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1"/>
  </p:notesMasterIdLst>
  <p:handoutMasterIdLst>
    <p:handoutMasterId r:id="rId222"/>
  </p:handoutMasterIdLst>
  <p:sldIdLst>
    <p:sldId id="257" r:id="rId2"/>
    <p:sldId id="259" r:id="rId3"/>
    <p:sldId id="296" r:id="rId4"/>
    <p:sldId id="293" r:id="rId5"/>
    <p:sldId id="300" r:id="rId6"/>
    <p:sldId id="311" r:id="rId7"/>
    <p:sldId id="312" r:id="rId8"/>
    <p:sldId id="301" r:id="rId9"/>
    <p:sldId id="302" r:id="rId10"/>
    <p:sldId id="303" r:id="rId11"/>
    <p:sldId id="304" r:id="rId12"/>
    <p:sldId id="305" r:id="rId13"/>
    <p:sldId id="306" r:id="rId14"/>
    <p:sldId id="307" r:id="rId15"/>
    <p:sldId id="308" r:id="rId16"/>
    <p:sldId id="309" r:id="rId17"/>
    <p:sldId id="258" r:id="rId18"/>
    <p:sldId id="263" r:id="rId19"/>
    <p:sldId id="288" r:id="rId20"/>
    <p:sldId id="289" r:id="rId21"/>
    <p:sldId id="286" r:id="rId22"/>
    <p:sldId id="291" r:id="rId23"/>
    <p:sldId id="290" r:id="rId24"/>
    <p:sldId id="287" r:id="rId25"/>
    <p:sldId id="295" r:id="rId26"/>
    <p:sldId id="294" r:id="rId27"/>
    <p:sldId id="297" r:id="rId28"/>
    <p:sldId id="298" r:id="rId29"/>
    <p:sldId id="299" r:id="rId30"/>
    <p:sldId id="315"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39" r:id="rId54"/>
    <p:sldId id="340" r:id="rId55"/>
    <p:sldId id="350" r:id="rId56"/>
    <p:sldId id="351" r:id="rId57"/>
    <p:sldId id="352" r:id="rId58"/>
    <p:sldId id="353" r:id="rId59"/>
    <p:sldId id="354" r:id="rId60"/>
    <p:sldId id="355" r:id="rId61"/>
    <p:sldId id="356" r:id="rId62"/>
    <p:sldId id="357" r:id="rId63"/>
    <p:sldId id="358" r:id="rId64"/>
    <p:sldId id="359" r:id="rId65"/>
    <p:sldId id="360" r:id="rId66"/>
    <p:sldId id="361" r:id="rId67"/>
    <p:sldId id="362" r:id="rId68"/>
    <p:sldId id="363" r:id="rId69"/>
    <p:sldId id="364" r:id="rId70"/>
    <p:sldId id="365"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72"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415" r:id="rId112"/>
    <p:sldId id="416" r:id="rId113"/>
    <p:sldId id="417" r:id="rId114"/>
    <p:sldId id="418" r:id="rId115"/>
    <p:sldId id="419" r:id="rId116"/>
    <p:sldId id="420" r:id="rId117"/>
    <p:sldId id="421" r:id="rId118"/>
    <p:sldId id="422" r:id="rId119"/>
    <p:sldId id="423" r:id="rId120"/>
    <p:sldId id="424" r:id="rId121"/>
    <p:sldId id="425" r:id="rId122"/>
    <p:sldId id="426" r:id="rId123"/>
    <p:sldId id="427" r:id="rId124"/>
    <p:sldId id="428" r:id="rId125"/>
    <p:sldId id="429" r:id="rId126"/>
    <p:sldId id="430" r:id="rId127"/>
    <p:sldId id="431" r:id="rId128"/>
    <p:sldId id="432" r:id="rId129"/>
    <p:sldId id="433" r:id="rId130"/>
    <p:sldId id="434" r:id="rId131"/>
    <p:sldId id="435" r:id="rId132"/>
    <p:sldId id="436" r:id="rId133"/>
    <p:sldId id="437" r:id="rId134"/>
    <p:sldId id="438" r:id="rId135"/>
    <p:sldId id="439" r:id="rId136"/>
    <p:sldId id="440" r:id="rId137"/>
    <p:sldId id="441" r:id="rId138"/>
    <p:sldId id="442" r:id="rId139"/>
    <p:sldId id="443" r:id="rId140"/>
    <p:sldId id="444" r:id="rId141"/>
    <p:sldId id="445" r:id="rId142"/>
    <p:sldId id="446" r:id="rId143"/>
    <p:sldId id="447" r:id="rId144"/>
    <p:sldId id="448" r:id="rId145"/>
    <p:sldId id="449" r:id="rId146"/>
    <p:sldId id="450" r:id="rId147"/>
    <p:sldId id="451" r:id="rId148"/>
    <p:sldId id="452" r:id="rId149"/>
    <p:sldId id="453" r:id="rId150"/>
    <p:sldId id="454" r:id="rId151"/>
    <p:sldId id="455" r:id="rId152"/>
    <p:sldId id="456" r:id="rId153"/>
    <p:sldId id="457" r:id="rId154"/>
    <p:sldId id="458" r:id="rId155"/>
    <p:sldId id="459" r:id="rId156"/>
    <p:sldId id="460" r:id="rId157"/>
    <p:sldId id="461" r:id="rId158"/>
    <p:sldId id="462" r:id="rId159"/>
    <p:sldId id="463" r:id="rId160"/>
    <p:sldId id="464" r:id="rId161"/>
    <p:sldId id="465" r:id="rId162"/>
    <p:sldId id="466" r:id="rId163"/>
    <p:sldId id="467" r:id="rId164"/>
    <p:sldId id="468" r:id="rId165"/>
    <p:sldId id="469" r:id="rId166"/>
    <p:sldId id="470" r:id="rId167"/>
    <p:sldId id="471" r:id="rId168"/>
    <p:sldId id="472" r:id="rId169"/>
    <p:sldId id="473" r:id="rId170"/>
    <p:sldId id="474" r:id="rId171"/>
    <p:sldId id="475" r:id="rId172"/>
    <p:sldId id="476" r:id="rId173"/>
    <p:sldId id="477" r:id="rId174"/>
    <p:sldId id="478" r:id="rId175"/>
    <p:sldId id="479" r:id="rId176"/>
    <p:sldId id="480" r:id="rId177"/>
    <p:sldId id="481" r:id="rId178"/>
    <p:sldId id="482" r:id="rId179"/>
    <p:sldId id="483" r:id="rId180"/>
    <p:sldId id="484" r:id="rId181"/>
    <p:sldId id="485" r:id="rId182"/>
    <p:sldId id="486" r:id="rId183"/>
    <p:sldId id="487" r:id="rId184"/>
    <p:sldId id="488" r:id="rId185"/>
    <p:sldId id="489" r:id="rId186"/>
    <p:sldId id="490" r:id="rId187"/>
    <p:sldId id="491" r:id="rId188"/>
    <p:sldId id="492" r:id="rId189"/>
    <p:sldId id="493" r:id="rId190"/>
    <p:sldId id="494" r:id="rId191"/>
    <p:sldId id="495" r:id="rId192"/>
    <p:sldId id="496" r:id="rId193"/>
    <p:sldId id="497" r:id="rId194"/>
    <p:sldId id="498" r:id="rId195"/>
    <p:sldId id="499" r:id="rId196"/>
    <p:sldId id="500" r:id="rId197"/>
    <p:sldId id="501" r:id="rId198"/>
    <p:sldId id="502" r:id="rId199"/>
    <p:sldId id="503" r:id="rId200"/>
    <p:sldId id="504" r:id="rId201"/>
    <p:sldId id="505" r:id="rId202"/>
    <p:sldId id="506" r:id="rId203"/>
    <p:sldId id="507" r:id="rId204"/>
    <p:sldId id="508" r:id="rId205"/>
    <p:sldId id="509" r:id="rId206"/>
    <p:sldId id="510" r:id="rId207"/>
    <p:sldId id="511" r:id="rId208"/>
    <p:sldId id="512" r:id="rId209"/>
    <p:sldId id="513" r:id="rId210"/>
    <p:sldId id="514" r:id="rId211"/>
    <p:sldId id="515" r:id="rId212"/>
    <p:sldId id="516" r:id="rId213"/>
    <p:sldId id="517" r:id="rId214"/>
    <p:sldId id="518" r:id="rId215"/>
    <p:sldId id="519" r:id="rId216"/>
    <p:sldId id="520" r:id="rId217"/>
    <p:sldId id="521" r:id="rId218"/>
    <p:sldId id="522" r:id="rId219"/>
    <p:sldId id="523" r:id="rId22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7" autoAdjust="0"/>
    <p:restoredTop sz="94660"/>
  </p:normalViewPr>
  <p:slideViewPr>
    <p:cSldViewPr>
      <p:cViewPr varScale="1">
        <p:scale>
          <a:sx n="62" d="100"/>
          <a:sy n="62" d="100"/>
        </p:scale>
        <p:origin x="1548"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handoutMaster" Target="handoutMasters/handout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91D93F-1A41-4330-9A59-62DC031B7577}"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n-US"/>
        </a:p>
      </dgm:t>
    </dgm:pt>
    <dgm:pt modelId="{32CD6815-566C-42E6-9603-4D91C1BF6052}">
      <dgm:prSet custT="1">
        <dgm:style>
          <a:lnRef idx="1">
            <a:schemeClr val="accent5"/>
          </a:lnRef>
          <a:fillRef idx="2">
            <a:schemeClr val="accent5"/>
          </a:fillRef>
          <a:effectRef idx="1">
            <a:schemeClr val="accent5"/>
          </a:effectRef>
          <a:fontRef idx="minor">
            <a:schemeClr val="dk1"/>
          </a:fontRef>
        </dgm:style>
      </dgm:prSet>
      <dgm:spPr/>
      <dgm:t>
        <a:bodyPr/>
        <a:lstStyle/>
        <a:p>
          <a:pPr rtl="0"/>
          <a:endParaRPr lang="cs-CZ" sz="4800" b="1" dirty="0"/>
        </a:p>
        <a:p>
          <a:pPr rtl="0"/>
          <a:r>
            <a:rPr lang="cs-CZ" sz="3600" b="1" dirty="0"/>
            <a:t>Adolescence</a:t>
          </a:r>
        </a:p>
        <a:p>
          <a:pPr rtl="0"/>
          <a:r>
            <a:rPr lang="cs-CZ" sz="3600" b="1" dirty="0"/>
            <a:t> </a:t>
          </a:r>
          <a:br>
            <a:rPr lang="cs-CZ" sz="4000" b="1" dirty="0"/>
          </a:br>
          <a:endParaRPr lang="en-US" sz="4000" b="1" dirty="0"/>
        </a:p>
      </dgm:t>
    </dgm:pt>
    <dgm:pt modelId="{7197007E-05E0-4785-9C21-71A1DA2CE380}" type="parTrans" cxnId="{0E9A0315-6F4A-46DD-85D8-EB7EC873374F}">
      <dgm:prSet/>
      <dgm:spPr/>
      <dgm:t>
        <a:bodyPr/>
        <a:lstStyle/>
        <a:p>
          <a:endParaRPr lang="en-US"/>
        </a:p>
      </dgm:t>
    </dgm:pt>
    <dgm:pt modelId="{81629D2D-547C-4FC0-B8C0-766E8338DA31}" type="sibTrans" cxnId="{0E9A0315-6F4A-46DD-85D8-EB7EC873374F}">
      <dgm:prSet/>
      <dgm:spPr/>
      <dgm:t>
        <a:bodyPr/>
        <a:lstStyle/>
        <a:p>
          <a:endParaRPr lang="en-US"/>
        </a:p>
      </dgm:t>
    </dgm:pt>
    <dgm:pt modelId="{1B323A66-609A-44BA-A260-75D7CCDB873A}" type="pres">
      <dgm:prSet presAssocID="{9591D93F-1A41-4330-9A59-62DC031B7577}" presName="linearFlow" presStyleCnt="0">
        <dgm:presLayoutVars>
          <dgm:dir/>
          <dgm:resizeHandles val="exact"/>
        </dgm:presLayoutVars>
      </dgm:prSet>
      <dgm:spPr/>
    </dgm:pt>
    <dgm:pt modelId="{6F80DA28-964F-4AF4-AE44-D512137CF864}" type="pres">
      <dgm:prSet presAssocID="{32CD6815-566C-42E6-9603-4D91C1BF6052}" presName="composite" presStyleCnt="0"/>
      <dgm:spPr/>
    </dgm:pt>
    <dgm:pt modelId="{802E5893-37BB-4BBE-937E-5521BBD14B12}" type="pres">
      <dgm:prSet presAssocID="{32CD6815-566C-42E6-9603-4D91C1BF6052}" presName="imgShp" presStyleLbl="fgImgPlace1" presStyleIdx="0" presStyleCnt="1" custLinFactNeighborX="-18272" custLinFactNeighborY="-49"/>
      <dgm:spPr>
        <a:solidFill>
          <a:schemeClr val="accent3"/>
        </a:solidFill>
      </dgm:spPr>
    </dgm:pt>
    <dgm:pt modelId="{7DD4EE92-CD85-4BA6-BFD2-9B373B2B741C}" type="pres">
      <dgm:prSet presAssocID="{32CD6815-566C-42E6-9603-4D91C1BF6052}" presName="txShp" presStyleLbl="node1" presStyleIdx="0" presStyleCnt="1" custScaleX="129090" custScaleY="100098" custLinFactNeighborX="196" custLinFactNeighborY="-15449">
        <dgm:presLayoutVars>
          <dgm:bulletEnabled val="1"/>
        </dgm:presLayoutVars>
      </dgm:prSet>
      <dgm:spPr/>
    </dgm:pt>
  </dgm:ptLst>
  <dgm:cxnLst>
    <dgm:cxn modelId="{FD5BB411-79D1-4B2B-AB02-8A9B108CC4B6}" type="presOf" srcId="{9591D93F-1A41-4330-9A59-62DC031B7577}" destId="{1B323A66-609A-44BA-A260-75D7CCDB873A}" srcOrd="0" destOrd="0" presId="urn:microsoft.com/office/officeart/2005/8/layout/vList3#1"/>
    <dgm:cxn modelId="{0E9A0315-6F4A-46DD-85D8-EB7EC873374F}" srcId="{9591D93F-1A41-4330-9A59-62DC031B7577}" destId="{32CD6815-566C-42E6-9603-4D91C1BF6052}" srcOrd="0" destOrd="0" parTransId="{7197007E-05E0-4785-9C21-71A1DA2CE380}" sibTransId="{81629D2D-547C-4FC0-B8C0-766E8338DA31}"/>
    <dgm:cxn modelId="{1DF47961-3377-4C95-B93E-D13C1ECA2DDB}" type="presOf" srcId="{32CD6815-566C-42E6-9603-4D91C1BF6052}" destId="{7DD4EE92-CD85-4BA6-BFD2-9B373B2B741C}" srcOrd="0" destOrd="0" presId="urn:microsoft.com/office/officeart/2005/8/layout/vList3#1"/>
    <dgm:cxn modelId="{A8815B11-E575-4F98-9894-2FBA8F75FE26}" type="presParOf" srcId="{1B323A66-609A-44BA-A260-75D7CCDB873A}" destId="{6F80DA28-964F-4AF4-AE44-D512137CF864}" srcOrd="0" destOrd="0" presId="urn:microsoft.com/office/officeart/2005/8/layout/vList3#1"/>
    <dgm:cxn modelId="{97730A15-F71C-4BAA-B407-138A2659156F}" type="presParOf" srcId="{6F80DA28-964F-4AF4-AE44-D512137CF864}" destId="{802E5893-37BB-4BBE-937E-5521BBD14B12}" srcOrd="0" destOrd="0" presId="urn:microsoft.com/office/officeart/2005/8/layout/vList3#1"/>
    <dgm:cxn modelId="{01432F92-7DA2-4C5C-9BF9-BB2839509F30}" type="presParOf" srcId="{6F80DA28-964F-4AF4-AE44-D512137CF864}" destId="{7DD4EE92-CD85-4BA6-BFD2-9B373B2B741C}"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4EE92-CD85-4BA6-BFD2-9B373B2B741C}">
      <dsp:nvSpPr>
        <dsp:cNvPr id="0" name=""/>
        <dsp:cNvSpPr/>
      </dsp:nvSpPr>
      <dsp:spPr>
        <a:xfrm rot="10800000">
          <a:off x="845731" y="0"/>
          <a:ext cx="7850525" cy="2517822"/>
        </a:xfrm>
        <a:prstGeom prst="homePlate">
          <a:avLst/>
        </a:prstGeom>
        <a:gradFill rotWithShape="1">
          <a:gsLst>
            <a:gs pos="0">
              <a:schemeClr val="accent5">
                <a:tint val="62000"/>
                <a:satMod val="180000"/>
              </a:schemeClr>
            </a:gs>
            <a:gs pos="65000">
              <a:schemeClr val="accent5">
                <a:tint val="32000"/>
                <a:satMod val="250000"/>
              </a:schemeClr>
            </a:gs>
            <a:gs pos="100000">
              <a:schemeClr val="accent5">
                <a:tint val="23000"/>
                <a:satMod val="300000"/>
              </a:schemeClr>
            </a:gs>
          </a:gsLst>
          <a:lin ang="16200000" scaled="0"/>
        </a:gradFill>
        <a:ln w="9525" cap="flat" cmpd="sng" algn="ctr">
          <a:solidFill>
            <a:schemeClr val="accent5"/>
          </a:solidFill>
          <a:prstDash val="solid"/>
        </a:ln>
        <a:effectLst>
          <a:outerShdw blurRad="50800" dist="38100" dir="5400000" rotWithShape="0">
            <a:srgbClr val="000000">
              <a:alpha val="35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109203" tIns="182880" rIns="341376" bIns="182880" numCol="1" spcCol="1270" anchor="ctr" anchorCtr="0">
          <a:noAutofit/>
        </a:bodyPr>
        <a:lstStyle/>
        <a:p>
          <a:pPr marL="0" lvl="0" indent="0" algn="ctr" defTabSz="2133600" rtl="0">
            <a:lnSpc>
              <a:spcPct val="90000"/>
            </a:lnSpc>
            <a:spcBef>
              <a:spcPct val="0"/>
            </a:spcBef>
            <a:spcAft>
              <a:spcPct val="35000"/>
            </a:spcAft>
            <a:buNone/>
          </a:pPr>
          <a:endParaRPr lang="cs-CZ" sz="4800" b="1" kern="1200" dirty="0"/>
        </a:p>
        <a:p>
          <a:pPr marL="0" lvl="0" indent="0" algn="ctr" defTabSz="2133600" rtl="0">
            <a:lnSpc>
              <a:spcPct val="90000"/>
            </a:lnSpc>
            <a:spcBef>
              <a:spcPct val="0"/>
            </a:spcBef>
            <a:spcAft>
              <a:spcPct val="35000"/>
            </a:spcAft>
            <a:buNone/>
          </a:pPr>
          <a:r>
            <a:rPr lang="cs-CZ" sz="3600" b="1" kern="1200" dirty="0"/>
            <a:t>Adolescence</a:t>
          </a:r>
        </a:p>
        <a:p>
          <a:pPr marL="0" lvl="0" indent="0" algn="ctr" defTabSz="2133600" rtl="0">
            <a:lnSpc>
              <a:spcPct val="90000"/>
            </a:lnSpc>
            <a:spcBef>
              <a:spcPct val="0"/>
            </a:spcBef>
            <a:spcAft>
              <a:spcPct val="35000"/>
            </a:spcAft>
            <a:buNone/>
          </a:pPr>
          <a:r>
            <a:rPr lang="cs-CZ" sz="3600" b="1" kern="1200" dirty="0"/>
            <a:t> </a:t>
          </a:r>
          <a:br>
            <a:rPr lang="cs-CZ" sz="4000" b="1" kern="1200" dirty="0"/>
          </a:br>
          <a:endParaRPr lang="en-US" sz="4000" b="1" kern="1200" dirty="0"/>
        </a:p>
      </dsp:txBody>
      <dsp:txXfrm rot="10800000">
        <a:off x="1475186" y="0"/>
        <a:ext cx="7221070" cy="2517822"/>
      </dsp:txXfrm>
    </dsp:sp>
    <dsp:sp modelId="{802E5893-37BB-4BBE-937E-5521BBD14B12}">
      <dsp:nvSpPr>
        <dsp:cNvPr id="0" name=""/>
        <dsp:cNvSpPr/>
      </dsp:nvSpPr>
      <dsp:spPr>
        <a:xfrm>
          <a:off x="1072" y="1228"/>
          <a:ext cx="2515357" cy="2515357"/>
        </a:xfrm>
        <a:prstGeom prst="ellipse">
          <a:avLst/>
        </a:prstGeom>
        <a:solidFill>
          <a:schemeClr val="accent3"/>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DA3D20-6E04-43DE-A29D-520E0D90AA26}" type="datetimeFigureOut">
              <a:rPr lang="cs-CZ" smtClean="0"/>
              <a:t>03.11.2020</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02C3581-1374-4D5D-A27E-7D7E03D9F9C6}" type="slidenum">
              <a:rPr lang="cs-CZ" smtClean="0"/>
              <a:t>‹#›</a:t>
            </a:fld>
            <a:endParaRPr lang="cs-CZ"/>
          </a:p>
        </p:txBody>
      </p:sp>
    </p:spTree>
    <p:extLst>
      <p:ext uri="{BB962C8B-B14F-4D97-AF65-F5344CB8AC3E}">
        <p14:creationId xmlns:p14="http://schemas.microsoft.com/office/powerpoint/2010/main" val="1407792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A5A750-D561-4809-9592-00247D80D297}" type="datetimeFigureOut">
              <a:rPr lang="cs-CZ" smtClean="0"/>
              <a:pPr/>
              <a:t>03.11.2020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24A16D-8E74-4424-8684-DE4D55867C8F}" type="slidenum">
              <a:rPr lang="cs-CZ" smtClean="0"/>
              <a:pPr/>
              <a:t>‹#›</a:t>
            </a:fld>
            <a:endParaRPr lang="cs-CZ"/>
          </a:p>
        </p:txBody>
      </p:sp>
    </p:spTree>
    <p:extLst>
      <p:ext uri="{BB962C8B-B14F-4D97-AF65-F5344CB8AC3E}">
        <p14:creationId xmlns:p14="http://schemas.microsoft.com/office/powerpoint/2010/main" val="39140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6"/>
          <p:cNvSpPr>
            <a:spLocks noGrp="1" noChangeArrowheads="1"/>
          </p:cNvSpPr>
          <p:nvPr>
            <p:ph type="sldNum" sz="quarter" idx="5"/>
          </p:nvPr>
        </p:nvSpPr>
        <p:spPr>
          <a:noFill/>
        </p:spPr>
        <p:txBody>
          <a:bodyPr/>
          <a:lstStyle/>
          <a:p>
            <a:fld id="{4BA724AE-18DB-4F13-A69F-3F01B70B12C3}" type="slidenum">
              <a:rPr lang="cs-CZ" smtClean="0"/>
              <a:pPr/>
              <a:t>142</a:t>
            </a:fld>
            <a:endParaRPr lang="cs-CZ"/>
          </a:p>
        </p:txBody>
      </p:sp>
      <p:sp>
        <p:nvSpPr>
          <p:cNvPr id="98307"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8308" name="Rectangle 2"/>
          <p:cNvSpPr>
            <a:spLocks noGrp="1" noChangeArrowheads="1"/>
          </p:cNvSpPr>
          <p:nvPr>
            <p:ph type="body" idx="1"/>
          </p:nvPr>
        </p:nvSpPr>
        <p:spPr>
          <a:xfrm>
            <a:off x="685800" y="4343400"/>
            <a:ext cx="5486400" cy="4037013"/>
          </a:xfrm>
          <a:noFill/>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9F4E2D-1A50-4CDE-A974-4C0A33562C9D}" type="slidenum">
              <a:rPr lang="en-US" smtClean="0"/>
              <a:pPr fontAlgn="base">
                <a:spcBef>
                  <a:spcPct val="0"/>
                </a:spcBef>
                <a:spcAft>
                  <a:spcPct val="0"/>
                </a:spcAft>
                <a:defRPr/>
              </a:pPr>
              <a:t>143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184179DF-5AAC-4B00-81F4-0F5307ABF263}" type="slidenum">
              <a:rPr lang="en-US" smtClean="0"/>
              <a:pPr>
                <a:defRPr/>
              </a:pPr>
              <a:t>144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cs-CZ"/>
          </a:p>
        </p:txBody>
      </p:sp>
      <p:sp>
        <p:nvSpPr>
          <p:cNvPr id="4" name="Slide Number Placeholder 3"/>
          <p:cNvSpPr>
            <a:spLocks noGrp="1"/>
          </p:cNvSpPr>
          <p:nvPr>
            <p:ph type="sldNum" sz="quarter" idx="5"/>
          </p:nvPr>
        </p:nvSpPr>
        <p:spPr/>
        <p:txBody>
          <a:bodyPr/>
          <a:lstStyle/>
          <a:p>
            <a:pPr>
              <a:defRPr/>
            </a:pPr>
            <a:fld id="{24822E4F-B334-415F-9695-0EBECEF1DA9A}" type="slidenum">
              <a:rPr lang="en-US" smtClean="0"/>
              <a:pPr>
                <a:defRPr/>
              </a:pPr>
              <a:t>145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0" name="Pravoúhlý trojúhelník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Nadpis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cs-CZ"/>
              <a:t>Klepnutím lze upravit styl předlohy nadpisů.</a:t>
            </a:r>
            <a:endParaRPr kumimoji="0" lang="en-US"/>
          </a:p>
        </p:txBody>
      </p:sp>
      <p:sp>
        <p:nvSpPr>
          <p:cNvPr id="17" name="Podnadpis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a:t>Klepnutím lze upravit styl předlohy podnadpisů.</a:t>
            </a:r>
            <a:endParaRPr kumimoji="0" lang="en-US"/>
          </a:p>
        </p:txBody>
      </p:sp>
      <p:grpSp>
        <p:nvGrpSpPr>
          <p:cNvPr id="2" name="Skupina 1"/>
          <p:cNvGrpSpPr/>
          <p:nvPr/>
        </p:nvGrpSpPr>
        <p:grpSpPr>
          <a:xfrm>
            <a:off x="-3765" y="4953000"/>
            <a:ext cx="9147765" cy="1912088"/>
            <a:chOff x="-3765" y="4832896"/>
            <a:chExt cx="9147765" cy="2032192"/>
          </a:xfrm>
        </p:grpSpPr>
        <p:sp>
          <p:nvSpPr>
            <p:cNvPr id="7" name="Volný tvar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Volný tvar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Volný tvar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Přímá spojovací čára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Zástupný symbol pro datum 29"/>
          <p:cNvSpPr>
            <a:spLocks noGrp="1"/>
          </p:cNvSpPr>
          <p:nvPr>
            <p:ph type="dt" sz="half" idx="10"/>
          </p:nvPr>
        </p:nvSpPr>
        <p:spPr/>
        <p:txBody>
          <a:bodyPr/>
          <a:lstStyle>
            <a:lvl1pPr>
              <a:defRPr>
                <a:solidFill>
                  <a:srgbClr val="FFFFFF"/>
                </a:solidFill>
              </a:defRPr>
            </a:lvl1pPr>
            <a:extLst/>
          </a:lstStyle>
          <a:p>
            <a:fld id="{904C5FF9-0104-41EC-989C-E46966AF10A4}" type="datetimeFigureOut">
              <a:rPr lang="cs-CZ" smtClean="0"/>
              <a:pPr/>
              <a:t>03.11.2020</a:t>
            </a:fld>
            <a:endParaRPr lang="cs-CZ"/>
          </a:p>
        </p:txBody>
      </p:sp>
      <p:sp>
        <p:nvSpPr>
          <p:cNvPr id="19" name="Zástupný symbol pro zápatí 18"/>
          <p:cNvSpPr>
            <a:spLocks noGrp="1"/>
          </p:cNvSpPr>
          <p:nvPr>
            <p:ph type="ftr" sz="quarter" idx="11"/>
          </p:nvPr>
        </p:nvSpPr>
        <p:spPr/>
        <p:txBody>
          <a:bodyPr/>
          <a:lstStyle>
            <a:lvl1pPr>
              <a:defRPr>
                <a:solidFill>
                  <a:schemeClr val="accent1">
                    <a:tint val="20000"/>
                  </a:schemeClr>
                </a:solidFill>
              </a:defRPr>
            </a:lvl1pPr>
            <a:extLst/>
          </a:lstStyle>
          <a:p>
            <a:endParaRPr lang="cs-CZ"/>
          </a:p>
        </p:txBody>
      </p:sp>
      <p:sp>
        <p:nvSpPr>
          <p:cNvPr id="27" name="Zástupný symbol pro číslo snímku 26"/>
          <p:cNvSpPr>
            <a:spLocks noGrp="1"/>
          </p:cNvSpPr>
          <p:nvPr>
            <p:ph type="sldNum" sz="quarter" idx="12"/>
          </p:nvPr>
        </p:nvSpPr>
        <p:spPr/>
        <p:txBody>
          <a:bodyPr/>
          <a:lstStyle>
            <a:lvl1pPr>
              <a:defRPr>
                <a:solidFill>
                  <a:srgbClr val="FFFFFF"/>
                </a:solidFill>
              </a:defRPr>
            </a:lvl1pPr>
            <a:extLst/>
          </a:lstStyle>
          <a:p>
            <a:fld id="{FABD0680-51F2-4B36-86DE-A34852A66AA8}"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457200" y="1481329"/>
            <a:ext cx="8229600" cy="4386071"/>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904C5FF9-0104-41EC-989C-E46966AF10A4}" type="datetimeFigureOut">
              <a:rPr lang="cs-CZ" smtClean="0"/>
              <a:pPr/>
              <a:t>03.11.2020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ABD0680-51F2-4B36-86DE-A34852A66AA8}"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44013" y="274640"/>
            <a:ext cx="1777470" cy="5592761"/>
          </a:xfrm>
        </p:spPr>
        <p:txBody>
          <a:bodyPr vert="eaVe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457200" y="274641"/>
            <a:ext cx="6324600" cy="5592760"/>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904C5FF9-0104-41EC-989C-E46966AF10A4}" type="datetimeFigureOut">
              <a:rPr lang="cs-CZ" smtClean="0"/>
              <a:pPr/>
              <a:t>03.11.2020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ABD0680-51F2-4B36-86DE-A34852A66AA8}"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cs-CZ"/>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cs-CZ"/>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6D27325D-F120-4A0B-8D43-1D3F0BDC6AFA}" type="slidenum">
              <a:rPr lang="cs-CZ"/>
              <a:pPr>
                <a:defRPr/>
              </a:pPr>
              <a:t>‹#›</a:t>
            </a:fld>
            <a:endParaRPr lang="cs-CZ"/>
          </a:p>
        </p:txBody>
      </p:sp>
    </p:spTree>
    <p:extLst>
      <p:ext uri="{BB962C8B-B14F-4D97-AF65-F5344CB8AC3E}">
        <p14:creationId xmlns:p14="http://schemas.microsoft.com/office/powerpoint/2010/main" val="4041968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Date Placeholder 13"/>
          <p:cNvSpPr>
            <a:spLocks noGrp="1"/>
          </p:cNvSpPr>
          <p:nvPr>
            <p:ph type="dt" sz="half" idx="10"/>
          </p:nvPr>
        </p:nvSpPr>
        <p:spPr/>
        <p:txBody>
          <a:bodyPr/>
          <a:lstStyle>
            <a:lvl1pPr>
              <a:defRPr/>
            </a:lvl1pPr>
          </a:lstStyle>
          <a:p>
            <a:pPr>
              <a:defRPr/>
            </a:pPr>
            <a:endParaRPr lang="cs-CZ"/>
          </a:p>
        </p:txBody>
      </p:sp>
      <p:sp>
        <p:nvSpPr>
          <p:cNvPr id="6" name="Footer Placeholder 2"/>
          <p:cNvSpPr>
            <a:spLocks noGrp="1"/>
          </p:cNvSpPr>
          <p:nvPr>
            <p:ph type="ftr" sz="quarter" idx="11"/>
          </p:nvPr>
        </p:nvSpPr>
        <p:spPr/>
        <p:txBody>
          <a:bodyPr/>
          <a:lstStyle>
            <a:lvl1pPr>
              <a:defRPr/>
            </a:lvl1pPr>
          </a:lstStyle>
          <a:p>
            <a:pPr>
              <a:defRPr/>
            </a:pPr>
            <a:endParaRPr lang="cs-CZ"/>
          </a:p>
        </p:txBody>
      </p:sp>
      <p:sp>
        <p:nvSpPr>
          <p:cNvPr id="7" name="Slide Number Placeholder 22"/>
          <p:cNvSpPr>
            <a:spLocks noGrp="1"/>
          </p:cNvSpPr>
          <p:nvPr>
            <p:ph type="sldNum" sz="quarter" idx="12"/>
          </p:nvPr>
        </p:nvSpPr>
        <p:spPr/>
        <p:txBody>
          <a:bodyPr/>
          <a:lstStyle>
            <a:lvl1pPr>
              <a:defRPr/>
            </a:lvl1pPr>
          </a:lstStyle>
          <a:p>
            <a:pPr>
              <a:defRPr/>
            </a:pPr>
            <a:fld id="{5927FEF5-4542-41B7-A6DA-BD665EC3AEDC}" type="slidenum">
              <a:rPr lang="cs-CZ"/>
              <a:pPr>
                <a:defRPr/>
              </a:pPr>
              <a:t>‹#›</a:t>
            </a:fld>
            <a:endParaRPr lang="cs-CZ"/>
          </a:p>
        </p:txBody>
      </p:sp>
    </p:spTree>
    <p:extLst>
      <p:ext uri="{BB962C8B-B14F-4D97-AF65-F5344CB8AC3E}">
        <p14:creationId xmlns:p14="http://schemas.microsoft.com/office/powerpoint/2010/main" val="1990056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904C5FF9-0104-41EC-989C-E46966AF10A4}" type="datetimeFigureOut">
              <a:rPr lang="cs-CZ" smtClean="0"/>
              <a:pPr/>
              <a:t>03.11.2020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ABD0680-51F2-4B36-86DE-A34852A66AA8}" type="slidenum">
              <a:rPr lang="cs-CZ" smtClean="0"/>
              <a:pPr/>
              <a:t>‹#›</a:t>
            </a:fld>
            <a:endParaRPr lang="cs-CZ"/>
          </a:p>
        </p:txBody>
      </p:sp>
      <p:sp>
        <p:nvSpPr>
          <p:cNvPr id="7" name="Nadpis 6"/>
          <p:cNvSpPr>
            <a:spLocks noGrp="1"/>
          </p:cNvSpPr>
          <p:nvPr>
            <p:ph type="title"/>
          </p:nvPr>
        </p:nvSpPr>
        <p:spPr/>
        <p:txBody>
          <a:bodyPr rtlCol="0"/>
          <a:lstStyle/>
          <a:p>
            <a:r>
              <a:rPr kumimoji="0" lang="cs-CZ"/>
              <a:t>Klepnutím lze upravit styl předlohy nadpisů.</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p:txBody>
          <a:bodyPr/>
          <a:lstStyle/>
          <a:p>
            <a:fld id="{904C5FF9-0104-41EC-989C-E46966AF10A4}" type="datetimeFigureOut">
              <a:rPr lang="cs-CZ" smtClean="0"/>
              <a:pPr/>
              <a:t>03.11.2020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ABD0680-51F2-4B36-86DE-A34852A66AA8}" type="slidenum">
              <a:rPr lang="cs-CZ" smtClean="0"/>
              <a:pPr/>
              <a:t>‹#›</a:t>
            </a:fld>
            <a:endParaRPr lang="cs-CZ"/>
          </a:p>
        </p:txBody>
      </p:sp>
      <p:sp>
        <p:nvSpPr>
          <p:cNvPr id="7" name="Dvojitá šipka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Dvojitá šipka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904C5FF9-0104-41EC-989C-E46966AF10A4}" type="datetimeFigureOut">
              <a:rPr lang="cs-CZ" smtClean="0"/>
              <a:pPr/>
              <a:t>03.11.2020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ABD0680-51F2-4B36-86DE-A34852A66AA8}" type="slidenum">
              <a:rPr lang="cs-CZ" smtClean="0"/>
              <a:pPr/>
              <a:t>‹#›</a:t>
            </a:fld>
            <a:endParaRPr lang="cs-CZ"/>
          </a:p>
        </p:txBody>
      </p:sp>
      <p:sp>
        <p:nvSpPr>
          <p:cNvPr id="8" name="Nadpis 7"/>
          <p:cNvSpPr>
            <a:spLocks noGrp="1"/>
          </p:cNvSpPr>
          <p:nvPr>
            <p:ph type="title"/>
          </p:nvPr>
        </p:nvSpPr>
        <p:spPr/>
        <p:txBody>
          <a:bodyPr rtlCol="0"/>
          <a:lstStyle/>
          <a:p>
            <a:r>
              <a:rPr kumimoji="0" lang="cs-CZ"/>
              <a:t>Klepnutím lze upravit styl předlohy nadpisů.</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extLst/>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a:t>Klepnutím lze upravit styly předlohy textu.</a:t>
            </a:r>
          </a:p>
        </p:txBody>
      </p:sp>
      <p:sp>
        <p:nvSpPr>
          <p:cNvPr id="5" name="Zástupný symbol pro obsah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6" name="Zástupný symbol pro obsah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904C5FF9-0104-41EC-989C-E46966AF10A4}" type="datetimeFigureOut">
              <a:rPr lang="cs-CZ" smtClean="0"/>
              <a:pPr/>
              <a:t>03.11.2020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ABD0680-51F2-4B36-86DE-A34852A66AA8}"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fld id="{904C5FF9-0104-41EC-989C-E46966AF10A4}" type="datetimeFigureOut">
              <a:rPr lang="cs-CZ" smtClean="0"/>
              <a:pPr/>
              <a:t>03.11.2020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ABD0680-51F2-4B36-86DE-A34852A66AA8}" type="slidenum">
              <a:rPr lang="cs-CZ" smtClean="0"/>
              <a:pPr/>
              <a:t>‹#›</a:t>
            </a:fld>
            <a:endParaRPr lang="cs-CZ"/>
          </a:p>
        </p:txBody>
      </p:sp>
      <p:sp>
        <p:nvSpPr>
          <p:cNvPr id="6" name="Nadpis 5"/>
          <p:cNvSpPr>
            <a:spLocks noGrp="1"/>
          </p:cNvSpPr>
          <p:nvPr>
            <p:ph type="title"/>
          </p:nvPr>
        </p:nvSpPr>
        <p:spPr/>
        <p:txBody>
          <a:bodyPr rtlCol="0"/>
          <a:lstStyle/>
          <a:p>
            <a:r>
              <a:rPr kumimoji="0" lang="cs-CZ"/>
              <a:t>Klepnutím lze upravit styl předlohy nadpisů.</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04C5FF9-0104-41EC-989C-E46966AF10A4}" type="datetimeFigureOut">
              <a:rPr lang="cs-CZ" smtClean="0"/>
              <a:pPr/>
              <a:t>03.11.2020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ABD0680-51F2-4B36-86DE-A34852A66AA8}"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cs-CZ"/>
              <a:t>Klepnutím lze upravit styly předlohy textu.</a:t>
            </a:r>
          </a:p>
        </p:txBody>
      </p:sp>
      <p:sp>
        <p:nvSpPr>
          <p:cNvPr id="4" name="Zástupný symbol pro obsah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a:xfrm>
            <a:off x="6727032" y="6407944"/>
            <a:ext cx="1920240" cy="365760"/>
          </a:xfrm>
        </p:spPr>
        <p:txBody>
          <a:bodyPr/>
          <a:lstStyle/>
          <a:p>
            <a:fld id="{904C5FF9-0104-41EC-989C-E46966AF10A4}" type="datetimeFigureOut">
              <a:rPr lang="cs-CZ" smtClean="0"/>
              <a:pPr/>
              <a:t>03.11.2020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ABD0680-51F2-4B36-86DE-A34852A66AA8}"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cs-CZ"/>
              <a:t>Klepnutím lze upravit styly předlohy textu.</a:t>
            </a:r>
          </a:p>
        </p:txBody>
      </p:sp>
      <p:sp>
        <p:nvSpPr>
          <p:cNvPr id="3" name="Zástupný symbol pro obrázek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cs-CZ"/>
              <a:t>Klepnutím na ikonu přidáte obrázek.</a:t>
            </a:r>
            <a:endParaRPr kumimoji="0" lang="en-US" dirty="0"/>
          </a:p>
        </p:txBody>
      </p:sp>
      <p:sp>
        <p:nvSpPr>
          <p:cNvPr id="5" name="Zástupný symbol pro datum 4"/>
          <p:cNvSpPr>
            <a:spLocks noGrp="1"/>
          </p:cNvSpPr>
          <p:nvPr>
            <p:ph type="dt" sz="half" idx="10"/>
          </p:nvPr>
        </p:nvSpPr>
        <p:spPr/>
        <p:txBody>
          <a:bodyPr/>
          <a:lstStyle>
            <a:lvl1pPr>
              <a:defRPr>
                <a:solidFill>
                  <a:schemeClr val="tx1"/>
                </a:solidFill>
              </a:defRPr>
            </a:lvl1pPr>
            <a:extLst/>
          </a:lstStyle>
          <a:p>
            <a:fld id="{904C5FF9-0104-41EC-989C-E46966AF10A4}" type="datetimeFigureOut">
              <a:rPr lang="cs-CZ" smtClean="0"/>
              <a:pPr/>
              <a:t>03.11.2020</a:t>
            </a:fld>
            <a:endParaRPr lang="cs-CZ"/>
          </a:p>
        </p:txBody>
      </p:sp>
      <p:sp>
        <p:nvSpPr>
          <p:cNvPr id="6" name="Zástupný symbol pro zápatí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cs-CZ"/>
          </a:p>
        </p:txBody>
      </p:sp>
      <p:sp>
        <p:nvSpPr>
          <p:cNvPr id="7" name="Zástupný symbol pro číslo snímku 6"/>
          <p:cNvSpPr>
            <a:spLocks noGrp="1"/>
          </p:cNvSpPr>
          <p:nvPr>
            <p:ph type="sldNum" sz="quarter" idx="12"/>
          </p:nvPr>
        </p:nvSpPr>
        <p:spPr/>
        <p:txBody>
          <a:bodyPr/>
          <a:lstStyle>
            <a:lvl1pPr>
              <a:defRPr>
                <a:solidFill>
                  <a:schemeClr val="tx1"/>
                </a:solidFill>
              </a:defRPr>
            </a:lvl1pPr>
            <a:extLst/>
          </a:lstStyle>
          <a:p>
            <a:fld id="{FABD0680-51F2-4B36-86DE-A34852A66AA8}" type="slidenum">
              <a:rPr lang="cs-CZ" smtClean="0"/>
              <a:pPr/>
              <a:t>‹#›</a:t>
            </a:fld>
            <a:endParaRPr lang="cs-CZ"/>
          </a:p>
        </p:txBody>
      </p:sp>
      <p:sp>
        <p:nvSpPr>
          <p:cNvPr id="2" name="Nadpis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cs-CZ"/>
              <a:t>Klepnutím lze upravit styl předlohy nadpisů.</a:t>
            </a:r>
            <a:endParaRPr kumimoji="0" lang="en-US"/>
          </a:p>
        </p:txBody>
      </p:sp>
      <p:sp>
        <p:nvSpPr>
          <p:cNvPr id="8" name="Volný tvar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Volný tvar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Pravoúhlý trojúhelník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Přímá spojovací čára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Dvojitá šipka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Dvojitá šipka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Volný tvar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Volný tvar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Pravoúhlý trojúhelník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Přímá spojovací čára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Zástupný symbol pro nadpis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cs-CZ"/>
              <a:t>Klepnutím lze upravit styl předlohy nadpisů.</a:t>
            </a:r>
            <a:endParaRPr kumimoji="0" lang="en-US"/>
          </a:p>
        </p:txBody>
      </p:sp>
      <p:sp>
        <p:nvSpPr>
          <p:cNvPr id="30" name="Zástupný symbol pro text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0" name="Zástupný symbol pro datum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04C5FF9-0104-41EC-989C-E46966AF10A4}" type="datetimeFigureOut">
              <a:rPr lang="cs-CZ" smtClean="0"/>
              <a:pPr/>
              <a:t>03.11.2020</a:t>
            </a:fld>
            <a:endParaRPr lang="cs-CZ"/>
          </a:p>
        </p:txBody>
      </p:sp>
      <p:sp>
        <p:nvSpPr>
          <p:cNvPr id="22" name="Zástupný symbol pro zápatí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cs-CZ"/>
          </a:p>
        </p:txBody>
      </p:sp>
      <p:sp>
        <p:nvSpPr>
          <p:cNvPr id="18" name="Zástupný symbol pro číslo snímku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ABD0680-51F2-4B36-86DE-A34852A66AA8}"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hyperlink" Target="http://konference.sananim.cz" TargetMode="External"/><Relationship Id="rId3" Type="http://schemas.openxmlformats.org/officeDocument/2006/relationships/image" Target="../media/image11.jpeg"/><Relationship Id="rId7"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1.jpeg"/><Relationship Id="rId7"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hyperlink" Target="http://www.adiktologie.cz/monografie"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ereading.cz/nakladatele/data/ebooks/6056_preview.pdf"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is.muni.cz/el/1441/podzim2008/VY3DC_VZDE/VYVPSY_SKOLNIZRALOST.pdf"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1.jpeg"/><Relationship Id="rId7"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1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hyperlink" Target="http://www.youtube.com/watch?v=YJyuy4B2aKU&amp;feature=relate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hyperlink" Target="http://www.youtube.com/watch?v=UPuXuCIWZDQ" TargetMode="External"/><Relationship Id="rId4" Type="http://schemas.openxmlformats.org/officeDocument/2006/relationships/hyperlink" Target="NULL" TargetMode="External"/></Relationships>
</file>

<file path=ppt/slides/_rels/slide14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2.xml"/><Relationship Id="rId16"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94.png"/><Relationship Id="rId5" Type="http://schemas.openxmlformats.org/officeDocument/2006/relationships/diagramQuickStyle" Target="../diagrams/quickStyle1.xml"/><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diagramLayout" Target="../diagrams/layout1.xml"/><Relationship Id="rId9" Type="http://schemas.openxmlformats.org/officeDocument/2006/relationships/image" Target="../media/image92.png"/><Relationship Id="rId14" Type="http://schemas.openxmlformats.org/officeDocument/2006/relationships/image" Target="../media/image97.png"/></Relationships>
</file>

<file path=ppt/slides/_rels/slide1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1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12.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jpe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12.png"/><Relationship Id="rId9" Type="http://schemas.openxmlformats.org/officeDocument/2006/relationships/image" Target="../media/image55.png"/></Relationships>
</file>

<file path=ppt/slides/_rels/slide18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8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34.png"/><Relationship Id="rId4" Type="http://schemas.openxmlformats.org/officeDocument/2006/relationships/image" Target="../media/image13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mailto:pavla.presslerova@centrum.cz" TargetMode="External"/><Relationship Id="rId3" Type="http://schemas.openxmlformats.org/officeDocument/2006/relationships/image" Target="../media/image11.jpeg"/><Relationship Id="rId7" Type="http://schemas.openxmlformats.org/officeDocument/2006/relationships/hyperlink" Target="mailto:pavla.presslerova@pedf.cuni.cz"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20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7.png"/></Relationships>
</file>

<file path=ppt/slides/_rels/slide20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6.png"/><Relationship Id="rId7" Type="http://schemas.openxmlformats.org/officeDocument/2006/relationships/image" Target="../media/image142.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7.png"/></Relationships>
</file>

<file path=ppt/slides/_rels/slide20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37.png"/></Relationships>
</file>

<file path=ppt/slides/_rels/slide2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37.png"/></Relationships>
</file>

<file path=ppt/slides/_rels/slide20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37.png"/></Relationships>
</file>

<file path=ppt/slides/_rels/slide20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37.png"/></Relationships>
</file>

<file path=ppt/slides/_rels/slide209.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3" Type="http://schemas.openxmlformats.org/officeDocument/2006/relationships/image" Target="../media/image13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135.png"/><Relationship Id="rId16"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5" Type="http://schemas.openxmlformats.org/officeDocument/2006/relationships/image" Target="../media/image158.png"/><Relationship Id="rId10" Type="http://schemas.openxmlformats.org/officeDocument/2006/relationships/image" Target="../media/image153.png"/><Relationship Id="rId4" Type="http://schemas.openxmlformats.org/officeDocument/2006/relationships/image" Target="../media/image137.png"/><Relationship Id="rId9" Type="http://schemas.openxmlformats.org/officeDocument/2006/relationships/image" Target="../media/image152.png"/><Relationship Id="rId14" Type="http://schemas.openxmlformats.org/officeDocument/2006/relationships/image" Target="../media/image1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137.png"/></Relationships>
</file>

<file path=ppt/slides/_rels/slide2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37.png"/></Relationships>
</file>

<file path=ppt/slides/_rels/slide21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37.png"/></Relationships>
</file>

<file path=ppt/slides/_rels/slide2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64.png"/><Relationship Id="rId4" Type="http://schemas.openxmlformats.org/officeDocument/2006/relationships/image" Target="../media/image137.png"/></Relationships>
</file>

<file path=ppt/slides/_rels/slide21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37.png"/></Relationships>
</file>

<file path=ppt/slides/_rels/slide21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37.png"/></Relationships>
</file>

<file path=ppt/slides/_rels/slide2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37.png"/></Relationships>
</file>

<file path=ppt/slides/_rels/slide21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37.png"/></Relationships>
</file>

<file path=ppt/slides/_rels/slide2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37.png"/></Relationships>
</file>

<file path=ppt/slides/_rels/slide219.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3" Type="http://schemas.openxmlformats.org/officeDocument/2006/relationships/image" Target="../media/image170.png"/><Relationship Id="rId7" Type="http://schemas.openxmlformats.org/officeDocument/2006/relationships/image" Target="../media/image125.png"/><Relationship Id="rId12" Type="http://schemas.openxmlformats.org/officeDocument/2006/relationships/image" Target="../media/image178.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73.png"/><Relationship Id="rId11" Type="http://schemas.openxmlformats.org/officeDocument/2006/relationships/image" Target="../media/image177.png"/><Relationship Id="rId5" Type="http://schemas.openxmlformats.org/officeDocument/2006/relationships/image" Target="../media/image172.png"/><Relationship Id="rId10" Type="http://schemas.openxmlformats.org/officeDocument/2006/relationships/image" Target="../media/image176.png"/><Relationship Id="rId4" Type="http://schemas.openxmlformats.org/officeDocument/2006/relationships/image" Target="../media/image171.png"/><Relationship Id="rId9" Type="http://schemas.openxmlformats.org/officeDocument/2006/relationships/image" Target="../media/image175.png"/><Relationship Id="rId14" Type="http://schemas.openxmlformats.org/officeDocument/2006/relationships/hyperlink" Target="http://www.umirani,cz/"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www.youtube.com/watch?v=QTsewNrHUHU&amp;list=PLFAB9E3A8D0FFBA39&amp;index=1"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www.evalabusova.cz/ankety/hranice.php"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1.jpeg"/><Relationship Id="rId7"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 Id="rId9" Type="http://schemas.openxmlformats.org/officeDocument/2006/relationships/image" Target="../media/image29.jpeg"/></Relationships>
</file>

<file path=ppt/slides/_rels/slide9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1687576" y="4953000"/>
            <a:ext cx="7456424" cy="487425"/>
          </a:xfrm>
          <a:custGeom>
            <a:avLst/>
            <a:gdLst/>
            <a:ahLst/>
            <a:cxnLst/>
            <a:rect l="l" t="t" r="r" b="b"/>
            <a:pathLst>
              <a:path w="7456424" h="487425">
                <a:moveTo>
                  <a:pt x="7456424" y="0"/>
                </a:moveTo>
                <a:lnTo>
                  <a:pt x="0" y="289433"/>
                </a:lnTo>
                <a:lnTo>
                  <a:pt x="7456424" y="487425"/>
                </a:lnTo>
                <a:lnTo>
                  <a:pt x="7456424" y="0"/>
                </a:lnTo>
                <a:close/>
              </a:path>
            </a:pathLst>
          </a:custGeom>
          <a:solidFill>
            <a:srgbClr val="A1C2CF"/>
          </a:solidFill>
        </p:spPr>
        <p:txBody>
          <a:bodyPr wrap="square" lIns="0" tIns="0" rIns="0" bIns="0" rtlCol="0">
            <a:noAutofit/>
          </a:bodyPr>
          <a:lstStyle/>
          <a:p>
            <a:endParaRPr/>
          </a:p>
        </p:txBody>
      </p:sp>
      <p:sp>
        <p:nvSpPr>
          <p:cNvPr id="7" name="object 7"/>
          <p:cNvSpPr/>
          <p:nvPr/>
        </p:nvSpPr>
        <p:spPr>
          <a:xfrm>
            <a:off x="112408" y="5237226"/>
            <a:ext cx="9031591" cy="788924"/>
          </a:xfrm>
          <a:custGeom>
            <a:avLst/>
            <a:gdLst/>
            <a:ahLst/>
            <a:cxnLst/>
            <a:rect l="l" t="t" r="r" b="b"/>
            <a:pathLst>
              <a:path w="9031591" h="788924">
                <a:moveTo>
                  <a:pt x="9031591" y="0"/>
                </a:moveTo>
                <a:lnTo>
                  <a:pt x="0" y="0"/>
                </a:lnTo>
                <a:lnTo>
                  <a:pt x="9031591" y="788923"/>
                </a:lnTo>
                <a:lnTo>
                  <a:pt x="9031591"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14111" y="4952350"/>
            <a:ext cx="9144000" cy="1859280"/>
          </a:xfrm>
          <a:prstGeom prst="rect">
            <a:avLst/>
          </a:prstGeom>
          <a:blipFill>
            <a:blip r:embed="rId3" cstate="print"/>
            <a:stretch>
              <a:fillRect/>
            </a:stretch>
          </a:blipFill>
        </p:spPr>
        <p:txBody>
          <a:bodyPr wrap="square" lIns="0" tIns="0" rIns="0" bIns="0" rtlCol="0">
            <a:noAutofit/>
          </a:bodyPr>
          <a:lstStyle/>
          <a:p>
            <a:endParaRPr/>
          </a:p>
        </p:txBody>
      </p:sp>
      <p:sp>
        <p:nvSpPr>
          <p:cNvPr id="9" name="object 9"/>
          <p:cNvSpPr/>
          <p:nvPr/>
        </p:nvSpPr>
        <p:spPr>
          <a:xfrm>
            <a:off x="-3694" y="4991608"/>
            <a:ext cx="9148202" cy="802055"/>
          </a:xfrm>
          <a:prstGeom prst="rect">
            <a:avLst/>
          </a:prstGeom>
          <a:blipFill>
            <a:blip r:embed="rId4" cstate="print"/>
            <a:stretch>
              <a:fillRect/>
            </a:stretch>
          </a:blipFill>
        </p:spPr>
        <p:txBody>
          <a:bodyPr wrap="square" lIns="0" tIns="0" rIns="0" bIns="0" rtlCol="0">
            <a:noAutofit/>
          </a:bodyPr>
          <a:lstStyle/>
          <a:p>
            <a:endParaRPr/>
          </a:p>
        </p:txBody>
      </p:sp>
      <p:sp>
        <p:nvSpPr>
          <p:cNvPr id="10" name="object 10"/>
          <p:cNvSpPr/>
          <p:nvPr/>
        </p:nvSpPr>
        <p:spPr>
          <a:xfrm>
            <a:off x="373557" y="1772792"/>
            <a:ext cx="8636711" cy="2299716"/>
          </a:xfrm>
          <a:custGeom>
            <a:avLst/>
            <a:gdLst/>
            <a:ahLst/>
            <a:cxnLst/>
            <a:rect l="l" t="t" r="r" b="b"/>
            <a:pathLst>
              <a:path w="8636711" h="2299716">
                <a:moveTo>
                  <a:pt x="8636711" y="2299716"/>
                </a:moveTo>
                <a:lnTo>
                  <a:pt x="8636711" y="0"/>
                </a:lnTo>
                <a:lnTo>
                  <a:pt x="1149934" y="0"/>
                </a:lnTo>
                <a:lnTo>
                  <a:pt x="0" y="1149858"/>
                </a:lnTo>
                <a:lnTo>
                  <a:pt x="1149934" y="2299716"/>
                </a:lnTo>
                <a:lnTo>
                  <a:pt x="8636711" y="2299716"/>
                </a:lnTo>
                <a:close/>
              </a:path>
            </a:pathLst>
          </a:custGeom>
          <a:solidFill>
            <a:srgbClr val="3891A7"/>
          </a:solidFill>
        </p:spPr>
        <p:txBody>
          <a:bodyPr wrap="square" lIns="0" tIns="0" rIns="0" bIns="0" rtlCol="0">
            <a:noAutofit/>
          </a:bodyPr>
          <a:lstStyle/>
          <a:p>
            <a:endParaRPr/>
          </a:p>
        </p:txBody>
      </p:sp>
      <p:sp>
        <p:nvSpPr>
          <p:cNvPr id="11" name="object 11"/>
          <p:cNvSpPr/>
          <p:nvPr/>
        </p:nvSpPr>
        <p:spPr>
          <a:xfrm>
            <a:off x="107504" y="1775078"/>
            <a:ext cx="2448116" cy="2302002"/>
          </a:xfrm>
          <a:custGeom>
            <a:avLst/>
            <a:gdLst/>
            <a:ahLst/>
            <a:cxnLst/>
            <a:rect l="l" t="t" r="r" b="b"/>
            <a:pathLst>
              <a:path w="2448116" h="2302002">
                <a:moveTo>
                  <a:pt x="0" y="1151001"/>
                </a:moveTo>
                <a:lnTo>
                  <a:pt x="4057" y="1245394"/>
                </a:lnTo>
                <a:lnTo>
                  <a:pt x="16020" y="1337688"/>
                </a:lnTo>
                <a:lnTo>
                  <a:pt x="35574" y="1427585"/>
                </a:lnTo>
                <a:lnTo>
                  <a:pt x="62403" y="1514788"/>
                </a:lnTo>
                <a:lnTo>
                  <a:pt x="96193" y="1599003"/>
                </a:lnTo>
                <a:lnTo>
                  <a:pt x="136628" y="1679932"/>
                </a:lnTo>
                <a:lnTo>
                  <a:pt x="183393" y="1757279"/>
                </a:lnTo>
                <a:lnTo>
                  <a:pt x="236174" y="1830747"/>
                </a:lnTo>
                <a:lnTo>
                  <a:pt x="294656" y="1900041"/>
                </a:lnTo>
                <a:lnTo>
                  <a:pt x="358523" y="1964864"/>
                </a:lnTo>
                <a:lnTo>
                  <a:pt x="427460" y="2024920"/>
                </a:lnTo>
                <a:lnTo>
                  <a:pt x="501153" y="2079912"/>
                </a:lnTo>
                <a:lnTo>
                  <a:pt x="579286" y="2129544"/>
                </a:lnTo>
                <a:lnTo>
                  <a:pt x="661545" y="2173520"/>
                </a:lnTo>
                <a:lnTo>
                  <a:pt x="747614" y="2211544"/>
                </a:lnTo>
                <a:lnTo>
                  <a:pt x="837178" y="2243318"/>
                </a:lnTo>
                <a:lnTo>
                  <a:pt x="929923" y="2268548"/>
                </a:lnTo>
                <a:lnTo>
                  <a:pt x="1025533" y="2286936"/>
                </a:lnTo>
                <a:lnTo>
                  <a:pt x="1123694" y="2298186"/>
                </a:lnTo>
                <a:lnTo>
                  <a:pt x="1224090" y="2302002"/>
                </a:lnTo>
                <a:lnTo>
                  <a:pt x="1324481" y="2298186"/>
                </a:lnTo>
                <a:lnTo>
                  <a:pt x="1422636" y="2286936"/>
                </a:lnTo>
                <a:lnTo>
                  <a:pt x="1518241" y="2268548"/>
                </a:lnTo>
                <a:lnTo>
                  <a:pt x="1610981" y="2243318"/>
                </a:lnTo>
                <a:lnTo>
                  <a:pt x="1700541" y="2211544"/>
                </a:lnTo>
                <a:lnTo>
                  <a:pt x="1786605" y="2173520"/>
                </a:lnTo>
                <a:lnTo>
                  <a:pt x="1868859" y="2129544"/>
                </a:lnTo>
                <a:lnTo>
                  <a:pt x="1946988" y="2079912"/>
                </a:lnTo>
                <a:lnTo>
                  <a:pt x="2020677" y="2024920"/>
                </a:lnTo>
                <a:lnTo>
                  <a:pt x="2089611" y="1964864"/>
                </a:lnTo>
                <a:lnTo>
                  <a:pt x="2153475" y="1900041"/>
                </a:lnTo>
                <a:lnTo>
                  <a:pt x="2211953" y="1830747"/>
                </a:lnTo>
                <a:lnTo>
                  <a:pt x="2264731" y="1757279"/>
                </a:lnTo>
                <a:lnTo>
                  <a:pt x="2311495" y="1679932"/>
                </a:lnTo>
                <a:lnTo>
                  <a:pt x="2351928" y="1599003"/>
                </a:lnTo>
                <a:lnTo>
                  <a:pt x="2385716" y="1514788"/>
                </a:lnTo>
                <a:lnTo>
                  <a:pt x="2412543" y="1427585"/>
                </a:lnTo>
                <a:lnTo>
                  <a:pt x="2432096" y="1337688"/>
                </a:lnTo>
                <a:lnTo>
                  <a:pt x="2444059" y="1245394"/>
                </a:lnTo>
                <a:lnTo>
                  <a:pt x="2448116" y="1151001"/>
                </a:lnTo>
                <a:lnTo>
                  <a:pt x="2444059" y="1056607"/>
                </a:lnTo>
                <a:lnTo>
                  <a:pt x="2432096" y="964313"/>
                </a:lnTo>
                <a:lnTo>
                  <a:pt x="2412543" y="874416"/>
                </a:lnTo>
                <a:lnTo>
                  <a:pt x="2385716" y="787213"/>
                </a:lnTo>
                <a:lnTo>
                  <a:pt x="2351928" y="702998"/>
                </a:lnTo>
                <a:lnTo>
                  <a:pt x="2311495" y="622069"/>
                </a:lnTo>
                <a:lnTo>
                  <a:pt x="2264731" y="544722"/>
                </a:lnTo>
                <a:lnTo>
                  <a:pt x="2211953" y="471254"/>
                </a:lnTo>
                <a:lnTo>
                  <a:pt x="2153475" y="401960"/>
                </a:lnTo>
                <a:lnTo>
                  <a:pt x="2089611" y="337137"/>
                </a:lnTo>
                <a:lnTo>
                  <a:pt x="2020677" y="277081"/>
                </a:lnTo>
                <a:lnTo>
                  <a:pt x="1946988" y="222089"/>
                </a:lnTo>
                <a:lnTo>
                  <a:pt x="1868859" y="172457"/>
                </a:lnTo>
                <a:lnTo>
                  <a:pt x="1786605" y="128481"/>
                </a:lnTo>
                <a:lnTo>
                  <a:pt x="1700541" y="90457"/>
                </a:lnTo>
                <a:lnTo>
                  <a:pt x="1610981" y="58683"/>
                </a:lnTo>
                <a:lnTo>
                  <a:pt x="1518241" y="33453"/>
                </a:lnTo>
                <a:lnTo>
                  <a:pt x="1422636" y="15065"/>
                </a:lnTo>
                <a:lnTo>
                  <a:pt x="1324481" y="3815"/>
                </a:lnTo>
                <a:lnTo>
                  <a:pt x="1224090" y="0"/>
                </a:lnTo>
                <a:lnTo>
                  <a:pt x="1123694" y="3815"/>
                </a:lnTo>
                <a:lnTo>
                  <a:pt x="1025533" y="15065"/>
                </a:lnTo>
                <a:lnTo>
                  <a:pt x="929923" y="33453"/>
                </a:lnTo>
                <a:lnTo>
                  <a:pt x="837178" y="58683"/>
                </a:lnTo>
                <a:lnTo>
                  <a:pt x="747614" y="90457"/>
                </a:lnTo>
                <a:lnTo>
                  <a:pt x="661545" y="128481"/>
                </a:lnTo>
                <a:lnTo>
                  <a:pt x="579286" y="172457"/>
                </a:lnTo>
                <a:lnTo>
                  <a:pt x="501153" y="222089"/>
                </a:lnTo>
                <a:lnTo>
                  <a:pt x="427460" y="277081"/>
                </a:lnTo>
                <a:lnTo>
                  <a:pt x="358523" y="337137"/>
                </a:lnTo>
                <a:lnTo>
                  <a:pt x="294656" y="401960"/>
                </a:lnTo>
                <a:lnTo>
                  <a:pt x="236174" y="471254"/>
                </a:lnTo>
                <a:lnTo>
                  <a:pt x="183393" y="544722"/>
                </a:lnTo>
                <a:lnTo>
                  <a:pt x="136628" y="622069"/>
                </a:lnTo>
                <a:lnTo>
                  <a:pt x="96193" y="702998"/>
                </a:lnTo>
                <a:lnTo>
                  <a:pt x="62403" y="787213"/>
                </a:lnTo>
                <a:lnTo>
                  <a:pt x="35574" y="874416"/>
                </a:lnTo>
                <a:lnTo>
                  <a:pt x="16020" y="964313"/>
                </a:lnTo>
                <a:lnTo>
                  <a:pt x="4057" y="1056607"/>
                </a:lnTo>
                <a:lnTo>
                  <a:pt x="0" y="1151001"/>
                </a:lnTo>
                <a:close/>
              </a:path>
            </a:pathLst>
          </a:custGeom>
          <a:solidFill>
            <a:srgbClr val="C32C2D"/>
          </a:solidFill>
        </p:spPr>
        <p:txBody>
          <a:bodyPr wrap="square" lIns="0" tIns="0" rIns="0" bIns="0" rtlCol="0">
            <a:noAutofit/>
          </a:bodyPr>
          <a:lstStyle/>
          <a:p>
            <a:endParaRPr/>
          </a:p>
        </p:txBody>
      </p:sp>
      <p:sp>
        <p:nvSpPr>
          <p:cNvPr id="12" name="object 12"/>
          <p:cNvSpPr/>
          <p:nvPr/>
        </p:nvSpPr>
        <p:spPr>
          <a:xfrm>
            <a:off x="107504" y="1775078"/>
            <a:ext cx="2448116" cy="2302002"/>
          </a:xfrm>
          <a:custGeom>
            <a:avLst/>
            <a:gdLst/>
            <a:ahLst/>
            <a:cxnLst/>
            <a:rect l="l" t="t" r="r" b="b"/>
            <a:pathLst>
              <a:path w="2448116" h="2302002">
                <a:moveTo>
                  <a:pt x="0" y="1151001"/>
                </a:moveTo>
                <a:lnTo>
                  <a:pt x="4057" y="1056607"/>
                </a:lnTo>
                <a:lnTo>
                  <a:pt x="16020" y="964313"/>
                </a:lnTo>
                <a:lnTo>
                  <a:pt x="35574" y="874416"/>
                </a:lnTo>
                <a:lnTo>
                  <a:pt x="62403" y="787213"/>
                </a:lnTo>
                <a:lnTo>
                  <a:pt x="96193" y="702998"/>
                </a:lnTo>
                <a:lnTo>
                  <a:pt x="136628" y="622069"/>
                </a:lnTo>
                <a:lnTo>
                  <a:pt x="183393" y="544722"/>
                </a:lnTo>
                <a:lnTo>
                  <a:pt x="236174" y="471254"/>
                </a:lnTo>
                <a:lnTo>
                  <a:pt x="294656" y="401960"/>
                </a:lnTo>
                <a:lnTo>
                  <a:pt x="358523" y="337137"/>
                </a:lnTo>
                <a:lnTo>
                  <a:pt x="427460" y="277081"/>
                </a:lnTo>
                <a:lnTo>
                  <a:pt x="501153" y="222089"/>
                </a:lnTo>
                <a:lnTo>
                  <a:pt x="579286" y="172457"/>
                </a:lnTo>
                <a:lnTo>
                  <a:pt x="661545" y="128481"/>
                </a:lnTo>
                <a:lnTo>
                  <a:pt x="747614" y="90457"/>
                </a:lnTo>
                <a:lnTo>
                  <a:pt x="837178" y="58683"/>
                </a:lnTo>
                <a:lnTo>
                  <a:pt x="929923" y="33453"/>
                </a:lnTo>
                <a:lnTo>
                  <a:pt x="1025533" y="15065"/>
                </a:lnTo>
                <a:lnTo>
                  <a:pt x="1123694" y="3815"/>
                </a:lnTo>
                <a:lnTo>
                  <a:pt x="1224090" y="0"/>
                </a:lnTo>
                <a:lnTo>
                  <a:pt x="1324481" y="3815"/>
                </a:lnTo>
                <a:lnTo>
                  <a:pt x="1422636" y="15065"/>
                </a:lnTo>
                <a:lnTo>
                  <a:pt x="1518241" y="33453"/>
                </a:lnTo>
                <a:lnTo>
                  <a:pt x="1610981" y="58683"/>
                </a:lnTo>
                <a:lnTo>
                  <a:pt x="1700541" y="90457"/>
                </a:lnTo>
                <a:lnTo>
                  <a:pt x="1786605" y="128481"/>
                </a:lnTo>
                <a:lnTo>
                  <a:pt x="1868859" y="172457"/>
                </a:lnTo>
                <a:lnTo>
                  <a:pt x="1946988" y="222089"/>
                </a:lnTo>
                <a:lnTo>
                  <a:pt x="2020677" y="277081"/>
                </a:lnTo>
                <a:lnTo>
                  <a:pt x="2089611" y="337137"/>
                </a:lnTo>
                <a:lnTo>
                  <a:pt x="2153475" y="401960"/>
                </a:lnTo>
                <a:lnTo>
                  <a:pt x="2211953" y="471254"/>
                </a:lnTo>
                <a:lnTo>
                  <a:pt x="2264731" y="544722"/>
                </a:lnTo>
                <a:lnTo>
                  <a:pt x="2311495" y="622069"/>
                </a:lnTo>
                <a:lnTo>
                  <a:pt x="2351928" y="702998"/>
                </a:lnTo>
                <a:lnTo>
                  <a:pt x="2385716" y="787213"/>
                </a:lnTo>
                <a:lnTo>
                  <a:pt x="2412543" y="874416"/>
                </a:lnTo>
                <a:lnTo>
                  <a:pt x="2432096" y="964313"/>
                </a:lnTo>
                <a:lnTo>
                  <a:pt x="2444059" y="1056607"/>
                </a:lnTo>
                <a:lnTo>
                  <a:pt x="2448116" y="1151001"/>
                </a:lnTo>
                <a:lnTo>
                  <a:pt x="2444059" y="1245394"/>
                </a:lnTo>
                <a:lnTo>
                  <a:pt x="2432096" y="1337688"/>
                </a:lnTo>
                <a:lnTo>
                  <a:pt x="2412543" y="1427585"/>
                </a:lnTo>
                <a:lnTo>
                  <a:pt x="2385716" y="1514788"/>
                </a:lnTo>
                <a:lnTo>
                  <a:pt x="2351928" y="1599003"/>
                </a:lnTo>
                <a:lnTo>
                  <a:pt x="2311495" y="1679932"/>
                </a:lnTo>
                <a:lnTo>
                  <a:pt x="2264731" y="1757279"/>
                </a:lnTo>
                <a:lnTo>
                  <a:pt x="2211953" y="1830747"/>
                </a:lnTo>
                <a:lnTo>
                  <a:pt x="2153475" y="1900041"/>
                </a:lnTo>
                <a:lnTo>
                  <a:pt x="2089611" y="1964864"/>
                </a:lnTo>
                <a:lnTo>
                  <a:pt x="2020677" y="2024920"/>
                </a:lnTo>
                <a:lnTo>
                  <a:pt x="1946988" y="2079912"/>
                </a:lnTo>
                <a:lnTo>
                  <a:pt x="1868859" y="2129544"/>
                </a:lnTo>
                <a:lnTo>
                  <a:pt x="1786605" y="2173520"/>
                </a:lnTo>
                <a:lnTo>
                  <a:pt x="1700541" y="2211544"/>
                </a:lnTo>
                <a:lnTo>
                  <a:pt x="1610981" y="2243318"/>
                </a:lnTo>
                <a:lnTo>
                  <a:pt x="1518241" y="2268548"/>
                </a:lnTo>
                <a:lnTo>
                  <a:pt x="1422636" y="2286936"/>
                </a:lnTo>
                <a:lnTo>
                  <a:pt x="1324481" y="2298186"/>
                </a:lnTo>
                <a:lnTo>
                  <a:pt x="1224090" y="2302002"/>
                </a:lnTo>
                <a:lnTo>
                  <a:pt x="1123694" y="2298186"/>
                </a:lnTo>
                <a:lnTo>
                  <a:pt x="1025533" y="2286936"/>
                </a:lnTo>
                <a:lnTo>
                  <a:pt x="929923" y="2268548"/>
                </a:lnTo>
                <a:lnTo>
                  <a:pt x="837178" y="2243318"/>
                </a:lnTo>
                <a:lnTo>
                  <a:pt x="747614" y="2211544"/>
                </a:lnTo>
                <a:lnTo>
                  <a:pt x="661545" y="2173520"/>
                </a:lnTo>
                <a:lnTo>
                  <a:pt x="579286" y="2129544"/>
                </a:lnTo>
                <a:lnTo>
                  <a:pt x="501153" y="2079912"/>
                </a:lnTo>
                <a:lnTo>
                  <a:pt x="427460" y="2024920"/>
                </a:lnTo>
                <a:lnTo>
                  <a:pt x="358523" y="1964864"/>
                </a:lnTo>
                <a:lnTo>
                  <a:pt x="294656" y="1900041"/>
                </a:lnTo>
                <a:lnTo>
                  <a:pt x="236174" y="1830747"/>
                </a:lnTo>
                <a:lnTo>
                  <a:pt x="183393" y="1757279"/>
                </a:lnTo>
                <a:lnTo>
                  <a:pt x="136628" y="1679932"/>
                </a:lnTo>
                <a:lnTo>
                  <a:pt x="96193" y="1599003"/>
                </a:lnTo>
                <a:lnTo>
                  <a:pt x="62403" y="1514788"/>
                </a:lnTo>
                <a:lnTo>
                  <a:pt x="35574" y="1427585"/>
                </a:lnTo>
                <a:lnTo>
                  <a:pt x="16020" y="1337688"/>
                </a:lnTo>
                <a:lnTo>
                  <a:pt x="4057" y="1245394"/>
                </a:lnTo>
                <a:lnTo>
                  <a:pt x="0" y="1151001"/>
                </a:lnTo>
                <a:close/>
              </a:path>
            </a:pathLst>
          </a:custGeom>
          <a:ln w="25399">
            <a:solidFill>
              <a:srgbClr val="FFFFFF"/>
            </a:solidFill>
          </a:ln>
        </p:spPr>
        <p:txBody>
          <a:bodyPr wrap="square" lIns="0" tIns="0" rIns="0" bIns="0" rtlCol="0">
            <a:noAutofit/>
          </a:bodyPr>
          <a:lstStyle/>
          <a:p>
            <a:endParaRPr/>
          </a:p>
        </p:txBody>
      </p:sp>
      <p:sp>
        <p:nvSpPr>
          <p:cNvPr id="13" name="object 13"/>
          <p:cNvSpPr/>
          <p:nvPr/>
        </p:nvSpPr>
        <p:spPr>
          <a:xfrm>
            <a:off x="7272401" y="63"/>
            <a:ext cx="1871599" cy="1125537"/>
          </a:xfrm>
          <a:prstGeom prst="rect">
            <a:avLst/>
          </a:prstGeom>
          <a:blipFill>
            <a:blip r:embed="rId5" cstate="print"/>
            <a:stretch>
              <a:fillRect/>
            </a:stretch>
          </a:blipFill>
        </p:spPr>
        <p:txBody>
          <a:bodyPr wrap="square" lIns="0" tIns="0" rIns="0" bIns="0" rtlCol="0">
            <a:noAutofit/>
          </a:bodyPr>
          <a:lstStyle/>
          <a:p>
            <a:endParaRPr/>
          </a:p>
        </p:txBody>
      </p:sp>
      <p:sp>
        <p:nvSpPr>
          <p:cNvPr id="14" name="object 14"/>
          <p:cNvSpPr/>
          <p:nvPr/>
        </p:nvSpPr>
        <p:spPr>
          <a:xfrm>
            <a:off x="5508625" y="63"/>
            <a:ext cx="1728724" cy="1125537"/>
          </a:xfrm>
          <a:prstGeom prst="rect">
            <a:avLst/>
          </a:prstGeom>
          <a:blipFill>
            <a:blip r:embed="rId6" cstate="print"/>
            <a:stretch>
              <a:fillRect/>
            </a:stretch>
          </a:blipFill>
        </p:spPr>
        <p:txBody>
          <a:bodyPr wrap="square" lIns="0" tIns="0" rIns="0" bIns="0" rtlCol="0">
            <a:noAutofit/>
          </a:bodyPr>
          <a:lstStyle/>
          <a:p>
            <a:endParaRPr/>
          </a:p>
        </p:txBody>
      </p:sp>
      <p:sp>
        <p:nvSpPr>
          <p:cNvPr id="16" name="object 16"/>
          <p:cNvSpPr/>
          <p:nvPr/>
        </p:nvSpPr>
        <p:spPr>
          <a:xfrm>
            <a:off x="0" y="-19811"/>
            <a:ext cx="1908175" cy="1504187"/>
          </a:xfrm>
          <a:prstGeom prst="rect">
            <a:avLst/>
          </a:prstGeom>
          <a:blipFill>
            <a:blip r:embed="rId7" cstate="print"/>
            <a:stretch>
              <a:fillRect/>
            </a:stretch>
          </a:blipFill>
        </p:spPr>
        <p:txBody>
          <a:bodyPr wrap="square" lIns="0" tIns="0" rIns="0" bIns="0" rtlCol="0">
            <a:noAutofit/>
          </a:bodyPr>
          <a:lstStyle/>
          <a:p>
            <a:endParaRPr/>
          </a:p>
        </p:txBody>
      </p:sp>
      <p:sp>
        <p:nvSpPr>
          <p:cNvPr id="17" name="object 17"/>
          <p:cNvSpPr/>
          <p:nvPr/>
        </p:nvSpPr>
        <p:spPr>
          <a:xfrm>
            <a:off x="3644138" y="23113"/>
            <a:ext cx="2246630" cy="1685036"/>
          </a:xfrm>
          <a:prstGeom prst="rect">
            <a:avLst/>
          </a:prstGeom>
          <a:blipFill>
            <a:blip r:embed="rId8" cstate="print"/>
            <a:stretch>
              <a:fillRect/>
            </a:stretch>
          </a:blipFill>
        </p:spPr>
        <p:txBody>
          <a:bodyPr wrap="square" lIns="0" tIns="0" rIns="0" bIns="0" rtlCol="0">
            <a:noAutofit/>
          </a:bodyPr>
          <a:lstStyle/>
          <a:p>
            <a:endParaRPr/>
          </a:p>
        </p:txBody>
      </p:sp>
      <p:sp>
        <p:nvSpPr>
          <p:cNvPr id="18" name="object 18"/>
          <p:cNvSpPr/>
          <p:nvPr/>
        </p:nvSpPr>
        <p:spPr>
          <a:xfrm>
            <a:off x="5508625" y="0"/>
            <a:ext cx="3635375" cy="1623949"/>
          </a:xfrm>
          <a:prstGeom prst="rect">
            <a:avLst/>
          </a:prstGeom>
          <a:blipFill>
            <a:blip r:embed="rId9" cstate="print"/>
            <a:stretch>
              <a:fillRect/>
            </a:stretch>
          </a:blipFill>
        </p:spPr>
        <p:txBody>
          <a:bodyPr wrap="square" lIns="0" tIns="0" rIns="0" bIns="0" rtlCol="0">
            <a:noAutofit/>
          </a:bodyPr>
          <a:lstStyle/>
          <a:p>
            <a:endParaRPr/>
          </a:p>
        </p:txBody>
      </p:sp>
      <p:sp>
        <p:nvSpPr>
          <p:cNvPr id="4" name="object 4"/>
          <p:cNvSpPr txBox="1"/>
          <p:nvPr/>
        </p:nvSpPr>
        <p:spPr>
          <a:xfrm>
            <a:off x="2411760" y="2771846"/>
            <a:ext cx="6732240" cy="635000"/>
          </a:xfrm>
          <a:prstGeom prst="rect">
            <a:avLst/>
          </a:prstGeom>
        </p:spPr>
        <p:txBody>
          <a:bodyPr wrap="square" lIns="0" tIns="0" rIns="0" bIns="0" rtlCol="0">
            <a:noAutofit/>
          </a:bodyPr>
          <a:lstStyle/>
          <a:p>
            <a:pPr marL="12700">
              <a:lnSpc>
                <a:spcPts val="5000"/>
              </a:lnSpc>
              <a:spcBef>
                <a:spcPts val="250"/>
              </a:spcBef>
            </a:pPr>
            <a:r>
              <a:rPr lang="cs-CZ" sz="4400" b="1" spc="0" dirty="0">
                <a:solidFill>
                  <a:srgbClr val="FFFFFF"/>
                </a:solidFill>
                <a:latin typeface="Times New Roman"/>
                <a:cs typeface="Times New Roman"/>
              </a:rPr>
              <a:t> </a:t>
            </a:r>
            <a:r>
              <a:rPr lang="cs-CZ" sz="4400" b="1" dirty="0">
                <a:solidFill>
                  <a:srgbClr val="FFFFFF"/>
                </a:solidFill>
                <a:latin typeface="Times New Roman"/>
                <a:cs typeface="Times New Roman"/>
              </a:rPr>
              <a:t>Vývojová</a:t>
            </a:r>
            <a:r>
              <a:rPr lang="cs-CZ" sz="4400" b="1" spc="0" dirty="0">
                <a:solidFill>
                  <a:srgbClr val="FFFFFF"/>
                </a:solidFill>
                <a:latin typeface="Times New Roman"/>
                <a:cs typeface="Times New Roman"/>
              </a:rPr>
              <a:t> psychologie </a:t>
            </a:r>
            <a:endParaRPr sz="4800" dirty="0">
              <a:latin typeface="Times New Roman"/>
              <a:cs typeface="Times New Roman"/>
            </a:endParaRPr>
          </a:p>
        </p:txBody>
      </p:sp>
      <p:sp>
        <p:nvSpPr>
          <p:cNvPr id="3" name="object 3"/>
          <p:cNvSpPr txBox="1"/>
          <p:nvPr/>
        </p:nvSpPr>
        <p:spPr>
          <a:xfrm>
            <a:off x="2642997" y="4571723"/>
            <a:ext cx="5447042" cy="432307"/>
          </a:xfrm>
          <a:prstGeom prst="rect">
            <a:avLst/>
          </a:prstGeom>
        </p:spPr>
        <p:txBody>
          <a:bodyPr wrap="square" lIns="0" tIns="0" rIns="0" bIns="0" rtlCol="0">
            <a:noAutofit/>
          </a:bodyPr>
          <a:lstStyle/>
          <a:p>
            <a:pPr marL="12700">
              <a:lnSpc>
                <a:spcPts val="3370"/>
              </a:lnSpc>
              <a:spcBef>
                <a:spcPts val="168"/>
              </a:spcBef>
            </a:pPr>
            <a:r>
              <a:rPr sz="3200" b="1" spc="0" dirty="0">
                <a:latin typeface="Times New Roman"/>
                <a:cs typeface="Times New Roman"/>
              </a:rPr>
              <a:t>PhD</a:t>
            </a:r>
            <a:r>
              <a:rPr sz="3200" b="1" spc="-279" dirty="0">
                <a:latin typeface="Times New Roman"/>
                <a:cs typeface="Times New Roman"/>
              </a:rPr>
              <a:t>r</a:t>
            </a:r>
            <a:r>
              <a:rPr sz="3200" b="1" spc="0" dirty="0">
                <a:latin typeface="Times New Roman"/>
                <a:cs typeface="Times New Roman"/>
              </a:rPr>
              <a:t>.</a:t>
            </a:r>
            <a:r>
              <a:rPr sz="3200" b="1" spc="-19" dirty="0">
                <a:latin typeface="Times New Roman"/>
                <a:cs typeface="Times New Roman"/>
              </a:rPr>
              <a:t> </a:t>
            </a:r>
            <a:r>
              <a:rPr sz="3200" b="1" spc="0" dirty="0">
                <a:latin typeface="Times New Roman"/>
                <a:cs typeface="Times New Roman"/>
              </a:rPr>
              <a:t>Pa</a:t>
            </a:r>
            <a:r>
              <a:rPr sz="3200" b="1" spc="14" dirty="0">
                <a:latin typeface="Times New Roman"/>
                <a:cs typeface="Times New Roman"/>
              </a:rPr>
              <a:t>v</a:t>
            </a:r>
            <a:r>
              <a:rPr sz="3200" b="1" spc="0" dirty="0">
                <a:latin typeface="Times New Roman"/>
                <a:cs typeface="Times New Roman"/>
              </a:rPr>
              <a:t>la</a:t>
            </a:r>
            <a:r>
              <a:rPr sz="3200" b="1" spc="-25" dirty="0">
                <a:latin typeface="Times New Roman"/>
                <a:cs typeface="Times New Roman"/>
              </a:rPr>
              <a:t> </a:t>
            </a:r>
            <a:r>
              <a:rPr sz="3200" b="1" spc="0" dirty="0">
                <a:latin typeface="Times New Roman"/>
                <a:cs typeface="Times New Roman"/>
              </a:rPr>
              <a:t>P</a:t>
            </a:r>
            <a:r>
              <a:rPr sz="3200" b="1" spc="-50" dirty="0">
                <a:latin typeface="Times New Roman"/>
                <a:cs typeface="Times New Roman"/>
              </a:rPr>
              <a:t>r</a:t>
            </a:r>
            <a:r>
              <a:rPr sz="3200" b="1" spc="0" dirty="0">
                <a:latin typeface="Times New Roman"/>
                <a:cs typeface="Times New Roman"/>
              </a:rPr>
              <a:t>e</a:t>
            </a:r>
            <a:r>
              <a:rPr sz="3200" b="1" spc="9" dirty="0">
                <a:latin typeface="Times New Roman"/>
                <a:cs typeface="Times New Roman"/>
              </a:rPr>
              <a:t>s</a:t>
            </a:r>
            <a:r>
              <a:rPr sz="3200" b="1" spc="0" dirty="0">
                <a:latin typeface="Times New Roman"/>
                <a:cs typeface="Times New Roman"/>
              </a:rPr>
              <a:t>sl</a:t>
            </a:r>
            <a:r>
              <a:rPr sz="3200" b="1" spc="9" dirty="0">
                <a:latin typeface="Times New Roman"/>
                <a:cs typeface="Times New Roman"/>
              </a:rPr>
              <a:t>e</a:t>
            </a:r>
            <a:r>
              <a:rPr sz="3200" b="1" spc="-50" dirty="0">
                <a:latin typeface="Times New Roman"/>
                <a:cs typeface="Times New Roman"/>
              </a:rPr>
              <a:t>r</a:t>
            </a:r>
            <a:r>
              <a:rPr sz="3200" b="1" spc="0" dirty="0">
                <a:latin typeface="Times New Roman"/>
                <a:cs typeface="Times New Roman"/>
              </a:rPr>
              <a:t>o</a:t>
            </a:r>
            <a:r>
              <a:rPr sz="3200" b="1" spc="14" dirty="0">
                <a:latin typeface="Times New Roman"/>
                <a:cs typeface="Times New Roman"/>
              </a:rPr>
              <a:t>v</a:t>
            </a:r>
            <a:r>
              <a:rPr sz="3200" b="1" spc="0" dirty="0">
                <a:latin typeface="Times New Roman"/>
                <a:cs typeface="Times New Roman"/>
              </a:rPr>
              <a:t>á,</a:t>
            </a:r>
            <a:r>
              <a:rPr sz="3200" b="1" spc="-34" dirty="0">
                <a:latin typeface="Times New Roman"/>
                <a:cs typeface="Times New Roman"/>
              </a:rPr>
              <a:t> </a:t>
            </a:r>
            <a:r>
              <a:rPr sz="3200" b="1" spc="0" dirty="0">
                <a:latin typeface="Times New Roman"/>
                <a:cs typeface="Times New Roman"/>
              </a:rPr>
              <a:t>Ph.D.</a:t>
            </a:r>
            <a:endParaRPr sz="3200">
              <a:latin typeface="Times New Roman"/>
              <a:cs typeface="Times New Roman"/>
            </a:endParaRPr>
          </a:p>
        </p:txBody>
      </p:sp>
      <p:sp>
        <p:nvSpPr>
          <p:cNvPr id="2" name="object 2"/>
          <p:cNvSpPr txBox="1"/>
          <p:nvPr/>
        </p:nvSpPr>
        <p:spPr>
          <a:xfrm>
            <a:off x="258267" y="6069886"/>
            <a:ext cx="1290320" cy="330200"/>
          </a:xfrm>
          <a:prstGeom prst="rect">
            <a:avLst/>
          </a:prstGeom>
        </p:spPr>
        <p:txBody>
          <a:bodyPr wrap="square" lIns="0" tIns="0" rIns="0" bIns="0" rtlCol="0">
            <a:noAutofit/>
          </a:bodyPr>
          <a:lstStyle/>
          <a:p>
            <a:pPr marL="12700">
              <a:lnSpc>
                <a:spcPts val="2550"/>
              </a:lnSpc>
              <a:spcBef>
                <a:spcPts val="127"/>
              </a:spcBef>
            </a:pPr>
            <a:endParaRPr sz="2400" dirty="0">
              <a:latin typeface="Times New Roman"/>
              <a:cs typeface="Times New Roman"/>
            </a:endParaRPr>
          </a:p>
        </p:txBody>
      </p:sp>
      <p:pic>
        <p:nvPicPr>
          <p:cNvPr id="29698" name="Picture 2" descr="frote osušky pro miminko"/>
          <p:cNvPicPr>
            <a:picLocks noChangeAspect="1" noChangeArrowheads="1"/>
          </p:cNvPicPr>
          <p:nvPr/>
        </p:nvPicPr>
        <p:blipFill>
          <a:blip r:embed="rId10" cstate="print"/>
          <a:srcRect/>
          <a:stretch>
            <a:fillRect/>
          </a:stretch>
        </p:blipFill>
        <p:spPr bwMode="auto">
          <a:xfrm>
            <a:off x="1979712" y="188640"/>
            <a:ext cx="2051891" cy="137220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5" name="object 5"/>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250825" y="204850"/>
            <a:ext cx="2736850" cy="3798824"/>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3419475" y="258699"/>
            <a:ext cx="2520950" cy="3822700"/>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p:nvPr/>
        </p:nvSpPr>
        <p:spPr>
          <a:xfrm>
            <a:off x="6227826" y="339598"/>
            <a:ext cx="2592324" cy="3748151"/>
          </a:xfrm>
          <a:prstGeom prst="rect">
            <a:avLst/>
          </a:prstGeom>
          <a:blipFill>
            <a:blip r:embed="rId7" cstate="print"/>
            <a:stretch>
              <a:fillRect/>
            </a:stretch>
          </a:blipFill>
        </p:spPr>
        <p:txBody>
          <a:bodyPr wrap="square" lIns="0" tIns="0" rIns="0" bIns="0" rtlCol="0">
            <a:noAutofit/>
          </a:bodyPr>
          <a:lstStyle/>
          <a:p>
            <a:endParaRPr/>
          </a:p>
        </p:txBody>
      </p:sp>
      <p:sp>
        <p:nvSpPr>
          <p:cNvPr id="2" name="object 2"/>
          <p:cNvSpPr txBox="1"/>
          <p:nvPr/>
        </p:nvSpPr>
        <p:spPr>
          <a:xfrm>
            <a:off x="329590" y="4652954"/>
            <a:ext cx="8129390" cy="1076960"/>
          </a:xfrm>
          <a:prstGeom prst="rect">
            <a:avLst/>
          </a:prstGeom>
        </p:spPr>
        <p:txBody>
          <a:bodyPr wrap="square" lIns="0" tIns="0" rIns="0" bIns="0" rtlCol="0">
            <a:noAutofit/>
          </a:bodyPr>
          <a:lstStyle/>
          <a:p>
            <a:pPr marL="12700" marR="26730">
              <a:lnSpc>
                <a:spcPts val="1939"/>
              </a:lnSpc>
              <a:spcBef>
                <a:spcPts val="97"/>
              </a:spcBef>
            </a:pPr>
            <a:r>
              <a:rPr sz="1800" b="1" spc="0" dirty="0">
                <a:latin typeface="Arial"/>
                <a:cs typeface="Arial"/>
                <a:hlinkClick r:id="rId8"/>
              </a:rPr>
              <a:t>ht</a:t>
            </a:r>
            <a:r>
              <a:rPr sz="1800" b="1" spc="4" dirty="0">
                <a:latin typeface="Arial"/>
                <a:cs typeface="Arial"/>
                <a:hlinkClick r:id="rId8"/>
              </a:rPr>
              <a:t>t</a:t>
            </a:r>
            <a:r>
              <a:rPr sz="1800" b="1" spc="0" dirty="0">
                <a:latin typeface="Arial"/>
                <a:cs typeface="Arial"/>
                <a:hlinkClick r:id="rId8"/>
              </a:rPr>
              <a:t>p:</a:t>
            </a:r>
            <a:r>
              <a:rPr sz="1800" b="1" spc="9" dirty="0">
                <a:latin typeface="Arial"/>
                <a:cs typeface="Arial"/>
                <a:hlinkClick r:id="rId8"/>
              </a:rPr>
              <a:t>/</a:t>
            </a:r>
            <a:r>
              <a:rPr sz="1800" b="1" spc="0" dirty="0">
                <a:latin typeface="Arial"/>
                <a:cs typeface="Arial"/>
                <a:hlinkClick r:id="rId8"/>
              </a:rPr>
              <a:t>/ko</a:t>
            </a:r>
            <a:r>
              <a:rPr sz="1800" b="1" spc="4" dirty="0">
                <a:latin typeface="Arial"/>
                <a:cs typeface="Arial"/>
                <a:hlinkClick r:id="rId8"/>
              </a:rPr>
              <a:t>n</a:t>
            </a:r>
            <a:r>
              <a:rPr sz="1800" b="1" spc="0" dirty="0">
                <a:latin typeface="Arial"/>
                <a:cs typeface="Arial"/>
                <a:hlinkClick r:id="rId8"/>
              </a:rPr>
              <a:t>fe</a:t>
            </a:r>
            <a:r>
              <a:rPr sz="1800" b="1" spc="-9" dirty="0">
                <a:latin typeface="Arial"/>
                <a:cs typeface="Arial"/>
                <a:hlinkClick r:id="rId8"/>
              </a:rPr>
              <a:t>r</a:t>
            </a:r>
            <a:r>
              <a:rPr sz="1800" b="1" spc="0" dirty="0">
                <a:latin typeface="Arial"/>
                <a:cs typeface="Arial"/>
                <a:hlinkClick r:id="rId8"/>
              </a:rPr>
              <a:t>en</a:t>
            </a:r>
            <a:r>
              <a:rPr sz="1800" b="1" spc="-4" dirty="0">
                <a:latin typeface="Arial"/>
                <a:cs typeface="Arial"/>
                <a:hlinkClick r:id="rId8"/>
              </a:rPr>
              <a:t>c</a:t>
            </a:r>
            <a:r>
              <a:rPr sz="1800" b="1" spc="0" dirty="0">
                <a:latin typeface="Arial"/>
                <a:cs typeface="Arial"/>
                <a:hlinkClick r:id="rId8"/>
              </a:rPr>
              <a:t>e.</a:t>
            </a:r>
            <a:r>
              <a:rPr sz="1800" b="1" spc="-4" dirty="0">
                <a:latin typeface="Arial"/>
                <a:cs typeface="Arial"/>
                <a:hlinkClick r:id="rId8"/>
              </a:rPr>
              <a:t>s</a:t>
            </a:r>
            <a:r>
              <a:rPr sz="1800" b="1" spc="0" dirty="0">
                <a:latin typeface="Arial"/>
                <a:cs typeface="Arial"/>
                <a:hlinkClick r:id="rId8"/>
              </a:rPr>
              <a:t>an</a:t>
            </a:r>
            <a:r>
              <a:rPr sz="1800" b="1" spc="-4" dirty="0">
                <a:latin typeface="Arial"/>
                <a:cs typeface="Arial"/>
                <a:hlinkClick r:id="rId8"/>
              </a:rPr>
              <a:t>a</a:t>
            </a:r>
            <a:r>
              <a:rPr sz="1800" b="1" spc="0" dirty="0">
                <a:latin typeface="Arial"/>
                <a:cs typeface="Arial"/>
                <a:hlinkClick r:id="rId8"/>
              </a:rPr>
              <a:t>n</a:t>
            </a:r>
            <a:r>
              <a:rPr sz="1800" b="1" spc="4" dirty="0">
                <a:latin typeface="Arial"/>
                <a:cs typeface="Arial"/>
                <a:hlinkClick r:id="rId8"/>
              </a:rPr>
              <a:t>i</a:t>
            </a:r>
            <a:r>
              <a:rPr sz="1800" b="1" spc="0" dirty="0">
                <a:latin typeface="Arial"/>
                <a:cs typeface="Arial"/>
                <a:hlinkClick r:id="rId8"/>
              </a:rPr>
              <a:t>m.</a:t>
            </a:r>
            <a:r>
              <a:rPr sz="1800" b="1" spc="-4" dirty="0">
                <a:latin typeface="Arial"/>
                <a:cs typeface="Arial"/>
                <a:hlinkClick r:id="rId8"/>
              </a:rPr>
              <a:t>c</a:t>
            </a:r>
            <a:r>
              <a:rPr sz="1800" b="1" spc="0" dirty="0">
                <a:latin typeface="Arial"/>
                <a:cs typeface="Arial"/>
                <a:hlinkClick r:id="rId8"/>
              </a:rPr>
              <a:t>z</a:t>
            </a:r>
            <a:r>
              <a:rPr sz="1800" b="1" spc="4" dirty="0">
                <a:latin typeface="Arial"/>
                <a:cs typeface="Arial"/>
              </a:rPr>
              <a:t> </a:t>
            </a:r>
            <a:r>
              <a:rPr sz="1800" spc="-4" dirty="0">
                <a:latin typeface="Arial"/>
                <a:cs typeface="Arial"/>
              </a:rPr>
              <a:t>–</a:t>
            </a:r>
            <a:r>
              <a:rPr sz="1800" spc="0" dirty="0">
                <a:latin typeface="Arial"/>
                <a:cs typeface="Arial"/>
              </a:rPr>
              <a:t>k dis</a:t>
            </a:r>
            <a:r>
              <a:rPr sz="1800" spc="-9" dirty="0">
                <a:latin typeface="Arial"/>
                <a:cs typeface="Arial"/>
              </a:rPr>
              <a:t>p</a:t>
            </a:r>
            <a:r>
              <a:rPr sz="1800" spc="0" dirty="0">
                <a:latin typeface="Arial"/>
                <a:cs typeface="Arial"/>
              </a:rPr>
              <a:t>oz</a:t>
            </a:r>
            <a:r>
              <a:rPr sz="1800" spc="-9" dirty="0">
                <a:latin typeface="Arial"/>
                <a:cs typeface="Arial"/>
              </a:rPr>
              <a:t>i</a:t>
            </a:r>
            <a:r>
              <a:rPr sz="1800" spc="0" dirty="0">
                <a:latin typeface="Arial"/>
                <a:cs typeface="Arial"/>
              </a:rPr>
              <a:t>ci</a:t>
            </a:r>
            <a:r>
              <a:rPr sz="1800" spc="24" dirty="0">
                <a:latin typeface="Arial"/>
                <a:cs typeface="Arial"/>
              </a:rPr>
              <a:t> </a:t>
            </a:r>
            <a:r>
              <a:rPr sz="1800" spc="0" dirty="0">
                <a:latin typeface="Arial"/>
                <a:cs typeface="Arial"/>
              </a:rPr>
              <a:t>ce</a:t>
            </a:r>
            <a:r>
              <a:rPr sz="1800" spc="-9" dirty="0">
                <a:latin typeface="Arial"/>
                <a:cs typeface="Arial"/>
              </a:rPr>
              <a:t>l</a:t>
            </a:r>
            <a:r>
              <a:rPr sz="1800" spc="0" dirty="0">
                <a:latin typeface="Arial"/>
                <a:cs typeface="Arial"/>
              </a:rPr>
              <a:t>ý sb</a:t>
            </a:r>
            <a:r>
              <a:rPr sz="1800" spc="-4" dirty="0">
                <a:latin typeface="Arial"/>
                <a:cs typeface="Arial"/>
              </a:rPr>
              <a:t>o</a:t>
            </a:r>
            <a:r>
              <a:rPr sz="1800" spc="0" dirty="0">
                <a:latin typeface="Arial"/>
                <a:cs typeface="Arial"/>
              </a:rPr>
              <a:t>rník</a:t>
            </a:r>
            <a:r>
              <a:rPr sz="1800" spc="14" dirty="0">
                <a:latin typeface="Arial"/>
                <a:cs typeface="Arial"/>
              </a:rPr>
              <a:t> </a:t>
            </a:r>
            <a:r>
              <a:rPr sz="1800" spc="0" dirty="0">
                <a:latin typeface="Arial"/>
                <a:cs typeface="Arial"/>
              </a:rPr>
              <a:t>přís</a:t>
            </a:r>
            <a:r>
              <a:rPr sz="1800" spc="-4" dirty="0">
                <a:latin typeface="Arial"/>
                <a:cs typeface="Arial"/>
              </a:rPr>
              <a:t>p</a:t>
            </a:r>
            <a:r>
              <a:rPr sz="1800" spc="0" dirty="0">
                <a:latin typeface="Arial"/>
                <a:cs typeface="Arial"/>
              </a:rPr>
              <a:t>ěvků</a:t>
            </a:r>
            <a:endParaRPr sz="1800">
              <a:latin typeface="Arial"/>
              <a:cs typeface="Arial"/>
            </a:endParaRPr>
          </a:p>
          <a:p>
            <a:pPr marL="12700">
              <a:lnSpc>
                <a:spcPct val="100041"/>
              </a:lnSpc>
            </a:pPr>
            <a:r>
              <a:rPr sz="1800" spc="0" dirty="0">
                <a:latin typeface="Arial"/>
                <a:cs typeface="Arial"/>
              </a:rPr>
              <a:t>Smo</a:t>
            </a:r>
            <a:r>
              <a:rPr sz="1800" spc="-9" dirty="0">
                <a:latin typeface="Arial"/>
                <a:cs typeface="Arial"/>
              </a:rPr>
              <a:t>l</a:t>
            </a:r>
            <a:r>
              <a:rPr sz="1800" spc="0" dirty="0">
                <a:latin typeface="Arial"/>
                <a:cs typeface="Arial"/>
              </a:rPr>
              <a:t>ík,</a:t>
            </a:r>
            <a:r>
              <a:rPr sz="1800" spc="4" dirty="0">
                <a:latin typeface="Arial"/>
                <a:cs typeface="Arial"/>
              </a:rPr>
              <a:t> </a:t>
            </a:r>
            <a:r>
              <a:rPr sz="1800" spc="0" dirty="0">
                <a:latin typeface="Arial"/>
                <a:cs typeface="Arial"/>
              </a:rPr>
              <a:t>J</a:t>
            </a:r>
            <a:r>
              <a:rPr sz="1800" spc="4" dirty="0">
                <a:latin typeface="Arial"/>
                <a:cs typeface="Arial"/>
              </a:rPr>
              <a:t>.</a:t>
            </a:r>
            <a:r>
              <a:rPr sz="1800" spc="0" dirty="0">
                <a:latin typeface="Arial"/>
                <a:cs typeface="Arial"/>
              </a:rPr>
              <a:t>: </a:t>
            </a:r>
            <a:r>
              <a:rPr sz="1800" b="1" spc="0" dirty="0">
                <a:latin typeface="Arial"/>
                <a:cs typeface="Arial"/>
              </a:rPr>
              <a:t>Su</a:t>
            </a:r>
            <a:r>
              <a:rPr sz="1800" b="1" spc="4" dirty="0">
                <a:latin typeface="Arial"/>
                <a:cs typeface="Arial"/>
              </a:rPr>
              <a:t>b</a:t>
            </a:r>
            <a:r>
              <a:rPr sz="1800" b="1" spc="0" dirty="0">
                <a:latin typeface="Arial"/>
                <a:cs typeface="Arial"/>
              </a:rPr>
              <a:t>kult</a:t>
            </a:r>
            <a:r>
              <a:rPr sz="1800" b="1" spc="4" dirty="0">
                <a:latin typeface="Arial"/>
                <a:cs typeface="Arial"/>
              </a:rPr>
              <a:t>u</a:t>
            </a:r>
            <a:r>
              <a:rPr sz="1800" b="1" spc="0" dirty="0">
                <a:latin typeface="Arial"/>
                <a:cs typeface="Arial"/>
              </a:rPr>
              <a:t>ry</a:t>
            </a:r>
            <a:r>
              <a:rPr sz="1800" b="1" spc="-19" dirty="0">
                <a:latin typeface="Arial"/>
                <a:cs typeface="Arial"/>
              </a:rPr>
              <a:t> </a:t>
            </a:r>
            <a:r>
              <a:rPr sz="1800" b="1" spc="0" dirty="0">
                <a:latin typeface="Arial"/>
                <a:cs typeface="Arial"/>
              </a:rPr>
              <a:t>mládeže</a:t>
            </a:r>
            <a:r>
              <a:rPr sz="1800" spc="0" dirty="0">
                <a:latin typeface="Arial"/>
                <a:cs typeface="Arial"/>
              </a:rPr>
              <a:t>.</a:t>
            </a:r>
            <a:r>
              <a:rPr sz="1800" spc="4" dirty="0">
                <a:latin typeface="Arial"/>
                <a:cs typeface="Arial"/>
              </a:rPr>
              <a:t> </a:t>
            </a:r>
            <a:r>
              <a:rPr sz="1800" spc="0" dirty="0">
                <a:latin typeface="Arial"/>
                <a:cs typeface="Arial"/>
              </a:rPr>
              <a:t>Uv</a:t>
            </a:r>
            <a:r>
              <a:rPr sz="1800" spc="-9" dirty="0">
                <a:latin typeface="Arial"/>
                <a:cs typeface="Arial"/>
              </a:rPr>
              <a:t>e</a:t>
            </a:r>
            <a:r>
              <a:rPr sz="1800" spc="0" dirty="0">
                <a:latin typeface="Arial"/>
                <a:cs typeface="Arial"/>
              </a:rPr>
              <a:t>d</a:t>
            </a:r>
            <a:r>
              <a:rPr sz="1800" spc="-9" dirty="0">
                <a:latin typeface="Arial"/>
                <a:cs typeface="Arial"/>
              </a:rPr>
              <a:t>e</a:t>
            </a:r>
            <a:r>
              <a:rPr sz="1800" spc="0" dirty="0">
                <a:latin typeface="Arial"/>
                <a:cs typeface="Arial"/>
              </a:rPr>
              <a:t>ní</a:t>
            </a:r>
            <a:r>
              <a:rPr sz="1800" spc="14" dirty="0">
                <a:latin typeface="Arial"/>
                <a:cs typeface="Arial"/>
              </a:rPr>
              <a:t> </a:t>
            </a:r>
            <a:r>
              <a:rPr sz="1800" spc="0" dirty="0">
                <a:latin typeface="Arial"/>
                <a:cs typeface="Arial"/>
              </a:rPr>
              <a:t>do</a:t>
            </a:r>
            <a:r>
              <a:rPr sz="1800" spc="-4" dirty="0">
                <a:latin typeface="Arial"/>
                <a:cs typeface="Arial"/>
              </a:rPr>
              <a:t> </a:t>
            </a:r>
            <a:r>
              <a:rPr sz="1800" spc="0" dirty="0">
                <a:latin typeface="Arial"/>
                <a:cs typeface="Arial"/>
              </a:rPr>
              <a:t>pr</a:t>
            </a:r>
            <a:r>
              <a:rPr sz="1800" spc="-4" dirty="0">
                <a:latin typeface="Arial"/>
                <a:cs typeface="Arial"/>
              </a:rPr>
              <a:t>o</a:t>
            </a:r>
            <a:r>
              <a:rPr sz="1800" spc="0" dirty="0">
                <a:latin typeface="Arial"/>
                <a:cs typeface="Arial"/>
              </a:rPr>
              <a:t>b</a:t>
            </a:r>
            <a:r>
              <a:rPr sz="1800" spc="-9" dirty="0">
                <a:latin typeface="Arial"/>
                <a:cs typeface="Arial"/>
              </a:rPr>
              <a:t>l</a:t>
            </a:r>
            <a:r>
              <a:rPr sz="1800" spc="0" dirty="0">
                <a:latin typeface="Arial"/>
                <a:cs typeface="Arial"/>
              </a:rPr>
              <a:t>em</a:t>
            </a:r>
            <a:r>
              <a:rPr sz="1800" spc="-9" dirty="0">
                <a:latin typeface="Arial"/>
                <a:cs typeface="Arial"/>
              </a:rPr>
              <a:t>a</a:t>
            </a:r>
            <a:r>
              <a:rPr sz="1800" spc="0" dirty="0">
                <a:latin typeface="Arial"/>
                <a:cs typeface="Arial"/>
              </a:rPr>
              <a:t>tik</a:t>
            </a:r>
            <a:r>
              <a:rPr sz="1800" spc="-154" dirty="0">
                <a:latin typeface="Arial"/>
                <a:cs typeface="Arial"/>
              </a:rPr>
              <a:t>y</a:t>
            </a:r>
            <a:r>
              <a:rPr sz="1800" spc="0" dirty="0">
                <a:latin typeface="Arial"/>
                <a:cs typeface="Arial"/>
              </a:rPr>
              <a:t>.</a:t>
            </a:r>
            <a:r>
              <a:rPr sz="1800" spc="44" dirty="0">
                <a:latin typeface="Arial"/>
                <a:cs typeface="Arial"/>
              </a:rPr>
              <a:t> </a:t>
            </a:r>
            <a:r>
              <a:rPr sz="1800" spc="0" dirty="0">
                <a:latin typeface="Arial"/>
                <a:cs typeface="Arial"/>
              </a:rPr>
              <a:t>Pra</a:t>
            </a:r>
            <a:r>
              <a:rPr sz="1800" spc="-9" dirty="0">
                <a:latin typeface="Arial"/>
                <a:cs typeface="Arial"/>
              </a:rPr>
              <a:t>h</a:t>
            </a:r>
            <a:r>
              <a:rPr sz="1800" spc="0" dirty="0">
                <a:latin typeface="Arial"/>
                <a:cs typeface="Arial"/>
              </a:rPr>
              <a:t>a:Gra</a:t>
            </a:r>
            <a:r>
              <a:rPr sz="1800" spc="-4" dirty="0">
                <a:latin typeface="Arial"/>
                <a:cs typeface="Arial"/>
              </a:rPr>
              <a:t>d</a:t>
            </a:r>
            <a:r>
              <a:rPr sz="1800" spc="0" dirty="0">
                <a:latin typeface="Arial"/>
                <a:cs typeface="Arial"/>
              </a:rPr>
              <a:t>a</a:t>
            </a:r>
            <a:r>
              <a:rPr sz="1800" spc="9" dirty="0">
                <a:latin typeface="Arial"/>
                <a:cs typeface="Arial"/>
              </a:rPr>
              <a:t> </a:t>
            </a:r>
            <a:r>
              <a:rPr sz="1800" spc="0" dirty="0">
                <a:latin typeface="Arial"/>
                <a:cs typeface="Arial"/>
              </a:rPr>
              <a:t>2</a:t>
            </a:r>
            <a:r>
              <a:rPr sz="1800" spc="-9" dirty="0">
                <a:latin typeface="Arial"/>
                <a:cs typeface="Arial"/>
              </a:rPr>
              <a:t>0</a:t>
            </a:r>
            <a:r>
              <a:rPr sz="1800" spc="0" dirty="0">
                <a:latin typeface="Arial"/>
                <a:cs typeface="Arial"/>
              </a:rPr>
              <a:t>1</a:t>
            </a:r>
            <a:r>
              <a:rPr sz="1800" spc="-9" dirty="0">
                <a:latin typeface="Arial"/>
                <a:cs typeface="Arial"/>
              </a:rPr>
              <a:t>0</a:t>
            </a:r>
            <a:r>
              <a:rPr sz="1800" spc="0" dirty="0">
                <a:latin typeface="Arial"/>
                <a:cs typeface="Arial"/>
              </a:rPr>
              <a:t>. Kre</a:t>
            </a:r>
            <a:r>
              <a:rPr sz="1800" spc="-9" dirty="0">
                <a:latin typeface="Arial"/>
                <a:cs typeface="Arial"/>
              </a:rPr>
              <a:t>j</a:t>
            </a:r>
            <a:r>
              <a:rPr sz="1800" spc="0" dirty="0">
                <a:latin typeface="Arial"/>
                <a:cs typeface="Arial"/>
              </a:rPr>
              <a:t>čov</a:t>
            </a:r>
            <a:r>
              <a:rPr sz="1800" spc="-9" dirty="0">
                <a:latin typeface="Arial"/>
                <a:cs typeface="Arial"/>
              </a:rPr>
              <a:t>á</a:t>
            </a:r>
            <a:r>
              <a:rPr sz="1800" spc="0" dirty="0">
                <a:latin typeface="Arial"/>
                <a:cs typeface="Arial"/>
              </a:rPr>
              <a:t>,</a:t>
            </a:r>
            <a:r>
              <a:rPr sz="1800" spc="19" dirty="0">
                <a:latin typeface="Arial"/>
                <a:cs typeface="Arial"/>
              </a:rPr>
              <a:t> </a:t>
            </a:r>
            <a:r>
              <a:rPr sz="1800" spc="0" dirty="0">
                <a:latin typeface="Arial"/>
                <a:cs typeface="Arial"/>
              </a:rPr>
              <a:t>L.</a:t>
            </a:r>
            <a:r>
              <a:rPr sz="1800" spc="-4" dirty="0">
                <a:latin typeface="Arial"/>
                <a:cs typeface="Arial"/>
              </a:rPr>
              <a:t> </a:t>
            </a:r>
            <a:r>
              <a:rPr sz="1800" spc="0" dirty="0">
                <a:latin typeface="Arial"/>
                <a:cs typeface="Arial"/>
              </a:rPr>
              <a:t>:</a:t>
            </a:r>
            <a:r>
              <a:rPr sz="1800" spc="9" dirty="0">
                <a:latin typeface="Arial"/>
                <a:cs typeface="Arial"/>
              </a:rPr>
              <a:t> </a:t>
            </a:r>
            <a:r>
              <a:rPr sz="1800" b="1" spc="0" dirty="0">
                <a:latin typeface="Arial"/>
                <a:cs typeface="Arial"/>
              </a:rPr>
              <a:t>P</a:t>
            </a:r>
            <a:r>
              <a:rPr sz="1800" b="1" spc="-4" dirty="0">
                <a:latin typeface="Arial"/>
                <a:cs typeface="Arial"/>
              </a:rPr>
              <a:t>s</a:t>
            </a:r>
            <a:r>
              <a:rPr sz="1800" b="1" spc="-14" dirty="0">
                <a:latin typeface="Arial"/>
                <a:cs typeface="Arial"/>
              </a:rPr>
              <a:t>y</a:t>
            </a:r>
            <a:r>
              <a:rPr sz="1800" b="1" spc="0" dirty="0">
                <a:latin typeface="Arial"/>
                <a:cs typeface="Arial"/>
              </a:rPr>
              <a:t>cho</a:t>
            </a:r>
            <a:r>
              <a:rPr sz="1800" b="1" spc="4" dirty="0">
                <a:latin typeface="Arial"/>
                <a:cs typeface="Arial"/>
              </a:rPr>
              <a:t>l</a:t>
            </a:r>
            <a:r>
              <a:rPr sz="1800" b="1" spc="0" dirty="0">
                <a:latin typeface="Arial"/>
                <a:cs typeface="Arial"/>
              </a:rPr>
              <a:t>o</a:t>
            </a:r>
            <a:r>
              <a:rPr sz="1800" b="1" spc="4" dirty="0">
                <a:latin typeface="Arial"/>
                <a:cs typeface="Arial"/>
              </a:rPr>
              <a:t>g</a:t>
            </a:r>
            <a:r>
              <a:rPr sz="1800" b="1" spc="0" dirty="0">
                <a:latin typeface="Arial"/>
                <a:cs typeface="Arial"/>
              </a:rPr>
              <a:t>ic</a:t>
            </a:r>
            <a:r>
              <a:rPr sz="1800" b="1" spc="-4" dirty="0">
                <a:latin typeface="Arial"/>
                <a:cs typeface="Arial"/>
              </a:rPr>
              <a:t>k</a:t>
            </a:r>
            <a:r>
              <a:rPr sz="1800" b="1" spc="0" dirty="0">
                <a:latin typeface="Arial"/>
                <a:cs typeface="Arial"/>
              </a:rPr>
              <a:t>é </a:t>
            </a:r>
            <a:r>
              <a:rPr sz="1800" b="1" spc="-4" dirty="0">
                <a:latin typeface="Arial"/>
                <a:cs typeface="Arial"/>
              </a:rPr>
              <a:t>a</a:t>
            </a:r>
            <a:r>
              <a:rPr sz="1800" b="1" spc="0" dirty="0">
                <a:latin typeface="Arial"/>
                <a:cs typeface="Arial"/>
              </a:rPr>
              <a:t>sp</a:t>
            </a:r>
            <a:r>
              <a:rPr sz="1800" b="1" spc="-4" dirty="0">
                <a:latin typeface="Arial"/>
                <a:cs typeface="Arial"/>
              </a:rPr>
              <a:t>e</a:t>
            </a:r>
            <a:r>
              <a:rPr sz="1800" b="1" spc="0" dirty="0">
                <a:latin typeface="Arial"/>
                <a:cs typeface="Arial"/>
              </a:rPr>
              <a:t>kty</a:t>
            </a:r>
            <a:r>
              <a:rPr sz="1800" b="1" spc="4" dirty="0">
                <a:latin typeface="Arial"/>
                <a:cs typeface="Arial"/>
              </a:rPr>
              <a:t> </a:t>
            </a:r>
            <a:r>
              <a:rPr sz="1800" b="1" spc="-39" dirty="0">
                <a:latin typeface="Arial"/>
                <a:cs typeface="Arial"/>
              </a:rPr>
              <a:t>v</a:t>
            </a:r>
            <a:r>
              <a:rPr sz="1800" b="1" spc="0" dirty="0">
                <a:latin typeface="Arial"/>
                <a:cs typeface="Arial"/>
              </a:rPr>
              <a:t>zděl</a:t>
            </a:r>
            <a:r>
              <a:rPr sz="1800" b="1" spc="9" dirty="0">
                <a:latin typeface="Arial"/>
                <a:cs typeface="Arial"/>
              </a:rPr>
              <a:t>á</a:t>
            </a:r>
            <a:r>
              <a:rPr sz="1800" b="1" spc="-29" dirty="0">
                <a:latin typeface="Arial"/>
                <a:cs typeface="Arial"/>
              </a:rPr>
              <a:t>v</a:t>
            </a:r>
            <a:r>
              <a:rPr sz="1800" b="1" spc="0" dirty="0">
                <a:latin typeface="Arial"/>
                <a:cs typeface="Arial"/>
              </a:rPr>
              <a:t>ání</a:t>
            </a:r>
            <a:r>
              <a:rPr sz="1800" b="1" spc="54" dirty="0">
                <a:latin typeface="Arial"/>
                <a:cs typeface="Arial"/>
              </a:rPr>
              <a:t> </a:t>
            </a:r>
            <a:r>
              <a:rPr sz="1800" b="1" spc="0" dirty="0">
                <a:latin typeface="Arial"/>
                <a:cs typeface="Arial"/>
              </a:rPr>
              <a:t>d</a:t>
            </a:r>
            <a:r>
              <a:rPr sz="1800" b="1" spc="4" dirty="0">
                <a:latin typeface="Arial"/>
                <a:cs typeface="Arial"/>
              </a:rPr>
              <a:t>o</a:t>
            </a:r>
            <a:r>
              <a:rPr sz="1800" b="1" spc="0" dirty="0">
                <a:latin typeface="Arial"/>
                <a:cs typeface="Arial"/>
              </a:rPr>
              <a:t>spí</a:t>
            </a:r>
            <a:r>
              <a:rPr sz="1800" b="1" spc="-39" dirty="0">
                <a:latin typeface="Arial"/>
                <a:cs typeface="Arial"/>
              </a:rPr>
              <a:t>v</a:t>
            </a:r>
            <a:r>
              <a:rPr sz="1800" b="1" spc="0" dirty="0">
                <a:latin typeface="Arial"/>
                <a:cs typeface="Arial"/>
              </a:rPr>
              <a:t>ajícíc</a:t>
            </a:r>
            <a:r>
              <a:rPr sz="1800" b="1" spc="14" dirty="0">
                <a:latin typeface="Arial"/>
                <a:cs typeface="Arial"/>
              </a:rPr>
              <a:t>h</a:t>
            </a:r>
            <a:r>
              <a:rPr sz="1800" spc="0" dirty="0">
                <a:latin typeface="Arial"/>
                <a:cs typeface="Arial"/>
              </a:rPr>
              <a:t>.</a:t>
            </a:r>
            <a:r>
              <a:rPr sz="1800" spc="29" dirty="0">
                <a:latin typeface="Arial"/>
                <a:cs typeface="Arial"/>
              </a:rPr>
              <a:t> </a:t>
            </a:r>
            <a:r>
              <a:rPr sz="1800" spc="0" dirty="0">
                <a:latin typeface="Arial"/>
                <a:cs typeface="Arial"/>
              </a:rPr>
              <a:t>Pra</a:t>
            </a:r>
            <a:r>
              <a:rPr sz="1800" spc="-9" dirty="0">
                <a:latin typeface="Arial"/>
                <a:cs typeface="Arial"/>
              </a:rPr>
              <a:t>h</a:t>
            </a:r>
            <a:r>
              <a:rPr sz="1800" spc="0" dirty="0">
                <a:latin typeface="Arial"/>
                <a:cs typeface="Arial"/>
              </a:rPr>
              <a:t>a:Gra</a:t>
            </a:r>
            <a:r>
              <a:rPr sz="1800" spc="-4" dirty="0">
                <a:latin typeface="Arial"/>
                <a:cs typeface="Arial"/>
              </a:rPr>
              <a:t>d</a:t>
            </a:r>
            <a:r>
              <a:rPr sz="1800" spc="0" dirty="0">
                <a:latin typeface="Arial"/>
                <a:cs typeface="Arial"/>
              </a:rPr>
              <a:t>a</a:t>
            </a:r>
            <a:endParaRPr sz="1800">
              <a:latin typeface="Arial"/>
              <a:cs typeface="Arial"/>
            </a:endParaRPr>
          </a:p>
          <a:p>
            <a:pPr marL="12700" marR="26730">
              <a:lnSpc>
                <a:spcPct val="95825"/>
              </a:lnSpc>
            </a:pPr>
            <a:r>
              <a:rPr sz="1800" spc="0" dirty="0">
                <a:latin typeface="Arial"/>
                <a:cs typeface="Arial"/>
              </a:rPr>
              <a:t>2</a:t>
            </a:r>
            <a:r>
              <a:rPr sz="1800" spc="-9" dirty="0">
                <a:latin typeface="Arial"/>
                <a:cs typeface="Arial"/>
              </a:rPr>
              <a:t>0</a:t>
            </a:r>
            <a:r>
              <a:rPr sz="1800" spc="-134" dirty="0">
                <a:latin typeface="Arial"/>
                <a:cs typeface="Arial"/>
              </a:rPr>
              <a:t>1</a:t>
            </a:r>
            <a:r>
              <a:rPr sz="1800" spc="0" dirty="0">
                <a:latin typeface="Arial"/>
                <a:cs typeface="Arial"/>
              </a:rPr>
              <a:t>1.</a:t>
            </a:r>
            <a:endParaRPr sz="1800">
              <a:latin typeface="Arial"/>
              <a:cs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eaLnBrk="1" fontAlgn="auto" hangingPunct="1">
              <a:spcAft>
                <a:spcPts val="0"/>
              </a:spcAft>
              <a:defRPr/>
            </a:pPr>
            <a:r>
              <a:rPr lang="cs-CZ" dirty="0"/>
              <a:t>Vývoj kresby lidské postavy</a:t>
            </a:r>
            <a:br>
              <a:rPr lang="cs-CZ" dirty="0"/>
            </a:br>
            <a:endParaRPr lang="cs-CZ" dirty="0"/>
          </a:p>
        </p:txBody>
      </p:sp>
      <p:sp>
        <p:nvSpPr>
          <p:cNvPr id="16386" name="Rectangle 3"/>
          <p:cNvSpPr>
            <a:spLocks noGrp="1" noChangeArrowheads="1"/>
          </p:cNvSpPr>
          <p:nvPr>
            <p:ph idx="1"/>
          </p:nvPr>
        </p:nvSpPr>
        <p:spPr/>
        <p:txBody>
          <a:bodyPr/>
          <a:lstStyle/>
          <a:p>
            <a:pPr eaLnBrk="1" hangingPunct="1">
              <a:lnSpc>
                <a:spcPct val="80000"/>
              </a:lnSpc>
            </a:pPr>
            <a:r>
              <a:rPr lang="cs-CZ" sz="2000"/>
              <a:t>3,5 let – dítě kreslí obličej, přidává k němu ruce a nohy (nohy jsou dlouhé) = </a:t>
            </a:r>
            <a:r>
              <a:rPr lang="cs-CZ" sz="2000" b="1"/>
              <a:t>hlavonožec (cefaloid)</a:t>
            </a:r>
          </a:p>
          <a:p>
            <a:pPr eaLnBrk="1" hangingPunct="1">
              <a:lnSpc>
                <a:spcPct val="80000"/>
              </a:lnSpc>
            </a:pPr>
            <a:r>
              <a:rPr lang="cs-CZ" sz="2000"/>
              <a:t>později přikresluje detaily v obličeji – oči, vlasy, ústa, nos</a:t>
            </a:r>
          </a:p>
          <a:p>
            <a:pPr eaLnBrk="1" hangingPunct="1">
              <a:lnSpc>
                <a:spcPct val="80000"/>
              </a:lnSpc>
            </a:pPr>
            <a:r>
              <a:rPr lang="cs-CZ" sz="2000"/>
              <a:t>5. rok – dvojdimenzionální kresba – tzn. v kresbě je trup</a:t>
            </a:r>
          </a:p>
          <a:p>
            <a:pPr eaLnBrk="1" hangingPunct="1">
              <a:lnSpc>
                <a:spcPct val="80000"/>
              </a:lnSpc>
            </a:pPr>
            <a:r>
              <a:rPr lang="cs-CZ" sz="2000"/>
              <a:t>6. rok – zaměření na detail, postavu obléká, typický znak – </a:t>
            </a:r>
            <a:r>
              <a:rPr lang="cs-CZ" sz="2000" b="1"/>
              <a:t>průhlednost</a:t>
            </a:r>
            <a:r>
              <a:rPr lang="cs-CZ" sz="2000"/>
              <a:t> – prvně nakreslí postavu a přes ní kreslí oblečení</a:t>
            </a:r>
          </a:p>
          <a:p>
            <a:pPr eaLnBrk="1" hangingPunct="1">
              <a:lnSpc>
                <a:spcPct val="80000"/>
              </a:lnSpc>
            </a:pPr>
            <a:r>
              <a:rPr lang="cs-CZ" sz="2000"/>
              <a:t>7. rok – zpřesňuje proporce, umístění a vyjadřuje v kresbě i nelibost</a:t>
            </a:r>
          </a:p>
          <a:p>
            <a:pPr eaLnBrk="1" hangingPunct="1">
              <a:lnSpc>
                <a:spcPct val="80000"/>
              </a:lnSpc>
            </a:pPr>
            <a:r>
              <a:rPr lang="cs-CZ" sz="2000"/>
              <a:t>8. rok – kreslí z profilu</a:t>
            </a:r>
          </a:p>
          <a:p>
            <a:pPr eaLnBrk="1" hangingPunct="1">
              <a:lnSpc>
                <a:spcPct val="80000"/>
              </a:lnSpc>
            </a:pPr>
            <a:r>
              <a:rPr lang="cs-CZ" sz="2000"/>
              <a:t>9. rok – schopno zachytit pohyb</a:t>
            </a:r>
          </a:p>
          <a:p>
            <a:pPr eaLnBrk="1" hangingPunct="1">
              <a:lnSpc>
                <a:spcPct val="80000"/>
              </a:lnSpc>
            </a:pPr>
            <a:r>
              <a:rPr lang="cs-CZ" sz="2000"/>
              <a:t>10. rok – použití perspektivy a stínování</a:t>
            </a:r>
          </a:p>
          <a:p>
            <a:pPr eaLnBrk="1" hangingPunct="1">
              <a:lnSpc>
                <a:spcPct val="80000"/>
              </a:lnSpc>
              <a:buClr>
                <a:schemeClr val="tx1"/>
              </a:buClr>
              <a:buFont typeface="Wingdings" pitchFamily="2" charset="2"/>
              <a:buChar char="Ø"/>
            </a:pPr>
            <a:r>
              <a:rPr lang="cs-CZ" sz="2000" b="1"/>
              <a:t>kresba – diagnostický nástroj </a:t>
            </a:r>
            <a:r>
              <a:rPr lang="cs-CZ" sz="2000"/>
              <a:t> - usuzujeme na sociální, rozumový vývoj a vývoj senzomotorický, možná traumata –</a:t>
            </a:r>
          </a:p>
          <a:p>
            <a:pPr eaLnBrk="1" hangingPunct="1">
              <a:lnSpc>
                <a:spcPct val="80000"/>
              </a:lnSpc>
              <a:buClr>
                <a:schemeClr val="tx1"/>
              </a:buClr>
              <a:buFont typeface="Wingdings" pitchFamily="2" charset="2"/>
              <a:buChar char="Ø"/>
            </a:pPr>
            <a:r>
              <a:rPr lang="cs-CZ" sz="2000" b="1"/>
              <a:t>Pozor! Velmi opatrné interpretace ! </a:t>
            </a:r>
          </a:p>
          <a:p>
            <a:pPr eaLnBrk="1" hangingPunct="1">
              <a:lnSpc>
                <a:spcPct val="80000"/>
              </a:lnSpc>
            </a:pPr>
            <a:endParaRPr lang="cs-CZ" sz="2000"/>
          </a:p>
        </p:txBody>
      </p:sp>
    </p:spTree>
    <p:custDataLst>
      <p:tags r:id="rId1"/>
    </p:custDataLst>
    <p:extLst>
      <p:ext uri="{BB962C8B-B14F-4D97-AF65-F5344CB8AC3E}">
        <p14:creationId xmlns:p14="http://schemas.microsoft.com/office/powerpoint/2010/main" val="121661201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eaLnBrk="1" hangingPunct="1">
              <a:defRPr/>
            </a:pPr>
            <a:endParaRPr lang="cs-CZ"/>
          </a:p>
        </p:txBody>
      </p:sp>
      <p:pic>
        <p:nvPicPr>
          <p:cNvPr id="17410" name="Zástupný symbol pro obsah 3" descr="3_roky.jpg"/>
          <p:cNvPicPr>
            <a:picLocks noGrp="1" noChangeAspect="1"/>
          </p:cNvPicPr>
          <p:nvPr>
            <p:ph idx="1"/>
          </p:nvPr>
        </p:nvPicPr>
        <p:blipFill>
          <a:blip r:embed="rId2" cstate="print"/>
          <a:srcRect/>
          <a:stretch>
            <a:fillRect/>
          </a:stretch>
        </p:blipFill>
        <p:spPr>
          <a:xfrm>
            <a:off x="755650" y="1109663"/>
            <a:ext cx="2879725" cy="4973637"/>
          </a:xfrm>
        </p:spPr>
      </p:pic>
      <p:pic>
        <p:nvPicPr>
          <p:cNvPr id="17412" name="Obrázek 4" descr="4_roky.jpg"/>
          <p:cNvPicPr>
            <a:picLocks noChangeAspect="1"/>
          </p:cNvPicPr>
          <p:nvPr/>
        </p:nvPicPr>
        <p:blipFill>
          <a:blip r:embed="rId3" cstate="print"/>
          <a:srcRect/>
          <a:stretch>
            <a:fillRect/>
          </a:stretch>
        </p:blipFill>
        <p:spPr bwMode="auto">
          <a:xfrm>
            <a:off x="5003800" y="1341438"/>
            <a:ext cx="3810000" cy="5029200"/>
          </a:xfrm>
          <a:prstGeom prst="rect">
            <a:avLst/>
          </a:prstGeom>
          <a:noFill/>
          <a:ln w="9525">
            <a:noFill/>
            <a:miter lim="800000"/>
            <a:headEnd/>
            <a:tailEnd/>
          </a:ln>
        </p:spPr>
      </p:pic>
    </p:spTree>
    <p:extLst>
      <p:ext uri="{BB962C8B-B14F-4D97-AF65-F5344CB8AC3E}">
        <p14:creationId xmlns:p14="http://schemas.microsoft.com/office/powerpoint/2010/main" val="42208556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eaLnBrk="1" hangingPunct="1">
              <a:defRPr/>
            </a:pPr>
            <a:endParaRPr lang="cs-CZ"/>
          </a:p>
        </p:txBody>
      </p:sp>
      <p:pic>
        <p:nvPicPr>
          <p:cNvPr id="18434" name="Zástupný symbol pro obsah 3" descr="vyvoj-kresby-lidske-postavy.gif"/>
          <p:cNvPicPr>
            <a:picLocks noGrp="1" noChangeAspect="1"/>
          </p:cNvPicPr>
          <p:nvPr>
            <p:ph idx="1"/>
          </p:nvPr>
        </p:nvPicPr>
        <p:blipFill>
          <a:blip r:embed="rId2" cstate="print"/>
          <a:srcRect/>
          <a:stretch>
            <a:fillRect/>
          </a:stretch>
        </p:blipFill>
        <p:spPr>
          <a:xfrm>
            <a:off x="1116013" y="549275"/>
            <a:ext cx="6840537" cy="6092825"/>
          </a:xfrm>
        </p:spPr>
      </p:pic>
    </p:spTree>
    <p:extLst>
      <p:ext uri="{BB962C8B-B14F-4D97-AF65-F5344CB8AC3E}">
        <p14:creationId xmlns:p14="http://schemas.microsoft.com/office/powerpoint/2010/main" val="41498222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p:txBody>
          <a:bodyPr/>
          <a:lstStyle/>
          <a:p>
            <a:pPr eaLnBrk="1" fontAlgn="auto" hangingPunct="1">
              <a:spcAft>
                <a:spcPts val="0"/>
              </a:spcAft>
              <a:defRPr/>
            </a:pPr>
            <a:r>
              <a:rPr lang="cs-CZ"/>
              <a:t>Předškolní věk</a:t>
            </a:r>
          </a:p>
        </p:txBody>
      </p:sp>
      <p:sp>
        <p:nvSpPr>
          <p:cNvPr id="19458" name="Rectangle 3"/>
          <p:cNvSpPr>
            <a:spLocks noGrp="1" noChangeArrowheads="1"/>
          </p:cNvSpPr>
          <p:nvPr>
            <p:ph idx="1"/>
          </p:nvPr>
        </p:nvSpPr>
        <p:spPr/>
        <p:txBody>
          <a:bodyPr/>
          <a:lstStyle/>
          <a:p>
            <a:pPr eaLnBrk="1" hangingPunct="1">
              <a:lnSpc>
                <a:spcPct val="80000"/>
              </a:lnSpc>
              <a:buFont typeface="Wingdings" pitchFamily="2" charset="2"/>
              <a:buNone/>
            </a:pPr>
            <a:r>
              <a:rPr lang="cs-CZ" sz="3600" b="1"/>
              <a:t>Verbální schopnosti – řeč</a:t>
            </a:r>
          </a:p>
          <a:p>
            <a:pPr eaLnBrk="1" hangingPunct="1">
              <a:lnSpc>
                <a:spcPct val="80000"/>
              </a:lnSpc>
              <a:buClr>
                <a:schemeClr val="tx1"/>
              </a:buClr>
            </a:pPr>
            <a:r>
              <a:rPr lang="cs-CZ" sz="2400"/>
              <a:t>značný rozvoj řeči, slovní zásoba 1000-5000 slov</a:t>
            </a:r>
          </a:p>
          <a:p>
            <a:pPr eaLnBrk="1" hangingPunct="1">
              <a:lnSpc>
                <a:spcPct val="80000"/>
              </a:lnSpc>
              <a:buClr>
                <a:schemeClr val="tx1"/>
              </a:buClr>
            </a:pPr>
            <a:r>
              <a:rPr lang="cs-CZ" sz="2400"/>
              <a:t>zpočátku se objevují </a:t>
            </a:r>
            <a:r>
              <a:rPr lang="cs-CZ" sz="2400" b="1"/>
              <a:t>agramatismy </a:t>
            </a:r>
            <a:r>
              <a:rPr lang="cs-CZ" sz="2400"/>
              <a:t>(dítě nepřihlíží ke gramatice)</a:t>
            </a:r>
          </a:p>
          <a:p>
            <a:pPr eaLnBrk="1" hangingPunct="1">
              <a:lnSpc>
                <a:spcPct val="80000"/>
              </a:lnSpc>
              <a:buClr>
                <a:schemeClr val="tx1"/>
              </a:buClr>
            </a:pPr>
            <a:r>
              <a:rPr lang="cs-CZ" sz="2400"/>
              <a:t>typické otázky </a:t>
            </a:r>
            <a:r>
              <a:rPr lang="cs-CZ" sz="2400" b="1"/>
              <a:t>CO?, KDO?, PROČ?, JAK?</a:t>
            </a:r>
          </a:p>
          <a:p>
            <a:pPr eaLnBrk="1" hangingPunct="1">
              <a:lnSpc>
                <a:spcPct val="80000"/>
              </a:lnSpc>
              <a:buClr>
                <a:schemeClr val="tx1"/>
              </a:buClr>
            </a:pPr>
            <a:r>
              <a:rPr lang="cs-CZ" sz="2400"/>
              <a:t>dítě dokáže popsat části svého těla</a:t>
            </a:r>
          </a:p>
          <a:p>
            <a:pPr eaLnBrk="1" hangingPunct="1">
              <a:lnSpc>
                <a:spcPct val="80000"/>
              </a:lnSpc>
              <a:buClr>
                <a:schemeClr val="tx1"/>
              </a:buClr>
            </a:pPr>
            <a:r>
              <a:rPr lang="cs-CZ" sz="2400"/>
              <a:t>vnímá příkazy</a:t>
            </a:r>
          </a:p>
          <a:p>
            <a:pPr eaLnBrk="1" hangingPunct="1">
              <a:lnSpc>
                <a:spcPct val="80000"/>
              </a:lnSpc>
              <a:buClr>
                <a:schemeClr val="tx1"/>
              </a:buClr>
            </a:pPr>
            <a:r>
              <a:rPr lang="cs-CZ" sz="2400"/>
              <a:t>4.leté – tvoří věty pětislovné</a:t>
            </a:r>
          </a:p>
          <a:p>
            <a:pPr eaLnBrk="1" hangingPunct="1">
              <a:lnSpc>
                <a:spcPct val="80000"/>
              </a:lnSpc>
              <a:buClr>
                <a:schemeClr val="tx1"/>
              </a:buClr>
            </a:pPr>
            <a:r>
              <a:rPr lang="cs-CZ" sz="2400"/>
              <a:t>7.leté – schopno přesného popisu skutečnosti, používá nadřazená slova</a:t>
            </a:r>
          </a:p>
          <a:p>
            <a:pPr eaLnBrk="1" hangingPunct="1">
              <a:lnSpc>
                <a:spcPct val="80000"/>
              </a:lnSpc>
              <a:buClr>
                <a:schemeClr val="tx1"/>
              </a:buClr>
            </a:pPr>
            <a:r>
              <a:rPr lang="cs-CZ" sz="2400"/>
              <a:t>do školní docházky má zvládnout řeč po obsahové i formální stránce + logopedicky správná výslovnost</a:t>
            </a:r>
            <a:endParaRPr lang="cs-CZ" sz="2400" b="1"/>
          </a:p>
          <a:p>
            <a:pPr eaLnBrk="1" hangingPunct="1">
              <a:lnSpc>
                <a:spcPct val="80000"/>
              </a:lnSpc>
              <a:buFontTx/>
              <a:buChar char="-"/>
            </a:pPr>
            <a:endParaRPr lang="cs-CZ" sz="2400"/>
          </a:p>
          <a:p>
            <a:pPr eaLnBrk="1" hangingPunct="1">
              <a:lnSpc>
                <a:spcPct val="80000"/>
              </a:lnSpc>
              <a:buFont typeface="Wingdings" pitchFamily="2" charset="2"/>
              <a:buNone/>
            </a:pPr>
            <a:endParaRPr lang="cs-CZ" sz="2400"/>
          </a:p>
        </p:txBody>
      </p:sp>
    </p:spTree>
    <p:custDataLst>
      <p:tags r:id="rId1"/>
    </p:custDataLst>
    <p:extLst>
      <p:ext uri="{BB962C8B-B14F-4D97-AF65-F5344CB8AC3E}">
        <p14:creationId xmlns:p14="http://schemas.microsoft.com/office/powerpoint/2010/main" val="240607999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a:xfrm>
            <a:off x="457200" y="1143000"/>
            <a:ext cx="8229600" cy="269776"/>
          </a:xfrm>
        </p:spPr>
        <p:txBody>
          <a:bodyPr>
            <a:normAutofit fontScale="90000"/>
          </a:bodyPr>
          <a:lstStyle/>
          <a:p>
            <a:pPr eaLnBrk="1" fontAlgn="auto" hangingPunct="1">
              <a:spcAft>
                <a:spcPts val="0"/>
              </a:spcAft>
              <a:defRPr/>
            </a:pPr>
            <a:r>
              <a:rPr lang="cs-CZ" dirty="0"/>
              <a:t>Předškolní věk</a:t>
            </a:r>
          </a:p>
        </p:txBody>
      </p:sp>
      <p:sp>
        <p:nvSpPr>
          <p:cNvPr id="22533" name="Rectangle 5"/>
          <p:cNvSpPr>
            <a:spLocks noGrp="1" noChangeArrowheads="1"/>
          </p:cNvSpPr>
          <p:nvPr>
            <p:ph sz="half" idx="1"/>
          </p:nvPr>
        </p:nvSpPr>
        <p:spPr>
          <a:xfrm>
            <a:off x="457200" y="1481138"/>
            <a:ext cx="4038600" cy="4525962"/>
          </a:xfrm>
        </p:spPr>
        <p:txBody>
          <a:bodyPr>
            <a:normAutofit lnSpcReduction="10000"/>
          </a:bodyPr>
          <a:lstStyle/>
          <a:p>
            <a:pPr marL="365760" indent="-256032" eaLnBrk="1" fontAlgn="auto" hangingPunct="1">
              <a:lnSpc>
                <a:spcPct val="80000"/>
              </a:lnSpc>
              <a:spcAft>
                <a:spcPts val="0"/>
              </a:spcAft>
              <a:buFont typeface="Wingdings" pitchFamily="2" charset="2"/>
              <a:buNone/>
              <a:defRPr/>
            </a:pPr>
            <a:r>
              <a:rPr lang="cs-CZ" sz="3200" b="1"/>
              <a:t>Řeč sociální</a:t>
            </a:r>
          </a:p>
          <a:p>
            <a:pPr marL="365760" indent="-256032" eaLnBrk="1" fontAlgn="auto" hangingPunct="1">
              <a:lnSpc>
                <a:spcPct val="80000"/>
              </a:lnSpc>
              <a:spcAft>
                <a:spcPts val="0"/>
              </a:spcAft>
              <a:buFont typeface="Wingdings 3"/>
              <a:buChar char=""/>
              <a:defRPr/>
            </a:pPr>
            <a:r>
              <a:rPr lang="cs-CZ" sz="2400"/>
              <a:t>dítě navazuje komunikaci s další osobou</a:t>
            </a:r>
          </a:p>
          <a:p>
            <a:pPr marL="365760" indent="-256032" eaLnBrk="1" fontAlgn="auto" hangingPunct="1">
              <a:lnSpc>
                <a:spcPct val="80000"/>
              </a:lnSpc>
              <a:spcAft>
                <a:spcPts val="0"/>
              </a:spcAft>
              <a:buFont typeface="Wingdings 3"/>
              <a:buChar char=""/>
              <a:defRPr/>
            </a:pPr>
            <a:r>
              <a:rPr lang="cs-CZ" sz="2400"/>
              <a:t>2,5 roku – dítě začíná konverzovat</a:t>
            </a:r>
          </a:p>
          <a:p>
            <a:pPr marL="365760" indent="-256032" eaLnBrk="1" fontAlgn="auto" hangingPunct="1">
              <a:lnSpc>
                <a:spcPct val="80000"/>
              </a:lnSpc>
              <a:spcAft>
                <a:spcPts val="0"/>
              </a:spcAft>
              <a:buFont typeface="Wingdings 3"/>
              <a:buChar char=""/>
              <a:defRPr/>
            </a:pPr>
            <a:r>
              <a:rPr lang="cs-CZ" sz="2400"/>
              <a:t>3.leté – hledá způsob, jak objasnit nedorozumění + expanze komunikace s vrstevníky</a:t>
            </a:r>
          </a:p>
          <a:p>
            <a:pPr marL="365760" indent="-256032" eaLnBrk="1" fontAlgn="auto" hangingPunct="1">
              <a:lnSpc>
                <a:spcPct val="80000"/>
              </a:lnSpc>
              <a:spcAft>
                <a:spcPts val="0"/>
              </a:spcAft>
              <a:buFont typeface="Wingdings 3"/>
              <a:buChar char=""/>
              <a:defRPr/>
            </a:pPr>
            <a:r>
              <a:rPr lang="cs-CZ" sz="2400"/>
              <a:t>4-5 let – plně konverzuje a reaguje na jednotlivé elementy během konverzace</a:t>
            </a:r>
          </a:p>
        </p:txBody>
      </p:sp>
      <p:sp>
        <p:nvSpPr>
          <p:cNvPr id="22534" name="Rectangle 6"/>
          <p:cNvSpPr>
            <a:spLocks noGrp="1" noChangeArrowheads="1"/>
          </p:cNvSpPr>
          <p:nvPr>
            <p:ph sz="half" idx="2"/>
          </p:nvPr>
        </p:nvSpPr>
        <p:spPr>
          <a:xfrm>
            <a:off x="4648200" y="1481138"/>
            <a:ext cx="4038600" cy="4525962"/>
          </a:xfrm>
        </p:spPr>
        <p:txBody>
          <a:bodyPr>
            <a:normAutofit lnSpcReduction="10000"/>
          </a:bodyPr>
          <a:lstStyle/>
          <a:p>
            <a:pPr marL="365760" indent="-256032" eaLnBrk="1" fontAlgn="auto" hangingPunct="1">
              <a:lnSpc>
                <a:spcPct val="80000"/>
              </a:lnSpc>
              <a:spcAft>
                <a:spcPts val="0"/>
              </a:spcAft>
              <a:buFont typeface="Wingdings" pitchFamily="2" charset="2"/>
              <a:buNone/>
              <a:defRPr/>
            </a:pPr>
            <a:r>
              <a:rPr lang="cs-CZ" sz="3200" b="1" dirty="0"/>
              <a:t>Řeč pro sebe</a:t>
            </a:r>
          </a:p>
          <a:p>
            <a:pPr marL="365760" indent="-256032" eaLnBrk="1" fontAlgn="auto" hangingPunct="1">
              <a:lnSpc>
                <a:spcPct val="80000"/>
              </a:lnSpc>
              <a:spcAft>
                <a:spcPts val="0"/>
              </a:spcAft>
              <a:buFont typeface="Wingdings 3"/>
              <a:buChar char=""/>
              <a:defRPr/>
            </a:pPr>
            <a:r>
              <a:rPr lang="cs-CZ" sz="2400" dirty="0"/>
              <a:t>4. rok - dítě používá hlasitou řeč bez záměru s někým komunikovat = </a:t>
            </a:r>
            <a:r>
              <a:rPr lang="cs-CZ" sz="2400" b="1" dirty="0"/>
              <a:t>egocentrická řeč</a:t>
            </a:r>
            <a:r>
              <a:rPr lang="cs-CZ" sz="2400" dirty="0"/>
              <a:t>, dítě vyjadřuje svoje pocity, spojena s myšlením . Důležité pro další vývoj </a:t>
            </a:r>
          </a:p>
        </p:txBody>
      </p:sp>
    </p:spTree>
    <p:custDataLst>
      <p:tags r:id="rId1"/>
    </p:custDataLst>
    <p:extLst>
      <p:ext uri="{BB962C8B-B14F-4D97-AF65-F5344CB8AC3E}">
        <p14:creationId xmlns:p14="http://schemas.microsoft.com/office/powerpoint/2010/main" val="172087665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457200" y="1143000"/>
            <a:ext cx="8229600" cy="341784"/>
          </a:xfrm>
        </p:spPr>
        <p:txBody>
          <a:bodyPr>
            <a:normAutofit fontScale="90000"/>
          </a:bodyPr>
          <a:lstStyle/>
          <a:p>
            <a:pPr eaLnBrk="1" fontAlgn="auto" hangingPunct="1">
              <a:spcAft>
                <a:spcPts val="0"/>
              </a:spcAft>
              <a:defRPr/>
            </a:pPr>
            <a:r>
              <a:rPr lang="cs-CZ" dirty="0"/>
              <a:t>Zlatý věk hry </a:t>
            </a:r>
          </a:p>
        </p:txBody>
      </p:sp>
      <p:sp>
        <p:nvSpPr>
          <p:cNvPr id="24581" name="Rectangle 5"/>
          <p:cNvSpPr>
            <a:spLocks noGrp="1" noChangeArrowheads="1"/>
          </p:cNvSpPr>
          <p:nvPr>
            <p:ph sz="half" idx="1"/>
          </p:nvPr>
        </p:nvSpPr>
        <p:spPr>
          <a:xfrm>
            <a:off x="457200" y="1481138"/>
            <a:ext cx="4038600" cy="4525962"/>
          </a:xfrm>
        </p:spPr>
        <p:txBody>
          <a:bodyPr>
            <a:normAutofit fontScale="92500" lnSpcReduction="10000"/>
          </a:bodyPr>
          <a:lstStyle/>
          <a:p>
            <a:pPr marL="365760" indent="-256032" eaLnBrk="1" fontAlgn="auto" hangingPunct="1">
              <a:lnSpc>
                <a:spcPct val="80000"/>
              </a:lnSpc>
              <a:spcAft>
                <a:spcPts val="0"/>
              </a:spcAft>
              <a:buFont typeface="Wingdings" pitchFamily="2" charset="2"/>
              <a:buNone/>
              <a:defRPr/>
            </a:pPr>
            <a:r>
              <a:rPr lang="cs-CZ" sz="3200" b="1" dirty="0"/>
              <a:t> </a:t>
            </a:r>
          </a:p>
          <a:p>
            <a:pPr marL="365760" indent="-256032" eaLnBrk="1" fontAlgn="auto" hangingPunct="1">
              <a:lnSpc>
                <a:spcPct val="80000"/>
              </a:lnSpc>
              <a:spcAft>
                <a:spcPts val="0"/>
              </a:spcAft>
              <a:buFont typeface="Wingdings 3"/>
              <a:buChar char=""/>
              <a:defRPr/>
            </a:pPr>
            <a:r>
              <a:rPr lang="cs-CZ" sz="2400" dirty="0"/>
              <a:t>napodobování činnosti dospělých</a:t>
            </a:r>
          </a:p>
          <a:p>
            <a:pPr marL="365760" indent="-256032" eaLnBrk="1" fontAlgn="auto" hangingPunct="1">
              <a:lnSpc>
                <a:spcPct val="80000"/>
              </a:lnSpc>
              <a:spcAft>
                <a:spcPts val="0"/>
              </a:spcAft>
              <a:buFont typeface="Wingdings 3"/>
              <a:buChar char=""/>
              <a:defRPr/>
            </a:pPr>
            <a:r>
              <a:rPr lang="cs-CZ" sz="2400" dirty="0"/>
              <a:t>je spontánní, samoúčelná (dítě hraje kvůli hře samotné, netouží vyhrávat)</a:t>
            </a:r>
          </a:p>
          <a:p>
            <a:pPr marL="365760" indent="-256032" eaLnBrk="1" fontAlgn="auto" hangingPunct="1">
              <a:lnSpc>
                <a:spcPct val="80000"/>
              </a:lnSpc>
              <a:spcAft>
                <a:spcPts val="0"/>
              </a:spcAft>
              <a:buFont typeface="Wingdings 3"/>
              <a:buChar char=""/>
              <a:defRPr/>
            </a:pPr>
            <a:r>
              <a:rPr lang="cs-CZ" sz="2400" dirty="0"/>
              <a:t>rozvoj vnímání, paměť, představy, myšlení, spolupráci, dodržování společenských pravidel</a:t>
            </a:r>
          </a:p>
          <a:p>
            <a:pPr marL="365760" indent="-256032" eaLnBrk="1" fontAlgn="auto" hangingPunct="1">
              <a:lnSpc>
                <a:spcPct val="80000"/>
              </a:lnSpc>
              <a:spcAft>
                <a:spcPts val="0"/>
              </a:spcAft>
              <a:buFont typeface="Wingdings 3"/>
              <a:buChar char=""/>
              <a:defRPr/>
            </a:pPr>
            <a:r>
              <a:rPr lang="cs-CZ" sz="2400" dirty="0"/>
              <a:t>uspokojování biologických potřeb (potřeba aktivity, pohybu, fantazie, poznání…)</a:t>
            </a:r>
          </a:p>
        </p:txBody>
      </p:sp>
      <p:sp>
        <p:nvSpPr>
          <p:cNvPr id="24582" name="Rectangle 6"/>
          <p:cNvSpPr>
            <a:spLocks noGrp="1" noChangeArrowheads="1"/>
          </p:cNvSpPr>
          <p:nvPr>
            <p:ph sz="half" idx="2"/>
          </p:nvPr>
        </p:nvSpPr>
        <p:spPr>
          <a:xfrm>
            <a:off x="4648200" y="1481138"/>
            <a:ext cx="4038600" cy="4525962"/>
          </a:xfrm>
        </p:spPr>
        <p:txBody>
          <a:bodyPr>
            <a:normAutofit fontScale="92500" lnSpcReduction="10000"/>
          </a:bodyPr>
          <a:lstStyle/>
          <a:p>
            <a:pPr marL="365760" indent="-256032" eaLnBrk="1" fontAlgn="auto" hangingPunct="1">
              <a:lnSpc>
                <a:spcPct val="90000"/>
              </a:lnSpc>
              <a:spcAft>
                <a:spcPts val="0"/>
              </a:spcAft>
              <a:buFont typeface="Wingdings" pitchFamily="2" charset="2"/>
              <a:buNone/>
              <a:defRPr/>
            </a:pPr>
            <a:r>
              <a:rPr lang="cs-CZ" b="1" dirty="0"/>
              <a:t>Typy her</a:t>
            </a:r>
          </a:p>
          <a:p>
            <a:pPr marL="365760" indent="-256032" eaLnBrk="1" fontAlgn="auto" hangingPunct="1">
              <a:lnSpc>
                <a:spcPct val="90000"/>
              </a:lnSpc>
              <a:spcAft>
                <a:spcPts val="0"/>
              </a:spcAft>
              <a:buFont typeface="Wingdings 3"/>
              <a:buChar char=""/>
              <a:defRPr/>
            </a:pPr>
            <a:r>
              <a:rPr lang="cs-CZ" sz="2000" b="1" dirty="0"/>
              <a:t>funkční</a:t>
            </a:r>
            <a:r>
              <a:rPr lang="cs-CZ" sz="2000" dirty="0"/>
              <a:t> (jednoduché pohyby, činnosti)</a:t>
            </a:r>
          </a:p>
          <a:p>
            <a:pPr marL="365760" indent="-256032" eaLnBrk="1" fontAlgn="auto" hangingPunct="1">
              <a:lnSpc>
                <a:spcPct val="90000"/>
              </a:lnSpc>
              <a:spcAft>
                <a:spcPts val="0"/>
              </a:spcAft>
              <a:buFont typeface="Wingdings 3"/>
              <a:buChar char=""/>
              <a:defRPr/>
            </a:pPr>
            <a:r>
              <a:rPr lang="cs-CZ" sz="2000" b="1" dirty="0"/>
              <a:t>konstrukční</a:t>
            </a:r>
            <a:r>
              <a:rPr lang="cs-CZ" sz="2000" dirty="0"/>
              <a:t> – kostky, lego</a:t>
            </a:r>
          </a:p>
          <a:p>
            <a:pPr marL="365760" indent="-256032" eaLnBrk="1" fontAlgn="auto" hangingPunct="1">
              <a:lnSpc>
                <a:spcPct val="90000"/>
              </a:lnSpc>
              <a:spcAft>
                <a:spcPts val="0"/>
              </a:spcAft>
              <a:buFont typeface="Wingdings 3"/>
              <a:buChar char=""/>
              <a:defRPr/>
            </a:pPr>
            <a:r>
              <a:rPr lang="cs-CZ" sz="2000" b="1" dirty="0"/>
              <a:t>tvořivé</a:t>
            </a:r>
            <a:r>
              <a:rPr lang="cs-CZ" sz="2000" dirty="0"/>
              <a:t> – děti pravidla vytvářejí samy</a:t>
            </a:r>
          </a:p>
          <a:p>
            <a:pPr marL="365760" indent="-256032" eaLnBrk="1" fontAlgn="auto" hangingPunct="1">
              <a:lnSpc>
                <a:spcPct val="90000"/>
              </a:lnSpc>
              <a:spcAft>
                <a:spcPts val="0"/>
              </a:spcAft>
              <a:buFont typeface="Wingdings 3"/>
              <a:buChar char=""/>
              <a:defRPr/>
            </a:pPr>
            <a:r>
              <a:rPr lang="cs-CZ" sz="2000" b="1" dirty="0"/>
              <a:t>s pravidly</a:t>
            </a:r>
            <a:r>
              <a:rPr lang="cs-CZ" sz="2000" dirty="0"/>
              <a:t> – jasné stanovená pravidla</a:t>
            </a:r>
          </a:p>
          <a:p>
            <a:pPr marL="365760" indent="-256032" eaLnBrk="1" fontAlgn="auto" hangingPunct="1">
              <a:lnSpc>
                <a:spcPct val="90000"/>
              </a:lnSpc>
              <a:spcAft>
                <a:spcPts val="0"/>
              </a:spcAft>
              <a:buFont typeface="Wingdings 3"/>
              <a:buChar char=""/>
              <a:defRPr/>
            </a:pPr>
            <a:r>
              <a:rPr lang="cs-CZ" sz="2000" b="1" dirty="0"/>
              <a:t>individuální</a:t>
            </a:r>
            <a:r>
              <a:rPr lang="cs-CZ" sz="2000" dirty="0"/>
              <a:t> – dítě si hraje samo, „vedle sebe“</a:t>
            </a:r>
          </a:p>
          <a:p>
            <a:pPr marL="365760" indent="-256032" eaLnBrk="1" fontAlgn="auto" hangingPunct="1">
              <a:lnSpc>
                <a:spcPct val="90000"/>
              </a:lnSpc>
              <a:spcAft>
                <a:spcPts val="0"/>
              </a:spcAft>
              <a:buFont typeface="Wingdings 3"/>
              <a:buChar char=""/>
              <a:defRPr/>
            </a:pPr>
            <a:r>
              <a:rPr lang="cs-CZ" sz="2000" b="1" dirty="0"/>
              <a:t>skupinové </a:t>
            </a:r>
            <a:r>
              <a:rPr lang="cs-CZ" sz="2000" dirty="0"/>
              <a:t>– jedno s druhým</a:t>
            </a:r>
          </a:p>
          <a:p>
            <a:pPr marL="365760" indent="-256032" eaLnBrk="1" fontAlgn="auto" hangingPunct="1">
              <a:lnSpc>
                <a:spcPct val="90000"/>
              </a:lnSpc>
              <a:spcAft>
                <a:spcPts val="0"/>
              </a:spcAft>
              <a:buFont typeface="Wingdings 3"/>
              <a:buChar char=""/>
              <a:defRPr/>
            </a:pPr>
            <a:r>
              <a:rPr lang="cs-CZ" sz="2000" b="1" dirty="0"/>
              <a:t>Fantazijní, symbolická – </a:t>
            </a:r>
            <a:r>
              <a:rPr lang="cs-CZ" sz="2000" dirty="0"/>
              <a:t>zlepšují se schopnost zobecňování </a:t>
            </a:r>
          </a:p>
          <a:p>
            <a:pPr marL="365760" indent="-256032" eaLnBrk="1" fontAlgn="auto" hangingPunct="1">
              <a:lnSpc>
                <a:spcPct val="90000"/>
              </a:lnSpc>
              <a:spcAft>
                <a:spcPts val="0"/>
              </a:spcAft>
              <a:buFont typeface="Wingdings 3"/>
              <a:buChar char=""/>
              <a:defRPr/>
            </a:pPr>
            <a:r>
              <a:rPr lang="cs-CZ" sz="2000" b="1" dirty="0"/>
              <a:t>Sociálně-dramatická </a:t>
            </a:r>
          </a:p>
          <a:p>
            <a:pPr marL="365760" indent="-256032" eaLnBrk="1" fontAlgn="auto" hangingPunct="1">
              <a:lnSpc>
                <a:spcPct val="90000"/>
              </a:lnSpc>
              <a:spcAft>
                <a:spcPts val="0"/>
              </a:spcAft>
              <a:buFont typeface="Wingdings 3"/>
              <a:buChar char=""/>
              <a:defRPr/>
            </a:pPr>
            <a:r>
              <a:rPr lang="cs-CZ" sz="2000" b="1" dirty="0"/>
              <a:t>Kooperativní</a:t>
            </a:r>
          </a:p>
        </p:txBody>
      </p:sp>
    </p:spTree>
    <p:custDataLst>
      <p:tags r:id="rId1"/>
    </p:custDataLst>
    <p:extLst>
      <p:ext uri="{BB962C8B-B14F-4D97-AF65-F5344CB8AC3E}">
        <p14:creationId xmlns:p14="http://schemas.microsoft.com/office/powerpoint/2010/main" val="350841096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fontAlgn="auto" hangingPunct="1">
              <a:spcAft>
                <a:spcPts val="0"/>
              </a:spcAft>
              <a:defRPr/>
            </a:pPr>
            <a:r>
              <a:rPr lang="cs-CZ"/>
              <a:t>Předškolní věk</a:t>
            </a:r>
          </a:p>
        </p:txBody>
      </p:sp>
      <p:sp>
        <p:nvSpPr>
          <p:cNvPr id="34819" name="Rectangle 3"/>
          <p:cNvSpPr>
            <a:spLocks noGrp="1" noChangeArrowheads="1"/>
          </p:cNvSpPr>
          <p:nvPr>
            <p:ph idx="1"/>
          </p:nvPr>
        </p:nvSpPr>
        <p:spPr/>
        <p:txBody>
          <a:bodyPr>
            <a:normAutofit fontScale="85000" lnSpcReduction="20000"/>
          </a:bodyPr>
          <a:lstStyle/>
          <a:p>
            <a:pPr marL="365760" indent="-256032" eaLnBrk="1" fontAlgn="auto" hangingPunct="1">
              <a:spcAft>
                <a:spcPts val="0"/>
              </a:spcAft>
              <a:buFont typeface="Wingdings" pitchFamily="2" charset="2"/>
              <a:buNone/>
              <a:defRPr/>
            </a:pPr>
            <a:r>
              <a:rPr lang="cs-CZ" b="1" dirty="0"/>
              <a:t>Rozvoj dětské identity</a:t>
            </a:r>
          </a:p>
          <a:p>
            <a:pPr marL="365760" indent="-256032" eaLnBrk="1" fontAlgn="auto" hangingPunct="1">
              <a:spcAft>
                <a:spcPts val="0"/>
              </a:spcAft>
              <a:buFontTx/>
              <a:buChar char="•"/>
              <a:defRPr/>
            </a:pPr>
            <a:r>
              <a:rPr lang="cs-CZ" sz="2400" dirty="0"/>
              <a:t>sebehodnocení je závislé na názoru jiných lidí (rodičů)</a:t>
            </a:r>
          </a:p>
          <a:p>
            <a:pPr marL="365760" indent="-256032" eaLnBrk="1" fontAlgn="auto" hangingPunct="1">
              <a:spcAft>
                <a:spcPts val="0"/>
              </a:spcAft>
              <a:buFontTx/>
              <a:buChar char="•"/>
              <a:defRPr/>
            </a:pPr>
            <a:r>
              <a:rPr lang="cs-CZ" sz="2400" dirty="0"/>
              <a:t>součástí identity je osobní teritorium (</a:t>
            </a:r>
            <a:r>
              <a:rPr lang="cs-CZ" sz="2400" dirty="0" err="1"/>
              <a:t>tj.lidé</a:t>
            </a:r>
            <a:r>
              <a:rPr lang="cs-CZ" sz="2400" dirty="0"/>
              <a:t>, věci, prostředí)</a:t>
            </a:r>
          </a:p>
          <a:p>
            <a:pPr marL="365760" indent="-256032" eaLnBrk="1" fontAlgn="auto" hangingPunct="1">
              <a:spcAft>
                <a:spcPts val="0"/>
              </a:spcAft>
              <a:buFontTx/>
              <a:buChar char="•"/>
              <a:defRPr/>
            </a:pPr>
            <a:r>
              <a:rPr lang="cs-CZ" sz="2400" dirty="0"/>
              <a:t>identifikace s pohlavní rolí, kolem 2 roku (učí se podmiňováním – pomocí odměn, nebo nápodobou – rodič jako model muže a ženy), rozděluje se typické holčičí a </a:t>
            </a:r>
            <a:r>
              <a:rPr lang="cs-CZ" sz="2400" dirty="0" err="1"/>
              <a:t>klučičí</a:t>
            </a:r>
            <a:r>
              <a:rPr lang="cs-CZ" sz="2400" dirty="0"/>
              <a:t> chování – pozná na fotografii muže a ženu</a:t>
            </a:r>
          </a:p>
          <a:p>
            <a:pPr marL="365760" indent="-256032" eaLnBrk="1" fontAlgn="auto" hangingPunct="1">
              <a:spcAft>
                <a:spcPts val="0"/>
              </a:spcAft>
              <a:buFontTx/>
              <a:buChar char="•"/>
              <a:defRPr/>
            </a:pPr>
            <a:r>
              <a:rPr lang="cs-CZ" sz="2400" dirty="0"/>
              <a:t>Kolem 3 roku – pozná na fotce dítě – dívku, chlapce</a:t>
            </a:r>
          </a:p>
          <a:p>
            <a:pPr marL="365760" indent="-256032" eaLnBrk="1" fontAlgn="auto" hangingPunct="1">
              <a:spcAft>
                <a:spcPts val="0"/>
              </a:spcAft>
              <a:buFontTx/>
              <a:buChar char="•"/>
              <a:defRPr/>
            </a:pPr>
            <a:r>
              <a:rPr lang="cs-CZ" sz="2400" dirty="0"/>
              <a:t>Konstantnost pohlaví – až kolem 6 -7. roku</a:t>
            </a:r>
          </a:p>
          <a:p>
            <a:pPr marL="365760" indent="-256032" eaLnBrk="1" fontAlgn="auto" hangingPunct="1">
              <a:spcAft>
                <a:spcPts val="0"/>
              </a:spcAft>
              <a:buFontTx/>
              <a:buChar char="•"/>
              <a:defRPr/>
            </a:pPr>
            <a:r>
              <a:rPr lang="cs-CZ" sz="2400" dirty="0"/>
              <a:t>iniciativa x pocit viny (význam aktivity, pocit úspěchu, dítě je motivováno systémem odměn a trestů</a:t>
            </a:r>
          </a:p>
          <a:p>
            <a:pPr marL="365760" indent="-256032" eaLnBrk="1" fontAlgn="auto" hangingPunct="1">
              <a:spcAft>
                <a:spcPts val="0"/>
              </a:spcAft>
              <a:buFontTx/>
              <a:buChar char="•"/>
              <a:defRPr/>
            </a:pPr>
            <a:r>
              <a:rPr lang="cs-CZ" sz="2400" dirty="0"/>
              <a:t>začíná se objevovat altruistické chování a empatie</a:t>
            </a:r>
          </a:p>
          <a:p>
            <a:pPr marL="365760" indent="-256032" eaLnBrk="1" fontAlgn="auto" hangingPunct="1">
              <a:spcAft>
                <a:spcPts val="0"/>
              </a:spcAft>
              <a:buFontTx/>
              <a:buChar char="•"/>
              <a:defRPr/>
            </a:pPr>
            <a:r>
              <a:rPr lang="cs-CZ" sz="2400" dirty="0"/>
              <a:t>Velké sebevědomí – nevyvinuté abstraktní porovnávání, povzbuzování ze strany dospělých, absence hodnotícího systému (</a:t>
            </a:r>
            <a:r>
              <a:rPr lang="cs-CZ" sz="2400" dirty="0" err="1"/>
              <a:t>šk</a:t>
            </a:r>
            <a:r>
              <a:rPr lang="cs-CZ" sz="2400" dirty="0"/>
              <a:t>. Známky)</a:t>
            </a:r>
          </a:p>
        </p:txBody>
      </p:sp>
    </p:spTree>
    <p:custDataLst>
      <p:tags r:id="rId1"/>
    </p:custDataLst>
    <p:extLst>
      <p:ext uri="{BB962C8B-B14F-4D97-AF65-F5344CB8AC3E}">
        <p14:creationId xmlns:p14="http://schemas.microsoft.com/office/powerpoint/2010/main" val="2291087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fontAlgn="auto" hangingPunct="1">
              <a:spcAft>
                <a:spcPts val="0"/>
              </a:spcAft>
              <a:defRPr/>
            </a:pPr>
            <a:r>
              <a:rPr lang="cs-CZ"/>
              <a:t>Předškolní věk</a:t>
            </a:r>
          </a:p>
        </p:txBody>
      </p:sp>
      <p:sp>
        <p:nvSpPr>
          <p:cNvPr id="23554" name="Rectangle 3"/>
          <p:cNvSpPr>
            <a:spLocks noGrp="1" noChangeArrowheads="1"/>
          </p:cNvSpPr>
          <p:nvPr>
            <p:ph idx="1"/>
          </p:nvPr>
        </p:nvSpPr>
        <p:spPr/>
        <p:txBody>
          <a:bodyPr/>
          <a:lstStyle/>
          <a:p>
            <a:pPr eaLnBrk="1" hangingPunct="1">
              <a:buFont typeface="Wingdings" pitchFamily="2" charset="2"/>
              <a:buNone/>
            </a:pPr>
            <a:r>
              <a:rPr lang="cs-CZ" b="1"/>
              <a:t>Rozvoj dětské identity</a:t>
            </a:r>
          </a:p>
          <a:p>
            <a:pPr eaLnBrk="1" hangingPunct="1">
              <a:buFontTx/>
              <a:buChar char="•"/>
            </a:pPr>
            <a:r>
              <a:rPr lang="cs-CZ" sz="2400"/>
              <a:t>rodič je pro dítě ideál, vzor</a:t>
            </a:r>
          </a:p>
          <a:p>
            <a:pPr eaLnBrk="1" hangingPunct="1">
              <a:buFontTx/>
              <a:buChar char="•"/>
            </a:pPr>
            <a:r>
              <a:rPr lang="cs-CZ" sz="2400"/>
              <a:t>význam – vztahy s vrstevníky</a:t>
            </a:r>
          </a:p>
          <a:p>
            <a:pPr eaLnBrk="1" hangingPunct="1">
              <a:buFontTx/>
              <a:buChar char="•"/>
            </a:pPr>
            <a:r>
              <a:rPr lang="cs-CZ" sz="2400"/>
              <a:t>2,5 – 3 roky – agresivní projevy dětí (bouchání, kopání, štípání, kousání) – ochrana hraček a teritoria</a:t>
            </a:r>
          </a:p>
          <a:p>
            <a:pPr eaLnBrk="1" hangingPunct="1">
              <a:buFontTx/>
              <a:buChar char="•"/>
            </a:pPr>
            <a:r>
              <a:rPr lang="cs-CZ" sz="2400"/>
              <a:t>3 roky – agresivita v řeči </a:t>
            </a:r>
          </a:p>
          <a:p>
            <a:pPr eaLnBrk="1" hangingPunct="1">
              <a:buFontTx/>
              <a:buChar char="•"/>
            </a:pPr>
            <a:r>
              <a:rPr lang="cs-CZ" sz="2400"/>
              <a:t>Později – tzv. tabu humor – pro děti velmi lákavý </a:t>
            </a:r>
          </a:p>
          <a:p>
            <a:pPr eaLnBrk="1" hangingPunct="1">
              <a:buFontTx/>
              <a:buChar char="•"/>
            </a:pPr>
            <a:r>
              <a:rPr lang="cs-CZ" sz="2000" i="1"/>
              <a:t>„ K obědu byly hovínka“, mami, pokakal jsem ti obličej“</a:t>
            </a:r>
          </a:p>
          <a:p>
            <a:pPr eaLnBrk="1" hangingPunct="1">
              <a:buFontTx/>
              <a:buChar char="•"/>
            </a:pPr>
            <a:r>
              <a:rPr lang="cs-CZ" sz="2400"/>
              <a:t>6 – 7 let – děti více empatické, agresivita ustupuje</a:t>
            </a:r>
          </a:p>
          <a:p>
            <a:pPr eaLnBrk="1" hangingPunct="1">
              <a:buFontTx/>
              <a:buChar char="•"/>
            </a:pPr>
            <a:r>
              <a:rPr lang="cs-CZ" sz="2400"/>
              <a:t>Děti v předškolním věku obtížně zvládají frustraci </a:t>
            </a:r>
          </a:p>
        </p:txBody>
      </p:sp>
    </p:spTree>
    <p:custDataLst>
      <p:tags r:id="rId1"/>
    </p:custDataLst>
    <p:extLst>
      <p:ext uri="{BB962C8B-B14F-4D97-AF65-F5344CB8AC3E}">
        <p14:creationId xmlns:p14="http://schemas.microsoft.com/office/powerpoint/2010/main" val="155623464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1000" y="476672"/>
            <a:ext cx="8382000" cy="1152128"/>
          </a:xfrm>
        </p:spPr>
        <p:txBody>
          <a:bodyPr/>
          <a:lstStyle/>
          <a:p>
            <a:pPr eaLnBrk="1" hangingPunct="1">
              <a:defRPr/>
            </a:pPr>
            <a:r>
              <a:rPr lang="cs-CZ" dirty="0"/>
              <a:t>Instituce MŠ </a:t>
            </a:r>
          </a:p>
        </p:txBody>
      </p:sp>
      <p:sp>
        <p:nvSpPr>
          <p:cNvPr id="24581" name="Zástupný symbol pro obsah 4"/>
          <p:cNvSpPr>
            <a:spLocks noGrp="1"/>
          </p:cNvSpPr>
          <p:nvPr>
            <p:ph sz="quarter" idx="2"/>
          </p:nvPr>
        </p:nvSpPr>
        <p:spPr>
          <a:xfrm>
            <a:off x="457200" y="1700808"/>
            <a:ext cx="4040188" cy="3685580"/>
          </a:xfrm>
          <a:ln>
            <a:prstDash val="solid"/>
          </a:ln>
        </p:spPr>
        <p:txBody>
          <a:bodyPr>
            <a:normAutofit lnSpcReduction="10000"/>
          </a:bodyPr>
          <a:lstStyle/>
          <a:p>
            <a:pPr eaLnBrk="1" hangingPunct="1"/>
            <a:r>
              <a:rPr lang="cs-CZ" dirty="0"/>
              <a:t>NOVÁ ZMĚNA</a:t>
            </a:r>
          </a:p>
          <a:p>
            <a:pPr eaLnBrk="1" hangingPunct="1"/>
            <a:r>
              <a:rPr lang="cs-CZ" dirty="0"/>
              <a:t>NUTNÁ PŘÍPRAVA</a:t>
            </a:r>
          </a:p>
          <a:p>
            <a:pPr eaLnBrk="1" hangingPunct="1"/>
            <a:r>
              <a:rPr lang="cs-CZ" dirty="0"/>
              <a:t>CITLIVĚ PŘI NAZOZENÍ DALŠÍHO SOUROZENCE</a:t>
            </a:r>
          </a:p>
          <a:p>
            <a:pPr eaLnBrk="1" hangingPunct="1"/>
            <a:r>
              <a:rPr lang="cs-CZ" dirty="0"/>
              <a:t>NOVÉ VNÍMÁNÍ AUTORITY</a:t>
            </a:r>
          </a:p>
          <a:p>
            <a:pPr eaLnBrk="1" hangingPunct="1"/>
            <a:r>
              <a:rPr lang="cs-CZ" dirty="0"/>
              <a:t>SEPARACE OD RODINY</a:t>
            </a:r>
          </a:p>
          <a:p>
            <a:pPr eaLnBrk="1" hangingPunct="1"/>
            <a:r>
              <a:rPr lang="cs-CZ" dirty="0"/>
              <a:t>REŽIM DNE</a:t>
            </a:r>
          </a:p>
          <a:p>
            <a:pPr eaLnBrk="1" hangingPunct="1"/>
            <a:r>
              <a:rPr lang="cs-CZ" dirty="0"/>
              <a:t>SOCIALIZACE </a:t>
            </a:r>
          </a:p>
        </p:txBody>
      </p:sp>
      <p:sp>
        <p:nvSpPr>
          <p:cNvPr id="24582" name="Zástupný symbol pro obsah 5"/>
          <p:cNvSpPr>
            <a:spLocks noGrp="1"/>
          </p:cNvSpPr>
          <p:nvPr>
            <p:ph sz="quarter" idx="4"/>
          </p:nvPr>
        </p:nvSpPr>
        <p:spPr>
          <a:xfrm>
            <a:off x="4645025" y="1444625"/>
            <a:ext cx="4498975" cy="3941763"/>
          </a:xfrm>
          <a:ln>
            <a:prstDash val="solid"/>
          </a:ln>
        </p:spPr>
        <p:txBody>
          <a:bodyPr>
            <a:normAutofit lnSpcReduction="10000"/>
          </a:bodyPr>
          <a:lstStyle/>
          <a:p>
            <a:pPr eaLnBrk="1" hangingPunct="1">
              <a:spcBef>
                <a:spcPct val="0"/>
              </a:spcBef>
            </a:pPr>
            <a:r>
              <a:rPr lang="cs-CZ"/>
              <a:t>UČÍ SE ZVLÁDAT SVŮJ EGOCENTRISMUS, PROSAZOVAT SVÁ PŘÁNÍ SOCIÁLNĚ PŘIJATELNÝM ZPŮSOBEM</a:t>
            </a:r>
          </a:p>
          <a:p>
            <a:pPr eaLnBrk="1" hangingPunct="1">
              <a:spcBef>
                <a:spcPct val="0"/>
              </a:spcBef>
            </a:pPr>
            <a:r>
              <a:rPr lang="cs-CZ"/>
              <a:t>NOVÉ PROBLÉMY – POSMÍVÁNÍ, ŽALOVÁNÍ, VYCHLOUBÁNÍ</a:t>
            </a:r>
          </a:p>
          <a:p>
            <a:pPr eaLnBrk="1" hangingPunct="1">
              <a:spcBef>
                <a:spcPct val="0"/>
              </a:spcBef>
            </a:pPr>
            <a:r>
              <a:rPr lang="cs-CZ"/>
              <a:t>DĚTI POUČUJÍ OSTATNÍ, VYZDVIHUJÍ SEBE, ŽE TO UMÍ….</a:t>
            </a:r>
          </a:p>
          <a:p>
            <a:pPr eaLnBrk="1" hangingPunct="1">
              <a:spcBef>
                <a:spcPct val="0"/>
              </a:spcBef>
            </a:pPr>
            <a:endParaRPr lang="cs-CZ"/>
          </a:p>
        </p:txBody>
      </p:sp>
    </p:spTree>
    <p:extLst>
      <p:ext uri="{BB962C8B-B14F-4D97-AF65-F5344CB8AC3E}">
        <p14:creationId xmlns:p14="http://schemas.microsoft.com/office/powerpoint/2010/main" val="5197596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ctrTitle"/>
          </p:nvPr>
        </p:nvSpPr>
        <p:spPr/>
        <p:txBody>
          <a:bodyPr/>
          <a:lstStyle/>
          <a:p>
            <a:endParaRPr lang="cs-CZ" dirty="0"/>
          </a:p>
        </p:txBody>
      </p:sp>
      <p:sp>
        <p:nvSpPr>
          <p:cNvPr id="6" name="Podnadpis 5"/>
          <p:cNvSpPr>
            <a:spLocks noGrp="1"/>
          </p:cNvSpPr>
          <p:nvPr>
            <p:ph type="subTitle" idx="1"/>
          </p:nvPr>
        </p:nvSpPr>
        <p:spPr>
          <a:xfrm>
            <a:off x="457200" y="3899938"/>
            <a:ext cx="6347048" cy="1752600"/>
          </a:xfrm>
        </p:spPr>
        <p:txBody>
          <a:bodyPr>
            <a:normAutofit fontScale="85000" lnSpcReduction="20000"/>
          </a:bodyPr>
          <a:lstStyle/>
          <a:p>
            <a:endParaRPr lang="cs-CZ" dirty="0"/>
          </a:p>
          <a:p>
            <a:endParaRPr lang="cs-CZ" dirty="0"/>
          </a:p>
          <a:p>
            <a:r>
              <a:rPr lang="cs-CZ" sz="4300" b="1" dirty="0">
                <a:effectLst>
                  <a:outerShdw blurRad="38100" dist="38100" dir="2700000" algn="tl">
                    <a:srgbClr val="000000">
                      <a:alpha val="43137"/>
                    </a:srgbClr>
                  </a:outerShdw>
                </a:effectLst>
              </a:rPr>
              <a:t>ŠKOLNÍ ZRALOST a MLADŠÍ ŠKOLNÍ VĚK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6762" y="0"/>
            <a:ext cx="7056782" cy="410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73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7" name="object 7"/>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9" name="object 9"/>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10" name="object 10"/>
          <p:cNvSpPr/>
          <p:nvPr/>
        </p:nvSpPr>
        <p:spPr>
          <a:xfrm>
            <a:off x="1368552" y="274319"/>
            <a:ext cx="3047" cy="4572"/>
          </a:xfrm>
          <a:prstGeom prst="rect">
            <a:avLst/>
          </a:prstGeom>
          <a:blipFill>
            <a:blip r:embed="rId5" cstate="print"/>
            <a:stretch>
              <a:fillRect/>
            </a:stretch>
          </a:blipFill>
        </p:spPr>
        <p:txBody>
          <a:bodyPr wrap="square" lIns="0" tIns="0" rIns="0" bIns="0" rtlCol="0">
            <a:noAutofit/>
          </a:bodyPr>
          <a:lstStyle/>
          <a:p>
            <a:endParaRPr/>
          </a:p>
        </p:txBody>
      </p:sp>
      <p:sp>
        <p:nvSpPr>
          <p:cNvPr id="11" name="object 11"/>
          <p:cNvSpPr/>
          <p:nvPr/>
        </p:nvSpPr>
        <p:spPr>
          <a:xfrm>
            <a:off x="323850" y="184150"/>
            <a:ext cx="2663825" cy="3810000"/>
          </a:xfrm>
          <a:prstGeom prst="rect">
            <a:avLst/>
          </a:prstGeom>
          <a:blipFill>
            <a:blip r:embed="rId6" cstate="print"/>
            <a:stretch>
              <a:fillRect/>
            </a:stretch>
          </a:blipFill>
        </p:spPr>
        <p:txBody>
          <a:bodyPr wrap="square" lIns="0" tIns="0" rIns="0" bIns="0" rtlCol="0">
            <a:noAutofit/>
          </a:bodyPr>
          <a:lstStyle/>
          <a:p>
            <a:endParaRPr/>
          </a:p>
        </p:txBody>
      </p:sp>
      <p:sp>
        <p:nvSpPr>
          <p:cNvPr id="12" name="object 12"/>
          <p:cNvSpPr/>
          <p:nvPr/>
        </p:nvSpPr>
        <p:spPr>
          <a:xfrm>
            <a:off x="6084951" y="339598"/>
            <a:ext cx="2590800" cy="3744976"/>
          </a:xfrm>
          <a:prstGeom prst="rect">
            <a:avLst/>
          </a:prstGeom>
          <a:blipFill>
            <a:blip r:embed="rId7" cstate="print"/>
            <a:stretch>
              <a:fillRect/>
            </a:stretch>
          </a:blipFill>
        </p:spPr>
        <p:txBody>
          <a:bodyPr wrap="square" lIns="0" tIns="0" rIns="0" bIns="0" rtlCol="0">
            <a:noAutofit/>
          </a:bodyPr>
          <a:lstStyle/>
          <a:p>
            <a:endParaRPr/>
          </a:p>
        </p:txBody>
      </p:sp>
      <p:sp>
        <p:nvSpPr>
          <p:cNvPr id="13" name="object 13"/>
          <p:cNvSpPr/>
          <p:nvPr/>
        </p:nvSpPr>
        <p:spPr>
          <a:xfrm>
            <a:off x="3203575" y="234950"/>
            <a:ext cx="2592451" cy="3765550"/>
          </a:xfrm>
          <a:prstGeom prst="rect">
            <a:avLst/>
          </a:prstGeom>
          <a:blipFill>
            <a:blip r:embed="rId8" cstate="print"/>
            <a:stretch>
              <a:fillRect/>
            </a:stretch>
          </a:blipFill>
        </p:spPr>
        <p:txBody>
          <a:bodyPr wrap="square" lIns="0" tIns="0" rIns="0" bIns="0" rtlCol="0">
            <a:noAutofit/>
          </a:bodyPr>
          <a:lstStyle/>
          <a:p>
            <a:endParaRPr/>
          </a:p>
        </p:txBody>
      </p:sp>
      <p:sp>
        <p:nvSpPr>
          <p:cNvPr id="4" name="object 4"/>
          <p:cNvSpPr txBox="1"/>
          <p:nvPr/>
        </p:nvSpPr>
        <p:spPr>
          <a:xfrm>
            <a:off x="329590" y="4652954"/>
            <a:ext cx="8235010" cy="1076960"/>
          </a:xfrm>
          <a:prstGeom prst="rect">
            <a:avLst/>
          </a:prstGeom>
        </p:spPr>
        <p:txBody>
          <a:bodyPr wrap="square" lIns="0" tIns="0" rIns="0" bIns="0" rtlCol="0">
            <a:noAutofit/>
          </a:bodyPr>
          <a:lstStyle/>
          <a:p>
            <a:pPr marL="12700" marR="34290">
              <a:lnSpc>
                <a:spcPts val="1939"/>
              </a:lnSpc>
              <a:spcBef>
                <a:spcPts val="97"/>
              </a:spcBef>
            </a:pPr>
            <a:r>
              <a:rPr sz="1800" spc="0" dirty="0">
                <a:latin typeface="Arial"/>
                <a:cs typeface="Arial"/>
              </a:rPr>
              <a:t>Kri</a:t>
            </a:r>
            <a:r>
              <a:rPr sz="1800" spc="-9" dirty="0">
                <a:latin typeface="Arial"/>
                <a:cs typeface="Arial"/>
              </a:rPr>
              <a:t>e</a:t>
            </a:r>
            <a:r>
              <a:rPr sz="1800" spc="0" dirty="0">
                <a:latin typeface="Arial"/>
                <a:cs typeface="Arial"/>
              </a:rPr>
              <a:t>g</a:t>
            </a:r>
            <a:r>
              <a:rPr sz="1800" spc="-9" dirty="0">
                <a:latin typeface="Arial"/>
                <a:cs typeface="Arial"/>
              </a:rPr>
              <a:t>e</a:t>
            </a:r>
            <a:r>
              <a:rPr sz="1800" spc="0" dirty="0">
                <a:latin typeface="Arial"/>
                <a:cs typeface="Arial"/>
              </a:rPr>
              <a:t>l</a:t>
            </a:r>
            <a:r>
              <a:rPr sz="1800" spc="-9" dirty="0">
                <a:latin typeface="Arial"/>
                <a:cs typeface="Arial"/>
              </a:rPr>
              <a:t>o</a:t>
            </a:r>
            <a:r>
              <a:rPr sz="1800" spc="0" dirty="0">
                <a:latin typeface="Arial"/>
                <a:cs typeface="Arial"/>
              </a:rPr>
              <a:t>vá</a:t>
            </a:r>
            <a:r>
              <a:rPr sz="1800" spc="29" dirty="0">
                <a:latin typeface="Arial"/>
                <a:cs typeface="Arial"/>
              </a:rPr>
              <a:t> </a:t>
            </a:r>
            <a:r>
              <a:rPr sz="1800" spc="0" dirty="0">
                <a:latin typeface="Arial"/>
                <a:cs typeface="Arial"/>
              </a:rPr>
              <a:t>, M.: </a:t>
            </a:r>
            <a:r>
              <a:rPr sz="1800" b="1" spc="0" dirty="0">
                <a:latin typeface="Arial"/>
                <a:cs typeface="Arial"/>
              </a:rPr>
              <a:t>Zám</a:t>
            </a:r>
            <a:r>
              <a:rPr sz="1800" b="1" spc="-9" dirty="0">
                <a:latin typeface="Arial"/>
                <a:cs typeface="Arial"/>
              </a:rPr>
              <a:t>ě</a:t>
            </a:r>
            <a:r>
              <a:rPr sz="1800" b="1" spc="0" dirty="0">
                <a:latin typeface="Arial"/>
                <a:cs typeface="Arial"/>
              </a:rPr>
              <a:t>rné</a:t>
            </a:r>
            <a:r>
              <a:rPr sz="1800" b="1" spc="9" dirty="0">
                <a:latin typeface="Arial"/>
                <a:cs typeface="Arial"/>
              </a:rPr>
              <a:t> </a:t>
            </a:r>
            <a:r>
              <a:rPr sz="1800" b="1" spc="0" dirty="0">
                <a:latin typeface="Arial"/>
                <a:cs typeface="Arial"/>
              </a:rPr>
              <a:t>s</a:t>
            </a:r>
            <a:r>
              <a:rPr sz="1800" b="1" spc="-9" dirty="0">
                <a:latin typeface="Arial"/>
                <a:cs typeface="Arial"/>
              </a:rPr>
              <a:t>e</a:t>
            </a:r>
            <a:r>
              <a:rPr sz="1800" b="1" spc="0" dirty="0">
                <a:latin typeface="Arial"/>
                <a:cs typeface="Arial"/>
              </a:rPr>
              <a:t>bep</a:t>
            </a:r>
            <a:r>
              <a:rPr sz="1800" b="1" spc="4" dirty="0">
                <a:latin typeface="Arial"/>
                <a:cs typeface="Arial"/>
              </a:rPr>
              <a:t>o</a:t>
            </a:r>
            <a:r>
              <a:rPr sz="1800" b="1" spc="0" dirty="0">
                <a:latin typeface="Arial"/>
                <a:cs typeface="Arial"/>
              </a:rPr>
              <a:t>š</a:t>
            </a:r>
            <a:r>
              <a:rPr sz="1800" b="1" spc="-9" dirty="0">
                <a:latin typeface="Arial"/>
                <a:cs typeface="Arial"/>
              </a:rPr>
              <a:t>k</a:t>
            </a:r>
            <a:r>
              <a:rPr sz="1800" b="1" spc="0" dirty="0">
                <a:latin typeface="Arial"/>
                <a:cs typeface="Arial"/>
              </a:rPr>
              <a:t>oz</a:t>
            </a:r>
            <a:r>
              <a:rPr sz="1800" b="1" spc="4" dirty="0">
                <a:latin typeface="Arial"/>
                <a:cs typeface="Arial"/>
              </a:rPr>
              <a:t>o</a:t>
            </a:r>
            <a:r>
              <a:rPr sz="1800" b="1" spc="-39" dirty="0">
                <a:latin typeface="Arial"/>
                <a:cs typeface="Arial"/>
              </a:rPr>
              <a:t>v</a:t>
            </a:r>
            <a:r>
              <a:rPr sz="1800" b="1" spc="0" dirty="0">
                <a:latin typeface="Arial"/>
                <a:cs typeface="Arial"/>
              </a:rPr>
              <a:t>ání</a:t>
            </a:r>
            <a:r>
              <a:rPr sz="1800" b="1" spc="44" dirty="0">
                <a:latin typeface="Arial"/>
                <a:cs typeface="Arial"/>
              </a:rPr>
              <a:t> </a:t>
            </a:r>
            <a:r>
              <a:rPr sz="1800" b="1" spc="0" dirty="0">
                <a:latin typeface="Arial"/>
                <a:cs typeface="Arial"/>
              </a:rPr>
              <a:t>v dětst</a:t>
            </a:r>
            <a:r>
              <a:rPr sz="1800" b="1" spc="-44" dirty="0">
                <a:latin typeface="Arial"/>
                <a:cs typeface="Arial"/>
              </a:rPr>
              <a:t>v</a:t>
            </a:r>
            <a:r>
              <a:rPr sz="1800" b="1" spc="0" dirty="0">
                <a:latin typeface="Arial"/>
                <a:cs typeface="Arial"/>
              </a:rPr>
              <a:t>í</a:t>
            </a:r>
            <a:r>
              <a:rPr sz="1800" b="1" spc="44" dirty="0">
                <a:latin typeface="Arial"/>
                <a:cs typeface="Arial"/>
              </a:rPr>
              <a:t> </a:t>
            </a:r>
            <a:r>
              <a:rPr sz="1800" b="1" spc="0" dirty="0">
                <a:latin typeface="Arial"/>
                <a:cs typeface="Arial"/>
              </a:rPr>
              <a:t>a </a:t>
            </a:r>
            <a:r>
              <a:rPr sz="1800" b="1" spc="-4" dirty="0">
                <a:latin typeface="Arial"/>
                <a:cs typeface="Arial"/>
              </a:rPr>
              <a:t>a</a:t>
            </a:r>
            <a:r>
              <a:rPr sz="1800" b="1" spc="0" dirty="0">
                <a:latin typeface="Arial"/>
                <a:cs typeface="Arial"/>
              </a:rPr>
              <a:t>d</a:t>
            </a:r>
            <a:r>
              <a:rPr sz="1800" b="1" spc="4" dirty="0">
                <a:latin typeface="Arial"/>
                <a:cs typeface="Arial"/>
              </a:rPr>
              <a:t>o</a:t>
            </a:r>
            <a:r>
              <a:rPr sz="1800" b="1" spc="0" dirty="0">
                <a:latin typeface="Arial"/>
                <a:cs typeface="Arial"/>
              </a:rPr>
              <a:t>le</a:t>
            </a:r>
            <a:r>
              <a:rPr sz="1800" b="1" spc="-4" dirty="0">
                <a:latin typeface="Arial"/>
                <a:cs typeface="Arial"/>
              </a:rPr>
              <a:t>s</a:t>
            </a:r>
            <a:r>
              <a:rPr sz="1800" b="1" spc="0" dirty="0">
                <a:latin typeface="Arial"/>
                <a:cs typeface="Arial"/>
              </a:rPr>
              <a:t>c</a:t>
            </a:r>
            <a:r>
              <a:rPr sz="1800" b="1" spc="-9" dirty="0">
                <a:latin typeface="Arial"/>
                <a:cs typeface="Arial"/>
              </a:rPr>
              <a:t>e</a:t>
            </a:r>
            <a:r>
              <a:rPr sz="1800" b="1" spc="0" dirty="0">
                <a:latin typeface="Arial"/>
                <a:cs typeface="Arial"/>
              </a:rPr>
              <a:t>nci.</a:t>
            </a:r>
            <a:endParaRPr sz="1800">
              <a:latin typeface="Arial"/>
              <a:cs typeface="Arial"/>
            </a:endParaRPr>
          </a:p>
          <a:p>
            <a:pPr marL="12700" marR="34290">
              <a:lnSpc>
                <a:spcPct val="95825"/>
              </a:lnSpc>
            </a:pPr>
            <a:r>
              <a:rPr sz="1800" spc="0" dirty="0">
                <a:latin typeface="Arial"/>
                <a:cs typeface="Arial"/>
              </a:rPr>
              <a:t>Pra</a:t>
            </a:r>
            <a:r>
              <a:rPr sz="1800" spc="-9" dirty="0">
                <a:latin typeface="Arial"/>
                <a:cs typeface="Arial"/>
              </a:rPr>
              <a:t>h</a:t>
            </a:r>
            <a:r>
              <a:rPr sz="1800" spc="0" dirty="0">
                <a:latin typeface="Arial"/>
                <a:cs typeface="Arial"/>
              </a:rPr>
              <a:t>a:Gra</a:t>
            </a:r>
            <a:r>
              <a:rPr sz="1800" spc="-4" dirty="0">
                <a:latin typeface="Arial"/>
                <a:cs typeface="Arial"/>
              </a:rPr>
              <a:t>d</a:t>
            </a:r>
            <a:r>
              <a:rPr sz="1800" spc="0" dirty="0">
                <a:latin typeface="Arial"/>
                <a:cs typeface="Arial"/>
              </a:rPr>
              <a:t>a</a:t>
            </a:r>
            <a:r>
              <a:rPr sz="1800" spc="14" dirty="0">
                <a:latin typeface="Arial"/>
                <a:cs typeface="Arial"/>
              </a:rPr>
              <a:t> </a:t>
            </a:r>
            <a:r>
              <a:rPr sz="1800" spc="0" dirty="0">
                <a:latin typeface="Arial"/>
                <a:cs typeface="Arial"/>
              </a:rPr>
              <a:t>2</a:t>
            </a:r>
            <a:r>
              <a:rPr sz="1800" spc="-9" dirty="0">
                <a:latin typeface="Arial"/>
                <a:cs typeface="Arial"/>
              </a:rPr>
              <a:t>0</a:t>
            </a:r>
            <a:r>
              <a:rPr sz="1800" spc="0" dirty="0">
                <a:latin typeface="Arial"/>
                <a:cs typeface="Arial"/>
              </a:rPr>
              <a:t>0</a:t>
            </a:r>
            <a:r>
              <a:rPr sz="1800" spc="-9" dirty="0">
                <a:latin typeface="Arial"/>
                <a:cs typeface="Arial"/>
              </a:rPr>
              <a:t>8</a:t>
            </a:r>
            <a:r>
              <a:rPr sz="1800" spc="0" dirty="0">
                <a:latin typeface="Arial"/>
                <a:cs typeface="Arial"/>
              </a:rPr>
              <a:t>.</a:t>
            </a:r>
            <a:endParaRPr sz="1800">
              <a:latin typeface="Arial"/>
              <a:cs typeface="Arial"/>
            </a:endParaRPr>
          </a:p>
          <a:p>
            <a:pPr marL="12700" marR="34290">
              <a:lnSpc>
                <a:spcPct val="95825"/>
              </a:lnSpc>
              <a:spcBef>
                <a:spcPts val="90"/>
              </a:spcBef>
            </a:pPr>
            <a:r>
              <a:rPr sz="1800" spc="0" dirty="0">
                <a:latin typeface="Arial"/>
                <a:cs typeface="Arial"/>
              </a:rPr>
              <a:t>K</a:t>
            </a:r>
            <a:r>
              <a:rPr sz="1800" spc="-4" dirty="0">
                <a:latin typeface="Arial"/>
                <a:cs typeface="Arial"/>
              </a:rPr>
              <a:t>a</a:t>
            </a:r>
            <a:r>
              <a:rPr sz="1800" spc="0" dirty="0">
                <a:latin typeface="Arial"/>
                <a:cs typeface="Arial"/>
              </a:rPr>
              <a:t>trň</a:t>
            </a:r>
            <a:r>
              <a:rPr sz="1800" spc="-4" dirty="0">
                <a:latin typeface="Arial"/>
                <a:cs typeface="Arial"/>
              </a:rPr>
              <a:t>á</a:t>
            </a:r>
            <a:r>
              <a:rPr sz="1800" spc="0" dirty="0">
                <a:latin typeface="Arial"/>
                <a:cs typeface="Arial"/>
              </a:rPr>
              <a:t>k,</a:t>
            </a:r>
            <a:r>
              <a:rPr sz="1800" spc="-24" dirty="0">
                <a:latin typeface="Arial"/>
                <a:cs typeface="Arial"/>
              </a:rPr>
              <a:t> </a:t>
            </a:r>
            <a:r>
              <a:rPr sz="1800" spc="-184" dirty="0">
                <a:latin typeface="Arial"/>
                <a:cs typeface="Arial"/>
              </a:rPr>
              <a:t>T</a:t>
            </a:r>
            <a:r>
              <a:rPr sz="1800" spc="0" dirty="0">
                <a:latin typeface="Arial"/>
                <a:cs typeface="Arial"/>
              </a:rPr>
              <a:t>.:</a:t>
            </a:r>
            <a:r>
              <a:rPr sz="1800" spc="-9" dirty="0">
                <a:latin typeface="Arial"/>
                <a:cs typeface="Arial"/>
              </a:rPr>
              <a:t> </a:t>
            </a:r>
            <a:r>
              <a:rPr sz="1800" b="1" spc="0" dirty="0">
                <a:latin typeface="Arial"/>
                <a:cs typeface="Arial"/>
              </a:rPr>
              <a:t>Na</a:t>
            </a:r>
            <a:r>
              <a:rPr sz="1800" b="1" spc="4" dirty="0">
                <a:latin typeface="Arial"/>
                <a:cs typeface="Arial"/>
              </a:rPr>
              <a:t> </a:t>
            </a:r>
            <a:r>
              <a:rPr sz="1800" b="1" spc="0" dirty="0">
                <a:latin typeface="Arial"/>
                <a:cs typeface="Arial"/>
              </a:rPr>
              <a:t>prahu dospěl</a:t>
            </a:r>
            <a:r>
              <a:rPr sz="1800" b="1" spc="4" dirty="0">
                <a:latin typeface="Arial"/>
                <a:cs typeface="Arial"/>
              </a:rPr>
              <a:t>o</a:t>
            </a:r>
            <a:r>
              <a:rPr sz="1800" b="1" spc="0" dirty="0">
                <a:latin typeface="Arial"/>
                <a:cs typeface="Arial"/>
              </a:rPr>
              <a:t>sti.</a:t>
            </a:r>
            <a:r>
              <a:rPr sz="1800" b="1" spc="-9" dirty="0">
                <a:latin typeface="Arial"/>
                <a:cs typeface="Arial"/>
              </a:rPr>
              <a:t> </a:t>
            </a:r>
            <a:r>
              <a:rPr sz="1800" spc="0" dirty="0">
                <a:latin typeface="Arial"/>
                <a:cs typeface="Arial"/>
              </a:rPr>
              <a:t>Brn</a:t>
            </a:r>
            <a:r>
              <a:rPr sz="1800" spc="-9" dirty="0">
                <a:latin typeface="Arial"/>
                <a:cs typeface="Arial"/>
              </a:rPr>
              <a:t>o</a:t>
            </a:r>
            <a:r>
              <a:rPr sz="1800" spc="0" dirty="0">
                <a:latin typeface="Arial"/>
                <a:cs typeface="Arial"/>
              </a:rPr>
              <a:t>:Dok</a:t>
            </a:r>
            <a:r>
              <a:rPr sz="1800" spc="-9" dirty="0">
                <a:latin typeface="Arial"/>
                <a:cs typeface="Arial"/>
              </a:rPr>
              <a:t>o</a:t>
            </a:r>
            <a:r>
              <a:rPr sz="1800" spc="0" dirty="0">
                <a:latin typeface="Arial"/>
                <a:cs typeface="Arial"/>
              </a:rPr>
              <a:t>řá</a:t>
            </a:r>
            <a:r>
              <a:rPr sz="1800" spc="-9" dirty="0">
                <a:latin typeface="Arial"/>
                <a:cs typeface="Arial"/>
              </a:rPr>
              <a:t>n</a:t>
            </a:r>
            <a:r>
              <a:rPr sz="1800" spc="0" dirty="0">
                <a:latin typeface="Arial"/>
                <a:cs typeface="Arial"/>
              </a:rPr>
              <a:t>,</a:t>
            </a:r>
            <a:r>
              <a:rPr sz="1800" spc="29" dirty="0">
                <a:latin typeface="Arial"/>
                <a:cs typeface="Arial"/>
              </a:rPr>
              <a:t> </a:t>
            </a:r>
            <a:r>
              <a:rPr sz="1800" spc="0" dirty="0">
                <a:latin typeface="Arial"/>
                <a:cs typeface="Arial"/>
              </a:rPr>
              <a:t>Mas</a:t>
            </a:r>
            <a:r>
              <a:rPr sz="1800" spc="-9" dirty="0">
                <a:latin typeface="Arial"/>
                <a:cs typeface="Arial"/>
              </a:rPr>
              <a:t>a</a:t>
            </a:r>
            <a:r>
              <a:rPr sz="1800" spc="0" dirty="0">
                <a:latin typeface="Arial"/>
                <a:cs typeface="Arial"/>
              </a:rPr>
              <a:t>r</a:t>
            </a:r>
            <a:r>
              <a:rPr sz="1800" spc="-25" dirty="0">
                <a:latin typeface="Arial"/>
                <a:cs typeface="Arial"/>
              </a:rPr>
              <a:t>y</a:t>
            </a:r>
            <a:r>
              <a:rPr sz="1800" spc="0" dirty="0">
                <a:latin typeface="Arial"/>
                <a:cs typeface="Arial"/>
              </a:rPr>
              <a:t>kova</a:t>
            </a:r>
            <a:r>
              <a:rPr sz="1800" spc="29" dirty="0">
                <a:latin typeface="Arial"/>
                <a:cs typeface="Arial"/>
              </a:rPr>
              <a:t> </a:t>
            </a:r>
            <a:r>
              <a:rPr sz="1800" spc="0" dirty="0">
                <a:latin typeface="Arial"/>
                <a:cs typeface="Arial"/>
              </a:rPr>
              <a:t>u</a:t>
            </a:r>
            <a:r>
              <a:rPr sz="1800" spc="-9" dirty="0">
                <a:latin typeface="Arial"/>
                <a:cs typeface="Arial"/>
              </a:rPr>
              <a:t>n</a:t>
            </a:r>
            <a:r>
              <a:rPr sz="1800" spc="0" dirty="0">
                <a:latin typeface="Arial"/>
                <a:cs typeface="Arial"/>
              </a:rPr>
              <a:t>iv</a:t>
            </a:r>
            <a:r>
              <a:rPr sz="1800" spc="-9" dirty="0">
                <a:latin typeface="Arial"/>
                <a:cs typeface="Arial"/>
              </a:rPr>
              <a:t>e</a:t>
            </a:r>
            <a:r>
              <a:rPr sz="1800" spc="0" dirty="0">
                <a:latin typeface="Arial"/>
                <a:cs typeface="Arial"/>
              </a:rPr>
              <a:t>rzita</a:t>
            </a:r>
            <a:r>
              <a:rPr sz="1800" spc="9" dirty="0">
                <a:latin typeface="Arial"/>
                <a:cs typeface="Arial"/>
              </a:rPr>
              <a:t> </a:t>
            </a:r>
            <a:r>
              <a:rPr sz="1800" spc="0" dirty="0">
                <a:latin typeface="Arial"/>
                <a:cs typeface="Arial"/>
              </a:rPr>
              <a:t>2</a:t>
            </a:r>
            <a:r>
              <a:rPr sz="1800" spc="-9" dirty="0">
                <a:latin typeface="Arial"/>
                <a:cs typeface="Arial"/>
              </a:rPr>
              <a:t>0</a:t>
            </a:r>
            <a:r>
              <a:rPr sz="1800" spc="0" dirty="0">
                <a:latin typeface="Arial"/>
                <a:cs typeface="Arial"/>
              </a:rPr>
              <a:t>1</a:t>
            </a:r>
            <a:r>
              <a:rPr sz="1800" spc="-9" dirty="0">
                <a:latin typeface="Arial"/>
                <a:cs typeface="Arial"/>
              </a:rPr>
              <a:t>0</a:t>
            </a:r>
            <a:r>
              <a:rPr sz="1800" spc="0" dirty="0">
                <a:latin typeface="Arial"/>
                <a:cs typeface="Arial"/>
              </a:rPr>
              <a:t>.</a:t>
            </a:r>
            <a:endParaRPr sz="1800">
              <a:latin typeface="Arial"/>
              <a:cs typeface="Arial"/>
            </a:endParaRPr>
          </a:p>
          <a:p>
            <a:pPr marL="12700">
              <a:lnSpc>
                <a:spcPct val="95825"/>
              </a:lnSpc>
              <a:spcBef>
                <a:spcPts val="90"/>
              </a:spcBef>
            </a:pPr>
            <a:r>
              <a:rPr sz="1800" spc="0" dirty="0">
                <a:latin typeface="Arial"/>
                <a:cs typeface="Arial"/>
              </a:rPr>
              <a:t>Mi</a:t>
            </a:r>
            <a:r>
              <a:rPr sz="1800" spc="-4" dirty="0">
                <a:latin typeface="Arial"/>
                <a:cs typeface="Arial"/>
              </a:rPr>
              <a:t>o</a:t>
            </a:r>
            <a:r>
              <a:rPr sz="1800" spc="0" dirty="0">
                <a:latin typeface="Arial"/>
                <a:cs typeface="Arial"/>
              </a:rPr>
              <a:t>vský,</a:t>
            </a:r>
            <a:r>
              <a:rPr sz="1800" spc="9" dirty="0">
                <a:latin typeface="Arial"/>
                <a:cs typeface="Arial"/>
              </a:rPr>
              <a:t> </a:t>
            </a:r>
            <a:r>
              <a:rPr sz="1800" spc="0" dirty="0">
                <a:latin typeface="Arial"/>
                <a:cs typeface="Arial"/>
              </a:rPr>
              <a:t>M. a</a:t>
            </a:r>
            <a:r>
              <a:rPr sz="1800" spc="-4" dirty="0">
                <a:latin typeface="Arial"/>
                <a:cs typeface="Arial"/>
              </a:rPr>
              <a:t> </a:t>
            </a:r>
            <a:r>
              <a:rPr sz="1800" spc="0" dirty="0">
                <a:latin typeface="Arial"/>
                <a:cs typeface="Arial"/>
              </a:rPr>
              <a:t>kol. :</a:t>
            </a:r>
            <a:r>
              <a:rPr sz="1800" spc="14" dirty="0">
                <a:latin typeface="Arial"/>
                <a:cs typeface="Arial"/>
              </a:rPr>
              <a:t> </a:t>
            </a:r>
            <a:r>
              <a:rPr sz="1800" b="1" spc="0" dirty="0">
                <a:latin typeface="Arial"/>
                <a:cs typeface="Arial"/>
              </a:rPr>
              <a:t>Pri</a:t>
            </a:r>
            <a:r>
              <a:rPr sz="1800" b="1" spc="-4" dirty="0">
                <a:latin typeface="Arial"/>
                <a:cs typeface="Arial"/>
              </a:rPr>
              <a:t>m</a:t>
            </a:r>
            <a:r>
              <a:rPr sz="1800" b="1" spc="0" dirty="0">
                <a:latin typeface="Arial"/>
                <a:cs typeface="Arial"/>
              </a:rPr>
              <a:t>á</a:t>
            </a:r>
            <a:r>
              <a:rPr sz="1800" b="1" spc="-9" dirty="0">
                <a:latin typeface="Arial"/>
                <a:cs typeface="Arial"/>
              </a:rPr>
              <a:t>r</a:t>
            </a:r>
            <a:r>
              <a:rPr sz="1800" b="1" spc="0" dirty="0">
                <a:latin typeface="Arial"/>
                <a:cs typeface="Arial"/>
              </a:rPr>
              <a:t>ní</a:t>
            </a:r>
            <a:r>
              <a:rPr sz="1800" b="1" spc="4" dirty="0">
                <a:latin typeface="Arial"/>
                <a:cs typeface="Arial"/>
              </a:rPr>
              <a:t> p</a:t>
            </a:r>
            <a:r>
              <a:rPr sz="1800" b="1" spc="0" dirty="0">
                <a:latin typeface="Arial"/>
                <a:cs typeface="Arial"/>
              </a:rPr>
              <a:t>r</a:t>
            </a:r>
            <a:r>
              <a:rPr sz="1800" b="1" spc="-9" dirty="0">
                <a:latin typeface="Arial"/>
                <a:cs typeface="Arial"/>
              </a:rPr>
              <a:t>e</a:t>
            </a:r>
            <a:r>
              <a:rPr sz="1800" b="1" spc="-39" dirty="0">
                <a:latin typeface="Arial"/>
                <a:cs typeface="Arial"/>
              </a:rPr>
              <a:t>v</a:t>
            </a:r>
            <a:r>
              <a:rPr sz="1800" b="1" spc="0" dirty="0">
                <a:latin typeface="Arial"/>
                <a:cs typeface="Arial"/>
              </a:rPr>
              <a:t>en</a:t>
            </a:r>
            <a:r>
              <a:rPr sz="1800" b="1" spc="-4" dirty="0">
                <a:latin typeface="Arial"/>
                <a:cs typeface="Arial"/>
              </a:rPr>
              <a:t>c</a:t>
            </a:r>
            <a:r>
              <a:rPr sz="1800" b="1" spc="0" dirty="0">
                <a:latin typeface="Arial"/>
                <a:cs typeface="Arial"/>
              </a:rPr>
              <a:t>e</a:t>
            </a:r>
            <a:r>
              <a:rPr sz="1800" b="1" spc="44" dirty="0">
                <a:latin typeface="Arial"/>
                <a:cs typeface="Arial"/>
              </a:rPr>
              <a:t> </a:t>
            </a:r>
            <a:r>
              <a:rPr sz="1800" b="1" spc="0" dirty="0">
                <a:latin typeface="Arial"/>
                <a:cs typeface="Arial"/>
              </a:rPr>
              <a:t>riziko</a:t>
            </a:r>
            <a:r>
              <a:rPr sz="1800" b="1" spc="-39" dirty="0">
                <a:latin typeface="Arial"/>
                <a:cs typeface="Arial"/>
              </a:rPr>
              <a:t>v</a:t>
            </a:r>
            <a:r>
              <a:rPr sz="1800" b="1" spc="0" dirty="0">
                <a:latin typeface="Arial"/>
                <a:cs typeface="Arial"/>
              </a:rPr>
              <a:t>ého</a:t>
            </a:r>
            <a:r>
              <a:rPr sz="1800" b="1" spc="29" dirty="0">
                <a:latin typeface="Arial"/>
                <a:cs typeface="Arial"/>
              </a:rPr>
              <a:t> </a:t>
            </a:r>
            <a:r>
              <a:rPr sz="1800" b="1" spc="0" dirty="0">
                <a:latin typeface="Arial"/>
                <a:cs typeface="Arial"/>
              </a:rPr>
              <a:t>cho</a:t>
            </a:r>
            <a:r>
              <a:rPr sz="1800" b="1" spc="-39" dirty="0">
                <a:latin typeface="Arial"/>
                <a:cs typeface="Arial"/>
              </a:rPr>
              <a:t>v</a:t>
            </a:r>
            <a:r>
              <a:rPr sz="1800" b="1" spc="0" dirty="0">
                <a:latin typeface="Arial"/>
                <a:cs typeface="Arial"/>
              </a:rPr>
              <a:t>ání</a:t>
            </a:r>
            <a:r>
              <a:rPr sz="1800" b="1" spc="29" dirty="0">
                <a:latin typeface="Arial"/>
                <a:cs typeface="Arial"/>
              </a:rPr>
              <a:t> </a:t>
            </a:r>
            <a:r>
              <a:rPr sz="1800" b="1" spc="-39" dirty="0">
                <a:latin typeface="Arial"/>
                <a:cs typeface="Arial"/>
              </a:rPr>
              <a:t>v</a:t>
            </a:r>
            <a:r>
              <a:rPr sz="1800" b="1" spc="0" dirty="0">
                <a:latin typeface="Arial"/>
                <a:cs typeface="Arial"/>
              </a:rPr>
              <a:t>e</a:t>
            </a:r>
            <a:r>
              <a:rPr sz="1800" b="1" spc="44" dirty="0">
                <a:latin typeface="Arial"/>
                <a:cs typeface="Arial"/>
              </a:rPr>
              <a:t> </a:t>
            </a:r>
            <a:r>
              <a:rPr sz="1800" b="1" spc="0" dirty="0">
                <a:latin typeface="Arial"/>
                <a:cs typeface="Arial"/>
              </a:rPr>
              <a:t>š</a:t>
            </a:r>
            <a:r>
              <a:rPr sz="1800" b="1" spc="-9" dirty="0">
                <a:latin typeface="Arial"/>
                <a:cs typeface="Arial"/>
              </a:rPr>
              <a:t>k</a:t>
            </a:r>
            <a:r>
              <a:rPr sz="1800" b="1" spc="0" dirty="0">
                <a:latin typeface="Arial"/>
                <a:cs typeface="Arial"/>
              </a:rPr>
              <a:t>o</a:t>
            </a:r>
            <a:r>
              <a:rPr sz="1800" b="1" spc="4" dirty="0">
                <a:latin typeface="Arial"/>
                <a:cs typeface="Arial"/>
              </a:rPr>
              <a:t>l</a:t>
            </a:r>
            <a:r>
              <a:rPr sz="1800" b="1" spc="0" dirty="0">
                <a:latin typeface="Arial"/>
                <a:cs typeface="Arial"/>
              </a:rPr>
              <a:t>st</a:t>
            </a:r>
            <a:r>
              <a:rPr sz="1800" b="1" spc="-44" dirty="0">
                <a:latin typeface="Arial"/>
                <a:cs typeface="Arial"/>
              </a:rPr>
              <a:t>v</a:t>
            </a:r>
            <a:r>
              <a:rPr sz="1800" b="1" spc="0" dirty="0">
                <a:latin typeface="Arial"/>
                <a:cs typeface="Arial"/>
              </a:rPr>
              <a:t>í.</a:t>
            </a:r>
            <a:r>
              <a:rPr sz="1800" b="1" spc="29" dirty="0">
                <a:latin typeface="Arial"/>
                <a:cs typeface="Arial"/>
              </a:rPr>
              <a:t> </a:t>
            </a:r>
            <a:r>
              <a:rPr sz="1800" b="1" spc="0" dirty="0">
                <a:latin typeface="Arial"/>
                <a:cs typeface="Arial"/>
              </a:rPr>
              <a:t>Pr</a:t>
            </a:r>
            <a:r>
              <a:rPr sz="1800" b="1" spc="-9" dirty="0">
                <a:latin typeface="Arial"/>
                <a:cs typeface="Arial"/>
              </a:rPr>
              <a:t>a</a:t>
            </a:r>
            <a:r>
              <a:rPr sz="1800" b="1" spc="0" dirty="0">
                <a:latin typeface="Arial"/>
                <a:cs typeface="Arial"/>
              </a:rPr>
              <a:t>ha,</a:t>
            </a:r>
            <a:endParaRPr sz="1800">
              <a:latin typeface="Arial"/>
              <a:cs typeface="Arial"/>
            </a:endParaRPr>
          </a:p>
        </p:txBody>
      </p:sp>
      <p:sp>
        <p:nvSpPr>
          <p:cNvPr id="3" name="object 3"/>
          <p:cNvSpPr txBox="1"/>
          <p:nvPr/>
        </p:nvSpPr>
        <p:spPr>
          <a:xfrm>
            <a:off x="329590" y="5750538"/>
            <a:ext cx="1300371" cy="254000"/>
          </a:xfrm>
          <a:prstGeom prst="rect">
            <a:avLst/>
          </a:prstGeom>
        </p:spPr>
        <p:txBody>
          <a:bodyPr wrap="square" lIns="0" tIns="0" rIns="0" bIns="0" rtlCol="0">
            <a:noAutofit/>
          </a:bodyPr>
          <a:lstStyle/>
          <a:p>
            <a:pPr marL="12700">
              <a:lnSpc>
                <a:spcPts val="1939"/>
              </a:lnSpc>
              <a:spcBef>
                <a:spcPts val="97"/>
              </a:spcBef>
            </a:pPr>
            <a:r>
              <a:rPr sz="1800" b="1" spc="-129" dirty="0">
                <a:latin typeface="Arial"/>
                <a:cs typeface="Arial"/>
              </a:rPr>
              <a:t>T</a:t>
            </a:r>
            <a:r>
              <a:rPr sz="1800" b="1" spc="0" dirty="0">
                <a:latin typeface="Arial"/>
                <a:cs typeface="Arial"/>
              </a:rPr>
              <a:t>o</a:t>
            </a:r>
            <a:r>
              <a:rPr sz="1800" b="1" spc="9" dirty="0">
                <a:latin typeface="Arial"/>
                <a:cs typeface="Arial"/>
              </a:rPr>
              <a:t>g</a:t>
            </a:r>
            <a:r>
              <a:rPr sz="1800" b="1" spc="0" dirty="0">
                <a:latin typeface="Arial"/>
                <a:cs typeface="Arial"/>
              </a:rPr>
              <a:t>ga 2</a:t>
            </a:r>
            <a:r>
              <a:rPr sz="1800" b="1" spc="-9" dirty="0">
                <a:latin typeface="Arial"/>
                <a:cs typeface="Arial"/>
              </a:rPr>
              <a:t>0</a:t>
            </a:r>
            <a:r>
              <a:rPr sz="1800" b="1" spc="0" dirty="0">
                <a:latin typeface="Arial"/>
                <a:cs typeface="Arial"/>
              </a:rPr>
              <a:t>10</a:t>
            </a:r>
            <a:endParaRPr sz="1800">
              <a:latin typeface="Arial"/>
              <a:cs typeface="Arial"/>
            </a:endParaRPr>
          </a:p>
        </p:txBody>
      </p:sp>
      <p:sp>
        <p:nvSpPr>
          <p:cNvPr id="2" name="object 2"/>
          <p:cNvSpPr txBox="1"/>
          <p:nvPr/>
        </p:nvSpPr>
        <p:spPr>
          <a:xfrm>
            <a:off x="1824989" y="5750538"/>
            <a:ext cx="4750943" cy="254000"/>
          </a:xfrm>
          <a:prstGeom prst="rect">
            <a:avLst/>
          </a:prstGeom>
        </p:spPr>
        <p:txBody>
          <a:bodyPr wrap="square" lIns="0" tIns="0" rIns="0" bIns="0" rtlCol="0">
            <a:noAutofit/>
          </a:bodyPr>
          <a:lstStyle/>
          <a:p>
            <a:pPr marL="12700">
              <a:lnSpc>
                <a:spcPts val="1939"/>
              </a:lnSpc>
              <a:spcBef>
                <a:spcPts val="97"/>
              </a:spcBef>
            </a:pPr>
            <a:r>
              <a:rPr sz="1800" b="1" spc="0" dirty="0">
                <a:latin typeface="Arial"/>
                <a:cs typeface="Arial"/>
              </a:rPr>
              <a:t>-</a:t>
            </a:r>
            <a:r>
              <a:rPr sz="1800" b="1" spc="-4" dirty="0">
                <a:latin typeface="Arial"/>
                <a:cs typeface="Arial"/>
              </a:rPr>
              <a:t> </a:t>
            </a:r>
            <a:r>
              <a:rPr sz="1800" spc="0" dirty="0">
                <a:solidFill>
                  <a:srgbClr val="FF0000"/>
                </a:solidFill>
                <a:latin typeface="Arial"/>
                <a:cs typeface="Arial"/>
              </a:rPr>
              <a:t>ke staž</a:t>
            </a:r>
            <a:r>
              <a:rPr sz="1800" spc="-4" dirty="0">
                <a:solidFill>
                  <a:srgbClr val="FF0000"/>
                </a:solidFill>
                <a:latin typeface="Arial"/>
                <a:cs typeface="Arial"/>
              </a:rPr>
              <a:t>e</a:t>
            </a:r>
            <a:r>
              <a:rPr sz="1800" spc="0" dirty="0">
                <a:solidFill>
                  <a:srgbClr val="FF0000"/>
                </a:solidFill>
                <a:latin typeface="Arial"/>
                <a:cs typeface="Arial"/>
              </a:rPr>
              <a:t>ní na</a:t>
            </a:r>
            <a:r>
              <a:rPr sz="1800" spc="9" dirty="0">
                <a:solidFill>
                  <a:srgbClr val="FF0000"/>
                </a:solidFill>
                <a:latin typeface="Arial"/>
                <a:cs typeface="Arial"/>
              </a:rPr>
              <a:t> </a:t>
            </a:r>
            <a:r>
              <a:rPr sz="1800" spc="-25" dirty="0">
                <a:solidFill>
                  <a:srgbClr val="FF0000"/>
                </a:solidFill>
                <a:latin typeface="Arial"/>
                <a:cs typeface="Arial"/>
                <a:hlinkClick r:id="rId9"/>
              </a:rPr>
              <a:t>ww</a:t>
            </a:r>
            <a:r>
              <a:rPr sz="1800" spc="-109" dirty="0">
                <a:solidFill>
                  <a:srgbClr val="FF0000"/>
                </a:solidFill>
                <a:latin typeface="Arial"/>
                <a:cs typeface="Arial"/>
                <a:hlinkClick r:id="rId9"/>
              </a:rPr>
              <a:t>w</a:t>
            </a:r>
            <a:r>
              <a:rPr sz="1800" spc="0" dirty="0">
                <a:solidFill>
                  <a:srgbClr val="FF0000"/>
                </a:solidFill>
                <a:latin typeface="Arial"/>
                <a:cs typeface="Arial"/>
                <a:hlinkClick r:id="rId9"/>
              </a:rPr>
              <a:t>.</a:t>
            </a:r>
            <a:r>
              <a:rPr sz="1800" spc="9" dirty="0">
                <a:solidFill>
                  <a:srgbClr val="FF0000"/>
                </a:solidFill>
                <a:latin typeface="Arial"/>
                <a:cs typeface="Arial"/>
                <a:hlinkClick r:id="rId9"/>
              </a:rPr>
              <a:t>a</a:t>
            </a:r>
            <a:r>
              <a:rPr sz="1800" spc="0" dirty="0">
                <a:solidFill>
                  <a:srgbClr val="FF0000"/>
                </a:solidFill>
                <a:latin typeface="Arial"/>
                <a:cs typeface="Arial"/>
                <a:hlinkClick r:id="rId9"/>
              </a:rPr>
              <a:t>d</a:t>
            </a:r>
            <a:r>
              <a:rPr sz="1800" spc="-9" dirty="0">
                <a:solidFill>
                  <a:srgbClr val="FF0000"/>
                </a:solidFill>
                <a:latin typeface="Arial"/>
                <a:cs typeface="Arial"/>
                <a:hlinkClick r:id="rId9"/>
              </a:rPr>
              <a:t>i</a:t>
            </a:r>
            <a:r>
              <a:rPr sz="1800" spc="0" dirty="0">
                <a:solidFill>
                  <a:srgbClr val="FF0000"/>
                </a:solidFill>
                <a:latin typeface="Arial"/>
                <a:cs typeface="Arial"/>
                <a:hlinkClick r:id="rId9"/>
              </a:rPr>
              <a:t>kto</a:t>
            </a:r>
            <a:r>
              <a:rPr sz="1800" spc="4" dirty="0">
                <a:solidFill>
                  <a:srgbClr val="FF0000"/>
                </a:solidFill>
                <a:latin typeface="Arial"/>
                <a:cs typeface="Arial"/>
                <a:hlinkClick r:id="rId9"/>
              </a:rPr>
              <a:t>l</a:t>
            </a:r>
            <a:r>
              <a:rPr sz="1800" spc="0" dirty="0">
                <a:solidFill>
                  <a:srgbClr val="FF0000"/>
                </a:solidFill>
                <a:latin typeface="Arial"/>
                <a:cs typeface="Arial"/>
                <a:hlinkClick r:id="rId9"/>
              </a:rPr>
              <a:t>o</a:t>
            </a:r>
            <a:r>
              <a:rPr sz="1800" spc="-9" dirty="0">
                <a:solidFill>
                  <a:srgbClr val="FF0000"/>
                </a:solidFill>
                <a:latin typeface="Arial"/>
                <a:cs typeface="Arial"/>
                <a:hlinkClick r:id="rId9"/>
              </a:rPr>
              <a:t>g</a:t>
            </a:r>
            <a:r>
              <a:rPr sz="1800" spc="4" dirty="0">
                <a:solidFill>
                  <a:srgbClr val="FF0000"/>
                </a:solidFill>
                <a:latin typeface="Arial"/>
                <a:cs typeface="Arial"/>
                <a:hlinkClick r:id="rId9"/>
              </a:rPr>
              <a:t>i</a:t>
            </a:r>
            <a:r>
              <a:rPr sz="1800" spc="0" dirty="0">
                <a:solidFill>
                  <a:srgbClr val="FF0000"/>
                </a:solidFill>
                <a:latin typeface="Arial"/>
                <a:cs typeface="Arial"/>
                <a:hlinkClick r:id="rId9"/>
              </a:rPr>
              <a:t>e.cz/mo</a:t>
            </a:r>
            <a:r>
              <a:rPr sz="1800" spc="-4" dirty="0">
                <a:solidFill>
                  <a:srgbClr val="FF0000"/>
                </a:solidFill>
                <a:latin typeface="Arial"/>
                <a:cs typeface="Arial"/>
                <a:hlinkClick r:id="rId9"/>
              </a:rPr>
              <a:t>n</a:t>
            </a:r>
            <a:r>
              <a:rPr sz="1800" spc="0" dirty="0">
                <a:solidFill>
                  <a:srgbClr val="FF0000"/>
                </a:solidFill>
                <a:latin typeface="Arial"/>
                <a:cs typeface="Arial"/>
                <a:hlinkClick r:id="rId9"/>
              </a:rPr>
              <a:t>o</a:t>
            </a:r>
            <a:r>
              <a:rPr sz="1800" spc="-9" dirty="0">
                <a:solidFill>
                  <a:srgbClr val="FF0000"/>
                </a:solidFill>
                <a:latin typeface="Arial"/>
                <a:cs typeface="Arial"/>
                <a:hlinkClick r:id="rId9"/>
              </a:rPr>
              <a:t>g</a:t>
            </a:r>
            <a:r>
              <a:rPr sz="1800" spc="9" dirty="0">
                <a:solidFill>
                  <a:srgbClr val="FF0000"/>
                </a:solidFill>
                <a:latin typeface="Arial"/>
                <a:cs typeface="Arial"/>
                <a:hlinkClick r:id="rId9"/>
              </a:rPr>
              <a:t>r</a:t>
            </a:r>
            <a:r>
              <a:rPr sz="1800" spc="0" dirty="0">
                <a:solidFill>
                  <a:srgbClr val="FF0000"/>
                </a:solidFill>
                <a:latin typeface="Arial"/>
                <a:cs typeface="Arial"/>
                <a:hlinkClick r:id="rId9"/>
              </a:rPr>
              <a:t>afie</a:t>
            </a:r>
            <a:endParaRPr sz="1800">
              <a:latin typeface="Arial"/>
              <a:cs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Doporučená rozšiřující literatura</a:t>
            </a:r>
          </a:p>
        </p:txBody>
      </p:sp>
      <p:sp>
        <p:nvSpPr>
          <p:cNvPr id="3" name="Zástupný symbol pro obsah 2"/>
          <p:cNvSpPr>
            <a:spLocks noGrp="1"/>
          </p:cNvSpPr>
          <p:nvPr>
            <p:ph idx="1"/>
          </p:nvPr>
        </p:nvSpPr>
        <p:spPr/>
        <p:txBody>
          <a:bodyPr>
            <a:normAutofit fontScale="55000" lnSpcReduction="20000"/>
          </a:bodyPr>
          <a:lstStyle/>
          <a:p>
            <a:r>
              <a:rPr lang="cs-CZ" dirty="0"/>
              <a:t>BEDNÁŘOVÁ, J., ŠMARDOVÁ, V. 2007. Diagnostika dítěte předškolního věku: Co by dítě mělo umět ve věku od 3 do 6 let. 1. </a:t>
            </a:r>
            <a:r>
              <a:rPr lang="cs-CZ" dirty="0" err="1"/>
              <a:t>vyd</a:t>
            </a:r>
            <a:r>
              <a:rPr lang="cs-CZ" dirty="0"/>
              <a:t>. Brno: </a:t>
            </a:r>
            <a:r>
              <a:rPr lang="cs-CZ" dirty="0" err="1"/>
              <a:t>Computer</a:t>
            </a:r>
            <a:r>
              <a:rPr lang="cs-CZ" dirty="0"/>
              <a:t> </a:t>
            </a:r>
            <a:r>
              <a:rPr lang="cs-CZ" dirty="0" err="1"/>
              <a:t>Press</a:t>
            </a:r>
            <a:r>
              <a:rPr lang="cs-CZ" dirty="0"/>
              <a:t> a.s., 212 s. ISBN 978-80-251- 1829-0. </a:t>
            </a:r>
          </a:p>
          <a:p>
            <a:r>
              <a:rPr lang="cs-CZ" dirty="0"/>
              <a:t> </a:t>
            </a:r>
          </a:p>
          <a:p>
            <a:r>
              <a:rPr lang="cs-CZ" dirty="0"/>
              <a:t>BEDNÁŘOVÁ, J., ŠMARDOVÁ, V. 2011. Školní zralost: Co by mělo umět dítě před vstupem do školy. 1. </a:t>
            </a:r>
            <a:r>
              <a:rPr lang="cs-CZ" dirty="0" err="1"/>
              <a:t>vyd</a:t>
            </a:r>
            <a:r>
              <a:rPr lang="cs-CZ" dirty="0"/>
              <a:t>. Brno: </a:t>
            </a:r>
            <a:r>
              <a:rPr lang="cs-CZ" dirty="0" err="1"/>
              <a:t>Computer</a:t>
            </a:r>
            <a:r>
              <a:rPr lang="cs-CZ" dirty="0"/>
              <a:t> </a:t>
            </a:r>
            <a:r>
              <a:rPr lang="cs-CZ" dirty="0" err="1"/>
              <a:t>Press</a:t>
            </a:r>
            <a:r>
              <a:rPr lang="cs-CZ" dirty="0"/>
              <a:t>, a.s., 99 s. ISBN 978-80-251-2569-4.</a:t>
            </a:r>
          </a:p>
          <a:p>
            <a:r>
              <a:rPr lang="cs-CZ" dirty="0"/>
              <a:t> </a:t>
            </a:r>
          </a:p>
          <a:p>
            <a:r>
              <a:rPr lang="cs-CZ" dirty="0"/>
              <a:t>BENÍŠKOVÁ, T. 2007. První třídou bez pláče. 1. </a:t>
            </a:r>
            <a:r>
              <a:rPr lang="cs-CZ" dirty="0" err="1"/>
              <a:t>vyd</a:t>
            </a:r>
            <a:r>
              <a:rPr lang="cs-CZ" dirty="0"/>
              <a:t>. Praha: </a:t>
            </a:r>
            <a:r>
              <a:rPr lang="cs-CZ" dirty="0" err="1"/>
              <a:t>Grada</a:t>
            </a:r>
            <a:r>
              <a:rPr lang="cs-CZ" dirty="0"/>
              <a:t> </a:t>
            </a:r>
            <a:r>
              <a:rPr lang="cs-CZ" dirty="0" err="1"/>
              <a:t>Publishing</a:t>
            </a:r>
            <a:r>
              <a:rPr lang="cs-CZ" dirty="0"/>
              <a:t> a. s., 168 s. ISBN 978-80-247-1906-1.</a:t>
            </a:r>
          </a:p>
          <a:p>
            <a:r>
              <a:rPr lang="cs-CZ" dirty="0"/>
              <a:t> </a:t>
            </a:r>
          </a:p>
          <a:p>
            <a:r>
              <a:rPr lang="cs-CZ" dirty="0"/>
              <a:t>KROPÁČKOVÁ, J. 2008. Budeme mít prvňáčka: Rady pro rodiče dětí od 5 let. 1. </a:t>
            </a:r>
            <a:r>
              <a:rPr lang="cs-CZ" dirty="0" err="1"/>
              <a:t>vyd</a:t>
            </a:r>
            <a:r>
              <a:rPr lang="cs-CZ" dirty="0"/>
              <a:t>. Praha: Portál s.r.o., 160 s. ISBN 978-80-7367-359-8.</a:t>
            </a:r>
          </a:p>
          <a:p>
            <a:r>
              <a:rPr lang="cs-CZ" dirty="0"/>
              <a:t> </a:t>
            </a:r>
          </a:p>
          <a:p>
            <a:r>
              <a:rPr lang="cs-CZ" dirty="0"/>
              <a:t>KUTÁLKOVÁ, D. 2005. Jak připravit dítě do 1 třídy. 1. </a:t>
            </a:r>
            <a:r>
              <a:rPr lang="cs-CZ" dirty="0" err="1"/>
              <a:t>vyd</a:t>
            </a:r>
            <a:r>
              <a:rPr lang="cs-CZ" dirty="0"/>
              <a:t>. Praha: </a:t>
            </a:r>
            <a:r>
              <a:rPr lang="cs-CZ" dirty="0" err="1"/>
              <a:t>Grada</a:t>
            </a:r>
            <a:r>
              <a:rPr lang="cs-CZ" dirty="0"/>
              <a:t> </a:t>
            </a:r>
            <a:r>
              <a:rPr lang="cs-CZ" dirty="0" err="1"/>
              <a:t>Publishing</a:t>
            </a:r>
            <a:r>
              <a:rPr lang="cs-CZ" dirty="0"/>
              <a:t> a. s., 168 s. ISBN 80-247-1040-4. </a:t>
            </a:r>
          </a:p>
          <a:p>
            <a:pPr>
              <a:buNone/>
            </a:pPr>
            <a:r>
              <a:rPr lang="cs-CZ" dirty="0"/>
              <a:t> </a:t>
            </a:r>
          </a:p>
          <a:p>
            <a:r>
              <a:rPr lang="cs-CZ" dirty="0"/>
              <a:t>ŽÁČKOVÁ, Hana a Drahomíra JUCOVIČOVÁ. </a:t>
            </a:r>
            <a:r>
              <a:rPr lang="cs-CZ" i="1" dirty="0"/>
              <a:t>Děti s odkladem školní docházky a jejich úspěšný start ve škole</a:t>
            </a:r>
            <a:r>
              <a:rPr lang="cs-CZ" dirty="0"/>
              <a:t>. 5. </a:t>
            </a:r>
            <a:r>
              <a:rPr lang="cs-CZ" dirty="0" err="1"/>
              <a:t>vyd</a:t>
            </a:r>
            <a:r>
              <a:rPr lang="cs-CZ" dirty="0"/>
              <a:t>. Praha: D + H, 2007, 48 s. ISBN 9788090386938.</a:t>
            </a:r>
          </a:p>
          <a:p>
            <a:r>
              <a:rPr lang="cs-CZ" dirty="0"/>
              <a:t> </a:t>
            </a:r>
          </a:p>
        </p:txBody>
      </p:sp>
    </p:spTree>
    <p:extLst>
      <p:ext uri="{BB962C8B-B14F-4D97-AF65-F5344CB8AC3E}">
        <p14:creationId xmlns:p14="http://schemas.microsoft.com/office/powerpoint/2010/main" val="3026420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ŠKOLNÍ ZRALOST </a:t>
            </a:r>
          </a:p>
        </p:txBody>
      </p:sp>
      <p:sp>
        <p:nvSpPr>
          <p:cNvPr id="3" name="Zástupný symbol pro obsah 2"/>
          <p:cNvSpPr>
            <a:spLocks noGrp="1"/>
          </p:cNvSpPr>
          <p:nvPr>
            <p:ph sz="half" idx="1"/>
          </p:nvPr>
        </p:nvSpPr>
        <p:spPr/>
        <p:txBody>
          <a:bodyPr/>
          <a:lstStyle/>
          <a:p>
            <a:endParaRPr lang="cs-CZ" dirty="0"/>
          </a:p>
        </p:txBody>
      </p:sp>
      <p:sp>
        <p:nvSpPr>
          <p:cNvPr id="4" name="Zástupný symbol pro obsah 3"/>
          <p:cNvSpPr>
            <a:spLocks noGrp="1"/>
          </p:cNvSpPr>
          <p:nvPr>
            <p:ph sz="half" idx="2"/>
          </p:nvPr>
        </p:nvSpPr>
        <p:spPr/>
        <p:txBody>
          <a:bodyPr/>
          <a:lstStyle/>
          <a:p>
            <a:endParaRPr lang="cs-CZ"/>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40" y="377662"/>
            <a:ext cx="8806640" cy="621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8205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683568" y="980728"/>
            <a:ext cx="7776864" cy="5262979"/>
          </a:xfrm>
          <a:prstGeom prst="rect">
            <a:avLst/>
          </a:prstGeom>
        </p:spPr>
        <p:txBody>
          <a:bodyPr wrap="square">
            <a:spAutoFit/>
          </a:bodyPr>
          <a:lstStyle/>
          <a:p>
            <a:r>
              <a:rPr lang="cs-CZ" sz="2800" dirty="0">
                <a:solidFill>
                  <a:schemeClr val="accent2">
                    <a:lumMod val="75000"/>
                  </a:schemeClr>
                </a:solidFill>
              </a:rPr>
              <a:t>Termínu školní zralost se věnuje i školský zákon, kde je začátek školní docházky stanoven nejen časově: </a:t>
            </a:r>
          </a:p>
          <a:p>
            <a:r>
              <a:rPr lang="cs-CZ" sz="2800" i="1" dirty="0">
                <a:solidFill>
                  <a:schemeClr val="accent2">
                    <a:lumMod val="75000"/>
                  </a:schemeClr>
                </a:solidFill>
              </a:rPr>
              <a:t>„ Povinná školní docházka začíná počátkem školního roku, který následuje po dni, kdy dítě dovrší šestý rok věku“, ale současně s ohledem na tělesnou a duševní vyspělost dítěte „začátek školní docházky je volen tak, aby dítě dosáhlo tzv. školní zralosti“ </a:t>
            </a:r>
            <a:r>
              <a:rPr lang="cs-CZ" sz="2800" dirty="0">
                <a:solidFill>
                  <a:schemeClr val="accent2">
                    <a:lumMod val="75000"/>
                  </a:schemeClr>
                </a:solidFill>
              </a:rPr>
              <a:t>(školský zákon č. 561/2004 Sb.)</a:t>
            </a:r>
          </a:p>
          <a:p>
            <a:endParaRPr lang="cs-CZ" sz="2800" dirty="0">
              <a:solidFill>
                <a:schemeClr val="accent2">
                  <a:lumMod val="75000"/>
                </a:schemeClr>
              </a:solidFill>
            </a:endParaRPr>
          </a:p>
          <a:p>
            <a:pPr marL="457200" indent="-457200">
              <a:buFont typeface="Arial" panose="020B0604020202020204" pitchFamily="34" charset="0"/>
              <a:buChar char="•"/>
            </a:pPr>
            <a:endParaRPr lang="cs-CZ" sz="2800" dirty="0">
              <a:solidFill>
                <a:schemeClr val="accent2">
                  <a:lumMod val="75000"/>
                </a:schemeClr>
              </a:solidFill>
            </a:endParaRPr>
          </a:p>
        </p:txBody>
      </p:sp>
    </p:spTree>
    <p:extLst>
      <p:ext uri="{BB962C8B-B14F-4D97-AF65-F5344CB8AC3E}">
        <p14:creationId xmlns:p14="http://schemas.microsoft.com/office/powerpoint/2010/main" val="4994633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b="1" dirty="0"/>
              <a:t>Připravenost pro vstup do školy</a:t>
            </a:r>
            <a:br>
              <a:rPr lang="cs-CZ" b="1" dirty="0"/>
            </a:br>
            <a:endParaRPr lang="cs-CZ" dirty="0"/>
          </a:p>
        </p:txBody>
      </p:sp>
      <p:sp>
        <p:nvSpPr>
          <p:cNvPr id="6" name="Zástupný symbol pro obsah 5"/>
          <p:cNvSpPr>
            <a:spLocks noGrp="1"/>
          </p:cNvSpPr>
          <p:nvPr>
            <p:ph idx="1"/>
          </p:nvPr>
        </p:nvSpPr>
        <p:spPr>
          <a:xfrm>
            <a:off x="611560" y="1844824"/>
            <a:ext cx="8229600" cy="4824536"/>
          </a:xfrm>
        </p:spPr>
        <p:txBody>
          <a:bodyPr>
            <a:normAutofit fontScale="77500" lnSpcReduction="20000"/>
          </a:bodyPr>
          <a:lstStyle/>
          <a:p>
            <a:r>
              <a:rPr lang="cs-CZ" dirty="0"/>
              <a:t>Připravenost má 3 základní aspekty:</a:t>
            </a:r>
          </a:p>
          <a:p>
            <a:r>
              <a:rPr lang="cs-CZ" b="1" dirty="0"/>
              <a:t>Fyzická zdatnost- </a:t>
            </a:r>
            <a:r>
              <a:rPr lang="cs-CZ" dirty="0"/>
              <a:t>průměrná výška, váha, stav vnitřních orgánů (změna denního režimu - méně spánku, celkové zatížení organismu, regulační kompetence, zrání </a:t>
            </a:r>
            <a:r>
              <a:rPr lang="cs-CZ" dirty="0" err="1"/>
              <a:t>prefront.m.kůry</a:t>
            </a:r>
            <a:r>
              <a:rPr lang="cs-CZ" dirty="0"/>
              <a:t>).</a:t>
            </a:r>
          </a:p>
          <a:p>
            <a:r>
              <a:rPr lang="cs-CZ" b="1" dirty="0"/>
              <a:t>Kognitivní vyspělost- </a:t>
            </a:r>
            <a:r>
              <a:rPr lang="cs-CZ" dirty="0"/>
              <a:t>úroveň poznávacích procesů (především smyslového vnímání) - záměrné vnímání (soustředění), zaměření pozornosti, rozlišování hlásek (řeč), abstraktní myšlení (manipulace s pojmy), paměť, pozornost (schopnost soustředit se 20 - 25 minut na jednu činnost.</a:t>
            </a:r>
          </a:p>
          <a:p>
            <a:r>
              <a:rPr lang="cs-CZ" dirty="0"/>
              <a:t>Celkově zlepšení regulačních kompetencí</a:t>
            </a:r>
          </a:p>
          <a:p>
            <a:r>
              <a:rPr lang="cs-CZ" b="1" dirty="0"/>
              <a:t>Sociální vyspělost- </a:t>
            </a:r>
            <a:r>
              <a:rPr lang="cs-CZ" dirty="0"/>
              <a:t>vztahy k rodičům, vrstevníkům, učitelům; dítě musí pochopit, že skončila doba her a začíná doba učení (povinnosti, vztah k učiteli); schopnost podřídit se úkolům a učit se; touha seberealizace (dítě se do školy těší); vztah k vrstevníkům.</a:t>
            </a:r>
          </a:p>
        </p:txBody>
      </p:sp>
    </p:spTree>
    <p:extLst>
      <p:ext uri="{BB962C8B-B14F-4D97-AF65-F5344CB8AC3E}">
        <p14:creationId xmlns:p14="http://schemas.microsoft.com/office/powerpoint/2010/main" val="40366289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U kterých dětí je vhodné zvažovat zahájení školní docházky?</a:t>
            </a:r>
            <a:br>
              <a:rPr lang="cs-CZ" b="1" dirty="0"/>
            </a:br>
            <a:endParaRPr lang="cs-CZ" dirty="0"/>
          </a:p>
        </p:txBody>
      </p:sp>
      <p:sp>
        <p:nvSpPr>
          <p:cNvPr id="3" name="Zástupný symbol pro obsah 2"/>
          <p:cNvSpPr>
            <a:spLocks noGrp="1"/>
          </p:cNvSpPr>
          <p:nvPr>
            <p:ph idx="1"/>
          </p:nvPr>
        </p:nvSpPr>
        <p:spPr/>
        <p:txBody>
          <a:bodyPr>
            <a:normAutofit/>
          </a:bodyPr>
          <a:lstStyle/>
          <a:p>
            <a:r>
              <a:rPr lang="cs-CZ" dirty="0"/>
              <a:t>děti zdravotně oslabené</a:t>
            </a:r>
          </a:p>
          <a:p>
            <a:r>
              <a:rPr lang="cs-CZ" dirty="0"/>
              <a:t>děti s výrazným opožděním kognitivního vývoje</a:t>
            </a:r>
          </a:p>
          <a:p>
            <a:r>
              <a:rPr lang="cs-CZ" dirty="0"/>
              <a:t>děti s pomalejším nebo nerovnoměrným kognitivním vývojem</a:t>
            </a:r>
          </a:p>
          <a:p>
            <a:r>
              <a:rPr lang="cs-CZ" dirty="0"/>
              <a:t>děti s výraznější nezralostí v některých z dílčích oblastí kognitivního vývoje</a:t>
            </a:r>
          </a:p>
          <a:p>
            <a:r>
              <a:rPr lang="cs-CZ" dirty="0"/>
              <a:t>děti nezralé v oblasti práceschopnosti</a:t>
            </a:r>
          </a:p>
          <a:p>
            <a:r>
              <a:rPr lang="cs-CZ" dirty="0"/>
              <a:t>děti nezralé v oblasti emocionálně- sociální</a:t>
            </a:r>
          </a:p>
          <a:p>
            <a:endParaRPr lang="cs-CZ" dirty="0"/>
          </a:p>
        </p:txBody>
      </p:sp>
    </p:spTree>
    <p:extLst>
      <p:ext uri="{BB962C8B-B14F-4D97-AF65-F5344CB8AC3E}">
        <p14:creationId xmlns:p14="http://schemas.microsoft.com/office/powerpoint/2010/main" val="39275802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539552" y="908720"/>
            <a:ext cx="8229600" cy="1066800"/>
          </a:xfrm>
        </p:spPr>
        <p:txBody>
          <a:bodyPr>
            <a:noAutofit/>
          </a:bodyPr>
          <a:lstStyle/>
          <a:p>
            <a:r>
              <a:rPr lang="cs-CZ" sz="2800" dirty="0"/>
              <a:t>Vnímání – stává se diferencovanějším a integrovanějším, mění se charakter a způsob interpretace vjemů </a:t>
            </a:r>
          </a:p>
        </p:txBody>
      </p:sp>
      <p:sp>
        <p:nvSpPr>
          <p:cNvPr id="5" name="Zástupný symbol pro obsah 4"/>
          <p:cNvSpPr>
            <a:spLocks noGrp="1"/>
          </p:cNvSpPr>
          <p:nvPr>
            <p:ph sz="half" idx="1"/>
          </p:nvPr>
        </p:nvSpPr>
        <p:spPr>
          <a:xfrm>
            <a:off x="395536" y="2695533"/>
            <a:ext cx="4038600" cy="4162467"/>
          </a:xfrm>
        </p:spPr>
        <p:txBody>
          <a:bodyPr>
            <a:normAutofit fontScale="85000" lnSpcReduction="10000"/>
          </a:bodyPr>
          <a:lstStyle/>
          <a:p>
            <a:r>
              <a:rPr lang="cs-CZ" dirty="0"/>
              <a:t>Vizuální složka</a:t>
            </a:r>
          </a:p>
          <a:p>
            <a:r>
              <a:rPr lang="cs-CZ" dirty="0"/>
              <a:t>Zlepšení vidění na blízko</a:t>
            </a:r>
          </a:p>
          <a:p>
            <a:r>
              <a:rPr lang="cs-CZ" dirty="0"/>
              <a:t>Koordinace očních pohybů</a:t>
            </a:r>
          </a:p>
          <a:p>
            <a:r>
              <a:rPr lang="cs-CZ" dirty="0"/>
              <a:t>Reverzní figury</a:t>
            </a:r>
          </a:p>
          <a:p>
            <a:r>
              <a:rPr lang="cs-CZ" dirty="0"/>
              <a:t>Paměť – 4-5 předmětů </a:t>
            </a:r>
          </a:p>
        </p:txBody>
      </p:sp>
      <p:sp>
        <p:nvSpPr>
          <p:cNvPr id="6" name="Zástupný symbol pro obsah 5"/>
          <p:cNvSpPr>
            <a:spLocks noGrp="1"/>
          </p:cNvSpPr>
          <p:nvPr>
            <p:ph sz="half" idx="2"/>
          </p:nvPr>
        </p:nvSpPr>
        <p:spPr>
          <a:xfrm>
            <a:off x="4716016" y="1916832"/>
            <a:ext cx="4038600" cy="4525963"/>
          </a:xfrm>
        </p:spPr>
        <p:txBody>
          <a:bodyPr>
            <a:normAutofit fontScale="85000" lnSpcReduction="10000"/>
          </a:bodyPr>
          <a:lstStyle/>
          <a:p>
            <a:r>
              <a:rPr lang="cs-CZ" dirty="0"/>
              <a:t>Auditivní složka</a:t>
            </a:r>
          </a:p>
          <a:p>
            <a:r>
              <a:rPr lang="cs-CZ" dirty="0"/>
              <a:t>Fonematické povědomí</a:t>
            </a:r>
          </a:p>
          <a:p>
            <a:r>
              <a:rPr lang="cs-CZ" dirty="0"/>
              <a:t>Paměť:</a:t>
            </a:r>
          </a:p>
          <a:p>
            <a:r>
              <a:rPr lang="cs-CZ" dirty="0"/>
              <a:t>4 čísla – názvy písmen</a:t>
            </a:r>
          </a:p>
          <a:p>
            <a:r>
              <a:rPr lang="cs-CZ" dirty="0"/>
              <a:t>5 čísel- udrží slovo v paměti a umí rozložit na hlásky</a:t>
            </a:r>
          </a:p>
          <a:p>
            <a:r>
              <a:rPr lang="cs-CZ" dirty="0"/>
              <a:t>6 čísel – psaní slov a vět </a:t>
            </a:r>
          </a:p>
          <a:p>
            <a:r>
              <a:rPr lang="cs-CZ" dirty="0"/>
              <a:t>6-8 slovnou větu a na vyžádání ji zopakují. </a:t>
            </a:r>
          </a:p>
        </p:txBody>
      </p:sp>
    </p:spTree>
    <p:extLst>
      <p:ext uri="{BB962C8B-B14F-4D97-AF65-F5344CB8AC3E}">
        <p14:creationId xmlns:p14="http://schemas.microsoft.com/office/powerpoint/2010/main" val="29973730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Terminologie </a:t>
            </a:r>
          </a:p>
        </p:txBody>
      </p:sp>
      <p:sp>
        <p:nvSpPr>
          <p:cNvPr id="3" name="Zástupný symbol pro obsah 2"/>
          <p:cNvSpPr>
            <a:spLocks noGrp="1"/>
          </p:cNvSpPr>
          <p:nvPr>
            <p:ph sz="half" idx="1"/>
          </p:nvPr>
        </p:nvSpPr>
        <p:spPr>
          <a:xfrm>
            <a:off x="395536" y="2996952"/>
            <a:ext cx="4038600" cy="4525963"/>
          </a:xfrm>
        </p:spPr>
        <p:txBody>
          <a:bodyPr>
            <a:normAutofit/>
          </a:bodyPr>
          <a:lstStyle/>
          <a:p>
            <a:r>
              <a:rPr lang="cs-CZ" sz="2800" dirty="0"/>
              <a:t>Školní zralost </a:t>
            </a:r>
          </a:p>
          <a:p>
            <a:r>
              <a:rPr lang="cs-CZ" sz="2800" dirty="0"/>
              <a:t>(</a:t>
            </a:r>
            <a:r>
              <a:rPr lang="cs-CZ" sz="2800" dirty="0" err="1"/>
              <a:t>school</a:t>
            </a:r>
            <a:r>
              <a:rPr lang="cs-CZ" sz="2800" dirty="0"/>
              <a:t> maturity) </a:t>
            </a:r>
          </a:p>
        </p:txBody>
      </p:sp>
      <p:sp>
        <p:nvSpPr>
          <p:cNvPr id="4" name="Zástupný symbol pro obsah 3"/>
          <p:cNvSpPr>
            <a:spLocks noGrp="1"/>
          </p:cNvSpPr>
          <p:nvPr>
            <p:ph sz="half" idx="2"/>
          </p:nvPr>
        </p:nvSpPr>
        <p:spPr>
          <a:xfrm>
            <a:off x="4644008" y="2996952"/>
            <a:ext cx="4038600" cy="4525963"/>
          </a:xfrm>
        </p:spPr>
        <p:txBody>
          <a:bodyPr>
            <a:normAutofit/>
          </a:bodyPr>
          <a:lstStyle/>
          <a:p>
            <a:r>
              <a:rPr lang="cs-CZ" sz="2800" dirty="0"/>
              <a:t>Školní připravenost</a:t>
            </a:r>
          </a:p>
          <a:p>
            <a:r>
              <a:rPr lang="cs-CZ" sz="2800" dirty="0"/>
              <a:t>(</a:t>
            </a:r>
            <a:r>
              <a:rPr lang="cs-CZ" sz="2800" dirty="0" err="1"/>
              <a:t>school</a:t>
            </a:r>
            <a:r>
              <a:rPr lang="cs-CZ" sz="2800" dirty="0"/>
              <a:t> </a:t>
            </a:r>
            <a:r>
              <a:rPr lang="cs-CZ" sz="2800" dirty="0" err="1"/>
              <a:t>readiness</a:t>
            </a:r>
            <a:r>
              <a:rPr lang="cs-CZ" sz="2800" dirty="0"/>
              <a:t>)</a:t>
            </a:r>
          </a:p>
          <a:p>
            <a:endParaRPr lang="cs-CZ" sz="2800" dirty="0"/>
          </a:p>
          <a:p>
            <a:endParaRPr lang="cs-CZ" sz="2800" dirty="0"/>
          </a:p>
          <a:p>
            <a:endParaRPr lang="cs-CZ" sz="2800" dirty="0"/>
          </a:p>
        </p:txBody>
      </p:sp>
    </p:spTree>
    <p:extLst>
      <p:ext uri="{BB962C8B-B14F-4D97-AF65-F5344CB8AC3E}">
        <p14:creationId xmlns:p14="http://schemas.microsoft.com/office/powerpoint/2010/main" val="23342845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628800"/>
            <a:ext cx="8229600" cy="1368152"/>
          </a:xfrm>
        </p:spPr>
        <p:txBody>
          <a:bodyPr>
            <a:normAutofit fontScale="90000"/>
          </a:bodyPr>
          <a:lstStyle/>
          <a:p>
            <a:br>
              <a:rPr lang="cs-CZ" dirty="0"/>
            </a:br>
            <a:br>
              <a:rPr lang="cs-CZ" dirty="0"/>
            </a:br>
            <a:r>
              <a:rPr lang="cs-CZ" dirty="0"/>
              <a:t>Bližší informace: </a:t>
            </a:r>
            <a:br>
              <a:rPr lang="cs-CZ" dirty="0"/>
            </a:br>
            <a:br>
              <a:rPr lang="cs-CZ" sz="4800" dirty="0">
                <a:latin typeface="NewBaskervilItcTOT-Bol"/>
              </a:rPr>
            </a:br>
            <a:r>
              <a:rPr lang="cs-CZ" i="1" dirty="0">
                <a:latin typeface="BookAntiqua-Italic"/>
              </a:rPr>
              <a:t>Jiřina Bednářová, Vlasta Šmardová:</a:t>
            </a:r>
            <a:br>
              <a:rPr lang="cs-CZ" dirty="0"/>
            </a:br>
            <a:r>
              <a:rPr lang="cs-CZ" dirty="0"/>
              <a:t>Školní </a:t>
            </a:r>
            <a:r>
              <a:rPr lang="cs-CZ" dirty="0" err="1"/>
              <a:t>zralost.</a:t>
            </a:r>
            <a:r>
              <a:rPr lang="cs-CZ" dirty="0" err="1">
                <a:latin typeface="NewBaskervilltcTOT-Rom"/>
              </a:rPr>
              <a:t>Co</a:t>
            </a:r>
            <a:r>
              <a:rPr lang="cs-CZ" dirty="0">
                <a:latin typeface="NewBaskervilltcTOT-Rom"/>
              </a:rPr>
              <a:t> by mělo umět dítě před vstupem do školy. </a:t>
            </a:r>
            <a:r>
              <a:rPr lang="cs-CZ" dirty="0" err="1">
                <a:latin typeface="NewBaskervilltcTOT-Rom"/>
              </a:rPr>
              <a:t>Brno:Computer</a:t>
            </a:r>
            <a:r>
              <a:rPr lang="cs-CZ" dirty="0">
                <a:latin typeface="NewBaskervilltcTOT-Rom"/>
              </a:rPr>
              <a:t> </a:t>
            </a:r>
            <a:r>
              <a:rPr lang="cs-CZ" dirty="0" err="1">
                <a:latin typeface="NewBaskervilltcTOT-Rom"/>
              </a:rPr>
              <a:t>Press</a:t>
            </a:r>
            <a:r>
              <a:rPr lang="cs-CZ" dirty="0">
                <a:latin typeface="NewBaskervilltcTOT-Rom"/>
              </a:rPr>
              <a:t>, 2011. </a:t>
            </a:r>
            <a:br>
              <a:rPr lang="cs-CZ" dirty="0">
                <a:latin typeface="NewBaskervilltcTOT-Rom"/>
              </a:rPr>
            </a:br>
            <a:br>
              <a:rPr lang="cs-CZ" dirty="0">
                <a:latin typeface="NewBaskervilltcTOT-Rom"/>
              </a:rPr>
            </a:br>
            <a:endParaRPr lang="cs-CZ" dirty="0"/>
          </a:p>
        </p:txBody>
      </p:sp>
      <p:sp>
        <p:nvSpPr>
          <p:cNvPr id="3" name="Zástupný symbol pro obsah 2"/>
          <p:cNvSpPr>
            <a:spLocks noGrp="1"/>
          </p:cNvSpPr>
          <p:nvPr>
            <p:ph idx="1"/>
          </p:nvPr>
        </p:nvSpPr>
        <p:spPr>
          <a:xfrm>
            <a:off x="457200" y="4581128"/>
            <a:ext cx="4978896" cy="1993408"/>
          </a:xfrm>
        </p:spPr>
        <p:txBody>
          <a:bodyPr/>
          <a:lstStyle/>
          <a:p>
            <a:r>
              <a:rPr lang="cs-CZ" dirty="0">
                <a:hlinkClick r:id="rId2"/>
              </a:rPr>
              <a:t>http://www.ereading.cz/nakladatele/data/ebooks/6056_preview.pdf</a:t>
            </a:r>
            <a:endParaRPr lang="cs-CZ" dirty="0"/>
          </a:p>
          <a:p>
            <a:endParaRPr lang="cs-CZ"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3717032"/>
            <a:ext cx="2088232" cy="2976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41212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Diagnostika </a:t>
            </a:r>
            <a:r>
              <a:rPr lang="cs-CZ" dirty="0" err="1"/>
              <a:t>šk</a:t>
            </a:r>
            <a:r>
              <a:rPr lang="cs-CZ" dirty="0"/>
              <a:t>. zralosti </a:t>
            </a:r>
          </a:p>
        </p:txBody>
      </p:sp>
      <p:sp>
        <p:nvSpPr>
          <p:cNvPr id="3" name="Zástupný symbol pro obsah 2"/>
          <p:cNvSpPr>
            <a:spLocks noGrp="1"/>
          </p:cNvSpPr>
          <p:nvPr>
            <p:ph idx="1"/>
          </p:nvPr>
        </p:nvSpPr>
        <p:spPr/>
        <p:txBody>
          <a:bodyPr/>
          <a:lstStyle/>
          <a:p>
            <a:endParaRPr lang="cs-CZ" dirty="0"/>
          </a:p>
          <a:p>
            <a:r>
              <a:rPr lang="cs-CZ" dirty="0"/>
              <a:t>Jiráskova modifikace </a:t>
            </a:r>
            <a:r>
              <a:rPr lang="cs-CZ" dirty="0" err="1"/>
              <a:t>Kernova</a:t>
            </a:r>
            <a:r>
              <a:rPr lang="cs-CZ" dirty="0"/>
              <a:t> testu školní zralosti</a:t>
            </a:r>
          </a:p>
          <a:p>
            <a:endParaRPr lang="cs-CZ" dirty="0"/>
          </a:p>
          <a:p>
            <a:r>
              <a:rPr lang="cs-CZ" dirty="0">
                <a:hlinkClick r:id="rId2"/>
              </a:rPr>
              <a:t>http://is.muni.cz/el/1441/podzim2008/VY3DC_VZDE/VYVPSY_SKOLNIZRALOST.pdf</a:t>
            </a:r>
            <a:endParaRPr lang="cs-CZ" dirty="0"/>
          </a:p>
          <a:p>
            <a:r>
              <a:rPr lang="cs-CZ" dirty="0"/>
              <a:t>Postava, opis věty (Eva je tu.), 10 teček </a:t>
            </a:r>
          </a:p>
        </p:txBody>
      </p:sp>
    </p:spTree>
    <p:extLst>
      <p:ext uri="{BB962C8B-B14F-4D97-AF65-F5344CB8AC3E}">
        <p14:creationId xmlns:p14="http://schemas.microsoft.com/office/powerpoint/2010/main" val="34774767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Mladší školní věk  -základní vymezení </a:t>
            </a:r>
          </a:p>
        </p:txBody>
      </p:sp>
      <p:sp>
        <p:nvSpPr>
          <p:cNvPr id="3" name="Zástupný symbol pro obsah 2"/>
          <p:cNvSpPr>
            <a:spLocks noGrp="1"/>
          </p:cNvSpPr>
          <p:nvPr>
            <p:ph sz="half" idx="1"/>
          </p:nvPr>
        </p:nvSpPr>
        <p:spPr/>
        <p:txBody>
          <a:bodyPr>
            <a:normAutofit fontScale="70000" lnSpcReduction="20000"/>
          </a:bodyPr>
          <a:lstStyle/>
          <a:p>
            <a:r>
              <a:rPr lang="cs-CZ" dirty="0"/>
              <a:t>6/7 let – cca 11 let </a:t>
            </a:r>
          </a:p>
          <a:p>
            <a:r>
              <a:rPr lang="cs-CZ" b="1" dirty="0"/>
              <a:t>Etapa začíná vstupem do školy </a:t>
            </a:r>
          </a:p>
          <a:p>
            <a:r>
              <a:rPr lang="cs-CZ" b="1" dirty="0"/>
              <a:t>Etapa končí známkami pohlavního dospívání </a:t>
            </a:r>
          </a:p>
          <a:p>
            <a:r>
              <a:rPr lang="cs-CZ" dirty="0"/>
              <a:t>1. stupeň ZŠ  (pouze didaktické vymezení) </a:t>
            </a:r>
          </a:p>
          <a:p>
            <a:r>
              <a:rPr lang="cs-CZ" dirty="0"/>
              <a:t>Na první pohled méně dramatické období</a:t>
            </a:r>
          </a:p>
          <a:p>
            <a:r>
              <a:rPr lang="cs-CZ" dirty="0"/>
              <a:t>Nedochází k tolik převratným změnám (pouze zdání)</a:t>
            </a:r>
          </a:p>
          <a:p>
            <a:endParaRPr lang="cs-CZ" dirty="0"/>
          </a:p>
        </p:txBody>
      </p:sp>
      <p:sp>
        <p:nvSpPr>
          <p:cNvPr id="4" name="Zástupný symbol pro obsah 3"/>
          <p:cNvSpPr>
            <a:spLocks noGrp="1"/>
          </p:cNvSpPr>
          <p:nvPr>
            <p:ph sz="half" idx="2"/>
          </p:nvPr>
        </p:nvSpPr>
        <p:spPr/>
        <p:txBody>
          <a:bodyPr>
            <a:normAutofit fontScale="70000" lnSpcReduction="20000"/>
          </a:bodyPr>
          <a:lstStyle/>
          <a:p>
            <a:r>
              <a:rPr lang="cs-CZ" dirty="0"/>
              <a:t>Věk střízlivého </a:t>
            </a:r>
            <a:r>
              <a:rPr lang="cs-CZ" b="1" dirty="0"/>
              <a:t>realismu </a:t>
            </a:r>
            <a:r>
              <a:rPr lang="cs-CZ" dirty="0"/>
              <a:t> - školák chce věci pochopit tak, jak jsou, „doopravdy“ </a:t>
            </a:r>
          </a:p>
          <a:p>
            <a:r>
              <a:rPr lang="cs-CZ" dirty="0"/>
              <a:t>V myšlení realismus  - děti chtějí poznat jaká je skutečnost, chtějí ji poznat do podrobností a objektivně</a:t>
            </a:r>
          </a:p>
          <a:p>
            <a:r>
              <a:rPr lang="cs-CZ" dirty="0"/>
              <a:t>Naivní, později kriticky realistický realismus  (</a:t>
            </a:r>
            <a:r>
              <a:rPr lang="cs-CZ" dirty="0" err="1"/>
              <a:t>Kroh</a:t>
            </a:r>
            <a:r>
              <a:rPr lang="cs-CZ" dirty="0"/>
              <a:t>)</a:t>
            </a:r>
          </a:p>
          <a:p>
            <a:r>
              <a:rPr lang="cs-CZ" dirty="0"/>
              <a:t>Ústup fantazie </a:t>
            </a:r>
          </a:p>
          <a:p>
            <a:endParaRPr lang="cs-CZ" dirty="0"/>
          </a:p>
          <a:p>
            <a:r>
              <a:rPr lang="cs-CZ" dirty="0"/>
              <a:t>Vliv formy informací na </a:t>
            </a:r>
            <a:r>
              <a:rPr lang="cs-CZ" dirty="0" err="1"/>
              <a:t>šk</a:t>
            </a:r>
            <a:r>
              <a:rPr lang="cs-CZ" dirty="0"/>
              <a:t>. výsledky – výklad, obrázky, materiál </a:t>
            </a:r>
          </a:p>
          <a:p>
            <a:endParaRPr lang="cs-CZ" dirty="0"/>
          </a:p>
          <a:p>
            <a:endParaRPr lang="cs-CZ" dirty="0"/>
          </a:p>
        </p:txBody>
      </p:sp>
    </p:spTree>
    <p:extLst>
      <p:ext uri="{BB962C8B-B14F-4D97-AF65-F5344CB8AC3E}">
        <p14:creationId xmlns:p14="http://schemas.microsoft.com/office/powerpoint/2010/main" val="2971398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5" name="object 5"/>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1368552" y="274319"/>
            <a:ext cx="3047" cy="4572"/>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3132201" y="188975"/>
            <a:ext cx="2927350" cy="4044950"/>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p:nvPr/>
        </p:nvSpPr>
        <p:spPr>
          <a:xfrm>
            <a:off x="6156325" y="260350"/>
            <a:ext cx="2859024" cy="4003675"/>
          </a:xfrm>
          <a:prstGeom prst="rect">
            <a:avLst/>
          </a:prstGeom>
          <a:blipFill>
            <a:blip r:embed="rId7" cstate="print"/>
            <a:stretch>
              <a:fillRect/>
            </a:stretch>
          </a:blipFill>
        </p:spPr>
        <p:txBody>
          <a:bodyPr wrap="square" lIns="0" tIns="0" rIns="0" bIns="0" rtlCol="0">
            <a:noAutofit/>
          </a:bodyPr>
          <a:lstStyle/>
          <a:p>
            <a:endParaRPr/>
          </a:p>
        </p:txBody>
      </p:sp>
      <p:sp>
        <p:nvSpPr>
          <p:cNvPr id="11" name="object 11"/>
          <p:cNvSpPr/>
          <p:nvPr/>
        </p:nvSpPr>
        <p:spPr>
          <a:xfrm>
            <a:off x="395528" y="260223"/>
            <a:ext cx="2661666" cy="4113276"/>
          </a:xfrm>
          <a:prstGeom prst="rect">
            <a:avLst/>
          </a:prstGeom>
          <a:blipFill>
            <a:blip r:embed="rId8" cstate="print"/>
            <a:stretch>
              <a:fillRect/>
            </a:stretch>
          </a:blipFill>
        </p:spPr>
        <p:txBody>
          <a:bodyPr wrap="square" lIns="0" tIns="0" rIns="0" bIns="0" rtlCol="0">
            <a:noAutofit/>
          </a:bodyPr>
          <a:lstStyle/>
          <a:p>
            <a:endParaRPr/>
          </a:p>
        </p:txBody>
      </p:sp>
      <p:sp>
        <p:nvSpPr>
          <p:cNvPr id="2" name="object 2"/>
          <p:cNvSpPr txBox="1"/>
          <p:nvPr/>
        </p:nvSpPr>
        <p:spPr>
          <a:xfrm>
            <a:off x="258267" y="4854122"/>
            <a:ext cx="7300168" cy="830376"/>
          </a:xfrm>
          <a:prstGeom prst="rect">
            <a:avLst/>
          </a:prstGeom>
        </p:spPr>
        <p:txBody>
          <a:bodyPr wrap="square" lIns="0" tIns="0" rIns="0" bIns="0" rtlCol="0">
            <a:noAutofit/>
          </a:bodyPr>
          <a:lstStyle/>
          <a:p>
            <a:pPr marL="84023" marR="26730">
              <a:lnSpc>
                <a:spcPts val="1939"/>
              </a:lnSpc>
              <a:spcBef>
                <a:spcPts val="97"/>
              </a:spcBef>
            </a:pPr>
            <a:r>
              <a:rPr sz="1800" spc="0" dirty="0">
                <a:latin typeface="Arial"/>
                <a:cs typeface="Arial"/>
              </a:rPr>
              <a:t>Ja</a:t>
            </a:r>
            <a:r>
              <a:rPr sz="1800" spc="-9" dirty="0">
                <a:latin typeface="Arial"/>
                <a:cs typeface="Arial"/>
              </a:rPr>
              <a:t>n</a:t>
            </a:r>
            <a:r>
              <a:rPr sz="1800" spc="0" dirty="0">
                <a:latin typeface="Arial"/>
                <a:cs typeface="Arial"/>
              </a:rPr>
              <a:t>oš</a:t>
            </a:r>
            <a:r>
              <a:rPr sz="1800" spc="-9" dirty="0">
                <a:latin typeface="Arial"/>
                <a:cs typeface="Arial"/>
              </a:rPr>
              <a:t>o</a:t>
            </a:r>
            <a:r>
              <a:rPr sz="1800" spc="0" dirty="0">
                <a:latin typeface="Arial"/>
                <a:cs typeface="Arial"/>
              </a:rPr>
              <a:t>vá,</a:t>
            </a:r>
            <a:r>
              <a:rPr sz="1800" spc="14" dirty="0">
                <a:latin typeface="Arial"/>
                <a:cs typeface="Arial"/>
              </a:rPr>
              <a:t> </a:t>
            </a:r>
            <a:r>
              <a:rPr sz="1800" spc="-229" dirty="0">
                <a:latin typeface="Arial"/>
                <a:cs typeface="Arial"/>
              </a:rPr>
              <a:t>P</a:t>
            </a:r>
            <a:r>
              <a:rPr sz="1800" spc="0" dirty="0">
                <a:latin typeface="Arial"/>
                <a:cs typeface="Arial"/>
              </a:rPr>
              <a:t>. </a:t>
            </a:r>
            <a:r>
              <a:rPr sz="1800" b="1" spc="0" dirty="0">
                <a:latin typeface="Arial"/>
                <a:cs typeface="Arial"/>
              </a:rPr>
              <a:t>Dí</a:t>
            </a:r>
            <a:r>
              <a:rPr sz="1800" b="1" spc="-39" dirty="0">
                <a:latin typeface="Arial"/>
                <a:cs typeface="Arial"/>
              </a:rPr>
              <a:t>v</a:t>
            </a:r>
            <a:r>
              <a:rPr sz="1800" b="1" spc="0" dirty="0">
                <a:latin typeface="Arial"/>
                <a:cs typeface="Arial"/>
              </a:rPr>
              <a:t>čí</a:t>
            </a:r>
            <a:r>
              <a:rPr sz="1800" b="1" spc="39" dirty="0">
                <a:latin typeface="Arial"/>
                <a:cs typeface="Arial"/>
              </a:rPr>
              <a:t> </a:t>
            </a:r>
            <a:r>
              <a:rPr sz="1800" b="1" spc="0" dirty="0">
                <a:latin typeface="Arial"/>
                <a:cs typeface="Arial"/>
              </a:rPr>
              <a:t>a </a:t>
            </a:r>
            <a:r>
              <a:rPr sz="1800" b="1" spc="-4" dirty="0">
                <a:latin typeface="Arial"/>
                <a:cs typeface="Arial"/>
              </a:rPr>
              <a:t>c</a:t>
            </a:r>
            <a:r>
              <a:rPr sz="1800" b="1" spc="0" dirty="0">
                <a:latin typeface="Arial"/>
                <a:cs typeface="Arial"/>
              </a:rPr>
              <a:t>h</a:t>
            </a:r>
            <a:r>
              <a:rPr sz="1800" b="1" spc="4" dirty="0">
                <a:latin typeface="Arial"/>
                <a:cs typeface="Arial"/>
              </a:rPr>
              <a:t>l</a:t>
            </a:r>
            <a:r>
              <a:rPr sz="1800" b="1" spc="0" dirty="0">
                <a:latin typeface="Arial"/>
                <a:cs typeface="Arial"/>
              </a:rPr>
              <a:t>ap</a:t>
            </a:r>
            <a:r>
              <a:rPr sz="1800" b="1" spc="-4" dirty="0">
                <a:latin typeface="Arial"/>
                <a:cs typeface="Arial"/>
              </a:rPr>
              <a:t>e</a:t>
            </a:r>
            <a:r>
              <a:rPr sz="1800" b="1" spc="0" dirty="0">
                <a:latin typeface="Arial"/>
                <a:cs typeface="Arial"/>
              </a:rPr>
              <a:t>c</a:t>
            </a:r>
            <a:r>
              <a:rPr sz="1800" b="1" spc="-9" dirty="0">
                <a:latin typeface="Arial"/>
                <a:cs typeface="Arial"/>
              </a:rPr>
              <a:t>k</a:t>
            </a:r>
            <a:r>
              <a:rPr sz="1800" b="1" spc="0" dirty="0">
                <a:latin typeface="Arial"/>
                <a:cs typeface="Arial"/>
              </a:rPr>
              <a:t>á</a:t>
            </a:r>
            <a:r>
              <a:rPr sz="1800" b="1" spc="9" dirty="0">
                <a:latin typeface="Arial"/>
                <a:cs typeface="Arial"/>
              </a:rPr>
              <a:t> </a:t>
            </a:r>
            <a:r>
              <a:rPr sz="1800" b="1" spc="0" dirty="0">
                <a:latin typeface="Arial"/>
                <a:cs typeface="Arial"/>
              </a:rPr>
              <a:t>i</a:t>
            </a:r>
            <a:r>
              <a:rPr sz="1800" b="1" spc="4" dirty="0">
                <a:latin typeface="Arial"/>
                <a:cs typeface="Arial"/>
              </a:rPr>
              <a:t>d</a:t>
            </a:r>
            <a:r>
              <a:rPr sz="1800" b="1" spc="0" dirty="0">
                <a:latin typeface="Arial"/>
                <a:cs typeface="Arial"/>
              </a:rPr>
              <a:t>entita. </a:t>
            </a:r>
            <a:r>
              <a:rPr sz="1800" spc="0" dirty="0">
                <a:latin typeface="Arial"/>
                <a:cs typeface="Arial"/>
              </a:rPr>
              <a:t>Pra</a:t>
            </a:r>
            <a:r>
              <a:rPr sz="1800" spc="-9" dirty="0">
                <a:latin typeface="Arial"/>
                <a:cs typeface="Arial"/>
              </a:rPr>
              <a:t>h</a:t>
            </a:r>
            <a:r>
              <a:rPr sz="1800" spc="0" dirty="0">
                <a:latin typeface="Arial"/>
                <a:cs typeface="Arial"/>
              </a:rPr>
              <a:t>a:</a:t>
            </a:r>
            <a:r>
              <a:rPr sz="1800" spc="14" dirty="0">
                <a:latin typeface="Arial"/>
                <a:cs typeface="Arial"/>
              </a:rPr>
              <a:t> </a:t>
            </a:r>
            <a:r>
              <a:rPr sz="1800" spc="0" dirty="0">
                <a:latin typeface="Arial"/>
                <a:cs typeface="Arial"/>
              </a:rPr>
              <a:t>Gra</a:t>
            </a:r>
            <a:r>
              <a:rPr sz="1800" spc="-4" dirty="0">
                <a:latin typeface="Arial"/>
                <a:cs typeface="Arial"/>
              </a:rPr>
              <a:t>d</a:t>
            </a:r>
            <a:r>
              <a:rPr sz="1800" spc="0" dirty="0">
                <a:latin typeface="Arial"/>
                <a:cs typeface="Arial"/>
              </a:rPr>
              <a:t>a 2</a:t>
            </a:r>
            <a:r>
              <a:rPr sz="1800" spc="-9" dirty="0">
                <a:latin typeface="Arial"/>
                <a:cs typeface="Arial"/>
              </a:rPr>
              <a:t>0</a:t>
            </a:r>
            <a:r>
              <a:rPr sz="1800" spc="0" dirty="0">
                <a:latin typeface="Arial"/>
                <a:cs typeface="Arial"/>
              </a:rPr>
              <a:t>0</a:t>
            </a:r>
            <a:r>
              <a:rPr sz="1800" spc="-9" dirty="0">
                <a:latin typeface="Arial"/>
                <a:cs typeface="Arial"/>
              </a:rPr>
              <a:t>8</a:t>
            </a:r>
            <a:r>
              <a:rPr sz="1800" spc="0" dirty="0">
                <a:latin typeface="Arial"/>
                <a:cs typeface="Arial"/>
              </a:rPr>
              <a:t>.</a:t>
            </a:r>
            <a:endParaRPr sz="1800">
              <a:latin typeface="Arial"/>
              <a:cs typeface="Arial"/>
            </a:endParaRPr>
          </a:p>
          <a:p>
            <a:pPr marL="12700">
              <a:lnSpc>
                <a:spcPct val="100041"/>
              </a:lnSpc>
              <a:spcBef>
                <a:spcPts val="208"/>
              </a:spcBef>
            </a:pPr>
            <a:r>
              <a:rPr sz="1800" spc="0" dirty="0">
                <a:latin typeface="Arial"/>
                <a:cs typeface="Arial"/>
              </a:rPr>
              <a:t>Mat</a:t>
            </a:r>
            <a:r>
              <a:rPr sz="1800" spc="-4" dirty="0">
                <a:latin typeface="Arial"/>
                <a:cs typeface="Arial"/>
              </a:rPr>
              <a:t>o</a:t>
            </a:r>
            <a:r>
              <a:rPr sz="1800" spc="0" dirty="0">
                <a:latin typeface="Arial"/>
                <a:cs typeface="Arial"/>
              </a:rPr>
              <a:t>uš</a:t>
            </a:r>
            <a:r>
              <a:rPr sz="1800" spc="-9" dirty="0">
                <a:latin typeface="Arial"/>
                <a:cs typeface="Arial"/>
              </a:rPr>
              <a:t>e</a:t>
            </a:r>
            <a:r>
              <a:rPr sz="1800" spc="0" dirty="0">
                <a:latin typeface="Arial"/>
                <a:cs typeface="Arial"/>
              </a:rPr>
              <a:t>k,</a:t>
            </a:r>
            <a:r>
              <a:rPr sz="1800" spc="4" dirty="0">
                <a:latin typeface="Arial"/>
                <a:cs typeface="Arial"/>
              </a:rPr>
              <a:t> </a:t>
            </a:r>
            <a:r>
              <a:rPr sz="1800" spc="0" dirty="0">
                <a:latin typeface="Arial"/>
                <a:cs typeface="Arial"/>
              </a:rPr>
              <a:t>O, Mat</a:t>
            </a:r>
            <a:r>
              <a:rPr sz="1800" spc="-4" dirty="0">
                <a:latin typeface="Arial"/>
                <a:cs typeface="Arial"/>
              </a:rPr>
              <a:t>o</a:t>
            </a:r>
            <a:r>
              <a:rPr sz="1800" spc="0" dirty="0">
                <a:latin typeface="Arial"/>
                <a:cs typeface="Arial"/>
              </a:rPr>
              <a:t>ušk</a:t>
            </a:r>
            <a:r>
              <a:rPr sz="1800" spc="-9" dirty="0">
                <a:latin typeface="Arial"/>
                <a:cs typeface="Arial"/>
              </a:rPr>
              <a:t>o</a:t>
            </a:r>
            <a:r>
              <a:rPr sz="1800" spc="0" dirty="0">
                <a:latin typeface="Arial"/>
                <a:cs typeface="Arial"/>
              </a:rPr>
              <a:t>vá</a:t>
            </a:r>
            <a:r>
              <a:rPr sz="1800" spc="-84" dirty="0">
                <a:latin typeface="Arial"/>
                <a:cs typeface="Arial"/>
              </a:rPr>
              <a:t> </a:t>
            </a:r>
            <a:r>
              <a:rPr sz="1800" spc="0" dirty="0">
                <a:latin typeface="Arial"/>
                <a:cs typeface="Arial"/>
              </a:rPr>
              <a:t>A.: </a:t>
            </a:r>
            <a:r>
              <a:rPr sz="1800" b="1" spc="0" dirty="0">
                <a:latin typeface="Arial"/>
                <a:cs typeface="Arial"/>
              </a:rPr>
              <a:t>Mládež a del</a:t>
            </a:r>
            <a:r>
              <a:rPr sz="1800" b="1" spc="4" dirty="0">
                <a:latin typeface="Arial"/>
                <a:cs typeface="Arial"/>
              </a:rPr>
              <a:t>i</a:t>
            </a:r>
            <a:r>
              <a:rPr sz="1800" b="1" spc="0" dirty="0">
                <a:latin typeface="Arial"/>
                <a:cs typeface="Arial"/>
              </a:rPr>
              <a:t>k</a:t>
            </a:r>
            <a:r>
              <a:rPr sz="1800" b="1" spc="-44" dirty="0">
                <a:latin typeface="Arial"/>
                <a:cs typeface="Arial"/>
              </a:rPr>
              <a:t>v</a:t>
            </a:r>
            <a:r>
              <a:rPr sz="1800" b="1" spc="0" dirty="0">
                <a:latin typeface="Arial"/>
                <a:cs typeface="Arial"/>
              </a:rPr>
              <a:t>en</a:t>
            </a:r>
            <a:r>
              <a:rPr sz="1800" b="1" spc="-4" dirty="0">
                <a:latin typeface="Arial"/>
                <a:cs typeface="Arial"/>
              </a:rPr>
              <a:t>c</a:t>
            </a:r>
            <a:r>
              <a:rPr sz="1800" b="1" spc="0" dirty="0">
                <a:latin typeface="Arial"/>
                <a:cs typeface="Arial"/>
              </a:rPr>
              <a:t>e.</a:t>
            </a:r>
            <a:r>
              <a:rPr sz="1800" b="1" spc="44" dirty="0">
                <a:latin typeface="Arial"/>
                <a:cs typeface="Arial"/>
              </a:rPr>
              <a:t> </a:t>
            </a:r>
            <a:r>
              <a:rPr sz="1800" spc="0" dirty="0">
                <a:latin typeface="Arial"/>
                <a:cs typeface="Arial"/>
              </a:rPr>
              <a:t>Pra</a:t>
            </a:r>
            <a:r>
              <a:rPr sz="1800" spc="-9" dirty="0">
                <a:latin typeface="Arial"/>
                <a:cs typeface="Arial"/>
              </a:rPr>
              <a:t>h</a:t>
            </a:r>
            <a:r>
              <a:rPr sz="1800" spc="0" dirty="0">
                <a:latin typeface="Arial"/>
                <a:cs typeface="Arial"/>
              </a:rPr>
              <a:t>a:P</a:t>
            </a:r>
            <a:r>
              <a:rPr sz="1800" spc="-4" dirty="0">
                <a:latin typeface="Arial"/>
                <a:cs typeface="Arial"/>
              </a:rPr>
              <a:t>o</a:t>
            </a:r>
            <a:r>
              <a:rPr sz="1800" spc="0" dirty="0">
                <a:latin typeface="Arial"/>
                <a:cs typeface="Arial"/>
              </a:rPr>
              <a:t>rtál</a:t>
            </a:r>
            <a:r>
              <a:rPr sz="1800" spc="14" dirty="0">
                <a:latin typeface="Arial"/>
                <a:cs typeface="Arial"/>
              </a:rPr>
              <a:t> </a:t>
            </a:r>
            <a:r>
              <a:rPr sz="1800" spc="0" dirty="0">
                <a:latin typeface="Arial"/>
                <a:cs typeface="Arial"/>
              </a:rPr>
              <a:t>2</a:t>
            </a:r>
            <a:r>
              <a:rPr sz="1800" spc="-9" dirty="0">
                <a:latin typeface="Arial"/>
                <a:cs typeface="Arial"/>
              </a:rPr>
              <a:t>0</a:t>
            </a:r>
            <a:r>
              <a:rPr sz="1800" spc="-134" dirty="0">
                <a:latin typeface="Arial"/>
                <a:cs typeface="Arial"/>
              </a:rPr>
              <a:t>1</a:t>
            </a:r>
            <a:r>
              <a:rPr sz="1800" spc="0" dirty="0">
                <a:latin typeface="Arial"/>
                <a:cs typeface="Arial"/>
              </a:rPr>
              <a:t>1. C</a:t>
            </a:r>
            <a:r>
              <a:rPr sz="1800" spc="-9" dirty="0">
                <a:latin typeface="Arial"/>
                <a:cs typeface="Arial"/>
              </a:rPr>
              <a:t>a</a:t>
            </a:r>
            <a:r>
              <a:rPr sz="1800" spc="0" dirty="0">
                <a:latin typeface="Arial"/>
                <a:cs typeface="Arial"/>
              </a:rPr>
              <a:t>rr-Gre</a:t>
            </a:r>
            <a:r>
              <a:rPr sz="1800" spc="-4" dirty="0">
                <a:latin typeface="Arial"/>
                <a:cs typeface="Arial"/>
              </a:rPr>
              <a:t>gg</a:t>
            </a:r>
            <a:r>
              <a:rPr sz="1800" spc="0" dirty="0">
                <a:latin typeface="Arial"/>
                <a:cs typeface="Arial"/>
              </a:rPr>
              <a:t>,</a:t>
            </a:r>
            <a:r>
              <a:rPr sz="1800" spc="19" dirty="0">
                <a:latin typeface="Arial"/>
                <a:cs typeface="Arial"/>
              </a:rPr>
              <a:t> </a:t>
            </a:r>
            <a:r>
              <a:rPr sz="1800" spc="0" dirty="0">
                <a:latin typeface="Arial"/>
                <a:cs typeface="Arial"/>
              </a:rPr>
              <a:t>M.:</a:t>
            </a:r>
            <a:r>
              <a:rPr sz="1800" spc="4" dirty="0">
                <a:latin typeface="Arial"/>
                <a:cs typeface="Arial"/>
              </a:rPr>
              <a:t> </a:t>
            </a:r>
            <a:r>
              <a:rPr sz="1800" b="1" spc="0" dirty="0">
                <a:latin typeface="Arial"/>
                <a:cs typeface="Arial"/>
              </a:rPr>
              <a:t>P</a:t>
            </a:r>
            <a:r>
              <a:rPr sz="1800" b="1" spc="-4" dirty="0">
                <a:latin typeface="Arial"/>
                <a:cs typeface="Arial"/>
              </a:rPr>
              <a:t>s</a:t>
            </a:r>
            <a:r>
              <a:rPr sz="1800" b="1" spc="-14" dirty="0">
                <a:latin typeface="Arial"/>
                <a:cs typeface="Arial"/>
              </a:rPr>
              <a:t>y</a:t>
            </a:r>
            <a:r>
              <a:rPr sz="1800" b="1" spc="0" dirty="0">
                <a:latin typeface="Arial"/>
                <a:cs typeface="Arial"/>
              </a:rPr>
              <a:t>chic</a:t>
            </a:r>
            <a:r>
              <a:rPr sz="1800" b="1" spc="-4" dirty="0">
                <a:latin typeface="Arial"/>
                <a:cs typeface="Arial"/>
              </a:rPr>
              <a:t>k</a:t>
            </a:r>
            <a:r>
              <a:rPr sz="1800" b="1" spc="0" dirty="0">
                <a:latin typeface="Arial"/>
                <a:cs typeface="Arial"/>
              </a:rPr>
              <a:t>é</a:t>
            </a:r>
            <a:r>
              <a:rPr sz="1800" b="1" spc="24" dirty="0">
                <a:latin typeface="Arial"/>
                <a:cs typeface="Arial"/>
              </a:rPr>
              <a:t> </a:t>
            </a:r>
            <a:r>
              <a:rPr sz="1800" b="1" spc="0" dirty="0">
                <a:latin typeface="Arial"/>
                <a:cs typeface="Arial"/>
              </a:rPr>
              <a:t>pro</a:t>
            </a:r>
            <a:r>
              <a:rPr sz="1800" b="1" spc="4" dirty="0">
                <a:latin typeface="Arial"/>
                <a:cs typeface="Arial"/>
              </a:rPr>
              <a:t>b</a:t>
            </a:r>
            <a:r>
              <a:rPr sz="1800" b="1" spc="0" dirty="0">
                <a:latin typeface="Arial"/>
                <a:cs typeface="Arial"/>
              </a:rPr>
              <a:t>lé</a:t>
            </a:r>
            <a:r>
              <a:rPr sz="1800" b="1" spc="-4" dirty="0">
                <a:latin typeface="Arial"/>
                <a:cs typeface="Arial"/>
              </a:rPr>
              <a:t>m</a:t>
            </a:r>
            <a:r>
              <a:rPr sz="1800" b="1" spc="0" dirty="0">
                <a:latin typeface="Arial"/>
                <a:cs typeface="Arial"/>
              </a:rPr>
              <a:t>y</a:t>
            </a:r>
            <a:r>
              <a:rPr sz="1800" b="1" spc="-14" dirty="0">
                <a:latin typeface="Arial"/>
                <a:cs typeface="Arial"/>
              </a:rPr>
              <a:t> </a:t>
            </a:r>
            <a:r>
              <a:rPr sz="1800" b="1" spc="0" dirty="0">
                <a:latin typeface="Arial"/>
                <a:cs typeface="Arial"/>
              </a:rPr>
              <a:t>v d</a:t>
            </a:r>
            <a:r>
              <a:rPr sz="1800" b="1" spc="4" dirty="0">
                <a:latin typeface="Arial"/>
                <a:cs typeface="Arial"/>
              </a:rPr>
              <a:t>o</a:t>
            </a:r>
            <a:r>
              <a:rPr sz="1800" b="1" spc="0" dirty="0">
                <a:latin typeface="Arial"/>
                <a:cs typeface="Arial"/>
              </a:rPr>
              <a:t>spí</a:t>
            </a:r>
            <a:r>
              <a:rPr sz="1800" b="1" spc="-39" dirty="0">
                <a:latin typeface="Arial"/>
                <a:cs typeface="Arial"/>
              </a:rPr>
              <a:t>v</a:t>
            </a:r>
            <a:r>
              <a:rPr sz="1800" b="1" spc="0" dirty="0">
                <a:latin typeface="Arial"/>
                <a:cs typeface="Arial"/>
              </a:rPr>
              <a:t>ání.</a:t>
            </a:r>
            <a:r>
              <a:rPr sz="1800" b="1" spc="44" dirty="0">
                <a:latin typeface="Arial"/>
                <a:cs typeface="Arial"/>
              </a:rPr>
              <a:t> </a:t>
            </a:r>
            <a:r>
              <a:rPr sz="1800" spc="0" dirty="0">
                <a:latin typeface="Arial"/>
                <a:cs typeface="Arial"/>
              </a:rPr>
              <a:t>Pra</a:t>
            </a:r>
            <a:r>
              <a:rPr sz="1800" spc="-9" dirty="0">
                <a:latin typeface="Arial"/>
                <a:cs typeface="Arial"/>
              </a:rPr>
              <a:t>h</a:t>
            </a:r>
            <a:r>
              <a:rPr sz="1800" spc="0" dirty="0">
                <a:latin typeface="Arial"/>
                <a:cs typeface="Arial"/>
              </a:rPr>
              <a:t>a:P</a:t>
            </a:r>
            <a:r>
              <a:rPr sz="1800" spc="-4" dirty="0">
                <a:latin typeface="Arial"/>
                <a:cs typeface="Arial"/>
              </a:rPr>
              <a:t>o</a:t>
            </a:r>
            <a:r>
              <a:rPr sz="1800" spc="0" dirty="0">
                <a:latin typeface="Arial"/>
                <a:cs typeface="Arial"/>
              </a:rPr>
              <a:t>rtál</a:t>
            </a:r>
            <a:r>
              <a:rPr sz="1800" spc="14" dirty="0">
                <a:latin typeface="Arial"/>
                <a:cs typeface="Arial"/>
              </a:rPr>
              <a:t> </a:t>
            </a:r>
            <a:r>
              <a:rPr sz="1800" spc="0" dirty="0">
                <a:latin typeface="Arial"/>
                <a:cs typeface="Arial"/>
              </a:rPr>
              <a:t>2</a:t>
            </a:r>
            <a:r>
              <a:rPr sz="1800" spc="-9" dirty="0">
                <a:latin typeface="Arial"/>
                <a:cs typeface="Arial"/>
              </a:rPr>
              <a:t>0</a:t>
            </a:r>
            <a:r>
              <a:rPr sz="1800" spc="0" dirty="0">
                <a:latin typeface="Arial"/>
                <a:cs typeface="Arial"/>
              </a:rPr>
              <a:t>1</a:t>
            </a:r>
            <a:r>
              <a:rPr sz="1800" spc="-9" dirty="0">
                <a:latin typeface="Arial"/>
                <a:cs typeface="Arial"/>
              </a:rPr>
              <a:t>2</a:t>
            </a:r>
            <a:r>
              <a:rPr sz="1800" spc="0" dirty="0">
                <a:latin typeface="Arial"/>
                <a:cs typeface="Arial"/>
              </a:rPr>
              <a:t>.</a:t>
            </a:r>
            <a:endParaRPr sz="1800">
              <a:latin typeface="Arial"/>
              <a:cs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467544" y="404664"/>
            <a:ext cx="8229600" cy="1066800"/>
          </a:xfrm>
        </p:spPr>
        <p:txBody>
          <a:bodyPr/>
          <a:lstStyle/>
          <a:p>
            <a:pPr algn="ctr">
              <a:defRPr/>
            </a:pPr>
            <a:r>
              <a:rPr lang="cs-CZ" dirty="0">
                <a:solidFill>
                  <a:schemeClr val="accent1">
                    <a:lumMod val="75000"/>
                  </a:schemeClr>
                </a:solidFill>
              </a:rPr>
              <a:t>Mladší školní věk</a:t>
            </a:r>
          </a:p>
        </p:txBody>
      </p:sp>
      <p:sp>
        <p:nvSpPr>
          <p:cNvPr id="81923" name="Rectangle 5"/>
          <p:cNvSpPr>
            <a:spLocks noGrp="1" noChangeArrowheads="1"/>
          </p:cNvSpPr>
          <p:nvPr>
            <p:ph sz="half" idx="1"/>
          </p:nvPr>
        </p:nvSpPr>
        <p:spPr>
          <a:xfrm>
            <a:off x="914400" y="1447800"/>
            <a:ext cx="3749675" cy="4572000"/>
          </a:xfrm>
        </p:spPr>
        <p:txBody>
          <a:bodyPr>
            <a:normAutofit lnSpcReduction="10000"/>
          </a:bodyPr>
          <a:lstStyle/>
          <a:p>
            <a:pPr>
              <a:lnSpc>
                <a:spcPct val="80000"/>
              </a:lnSpc>
              <a:buFont typeface="Wingdings" pitchFamily="2" charset="2"/>
              <a:buNone/>
            </a:pPr>
            <a:r>
              <a:rPr lang="cs-CZ" sz="2000" b="1" dirty="0"/>
              <a:t>Školní docházka – role žáka</a:t>
            </a:r>
          </a:p>
          <a:p>
            <a:pPr>
              <a:lnSpc>
                <a:spcPct val="80000"/>
              </a:lnSpc>
            </a:pPr>
            <a:r>
              <a:rPr lang="cs-CZ" sz="2000" dirty="0"/>
              <a:t>období </a:t>
            </a:r>
            <a:r>
              <a:rPr lang="cs-CZ" sz="2000" dirty="0" err="1"/>
              <a:t>extraverze</a:t>
            </a:r>
            <a:r>
              <a:rPr lang="cs-CZ" sz="2000" dirty="0"/>
              <a:t>, kolektivního života a vztahů</a:t>
            </a:r>
          </a:p>
          <a:p>
            <a:pPr>
              <a:lnSpc>
                <a:spcPct val="80000"/>
              </a:lnSpc>
            </a:pPr>
            <a:r>
              <a:rPr lang="cs-CZ" sz="2000" b="1" dirty="0"/>
              <a:t>pro</a:t>
            </a:r>
            <a:r>
              <a:rPr lang="cs-CZ" sz="2000" dirty="0"/>
              <a:t> </a:t>
            </a:r>
            <a:r>
              <a:rPr lang="cs-CZ" sz="2000" b="1" dirty="0"/>
              <a:t>dítě</a:t>
            </a:r>
            <a:r>
              <a:rPr lang="cs-CZ" sz="2000" dirty="0"/>
              <a:t> – nové společenské postavení, odpoutávání se od rodiny, zájem o sebe a o úspěch ve škole, později zájem o kolektiv ve třídě, pocit odpovědnosti, rozvoj kamarádských vztahů, trvalých přátelství</a:t>
            </a:r>
          </a:p>
          <a:p>
            <a:pPr>
              <a:lnSpc>
                <a:spcPct val="80000"/>
              </a:lnSpc>
            </a:pPr>
            <a:r>
              <a:rPr lang="cs-CZ" sz="2000" dirty="0"/>
              <a:t>oddělené chlapecké a dívčí skupiny (rozdílné aktivity)</a:t>
            </a:r>
          </a:p>
          <a:p>
            <a:pPr>
              <a:lnSpc>
                <a:spcPct val="80000"/>
              </a:lnSpc>
            </a:pPr>
            <a:r>
              <a:rPr lang="cs-CZ" sz="2000" b="1" dirty="0"/>
              <a:t>vztah k učiteli</a:t>
            </a:r>
            <a:r>
              <a:rPr lang="cs-CZ" sz="2000" dirty="0"/>
              <a:t> – zpočátku velmi nekritický (obdiv, náklonnost, ale i strach)</a:t>
            </a:r>
          </a:p>
          <a:p>
            <a:pPr>
              <a:lnSpc>
                <a:spcPct val="80000"/>
              </a:lnSpc>
            </a:pPr>
            <a:endParaRPr lang="cs-CZ" sz="2000" dirty="0"/>
          </a:p>
        </p:txBody>
      </p:sp>
      <p:sp>
        <p:nvSpPr>
          <p:cNvPr id="81924" name="Rectangle 6"/>
          <p:cNvSpPr>
            <a:spLocks noGrp="1" noChangeArrowheads="1"/>
          </p:cNvSpPr>
          <p:nvPr>
            <p:ph sz="half" idx="2"/>
          </p:nvPr>
        </p:nvSpPr>
        <p:spPr>
          <a:xfrm>
            <a:off x="4933950" y="1447800"/>
            <a:ext cx="3749675" cy="4572000"/>
          </a:xfrm>
        </p:spPr>
        <p:txBody>
          <a:bodyPr>
            <a:normAutofit lnSpcReduction="10000"/>
          </a:bodyPr>
          <a:lstStyle/>
          <a:p>
            <a:pPr>
              <a:lnSpc>
                <a:spcPct val="80000"/>
              </a:lnSpc>
              <a:buFont typeface="Wingdings" pitchFamily="2" charset="2"/>
              <a:buNone/>
            </a:pPr>
            <a:r>
              <a:rPr lang="cs-CZ" sz="2000" b="1" dirty="0"/>
              <a:t>Hlavní činnosti ml.škol.věku</a:t>
            </a:r>
          </a:p>
          <a:p>
            <a:pPr>
              <a:lnSpc>
                <a:spcPct val="80000"/>
              </a:lnSpc>
            </a:pPr>
            <a:r>
              <a:rPr lang="cs-CZ" sz="2000" b="1" dirty="0"/>
              <a:t>učení</a:t>
            </a:r>
            <a:r>
              <a:rPr lang="cs-CZ" sz="2000" dirty="0"/>
              <a:t> a </a:t>
            </a:r>
            <a:r>
              <a:rPr lang="cs-CZ" sz="2000" b="1" dirty="0"/>
              <a:t>práce</a:t>
            </a:r>
            <a:r>
              <a:rPr lang="cs-CZ" sz="2000" dirty="0"/>
              <a:t> – plnění zadaných úkolů</a:t>
            </a:r>
          </a:p>
          <a:p>
            <a:pPr>
              <a:lnSpc>
                <a:spcPct val="80000"/>
              </a:lnSpc>
            </a:pPr>
            <a:r>
              <a:rPr lang="cs-CZ" sz="2000" b="1" dirty="0"/>
              <a:t>hra</a:t>
            </a:r>
            <a:r>
              <a:rPr lang="cs-CZ" sz="2000" dirty="0"/>
              <a:t> – diferencovanější, oblíbené hry: konstruktivní, pohybové, soutěživé, společenské (se složitějšími pravidly)</a:t>
            </a:r>
          </a:p>
          <a:p>
            <a:pPr>
              <a:lnSpc>
                <a:spcPct val="80000"/>
              </a:lnSpc>
              <a:buFont typeface="Wingdings" pitchFamily="2" charset="2"/>
              <a:buNone/>
            </a:pPr>
            <a:r>
              <a:rPr lang="cs-CZ" sz="2000" dirty="0"/>
              <a:t>	- slouží k relaxaci a odreagování od školních povinností</a:t>
            </a:r>
          </a:p>
          <a:p>
            <a:pPr>
              <a:lnSpc>
                <a:spcPct val="80000"/>
              </a:lnSpc>
            </a:pPr>
            <a:r>
              <a:rPr lang="cs-CZ" sz="2000" b="1" dirty="0"/>
              <a:t>počátky</a:t>
            </a:r>
            <a:r>
              <a:rPr lang="cs-CZ" sz="2000" dirty="0"/>
              <a:t> </a:t>
            </a:r>
            <a:r>
              <a:rPr lang="cs-CZ" sz="2000" b="1" dirty="0"/>
              <a:t>zájmů</a:t>
            </a:r>
            <a:r>
              <a:rPr lang="cs-CZ" sz="2000" dirty="0"/>
              <a:t> – zpočátku přechodný charakter, dítě zkouší různé aktivity</a:t>
            </a:r>
            <a:endParaRPr lang="cs-CZ" sz="2000" b="1" dirty="0"/>
          </a:p>
        </p:txBody>
      </p:sp>
    </p:spTree>
    <p:extLst>
      <p:ext uri="{BB962C8B-B14F-4D97-AF65-F5344CB8AC3E}">
        <p14:creationId xmlns:p14="http://schemas.microsoft.com/office/powerpoint/2010/main" val="8668901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a:xfrm>
            <a:off x="457200" y="692696"/>
            <a:ext cx="8229600" cy="864096"/>
          </a:xfrm>
        </p:spPr>
        <p:txBody>
          <a:bodyPr/>
          <a:lstStyle/>
          <a:p>
            <a:pPr algn="ctr">
              <a:defRPr/>
            </a:pPr>
            <a:r>
              <a:rPr lang="cs-CZ" dirty="0">
                <a:solidFill>
                  <a:schemeClr val="accent1"/>
                </a:solidFill>
              </a:rPr>
              <a:t>Mladší školní věk</a:t>
            </a:r>
          </a:p>
        </p:txBody>
      </p:sp>
      <p:sp>
        <p:nvSpPr>
          <p:cNvPr id="78851" name="Rectangle 3"/>
          <p:cNvSpPr>
            <a:spLocks noGrp="1"/>
          </p:cNvSpPr>
          <p:nvPr>
            <p:ph sz="half" idx="1"/>
          </p:nvPr>
        </p:nvSpPr>
        <p:spPr>
          <a:xfrm>
            <a:off x="914400" y="1447800"/>
            <a:ext cx="3814763" cy="4572000"/>
          </a:xfrm>
        </p:spPr>
        <p:txBody>
          <a:bodyPr/>
          <a:lstStyle/>
          <a:p>
            <a:pPr>
              <a:lnSpc>
                <a:spcPct val="90000"/>
              </a:lnSpc>
              <a:buFont typeface="Wingdings 2" pitchFamily="18" charset="2"/>
              <a:buNone/>
            </a:pPr>
            <a:r>
              <a:rPr lang="cs-CZ" sz="1800" b="1" dirty="0">
                <a:solidFill>
                  <a:schemeClr val="hlink"/>
                </a:solidFill>
              </a:rPr>
              <a:t>Emocionální vývoj a socializace</a:t>
            </a:r>
          </a:p>
          <a:p>
            <a:pPr>
              <a:lnSpc>
                <a:spcPct val="90000"/>
              </a:lnSpc>
            </a:pPr>
            <a:r>
              <a:rPr lang="cs-CZ" sz="1800" dirty="0"/>
              <a:t>ústup lability a impulzivity, schopnost </a:t>
            </a:r>
            <a:r>
              <a:rPr lang="cs-CZ" sz="1800" b="1" dirty="0" err="1"/>
              <a:t>seberegulace</a:t>
            </a:r>
            <a:endParaRPr lang="cs-CZ" sz="1800" b="1" dirty="0"/>
          </a:p>
          <a:p>
            <a:pPr>
              <a:lnSpc>
                <a:spcPct val="90000"/>
              </a:lnSpc>
            </a:pPr>
            <a:r>
              <a:rPr lang="cs-CZ" sz="1800" dirty="0"/>
              <a:t>dítě chápe širokou škálu citů, emocionální stránka má vliv na úspěšnost a spokojenost (i ve škole)</a:t>
            </a:r>
          </a:p>
          <a:p>
            <a:pPr>
              <a:lnSpc>
                <a:spcPct val="90000"/>
              </a:lnSpc>
            </a:pPr>
            <a:r>
              <a:rPr lang="cs-CZ" sz="1800" dirty="0"/>
              <a:t>rozvoj vyšších citů (estetické, etické, sociální, intelektové)</a:t>
            </a:r>
          </a:p>
          <a:p>
            <a:pPr>
              <a:lnSpc>
                <a:spcPct val="90000"/>
              </a:lnSpc>
            </a:pPr>
            <a:r>
              <a:rPr lang="cs-CZ" sz="1800" dirty="0"/>
              <a:t>trvá značná citová ovlivnitelnost</a:t>
            </a:r>
          </a:p>
          <a:p>
            <a:pPr>
              <a:lnSpc>
                <a:spcPct val="90000"/>
              </a:lnSpc>
            </a:pPr>
            <a:r>
              <a:rPr lang="cs-CZ" sz="1800" dirty="0"/>
              <a:t>hodnotová orientace a sociální kontrola – zpočátku labilní, závislé na situaci a autoritě</a:t>
            </a:r>
          </a:p>
          <a:p>
            <a:pPr>
              <a:lnSpc>
                <a:spcPct val="90000"/>
              </a:lnSpc>
            </a:pPr>
            <a:r>
              <a:rPr lang="cs-CZ" sz="1800" b="1" dirty="0"/>
              <a:t>Ubývá egocentrismu </a:t>
            </a:r>
          </a:p>
          <a:p>
            <a:pPr>
              <a:lnSpc>
                <a:spcPct val="90000"/>
              </a:lnSpc>
              <a:buFont typeface="Wingdings 2" pitchFamily="18" charset="2"/>
              <a:buNone/>
            </a:pPr>
            <a:endParaRPr lang="cs-CZ" sz="1800" dirty="0"/>
          </a:p>
        </p:txBody>
      </p:sp>
      <p:sp>
        <p:nvSpPr>
          <p:cNvPr id="78852" name="Rectangle 4"/>
          <p:cNvSpPr>
            <a:spLocks noGrp="1"/>
          </p:cNvSpPr>
          <p:nvPr>
            <p:ph sz="half" idx="2"/>
          </p:nvPr>
        </p:nvSpPr>
        <p:spPr>
          <a:xfrm>
            <a:off x="4872038" y="1447800"/>
            <a:ext cx="3814762" cy="4572000"/>
          </a:xfrm>
        </p:spPr>
        <p:txBody>
          <a:bodyPr/>
          <a:lstStyle/>
          <a:p>
            <a:pPr>
              <a:lnSpc>
                <a:spcPct val="90000"/>
              </a:lnSpc>
            </a:pPr>
            <a:r>
              <a:rPr lang="cs-CZ" sz="1800" dirty="0"/>
              <a:t>morální vývoj – silně ovlivněn výchovnými postupy</a:t>
            </a:r>
          </a:p>
          <a:p>
            <a:pPr>
              <a:lnSpc>
                <a:spcPct val="90000"/>
              </a:lnSpc>
            </a:pPr>
            <a:r>
              <a:rPr lang="cs-CZ" sz="1800" b="1" dirty="0" err="1"/>
              <a:t>sebepojetí</a:t>
            </a:r>
            <a:r>
              <a:rPr lang="cs-CZ" sz="1800" b="1" dirty="0"/>
              <a:t> </a:t>
            </a:r>
            <a:r>
              <a:rPr lang="cs-CZ" sz="1800" dirty="0"/>
              <a:t>– kladné hodnocení – významné pro duševní výkonnost i celkové zdraví dítěte + vytváření vlastní identity</a:t>
            </a:r>
          </a:p>
          <a:p>
            <a:pPr>
              <a:lnSpc>
                <a:spcPct val="90000"/>
              </a:lnSpc>
            </a:pPr>
            <a:r>
              <a:rPr lang="cs-CZ" sz="1800" dirty="0"/>
              <a:t>podstatný je subjektivní pocit úspěšnosti či neúspěšnosti ve škole (trvalejší neúspěch – ohrožení hodnoty vlastního „já“ – pocity méněcennosti, bezmocnosti, úzkosti)</a:t>
            </a:r>
            <a:endParaRPr lang="cs-CZ" sz="1800" b="1" dirty="0"/>
          </a:p>
        </p:txBody>
      </p:sp>
    </p:spTree>
    <p:extLst>
      <p:ext uri="{BB962C8B-B14F-4D97-AF65-F5344CB8AC3E}">
        <p14:creationId xmlns:p14="http://schemas.microsoft.com/office/powerpoint/2010/main" val="4812622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457200" y="692696"/>
            <a:ext cx="8229600" cy="648072"/>
          </a:xfrm>
        </p:spPr>
        <p:txBody>
          <a:bodyPr>
            <a:normAutofit fontScale="90000"/>
          </a:bodyPr>
          <a:lstStyle/>
          <a:p>
            <a:pPr algn="ctr">
              <a:defRPr/>
            </a:pPr>
            <a:r>
              <a:rPr lang="cs-CZ" dirty="0">
                <a:solidFill>
                  <a:schemeClr val="accent1"/>
                </a:solidFill>
              </a:rPr>
              <a:t>Mladší školní věk</a:t>
            </a:r>
          </a:p>
        </p:txBody>
      </p:sp>
      <p:sp>
        <p:nvSpPr>
          <p:cNvPr id="79875" name="Rectangle 3"/>
          <p:cNvSpPr>
            <a:spLocks noGrp="1"/>
          </p:cNvSpPr>
          <p:nvPr>
            <p:ph sz="half" idx="1"/>
          </p:nvPr>
        </p:nvSpPr>
        <p:spPr>
          <a:xfrm>
            <a:off x="250825" y="1447800"/>
            <a:ext cx="3816350" cy="4572000"/>
          </a:xfrm>
        </p:spPr>
        <p:txBody>
          <a:bodyPr>
            <a:normAutofit fontScale="85000" lnSpcReduction="20000"/>
          </a:bodyPr>
          <a:lstStyle/>
          <a:p>
            <a:pPr>
              <a:lnSpc>
                <a:spcPct val="90000"/>
              </a:lnSpc>
              <a:buFont typeface="Wingdings 2" pitchFamily="18" charset="2"/>
              <a:buNone/>
            </a:pPr>
            <a:r>
              <a:rPr lang="cs-CZ" sz="2600" b="1" dirty="0">
                <a:solidFill>
                  <a:schemeClr val="hlink"/>
                </a:solidFill>
              </a:rPr>
              <a:t>Tělesný vývoj a rozvoj motoriky</a:t>
            </a:r>
          </a:p>
          <a:p>
            <a:pPr>
              <a:lnSpc>
                <a:spcPct val="90000"/>
              </a:lnSpc>
              <a:buClr>
                <a:schemeClr val="tx1"/>
              </a:buClr>
            </a:pPr>
            <a:r>
              <a:rPr lang="cs-CZ" sz="1900" dirty="0"/>
              <a:t>období </a:t>
            </a:r>
            <a:r>
              <a:rPr lang="cs-CZ" sz="1900" b="1" dirty="0"/>
              <a:t>latence</a:t>
            </a:r>
            <a:r>
              <a:rPr lang="cs-CZ" sz="1900" dirty="0"/>
              <a:t> (klidu), zpomalení růstu i hmotnosti (kolem 8. roku věku) – </a:t>
            </a:r>
          </a:p>
          <a:p>
            <a:pPr>
              <a:lnSpc>
                <a:spcPct val="90000"/>
              </a:lnSpc>
              <a:buClr>
                <a:schemeClr val="tx1"/>
              </a:buClr>
            </a:pPr>
            <a:r>
              <a:rPr lang="cs-CZ" sz="1900" dirty="0"/>
              <a:t>posiluje se odolnost organismu, zvyšuje se objem srdce, hmotnost mozku, zdokonaluje se činnost svalů a kloubů – ubývá nemocnosti dítěte </a:t>
            </a:r>
          </a:p>
          <a:p>
            <a:pPr>
              <a:lnSpc>
                <a:spcPct val="90000"/>
              </a:lnSpc>
              <a:buClr>
                <a:schemeClr val="tx1"/>
              </a:buClr>
            </a:pPr>
            <a:r>
              <a:rPr lang="cs-CZ" sz="1900" b="1" dirty="0"/>
              <a:t>pohyby</a:t>
            </a:r>
            <a:r>
              <a:rPr lang="cs-CZ" sz="1900" dirty="0"/>
              <a:t> – účelnější, přesnější, rychlejší, koordinovanější, (radost z pohybu)</a:t>
            </a:r>
          </a:p>
          <a:p>
            <a:pPr>
              <a:lnSpc>
                <a:spcPct val="90000"/>
              </a:lnSpc>
              <a:buClr>
                <a:schemeClr val="tx1"/>
              </a:buClr>
            </a:pPr>
            <a:r>
              <a:rPr lang="cs-CZ" sz="1900" dirty="0"/>
              <a:t>zájem o sport, pohybovou aktivitu</a:t>
            </a:r>
          </a:p>
          <a:p>
            <a:pPr>
              <a:lnSpc>
                <a:spcPct val="90000"/>
              </a:lnSpc>
              <a:buClr>
                <a:schemeClr val="tx1"/>
              </a:buClr>
            </a:pPr>
            <a:r>
              <a:rPr lang="cs-CZ" sz="1900" dirty="0"/>
              <a:t>Zrání CNS ovlivňuje </a:t>
            </a:r>
            <a:r>
              <a:rPr lang="cs-CZ" sz="1900" dirty="0" err="1"/>
              <a:t>lateralizaci</a:t>
            </a:r>
            <a:r>
              <a:rPr lang="cs-CZ" sz="1900" dirty="0"/>
              <a:t> ruky, zdokonalují se jemné pohyby prstů a součinnost motoriky a smyslů, zpřesňuje se </a:t>
            </a:r>
            <a:r>
              <a:rPr lang="cs-CZ" sz="1900" dirty="0" err="1"/>
              <a:t>vizuomotorická</a:t>
            </a:r>
            <a:r>
              <a:rPr lang="cs-CZ" sz="1900" dirty="0"/>
              <a:t> koordinace, manuální zručnost </a:t>
            </a:r>
          </a:p>
        </p:txBody>
      </p:sp>
      <p:sp>
        <p:nvSpPr>
          <p:cNvPr id="79876" name="Rectangle 4"/>
          <p:cNvSpPr>
            <a:spLocks noGrp="1"/>
          </p:cNvSpPr>
          <p:nvPr>
            <p:ph sz="half" idx="2"/>
          </p:nvPr>
        </p:nvSpPr>
        <p:spPr>
          <a:xfrm>
            <a:off x="5292725" y="1447800"/>
            <a:ext cx="3600450" cy="4572000"/>
          </a:xfrm>
        </p:spPr>
        <p:txBody>
          <a:bodyPr>
            <a:normAutofit fontScale="85000" lnSpcReduction="20000"/>
          </a:bodyPr>
          <a:lstStyle/>
          <a:p>
            <a:pPr>
              <a:lnSpc>
                <a:spcPct val="90000"/>
              </a:lnSpc>
              <a:buFont typeface="Wingdings 2" pitchFamily="18" charset="2"/>
              <a:buNone/>
            </a:pPr>
            <a:r>
              <a:rPr lang="cs-CZ" sz="2600" b="1" dirty="0">
                <a:solidFill>
                  <a:schemeClr val="hlink"/>
                </a:solidFill>
              </a:rPr>
              <a:t>Vývoj vnímání </a:t>
            </a:r>
          </a:p>
          <a:p>
            <a:pPr algn="r">
              <a:lnSpc>
                <a:spcPct val="90000"/>
              </a:lnSpc>
            </a:pPr>
            <a:r>
              <a:rPr lang="cs-CZ" sz="1900" b="1" dirty="0"/>
              <a:t>dítě chce pochopit a poznat svět </a:t>
            </a:r>
            <a:r>
              <a:rPr lang="cs-CZ" sz="1900" dirty="0"/>
              <a:t>(ne pasivní příjem informací, ale </a:t>
            </a:r>
            <a:r>
              <a:rPr lang="cs-CZ" sz="1900" b="1" dirty="0"/>
              <a:t>aktivní</a:t>
            </a:r>
            <a:r>
              <a:rPr lang="cs-CZ" sz="1900" dirty="0"/>
              <a:t> účast na poznávání)</a:t>
            </a:r>
          </a:p>
          <a:p>
            <a:pPr algn="r">
              <a:lnSpc>
                <a:spcPct val="90000"/>
              </a:lnSpc>
            </a:pPr>
            <a:r>
              <a:rPr lang="cs-CZ" sz="1900" b="1" dirty="0"/>
              <a:t>vytrvalost, zvídavost</a:t>
            </a:r>
          </a:p>
          <a:p>
            <a:pPr algn="r">
              <a:lnSpc>
                <a:spcPct val="90000"/>
              </a:lnSpc>
            </a:pPr>
            <a:r>
              <a:rPr lang="cs-CZ" sz="1900" b="1" dirty="0"/>
              <a:t>vnímání</a:t>
            </a:r>
            <a:r>
              <a:rPr lang="cs-CZ" sz="1900" dirty="0"/>
              <a:t> – cílevědomé, zaměřené na poznávání vlastností předmětů a jevů</a:t>
            </a:r>
          </a:p>
          <a:p>
            <a:pPr algn="r">
              <a:lnSpc>
                <a:spcPct val="90000"/>
              </a:lnSpc>
            </a:pPr>
            <a:r>
              <a:rPr lang="cs-CZ" sz="1900" dirty="0"/>
              <a:t>10.-11.rok – vnímání stejně přesné jako u dospělého (zraková ostrost, rozlišení barev a velikosti, sluchová a hmatová citlivost</a:t>
            </a:r>
            <a:r>
              <a:rPr lang="cs-CZ" sz="1800" dirty="0"/>
              <a:t>)</a:t>
            </a:r>
          </a:p>
          <a:p>
            <a:pPr algn="r">
              <a:lnSpc>
                <a:spcPct val="90000"/>
              </a:lnSpc>
            </a:pPr>
            <a:endParaRPr lang="cs-CZ" sz="1800" dirty="0"/>
          </a:p>
          <a:p>
            <a:pPr algn="r">
              <a:lnSpc>
                <a:spcPct val="90000"/>
              </a:lnSpc>
            </a:pPr>
            <a:r>
              <a:rPr lang="cs-CZ" sz="1800" dirty="0"/>
              <a:t>Změna akomodace čočky, lépe i na blízko – zpracování ortografické informace</a:t>
            </a:r>
          </a:p>
          <a:p>
            <a:pPr algn="r">
              <a:lnSpc>
                <a:spcPct val="90000"/>
              </a:lnSpc>
            </a:pPr>
            <a:r>
              <a:rPr lang="cs-CZ" sz="1800" dirty="0"/>
              <a:t>Sluch – fonologická senzitivita </a:t>
            </a:r>
          </a:p>
        </p:txBody>
      </p:sp>
      <p:pic>
        <p:nvPicPr>
          <p:cNvPr id="79877" name="Picture 5"/>
          <p:cNvPicPr>
            <a:picLocks noChangeAspect="1" noChangeArrowheads="1"/>
          </p:cNvPicPr>
          <p:nvPr/>
        </p:nvPicPr>
        <p:blipFill>
          <a:blip r:embed="rId2" cstate="print"/>
          <a:srcRect/>
          <a:stretch>
            <a:fillRect/>
          </a:stretch>
        </p:blipFill>
        <p:spPr bwMode="auto">
          <a:xfrm>
            <a:off x="4067944" y="2852936"/>
            <a:ext cx="1837207" cy="2952552"/>
          </a:xfrm>
          <a:prstGeom prst="rect">
            <a:avLst/>
          </a:prstGeom>
          <a:noFill/>
          <a:ln w="9525">
            <a:noFill/>
            <a:miter lim="800000"/>
            <a:headEnd/>
            <a:tailEnd/>
          </a:ln>
        </p:spPr>
      </p:pic>
    </p:spTree>
    <p:extLst>
      <p:ext uri="{BB962C8B-B14F-4D97-AF65-F5344CB8AC3E}">
        <p14:creationId xmlns:p14="http://schemas.microsoft.com/office/powerpoint/2010/main" val="6921269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Rozvoj kognitivních funkcí  </a:t>
            </a:r>
          </a:p>
        </p:txBody>
      </p:sp>
      <p:sp>
        <p:nvSpPr>
          <p:cNvPr id="3" name="Zástupný symbol pro obsah 2"/>
          <p:cNvSpPr>
            <a:spLocks noGrp="1"/>
          </p:cNvSpPr>
          <p:nvPr>
            <p:ph sz="half" idx="1"/>
          </p:nvPr>
        </p:nvSpPr>
        <p:spPr/>
        <p:txBody>
          <a:bodyPr>
            <a:normAutofit fontScale="70000" lnSpcReduction="20000"/>
          </a:bodyPr>
          <a:lstStyle/>
          <a:p>
            <a:r>
              <a:rPr lang="cs-CZ" dirty="0"/>
              <a:t>Rozvoj poznávacích procesů – ustupuje subjektivní pohled na okolní svět </a:t>
            </a:r>
          </a:p>
          <a:p>
            <a:r>
              <a:rPr lang="cs-CZ" dirty="0"/>
              <a:t>Dítě začíná porovnávat, vyvíjí se analytické myšlení</a:t>
            </a:r>
          </a:p>
          <a:p>
            <a:r>
              <a:rPr lang="cs-CZ" dirty="0"/>
              <a:t>Konkrétní operace (</a:t>
            </a:r>
            <a:r>
              <a:rPr lang="cs-CZ" dirty="0" err="1"/>
              <a:t>Piaget</a:t>
            </a:r>
            <a:r>
              <a:rPr lang="cs-CZ" dirty="0"/>
              <a:t>)</a:t>
            </a:r>
          </a:p>
          <a:p>
            <a:r>
              <a:rPr lang="cs-CZ" b="1" dirty="0"/>
              <a:t>Inkluze</a:t>
            </a:r>
            <a:r>
              <a:rPr lang="cs-CZ" dirty="0"/>
              <a:t> (zahrnutí) – vřazení prvku do třídy –jablko, hruška – ovoce </a:t>
            </a:r>
          </a:p>
          <a:p>
            <a:r>
              <a:rPr lang="cs-CZ" dirty="0"/>
              <a:t>Umí </a:t>
            </a:r>
            <a:r>
              <a:rPr lang="cs-CZ" b="1" dirty="0"/>
              <a:t>třídit podle několika znaků</a:t>
            </a:r>
            <a:r>
              <a:rPr lang="cs-CZ" dirty="0"/>
              <a:t> – barva, velikost, tvar, apod. </a:t>
            </a:r>
          </a:p>
          <a:p>
            <a:r>
              <a:rPr lang="cs-CZ" dirty="0"/>
              <a:t>Postupně chápe </a:t>
            </a:r>
            <a:r>
              <a:rPr lang="cs-CZ" b="1" dirty="0"/>
              <a:t>konzervaci předmětů</a:t>
            </a:r>
            <a:r>
              <a:rPr lang="cs-CZ" dirty="0"/>
              <a:t>  (přelití vody) </a:t>
            </a:r>
          </a:p>
        </p:txBody>
      </p:sp>
      <p:sp>
        <p:nvSpPr>
          <p:cNvPr id="4" name="Zástupný symbol pro obsah 3"/>
          <p:cNvSpPr>
            <a:spLocks noGrp="1"/>
          </p:cNvSpPr>
          <p:nvPr>
            <p:ph sz="half" idx="2"/>
          </p:nvPr>
        </p:nvSpPr>
        <p:spPr/>
        <p:txBody>
          <a:bodyPr>
            <a:normAutofit fontScale="70000" lnSpcReduction="20000"/>
          </a:bodyPr>
          <a:lstStyle/>
          <a:p>
            <a:r>
              <a:rPr lang="cs-CZ" dirty="0"/>
              <a:t>Reverzibilita (zachování množství)</a:t>
            </a:r>
          </a:p>
          <a:p>
            <a:r>
              <a:rPr lang="cs-CZ" dirty="0"/>
              <a:t>Kompenzace (stejná objem, jiný tvar – úzká, široká)</a:t>
            </a:r>
          </a:p>
          <a:p>
            <a:endParaRPr lang="cs-CZ" dirty="0"/>
          </a:p>
          <a:p>
            <a:endParaRPr lang="cs-CZ" dirty="0"/>
          </a:p>
          <a:p>
            <a:r>
              <a:rPr lang="cs-CZ" b="1" dirty="0"/>
              <a:t>Myšlení je vázáno na realitu, vychází z vlastní zkušenosti , proměna je postupná </a:t>
            </a:r>
          </a:p>
        </p:txBody>
      </p:sp>
    </p:spTree>
    <p:extLst>
      <p:ext uri="{BB962C8B-B14F-4D97-AF65-F5344CB8AC3E}">
        <p14:creationId xmlns:p14="http://schemas.microsoft.com/office/powerpoint/2010/main" val="14017414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ŘEČ  - Osvojování jazyka je komplexní proces </a:t>
            </a:r>
          </a:p>
        </p:txBody>
      </p:sp>
      <p:sp>
        <p:nvSpPr>
          <p:cNvPr id="3" name="Zástupný symbol pro obsah 2"/>
          <p:cNvSpPr>
            <a:spLocks noGrp="1"/>
          </p:cNvSpPr>
          <p:nvPr>
            <p:ph sz="half" idx="1"/>
          </p:nvPr>
        </p:nvSpPr>
        <p:spPr/>
        <p:txBody>
          <a:bodyPr>
            <a:normAutofit fontScale="70000" lnSpcReduction="20000"/>
          </a:bodyPr>
          <a:lstStyle/>
          <a:p>
            <a:r>
              <a:rPr lang="cs-CZ" dirty="0"/>
              <a:t>Aktivní x pasivní slovní zásoba </a:t>
            </a:r>
          </a:p>
          <a:p>
            <a:r>
              <a:rPr lang="cs-CZ" dirty="0"/>
              <a:t>(cca 3x bohatší) – cca 10 000 slov – variabilita výzkumů </a:t>
            </a:r>
          </a:p>
          <a:p>
            <a:r>
              <a:rPr lang="cs-CZ" dirty="0"/>
              <a:t>Jazyk je poprvé podroben analýze, hodnocení – předmět </a:t>
            </a:r>
          </a:p>
          <a:p>
            <a:r>
              <a:rPr lang="cs-CZ" dirty="0"/>
              <a:t>První velká zpětná vazba</a:t>
            </a:r>
          </a:p>
          <a:p>
            <a:r>
              <a:rPr lang="cs-CZ" dirty="0"/>
              <a:t>Důležité při školní zralosti – fonematické uvědomování, RAN, znalost písmen  (ELDEL) </a:t>
            </a:r>
          </a:p>
          <a:p>
            <a:r>
              <a:rPr lang="cs-CZ" dirty="0"/>
              <a:t>Logopedické problémy</a:t>
            </a:r>
          </a:p>
          <a:p>
            <a:r>
              <a:rPr lang="cs-CZ" dirty="0"/>
              <a:t>Důležitá je stimulace prostředím </a:t>
            </a:r>
          </a:p>
          <a:p>
            <a:endParaRPr lang="cs-CZ" dirty="0"/>
          </a:p>
        </p:txBody>
      </p:sp>
      <p:sp>
        <p:nvSpPr>
          <p:cNvPr id="4" name="Zástupný symbol pro obsah 3"/>
          <p:cNvSpPr>
            <a:spLocks noGrp="1"/>
          </p:cNvSpPr>
          <p:nvPr>
            <p:ph sz="half" idx="2"/>
          </p:nvPr>
        </p:nvSpPr>
        <p:spPr>
          <a:xfrm>
            <a:off x="4716016" y="2332037"/>
            <a:ext cx="4038600" cy="4525963"/>
          </a:xfrm>
        </p:spPr>
        <p:txBody>
          <a:bodyPr>
            <a:normAutofit fontScale="70000" lnSpcReduction="20000"/>
          </a:bodyPr>
          <a:lstStyle/>
          <a:p>
            <a:r>
              <a:rPr lang="cs-CZ" dirty="0"/>
              <a:t>Rozlišení spisovného a nespisovného jazyka</a:t>
            </a:r>
          </a:p>
          <a:p>
            <a:r>
              <a:rPr lang="cs-CZ" dirty="0"/>
              <a:t>Už šestileté děti dokáží vyjádřit vše, co mají na mysli</a:t>
            </a:r>
          </a:p>
          <a:p>
            <a:r>
              <a:rPr lang="cs-CZ" dirty="0"/>
              <a:t>Skladba i gramatika </a:t>
            </a:r>
          </a:p>
          <a:p>
            <a:r>
              <a:rPr lang="cs-CZ" dirty="0"/>
              <a:t>Chápou slovní žerty, slovní hry</a:t>
            </a:r>
          </a:p>
          <a:p>
            <a:r>
              <a:rPr lang="cs-CZ" dirty="0"/>
              <a:t>Genderové rozdíly: </a:t>
            </a:r>
          </a:p>
          <a:p>
            <a:r>
              <a:rPr lang="cs-CZ" dirty="0"/>
              <a:t>D – do cca 6ti let předčí hochy ve výslovnosti a plynulosti řeči</a:t>
            </a:r>
          </a:p>
          <a:p>
            <a:r>
              <a:rPr lang="cs-CZ" dirty="0"/>
              <a:t>V jiných aspektech je vyrovnanost (porozumění slovům, ve slovní zásobě </a:t>
            </a:r>
          </a:p>
          <a:p>
            <a:pPr marL="109728" indent="0">
              <a:buNone/>
            </a:pPr>
            <a:endParaRPr lang="cs-CZ" dirty="0"/>
          </a:p>
        </p:txBody>
      </p:sp>
    </p:spTree>
    <p:extLst>
      <p:ext uri="{BB962C8B-B14F-4D97-AF65-F5344CB8AC3E}">
        <p14:creationId xmlns:p14="http://schemas.microsoft.com/office/powerpoint/2010/main" val="10518701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a:t>Basil </a:t>
            </a:r>
            <a:r>
              <a:rPr lang="cs-CZ" dirty="0" err="1"/>
              <a:t>Berstein</a:t>
            </a:r>
            <a:r>
              <a:rPr lang="cs-CZ" dirty="0"/>
              <a:t>  - Sociokulturní handicap </a:t>
            </a:r>
          </a:p>
        </p:txBody>
      </p:sp>
      <p:sp>
        <p:nvSpPr>
          <p:cNvPr id="6" name="Zástupný symbol pro obsah 5"/>
          <p:cNvSpPr>
            <a:spLocks noGrp="1"/>
          </p:cNvSpPr>
          <p:nvPr>
            <p:ph idx="1"/>
          </p:nvPr>
        </p:nvSpPr>
        <p:spPr/>
        <p:txBody>
          <a:bodyPr>
            <a:normAutofit fontScale="77500" lnSpcReduction="20000"/>
          </a:bodyPr>
          <a:lstStyle/>
          <a:p>
            <a:r>
              <a:rPr lang="cs-CZ" b="1" u="sng" dirty="0"/>
              <a:t>Omezený jazykový kód (restringovaný) </a:t>
            </a:r>
            <a:r>
              <a:rPr lang="cs-CZ" dirty="0"/>
              <a:t>– je charakteristický pro děti z nižších sociálních vrstev; „omezený“ je proto, že komunikace omezeným kódem je založena na předpokladech, jejichž znalost je považována za samozřejmou a není proto třeba je verbalizovat; omezené jazykové kódy jsou daleko vhodnější ke předávání praktických zkušeností a jednoznačných vyjádření než k probírání abstraktních pojmů, vztahů a procesů. Rodiče vychovávají své děti formou přímých zákazů a trestů za nesprávné chování, jež se vymyká sdíleným zásadám, považovaným za samozřejmé.</a:t>
            </a:r>
          </a:p>
          <a:p>
            <a:r>
              <a:rPr lang="cs-CZ" b="1" u="sng" dirty="0"/>
              <a:t>rozvinutý jazykový kód (</a:t>
            </a:r>
            <a:r>
              <a:rPr lang="cs-CZ" b="1" u="sng" dirty="0" err="1"/>
              <a:t>elaborovaný</a:t>
            </a:r>
            <a:r>
              <a:rPr lang="cs-CZ" b="1" u="sng" dirty="0"/>
              <a:t>) </a:t>
            </a:r>
            <a:r>
              <a:rPr lang="cs-CZ" dirty="0"/>
              <a:t>– verbální projev je méně vázaný na specifický kontext, což umožňuje snazší zobecňování a vyjadřování abstraktních představ; rodiče při výchově dětí častěji vysvětlují, jaké důvody a zásady je vedly k trestům a zákazům; charakteristický pro střední společenskou vrstvu.</a:t>
            </a:r>
          </a:p>
          <a:p>
            <a:endParaRPr lang="cs-CZ" dirty="0"/>
          </a:p>
        </p:txBody>
      </p:sp>
    </p:spTree>
    <p:extLst>
      <p:ext uri="{BB962C8B-B14F-4D97-AF65-F5344CB8AC3E}">
        <p14:creationId xmlns:p14="http://schemas.microsoft.com/office/powerpoint/2010/main" val="11394610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Představivost, paměť </a:t>
            </a:r>
          </a:p>
        </p:txBody>
      </p:sp>
      <p:sp>
        <p:nvSpPr>
          <p:cNvPr id="3" name="Zástupný symbol pro obsah 2"/>
          <p:cNvSpPr>
            <a:spLocks noGrp="1"/>
          </p:cNvSpPr>
          <p:nvPr>
            <p:ph sz="half" idx="1"/>
          </p:nvPr>
        </p:nvSpPr>
        <p:spPr/>
        <p:txBody>
          <a:bodyPr>
            <a:normAutofit lnSpcReduction="10000"/>
          </a:bodyPr>
          <a:lstStyle/>
          <a:p>
            <a:r>
              <a:rPr lang="cs-CZ" sz="2400" dirty="0"/>
              <a:t>Rozvoj pozornosti </a:t>
            </a:r>
          </a:p>
          <a:p>
            <a:r>
              <a:rPr lang="cs-CZ" sz="2400" dirty="0"/>
              <a:t>Postupný rozvoj vnitřních autoregulačních mechanismů</a:t>
            </a:r>
          </a:p>
          <a:p>
            <a:r>
              <a:rPr lang="cs-CZ" sz="2400" dirty="0"/>
              <a:t>Představivost postupně ztrácí svou spontaneitu a nezáměrnost  </a:t>
            </a:r>
          </a:p>
          <a:p>
            <a:r>
              <a:rPr lang="cs-CZ" sz="2400" dirty="0"/>
              <a:t>Svět představ – hra, kresba, realistické pomůcky, realistické kresby </a:t>
            </a:r>
          </a:p>
        </p:txBody>
      </p:sp>
      <p:sp>
        <p:nvSpPr>
          <p:cNvPr id="4" name="Zástupný symbol pro obsah 3"/>
          <p:cNvSpPr>
            <a:spLocks noGrp="1"/>
          </p:cNvSpPr>
          <p:nvPr>
            <p:ph sz="half" idx="2"/>
          </p:nvPr>
        </p:nvSpPr>
        <p:spPr/>
        <p:txBody>
          <a:bodyPr>
            <a:normAutofit lnSpcReduction="10000"/>
          </a:bodyPr>
          <a:lstStyle/>
          <a:p>
            <a:r>
              <a:rPr lang="cs-CZ" sz="2400" dirty="0"/>
              <a:t>Paměť rozvoj – v 1. třídě převládá mechanická – postupně si osvojuje strategie zapamatování</a:t>
            </a:r>
          </a:p>
          <a:p>
            <a:r>
              <a:rPr lang="cs-CZ" sz="2400" dirty="0"/>
              <a:t>Záměrná u spontánní paměť postupují velké kvalitativní změny  </a:t>
            </a:r>
          </a:p>
        </p:txBody>
      </p:sp>
    </p:spTree>
    <p:extLst>
      <p:ext uri="{BB962C8B-B14F-4D97-AF65-F5344CB8AC3E}">
        <p14:creationId xmlns:p14="http://schemas.microsoft.com/office/powerpoint/2010/main" val="23620525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3568" y="2492896"/>
            <a:ext cx="7992888" cy="584775"/>
          </a:xfrm>
          <a:prstGeom prst="rect">
            <a:avLst/>
          </a:prstGeom>
          <a:noFill/>
        </p:spPr>
        <p:txBody>
          <a:bodyPr wrap="square" rtlCol="0">
            <a:spAutoFit/>
          </a:bodyPr>
          <a:lstStyle/>
          <a:p>
            <a:r>
              <a:rPr lang="cs-CZ" sz="3200" dirty="0">
                <a:solidFill>
                  <a:schemeClr val="accent3">
                    <a:lumMod val="75000"/>
                  </a:schemeClr>
                </a:solidFill>
              </a:rPr>
              <a:t>KRESBA V MLADŠÍM ŠKOLNÍM VĚKU </a:t>
            </a:r>
          </a:p>
        </p:txBody>
      </p:sp>
    </p:spTree>
    <p:extLst>
      <p:ext uri="{BB962C8B-B14F-4D97-AF65-F5344CB8AC3E}">
        <p14:creationId xmlns:p14="http://schemas.microsoft.com/office/powerpoint/2010/main" val="1931590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cs-CZ"/>
              <a:t>Fáze realistické kresby</a:t>
            </a:r>
          </a:p>
        </p:txBody>
      </p:sp>
      <p:pic>
        <p:nvPicPr>
          <p:cNvPr id="24579" name="Picture 9"/>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827088" y="1557338"/>
            <a:ext cx="3271837" cy="4321175"/>
          </a:xfrm>
        </p:spPr>
      </p:pic>
      <p:sp>
        <p:nvSpPr>
          <p:cNvPr id="24580" name="Rectangle 3"/>
          <p:cNvSpPr>
            <a:spLocks noGrp="1" noChangeArrowheads="1"/>
          </p:cNvSpPr>
          <p:nvPr>
            <p:ph type="body" sz="half" idx="2"/>
          </p:nvPr>
        </p:nvSpPr>
        <p:spPr/>
        <p:txBody>
          <a:bodyPr/>
          <a:lstStyle/>
          <a:p>
            <a:pPr>
              <a:lnSpc>
                <a:spcPct val="90000"/>
              </a:lnSpc>
            </a:pPr>
            <a:r>
              <a:rPr lang="cs-CZ" sz="2800"/>
              <a:t>5-10 rok – „zlatý věk dětské kresby“</a:t>
            </a:r>
          </a:p>
          <a:p>
            <a:pPr>
              <a:lnSpc>
                <a:spcPct val="90000"/>
              </a:lnSpc>
            </a:pPr>
            <a:r>
              <a:rPr lang="cs-CZ" sz="2800"/>
              <a:t>6 let:</a:t>
            </a:r>
          </a:p>
          <a:p>
            <a:pPr>
              <a:lnSpc>
                <a:spcPct val="90000"/>
              </a:lnSpc>
              <a:buFontTx/>
              <a:buChar char="-"/>
            </a:pPr>
            <a:r>
              <a:rPr lang="cs-CZ" sz="2800"/>
              <a:t>Zdokonalování proporcí</a:t>
            </a:r>
          </a:p>
          <a:p>
            <a:pPr>
              <a:lnSpc>
                <a:spcPct val="90000"/>
              </a:lnSpc>
              <a:buFontTx/>
              <a:buChar char="-"/>
            </a:pPr>
            <a:r>
              <a:rPr lang="cs-CZ" sz="2800"/>
              <a:t>Zdokonalování formálních znaků</a:t>
            </a:r>
          </a:p>
          <a:p>
            <a:pPr>
              <a:lnSpc>
                <a:spcPct val="90000"/>
              </a:lnSpc>
              <a:buFontTx/>
              <a:buChar char="-"/>
            </a:pPr>
            <a:r>
              <a:rPr lang="cs-CZ" sz="2800"/>
              <a:t>„silná noha“</a:t>
            </a:r>
          </a:p>
          <a:p>
            <a:pPr>
              <a:lnSpc>
                <a:spcPct val="90000"/>
              </a:lnSpc>
              <a:buFontTx/>
              <a:buChar char="-"/>
            </a:pPr>
            <a:r>
              <a:rPr lang="cs-CZ" sz="2800"/>
              <a:t>Vlasy a detaily</a:t>
            </a:r>
          </a:p>
          <a:p>
            <a:pPr>
              <a:lnSpc>
                <a:spcPct val="90000"/>
              </a:lnSpc>
              <a:buFontTx/>
              <a:buChar char="-"/>
            </a:pPr>
            <a:r>
              <a:rPr lang="cs-CZ" sz="2800"/>
              <a:t>„montovaná kresba“</a:t>
            </a:r>
          </a:p>
        </p:txBody>
      </p:sp>
    </p:spTree>
    <p:extLst>
      <p:ext uri="{BB962C8B-B14F-4D97-AF65-F5344CB8AC3E}">
        <p14:creationId xmlns:p14="http://schemas.microsoft.com/office/powerpoint/2010/main" val="22416225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endParaRPr lang="en-US"/>
          </a:p>
        </p:txBody>
      </p:sp>
      <p:sp>
        <p:nvSpPr>
          <p:cNvPr id="25603" name="Rectangle 3"/>
          <p:cNvSpPr>
            <a:spLocks noGrp="1" noChangeArrowheads="1"/>
          </p:cNvSpPr>
          <p:nvPr>
            <p:ph idx="1"/>
          </p:nvPr>
        </p:nvSpPr>
        <p:spPr/>
        <p:txBody>
          <a:bodyPr/>
          <a:lstStyle/>
          <a:p>
            <a:r>
              <a:rPr lang="cs-CZ"/>
              <a:t>7 rok:</a:t>
            </a:r>
          </a:p>
          <a:p>
            <a:pPr>
              <a:buFontTx/>
              <a:buChar char="-"/>
            </a:pPr>
            <a:r>
              <a:rPr lang="cs-CZ"/>
              <a:t>Zpřesnění proporcí</a:t>
            </a:r>
          </a:p>
          <a:p>
            <a:pPr>
              <a:buFontTx/>
              <a:buChar char="-"/>
            </a:pPr>
            <a:r>
              <a:rPr lang="cs-CZ"/>
              <a:t>Paže ve výši ramen</a:t>
            </a:r>
          </a:p>
          <a:p>
            <a:pPr>
              <a:buFontTx/>
              <a:buChar char="-"/>
            </a:pPr>
            <a:r>
              <a:rPr lang="cs-CZ"/>
              <a:t>Krk jako mezičlánek</a:t>
            </a:r>
          </a:p>
          <a:p>
            <a:pPr>
              <a:buFontTx/>
              <a:buChar char="-"/>
            </a:pPr>
            <a:r>
              <a:rPr lang="cs-CZ"/>
              <a:t>Pokrývka hlavy nebo účes</a:t>
            </a:r>
          </a:p>
          <a:p>
            <a:pPr>
              <a:buFontTx/>
              <a:buChar char="-"/>
            </a:pPr>
            <a:r>
              <a:rPr lang="cs-CZ"/>
              <a:t>Dokonalejší oblečení</a:t>
            </a:r>
          </a:p>
        </p:txBody>
      </p:sp>
    </p:spTree>
    <p:extLst>
      <p:ext uri="{BB962C8B-B14F-4D97-AF65-F5344CB8AC3E}">
        <p14:creationId xmlns:p14="http://schemas.microsoft.com/office/powerpoint/2010/main" val="3767997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4" name="object 4"/>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563880" y="656843"/>
            <a:ext cx="7295388" cy="496824"/>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p:nvPr/>
        </p:nvSpPr>
        <p:spPr>
          <a:xfrm>
            <a:off x="899591" y="1700745"/>
            <a:ext cx="2808351" cy="4104512"/>
          </a:xfrm>
          <a:prstGeom prst="rect">
            <a:avLst/>
          </a:prstGeom>
          <a:blipFill>
            <a:blip r:embed="rId6" cstate="print"/>
            <a:stretch>
              <a:fillRect/>
            </a:stretch>
          </a:blipFill>
        </p:spPr>
        <p:txBody>
          <a:bodyPr wrap="square" lIns="0" tIns="0" rIns="0" bIns="0" rtlCol="0">
            <a:noAutofit/>
          </a:bodyPr>
          <a:lstStyle/>
          <a:p>
            <a:endParaRPr/>
          </a:p>
        </p:txBody>
      </p:sp>
      <p:sp>
        <p:nvSpPr>
          <p:cNvPr id="9" name="object 9"/>
          <p:cNvSpPr/>
          <p:nvPr/>
        </p:nvSpPr>
        <p:spPr>
          <a:xfrm>
            <a:off x="3718433" y="2962071"/>
            <a:ext cx="4814062" cy="790905"/>
          </a:xfrm>
          <a:prstGeom prst="rect">
            <a:avLst/>
          </a:prstGeom>
          <a:blipFill>
            <a:blip r:embed="rId7" cstate="print"/>
            <a:stretch>
              <a:fillRect/>
            </a:stretch>
          </a:blipFill>
        </p:spPr>
        <p:txBody>
          <a:bodyPr wrap="square" lIns="0" tIns="0" rIns="0" bIns="0" rtlCol="0">
            <a:noAutofit/>
          </a:bodyPr>
          <a:lstStyle/>
          <a:p>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cs-CZ"/>
              <a:t>PROFIL</a:t>
            </a:r>
          </a:p>
        </p:txBody>
      </p:sp>
      <p:pic>
        <p:nvPicPr>
          <p:cNvPr id="26627" name="Picture 5"/>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68313" y="1773238"/>
            <a:ext cx="3814762" cy="3924300"/>
          </a:xfrm>
        </p:spPr>
      </p:pic>
      <p:sp>
        <p:nvSpPr>
          <p:cNvPr id="26628" name="Rectangle 3"/>
          <p:cNvSpPr>
            <a:spLocks noGrp="1" noChangeArrowheads="1"/>
          </p:cNvSpPr>
          <p:nvPr>
            <p:ph type="body" sz="half" idx="2"/>
          </p:nvPr>
        </p:nvSpPr>
        <p:spPr/>
        <p:txBody>
          <a:bodyPr/>
          <a:lstStyle/>
          <a:p>
            <a:r>
              <a:rPr lang="cs-CZ" sz="2800"/>
              <a:t>Usnadňuje tvorbu pohybového schématu</a:t>
            </a:r>
          </a:p>
          <a:p>
            <a:r>
              <a:rPr lang="cs-CZ" sz="2800"/>
              <a:t>Zpočátku mu chybí symetrie</a:t>
            </a:r>
          </a:p>
          <a:p>
            <a:r>
              <a:rPr lang="cs-CZ" sz="2800"/>
              <a:t>Smíšený profil – kombinace profilu z pohledu zpředu i ze strany</a:t>
            </a:r>
          </a:p>
        </p:txBody>
      </p:sp>
    </p:spTree>
    <p:extLst>
      <p:ext uri="{BB962C8B-B14F-4D97-AF65-F5344CB8AC3E}">
        <p14:creationId xmlns:p14="http://schemas.microsoft.com/office/powerpoint/2010/main" val="23391706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332656"/>
            <a:ext cx="7772400" cy="1224682"/>
          </a:xfrm>
        </p:spPr>
        <p:txBody>
          <a:bodyPr>
            <a:normAutofit fontScale="90000"/>
          </a:bodyPr>
          <a:lstStyle/>
          <a:p>
            <a:pPr fontAlgn="auto">
              <a:spcAft>
                <a:spcPts val="0"/>
              </a:spcAft>
              <a:defRPr/>
            </a:pPr>
            <a:br>
              <a:rPr lang="cs-CZ" dirty="0"/>
            </a:br>
            <a:r>
              <a:rPr lang="cs-CZ" dirty="0"/>
              <a:t>Kolem 8. roku – dokonalejší profil i nohy</a:t>
            </a:r>
            <a:br>
              <a:rPr lang="cs-CZ" dirty="0"/>
            </a:br>
            <a:endParaRPr lang="cs-CZ" dirty="0"/>
          </a:p>
        </p:txBody>
      </p:sp>
      <p:sp>
        <p:nvSpPr>
          <p:cNvPr id="27651" name="Rectangle 3"/>
          <p:cNvSpPr>
            <a:spLocks noGrp="1" noChangeArrowheads="1"/>
          </p:cNvSpPr>
          <p:nvPr>
            <p:ph idx="1"/>
          </p:nvPr>
        </p:nvSpPr>
        <p:spPr/>
        <p:txBody>
          <a:bodyPr/>
          <a:lstStyle/>
          <a:p>
            <a:endParaRPr lang="en-US"/>
          </a:p>
        </p:txBody>
      </p:sp>
      <p:pic>
        <p:nvPicPr>
          <p:cNvPr id="276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1557338"/>
            <a:ext cx="6192838"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6716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cs-CZ"/>
              <a:t>Vývoj v zobrazování pohybu</a:t>
            </a:r>
          </a:p>
        </p:txBody>
      </p:sp>
      <p:sp>
        <p:nvSpPr>
          <p:cNvPr id="28675" name="Rectangle 3"/>
          <p:cNvSpPr>
            <a:spLocks noGrp="1" noChangeArrowheads="1"/>
          </p:cNvSpPr>
          <p:nvPr>
            <p:ph idx="1"/>
          </p:nvPr>
        </p:nvSpPr>
        <p:spPr/>
        <p:txBody>
          <a:bodyPr/>
          <a:lstStyle/>
          <a:p>
            <a:r>
              <a:rPr lang="cs-CZ" sz="2800"/>
              <a:t>Hlavonožci – pokud něco drží, chodidla v nestejné výši, vychýlené z osy (domněnka)</a:t>
            </a:r>
          </a:p>
          <a:p>
            <a:r>
              <a:rPr lang="cs-CZ" sz="2800"/>
              <a:t>Pohyb znázorněný grafickým gestem – rozevláté vlasy</a:t>
            </a:r>
          </a:p>
          <a:p>
            <a:r>
              <a:rPr lang="cs-CZ" sz="2800"/>
              <a:t>Skutečný pohyb – natahování paží – česání, házení … (už po 4. roce)</a:t>
            </a:r>
          </a:p>
          <a:p>
            <a:r>
              <a:rPr lang="cs-CZ" sz="2800"/>
              <a:t>Později – kráčející nohy z profilu</a:t>
            </a:r>
          </a:p>
          <a:p>
            <a:r>
              <a:rPr lang="cs-CZ" sz="2800"/>
              <a:t>Kolem 9. roku – „loutkovitý pohyb“ končetin</a:t>
            </a:r>
          </a:p>
        </p:txBody>
      </p:sp>
    </p:spTree>
    <p:extLst>
      <p:ext uri="{BB962C8B-B14F-4D97-AF65-F5344CB8AC3E}">
        <p14:creationId xmlns:p14="http://schemas.microsoft.com/office/powerpoint/2010/main" val="14442855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cs-CZ"/>
              <a:t>Technika kresby v 9 letech</a:t>
            </a:r>
          </a:p>
        </p:txBody>
      </p:sp>
      <p:sp>
        <p:nvSpPr>
          <p:cNvPr id="30723" name="Rectangle 3"/>
          <p:cNvSpPr>
            <a:spLocks noGrp="1" noChangeArrowheads="1"/>
          </p:cNvSpPr>
          <p:nvPr>
            <p:ph idx="1"/>
          </p:nvPr>
        </p:nvSpPr>
        <p:spPr/>
        <p:txBody>
          <a:bodyPr/>
          <a:lstStyle/>
          <a:p>
            <a:r>
              <a:rPr lang="cs-CZ"/>
              <a:t>Od montované kresby ke kresbě integrované</a:t>
            </a:r>
          </a:p>
          <a:p>
            <a:r>
              <a:rPr lang="cs-CZ"/>
              <a:t>Obličej – většina podstatných rysů</a:t>
            </a:r>
          </a:p>
          <a:p>
            <a:r>
              <a:rPr lang="cs-CZ"/>
              <a:t>Oblečení obohaceno o detaily</a:t>
            </a:r>
          </a:p>
          <a:p>
            <a:r>
              <a:rPr lang="cs-CZ"/>
              <a:t>10-11 let – první pokusy o perspektivu, stínování, tvarování</a:t>
            </a:r>
          </a:p>
        </p:txBody>
      </p:sp>
    </p:spTree>
    <p:extLst>
      <p:ext uri="{BB962C8B-B14F-4D97-AF65-F5344CB8AC3E}">
        <p14:creationId xmlns:p14="http://schemas.microsoft.com/office/powerpoint/2010/main" val="950821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cs-CZ"/>
              <a:t>Fáze prepuberty</a:t>
            </a:r>
          </a:p>
        </p:txBody>
      </p:sp>
      <p:sp>
        <p:nvSpPr>
          <p:cNvPr id="31747" name="Rectangle 3"/>
          <p:cNvSpPr>
            <a:spLocks noGrp="1" noChangeArrowheads="1"/>
          </p:cNvSpPr>
          <p:nvPr>
            <p:ph idx="1"/>
          </p:nvPr>
        </p:nvSpPr>
        <p:spPr/>
        <p:txBody>
          <a:bodyPr/>
          <a:lstStyle/>
          <a:p>
            <a:r>
              <a:rPr lang="cs-CZ"/>
              <a:t>Mezník ve vývoji dítěte</a:t>
            </a:r>
          </a:p>
          <a:p>
            <a:r>
              <a:rPr lang="cs-CZ"/>
              <a:t>Kritický pohled na své výtvory</a:t>
            </a:r>
          </a:p>
          <a:p>
            <a:r>
              <a:rPr lang="cs-CZ"/>
              <a:t>Často přestává kreslit</a:t>
            </a:r>
          </a:p>
          <a:p>
            <a:r>
              <a:rPr lang="cs-CZ"/>
              <a:t>Pokud zůstává u kreslení, věnuje se portrétování členů rodiny</a:t>
            </a:r>
          </a:p>
          <a:p>
            <a:r>
              <a:rPr lang="cs-CZ"/>
              <a:t>Vývoj kresby je prakticky ukončen</a:t>
            </a:r>
          </a:p>
          <a:p>
            <a:r>
              <a:rPr lang="cs-CZ"/>
              <a:t>Později spíše zdokonalování</a:t>
            </a:r>
          </a:p>
        </p:txBody>
      </p:sp>
    </p:spTree>
    <p:extLst>
      <p:ext uri="{BB962C8B-B14F-4D97-AF65-F5344CB8AC3E}">
        <p14:creationId xmlns:p14="http://schemas.microsoft.com/office/powerpoint/2010/main" val="29402624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Genderová specifika – Janošová (2008) </a:t>
            </a:r>
          </a:p>
        </p:txBody>
      </p:sp>
      <p:sp>
        <p:nvSpPr>
          <p:cNvPr id="3" name="Zástupný symbol pro obsah 2"/>
          <p:cNvSpPr>
            <a:spLocks noGrp="1"/>
          </p:cNvSpPr>
          <p:nvPr>
            <p:ph sz="half" idx="1"/>
          </p:nvPr>
        </p:nvSpPr>
        <p:spPr/>
        <p:txBody>
          <a:bodyPr>
            <a:normAutofit fontScale="85000" lnSpcReduction="20000"/>
          </a:bodyPr>
          <a:lstStyle/>
          <a:p>
            <a:r>
              <a:rPr lang="cs-CZ" dirty="0"/>
              <a:t>Kresba – princezny x policisté, hokejisté </a:t>
            </a:r>
          </a:p>
          <a:p>
            <a:r>
              <a:rPr lang="cs-CZ" dirty="0"/>
              <a:t>(identifikace s postavami téhož pohlaví  až v 80% ) </a:t>
            </a:r>
          </a:p>
          <a:p>
            <a:r>
              <a:rPr lang="cs-CZ" dirty="0"/>
              <a:t>Motivy kamarádů až kolem 3. třídy </a:t>
            </a:r>
          </a:p>
          <a:p>
            <a:r>
              <a:rPr lang="cs-CZ" dirty="0"/>
              <a:t>Volba povolání </a:t>
            </a:r>
          </a:p>
          <a:p>
            <a:r>
              <a:rPr lang="cs-CZ" dirty="0"/>
              <a:t>Představa budoucí rodiny – u chlapců se v </a:t>
            </a:r>
            <a:r>
              <a:rPr lang="cs-CZ" dirty="0" err="1"/>
              <a:t>pracech</a:t>
            </a:r>
            <a:r>
              <a:rPr lang="cs-CZ" dirty="0"/>
              <a:t> téměř neobjevuje </a:t>
            </a:r>
          </a:p>
        </p:txBody>
      </p:sp>
      <p:sp>
        <p:nvSpPr>
          <p:cNvPr id="4" name="Zástupný symbol pro obsah 3"/>
          <p:cNvSpPr>
            <a:spLocks noGrp="1"/>
          </p:cNvSpPr>
          <p:nvPr>
            <p:ph sz="half" idx="2"/>
          </p:nvPr>
        </p:nvSpPr>
        <p:spPr/>
        <p:txBody>
          <a:bodyPr>
            <a:normAutofit fontScale="85000" lnSpcReduction="20000"/>
          </a:bodyPr>
          <a:lstStyle/>
          <a:p>
            <a:r>
              <a:rPr lang="cs-CZ" dirty="0"/>
              <a:t>Vrstevnické skupiny – u kluků více parta, u dívek dyády, triády </a:t>
            </a:r>
          </a:p>
          <a:p>
            <a:r>
              <a:rPr lang="cs-CZ" dirty="0"/>
              <a:t>V chlapců ve skupinách větší hierarchie </a:t>
            </a:r>
          </a:p>
          <a:p>
            <a:r>
              <a:rPr lang="cs-CZ" dirty="0"/>
              <a:t>Hračky </a:t>
            </a:r>
            <a:r>
              <a:rPr lang="cs-CZ" dirty="0" err="1"/>
              <a:t>genderově</a:t>
            </a:r>
            <a:r>
              <a:rPr lang="cs-CZ" dirty="0"/>
              <a:t> nevyhraněné  - </a:t>
            </a:r>
            <a:r>
              <a:rPr lang="cs-CZ" dirty="0" err="1"/>
              <a:t>plyšáci</a:t>
            </a:r>
            <a:r>
              <a:rPr lang="cs-CZ" dirty="0"/>
              <a:t>, stolní hry, počítač </a:t>
            </a:r>
          </a:p>
          <a:p>
            <a:endParaRPr lang="cs-CZ" dirty="0"/>
          </a:p>
          <a:p>
            <a:r>
              <a:rPr lang="cs-CZ" dirty="0"/>
              <a:t>V čem je škola </a:t>
            </a:r>
            <a:r>
              <a:rPr lang="cs-CZ" dirty="0" err="1"/>
              <a:t>feminininní</a:t>
            </a:r>
            <a:r>
              <a:rPr lang="cs-CZ" dirty="0"/>
              <a:t>? </a:t>
            </a:r>
          </a:p>
          <a:p>
            <a:r>
              <a:rPr lang="cs-CZ" dirty="0"/>
              <a:t>V čem je škola maskulinní? </a:t>
            </a:r>
          </a:p>
        </p:txBody>
      </p:sp>
    </p:spTree>
    <p:extLst>
      <p:ext uri="{BB962C8B-B14F-4D97-AF65-F5344CB8AC3E}">
        <p14:creationId xmlns:p14="http://schemas.microsoft.com/office/powerpoint/2010/main" val="9811394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467544" y="1124744"/>
            <a:ext cx="7992888" cy="1077218"/>
          </a:xfrm>
          <a:prstGeom prst="rect">
            <a:avLst/>
          </a:prstGeom>
          <a:noFill/>
        </p:spPr>
        <p:txBody>
          <a:bodyPr wrap="square" rtlCol="0">
            <a:spAutoFit/>
          </a:bodyPr>
          <a:lstStyle/>
          <a:p>
            <a:r>
              <a:rPr lang="cs-CZ" sz="3200" dirty="0">
                <a:solidFill>
                  <a:schemeClr val="accent1">
                    <a:lumMod val="75000"/>
                  </a:schemeClr>
                </a:solidFill>
              </a:rPr>
              <a:t>MLADŠÍ ŠKOLNÍ VĚK  V KONTEXTU VÝVOJOVÝCH TEORIÍ </a:t>
            </a:r>
          </a:p>
        </p:txBody>
      </p:sp>
      <p:sp>
        <p:nvSpPr>
          <p:cNvPr id="8" name="TextovéPole 7"/>
          <p:cNvSpPr txBox="1"/>
          <p:nvPr/>
        </p:nvSpPr>
        <p:spPr>
          <a:xfrm>
            <a:off x="1475656" y="3068960"/>
            <a:ext cx="6552728" cy="2492990"/>
          </a:xfrm>
          <a:prstGeom prst="rect">
            <a:avLst/>
          </a:prstGeom>
          <a:solidFill>
            <a:schemeClr val="accent3">
              <a:lumMod val="20000"/>
              <a:lumOff val="80000"/>
            </a:schemeClr>
          </a:solidFill>
        </p:spPr>
        <p:txBody>
          <a:bodyPr wrap="square" rtlCol="0">
            <a:spAutoFit/>
          </a:bodyPr>
          <a:lstStyle/>
          <a:p>
            <a:r>
              <a:rPr lang="cs-CZ" sz="4000" dirty="0">
                <a:solidFill>
                  <a:srgbClr val="FF0000"/>
                </a:solidFill>
              </a:rPr>
              <a:t>FREUD</a:t>
            </a:r>
          </a:p>
          <a:p>
            <a:r>
              <a:rPr lang="cs-CZ" sz="4000" dirty="0">
                <a:solidFill>
                  <a:srgbClr val="FF0000"/>
                </a:solidFill>
              </a:rPr>
              <a:t>ERIKSON</a:t>
            </a:r>
          </a:p>
          <a:p>
            <a:r>
              <a:rPr lang="cs-CZ" sz="4000" dirty="0">
                <a:solidFill>
                  <a:srgbClr val="FF0000"/>
                </a:solidFill>
              </a:rPr>
              <a:t>PIAGET</a:t>
            </a:r>
          </a:p>
          <a:p>
            <a:endParaRPr lang="cs-CZ" dirty="0"/>
          </a:p>
          <a:p>
            <a:endParaRPr lang="cs-CZ" dirty="0"/>
          </a:p>
        </p:txBody>
      </p:sp>
      <p:sp>
        <p:nvSpPr>
          <p:cNvPr id="9" name="TextovéPole 8"/>
          <p:cNvSpPr txBox="1"/>
          <p:nvPr/>
        </p:nvSpPr>
        <p:spPr>
          <a:xfrm>
            <a:off x="5076056" y="3429000"/>
            <a:ext cx="1728192" cy="1569660"/>
          </a:xfrm>
          <a:prstGeom prst="rect">
            <a:avLst/>
          </a:prstGeom>
          <a:noFill/>
        </p:spPr>
        <p:txBody>
          <a:bodyPr wrap="square" rtlCol="0">
            <a:spAutoFit/>
          </a:bodyPr>
          <a:lstStyle/>
          <a:p>
            <a:pPr algn="ctr"/>
            <a:r>
              <a:rPr lang="cs-CZ" sz="9600" dirty="0">
                <a:solidFill>
                  <a:srgbClr val="FF0000"/>
                </a:solidFill>
                <a:effectLst>
                  <a:outerShdw blurRad="38100" dist="38100" dir="2700000" algn="tl">
                    <a:srgbClr val="000000">
                      <a:alpha val="43137"/>
                    </a:srgbClr>
                  </a:outerShdw>
                </a:effectLst>
              </a:rPr>
              <a:t>?</a:t>
            </a:r>
            <a:r>
              <a:rPr lang="cs-CZ" dirty="0"/>
              <a:t> </a:t>
            </a:r>
          </a:p>
        </p:txBody>
      </p:sp>
    </p:spTree>
    <p:extLst>
      <p:ext uri="{BB962C8B-B14F-4D97-AF65-F5344CB8AC3E}">
        <p14:creationId xmlns:p14="http://schemas.microsoft.com/office/powerpoint/2010/main" val="6618639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457200" y="274638"/>
            <a:ext cx="7467600" cy="1143000"/>
          </a:xfrm>
        </p:spPr>
        <p:txBody>
          <a:bodyPr/>
          <a:lstStyle/>
          <a:p>
            <a:pPr eaLnBrk="1" fontAlgn="auto" hangingPunct="1">
              <a:spcAft>
                <a:spcPts val="0"/>
              </a:spcAft>
              <a:defRPr/>
            </a:pPr>
            <a:r>
              <a:rPr lang="cs-CZ" sz="4000" dirty="0">
                <a:solidFill>
                  <a:schemeClr val="hlink"/>
                </a:solidFill>
              </a:rPr>
              <a:t>Stadium latence (</a:t>
            </a:r>
            <a:r>
              <a:rPr lang="cs-CZ" sz="4000" dirty="0" err="1">
                <a:solidFill>
                  <a:schemeClr val="hlink"/>
                </a:solidFill>
              </a:rPr>
              <a:t>Freud</a:t>
            </a:r>
            <a:r>
              <a:rPr lang="cs-CZ" sz="4000" dirty="0">
                <a:solidFill>
                  <a:schemeClr val="hlink"/>
                </a:solidFill>
              </a:rPr>
              <a:t>) </a:t>
            </a:r>
            <a:r>
              <a:rPr lang="cs-CZ" dirty="0"/>
              <a:t> </a:t>
            </a:r>
          </a:p>
        </p:txBody>
      </p:sp>
      <p:sp>
        <p:nvSpPr>
          <p:cNvPr id="33795" name="Rectangle 3"/>
          <p:cNvSpPr>
            <a:spLocks noGrp="1" noChangeArrowheads="1"/>
          </p:cNvSpPr>
          <p:nvPr>
            <p:ph sz="half" idx="2"/>
          </p:nvPr>
        </p:nvSpPr>
        <p:spPr>
          <a:xfrm>
            <a:off x="2339752" y="1628800"/>
            <a:ext cx="5616624" cy="4525963"/>
          </a:xfrm>
        </p:spPr>
        <p:txBody>
          <a:bodyPr>
            <a:noAutofit/>
          </a:bodyPr>
          <a:lstStyle/>
          <a:p>
            <a:pPr eaLnBrk="1" hangingPunct="1"/>
            <a:r>
              <a:rPr lang="cs-CZ" sz="2400" dirty="0"/>
              <a:t>5.-6.rok života až do stádia dospívání /puberta/.</a:t>
            </a:r>
          </a:p>
          <a:p>
            <a:pPr eaLnBrk="1" hangingPunct="1"/>
            <a:r>
              <a:rPr lang="cs-CZ" sz="2400" dirty="0"/>
              <a:t> Sexuální aktivace potlačeny vstupem do školy.</a:t>
            </a:r>
          </a:p>
          <a:p>
            <a:pPr eaLnBrk="1" hangingPunct="1"/>
            <a:r>
              <a:rPr lang="cs-CZ" sz="2400" dirty="0"/>
              <a:t>Libido zaměřeno do školní práce, do skupinových činností a do zájmových aktivit.</a:t>
            </a:r>
          </a:p>
          <a:p>
            <a:pPr eaLnBrk="1" hangingPunct="1"/>
            <a:r>
              <a:rPr lang="cs-CZ" sz="2400" dirty="0"/>
              <a:t>Osvojování kultury znalostí, diferenciace rolí.</a:t>
            </a:r>
          </a:p>
          <a:p>
            <a:pPr eaLnBrk="1" hangingPunct="1"/>
            <a:r>
              <a:rPr lang="cs-CZ" sz="2400" dirty="0"/>
              <a:t>Postoje k autoritě, role školáka. </a:t>
            </a:r>
          </a:p>
          <a:p>
            <a:pPr eaLnBrk="1" hangingPunct="1"/>
            <a:r>
              <a:rPr lang="cs-CZ" sz="2400" dirty="0"/>
              <a:t> Je to </a:t>
            </a:r>
            <a:r>
              <a:rPr lang="cs-CZ" sz="2400" b="1" i="1" dirty="0">
                <a:solidFill>
                  <a:schemeClr val="hlink"/>
                </a:solidFill>
              </a:rPr>
              <a:t>období relativního klidu a stability</a:t>
            </a:r>
            <a:r>
              <a:rPr lang="cs-CZ" sz="2400" dirty="0"/>
              <a: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281781"/>
            <a:ext cx="2245323" cy="219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95536" y="4797152"/>
            <a:ext cx="1800200" cy="369332"/>
          </a:xfrm>
          <a:prstGeom prst="rect">
            <a:avLst/>
          </a:prstGeom>
          <a:noFill/>
        </p:spPr>
        <p:txBody>
          <a:bodyPr wrap="square" rtlCol="0">
            <a:spAutoFit/>
          </a:bodyPr>
          <a:lstStyle/>
          <a:p>
            <a:pPr algn="ctr"/>
            <a:r>
              <a:rPr lang="cs-CZ" dirty="0">
                <a:solidFill>
                  <a:schemeClr val="tx1"/>
                </a:solidFill>
              </a:rPr>
              <a:t>1856-1939</a:t>
            </a:r>
          </a:p>
        </p:txBody>
      </p:sp>
    </p:spTree>
    <p:extLst>
      <p:ext uri="{BB962C8B-B14F-4D97-AF65-F5344CB8AC3E}">
        <p14:creationId xmlns:p14="http://schemas.microsoft.com/office/powerpoint/2010/main" val="30332204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457200" y="764704"/>
            <a:ext cx="8229600" cy="652934"/>
          </a:xfrm>
        </p:spPr>
        <p:txBody>
          <a:bodyPr>
            <a:normAutofit fontScale="90000"/>
          </a:bodyPr>
          <a:lstStyle/>
          <a:p>
            <a:pPr eaLnBrk="1" fontAlgn="auto" hangingPunct="1">
              <a:spcAft>
                <a:spcPts val="0"/>
              </a:spcAft>
              <a:defRPr/>
            </a:pPr>
            <a:r>
              <a:rPr lang="cs-CZ" sz="3600" dirty="0" err="1">
                <a:solidFill>
                  <a:schemeClr val="hlink"/>
                </a:solidFill>
              </a:rPr>
              <a:t>Eriksonova</a:t>
            </a:r>
            <a:r>
              <a:rPr lang="cs-CZ" sz="3600" dirty="0">
                <a:solidFill>
                  <a:schemeClr val="hlink"/>
                </a:solidFill>
              </a:rPr>
              <a:t> teorie</a:t>
            </a:r>
            <a:br>
              <a:rPr lang="cs-CZ" sz="3600" dirty="0">
                <a:solidFill>
                  <a:schemeClr val="hlink"/>
                </a:solidFill>
              </a:rPr>
            </a:br>
            <a:r>
              <a:rPr lang="cs-CZ" sz="3600" dirty="0">
                <a:solidFill>
                  <a:schemeClr val="hlink"/>
                </a:solidFill>
              </a:rPr>
              <a:t> periodizace duševního vývoje</a:t>
            </a:r>
          </a:p>
        </p:txBody>
      </p:sp>
      <p:sp>
        <p:nvSpPr>
          <p:cNvPr id="35843" name="Rectangle 7"/>
          <p:cNvSpPr>
            <a:spLocks noGrp="1" noChangeArrowheads="1"/>
          </p:cNvSpPr>
          <p:nvPr>
            <p:ph type="body" sz="half" idx="1"/>
          </p:nvPr>
        </p:nvSpPr>
        <p:spPr>
          <a:xfrm>
            <a:off x="250825" y="1988840"/>
            <a:ext cx="4897438" cy="4680248"/>
          </a:xfrm>
        </p:spPr>
        <p:txBody>
          <a:bodyPr>
            <a:normAutofit/>
          </a:bodyPr>
          <a:lstStyle/>
          <a:p>
            <a:pPr eaLnBrk="1" hangingPunct="1">
              <a:lnSpc>
                <a:spcPct val="120000"/>
              </a:lnSpc>
            </a:pPr>
            <a:r>
              <a:rPr lang="cs-CZ" sz="2000" dirty="0"/>
              <a:t>Jedinec  </a:t>
            </a:r>
            <a:r>
              <a:rPr lang="cs-CZ" sz="2000" b="1" dirty="0"/>
              <a:t>si  musí  </a:t>
            </a:r>
            <a:r>
              <a:rPr lang="cs-CZ" sz="2000" dirty="0"/>
              <a:t>v  každém stádiu  </a:t>
            </a:r>
            <a:r>
              <a:rPr lang="cs-CZ" sz="2000" b="1" i="1" dirty="0">
                <a:solidFill>
                  <a:schemeClr val="hlink"/>
                </a:solidFill>
              </a:rPr>
              <a:t>VYŘEŠIT</a:t>
            </a:r>
            <a:r>
              <a:rPr lang="cs-CZ" sz="2000" b="1" dirty="0"/>
              <a:t> </a:t>
            </a:r>
            <a:r>
              <a:rPr lang="cs-CZ" sz="2000" dirty="0"/>
              <a:t> NĚJAKÝ </a:t>
            </a:r>
            <a:r>
              <a:rPr lang="cs-CZ" sz="2000" b="1" i="1" dirty="0">
                <a:solidFill>
                  <a:schemeClr val="hlink"/>
                </a:solidFill>
              </a:rPr>
              <a:t>PSYCHOSOCIÁLNÍ  KONFLIKT</a:t>
            </a:r>
            <a:r>
              <a:rPr lang="cs-CZ" sz="2000" dirty="0"/>
              <a:t> než vstoupí do dalšího stádia. </a:t>
            </a:r>
          </a:p>
          <a:p>
            <a:pPr eaLnBrk="1" hangingPunct="1">
              <a:lnSpc>
                <a:spcPct val="120000"/>
              </a:lnSpc>
            </a:pPr>
            <a:r>
              <a:rPr lang="cs-CZ" sz="2000" dirty="0"/>
              <a:t>Nevyřešením tohoto konfliktu – vývoj může být zabrzděn  nebo  odložen</a:t>
            </a:r>
            <a:r>
              <a:rPr lang="cs-CZ" sz="3600" dirty="0"/>
              <a:t>.</a:t>
            </a:r>
          </a:p>
        </p:txBody>
      </p:sp>
      <p:pic>
        <p:nvPicPr>
          <p:cNvPr id="35844" name="Picture 10" descr="erik-erikson-1-sized"/>
          <p:cNvPicPr>
            <a:picLocks noGrp="1" noChangeAspect="1" noChangeArrowheads="1"/>
          </p:cNvPicPr>
          <p:nvPr>
            <p:ph sz="half" idx="2"/>
          </p:nvPr>
        </p:nvPicPr>
        <p:blipFill>
          <a:blip r:embed="rId2" cstate="print"/>
          <a:srcRect/>
          <a:stretch>
            <a:fillRect/>
          </a:stretch>
        </p:blipFill>
        <p:spPr>
          <a:xfrm>
            <a:off x="5795963" y="1628775"/>
            <a:ext cx="2165350" cy="3024188"/>
          </a:xfrm>
          <a:noFill/>
        </p:spPr>
      </p:pic>
      <p:sp>
        <p:nvSpPr>
          <p:cNvPr id="35845" name="Rectangle 9"/>
          <p:cNvSpPr>
            <a:spLocks noGrp="1" noChangeArrowheads="1"/>
          </p:cNvSpPr>
          <p:nvPr>
            <p:ph sz="quarter" idx="4294967295"/>
          </p:nvPr>
        </p:nvSpPr>
        <p:spPr bwMode="auto">
          <a:xfrm>
            <a:off x="5105400" y="4797425"/>
            <a:ext cx="4038600" cy="1328738"/>
          </a:xfrm>
          <a:noFill/>
          <a:ln>
            <a:miter lim="800000"/>
            <a:headEnd/>
            <a:tailEnd/>
          </a:ln>
        </p:spPr>
        <p:txBody>
          <a:bodyPr wrap="square" lIns="91440" tIns="45720" rIns="91440" bIns="45720" numCol="1" anchor="t" compatLnSpc="1">
            <a:prstTxWarp prst="textNoShape">
              <a:avLst/>
            </a:prstTxWarp>
          </a:bodyPr>
          <a:lstStyle/>
          <a:p>
            <a:pPr marL="273050" indent="-273050" algn="ctr">
              <a:spcBef>
                <a:spcPts val="600"/>
              </a:spcBef>
              <a:buClr>
                <a:schemeClr val="accent1"/>
              </a:buClr>
              <a:buSzPct val="70000"/>
              <a:buFont typeface="Wingdings" pitchFamily="2" charset="2"/>
              <a:buNone/>
            </a:pPr>
            <a:r>
              <a:rPr lang="cs-CZ" sz="2400" dirty="0">
                <a:solidFill>
                  <a:schemeClr val="hlink"/>
                </a:solidFill>
                <a:latin typeface="Century Schoolbook" pitchFamily="18" charset="0"/>
              </a:rPr>
              <a:t>Erik H. </a:t>
            </a:r>
            <a:r>
              <a:rPr lang="cs-CZ" sz="2400" dirty="0" err="1">
                <a:solidFill>
                  <a:schemeClr val="hlink"/>
                </a:solidFill>
                <a:latin typeface="Century Schoolbook" pitchFamily="18" charset="0"/>
              </a:rPr>
              <a:t>Erikson</a:t>
            </a:r>
            <a:endParaRPr lang="cs-CZ" sz="2400" dirty="0">
              <a:solidFill>
                <a:schemeClr val="hlink"/>
              </a:solidFill>
              <a:latin typeface="Century Schoolbook" pitchFamily="18" charset="0"/>
            </a:endParaRPr>
          </a:p>
          <a:p>
            <a:pPr marL="273050" indent="-273050">
              <a:spcBef>
                <a:spcPts val="600"/>
              </a:spcBef>
              <a:buClr>
                <a:schemeClr val="accent1"/>
              </a:buClr>
              <a:buSzPct val="70000"/>
              <a:buFont typeface="Wingdings" pitchFamily="2" charset="2"/>
              <a:buNone/>
            </a:pPr>
            <a:r>
              <a:rPr lang="cs-CZ" sz="2000" b="0" dirty="0">
                <a:solidFill>
                  <a:schemeClr val="tx1"/>
                </a:solidFill>
                <a:latin typeface="Century Schoolbook" pitchFamily="18" charset="0"/>
              </a:rPr>
              <a:t>                    (1902 – 1994)</a:t>
            </a:r>
          </a:p>
        </p:txBody>
      </p:sp>
    </p:spTree>
    <p:extLst>
      <p:ext uri="{BB962C8B-B14F-4D97-AF65-F5344CB8AC3E}">
        <p14:creationId xmlns:p14="http://schemas.microsoft.com/office/powerpoint/2010/main" val="24699465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6867" name="Text Placeholder 2"/>
          <p:cNvSpPr>
            <a:spLocks noGrp="1"/>
          </p:cNvSpPr>
          <p:nvPr>
            <p:ph type="body" sz="half" idx="1"/>
          </p:nvPr>
        </p:nvSpPr>
        <p:spPr/>
        <p:txBody>
          <a:bodyPr/>
          <a:lstStyle/>
          <a:p>
            <a:endParaRPr lang="en-US"/>
          </a:p>
        </p:txBody>
      </p:sp>
      <p:sp>
        <p:nvSpPr>
          <p:cNvPr id="36868" name="Content Placeholder 3"/>
          <p:cNvSpPr>
            <a:spLocks noGrp="1"/>
          </p:cNvSpPr>
          <p:nvPr>
            <p:ph sz="half" idx="2"/>
          </p:nvPr>
        </p:nvSpPr>
        <p:spPr/>
        <p:txBody>
          <a:bodyPr/>
          <a:lstStyle/>
          <a:p>
            <a:endParaRPr lang="en-US"/>
          </a:p>
        </p:txBody>
      </p:sp>
      <p:pic>
        <p:nvPicPr>
          <p:cNvPr id="36869" name="Picture 3"/>
          <p:cNvPicPr>
            <a:picLocks noChangeAspect="1" noChangeArrowheads="1"/>
          </p:cNvPicPr>
          <p:nvPr/>
        </p:nvPicPr>
        <p:blipFill>
          <a:blip r:embed="rId2" cstate="print"/>
          <a:srcRect/>
          <a:stretch>
            <a:fillRect/>
          </a:stretch>
        </p:blipFill>
        <p:spPr bwMode="auto">
          <a:xfrm>
            <a:off x="1403648" y="115888"/>
            <a:ext cx="6337300" cy="6742112"/>
          </a:xfrm>
          <a:prstGeom prst="rect">
            <a:avLst/>
          </a:prstGeom>
          <a:noFill/>
          <a:ln w="9525">
            <a:noFill/>
            <a:round/>
            <a:headEnd/>
            <a:tailEnd/>
          </a:ln>
        </p:spPr>
      </p:pic>
      <p:sp>
        <p:nvSpPr>
          <p:cNvPr id="3" name="TextovéPole 2"/>
          <p:cNvSpPr txBox="1"/>
          <p:nvPr/>
        </p:nvSpPr>
        <p:spPr>
          <a:xfrm>
            <a:off x="1475656" y="2564904"/>
            <a:ext cx="4392488" cy="585356"/>
          </a:xfrm>
          <a:prstGeom prst="rect">
            <a:avLst/>
          </a:prstGeom>
          <a:noFill/>
          <a:ln>
            <a:solidFill>
              <a:srgbClr val="FF0000"/>
            </a:solidFill>
          </a:ln>
        </p:spPr>
        <p:txBody>
          <a:bodyPr wrap="square" rtlCol="0">
            <a:spAutoFit/>
          </a:bodyPr>
          <a:lstStyle/>
          <a:p>
            <a:endParaRPr lang="cs-CZ" dirty="0"/>
          </a:p>
        </p:txBody>
      </p:sp>
      <p:sp>
        <p:nvSpPr>
          <p:cNvPr id="4" name="Šipka dolů 3"/>
          <p:cNvSpPr/>
          <p:nvPr/>
        </p:nvSpPr>
        <p:spPr>
          <a:xfrm rot="5400000">
            <a:off x="6876256" y="1998132"/>
            <a:ext cx="648072" cy="16561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82080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6" name="object 6"/>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7" name="object 7"/>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9" name="object 9"/>
          <p:cNvSpPr/>
          <p:nvPr/>
        </p:nvSpPr>
        <p:spPr>
          <a:xfrm>
            <a:off x="4644009" y="1271841"/>
            <a:ext cx="4032504" cy="5328539"/>
          </a:xfrm>
          <a:prstGeom prst="rect">
            <a:avLst/>
          </a:prstGeom>
          <a:blipFill>
            <a:blip r:embed="rId5" cstate="print"/>
            <a:stretch>
              <a:fillRect/>
            </a:stretch>
          </a:blipFill>
        </p:spPr>
        <p:txBody>
          <a:bodyPr wrap="square" lIns="0" tIns="0" rIns="0" bIns="0" rtlCol="0">
            <a:noAutofit/>
          </a:bodyPr>
          <a:lstStyle/>
          <a:p>
            <a:endParaRPr/>
          </a:p>
        </p:txBody>
      </p:sp>
      <p:sp>
        <p:nvSpPr>
          <p:cNvPr id="10" name="object 10"/>
          <p:cNvSpPr/>
          <p:nvPr/>
        </p:nvSpPr>
        <p:spPr>
          <a:xfrm>
            <a:off x="4639183" y="1267078"/>
            <a:ext cx="4042028" cy="5338064"/>
          </a:xfrm>
          <a:custGeom>
            <a:avLst/>
            <a:gdLst/>
            <a:ahLst/>
            <a:cxnLst/>
            <a:rect l="l" t="t" r="r" b="b"/>
            <a:pathLst>
              <a:path w="4042028" h="5338063">
                <a:moveTo>
                  <a:pt x="0" y="5338064"/>
                </a:moveTo>
                <a:lnTo>
                  <a:pt x="4042028" y="5338064"/>
                </a:lnTo>
                <a:lnTo>
                  <a:pt x="4042028" y="0"/>
                </a:lnTo>
                <a:lnTo>
                  <a:pt x="0" y="0"/>
                </a:lnTo>
                <a:lnTo>
                  <a:pt x="0" y="5338064"/>
                </a:lnTo>
                <a:close/>
              </a:path>
            </a:pathLst>
          </a:custGeom>
          <a:ln w="9525">
            <a:solidFill>
              <a:srgbClr val="000000"/>
            </a:solidFill>
          </a:ln>
        </p:spPr>
        <p:txBody>
          <a:bodyPr wrap="square" lIns="0" tIns="0" rIns="0" bIns="0" rtlCol="0">
            <a:noAutofit/>
          </a:bodyPr>
          <a:lstStyle/>
          <a:p>
            <a:endParaRPr/>
          </a:p>
        </p:txBody>
      </p:sp>
      <p:sp>
        <p:nvSpPr>
          <p:cNvPr id="3" name="object 3"/>
          <p:cNvSpPr txBox="1"/>
          <p:nvPr/>
        </p:nvSpPr>
        <p:spPr>
          <a:xfrm>
            <a:off x="439928" y="1198554"/>
            <a:ext cx="3429965" cy="1194688"/>
          </a:xfrm>
          <a:prstGeom prst="rect">
            <a:avLst/>
          </a:prstGeom>
        </p:spPr>
        <p:txBody>
          <a:bodyPr wrap="square" lIns="0" tIns="0" rIns="0" bIns="0" rtlCol="0">
            <a:noAutofit/>
          </a:bodyPr>
          <a:lstStyle/>
          <a:p>
            <a:pPr marL="12700" marR="31111">
              <a:lnSpc>
                <a:spcPts val="2145"/>
              </a:lnSpc>
              <a:spcBef>
                <a:spcPts val="107"/>
              </a:spcBef>
            </a:pPr>
            <a:r>
              <a:rPr sz="1350" spc="0" dirty="0">
                <a:solidFill>
                  <a:srgbClr val="3891A7"/>
                </a:solidFill>
                <a:latin typeface="Wingdings"/>
                <a:cs typeface="Wingdings"/>
              </a:rPr>
              <a:t></a:t>
            </a:r>
            <a:r>
              <a:rPr sz="1350" spc="0" dirty="0">
                <a:solidFill>
                  <a:srgbClr val="3891A7"/>
                </a:solidFill>
                <a:latin typeface="Times New Roman"/>
                <a:cs typeface="Times New Roman"/>
              </a:rPr>
              <a:t>  </a:t>
            </a:r>
            <a:r>
              <a:rPr sz="1350" spc="287" dirty="0">
                <a:solidFill>
                  <a:srgbClr val="3891A7"/>
                </a:solidFill>
                <a:latin typeface="Times New Roman"/>
                <a:cs typeface="Times New Roman"/>
              </a:rPr>
              <a:t> </a:t>
            </a:r>
            <a:r>
              <a:rPr sz="2000" b="1" spc="0" dirty="0">
                <a:latin typeface="Times New Roman"/>
                <a:cs typeface="Times New Roman"/>
              </a:rPr>
              <a:t>SHE</a:t>
            </a:r>
            <a:r>
              <a:rPr sz="2000" b="1" spc="-4" dirty="0">
                <a:latin typeface="Times New Roman"/>
                <a:cs typeface="Times New Roman"/>
              </a:rPr>
              <a:t>E</a:t>
            </a:r>
            <a:r>
              <a:rPr sz="2000" b="1" spc="0" dirty="0">
                <a:latin typeface="Times New Roman"/>
                <a:cs typeface="Times New Roman"/>
              </a:rPr>
              <a:t>YO</a:t>
            </a:r>
            <a:r>
              <a:rPr sz="2000" b="1" spc="9" dirty="0">
                <a:latin typeface="Times New Roman"/>
                <a:cs typeface="Times New Roman"/>
              </a:rPr>
              <a:t>V</a:t>
            </a:r>
            <a:r>
              <a:rPr sz="2000" b="1" spc="0" dirty="0">
                <a:latin typeface="Times New Roman"/>
                <a:cs typeface="Times New Roman"/>
              </a:rPr>
              <a:t>Á,</a:t>
            </a:r>
            <a:r>
              <a:rPr sz="2000" b="1" spc="-14" dirty="0">
                <a:latin typeface="Times New Roman"/>
                <a:cs typeface="Times New Roman"/>
              </a:rPr>
              <a:t> </a:t>
            </a:r>
            <a:r>
              <a:rPr sz="2000" b="1" spc="0" dirty="0">
                <a:latin typeface="Times New Roman"/>
                <a:cs typeface="Times New Roman"/>
              </a:rPr>
              <a:t>G.</a:t>
            </a:r>
            <a:r>
              <a:rPr sz="2000" b="1" spc="-9" dirty="0">
                <a:latin typeface="Times New Roman"/>
                <a:cs typeface="Times New Roman"/>
              </a:rPr>
              <a:t> </a:t>
            </a:r>
            <a:r>
              <a:rPr sz="2000" b="1" i="1" spc="0" dirty="0">
                <a:latin typeface="Times New Roman"/>
                <a:cs typeface="Times New Roman"/>
              </a:rPr>
              <a:t>Průvo</a:t>
            </a:r>
            <a:r>
              <a:rPr sz="2000" b="1" i="1" spc="9" dirty="0">
                <a:latin typeface="Times New Roman"/>
                <a:cs typeface="Times New Roman"/>
              </a:rPr>
              <a:t>d</a:t>
            </a:r>
            <a:r>
              <a:rPr sz="2000" b="1" i="1" spc="0" dirty="0">
                <a:latin typeface="Times New Roman"/>
                <a:cs typeface="Times New Roman"/>
              </a:rPr>
              <a:t>ce</a:t>
            </a:r>
            <a:endParaRPr sz="2000">
              <a:latin typeface="Times New Roman"/>
              <a:cs typeface="Times New Roman"/>
            </a:endParaRPr>
          </a:p>
          <a:p>
            <a:pPr marL="269036">
              <a:lnSpc>
                <a:spcPct val="100041"/>
              </a:lnSpc>
            </a:pPr>
            <a:r>
              <a:rPr sz="2000" b="1" i="1" spc="0" dirty="0">
                <a:latin typeface="Times New Roman"/>
                <a:cs typeface="Times New Roman"/>
              </a:rPr>
              <a:t>d</a:t>
            </a:r>
            <a:r>
              <a:rPr sz="2000" b="1" i="1" spc="9" dirty="0">
                <a:latin typeface="Times New Roman"/>
                <a:cs typeface="Times New Roman"/>
              </a:rPr>
              <a:t>o</a:t>
            </a:r>
            <a:r>
              <a:rPr sz="2000" b="1" i="1" spc="0" dirty="0">
                <a:latin typeface="Times New Roman"/>
                <a:cs typeface="Times New Roman"/>
              </a:rPr>
              <a:t>s</a:t>
            </a:r>
            <a:r>
              <a:rPr sz="2000" b="1" i="1" spc="4" dirty="0">
                <a:latin typeface="Times New Roman"/>
                <a:cs typeface="Times New Roman"/>
              </a:rPr>
              <a:t>p</a:t>
            </a:r>
            <a:r>
              <a:rPr sz="2000" b="1" i="1" spc="0" dirty="0">
                <a:latin typeface="Times New Roman"/>
                <a:cs typeface="Times New Roman"/>
              </a:rPr>
              <a:t>ě</a:t>
            </a:r>
            <a:r>
              <a:rPr sz="2000" b="1" i="1" spc="-4" dirty="0">
                <a:latin typeface="Times New Roman"/>
                <a:cs typeface="Times New Roman"/>
              </a:rPr>
              <a:t>l</a:t>
            </a:r>
            <a:r>
              <a:rPr sz="2000" b="1" i="1" spc="0" dirty="0">
                <a:latin typeface="Times New Roman"/>
                <a:cs typeface="Times New Roman"/>
              </a:rPr>
              <a:t>os</a:t>
            </a:r>
            <a:r>
              <a:rPr sz="2000" b="1" i="1" spc="-9" dirty="0">
                <a:latin typeface="Times New Roman"/>
                <a:cs typeface="Times New Roman"/>
              </a:rPr>
              <a:t>t</a:t>
            </a:r>
            <a:r>
              <a:rPr sz="2000" b="1" i="1" spc="0" dirty="0">
                <a:latin typeface="Times New Roman"/>
                <a:cs typeface="Times New Roman"/>
              </a:rPr>
              <a:t>í:</a:t>
            </a:r>
            <a:r>
              <a:rPr sz="2000" b="1" i="1" spc="-44" dirty="0">
                <a:latin typeface="Times New Roman"/>
                <a:cs typeface="Times New Roman"/>
              </a:rPr>
              <a:t> </a:t>
            </a:r>
            <a:r>
              <a:rPr sz="2000" b="1" i="1" spc="0" dirty="0">
                <a:latin typeface="Times New Roman"/>
                <a:cs typeface="Times New Roman"/>
              </a:rPr>
              <a:t>š</a:t>
            </a:r>
            <a:r>
              <a:rPr sz="2000" b="1" i="1" spc="4" dirty="0">
                <a:latin typeface="Times New Roman"/>
                <a:cs typeface="Times New Roman"/>
              </a:rPr>
              <a:t>a</a:t>
            </a:r>
            <a:r>
              <a:rPr sz="2000" b="1" i="1" spc="0" dirty="0">
                <a:latin typeface="Times New Roman"/>
                <a:cs typeface="Times New Roman"/>
              </a:rPr>
              <a:t>nce</a:t>
            </a:r>
            <a:r>
              <a:rPr sz="2000" b="1" i="1" spc="-19" dirty="0">
                <a:latin typeface="Times New Roman"/>
                <a:cs typeface="Times New Roman"/>
              </a:rPr>
              <a:t> </a:t>
            </a:r>
            <a:r>
              <a:rPr sz="2000" b="1" i="1" spc="0" dirty="0">
                <a:latin typeface="Times New Roman"/>
                <a:cs typeface="Times New Roman"/>
              </a:rPr>
              <a:t>a úsk</a:t>
            </a:r>
            <a:r>
              <a:rPr sz="2000" b="1" i="1" spc="9" dirty="0">
                <a:latin typeface="Times New Roman"/>
                <a:cs typeface="Times New Roman"/>
              </a:rPr>
              <a:t>a</a:t>
            </a:r>
            <a:r>
              <a:rPr sz="2000" b="1" i="1" spc="0" dirty="0">
                <a:latin typeface="Times New Roman"/>
                <a:cs typeface="Times New Roman"/>
              </a:rPr>
              <a:t>lí druhé</a:t>
            </a:r>
            <a:r>
              <a:rPr sz="2000" b="1" i="1" spc="-19" dirty="0">
                <a:latin typeface="Times New Roman"/>
                <a:cs typeface="Times New Roman"/>
              </a:rPr>
              <a:t> </a:t>
            </a:r>
            <a:r>
              <a:rPr sz="2000" b="1" i="1" spc="0" dirty="0">
                <a:latin typeface="Times New Roman"/>
                <a:cs typeface="Times New Roman"/>
              </a:rPr>
              <a:t>p</a:t>
            </a:r>
            <a:r>
              <a:rPr sz="2000" b="1" i="1" spc="9" dirty="0">
                <a:latin typeface="Times New Roman"/>
                <a:cs typeface="Times New Roman"/>
              </a:rPr>
              <a:t>o</a:t>
            </a:r>
            <a:r>
              <a:rPr sz="2000" b="1" i="1" spc="0" dirty="0">
                <a:latin typeface="Times New Roman"/>
                <a:cs typeface="Times New Roman"/>
              </a:rPr>
              <a:t>lov</a:t>
            </a:r>
            <a:r>
              <a:rPr sz="2000" b="1" i="1" spc="-9" dirty="0">
                <a:latin typeface="Times New Roman"/>
                <a:cs typeface="Times New Roman"/>
              </a:rPr>
              <a:t>i</a:t>
            </a:r>
            <a:r>
              <a:rPr sz="2000" b="1" i="1" spc="0" dirty="0">
                <a:latin typeface="Times New Roman"/>
                <a:cs typeface="Times New Roman"/>
              </a:rPr>
              <a:t>ny</a:t>
            </a:r>
            <a:r>
              <a:rPr sz="2000" b="1" i="1" spc="-34" dirty="0">
                <a:latin typeface="Times New Roman"/>
                <a:cs typeface="Times New Roman"/>
              </a:rPr>
              <a:t> </a:t>
            </a:r>
            <a:r>
              <a:rPr sz="2000" b="1" i="1" spc="0" dirty="0">
                <a:latin typeface="Times New Roman"/>
                <a:cs typeface="Times New Roman"/>
              </a:rPr>
              <a:t>ž</a:t>
            </a:r>
            <a:r>
              <a:rPr sz="2000" b="1" i="1" spc="-4" dirty="0">
                <a:latin typeface="Times New Roman"/>
                <a:cs typeface="Times New Roman"/>
              </a:rPr>
              <a:t>i</a:t>
            </a:r>
            <a:r>
              <a:rPr sz="2000" b="1" i="1" spc="0" dirty="0">
                <a:latin typeface="Times New Roman"/>
                <a:cs typeface="Times New Roman"/>
              </a:rPr>
              <a:t>vot</a:t>
            </a:r>
            <a:r>
              <a:rPr sz="2000" b="1" i="1" spc="4" dirty="0">
                <a:latin typeface="Times New Roman"/>
                <a:cs typeface="Times New Roman"/>
              </a:rPr>
              <a:t>a</a:t>
            </a:r>
            <a:r>
              <a:rPr sz="2000" b="1" spc="0" dirty="0">
                <a:latin typeface="Times New Roman"/>
                <a:cs typeface="Times New Roman"/>
              </a:rPr>
              <a:t>.</a:t>
            </a:r>
            <a:r>
              <a:rPr sz="2000" b="1" spc="-29" dirty="0">
                <a:latin typeface="Times New Roman"/>
                <a:cs typeface="Times New Roman"/>
              </a:rPr>
              <a:t> </a:t>
            </a:r>
            <a:r>
              <a:rPr sz="2000" b="1" spc="0" dirty="0">
                <a:latin typeface="Times New Roman"/>
                <a:cs typeface="Times New Roman"/>
              </a:rPr>
              <a:t>Praha: Por</a:t>
            </a:r>
            <a:r>
              <a:rPr sz="2000" b="1" spc="4" dirty="0">
                <a:latin typeface="Times New Roman"/>
                <a:cs typeface="Times New Roman"/>
              </a:rPr>
              <a:t>t</a:t>
            </a:r>
            <a:r>
              <a:rPr sz="2000" b="1" spc="0" dirty="0">
                <a:latin typeface="Times New Roman"/>
                <a:cs typeface="Times New Roman"/>
              </a:rPr>
              <a:t>ál</a:t>
            </a:r>
            <a:r>
              <a:rPr sz="2000" b="1" spc="-29" dirty="0">
                <a:latin typeface="Times New Roman"/>
                <a:cs typeface="Times New Roman"/>
              </a:rPr>
              <a:t> </a:t>
            </a:r>
            <a:r>
              <a:rPr sz="2000" b="1" spc="0" dirty="0">
                <a:latin typeface="Times New Roman"/>
                <a:cs typeface="Times New Roman"/>
              </a:rPr>
              <a:t>1</a:t>
            </a:r>
            <a:r>
              <a:rPr sz="2000" b="1" spc="9" dirty="0">
                <a:latin typeface="Times New Roman"/>
                <a:cs typeface="Times New Roman"/>
              </a:rPr>
              <a:t>9</a:t>
            </a:r>
            <a:r>
              <a:rPr sz="2000" b="1" spc="0" dirty="0">
                <a:latin typeface="Times New Roman"/>
                <a:cs typeface="Times New Roman"/>
              </a:rPr>
              <a:t>99</a:t>
            </a:r>
            <a:endParaRPr sz="2000">
              <a:latin typeface="Times New Roman"/>
              <a:cs typeface="Times New Roman"/>
            </a:endParaRPr>
          </a:p>
        </p:txBody>
      </p:sp>
      <p:sp>
        <p:nvSpPr>
          <p:cNvPr id="2" name="object 2"/>
          <p:cNvSpPr txBox="1"/>
          <p:nvPr/>
        </p:nvSpPr>
        <p:spPr>
          <a:xfrm>
            <a:off x="4639183" y="1267078"/>
            <a:ext cx="4042028" cy="5338064"/>
          </a:xfrm>
          <a:prstGeom prst="rect">
            <a:avLst/>
          </a:prstGeom>
        </p:spPr>
        <p:txBody>
          <a:bodyPr wrap="square" lIns="0" tIns="0" rIns="0" bIns="0" rtlCol="0">
            <a:noAutofit/>
          </a:bodyPr>
          <a:lstStyle/>
          <a:p>
            <a:pPr marL="25400">
              <a:lnSpc>
                <a:spcPts val="1000"/>
              </a:lnSpc>
            </a:pPr>
            <a:endParaRPr sz="100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a:xfrm>
            <a:off x="457200" y="548680"/>
            <a:ext cx="8218488" cy="1151533"/>
          </a:xfrm>
        </p:spPr>
        <p:txBody>
          <a:bodyPr>
            <a:normAutofit fontScale="90000"/>
          </a:bodyPr>
          <a:lstStyle/>
          <a:p>
            <a:pPr eaLnBrk="1" fontAlgn="auto" hangingPunct="1">
              <a:spcAft>
                <a:spcPts val="0"/>
              </a:spcAft>
              <a:defRPr/>
            </a:pPr>
            <a:r>
              <a:rPr lang="cs-CZ" sz="4000" dirty="0">
                <a:solidFill>
                  <a:schemeClr val="hlink"/>
                </a:solidFill>
              </a:rPr>
              <a:t>4/Školní věk cca do období 5.roč.,</a:t>
            </a:r>
            <a:br>
              <a:rPr lang="cs-CZ" sz="4000" dirty="0">
                <a:solidFill>
                  <a:schemeClr val="hlink"/>
                </a:solidFill>
              </a:rPr>
            </a:br>
            <a:r>
              <a:rPr lang="cs-CZ" sz="4000" dirty="0">
                <a:solidFill>
                  <a:schemeClr val="hlink"/>
                </a:solidFill>
              </a:rPr>
              <a:t>6-12 let. </a:t>
            </a:r>
            <a:r>
              <a:rPr lang="cs-CZ" sz="4000" b="1" dirty="0">
                <a:solidFill>
                  <a:schemeClr val="hlink"/>
                </a:solidFill>
              </a:rPr>
              <a:t>Snaživost x méněcennosti</a:t>
            </a:r>
          </a:p>
        </p:txBody>
      </p:sp>
      <p:sp>
        <p:nvSpPr>
          <p:cNvPr id="93187" name="Rectangle 3"/>
          <p:cNvSpPr>
            <a:spLocks noGrp="1" noChangeArrowheads="1"/>
          </p:cNvSpPr>
          <p:nvPr>
            <p:ph sz="half" idx="2"/>
          </p:nvPr>
        </p:nvSpPr>
        <p:spPr>
          <a:xfrm>
            <a:off x="827584" y="1844824"/>
            <a:ext cx="7859216" cy="4281339"/>
          </a:xfrm>
        </p:spPr>
        <p:txBody>
          <a:bodyPr>
            <a:normAutofit fontScale="92500" lnSpcReduction="10000"/>
          </a:bodyPr>
          <a:lstStyle/>
          <a:p>
            <a:pPr marL="274320" indent="-274320" eaLnBrk="1" fontAlgn="auto" hangingPunct="1">
              <a:lnSpc>
                <a:spcPct val="80000"/>
              </a:lnSpc>
              <a:spcAft>
                <a:spcPts val="0"/>
              </a:spcAft>
              <a:buFont typeface="Wingdings"/>
              <a:buChar char=""/>
              <a:defRPr/>
            </a:pPr>
            <a:r>
              <a:rPr lang="cs-CZ" sz="2800" dirty="0"/>
              <a:t>Stadium snaživé píle.</a:t>
            </a:r>
          </a:p>
          <a:p>
            <a:pPr marL="274320" indent="-274320" eaLnBrk="1" fontAlgn="auto" hangingPunct="1">
              <a:lnSpc>
                <a:spcPct val="80000"/>
              </a:lnSpc>
              <a:spcAft>
                <a:spcPts val="0"/>
              </a:spcAft>
              <a:buFont typeface="Wingdings"/>
              <a:buChar char=""/>
              <a:defRPr/>
            </a:pPr>
            <a:r>
              <a:rPr lang="cs-CZ" sz="2800" dirty="0"/>
              <a:t>Osvojit si pocit vlastní snaživosti v práci /školní úkol/ a  ubránit  se  ohrožujícím  pocitům  méněcennosti /úzkostem, že na nic nestačím/.</a:t>
            </a:r>
          </a:p>
          <a:p>
            <a:pPr marL="274320" indent="-274320" eaLnBrk="1" fontAlgn="auto" hangingPunct="1">
              <a:lnSpc>
                <a:spcPct val="80000"/>
              </a:lnSpc>
              <a:spcAft>
                <a:spcPts val="0"/>
              </a:spcAft>
              <a:buFont typeface="Wingdings"/>
              <a:buChar char=""/>
              <a:defRPr/>
            </a:pPr>
            <a:r>
              <a:rPr lang="cs-CZ" sz="2800" dirty="0"/>
              <a:t>Úspěch =radost,  neúspěch = pocit méněcennosti.</a:t>
            </a:r>
          </a:p>
          <a:p>
            <a:pPr marL="274320" indent="-274320" eaLnBrk="1" fontAlgn="auto" hangingPunct="1">
              <a:lnSpc>
                <a:spcPct val="80000"/>
              </a:lnSpc>
              <a:spcAft>
                <a:spcPts val="0"/>
              </a:spcAft>
              <a:buFont typeface="Wingdings"/>
              <a:buChar char=""/>
              <a:defRPr/>
            </a:pPr>
            <a:r>
              <a:rPr lang="cs-CZ" sz="2800" dirty="0"/>
              <a:t>Učí se reagovat na nezdar,  který  jej  má stimulovat  k vyšším výkonům = zdroj adaptability a vyrovnávání se s osobními problémy.</a:t>
            </a:r>
          </a:p>
          <a:p>
            <a:pPr marL="274320" indent="-274320" eaLnBrk="1" fontAlgn="auto" hangingPunct="1">
              <a:lnSpc>
                <a:spcPct val="80000"/>
              </a:lnSpc>
              <a:spcAft>
                <a:spcPts val="0"/>
              </a:spcAft>
              <a:buFont typeface="Wingdings"/>
              <a:buChar char=""/>
              <a:defRPr/>
            </a:pPr>
            <a:r>
              <a:rPr lang="cs-CZ" sz="2800" dirty="0"/>
              <a:t>Ctností stadia = </a:t>
            </a:r>
            <a:r>
              <a:rPr lang="cs-CZ" sz="2800" b="1" dirty="0"/>
              <a:t>kompetence /způsobilost/.</a:t>
            </a:r>
          </a:p>
          <a:p>
            <a:pPr marL="274320" indent="-274320" eaLnBrk="1" fontAlgn="auto" hangingPunct="1">
              <a:lnSpc>
                <a:spcPct val="80000"/>
              </a:lnSpc>
              <a:spcAft>
                <a:spcPts val="0"/>
              </a:spcAft>
              <a:buFont typeface="Wingdings"/>
              <a:buChar char=""/>
              <a:defRPr/>
            </a:pPr>
            <a:r>
              <a:rPr lang="cs-CZ" sz="2800" dirty="0"/>
              <a:t>Trvalé neúspěchy – pocit méněcennosti převáží, dítě kapituluje, stává se outsiderem.</a:t>
            </a:r>
          </a:p>
        </p:txBody>
      </p:sp>
    </p:spTree>
    <p:extLst>
      <p:ext uri="{BB962C8B-B14F-4D97-AF65-F5344CB8AC3E}">
        <p14:creationId xmlns:p14="http://schemas.microsoft.com/office/powerpoint/2010/main" val="13642368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692150"/>
            <a:ext cx="7467600" cy="215900"/>
          </a:xfrm>
        </p:spPr>
        <p:txBody>
          <a:bodyPr bIns="45720" anchor="ctr">
            <a:normAutofit fontScale="90000"/>
          </a:bodyPr>
          <a:lstStyle/>
          <a:p>
            <a:pPr eaLnBrk="1" hangingPunct="1">
              <a:defRPr/>
            </a:pPr>
            <a:br>
              <a:rPr lang="cs-CZ" sz="2400" b="1" dirty="0"/>
            </a:br>
            <a:r>
              <a:rPr lang="cs-CZ" sz="3600" b="1" dirty="0">
                <a:solidFill>
                  <a:schemeClr val="accent1"/>
                </a:solidFill>
              </a:rPr>
              <a:t>Jean </a:t>
            </a:r>
            <a:r>
              <a:rPr lang="cs-CZ" sz="3600" b="1" dirty="0" err="1">
                <a:solidFill>
                  <a:schemeClr val="accent1"/>
                </a:solidFill>
              </a:rPr>
              <a:t>Piaget</a:t>
            </a:r>
            <a:br>
              <a:rPr lang="cs-CZ" sz="3600" dirty="0">
                <a:solidFill>
                  <a:schemeClr val="accent1"/>
                </a:solidFill>
              </a:rPr>
            </a:br>
            <a:endParaRPr lang="cs-CZ" sz="3600" dirty="0">
              <a:solidFill>
                <a:schemeClr val="accent1"/>
              </a:solidFill>
            </a:endParaRPr>
          </a:p>
        </p:txBody>
      </p:sp>
      <p:sp>
        <p:nvSpPr>
          <p:cNvPr id="47107" name="Rectangle 3"/>
          <p:cNvSpPr>
            <a:spLocks noGrp="1" noChangeArrowheads="1"/>
          </p:cNvSpPr>
          <p:nvPr>
            <p:ph type="body" sz="half" idx="4294967295"/>
          </p:nvPr>
        </p:nvSpPr>
        <p:spPr>
          <a:xfrm>
            <a:off x="430213" y="1989138"/>
            <a:ext cx="8713787" cy="4392612"/>
          </a:xfrm>
          <a:solidFill>
            <a:schemeClr val="accent1">
              <a:lumMod val="40000"/>
              <a:lumOff val="60000"/>
            </a:schemeClr>
          </a:solidFill>
        </p:spPr>
        <p:txBody>
          <a:bodyPr/>
          <a:lstStyle/>
          <a:p>
            <a:pPr eaLnBrk="1" hangingPunct="1">
              <a:lnSpc>
                <a:spcPct val="80000"/>
              </a:lnSpc>
            </a:pPr>
            <a:r>
              <a:rPr lang="cs-CZ" sz="1700" b="1" u="sng" dirty="0">
                <a:solidFill>
                  <a:srgbClr val="FF0000"/>
                </a:solidFill>
              </a:rPr>
              <a:t>Fáze </a:t>
            </a:r>
            <a:r>
              <a:rPr lang="cs-CZ" sz="1700" b="1" u="sng" dirty="0" err="1">
                <a:solidFill>
                  <a:srgbClr val="FF0000"/>
                </a:solidFill>
              </a:rPr>
              <a:t>senzomotorické</a:t>
            </a:r>
            <a:r>
              <a:rPr lang="cs-CZ" sz="1700" b="1" u="sng" dirty="0">
                <a:solidFill>
                  <a:srgbClr val="FF0000"/>
                </a:solidFill>
              </a:rPr>
              <a:t> inteligence</a:t>
            </a:r>
            <a:r>
              <a:rPr lang="cs-CZ" sz="1700" dirty="0">
                <a:solidFill>
                  <a:srgbClr val="FF0000"/>
                </a:solidFill>
              </a:rPr>
              <a:t> </a:t>
            </a:r>
            <a:r>
              <a:rPr lang="cs-CZ" sz="1700" dirty="0"/>
              <a:t>(do 2 let).</a:t>
            </a:r>
          </a:p>
          <a:p>
            <a:pPr eaLnBrk="1" hangingPunct="1">
              <a:lnSpc>
                <a:spcPct val="80000"/>
              </a:lnSpc>
              <a:buFont typeface="Wingdings 2" pitchFamily="18" charset="2"/>
              <a:buNone/>
            </a:pPr>
            <a:r>
              <a:rPr lang="cs-CZ" sz="1700" dirty="0"/>
              <a:t>Fáze praktického - </a:t>
            </a:r>
            <a:r>
              <a:rPr lang="cs-CZ" sz="1700" dirty="0" err="1"/>
              <a:t>senzomotorického</a:t>
            </a:r>
            <a:r>
              <a:rPr lang="cs-CZ" sz="1700" dirty="0"/>
              <a:t> poznávání </a:t>
            </a:r>
          </a:p>
          <a:p>
            <a:pPr eaLnBrk="1" hangingPunct="1">
              <a:lnSpc>
                <a:spcPct val="80000"/>
              </a:lnSpc>
              <a:buFont typeface="Wingdings 2" pitchFamily="18" charset="2"/>
              <a:buNone/>
            </a:pPr>
            <a:r>
              <a:rPr lang="cs-CZ" sz="1700" dirty="0"/>
              <a:t>objektů v čase a prostoru. Orientace v okolí.</a:t>
            </a:r>
          </a:p>
          <a:p>
            <a:pPr eaLnBrk="1" hangingPunct="1">
              <a:lnSpc>
                <a:spcPct val="80000"/>
              </a:lnSpc>
            </a:pPr>
            <a:r>
              <a:rPr lang="cs-CZ" sz="1700" b="1" u="sng" dirty="0">
                <a:solidFill>
                  <a:srgbClr val="FF0000"/>
                </a:solidFill>
              </a:rPr>
              <a:t>Fáze symbolického/</a:t>
            </a:r>
            <a:r>
              <a:rPr lang="cs-CZ" sz="1700" b="1" u="sng" dirty="0" err="1">
                <a:solidFill>
                  <a:srgbClr val="FF0000"/>
                </a:solidFill>
              </a:rPr>
              <a:t>předpojmového</a:t>
            </a:r>
            <a:r>
              <a:rPr lang="cs-CZ" sz="1700" b="1" u="sng" dirty="0">
                <a:solidFill>
                  <a:srgbClr val="FF0000"/>
                </a:solidFill>
              </a:rPr>
              <a:t> myšlení</a:t>
            </a:r>
            <a:r>
              <a:rPr lang="cs-CZ" sz="1700" b="1" dirty="0">
                <a:solidFill>
                  <a:srgbClr val="FF0000"/>
                </a:solidFill>
              </a:rPr>
              <a:t> </a:t>
            </a:r>
            <a:r>
              <a:rPr lang="cs-CZ" sz="1700" dirty="0"/>
              <a:t>(do 4 let). </a:t>
            </a:r>
          </a:p>
          <a:p>
            <a:pPr eaLnBrk="1" hangingPunct="1">
              <a:lnSpc>
                <a:spcPct val="80000"/>
              </a:lnSpc>
              <a:buFont typeface="Wingdings 2" pitchFamily="18" charset="2"/>
              <a:buNone/>
            </a:pPr>
            <a:r>
              <a:rPr lang="cs-CZ" sz="1700" dirty="0"/>
              <a:t>Schopnost používat symboly – slova, gesta, obrázky, které nahrazují reálné </a:t>
            </a:r>
          </a:p>
          <a:p>
            <a:pPr eaLnBrk="1" hangingPunct="1">
              <a:lnSpc>
                <a:spcPct val="80000"/>
              </a:lnSpc>
              <a:buFont typeface="Wingdings 2" pitchFamily="18" charset="2"/>
              <a:buNone/>
            </a:pPr>
            <a:r>
              <a:rPr lang="cs-CZ" sz="1700" dirty="0"/>
              <a:t>objekty. Učí se pracovat s jazykem a výtvarným vyjádřením.</a:t>
            </a:r>
          </a:p>
          <a:p>
            <a:pPr eaLnBrk="1" hangingPunct="1">
              <a:lnSpc>
                <a:spcPct val="80000"/>
              </a:lnSpc>
            </a:pPr>
            <a:r>
              <a:rPr lang="cs-CZ" sz="1700" u="sng" dirty="0">
                <a:solidFill>
                  <a:srgbClr val="FF0000"/>
                </a:solidFill>
              </a:rPr>
              <a:t>Fáze názorného myšlení</a:t>
            </a:r>
            <a:r>
              <a:rPr lang="cs-CZ" sz="1700" dirty="0">
                <a:solidFill>
                  <a:srgbClr val="FF0000"/>
                </a:solidFill>
              </a:rPr>
              <a:t> </a:t>
            </a:r>
            <a:r>
              <a:rPr lang="cs-CZ" sz="1700" dirty="0"/>
              <a:t>(do 7 let) Mentální operace, dítě dokáže pracovat </a:t>
            </a:r>
          </a:p>
          <a:p>
            <a:pPr eaLnBrk="1" hangingPunct="1">
              <a:lnSpc>
                <a:spcPct val="80000"/>
              </a:lnSpc>
              <a:buFont typeface="Wingdings 2" pitchFamily="18" charset="2"/>
              <a:buNone/>
            </a:pPr>
            <a:r>
              <a:rPr lang="cs-CZ" sz="1700" dirty="0"/>
              <a:t>s představami.</a:t>
            </a:r>
          </a:p>
          <a:p>
            <a:pPr eaLnBrk="1" hangingPunct="1">
              <a:lnSpc>
                <a:spcPct val="80000"/>
              </a:lnSpc>
            </a:pPr>
            <a:r>
              <a:rPr lang="cs-CZ" sz="2000" b="1" u="sng" dirty="0">
                <a:solidFill>
                  <a:srgbClr val="FF0000"/>
                </a:solidFill>
              </a:rPr>
              <a:t>Fáze konkrétních logických operací</a:t>
            </a:r>
            <a:r>
              <a:rPr lang="cs-CZ" sz="2000" b="1" dirty="0">
                <a:solidFill>
                  <a:srgbClr val="FF0000"/>
                </a:solidFill>
              </a:rPr>
              <a:t> </a:t>
            </a:r>
            <a:r>
              <a:rPr lang="cs-CZ" sz="2000" b="1" dirty="0"/>
              <a:t>(do 11 let). Dítě systematicky uvažuje o objektech, číslech, čase, prostoru, příčinnosti apod.  Uvědomuje si vztahy (např. stejné množství může měnit tvar…)</a:t>
            </a:r>
          </a:p>
          <a:p>
            <a:pPr eaLnBrk="1" hangingPunct="1">
              <a:lnSpc>
                <a:spcPct val="80000"/>
              </a:lnSpc>
            </a:pPr>
            <a:r>
              <a:rPr lang="cs-CZ" sz="1700" b="1" u="sng" dirty="0">
                <a:solidFill>
                  <a:srgbClr val="FF0000"/>
                </a:solidFill>
              </a:rPr>
              <a:t>Fáze formálních logických operací</a:t>
            </a:r>
            <a:r>
              <a:rPr lang="cs-CZ" sz="1700" dirty="0">
                <a:solidFill>
                  <a:srgbClr val="FF0000"/>
                </a:solidFill>
              </a:rPr>
              <a:t> </a:t>
            </a:r>
            <a:r>
              <a:rPr lang="cs-CZ" sz="1700" dirty="0"/>
              <a:t>(od 11-12 let).  Člověk začíná přemýšlet o světě jinak než jen na úrovni činností nebo jednoduchých symbolů. Domýšlí důsledky, testuje hypotézy.</a:t>
            </a:r>
          </a:p>
          <a:p>
            <a:pPr eaLnBrk="1" hangingPunct="1">
              <a:lnSpc>
                <a:spcPct val="80000"/>
              </a:lnSpc>
            </a:pPr>
            <a:endParaRPr lang="cs-CZ" sz="1700" dirty="0"/>
          </a:p>
        </p:txBody>
      </p:sp>
      <p:pic>
        <p:nvPicPr>
          <p:cNvPr id="47108" name="Picture 5" descr="piaget"/>
          <p:cNvPicPr>
            <a:picLocks noGrp="1" noChangeAspect="1" noChangeArrowheads="1"/>
          </p:cNvPicPr>
          <p:nvPr>
            <p:ph sz="half" idx="4294967295"/>
          </p:nvPr>
        </p:nvPicPr>
        <p:blipFill>
          <a:blip r:embed="rId2" cstate="print"/>
          <a:srcRect/>
          <a:stretch>
            <a:fillRect/>
          </a:stretch>
        </p:blipFill>
        <p:spPr>
          <a:xfrm>
            <a:off x="7575550" y="404813"/>
            <a:ext cx="1568450" cy="2159000"/>
          </a:xfrm>
        </p:spPr>
      </p:pic>
      <p:sp>
        <p:nvSpPr>
          <p:cNvPr id="26629" name="Rectangle 7"/>
          <p:cNvSpPr>
            <a:spLocks noChangeArrowheads="1"/>
          </p:cNvSpPr>
          <p:nvPr/>
        </p:nvSpPr>
        <p:spPr bwMode="auto">
          <a:xfrm>
            <a:off x="684213" y="908050"/>
            <a:ext cx="5543550" cy="923925"/>
          </a:xfrm>
          <a:prstGeom prst="rect">
            <a:avLst/>
          </a:prstGeom>
          <a:noFill/>
          <a:ln w="9525">
            <a:noFill/>
            <a:miter lim="800000"/>
            <a:headEnd/>
            <a:tailEnd/>
          </a:ln>
        </p:spPr>
        <p:txBody>
          <a:bodyPr>
            <a:spAutoFit/>
          </a:bodyPr>
          <a:lstStyle/>
          <a:p>
            <a:pPr>
              <a:defRPr/>
            </a:pPr>
            <a:r>
              <a:rPr lang="cs-CZ" dirty="0">
                <a:solidFill>
                  <a:schemeClr val="accent2">
                    <a:lumMod val="75000"/>
                  </a:schemeClr>
                </a:solidFill>
              </a:rPr>
              <a:t>Hlavním hlediskem pro členění vývoje je vývoj </a:t>
            </a:r>
            <a:r>
              <a:rPr lang="cs-CZ" i="1" dirty="0">
                <a:solidFill>
                  <a:schemeClr val="accent2">
                    <a:lumMod val="75000"/>
                  </a:schemeClr>
                </a:solidFill>
              </a:rPr>
              <a:t>myšlení. </a:t>
            </a:r>
            <a:r>
              <a:rPr lang="cs-CZ" dirty="0">
                <a:solidFill>
                  <a:schemeClr val="accent2">
                    <a:lumMod val="75000"/>
                  </a:schemeClr>
                </a:solidFill>
              </a:rPr>
              <a:t>Důležité je, jakým způsobem dítě uvažuje.</a:t>
            </a:r>
          </a:p>
        </p:txBody>
      </p:sp>
    </p:spTree>
    <p:extLst>
      <p:ext uri="{BB962C8B-B14F-4D97-AF65-F5344CB8AC3E}">
        <p14:creationId xmlns:p14="http://schemas.microsoft.com/office/powerpoint/2010/main" val="35815026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457200" y="314325"/>
            <a:ext cx="8228013" cy="1062038"/>
          </a:xfrm>
        </p:spPr>
        <p:txBody>
          <a:bodyPr lIns="82945" tIns="35203" rIns="82945" bIns="41473"/>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cs-CZ" dirty="0"/>
              <a:t>Stadium konkrétních operací</a:t>
            </a:r>
          </a:p>
        </p:txBody>
      </p:sp>
      <p:sp>
        <p:nvSpPr>
          <p:cNvPr id="50179" name="Rectangle 2"/>
          <p:cNvSpPr>
            <a:spLocks noGrp="1" noChangeArrowheads="1"/>
          </p:cNvSpPr>
          <p:nvPr>
            <p:ph idx="1"/>
          </p:nvPr>
        </p:nvSpPr>
        <p:spPr>
          <a:xfrm>
            <a:off x="457200" y="1604963"/>
            <a:ext cx="8228013" cy="4443412"/>
          </a:xfrm>
        </p:spPr>
        <p:txBody>
          <a:bodyPr/>
          <a:lstStyle/>
          <a:p>
            <a:pPr marL="390525"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cs-CZ" dirty="0"/>
              <a:t>Vše názorné, přemýšlí konkrétně</a:t>
            </a:r>
          </a:p>
          <a:p>
            <a:pPr marL="390525"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cs-CZ" dirty="0"/>
              <a:t>Zařazování věcí do tříd, posloupnost, třídění do skupin</a:t>
            </a:r>
          </a:p>
          <a:p>
            <a:pPr marL="390525" indent="-293688" eaLnBrk="1">
              <a:buSzPct val="45000"/>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cs-CZ" sz="1500" dirty="0">
              <a:hlinkClick r:id="rId3"/>
            </a:endParaRPr>
          </a:p>
          <a:p>
            <a:pPr marL="390525" indent="-293688">
              <a:buSzPct val="4500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cs-CZ" sz="1500" dirty="0">
                <a:hlinkClick r:id="rId4" invalidUrl="http:///"/>
              </a:rPr>
              <a:t>http://</a:t>
            </a:r>
            <a:endParaRPr lang="cs-CZ" sz="1500" dirty="0"/>
          </a:p>
          <a:p>
            <a:pPr marL="390525" indent="-293688">
              <a:buSzPct val="4500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cs-CZ" sz="1500" dirty="0">
                <a:hlinkClick r:id="rId5"/>
              </a:rPr>
              <a:t>www.</a:t>
            </a:r>
            <a:r>
              <a:rPr lang="cs-CZ" sz="1500" dirty="0" err="1">
                <a:hlinkClick r:id="rId5"/>
              </a:rPr>
              <a:t>youtube.com</a:t>
            </a:r>
            <a:r>
              <a:rPr lang="cs-CZ" sz="1500" dirty="0">
                <a:hlinkClick r:id="rId5"/>
              </a:rPr>
              <a:t>/</a:t>
            </a:r>
            <a:r>
              <a:rPr lang="cs-CZ" sz="1500" dirty="0" err="1">
                <a:hlinkClick r:id="rId5"/>
              </a:rPr>
              <a:t>watch</a:t>
            </a:r>
            <a:r>
              <a:rPr lang="cs-CZ" sz="1500" dirty="0">
                <a:hlinkClick r:id="rId5"/>
              </a:rPr>
              <a:t>?v=</a:t>
            </a:r>
            <a:r>
              <a:rPr lang="cs-CZ" sz="1500" dirty="0" err="1">
                <a:hlinkClick r:id="rId5"/>
              </a:rPr>
              <a:t>UPuXuCIWZDQ</a:t>
            </a:r>
            <a:endParaRPr lang="cs-CZ" sz="1500" dirty="0"/>
          </a:p>
        </p:txBody>
      </p:sp>
      <p:pic>
        <p:nvPicPr>
          <p:cNvPr id="50180" name="Picture 3"/>
          <p:cNvPicPr>
            <a:picLocks noChangeAspect="1" noChangeArrowheads="1"/>
          </p:cNvPicPr>
          <p:nvPr/>
        </p:nvPicPr>
        <p:blipFill>
          <a:blip r:embed="rId6" cstate="print"/>
          <a:srcRect/>
          <a:stretch>
            <a:fillRect/>
          </a:stretch>
        </p:blipFill>
        <p:spPr bwMode="auto">
          <a:xfrm>
            <a:off x="3005138" y="3756025"/>
            <a:ext cx="3022600" cy="2989263"/>
          </a:xfrm>
          <a:prstGeom prst="rect">
            <a:avLst/>
          </a:prstGeom>
          <a:noFill/>
          <a:ln w="9525">
            <a:noFill/>
            <a:round/>
            <a:headEnd/>
            <a:tailEnd/>
          </a:ln>
        </p:spPr>
      </p:pic>
    </p:spTree>
    <p:extLst>
      <p:ext uri="{BB962C8B-B14F-4D97-AF65-F5344CB8AC3E}">
        <p14:creationId xmlns:p14="http://schemas.microsoft.com/office/powerpoint/2010/main" val="3836708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251520" y="2060848"/>
          <a:ext cx="9145016" cy="2520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71" name="Subtitle 2"/>
          <p:cNvSpPr>
            <a:spLocks noGrp="1"/>
          </p:cNvSpPr>
          <p:nvPr>
            <p:ph type="subTitle" idx="1"/>
          </p:nvPr>
        </p:nvSpPr>
        <p:spPr>
          <a:xfrm>
            <a:off x="685800" y="4365103"/>
            <a:ext cx="7772400" cy="719659"/>
          </a:xfrm>
        </p:spPr>
        <p:txBody>
          <a:bodyPr>
            <a:normAutofit fontScale="70000" lnSpcReduction="20000"/>
          </a:bodyPr>
          <a:lstStyle/>
          <a:p>
            <a:pPr marR="0" algn="ctr" eaLnBrk="1" hangingPunct="1"/>
            <a:r>
              <a:rPr lang="cs-CZ" sz="3200" b="1" dirty="0">
                <a:solidFill>
                  <a:srgbClr val="0033CC"/>
                </a:solidFill>
              </a:rPr>
              <a:t>    </a:t>
            </a:r>
            <a:endParaRPr lang="cs-CZ" sz="3200" b="1" dirty="0">
              <a:solidFill>
                <a:schemeClr val="tx1"/>
              </a:solidFill>
            </a:endParaRPr>
          </a:p>
          <a:p>
            <a:pPr marR="0" algn="ctr" eaLnBrk="1" hangingPunct="1"/>
            <a:r>
              <a:rPr lang="cs-CZ" sz="3200" b="1" dirty="0">
                <a:solidFill>
                  <a:schemeClr val="tx1"/>
                </a:solidFill>
              </a:rPr>
              <a:t> </a:t>
            </a:r>
            <a:endParaRPr lang="en-US" sz="3200" b="1" dirty="0">
              <a:solidFill>
                <a:schemeClr val="tx1"/>
              </a:solidFill>
            </a:endParaRPr>
          </a:p>
        </p:txBody>
      </p:sp>
      <p:sp>
        <p:nvSpPr>
          <p:cNvPr id="9" name="Date Placeholder 8"/>
          <p:cNvSpPr>
            <a:spLocks noGrp="1"/>
          </p:cNvSpPr>
          <p:nvPr>
            <p:ph type="dt" sz="half" idx="10"/>
          </p:nvPr>
        </p:nvSpPr>
        <p:spPr>
          <a:xfrm>
            <a:off x="6300788" y="6237288"/>
            <a:ext cx="2346325" cy="536575"/>
          </a:xfrm>
        </p:spPr>
        <p:txBody>
          <a:bodyPr/>
          <a:lstStyle/>
          <a:p>
            <a:pPr>
              <a:defRPr/>
            </a:pPr>
            <a:endParaRPr lang="en-US" sz="2400" dirty="0"/>
          </a:p>
        </p:txBody>
      </p:sp>
      <p:sp>
        <p:nvSpPr>
          <p:cNvPr id="11" name="Footer Placeholder 10"/>
          <p:cNvSpPr>
            <a:spLocks noGrp="1"/>
          </p:cNvSpPr>
          <p:nvPr>
            <p:ph type="ftr" sz="quarter" idx="11"/>
          </p:nvPr>
        </p:nvSpPr>
        <p:spPr>
          <a:xfrm>
            <a:off x="179388" y="6408738"/>
            <a:ext cx="3887787" cy="365125"/>
          </a:xfrm>
        </p:spPr>
        <p:txBody>
          <a:bodyPr/>
          <a:lstStyle/>
          <a:p>
            <a:pPr algn="l">
              <a:defRPr/>
            </a:pPr>
            <a:endParaRPr lang="en-US" sz="2400" dirty="0"/>
          </a:p>
        </p:txBody>
      </p:sp>
      <p:pic>
        <p:nvPicPr>
          <p:cNvPr id="7172" name="Picture 2"/>
          <p:cNvPicPr>
            <a:picLocks noChangeAspect="1" noChangeArrowheads="1"/>
          </p:cNvPicPr>
          <p:nvPr/>
        </p:nvPicPr>
        <p:blipFill>
          <a:blip r:embed="rId8" cstate="print"/>
          <a:srcRect/>
          <a:stretch>
            <a:fillRect/>
          </a:stretch>
        </p:blipFill>
        <p:spPr bwMode="auto">
          <a:xfrm>
            <a:off x="7272338" y="0"/>
            <a:ext cx="1871662" cy="1125538"/>
          </a:xfrm>
          <a:prstGeom prst="rect">
            <a:avLst/>
          </a:prstGeom>
          <a:noFill/>
          <a:ln w="9525">
            <a:noFill/>
            <a:miter lim="800000"/>
            <a:headEnd/>
            <a:tailEnd/>
          </a:ln>
        </p:spPr>
      </p:pic>
      <p:pic>
        <p:nvPicPr>
          <p:cNvPr id="7173" name="Picture 4"/>
          <p:cNvPicPr>
            <a:picLocks noChangeAspect="1" noChangeArrowheads="1"/>
          </p:cNvPicPr>
          <p:nvPr/>
        </p:nvPicPr>
        <p:blipFill>
          <a:blip r:embed="rId9" cstate="print"/>
          <a:srcRect/>
          <a:stretch>
            <a:fillRect/>
          </a:stretch>
        </p:blipFill>
        <p:spPr bwMode="auto">
          <a:xfrm>
            <a:off x="0" y="0"/>
            <a:ext cx="1619250" cy="1143000"/>
          </a:xfrm>
          <a:prstGeom prst="rect">
            <a:avLst/>
          </a:prstGeom>
          <a:noFill/>
          <a:ln w="9525">
            <a:noFill/>
            <a:miter lim="800000"/>
            <a:headEnd/>
            <a:tailEnd/>
          </a:ln>
        </p:spPr>
      </p:pic>
      <p:pic>
        <p:nvPicPr>
          <p:cNvPr id="7174" name="Picture 5"/>
          <p:cNvPicPr>
            <a:picLocks noChangeAspect="1" noChangeArrowheads="1"/>
          </p:cNvPicPr>
          <p:nvPr/>
        </p:nvPicPr>
        <p:blipFill>
          <a:blip r:embed="rId10" cstate="print"/>
          <a:srcRect/>
          <a:stretch>
            <a:fillRect/>
          </a:stretch>
        </p:blipFill>
        <p:spPr bwMode="auto">
          <a:xfrm>
            <a:off x="1547813" y="0"/>
            <a:ext cx="2087562" cy="1125538"/>
          </a:xfrm>
          <a:prstGeom prst="rect">
            <a:avLst/>
          </a:prstGeom>
          <a:noFill/>
          <a:ln w="9525">
            <a:noFill/>
            <a:miter lim="800000"/>
            <a:headEnd/>
            <a:tailEnd/>
          </a:ln>
        </p:spPr>
      </p:pic>
      <p:pic>
        <p:nvPicPr>
          <p:cNvPr id="7175" name="Picture 6"/>
          <p:cNvPicPr>
            <a:picLocks noChangeAspect="1" noChangeArrowheads="1"/>
          </p:cNvPicPr>
          <p:nvPr/>
        </p:nvPicPr>
        <p:blipFill>
          <a:blip r:embed="rId11" cstate="print"/>
          <a:srcRect/>
          <a:stretch>
            <a:fillRect/>
          </a:stretch>
        </p:blipFill>
        <p:spPr bwMode="auto">
          <a:xfrm>
            <a:off x="3635375" y="0"/>
            <a:ext cx="1944688" cy="1125538"/>
          </a:xfrm>
          <a:prstGeom prst="rect">
            <a:avLst/>
          </a:prstGeom>
          <a:noFill/>
          <a:ln w="9525">
            <a:noFill/>
            <a:miter lim="800000"/>
            <a:headEnd/>
            <a:tailEnd/>
          </a:ln>
        </p:spPr>
      </p:pic>
      <p:pic>
        <p:nvPicPr>
          <p:cNvPr id="7176" name="Picture 7"/>
          <p:cNvPicPr>
            <a:picLocks noChangeAspect="1" noChangeArrowheads="1"/>
          </p:cNvPicPr>
          <p:nvPr/>
        </p:nvPicPr>
        <p:blipFill>
          <a:blip r:embed="rId12" cstate="print"/>
          <a:srcRect/>
          <a:stretch>
            <a:fillRect/>
          </a:stretch>
        </p:blipFill>
        <p:spPr bwMode="auto">
          <a:xfrm>
            <a:off x="5508625" y="0"/>
            <a:ext cx="1728788" cy="1125538"/>
          </a:xfrm>
          <a:prstGeom prst="rect">
            <a:avLst/>
          </a:prstGeom>
          <a:noFill/>
          <a:ln w="9525">
            <a:noFill/>
            <a:miter lim="800000"/>
            <a:headEnd/>
            <a:tailEnd/>
          </a:ln>
        </p:spPr>
      </p:pic>
      <p:pic>
        <p:nvPicPr>
          <p:cNvPr id="7179" name="Picture 9"/>
          <p:cNvPicPr>
            <a:picLocks noChangeAspect="1" noChangeArrowheads="1"/>
          </p:cNvPicPr>
          <p:nvPr/>
        </p:nvPicPr>
        <p:blipFill>
          <a:blip r:embed="rId13" cstate="print"/>
          <a:srcRect/>
          <a:stretch>
            <a:fillRect/>
          </a:stretch>
        </p:blipFill>
        <p:spPr bwMode="auto">
          <a:xfrm>
            <a:off x="0" y="0"/>
            <a:ext cx="1908175" cy="1484313"/>
          </a:xfrm>
          <a:prstGeom prst="rect">
            <a:avLst/>
          </a:prstGeom>
          <a:noFill/>
          <a:ln w="9525">
            <a:noFill/>
            <a:miter lim="800000"/>
            <a:headEnd/>
            <a:tailEnd/>
          </a:ln>
        </p:spPr>
      </p:pic>
      <p:pic>
        <p:nvPicPr>
          <p:cNvPr id="7180" name="Picture 10"/>
          <p:cNvPicPr>
            <a:picLocks noChangeAspect="1" noChangeArrowheads="1"/>
          </p:cNvPicPr>
          <p:nvPr/>
        </p:nvPicPr>
        <p:blipFill>
          <a:blip r:embed="rId14" cstate="print"/>
          <a:srcRect/>
          <a:stretch>
            <a:fillRect/>
          </a:stretch>
        </p:blipFill>
        <p:spPr bwMode="auto">
          <a:xfrm>
            <a:off x="1908175" y="0"/>
            <a:ext cx="1943100" cy="1484313"/>
          </a:xfrm>
          <a:prstGeom prst="rect">
            <a:avLst/>
          </a:prstGeom>
          <a:noFill/>
          <a:ln w="9525">
            <a:noFill/>
            <a:miter lim="800000"/>
            <a:headEnd/>
            <a:tailEnd/>
          </a:ln>
        </p:spPr>
      </p:pic>
      <p:pic>
        <p:nvPicPr>
          <p:cNvPr id="7181" name="Picture 11"/>
          <p:cNvPicPr>
            <a:picLocks noChangeAspect="1" noChangeArrowheads="1"/>
          </p:cNvPicPr>
          <p:nvPr/>
        </p:nvPicPr>
        <p:blipFill>
          <a:blip r:embed="rId15" cstate="print"/>
          <a:srcRect/>
          <a:stretch>
            <a:fillRect/>
          </a:stretch>
        </p:blipFill>
        <p:spPr bwMode="auto">
          <a:xfrm>
            <a:off x="3851275" y="0"/>
            <a:ext cx="1728788" cy="1557338"/>
          </a:xfrm>
          <a:prstGeom prst="rect">
            <a:avLst/>
          </a:prstGeom>
          <a:noFill/>
          <a:ln w="9525">
            <a:noFill/>
            <a:miter lim="800000"/>
            <a:headEnd/>
            <a:tailEnd/>
          </a:ln>
        </p:spPr>
      </p:pic>
      <p:pic>
        <p:nvPicPr>
          <p:cNvPr id="7182" name="Picture 12"/>
          <p:cNvPicPr>
            <a:picLocks noChangeAspect="1" noChangeArrowheads="1"/>
          </p:cNvPicPr>
          <p:nvPr/>
        </p:nvPicPr>
        <p:blipFill>
          <a:blip r:embed="rId16" cstate="print"/>
          <a:srcRect/>
          <a:stretch>
            <a:fillRect/>
          </a:stretch>
        </p:blipFill>
        <p:spPr bwMode="auto">
          <a:xfrm>
            <a:off x="5580063" y="0"/>
            <a:ext cx="2160587" cy="1484313"/>
          </a:xfrm>
          <a:prstGeom prst="rect">
            <a:avLst/>
          </a:prstGeom>
          <a:noFill/>
          <a:ln w="9525">
            <a:noFill/>
            <a:miter lim="800000"/>
            <a:headEnd/>
            <a:tailEnd/>
          </a:ln>
        </p:spPr>
      </p:pic>
      <p:pic>
        <p:nvPicPr>
          <p:cNvPr id="7183" name="Picture 13"/>
          <p:cNvPicPr>
            <a:picLocks noChangeAspect="1" noChangeArrowheads="1"/>
          </p:cNvPicPr>
          <p:nvPr/>
        </p:nvPicPr>
        <p:blipFill>
          <a:blip r:embed="rId17" cstate="print"/>
          <a:srcRect/>
          <a:stretch>
            <a:fillRect/>
          </a:stretch>
        </p:blipFill>
        <p:spPr bwMode="auto">
          <a:xfrm>
            <a:off x="7704138" y="0"/>
            <a:ext cx="1439862" cy="1484313"/>
          </a:xfrm>
          <a:prstGeom prst="rect">
            <a:avLst/>
          </a:prstGeom>
          <a:noFill/>
          <a:ln w="9525">
            <a:noFill/>
            <a:miter lim="800000"/>
            <a:headEnd/>
            <a:tailEnd/>
          </a:ln>
        </p:spPr>
      </p:pic>
    </p:spTree>
    <p:extLst>
      <p:ext uri="{BB962C8B-B14F-4D97-AF65-F5344CB8AC3E}">
        <p14:creationId xmlns:p14="http://schemas.microsoft.com/office/powerpoint/2010/main" val="304524516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solidFill>
                  <a:srgbClr val="FF0000"/>
                </a:solidFill>
                <a:effectLst/>
              </a:rPr>
              <a:t>PSYCHOLOGIE ADOLESCENCE </a:t>
            </a:r>
          </a:p>
        </p:txBody>
      </p:sp>
      <p:sp>
        <p:nvSpPr>
          <p:cNvPr id="2" name="Zástupný symbol pro obsah 1"/>
          <p:cNvSpPr>
            <a:spLocks noGrp="1"/>
          </p:cNvSpPr>
          <p:nvPr>
            <p:ph idx="1"/>
          </p:nvPr>
        </p:nvSpPr>
        <p:spPr>
          <a:xfrm>
            <a:off x="323528" y="-2475656"/>
            <a:ext cx="8229600" cy="4525962"/>
          </a:xfrm>
        </p:spPr>
        <p:txBody>
          <a:bodyPr/>
          <a:lstStyle/>
          <a:p>
            <a:endParaRPr lang="cs-CZ" dirty="0"/>
          </a:p>
        </p:txBody>
      </p:sp>
      <p:sp>
        <p:nvSpPr>
          <p:cNvPr id="60422" name="AutoShape 6" descr="data:image/jpeg;base64,/9j/4AAQSkZJRgABAQAAAQABAAD/2wCEAAkGBg8QEBAQEBAQFA8QDxQPDw8QDw8UFQ8PFBAVFRQQFBUXHCYeFxojGRQUHy8gIycpLC0sFR4xNTAqNSYrLCkBCQoKDgwNFA8PFCkYFBgpKSwpKSkpKSkpKSkpKSkpKSkpKSk1KSkpLykpKSkpKSkpKSkpKSkpKSkpKSkpKSkpKf/AABEIALcBEwMBIgACEQEDEQH/xAAcAAABBQEBAQAAAAAAAAAAAAABAAIDBAYFBwj/xAA7EAACAQIDBQQHBgcBAQEAAAAAAQIDEQQSIQUGMUFRE2FxgQciMpGhsfAUUmKSwdEWI0JTcoLhM2ND/8QAGAEBAQEBAQAAAAAAAAAAAAAAAAECAwT/xAAcEQEBAQEAAwEBAAAAAAAAAAAAARECEiExUQP/2gAMAwEAAhEDEQA/APYUw3IlIOY7MntjWxrYGwC2MbE2NbATY1ibG3ATGsTYGwGsDCxrYUGNYWxjZAGY/fT0g0sBHLTiqtZ3SV/Vg1p6zXPuRott7SWGw9Wu7WpwzWfPu8T553jx06v8yppKrUlU7P7ilZ+XXzvzFWOljfSntSo2/tDprlGlThFL4XfmybZPpc2th5XWJ7RN+tGtCE1Lx4SXk0Yi4UzI973X9OGGruNPGQ7CpJ/+sW5Um2+d9YfFHpEKqklKLTi1dNO6a6p8z48NvuD6Ta+zpxpVXKpg27SpN3dL8VNvh/jwZqVMfRbYqb1l5fqUdlbaw+Lpqrh6sKkHzi9YvpJcU+5lui9ZeXyNMnsZIexkiCKTI5MfJkMmaAbGNhbGXADGsTYxyAEhjYWyNyCi2RsLY1sACAIDUqQ7MQqQ5SMiTMDMMzAzAObBcFwAJsDYmNbADYLibAFBjWOY1sgaxrC2NYHmnpe2zK1HBxdoylCdV9U5tRi+7Rs8h2nWc6k3f+p27kejeki9XaVRZklQp0XFPhKTV7eFpfE80xT9eX+T+ZlqxCxJguIIeIamFyA6uwd48TgqsalCpKEk+XCS+7KPCS7j6L3C3thtHDusko1YyUK1NO+WeXivwvivNcj5fTPVPQRjJxxNeHGnUpJS14TjK8HbwzrzLD69vZHNj2RzZphFNkEpElSRXcjQLkMchlSpYrzxAE8pkTmQSrEbqhVhzGuRA6ou0IJrguR5gpgFsQLiA0akOzESY5MgkuK4y4rgPuBsbcVwotguC4LkBuC4LgbATY1sVxrYCbG3EwAeG+lTG0/t1RU7uo5QzvleFOKUV8feYjFYdxfdLWPevrijUekfC9nj6uZP/wB3JvrGVpaeTVjmRwedTpN31vB6e0unjqc3Se/ThTptcfLvGnVo4S7dOa9dcuseq+v1IsRsecdVqvih5JeK56Ex86bXFMYjTI2O5uZvG9n42jifWcIytVjHjOlLSUddOj8UjiWYcwR9WbH3pweLt2FenOTgqnZqSzqPfHqufQv1D5NwePnSlGVOcoyi7xlGTTi1zTXA9t9HXpLWMSwuLklikrU6miWIS5Pkp/PxNxluqsiByHVpFeUzaKuMxFig8UDaFXUoRqErUdDthdqVFMOczq4t9oOVQpqY+Myi6pj1IqxmSxkES3EMzCA0iY5SIkxyZFSXDcjuG5A+4rjbguA64LguC4BuBsFwAIDYmwBQBcTYGyDAelvdvt8PHEQX8ylpOyvmhrlb8G3+dnkOCqyg4u7TjaUXfkmuHemj6ZrUozi4yV4tWaPHt7dx5YWrKpCLlRlJySitMr9uK6Sty56dCVqJFu8toQjisModtCOadJPLKUl7Tjy5rTvRyKtHVxkmprSUWrNPo0dHdnGVsLUj2Mo1Kbeanqk5J8YuLd/JXfG11Zrsb87VoYinQlCCVZdo6ry2mmsqjBvnzt+nAxY682/GB2hhWk3Yq7F2aq9Xsr2co1HD/KNGpOK83GxoNr4fs4Wbu8q18jHLFyjLNCTjK+ZSTs09UreQ4Y/p6RVZav3EdxANuR1yWhiHFqUW1JNNNOzTWqafJkDYrlR7pu5v8sRglUqNfaKbVKsvvSt6tT/ZfFMlW8+Y8X2NtB052v6s1ll4rVfH5m22fWvY35ekxsXjM46DObhJaF+myNJ0w3GJhIpykPUiISYFqEieEinCRYhIqLCYiO4io0yYbjExyZlT0w3GXCA+4LjbiuA4VxtwXCnNguC4AC2NYgMgQLguC4BuR1aUZq0kmujHAuByJ7r4fNKUYxjnfrwcIShU75QatfvVmeeb7QyYiVOjSUsrjBU6aUU7K8tFwXE9VxOJVOE6j4Qi5e5HmOEbn9rxMtWo9nF//SrLV+UVL8xnp1496xG2Np4hp9pRUU+alexnzZYrZssTVhRj/U7zl9ynHWU34L42HYrdzCK6jF9zc5GJ1IdcW1iQHexuwYK+VteOpwpRs2uhuXXO82fQAIRWRjKzv5m62LUvGL7jCG12E/Vj4IDYYN6HSps5eCeh0qbNKnQ4YhwUrgYhED4ssU5FWJPBliLFxDLiKjTpjkyNMcpEU+4RlwpgPuK424bgEQ3MK5A4FxrYrgG4GyttDaFOhTdSo7JcFzk+iODh9s4itGVdyjRwybSeVOU2uKinx8SyamtIAyMt+GnZU049Zy9Z+6yLuE3zoS0nGUH19pfuPGrrQCIcPjadRXpzjJdz4eK4oluQZzfraHZ4fs0/WqPX/FGUrtUcBRh/XiJSxE+qh7MF7o38w76451K6i3zsu68rL4WKu8GIjKtJf0QSpxj+GEVFLw0OXVenmYbhJKhQlL/9sSl/pQTul4yevgkcqrXG4nGOT4lHFYpRi2zn9b+KW3MdaOVcZfBdTPlitOVSTm033dEV2dpMeXrraAhCKwRtNiezHwRizabD9mPgiwa3BPQ6dM5eC4HSpsqrCCNQQpwBCAMSeBDEmiVElxAAUadJjlFmFW+lXu8bs6FTe6UacZX4qPN84ZibFytXlY5QZio77vnfykySO+i5ua/2GwytlkYcj6GDxG+NRP1Krt+KP/Qw30rcM0X4pk2GVu8j6AafRmHW+lT8PlcEt86idrxa7r6e4bDK3OV9AZX0MTLfKpbTLe/fw0IlvlV5uPkkNhlQ76Y2VTExoJ6KSgv8pNK5Q2/tZyl2UXajR/l048ssdLvvfEj2vi3VnHERtnTjJr8cXdeTt8yhtdLtZtXyzeeN/uy9ZfBmvJnFarj7O3Pp3dQQx75r4lOUL6XXRcdPeR9jUi21aS7nr7hqO3h9pSi04yafVNpmj2bvvUjZVVnXXhJefMwVLEp/qnxRahVGjo7xV1VxkJxT7KdWmoyfBLMrp9HxOXtGs5VajurOba8LssQxLKGJwcr3g9G/Zb4eDOXXH478/wBP1DUqJcTPbQxzqS09lcO/vPS9o+j2D2PXxVKvDEYmm4VZRoTbjSoR/wDSDTs3KzzO6Xs6dX5U4ic4z33vqHxqpLn72tfIhkJhRpz00Q6wGQA2mwfYj4GMRsd336iKrWYNnSps5uEOhTZVWUx1yOLHpgPCkBIekAooliNSHxRUEQRFGUjuviukPzP9ixPdzGSSi3C2lvWfJWXLoejLBIc8GreGpxdHm38JYnrT/M/2Hvc/EtL1qStfXXm+eh6RHCoKwoV5n/BeJ+/D4kv8F4j+5D8sj0n7KgKhyY0eb/wXX/vQ/LID3Kr/AN2GvPLLQ9IdB9BOj9WJpjzpbi1+daP5ZfuJbi1v78fyP9z0R0muPvA6H1oNGApbl1ou/bx712bs10auVdtbBnTir6wXszSfq/hl0R6Q6RDVoJppq6ejTtqhpjxWvSaevEZGpY3e8e5tk6lFXhxcOcPDqjDYjDuLs0blc7DK1FT14TXCS/XqQQrOLyy0fJ8n4EmZoNRRmrPyZr6z8PjUH9p7jnqbg8svKXXx7yzGoNMWoVpxzZJSi5RcJZZNZoSVpRduKabVjO47YD403p9xv5P9ztqRIpIqMPUpuLs001yYw1e1dmqrG69uK9Xv/CzLzg4tppprRpmVJMbIFxEDqa1Nfu/7KMlh46ms2BwEVrcKX6bOdhWX6bNKsxY9EcWPTCp4EsUQ02WIoqCkOSFYckVAEOsIDYZQqKBmB7/kcnQYpfTC0Mk9RMgLX1cDQriIAn4iuNm7eH6iuAbDZR9wWLQAZBrh4Dlp4DtOgELp89L/ADMpvjuvGcHWow9da1KcV7Uec4rqui4myXgMqwjJWa+P7AeD18O1qtU+DKrPXdq7lUK2dr+XKS9uL0lLrOHC/erXPMts7Iq4arKnVjaS4NcJR5SXcalZsc6olJWZWp1XF5Zf6vr3PvLLuiGtFS42NMJ4z+uo9yOdTruLyy8n1/6WFVCrMahwNvUvWjK3G69zOx2pR2rHNSfdZr3hMcAQhWIq3g6ejffY02w0cqjgnCEYtWlxkujfI7WyIWA0mGL1NlDDl6maaWabHpkdIkAnostwKNJl2myxKksGwUI0yAghA1uYa5+BHK3f9dRra7zk6JXICmRZhZhipMwMw24MxA9yGZhXGyXv5EEmYFyGnUbV2rd2mlmPzEwSKXgGM0RZu5jZS7vkUWXMbf6dyt2+Xinbq2vdxHfaNeDAklPxt5mT323Yr4vsZ4es12WksPNPJUi3q1Kzyy48dPAubx764bA5e2zuU1eMIJN5U0m9bJcep5nvN6W8RXcoYZdjS1V9HOpFqzUuKXguvEsiWxz9pTjQnOFRpTg7SiuTXgcpbYhKWVR05N2Vzi1Krbu9X1GXNObQ1abndKm011TVu+/AbVj2cbud0uN18u85+C2s4K0ru3s68+ngV8Xi5VHeXklwQ0dinXTV1wIsbUahLw6XOThqjUifGVfVS6siqZtd190JRisZWy+pHtaNBq+drWMqnRc7cXpw58rd7dmVaUalVZaKd2ndSqLoui7z0addWa0tkt8OBqDB4qtKc5SaXrSbduV2dDZvI5lb1ZyXSR1MBVi/EyruYdl+kyhhrMvQiVVqjxJZIgoys136FpoqBTZcpMpItUZFhVtBGxY40yQhCA0rkNuGwHExjemtsZOTWtvjyH2YJRZFHODOQx4vqnbhy5fAe/EinOfiN7VsErjGwHZ7a8uer49RzqEEr/8ABsZW01/buJgtRqCzlR1GNdZgWpTXDTvVjyffzfDG4fEyoQcqdKDfZ31VSD4SvzXy4Hpc53ORtHZNKs71IRmnynGMvddFiWa8J2htOtXkpVakptcMz4X426FelQlN2jGUn0im/gj0Pe/Y+FwsYuNCHrt2lldo21t058zKLb9WKy01GK/CkvkVz+Of9icb5uMVezTT8LNcSCdvLkTYjFTqScpNtvr9aFdgNbAHKxZSCShK04u10pJtPg9eB7PLdjBRanGhST4r1Fp4cjxeEHdJavku89Lwe81Vwjny58qzXS4214Brl1sfs+CV4N3XFO30zk1Kko/IVbb0n/THxOZW2lO7fzsWVbHM2xK1S/Ujw2ItZ+ZFtSrmaaWvO3AqU6zRKjU4Xadmr9ePkaDD43g+K6mApYg6WFx0o+y/LqJVbzD1E3xLjiZrZ2PU1xWZcUtDsUce1o+BoWGT0ZEDqxepLTRYi7BkiK9ORPFmmThCEBo2DPfr8BCJVCUxrmIRlpDOWq79Pr4hzCERQGSqa29whBTWxkvr9wiIIo1Hz4rRgchCIGZfrQjnHv8AkIQVzdrbNp14OFRZoPiuvmYzFej/AA13llUir29q9hCJpiCfo5hyqPwZWqbg2/qT/wBmIQMiq901F2cU7fiGz3ehHjBfBgEZRFPY8VrFJP4P3Fyg1bhaUdJLiIQEqsyvX4pJ2vp7KEIohnQ62fl+hWqbOT4aPkIRNXFOdFwbT4okp1rWQRGmF3D4pp3vZ8UdmO25uNmlf73MQiqt4bbkotX1WiNDgNpwmrq666AEb5ZrrU0nbv8AiTZLCEbiEEQio//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60424" name="AutoShape 8" descr="data:image/jpeg;base64,/9j/4AAQSkZJRgABAQAAAQABAAD/2wCEAAkGBg8QEBAQEBAQFA8QDxQPDw8QDw8UFQ8PFBAVFRQQFBUXHCYeFxojGRQUHy8gIycpLC0sFR4xNTAqNSYrLCkBCQoKDgwNFA8PFCkYFBgpKSwpKSkpKSkpKSkpKSkpKSkpKSk1KSkpLykpKSkpKSkpKSkpKSkpKSkpKSkpKSkpKf/AABEIALcBEwMBIgACEQEDEQH/xAAcAAABBQEBAQAAAAAAAAAAAAABAAIDBAYFBwj/xAA7EAACAQIDBQQHBgcBAQEAAAAAAQIDEQQSIQUGMUFRE2FxgQciMpGhsfAUUmKSwdEWI0JTcoLhM2ND/8QAGAEBAQEBAQAAAAAAAAAAAAAAAAECAwT/xAAcEQEBAQEAAwEBAAAAAAAAAAAAARECEiExUQP/2gAMAwEAAhEDEQA/APYUw3IlIOY7MntjWxrYGwC2MbE2NbATY1ibG3ATGsTYGwGsDCxrYUGNYWxjZAGY/fT0g0sBHLTiqtZ3SV/Vg1p6zXPuRott7SWGw9Wu7WpwzWfPu8T553jx06v8yppKrUlU7P7ilZ+XXzvzFWOljfSntSo2/tDprlGlThFL4XfmybZPpc2th5XWJ7RN+tGtCE1Lx4SXk0Yi4UzI973X9OGGruNPGQ7CpJ/+sW5Um2+d9YfFHpEKqklKLTi1dNO6a6p8z48NvuD6Ta+zpxpVXKpg27SpN3dL8VNvh/jwZqVMfRbYqb1l5fqUdlbaw+Lpqrh6sKkHzi9YvpJcU+5lui9ZeXyNMnsZIexkiCKTI5MfJkMmaAbGNhbGXADGsTYxyAEhjYWyNyCi2RsLY1sACAIDUqQ7MQqQ5SMiTMDMMzAzAObBcFwAJsDYmNbADYLibAFBjWOY1sgaxrC2NYHmnpe2zK1HBxdoylCdV9U5tRi+7Rs8h2nWc6k3f+p27kejeki9XaVRZklQp0XFPhKTV7eFpfE80xT9eX+T+ZlqxCxJguIIeIamFyA6uwd48TgqsalCpKEk+XCS+7KPCS7j6L3C3thtHDusko1YyUK1NO+WeXivwvivNcj5fTPVPQRjJxxNeHGnUpJS14TjK8HbwzrzLD69vZHNj2RzZphFNkEpElSRXcjQLkMchlSpYrzxAE8pkTmQSrEbqhVhzGuRA6ou0IJrguR5gpgFsQLiA0akOzESY5MgkuK4y4rgPuBsbcVwotguC4LkBuC4LgbATY1sVxrYCbG3EwAeG+lTG0/t1RU7uo5QzvleFOKUV8feYjFYdxfdLWPevrijUekfC9nj6uZP/wB3JvrGVpaeTVjmRwedTpN31vB6e0unjqc3Se/ThTptcfLvGnVo4S7dOa9dcuseq+v1IsRsecdVqvih5JeK56Ex86bXFMYjTI2O5uZvG9n42jifWcIytVjHjOlLSUddOj8UjiWYcwR9WbH3pweLt2FenOTgqnZqSzqPfHqufQv1D5NwePnSlGVOcoyi7xlGTTi1zTXA9t9HXpLWMSwuLklikrU6miWIS5Pkp/PxNxluqsiByHVpFeUzaKuMxFig8UDaFXUoRqErUdDthdqVFMOczq4t9oOVQpqY+Myi6pj1IqxmSxkES3EMzCA0iY5SIkxyZFSXDcjuG5A+4rjbguA64LguC4BuBsFwAIDYmwBQBcTYGyDAelvdvt8PHEQX8ylpOyvmhrlb8G3+dnkOCqyg4u7TjaUXfkmuHemj6ZrUozi4yV4tWaPHt7dx5YWrKpCLlRlJySitMr9uK6Sty56dCVqJFu8toQjisModtCOadJPLKUl7Tjy5rTvRyKtHVxkmprSUWrNPo0dHdnGVsLUj2Mo1Kbeanqk5J8YuLd/JXfG11Zrsb87VoYinQlCCVZdo6ry2mmsqjBvnzt+nAxY682/GB2hhWk3Yq7F2aq9Xsr2co1HD/KNGpOK83GxoNr4fs4Wbu8q18jHLFyjLNCTjK+ZSTs09UreQ4Y/p6RVZav3EdxANuR1yWhiHFqUW1JNNNOzTWqafJkDYrlR7pu5v8sRglUqNfaKbVKsvvSt6tT/ZfFMlW8+Y8X2NtB052v6s1ll4rVfH5m22fWvY35ekxsXjM46DObhJaF+myNJ0w3GJhIpykPUiISYFqEieEinCRYhIqLCYiO4io0yYbjExyZlT0w3GXCA+4LjbiuA4VxtwXCnNguC4AC2NYgMgQLguC4BuR1aUZq0kmujHAuByJ7r4fNKUYxjnfrwcIShU75QatfvVmeeb7QyYiVOjSUsrjBU6aUU7K8tFwXE9VxOJVOE6j4Qi5e5HmOEbn9rxMtWo9nF//SrLV+UVL8xnp1496xG2Np4hp9pRUU+alexnzZYrZssTVhRj/U7zl9ynHWU34L42HYrdzCK6jF9zc5GJ1IdcW1iQHexuwYK+VteOpwpRs2uhuXXO82fQAIRWRjKzv5m62LUvGL7jCG12E/Vj4IDYYN6HSps5eCeh0qbNKnQ4YhwUrgYhED4ssU5FWJPBliLFxDLiKjTpjkyNMcpEU+4RlwpgPuK424bgEQ3MK5A4FxrYrgG4GyttDaFOhTdSo7JcFzk+iODh9s4itGVdyjRwybSeVOU2uKinx8SyamtIAyMt+GnZU049Zy9Z+6yLuE3zoS0nGUH19pfuPGrrQCIcPjadRXpzjJdz4eK4oluQZzfraHZ4fs0/WqPX/FGUrtUcBRh/XiJSxE+qh7MF7o38w76451K6i3zsu68rL4WKu8GIjKtJf0QSpxj+GEVFLw0OXVenmYbhJKhQlL/9sSl/pQTul4yevgkcqrXG4nGOT4lHFYpRi2zn9b+KW3MdaOVcZfBdTPlitOVSTm033dEV2dpMeXrraAhCKwRtNiezHwRizabD9mPgiwa3BPQ6dM5eC4HSpsqrCCNQQpwBCAMSeBDEmiVElxAAUadJjlFmFW+lXu8bs6FTe6UacZX4qPN84ZibFytXlY5QZio77vnfykySO+i5ua/2GwytlkYcj6GDxG+NRP1Krt+KP/Qw30rcM0X4pk2GVu8j6AafRmHW+lT8PlcEt86idrxa7r6e4bDK3OV9AZX0MTLfKpbTLe/fw0IlvlV5uPkkNhlQ76Y2VTExoJ6KSgv8pNK5Q2/tZyl2UXajR/l048ssdLvvfEj2vi3VnHERtnTjJr8cXdeTt8yhtdLtZtXyzeeN/uy9ZfBmvJnFarj7O3Pp3dQQx75r4lOUL6XXRcdPeR9jUi21aS7nr7hqO3h9pSi04yafVNpmj2bvvUjZVVnXXhJefMwVLEp/qnxRahVGjo7xV1VxkJxT7KdWmoyfBLMrp9HxOXtGs5VajurOba8LssQxLKGJwcr3g9G/Zb4eDOXXH478/wBP1DUqJcTPbQxzqS09lcO/vPS9o+j2D2PXxVKvDEYmm4VZRoTbjSoR/wDSDTs3KzzO6Xs6dX5U4ic4z33vqHxqpLn72tfIhkJhRpz00Q6wGQA2mwfYj4GMRsd336iKrWYNnSps5uEOhTZVWUx1yOLHpgPCkBIekAooliNSHxRUEQRFGUjuviukPzP9ixPdzGSSi3C2lvWfJWXLoejLBIc8GreGpxdHm38JYnrT/M/2Hvc/EtL1qStfXXm+eh6RHCoKwoV5n/BeJ+/D4kv8F4j+5D8sj0n7KgKhyY0eb/wXX/vQ/LID3Kr/AN2GvPLLQ9IdB9BOj9WJpjzpbi1+daP5ZfuJbi1v78fyP9z0R0muPvA6H1oNGApbl1ou/bx712bs10auVdtbBnTir6wXszSfq/hl0R6Q6RDVoJppq6ejTtqhpjxWvSaevEZGpY3e8e5tk6lFXhxcOcPDqjDYjDuLs0blc7DK1FT14TXCS/XqQQrOLyy0fJ8n4EmZoNRRmrPyZr6z8PjUH9p7jnqbg8svKXXx7yzGoNMWoVpxzZJSi5RcJZZNZoSVpRduKabVjO47YD403p9xv5P9ztqRIpIqMPUpuLs001yYw1e1dmqrG69uK9Xv/CzLzg4tppprRpmVJMbIFxEDqa1Nfu/7KMlh46ms2BwEVrcKX6bOdhWX6bNKsxY9EcWPTCp4EsUQ02WIoqCkOSFYckVAEOsIDYZQqKBmB7/kcnQYpfTC0Mk9RMgLX1cDQriIAn4iuNm7eH6iuAbDZR9wWLQAZBrh4Dlp4DtOgELp89L/ADMpvjuvGcHWow9da1KcV7Uec4rqui4myXgMqwjJWa+P7AeD18O1qtU+DKrPXdq7lUK2dr+XKS9uL0lLrOHC/erXPMts7Iq4arKnVjaS4NcJR5SXcalZsc6olJWZWp1XF5Zf6vr3PvLLuiGtFS42NMJ4z+uo9yOdTruLyy8n1/6WFVCrMahwNvUvWjK3G69zOx2pR2rHNSfdZr3hMcAQhWIq3g6ejffY02w0cqjgnCEYtWlxkujfI7WyIWA0mGL1NlDDl6maaWabHpkdIkAnostwKNJl2myxKksGwUI0yAghA1uYa5+BHK3f9dRra7zk6JXICmRZhZhipMwMw24MxA9yGZhXGyXv5EEmYFyGnUbV2rd2mlmPzEwSKXgGM0RZu5jZS7vkUWXMbf6dyt2+Xinbq2vdxHfaNeDAklPxt5mT323Yr4vsZ4es12WksPNPJUi3q1Kzyy48dPAubx764bA5e2zuU1eMIJN5U0m9bJcep5nvN6W8RXcoYZdjS1V9HOpFqzUuKXguvEsiWxz9pTjQnOFRpTg7SiuTXgcpbYhKWVR05N2Vzi1Krbu9X1GXNObQ1abndKm011TVu+/AbVj2cbud0uN18u85+C2s4K0ru3s68+ngV8Xi5VHeXklwQ0dinXTV1wIsbUahLw6XOThqjUifGVfVS6siqZtd190JRisZWy+pHtaNBq+drWMqnRc7cXpw58rd7dmVaUalVZaKd2ndSqLoui7z0addWa0tkt8OBqDB4qtKc5SaXrSbduV2dDZvI5lb1ZyXSR1MBVi/EyruYdl+kyhhrMvQiVVqjxJZIgoys136FpoqBTZcpMpItUZFhVtBGxY40yQhCA0rkNuGwHExjemtsZOTWtvjyH2YJRZFHODOQx4vqnbhy5fAe/EinOfiN7VsErjGwHZ7a8uer49RzqEEr/8ABsZW01/buJgtRqCzlR1GNdZgWpTXDTvVjyffzfDG4fEyoQcqdKDfZ31VSD4SvzXy4Hpc53ORtHZNKs71IRmnynGMvddFiWa8J2htOtXkpVakptcMz4X426FelQlN2jGUn0im/gj0Pe/Y+FwsYuNCHrt2lldo21t058zKLb9WKy01GK/CkvkVz+Of9icb5uMVezTT8LNcSCdvLkTYjFTqScpNtvr9aFdgNbAHKxZSCShK04u10pJtPg9eB7PLdjBRanGhST4r1Fp4cjxeEHdJavku89Lwe81Vwjny58qzXS4214Brl1sfs+CV4N3XFO30zk1Kko/IVbb0n/THxOZW2lO7fzsWVbHM2xK1S/Ujw2ItZ+ZFtSrmaaWvO3AqU6zRKjU4Xadmr9ePkaDD43g+K6mApYg6WFx0o+y/LqJVbzD1E3xLjiZrZ2PU1xWZcUtDsUce1o+BoWGT0ZEDqxepLTRYi7BkiK9ORPFmmThCEBo2DPfr8BCJVCUxrmIRlpDOWq79Pr4hzCERQGSqa29whBTWxkvr9wiIIo1Hz4rRgchCIGZfrQjnHv8AkIQVzdrbNp14OFRZoPiuvmYzFej/AA13llUir29q9hCJpiCfo5hyqPwZWqbg2/qT/wBmIQMiq901F2cU7fiGz3ehHjBfBgEZRFPY8VrFJP4P3Fyg1bhaUdJLiIQEqsyvX4pJ2vp7KEIohnQ62fl+hWqbOT4aPkIRNXFOdFwbT4okp1rWQRGmF3D4pp3vZ8UdmO25uNmlf73MQiqt4bbkotX1WiNDgNpwmrq666AEb5ZrrU0nbv8AiTZLCEbiEEQio//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60426" name="AutoShape 10" descr="data:image/jpeg;base64,/9j/4AAQSkZJRgABAQAAAQABAAD/2wCEAAkGBg8QEBAQEBAQFA8QDxQPDw8QDw8UFQ8PFBAVFRQQFBUXHCYeFxojGRQUHy8gIycpLC0sFR4xNTAqNSYrLCkBCQoKDgwNFA8PFCkYFBgpKSwpKSkpKSkpKSkpKSkpKSkpKSk1KSkpLykpKSkpKSkpKSkpKSkpKSkpKSkpKSkpKf/AABEIALcBEwMBIgACEQEDEQH/xAAcAAABBQEBAQAAAAAAAAAAAAABAAIDBAYFBwj/xAA7EAACAQIDBQQHBgcBAQEAAAAAAQIDEQQSIQUGMUFRE2FxgQciMpGhsfAUUmKSwdEWI0JTcoLhM2ND/8QAGAEBAQEBAQAAAAAAAAAAAAAAAAECAwT/xAAcEQEBAQEAAwEBAAAAAAAAAAAAARECEiExUQP/2gAMAwEAAhEDEQA/APYUw3IlIOY7MntjWxrYGwC2MbE2NbATY1ibG3ATGsTYGwGsDCxrYUGNYWxjZAGY/fT0g0sBHLTiqtZ3SV/Vg1p6zXPuRott7SWGw9Wu7WpwzWfPu8T553jx06v8yppKrUlU7P7ilZ+XXzvzFWOljfSntSo2/tDprlGlThFL4XfmybZPpc2th5XWJ7RN+tGtCE1Lx4SXk0Yi4UzI973X9OGGruNPGQ7CpJ/+sW5Um2+d9YfFHpEKqklKLTi1dNO6a6p8z48NvuD6Ta+zpxpVXKpg27SpN3dL8VNvh/jwZqVMfRbYqb1l5fqUdlbaw+Lpqrh6sKkHzi9YvpJcU+5lui9ZeXyNMnsZIexkiCKTI5MfJkMmaAbGNhbGXADGsTYxyAEhjYWyNyCi2RsLY1sACAIDUqQ7MQqQ5SMiTMDMMzAzAObBcFwAJsDYmNbADYLibAFBjWOY1sgaxrC2NYHmnpe2zK1HBxdoylCdV9U5tRi+7Rs8h2nWc6k3f+p27kejeki9XaVRZklQp0XFPhKTV7eFpfE80xT9eX+T+ZlqxCxJguIIeIamFyA6uwd48TgqsalCpKEk+XCS+7KPCS7j6L3C3thtHDusko1YyUK1NO+WeXivwvivNcj5fTPVPQRjJxxNeHGnUpJS14TjK8HbwzrzLD69vZHNj2RzZphFNkEpElSRXcjQLkMchlSpYrzxAE8pkTmQSrEbqhVhzGuRA6ou0IJrguR5gpgFsQLiA0akOzESY5MgkuK4y4rgPuBsbcVwotguC4LkBuC4LgbATY1sVxrYCbG3EwAeG+lTG0/t1RU7uo5QzvleFOKUV8feYjFYdxfdLWPevrijUekfC9nj6uZP/wB3JvrGVpaeTVjmRwedTpN31vB6e0unjqc3Se/ThTptcfLvGnVo4S7dOa9dcuseq+v1IsRsecdVqvih5JeK56Ex86bXFMYjTI2O5uZvG9n42jifWcIytVjHjOlLSUddOj8UjiWYcwR9WbH3pweLt2FenOTgqnZqSzqPfHqufQv1D5NwePnSlGVOcoyi7xlGTTi1zTXA9t9HXpLWMSwuLklikrU6miWIS5Pkp/PxNxluqsiByHVpFeUzaKuMxFig8UDaFXUoRqErUdDthdqVFMOczq4t9oOVQpqY+Myi6pj1IqxmSxkES3EMzCA0iY5SIkxyZFSXDcjuG5A+4rjbguA64LguC4BuBsFwAIDYmwBQBcTYGyDAelvdvt8PHEQX8ylpOyvmhrlb8G3+dnkOCqyg4u7TjaUXfkmuHemj6ZrUozi4yV4tWaPHt7dx5YWrKpCLlRlJySitMr9uK6Sty56dCVqJFu8toQjisModtCOadJPLKUl7Tjy5rTvRyKtHVxkmprSUWrNPo0dHdnGVsLUj2Mo1Kbeanqk5J8YuLd/JXfG11Zrsb87VoYinQlCCVZdo6ry2mmsqjBvnzt+nAxY682/GB2hhWk3Yq7F2aq9Xsr2co1HD/KNGpOK83GxoNr4fs4Wbu8q18jHLFyjLNCTjK+ZSTs09UreQ4Y/p6RVZav3EdxANuR1yWhiHFqUW1JNNNOzTWqafJkDYrlR7pu5v8sRglUqNfaKbVKsvvSt6tT/ZfFMlW8+Y8X2NtB052v6s1ll4rVfH5m22fWvY35ekxsXjM46DObhJaF+myNJ0w3GJhIpykPUiISYFqEieEinCRYhIqLCYiO4io0yYbjExyZlT0w3GXCA+4LjbiuA4VxtwXCnNguC4AC2NYgMgQLguC4BuR1aUZq0kmujHAuByJ7r4fNKUYxjnfrwcIShU75QatfvVmeeb7QyYiVOjSUsrjBU6aUU7K8tFwXE9VxOJVOE6j4Qi5e5HmOEbn9rxMtWo9nF//SrLV+UVL8xnp1496xG2Np4hp9pRUU+alexnzZYrZssTVhRj/U7zl9ynHWU34L42HYrdzCK6jF9zc5GJ1IdcW1iQHexuwYK+VteOpwpRs2uhuXXO82fQAIRWRjKzv5m62LUvGL7jCG12E/Vj4IDYYN6HSps5eCeh0qbNKnQ4YhwUrgYhED4ssU5FWJPBliLFxDLiKjTpjkyNMcpEU+4RlwpgPuK424bgEQ3MK5A4FxrYrgG4GyttDaFOhTdSo7JcFzk+iODh9s4itGVdyjRwybSeVOU2uKinx8SyamtIAyMt+GnZU049Zy9Z+6yLuE3zoS0nGUH19pfuPGrrQCIcPjadRXpzjJdz4eK4oluQZzfraHZ4fs0/WqPX/FGUrtUcBRh/XiJSxE+qh7MF7o38w76451K6i3zsu68rL4WKu8GIjKtJf0QSpxj+GEVFLw0OXVenmYbhJKhQlL/9sSl/pQTul4yevgkcqrXG4nGOT4lHFYpRi2zn9b+KW3MdaOVcZfBdTPlitOVSTm033dEV2dpMeXrraAhCKwRtNiezHwRizabD9mPgiwa3BPQ6dM5eC4HSpsqrCCNQQpwBCAMSeBDEmiVElxAAUadJjlFmFW+lXu8bs6FTe6UacZX4qPN84ZibFytXlY5QZio77vnfykySO+i5ua/2GwytlkYcj6GDxG+NRP1Krt+KP/Qw30rcM0X4pk2GVu8j6AafRmHW+lT8PlcEt86idrxa7r6e4bDK3OV9AZX0MTLfKpbTLe/fw0IlvlV5uPkkNhlQ76Y2VTExoJ6KSgv8pNK5Q2/tZyl2UXajR/l048ssdLvvfEj2vi3VnHERtnTjJr8cXdeTt8yhtdLtZtXyzeeN/uy9ZfBmvJnFarj7O3Pp3dQQx75r4lOUL6XXRcdPeR9jUi21aS7nr7hqO3h9pSi04yafVNpmj2bvvUjZVVnXXhJefMwVLEp/qnxRahVGjo7xV1VxkJxT7KdWmoyfBLMrp9HxOXtGs5VajurOba8LssQxLKGJwcr3g9G/Zb4eDOXXH478/wBP1DUqJcTPbQxzqS09lcO/vPS9o+j2D2PXxVKvDEYmm4VZRoTbjSoR/wDSDTs3KzzO6Xs6dX5U4ic4z33vqHxqpLn72tfIhkJhRpz00Q6wGQA2mwfYj4GMRsd336iKrWYNnSps5uEOhTZVWUx1yOLHpgPCkBIekAooliNSHxRUEQRFGUjuviukPzP9ixPdzGSSi3C2lvWfJWXLoejLBIc8GreGpxdHm38JYnrT/M/2Hvc/EtL1qStfXXm+eh6RHCoKwoV5n/BeJ+/D4kv8F4j+5D8sj0n7KgKhyY0eb/wXX/vQ/LID3Kr/AN2GvPLLQ9IdB9BOj9WJpjzpbi1+daP5ZfuJbi1v78fyP9z0R0muPvA6H1oNGApbl1ou/bx712bs10auVdtbBnTir6wXszSfq/hl0R6Q6RDVoJppq6ejTtqhpjxWvSaevEZGpY3e8e5tk6lFXhxcOcPDqjDYjDuLs0blc7DK1FT14TXCS/XqQQrOLyy0fJ8n4EmZoNRRmrPyZr6z8PjUH9p7jnqbg8svKXXx7yzGoNMWoVpxzZJSi5RcJZZNZoSVpRduKabVjO47YD403p9xv5P9ztqRIpIqMPUpuLs001yYw1e1dmqrG69uK9Xv/CzLzg4tppprRpmVJMbIFxEDqa1Nfu/7KMlh46ms2BwEVrcKX6bOdhWX6bNKsxY9EcWPTCp4EsUQ02WIoqCkOSFYckVAEOsIDYZQqKBmB7/kcnQYpfTC0Mk9RMgLX1cDQriIAn4iuNm7eH6iuAbDZR9wWLQAZBrh4Dlp4DtOgELp89L/ADMpvjuvGcHWow9da1KcV7Uec4rqui4myXgMqwjJWa+P7AeD18O1qtU+DKrPXdq7lUK2dr+XKS9uL0lLrOHC/erXPMts7Iq4arKnVjaS4NcJR5SXcalZsc6olJWZWp1XF5Zf6vr3PvLLuiGtFS42NMJ4z+uo9yOdTruLyy8n1/6WFVCrMahwNvUvWjK3G69zOx2pR2rHNSfdZr3hMcAQhWIq3g6ejffY02w0cqjgnCEYtWlxkujfI7WyIWA0mGL1NlDDl6maaWabHpkdIkAnostwKNJl2myxKksGwUI0yAghA1uYa5+BHK3f9dRra7zk6JXICmRZhZhipMwMw24MxA9yGZhXGyXv5EEmYFyGnUbV2rd2mlmPzEwSKXgGM0RZu5jZS7vkUWXMbf6dyt2+Xinbq2vdxHfaNeDAklPxt5mT323Yr4vsZ4es12WksPNPJUi3q1Kzyy48dPAubx764bA5e2zuU1eMIJN5U0m9bJcep5nvN6W8RXcoYZdjS1V9HOpFqzUuKXguvEsiWxz9pTjQnOFRpTg7SiuTXgcpbYhKWVR05N2Vzi1Krbu9X1GXNObQ1abndKm011TVu+/AbVj2cbud0uN18u85+C2s4K0ru3s68+ngV8Xi5VHeXklwQ0dinXTV1wIsbUahLw6XOThqjUifGVfVS6siqZtd190JRisZWy+pHtaNBq+drWMqnRc7cXpw58rd7dmVaUalVZaKd2ndSqLoui7z0addWa0tkt8OBqDB4qtKc5SaXrSbduV2dDZvI5lb1ZyXSR1MBVi/EyruYdl+kyhhrMvQiVVqjxJZIgoys136FpoqBTZcpMpItUZFhVtBGxY40yQhCA0rkNuGwHExjemtsZOTWtvjyH2YJRZFHODOQx4vqnbhy5fAe/EinOfiN7VsErjGwHZ7a8uer49RzqEEr/8ABsZW01/buJgtRqCzlR1GNdZgWpTXDTvVjyffzfDG4fEyoQcqdKDfZ31VSD4SvzXy4Hpc53ORtHZNKs71IRmnynGMvddFiWa8J2htOtXkpVakptcMz4X426FelQlN2jGUn0im/gj0Pe/Y+FwsYuNCHrt2lldo21t058zKLb9WKy01GK/CkvkVz+Of9icb5uMVezTT8LNcSCdvLkTYjFTqScpNtvr9aFdgNbAHKxZSCShK04u10pJtPg9eB7PLdjBRanGhST4r1Fp4cjxeEHdJavku89Lwe81Vwjny58qzXS4214Brl1sfs+CV4N3XFO30zk1Kko/IVbb0n/THxOZW2lO7fzsWVbHM2xK1S/Ujw2ItZ+ZFtSrmaaWvO3AqU6zRKjU4Xadmr9ePkaDD43g+K6mApYg6WFx0o+y/LqJVbzD1E3xLjiZrZ2PU1xWZcUtDsUce1o+BoWGT0ZEDqxepLTRYi7BkiK9ORPFmmThCEBo2DPfr8BCJVCUxrmIRlpDOWq79Pr4hzCERQGSqa29whBTWxkvr9wiIIo1Hz4rRgchCIGZfrQjnHv8AkIQVzdrbNp14OFRZoPiuvmYzFej/AA13llUir29q9hCJpiCfo5hyqPwZWqbg2/qT/wBmIQMiq901F2cU7fiGz3ehHjBfBgEZRFPY8VrFJP4P3Fyg1bhaUdJLiIQEqsyvX4pJ2vp7KEIohnQ62fl+hWqbOT4aPkIRNXFOdFwbT4okp1rWQRGmF3D4pp3vZ8UdmO25uNmlf73MQiqt4bbkotX1WiNDgNpwmrq666AEb5ZrrU0nbv8AiTZLCEbiEEQio//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60428" name="Picture 12" descr="http://saurik.websnadno.cz/puberta-w.jpg"/>
          <p:cNvPicPr>
            <a:picLocks noChangeAspect="1" noChangeArrowheads="1"/>
          </p:cNvPicPr>
          <p:nvPr/>
        </p:nvPicPr>
        <p:blipFill>
          <a:blip r:embed="rId3" cstate="print"/>
          <a:srcRect/>
          <a:stretch>
            <a:fillRect/>
          </a:stretch>
        </p:blipFill>
        <p:spPr bwMode="auto">
          <a:xfrm>
            <a:off x="0" y="2204864"/>
            <a:ext cx="4032448" cy="4653136"/>
          </a:xfrm>
          <a:prstGeom prst="rect">
            <a:avLst/>
          </a:prstGeom>
          <a:noFill/>
        </p:spPr>
      </p:pic>
      <p:pic>
        <p:nvPicPr>
          <p:cNvPr id="60430" name="Picture 14" descr="http://media.loupak.cz:443/soubory/obrazky_n/_vtipy/213/906.jpg"/>
          <p:cNvPicPr>
            <a:picLocks noChangeAspect="1" noChangeArrowheads="1"/>
          </p:cNvPicPr>
          <p:nvPr/>
        </p:nvPicPr>
        <p:blipFill>
          <a:blip r:embed="rId4" cstate="print"/>
          <a:srcRect/>
          <a:stretch>
            <a:fillRect/>
          </a:stretch>
        </p:blipFill>
        <p:spPr bwMode="auto">
          <a:xfrm>
            <a:off x="4139952" y="2204864"/>
            <a:ext cx="4762500" cy="4287763"/>
          </a:xfrm>
          <a:prstGeom prst="rect">
            <a:avLst/>
          </a:prstGeom>
          <a:noFill/>
        </p:spPr>
      </p:pic>
    </p:spTree>
    <p:extLst>
      <p:ext uri="{BB962C8B-B14F-4D97-AF65-F5344CB8AC3E}">
        <p14:creationId xmlns:p14="http://schemas.microsoft.com/office/powerpoint/2010/main" val="3084247248"/>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92696"/>
            <a:ext cx="8229600" cy="720080"/>
          </a:xfrm>
        </p:spPr>
        <p:txBody>
          <a:bodyPr>
            <a:normAutofit/>
          </a:bodyPr>
          <a:lstStyle/>
          <a:p>
            <a:pPr>
              <a:defRPr/>
            </a:pPr>
            <a:r>
              <a:rPr lang="cs-CZ" dirty="0">
                <a:solidFill>
                  <a:schemeClr val="accent1">
                    <a:lumMod val="75000"/>
                  </a:schemeClr>
                </a:solidFill>
              </a:rPr>
              <a:t>DEFINICE POJMU ADOLESCENCE </a:t>
            </a:r>
            <a:endParaRPr lang="en-US" dirty="0">
              <a:solidFill>
                <a:schemeClr val="accent1">
                  <a:lumMod val="75000"/>
                </a:schemeClr>
              </a:solidFill>
            </a:endParaRPr>
          </a:p>
        </p:txBody>
      </p:sp>
      <p:sp>
        <p:nvSpPr>
          <p:cNvPr id="10242" name="Content Placeholder 1"/>
          <p:cNvSpPr>
            <a:spLocks noGrp="1"/>
          </p:cNvSpPr>
          <p:nvPr>
            <p:ph idx="1"/>
          </p:nvPr>
        </p:nvSpPr>
        <p:spPr>
          <a:xfrm>
            <a:off x="179388" y="1481138"/>
            <a:ext cx="8856662" cy="5116214"/>
          </a:xfrm>
        </p:spPr>
        <p:txBody>
          <a:bodyPr/>
          <a:lstStyle/>
          <a:p>
            <a:r>
              <a:rPr lang="cs-CZ" sz="3200" dirty="0"/>
              <a:t> </a:t>
            </a:r>
            <a:r>
              <a:rPr lang="cs-CZ" sz="3600" dirty="0"/>
              <a:t>z lat.                       =   </a:t>
            </a:r>
            <a:r>
              <a:rPr lang="cs-CZ" sz="3200" dirty="0"/>
              <a:t>dorůstat, dospívat, mohutnět</a:t>
            </a:r>
          </a:p>
          <a:p>
            <a:pPr>
              <a:buFont typeface="Wingdings 3" pitchFamily="18" charset="2"/>
              <a:buNone/>
            </a:pPr>
            <a:endParaRPr lang="en-US" sz="3600" dirty="0"/>
          </a:p>
          <a:p>
            <a:r>
              <a:rPr lang="cs-CZ" dirty="0"/>
              <a:t>1. definice </a:t>
            </a:r>
            <a:r>
              <a:rPr lang="cs-CZ" b="1" dirty="0" err="1"/>
              <a:t>G</a:t>
            </a:r>
            <a:r>
              <a:rPr lang="cs-CZ" b="1" dirty="0"/>
              <a:t>.</a:t>
            </a:r>
            <a:r>
              <a:rPr lang="cs-CZ" b="1" dirty="0" err="1"/>
              <a:t>S</a:t>
            </a:r>
            <a:r>
              <a:rPr lang="cs-CZ" b="1" dirty="0"/>
              <a:t>.</a:t>
            </a:r>
            <a:r>
              <a:rPr lang="cs-CZ" b="1" dirty="0" err="1"/>
              <a:t>Hall</a:t>
            </a:r>
            <a:r>
              <a:rPr lang="cs-CZ" b="1" dirty="0"/>
              <a:t> (1904) </a:t>
            </a:r>
            <a:r>
              <a:rPr lang="cs-CZ" dirty="0"/>
              <a:t>– vyčlenil adolescenci jako </a:t>
            </a:r>
            <a:r>
              <a:rPr lang="cs-CZ" u="sng" dirty="0"/>
              <a:t>svébytné ontologické období</a:t>
            </a:r>
            <a:r>
              <a:rPr lang="cs-CZ" dirty="0"/>
              <a:t>,  adolescence jako nevyhnutelný a dramatický střet protikladných tendencí v člověku</a:t>
            </a:r>
            <a:endParaRPr lang="en-US" dirty="0"/>
          </a:p>
          <a:p>
            <a:endParaRPr lang="en-US" dirty="0"/>
          </a:p>
        </p:txBody>
      </p:sp>
      <p:pic>
        <p:nvPicPr>
          <p:cNvPr id="10244" name="Picture 5" descr="Picture1.png"/>
          <p:cNvPicPr>
            <a:picLocks noChangeAspect="1"/>
          </p:cNvPicPr>
          <p:nvPr/>
        </p:nvPicPr>
        <p:blipFill>
          <a:blip r:embed="rId3" cstate="print"/>
          <a:srcRect/>
          <a:stretch>
            <a:fillRect/>
          </a:stretch>
        </p:blipFill>
        <p:spPr bwMode="auto">
          <a:xfrm rot="-845301">
            <a:off x="4335463" y="4832350"/>
            <a:ext cx="2305050" cy="1892300"/>
          </a:xfrm>
          <a:prstGeom prst="rect">
            <a:avLst/>
          </a:prstGeom>
          <a:noFill/>
          <a:ln w="9525">
            <a:noFill/>
            <a:miter lim="800000"/>
            <a:headEnd/>
            <a:tailEnd/>
          </a:ln>
        </p:spPr>
      </p:pic>
      <p:sp>
        <p:nvSpPr>
          <p:cNvPr id="7" name="Oval 6"/>
          <p:cNvSpPr/>
          <p:nvPr/>
        </p:nvSpPr>
        <p:spPr>
          <a:xfrm>
            <a:off x="1692274" y="1412875"/>
            <a:ext cx="3023742" cy="86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000" b="1" dirty="0"/>
              <a:t>ADOLESCERE</a:t>
            </a:r>
            <a:endParaRPr lang="en-US" sz="2000" b="1" dirty="0"/>
          </a:p>
        </p:txBody>
      </p:sp>
      <p:pic>
        <p:nvPicPr>
          <p:cNvPr id="10246" name="Picture 7" descr="is.jpg"/>
          <p:cNvPicPr>
            <a:picLocks noChangeAspect="1"/>
          </p:cNvPicPr>
          <p:nvPr/>
        </p:nvPicPr>
        <p:blipFill>
          <a:blip r:embed="rId4" cstate="print"/>
          <a:srcRect/>
          <a:stretch>
            <a:fillRect/>
          </a:stretch>
        </p:blipFill>
        <p:spPr bwMode="auto">
          <a:xfrm>
            <a:off x="3059113" y="4941168"/>
            <a:ext cx="1441450" cy="1554882"/>
          </a:xfrm>
          <a:prstGeom prst="rect">
            <a:avLst/>
          </a:prstGeom>
          <a:noFill/>
          <a:ln w="9525">
            <a:noFill/>
            <a:miter lim="800000"/>
            <a:headEnd/>
            <a:tailEnd/>
          </a:ln>
        </p:spPr>
      </p:pic>
      <p:pic>
        <p:nvPicPr>
          <p:cNvPr id="10247" name="Picture 8" descr="is2.jpg"/>
          <p:cNvPicPr>
            <a:picLocks noChangeAspect="1"/>
          </p:cNvPicPr>
          <p:nvPr/>
        </p:nvPicPr>
        <p:blipFill>
          <a:blip r:embed="rId5" cstate="print"/>
          <a:srcRect/>
          <a:stretch>
            <a:fillRect/>
          </a:stretch>
        </p:blipFill>
        <p:spPr bwMode="auto">
          <a:xfrm>
            <a:off x="6659563" y="5300663"/>
            <a:ext cx="1625600" cy="1219200"/>
          </a:xfrm>
          <a:prstGeom prst="rect">
            <a:avLst/>
          </a:prstGeom>
          <a:noFill/>
          <a:ln w="9525">
            <a:noFill/>
            <a:miter lim="800000"/>
            <a:headEnd/>
            <a:tailEnd/>
          </a:ln>
        </p:spPr>
      </p:pic>
    </p:spTree>
    <p:extLst>
      <p:ext uri="{BB962C8B-B14F-4D97-AF65-F5344CB8AC3E}">
        <p14:creationId xmlns:p14="http://schemas.microsoft.com/office/powerpoint/2010/main" val="1789340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274638"/>
            <a:ext cx="8964488" cy="994122"/>
          </a:xfrm>
        </p:spPr>
        <p:txBody>
          <a:bodyPr>
            <a:normAutofit fontScale="90000"/>
          </a:bodyPr>
          <a:lstStyle/>
          <a:p>
            <a:pPr algn="ctr" eaLnBrk="1" hangingPunct="1">
              <a:defRPr/>
            </a:pPr>
            <a:r>
              <a:rPr lang="cs-CZ" dirty="0">
                <a:solidFill>
                  <a:schemeClr val="accent1">
                    <a:lumMod val="75000"/>
                  </a:schemeClr>
                </a:solidFill>
              </a:rPr>
              <a:t>VÝVOJ</a:t>
            </a:r>
            <a:r>
              <a:rPr lang="cs-CZ" dirty="0">
                <a:solidFill>
                  <a:schemeClr val="accent1">
                    <a:lumMod val="50000"/>
                  </a:schemeClr>
                </a:solidFill>
              </a:rPr>
              <a:t> </a:t>
            </a:r>
            <a:r>
              <a:rPr lang="cs-CZ" dirty="0">
                <a:solidFill>
                  <a:schemeClr val="accent1">
                    <a:lumMod val="75000"/>
                  </a:schemeClr>
                </a:solidFill>
              </a:rPr>
              <a:t>POJETÍ A ČLENĚNÍ DOSPÍVÁNÍ </a:t>
            </a:r>
            <a:endParaRPr lang="en-US" dirty="0">
              <a:solidFill>
                <a:schemeClr val="accent1">
                  <a:lumMod val="75000"/>
                </a:schemeClr>
              </a:solidFill>
            </a:endParaRPr>
          </a:p>
        </p:txBody>
      </p:sp>
      <p:sp>
        <p:nvSpPr>
          <p:cNvPr id="2" name="Content Placeholder 1"/>
          <p:cNvSpPr>
            <a:spLocks noGrp="1"/>
          </p:cNvSpPr>
          <p:nvPr>
            <p:ph idx="1"/>
          </p:nvPr>
        </p:nvSpPr>
        <p:spPr>
          <a:xfrm>
            <a:off x="179388" y="1125538"/>
            <a:ext cx="8964612" cy="5399087"/>
          </a:xfrm>
        </p:spPr>
        <p:txBody>
          <a:bodyPr>
            <a:normAutofit lnSpcReduction="10000"/>
          </a:bodyPr>
          <a:lstStyle/>
          <a:p>
            <a:pPr algn="ctr" eaLnBrk="1" hangingPunct="1">
              <a:buFont typeface="Wingdings 3" pitchFamily="18" charset="2"/>
              <a:buNone/>
              <a:defRPr/>
            </a:pPr>
            <a:r>
              <a:rPr lang="cs-CZ" sz="3200" b="1" dirty="0" err="1">
                <a:solidFill>
                  <a:schemeClr val="accent3">
                    <a:lumMod val="75000"/>
                  </a:schemeClr>
                </a:solidFill>
              </a:rPr>
              <a:t>Langmeier</a:t>
            </a:r>
            <a:r>
              <a:rPr lang="cs-CZ" sz="3200" b="1" dirty="0">
                <a:solidFill>
                  <a:schemeClr val="accent3">
                    <a:lumMod val="75000"/>
                  </a:schemeClr>
                </a:solidFill>
              </a:rPr>
              <a:t>, Krejčířová (1998) </a:t>
            </a:r>
          </a:p>
          <a:p>
            <a:pPr algn="ctr" eaLnBrk="1" hangingPunct="1">
              <a:buFont typeface="Wingdings 3" pitchFamily="18" charset="2"/>
              <a:buNone/>
              <a:defRPr/>
            </a:pPr>
            <a:endParaRPr lang="cs-CZ" sz="3200" b="1" dirty="0">
              <a:solidFill>
                <a:schemeClr val="accent3">
                  <a:lumMod val="75000"/>
                </a:schemeClr>
              </a:solidFill>
            </a:endParaRPr>
          </a:p>
          <a:p>
            <a:pPr eaLnBrk="1" hangingPunct="1">
              <a:defRPr/>
            </a:pPr>
            <a:r>
              <a:rPr lang="cs-CZ" sz="2800" b="1" u="sng" dirty="0"/>
              <a:t>1, OBDOBÍ PUBESCENCE (11-15 let)</a:t>
            </a:r>
          </a:p>
          <a:p>
            <a:pPr eaLnBrk="1" hangingPunct="1">
              <a:defRPr/>
            </a:pPr>
            <a:r>
              <a:rPr lang="cs-CZ" sz="2800" b="1" i="1" dirty="0"/>
              <a:t>A, fáze prepuberty</a:t>
            </a:r>
          </a:p>
          <a:p>
            <a:pPr eaLnBrk="1" hangingPunct="1">
              <a:buFont typeface="Wingdings 3" pitchFamily="18" charset="2"/>
              <a:buNone/>
              <a:defRPr/>
            </a:pPr>
            <a:r>
              <a:rPr lang="cs-CZ" sz="2800" b="1" dirty="0"/>
              <a:t>- </a:t>
            </a:r>
            <a:r>
              <a:rPr lang="cs-CZ" sz="2000" dirty="0"/>
              <a:t>první sekundární pohlavní znaky, vlna urychlení v růstové křivce. Končí nástupem menarché u dívek, u chlapců první emise semene (noční poluce) – u dívek cca 11-13 let, u chlapců o 1-2 roky později </a:t>
            </a:r>
            <a:endParaRPr lang="cs-CZ" sz="2800" dirty="0"/>
          </a:p>
          <a:p>
            <a:pPr eaLnBrk="1" hangingPunct="1">
              <a:defRPr/>
            </a:pPr>
            <a:r>
              <a:rPr lang="cs-CZ" sz="2800" b="1" i="1" dirty="0"/>
              <a:t>B, fáze vlastní puberty </a:t>
            </a:r>
          </a:p>
          <a:p>
            <a:pPr eaLnBrk="1" hangingPunct="1">
              <a:defRPr/>
            </a:pPr>
            <a:r>
              <a:rPr lang="cs-CZ" sz="2400" b="1" i="1" dirty="0"/>
              <a:t>– </a:t>
            </a:r>
            <a:r>
              <a:rPr lang="cs-CZ" sz="2000" dirty="0"/>
              <a:t>trvá do dosažení reprodukční schopnosti (pravidelný ovulační   	cyklus až cca po 2 letech po menarché, podobně u chlapců, cca 13-15 let. </a:t>
            </a:r>
          </a:p>
          <a:p>
            <a:pPr eaLnBrk="1" hangingPunct="1">
              <a:defRPr/>
            </a:pPr>
            <a:endParaRPr lang="cs-CZ" sz="2000" b="1" u="sng" dirty="0"/>
          </a:p>
          <a:p>
            <a:pPr lvl="4" eaLnBrk="1" hangingPunct="1">
              <a:buFont typeface="Wingdings 2" pitchFamily="18" charset="2"/>
              <a:buNone/>
              <a:defRPr/>
            </a:pPr>
            <a:r>
              <a:rPr lang="cs-CZ" sz="2800" b="1" u="sng" dirty="0"/>
              <a:t>    2, OBDOBÍ ADOLESCENCE – (cca 15-22 let)</a:t>
            </a:r>
            <a:endParaRPr lang="en-US" sz="2800" b="1" u="sng" dirty="0"/>
          </a:p>
          <a:p>
            <a:pPr eaLnBrk="1" hangingPunct="1">
              <a:defRPr/>
            </a:pPr>
            <a:endParaRPr lang="cs-CZ" sz="2800" dirty="0"/>
          </a:p>
          <a:p>
            <a:pPr eaLnBrk="1" hangingPunct="1">
              <a:defRPr/>
            </a:pPr>
            <a:endParaRPr lang="cs-CZ" sz="3200" b="1" dirty="0"/>
          </a:p>
          <a:p>
            <a:pPr eaLnBrk="1" hangingPunct="1">
              <a:defRPr/>
            </a:pPr>
            <a:endParaRPr lang="cs-CZ" sz="3600" dirty="0"/>
          </a:p>
          <a:p>
            <a:pPr eaLnBrk="1" hangingPunct="1">
              <a:defRPr/>
            </a:pPr>
            <a:endParaRPr lang="cs-CZ" sz="3600" dirty="0"/>
          </a:p>
          <a:p>
            <a:pPr eaLnBrk="1" hangingPunct="1">
              <a:defRPr/>
            </a:pPr>
            <a:endParaRPr lang="en-US" sz="3600" dirty="0"/>
          </a:p>
        </p:txBody>
      </p:sp>
    </p:spTree>
    <p:extLst>
      <p:ext uri="{BB962C8B-B14F-4D97-AF65-F5344CB8AC3E}">
        <p14:creationId xmlns:p14="http://schemas.microsoft.com/office/powerpoint/2010/main" val="99780809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92696"/>
            <a:ext cx="8229600" cy="1008112"/>
          </a:xfrm>
        </p:spPr>
        <p:txBody>
          <a:bodyPr/>
          <a:lstStyle/>
          <a:p>
            <a:pPr>
              <a:defRPr/>
            </a:pPr>
            <a:r>
              <a:rPr lang="cs-CZ" dirty="0">
                <a:solidFill>
                  <a:schemeClr val="accent3">
                    <a:lumMod val="75000"/>
                  </a:schemeClr>
                </a:solidFill>
              </a:rPr>
              <a:t>Pojetí Macka (1999, 2003)</a:t>
            </a:r>
            <a:endParaRPr lang="en-US" dirty="0">
              <a:solidFill>
                <a:schemeClr val="accent3">
                  <a:lumMod val="75000"/>
                </a:schemeClr>
              </a:solidFill>
            </a:endParaRPr>
          </a:p>
        </p:txBody>
      </p:sp>
      <p:sp>
        <p:nvSpPr>
          <p:cNvPr id="12290" name="Content Placeholder 1"/>
          <p:cNvSpPr>
            <a:spLocks noGrp="1"/>
          </p:cNvSpPr>
          <p:nvPr>
            <p:ph idx="1"/>
          </p:nvPr>
        </p:nvSpPr>
        <p:spPr>
          <a:xfrm>
            <a:off x="395288" y="1484313"/>
            <a:ext cx="8229600" cy="4525962"/>
          </a:xfrm>
        </p:spPr>
        <p:txBody>
          <a:bodyPr/>
          <a:lstStyle/>
          <a:p>
            <a:r>
              <a:rPr lang="cs-CZ" b="1" dirty="0"/>
              <a:t>Přiklání se k periodizaci, kdy adolescence  označuje celé období mezi dětstvím a dospělostí </a:t>
            </a:r>
          </a:p>
          <a:p>
            <a:endParaRPr lang="cs-CZ" b="1" dirty="0"/>
          </a:p>
          <a:p>
            <a:r>
              <a:rPr lang="cs-CZ" b="1" dirty="0"/>
              <a:t>3 fáze:</a:t>
            </a:r>
          </a:p>
          <a:p>
            <a:r>
              <a:rPr lang="cs-CZ" b="1" dirty="0"/>
              <a:t>A, </a:t>
            </a:r>
            <a:r>
              <a:rPr lang="cs-CZ" b="1" i="1" dirty="0"/>
              <a:t>Časná adolescence   </a:t>
            </a:r>
            <a:r>
              <a:rPr lang="cs-CZ" b="1" dirty="0"/>
              <a:t>-    10 (11) -13 let</a:t>
            </a:r>
          </a:p>
          <a:p>
            <a:r>
              <a:rPr lang="cs-CZ" b="1" dirty="0"/>
              <a:t>B, </a:t>
            </a:r>
            <a:r>
              <a:rPr lang="cs-CZ" b="1" i="1" dirty="0"/>
              <a:t>Střední adolescence   -   </a:t>
            </a:r>
            <a:r>
              <a:rPr lang="cs-CZ" b="1" dirty="0"/>
              <a:t>14 – 16 let</a:t>
            </a:r>
          </a:p>
          <a:p>
            <a:r>
              <a:rPr lang="cs-CZ" b="1" i="1" dirty="0"/>
              <a:t>C, Pozdní adolescence  -     </a:t>
            </a:r>
            <a:r>
              <a:rPr lang="cs-CZ" b="1" dirty="0"/>
              <a:t>17-20 -? let </a:t>
            </a:r>
          </a:p>
          <a:p>
            <a:endParaRPr lang="en-US" b="1" dirty="0"/>
          </a:p>
        </p:txBody>
      </p:sp>
      <p:pic>
        <p:nvPicPr>
          <p:cNvPr id="12292" name="Picture 3" descr="CS4L Figure 4.jpg"/>
          <p:cNvPicPr>
            <a:picLocks noChangeAspect="1"/>
          </p:cNvPicPr>
          <p:nvPr/>
        </p:nvPicPr>
        <p:blipFill>
          <a:blip r:embed="rId2" cstate="print"/>
          <a:srcRect/>
          <a:stretch>
            <a:fillRect/>
          </a:stretch>
        </p:blipFill>
        <p:spPr bwMode="auto">
          <a:xfrm>
            <a:off x="5219700" y="4724400"/>
            <a:ext cx="3816350" cy="2133600"/>
          </a:xfrm>
          <a:prstGeom prst="rect">
            <a:avLst/>
          </a:prstGeom>
          <a:noFill/>
          <a:ln w="9525">
            <a:noFill/>
            <a:miter lim="800000"/>
            <a:headEnd/>
            <a:tailEnd/>
          </a:ln>
        </p:spPr>
      </p:pic>
    </p:spTree>
    <p:extLst>
      <p:ext uri="{BB962C8B-B14F-4D97-AF65-F5344CB8AC3E}">
        <p14:creationId xmlns:p14="http://schemas.microsoft.com/office/powerpoint/2010/main" val="47960681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692696"/>
            <a:ext cx="8856984" cy="936104"/>
          </a:xfrm>
        </p:spPr>
        <p:txBody>
          <a:bodyPr>
            <a:noAutofit/>
          </a:bodyPr>
          <a:lstStyle/>
          <a:p>
            <a:pPr algn="ctr">
              <a:defRPr/>
            </a:pPr>
            <a:r>
              <a:rPr lang="cs-CZ" sz="3600" u="sng" dirty="0">
                <a:solidFill>
                  <a:schemeClr val="accent3">
                    <a:lumMod val="75000"/>
                  </a:schemeClr>
                </a:solidFill>
              </a:rPr>
              <a:t>Změny v pojetí dospívání – </a:t>
            </a:r>
            <a:br>
              <a:rPr lang="cs-CZ" sz="3600" u="sng" dirty="0">
                <a:solidFill>
                  <a:schemeClr val="accent3">
                    <a:lumMod val="75000"/>
                  </a:schemeClr>
                </a:solidFill>
              </a:rPr>
            </a:br>
            <a:r>
              <a:rPr lang="cs-CZ" sz="3600" u="sng" dirty="0">
                <a:solidFill>
                  <a:schemeClr val="accent3">
                    <a:lumMod val="75000"/>
                  </a:schemeClr>
                </a:solidFill>
              </a:rPr>
              <a:t>historický pohled  (dle Macka, 2003)</a:t>
            </a:r>
            <a:endParaRPr lang="en-US" sz="3600" dirty="0">
              <a:solidFill>
                <a:schemeClr val="accent3">
                  <a:lumMod val="75000"/>
                </a:schemeClr>
              </a:solidFill>
            </a:endParaRPr>
          </a:p>
        </p:txBody>
      </p:sp>
      <p:sp>
        <p:nvSpPr>
          <p:cNvPr id="2" name="Content Placeholder 1"/>
          <p:cNvSpPr>
            <a:spLocks noGrp="1"/>
          </p:cNvSpPr>
          <p:nvPr>
            <p:ph idx="1"/>
          </p:nvPr>
        </p:nvSpPr>
        <p:spPr>
          <a:xfrm>
            <a:off x="457200" y="1844824"/>
            <a:ext cx="8229600" cy="4752826"/>
          </a:xfrm>
          <a:solidFill>
            <a:schemeClr val="accent2">
              <a:lumMod val="40000"/>
              <a:lumOff val="60000"/>
            </a:schemeClr>
          </a:solidFill>
        </p:spPr>
        <p:txBody>
          <a:bodyPr>
            <a:normAutofit lnSpcReduction="10000"/>
          </a:bodyPr>
          <a:lstStyle/>
          <a:p>
            <a:pPr algn="ctr">
              <a:buFont typeface="Wingdings 3" pitchFamily="18" charset="2"/>
              <a:buNone/>
              <a:defRPr/>
            </a:pPr>
            <a:r>
              <a:rPr lang="cs-CZ" sz="2400" b="1" dirty="0"/>
              <a:t>Vzdor, vzpoura a příprava na dospělost</a:t>
            </a:r>
            <a:endParaRPr lang="en-US" sz="2400" dirty="0"/>
          </a:p>
          <a:p>
            <a:pPr algn="ctr">
              <a:buFont typeface="Wingdings 3" pitchFamily="18" charset="2"/>
              <a:buNone/>
              <a:defRPr/>
            </a:pPr>
            <a:r>
              <a:rPr lang="cs-CZ" sz="2400" dirty="0"/>
              <a:t>(negace identity dospělých)</a:t>
            </a:r>
            <a:endParaRPr lang="en-US" sz="2400" dirty="0"/>
          </a:p>
          <a:p>
            <a:pPr algn="ctr">
              <a:buFont typeface="Wingdings 3" pitchFamily="18" charset="2"/>
              <a:buNone/>
              <a:defRPr/>
            </a:pPr>
            <a:r>
              <a:rPr lang="cs-CZ" sz="2400" b="1" dirty="0"/>
              <a:t>↓</a:t>
            </a:r>
            <a:r>
              <a:rPr lang="cs-CZ" sz="2400" dirty="0"/>
              <a:t> </a:t>
            </a:r>
            <a:endParaRPr lang="en-US" sz="2400" dirty="0"/>
          </a:p>
          <a:p>
            <a:pPr algn="ctr">
              <a:buFont typeface="Wingdings 3" pitchFamily="18" charset="2"/>
              <a:buNone/>
              <a:defRPr/>
            </a:pPr>
            <a:r>
              <a:rPr lang="cs-CZ" sz="2400" b="1" dirty="0"/>
              <a:t>Vývojový úkol a společenský tlak</a:t>
            </a:r>
            <a:endParaRPr lang="en-US" sz="2400" dirty="0"/>
          </a:p>
          <a:p>
            <a:pPr algn="ctr">
              <a:buFont typeface="Wingdings 3" pitchFamily="18" charset="2"/>
              <a:buNone/>
              <a:defRPr/>
            </a:pPr>
            <a:r>
              <a:rPr lang="cs-CZ" sz="2400" dirty="0"/>
              <a:t>(dosažení „společensky správné“ identity)</a:t>
            </a:r>
            <a:endParaRPr lang="en-US" sz="2400" dirty="0"/>
          </a:p>
          <a:p>
            <a:pPr algn="ctr">
              <a:buFont typeface="Wingdings 3" pitchFamily="18" charset="2"/>
              <a:buNone/>
              <a:defRPr/>
            </a:pPr>
            <a:r>
              <a:rPr lang="cs-CZ" sz="2400" b="1" dirty="0"/>
              <a:t>↓</a:t>
            </a:r>
            <a:endParaRPr lang="en-US" sz="2400" dirty="0"/>
          </a:p>
          <a:p>
            <a:pPr algn="ctr">
              <a:buFont typeface="Wingdings 3" pitchFamily="18" charset="2"/>
              <a:buNone/>
              <a:defRPr/>
            </a:pPr>
            <a:r>
              <a:rPr lang="cs-CZ" sz="2400" b="1" dirty="0"/>
              <a:t>Prostor pro seberealizaci a životní styl</a:t>
            </a:r>
            <a:endParaRPr lang="en-US" sz="2400" dirty="0"/>
          </a:p>
          <a:p>
            <a:pPr algn="ctr">
              <a:buFont typeface="Wingdings 3" pitchFamily="18" charset="2"/>
              <a:buNone/>
              <a:defRPr/>
            </a:pPr>
            <a:r>
              <a:rPr lang="cs-CZ" sz="2400" dirty="0"/>
              <a:t>(hledání vlastní hodnoty, utváření  „pravé adolescentní identity“)</a:t>
            </a:r>
            <a:endParaRPr lang="en-US" sz="2400" dirty="0"/>
          </a:p>
          <a:p>
            <a:pPr algn="ctr">
              <a:buFont typeface="Wingdings 3" pitchFamily="18" charset="2"/>
              <a:buNone/>
              <a:defRPr/>
            </a:pPr>
            <a:r>
              <a:rPr lang="cs-CZ" sz="2400" b="1" dirty="0"/>
              <a:t>↓</a:t>
            </a:r>
            <a:endParaRPr lang="en-US" sz="2400" dirty="0"/>
          </a:p>
          <a:p>
            <a:pPr algn="ctr">
              <a:buFont typeface="Wingdings 3" pitchFamily="18" charset="2"/>
              <a:buNone/>
              <a:defRPr/>
            </a:pPr>
            <a:r>
              <a:rPr lang="cs-CZ" sz="2400" b="1" dirty="0"/>
              <a:t>Start do autorství vlastního života</a:t>
            </a:r>
            <a:endParaRPr lang="en-US" sz="2400" dirty="0"/>
          </a:p>
          <a:p>
            <a:pPr algn="ctr">
              <a:buFont typeface="Wingdings 3" pitchFamily="18" charset="2"/>
              <a:buNone/>
              <a:defRPr/>
            </a:pPr>
            <a:r>
              <a:rPr lang="cs-CZ" sz="2400" dirty="0"/>
              <a:t>(adolescentní identita jako reflexe vlastní přítomnosti a budoucnosti -  procesu celoživotního utváření)</a:t>
            </a:r>
            <a:endParaRPr lang="en-US" sz="2400" dirty="0"/>
          </a:p>
          <a:p>
            <a:pPr>
              <a:defRPr/>
            </a:pPr>
            <a:endParaRPr lang="en-US" dirty="0"/>
          </a:p>
        </p:txBody>
      </p:sp>
    </p:spTree>
    <p:extLst>
      <p:ext uri="{BB962C8B-B14F-4D97-AF65-F5344CB8AC3E}">
        <p14:creationId xmlns:p14="http://schemas.microsoft.com/office/powerpoint/2010/main" val="163435524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20688"/>
            <a:ext cx="8229600" cy="936104"/>
          </a:xfrm>
        </p:spPr>
        <p:txBody>
          <a:bodyPr/>
          <a:lstStyle/>
          <a:p>
            <a:pPr>
              <a:defRPr/>
            </a:pPr>
            <a:r>
              <a:rPr lang="cs-CZ" dirty="0">
                <a:solidFill>
                  <a:schemeClr val="accent1">
                    <a:lumMod val="75000"/>
                  </a:schemeClr>
                </a:solidFill>
              </a:rPr>
              <a:t>Pojetí </a:t>
            </a:r>
            <a:r>
              <a:rPr lang="cs-CZ" dirty="0" err="1">
                <a:solidFill>
                  <a:schemeClr val="accent1">
                    <a:lumMod val="75000"/>
                  </a:schemeClr>
                </a:solidFill>
              </a:rPr>
              <a:t>Gjuričové</a:t>
            </a:r>
            <a:r>
              <a:rPr lang="cs-CZ" dirty="0">
                <a:solidFill>
                  <a:schemeClr val="accent1">
                    <a:lumMod val="75000"/>
                  </a:schemeClr>
                </a:solidFill>
              </a:rPr>
              <a:t> (2003)  </a:t>
            </a:r>
            <a:endParaRPr lang="en-US" dirty="0">
              <a:solidFill>
                <a:schemeClr val="accent1">
                  <a:lumMod val="75000"/>
                </a:schemeClr>
              </a:solidFill>
            </a:endParaRPr>
          </a:p>
        </p:txBody>
      </p:sp>
      <p:sp>
        <p:nvSpPr>
          <p:cNvPr id="2" name="Content Placeholder 1"/>
          <p:cNvSpPr>
            <a:spLocks noGrp="1"/>
          </p:cNvSpPr>
          <p:nvPr>
            <p:ph idx="1"/>
          </p:nvPr>
        </p:nvSpPr>
        <p:spPr>
          <a:xfrm>
            <a:off x="107950" y="1481138"/>
            <a:ext cx="8928100" cy="4900612"/>
          </a:xfrm>
        </p:spPr>
        <p:txBody>
          <a:bodyPr/>
          <a:lstStyle/>
          <a:p>
            <a:pPr>
              <a:defRPr/>
            </a:pPr>
            <a:r>
              <a:rPr lang="cs-CZ" sz="2400" dirty="0"/>
              <a:t> zamyslela se nad různými </a:t>
            </a:r>
            <a:r>
              <a:rPr lang="cs-CZ" sz="2400" b="1" dirty="0"/>
              <a:t>přístupy </a:t>
            </a:r>
            <a:r>
              <a:rPr lang="cs-CZ" sz="2400" dirty="0"/>
              <a:t>současné společnosti (pedagogů, rodičů a dospělých vůbec)</a:t>
            </a:r>
            <a:r>
              <a:rPr lang="cs-CZ" sz="2400" b="1" dirty="0"/>
              <a:t> k adolescenci </a:t>
            </a:r>
            <a:r>
              <a:rPr lang="cs-CZ" sz="2400" dirty="0"/>
              <a:t>a popsala několik modelů:</a:t>
            </a:r>
            <a:br>
              <a:rPr lang="cs-CZ" sz="2400" dirty="0"/>
            </a:br>
            <a:r>
              <a:rPr lang="cs-CZ" sz="2400" dirty="0"/>
              <a:t>- všechny tyto konstrukty tvoří součást našich přesvědčení</a:t>
            </a:r>
          </a:p>
          <a:p>
            <a:pPr>
              <a:buFont typeface="Wingdings 3" pitchFamily="18" charset="2"/>
              <a:buNone/>
              <a:defRPr/>
            </a:pPr>
            <a:endParaRPr lang="cs-CZ" sz="2400" dirty="0"/>
          </a:p>
          <a:p>
            <a:pPr>
              <a:defRPr/>
            </a:pPr>
            <a:r>
              <a:rPr lang="cs-CZ" sz="2000" b="1" u="sng" dirty="0">
                <a:solidFill>
                  <a:schemeClr val="accent3">
                    <a:lumMod val="75000"/>
                  </a:schemeClr>
                </a:solidFill>
              </a:rPr>
              <a:t>1. Adolescence jako „nemoc“. </a:t>
            </a:r>
            <a:r>
              <a:rPr lang="cs-CZ" sz="2000" dirty="0"/>
              <a:t>Někteří odborníci nahlížejí na adolescenci především jako na </a:t>
            </a:r>
            <a:r>
              <a:rPr lang="cs-CZ" sz="2000" b="1" i="1" dirty="0"/>
              <a:t>rizikové období</a:t>
            </a:r>
            <a:r>
              <a:rPr lang="cs-CZ" sz="2000" dirty="0"/>
              <a:t>. Mladí jsou přecitlivělí, mnoho věcí je vyvádí z míry. Dívky trpí poruchami příjmu potravy, chlapci mají poruchy chování. Berou drogy a jinak se poškozují. </a:t>
            </a:r>
            <a:r>
              <a:rPr lang="cs-CZ" sz="2000" u="sng" dirty="0"/>
              <a:t>Rodiče zastávající toto pojetí jsou stále ve střehu: mají pocit, že musí kolem svých potomků chodit opatrně nebo se jim sesypou. Rodiče čtou psychologické knížky, mají pocit, že dělají všechno špatně a chodí s dospívajícími dětmi k rodinným terapeutům</a:t>
            </a:r>
            <a:r>
              <a:rPr lang="cs-CZ" sz="2000" dirty="0"/>
              <a:t> (s předpokladem psychické nemoci či poruchy ve skutečnosti přirozeně se vyvíjejícího dítěte). </a:t>
            </a:r>
            <a:endParaRPr lang="en-US" sz="2000" dirty="0"/>
          </a:p>
          <a:p>
            <a:pPr>
              <a:defRPr/>
            </a:pPr>
            <a:endParaRPr lang="en-US" sz="2400" dirty="0"/>
          </a:p>
        </p:txBody>
      </p:sp>
    </p:spTree>
    <p:extLst>
      <p:ext uri="{BB962C8B-B14F-4D97-AF65-F5344CB8AC3E}">
        <p14:creationId xmlns:p14="http://schemas.microsoft.com/office/powerpoint/2010/main" val="1008013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3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4" name="object 4"/>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563880" y="656843"/>
            <a:ext cx="5945124" cy="496824"/>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p:nvPr/>
        </p:nvSpPr>
        <p:spPr>
          <a:xfrm>
            <a:off x="251523" y="1268768"/>
            <a:ext cx="8229600" cy="604735"/>
          </a:xfrm>
          <a:prstGeom prst="rect">
            <a:avLst/>
          </a:prstGeom>
          <a:blipFill>
            <a:blip r:embed="rId6" cstate="print"/>
            <a:stretch>
              <a:fillRect/>
            </a:stretch>
          </a:blipFill>
        </p:spPr>
        <p:txBody>
          <a:bodyPr wrap="square" lIns="0" tIns="0" rIns="0" bIns="0" rtlCol="0">
            <a:noAutofit/>
          </a:bodyPr>
          <a:lstStyle/>
          <a:p>
            <a:endParaRPr/>
          </a:p>
        </p:txBody>
      </p:sp>
      <p:sp>
        <p:nvSpPr>
          <p:cNvPr id="9" name="object 9"/>
          <p:cNvSpPr/>
          <p:nvPr/>
        </p:nvSpPr>
        <p:spPr>
          <a:xfrm>
            <a:off x="3556000" y="2040153"/>
            <a:ext cx="3248279" cy="4686808"/>
          </a:xfrm>
          <a:prstGeom prst="rect">
            <a:avLst/>
          </a:prstGeom>
          <a:blipFill>
            <a:blip r:embed="rId7" cstate="print"/>
            <a:stretch>
              <a:fillRect/>
            </a:stretch>
          </a:blipFill>
        </p:spPr>
        <p:txBody>
          <a:bodyPr wrap="square" lIns="0" tIns="0" rIns="0" bIns="0" rtlCol="0">
            <a:noAutofit/>
          </a:bodyPr>
          <a:lstStyle/>
          <a:p>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sp>
        <p:nvSpPr>
          <p:cNvPr id="2" name="Content Placeholder 1"/>
          <p:cNvSpPr>
            <a:spLocks noGrp="1"/>
          </p:cNvSpPr>
          <p:nvPr>
            <p:ph idx="1"/>
          </p:nvPr>
        </p:nvSpPr>
        <p:spPr/>
        <p:txBody>
          <a:bodyPr/>
          <a:lstStyle/>
          <a:p>
            <a:pPr algn="just">
              <a:defRPr/>
            </a:pPr>
            <a:endParaRPr lang="cs-CZ" b="1" dirty="0">
              <a:solidFill>
                <a:schemeClr val="accent3">
                  <a:lumMod val="75000"/>
                </a:schemeClr>
              </a:solidFill>
            </a:endParaRPr>
          </a:p>
          <a:p>
            <a:pPr algn="just">
              <a:defRPr/>
            </a:pPr>
            <a:endParaRPr lang="cs-CZ" b="1" dirty="0">
              <a:solidFill>
                <a:schemeClr val="accent3">
                  <a:lumMod val="75000"/>
                </a:schemeClr>
              </a:solidFill>
            </a:endParaRPr>
          </a:p>
          <a:p>
            <a:pPr algn="just">
              <a:defRPr/>
            </a:pPr>
            <a:r>
              <a:rPr lang="cs-CZ" b="1" dirty="0">
                <a:solidFill>
                  <a:schemeClr val="accent3">
                    <a:lumMod val="75000"/>
                  </a:schemeClr>
                </a:solidFill>
              </a:rPr>
              <a:t>2. Adolescence jako</a:t>
            </a:r>
            <a:r>
              <a:rPr lang="cs-CZ" dirty="0">
                <a:solidFill>
                  <a:schemeClr val="accent3">
                    <a:lumMod val="75000"/>
                  </a:schemeClr>
                </a:solidFill>
              </a:rPr>
              <a:t> „</a:t>
            </a:r>
            <a:r>
              <a:rPr lang="cs-CZ" b="1" dirty="0">
                <a:solidFill>
                  <a:schemeClr val="accent3">
                    <a:lumMod val="75000"/>
                  </a:schemeClr>
                </a:solidFill>
              </a:rPr>
              <a:t>zlatý věk“</a:t>
            </a:r>
            <a:r>
              <a:rPr lang="cs-CZ" dirty="0">
                <a:solidFill>
                  <a:schemeClr val="accent3">
                    <a:lumMod val="75000"/>
                  </a:schemeClr>
                </a:solidFill>
              </a:rPr>
              <a:t>. </a:t>
            </a:r>
            <a:r>
              <a:rPr lang="cs-CZ" dirty="0"/>
              <a:t>Mládí je prezentováno jako báječná doba, kdy si člověk užívá, je v pohodě, neváže se. Rodiče hledí na své potomky s nostalgií. Sami je podporují, aby si jejich děti co nejvíce užili svého mládí. Obvykle takto pojímají adolescenci </a:t>
            </a:r>
            <a:r>
              <a:rPr lang="cs-CZ" b="1" i="1" dirty="0"/>
              <a:t>média a reklamy</a:t>
            </a:r>
            <a:r>
              <a:rPr lang="cs-CZ" dirty="0"/>
              <a:t>. </a:t>
            </a:r>
            <a:endParaRPr lang="en-US" dirty="0"/>
          </a:p>
        </p:txBody>
      </p:sp>
    </p:spTree>
    <p:extLst>
      <p:ext uri="{BB962C8B-B14F-4D97-AF65-F5344CB8AC3E}">
        <p14:creationId xmlns:p14="http://schemas.microsoft.com/office/powerpoint/2010/main" val="793066097"/>
      </p:ext>
    </p:extLst>
  </p:cSld>
  <p:clrMapOvr>
    <a:masterClrMapping/>
  </p:clrMapOvr>
  <p:transition spd="slow">
    <p:newsflash/>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sp>
        <p:nvSpPr>
          <p:cNvPr id="2" name="Content Placeholder 1"/>
          <p:cNvSpPr>
            <a:spLocks noGrp="1"/>
          </p:cNvSpPr>
          <p:nvPr>
            <p:ph idx="1"/>
          </p:nvPr>
        </p:nvSpPr>
        <p:spPr/>
        <p:txBody>
          <a:bodyPr/>
          <a:lstStyle/>
          <a:p>
            <a:pPr>
              <a:defRPr/>
            </a:pPr>
            <a:r>
              <a:rPr lang="cs-CZ" b="1" dirty="0">
                <a:solidFill>
                  <a:schemeClr val="accent3">
                    <a:lumMod val="75000"/>
                  </a:schemeClr>
                </a:solidFill>
              </a:rPr>
              <a:t>3. Adolescence jako</a:t>
            </a:r>
            <a:r>
              <a:rPr lang="cs-CZ" dirty="0">
                <a:solidFill>
                  <a:schemeClr val="accent3">
                    <a:lumMod val="75000"/>
                  </a:schemeClr>
                </a:solidFill>
              </a:rPr>
              <a:t> </a:t>
            </a:r>
            <a:r>
              <a:rPr lang="cs-CZ" b="1" dirty="0">
                <a:solidFill>
                  <a:schemeClr val="accent3">
                    <a:lumMod val="75000"/>
                  </a:schemeClr>
                </a:solidFill>
              </a:rPr>
              <a:t>„životní styl“.</a:t>
            </a:r>
            <a:r>
              <a:rPr lang="cs-CZ" dirty="0">
                <a:solidFill>
                  <a:schemeClr val="accent3">
                    <a:lumMod val="75000"/>
                  </a:schemeClr>
                </a:solidFill>
              </a:rPr>
              <a:t> </a:t>
            </a:r>
            <a:r>
              <a:rPr lang="cs-CZ" dirty="0"/>
              <a:t>Adolescence se stává celoživotním programem, symbolizuje všeobecně žádoucí způsob života. Prepubertální děti i </a:t>
            </a:r>
            <a:r>
              <a:rPr lang="cs-CZ" b="1" i="1" dirty="0"/>
              <a:t>dospělí</a:t>
            </a:r>
            <a:r>
              <a:rPr lang="cs-CZ" dirty="0"/>
              <a:t> </a:t>
            </a:r>
            <a:r>
              <a:rPr lang="cs-CZ" b="1" i="1" dirty="0"/>
              <a:t>napodobují</a:t>
            </a:r>
            <a:r>
              <a:rPr lang="cs-CZ" dirty="0"/>
              <a:t> </a:t>
            </a:r>
            <a:r>
              <a:rPr lang="cs-CZ" b="1" i="1" dirty="0"/>
              <a:t>adolescenty</a:t>
            </a:r>
            <a:r>
              <a:rPr lang="cs-CZ" dirty="0"/>
              <a:t> v oblékání, identifikují se s jejich hodnotovou orientací i způsobem komunikace. Tento model adolescence ubírá z dětství na jedné straně, na druhé straně setrvává dlouho v dospělosti. Někdy se hovoří o „kultu nezralosti“. </a:t>
            </a:r>
            <a:endParaRPr lang="en-US" dirty="0"/>
          </a:p>
          <a:p>
            <a:pPr>
              <a:defRPr/>
            </a:pPr>
            <a:endParaRPr lang="en-US" dirty="0"/>
          </a:p>
        </p:txBody>
      </p:sp>
    </p:spTree>
    <p:extLst>
      <p:ext uri="{BB962C8B-B14F-4D97-AF65-F5344CB8AC3E}">
        <p14:creationId xmlns:p14="http://schemas.microsoft.com/office/powerpoint/2010/main" val="2238874165"/>
      </p:ext>
    </p:extLst>
  </p:cSld>
  <p:clrMapOvr>
    <a:masterClrMapping/>
  </p:clrMapOvr>
  <p:transition spd="slow">
    <p:newsflash/>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sp>
        <p:nvSpPr>
          <p:cNvPr id="2" name="Content Placeholder 1"/>
          <p:cNvSpPr>
            <a:spLocks noGrp="1"/>
          </p:cNvSpPr>
          <p:nvPr>
            <p:ph idx="1"/>
          </p:nvPr>
        </p:nvSpPr>
        <p:spPr/>
        <p:txBody>
          <a:bodyPr>
            <a:normAutofit lnSpcReduction="10000"/>
          </a:bodyPr>
          <a:lstStyle/>
          <a:p>
            <a:pPr>
              <a:defRPr/>
            </a:pPr>
            <a:r>
              <a:rPr lang="cs-CZ" b="1" dirty="0">
                <a:solidFill>
                  <a:schemeClr val="accent3">
                    <a:lumMod val="75000"/>
                  </a:schemeClr>
                </a:solidFill>
              </a:rPr>
              <a:t>4. Adolescence jako období</a:t>
            </a:r>
            <a:r>
              <a:rPr lang="cs-CZ" dirty="0">
                <a:solidFill>
                  <a:schemeClr val="accent3">
                    <a:lumMod val="75000"/>
                  </a:schemeClr>
                </a:solidFill>
              </a:rPr>
              <a:t> </a:t>
            </a:r>
            <a:r>
              <a:rPr lang="cs-CZ" b="1" dirty="0">
                <a:solidFill>
                  <a:schemeClr val="accent3">
                    <a:lumMod val="75000"/>
                  </a:schemeClr>
                </a:solidFill>
              </a:rPr>
              <a:t>„práva na hledání sebe sama“</a:t>
            </a:r>
            <a:r>
              <a:rPr lang="cs-CZ" dirty="0">
                <a:solidFill>
                  <a:schemeClr val="accent3">
                    <a:lumMod val="75000"/>
                  </a:schemeClr>
                </a:solidFill>
              </a:rPr>
              <a:t>. </a:t>
            </a:r>
            <a:r>
              <a:rPr lang="cs-CZ" dirty="0"/>
              <a:t>Zastánci tohoto postoje vyjadřují přesvědčení, že by rodiče neměli svým dospívajícím dětem do života zasahovat. </a:t>
            </a:r>
            <a:r>
              <a:rPr lang="cs-CZ" u="sng" dirty="0"/>
              <a:t>Snaží se je všemožně podporovat, nechávají je vše vyzkoušet a samostatně rozhodovat</a:t>
            </a:r>
            <a:r>
              <a:rPr lang="cs-CZ" i="1" u="sng" dirty="0"/>
              <a:t>. </a:t>
            </a:r>
            <a:r>
              <a:rPr lang="cs-CZ" u="sng" dirty="0"/>
              <a:t>Mají stále obavu, aby dětem nenarušili svobodnou osobnost. </a:t>
            </a:r>
            <a:r>
              <a:rPr lang="cs-CZ" dirty="0"/>
              <a:t>Nepřipomínají mladým následky možných průšvihů a když se do nich dostanou, diskrétně je </a:t>
            </a:r>
            <a:r>
              <a:rPr lang="cs-CZ" b="1" i="1" dirty="0"/>
              <a:t>zachraňují</a:t>
            </a:r>
            <a:r>
              <a:rPr lang="cs-CZ" dirty="0"/>
              <a:t>. </a:t>
            </a:r>
            <a:endParaRPr lang="en-US" dirty="0"/>
          </a:p>
          <a:p>
            <a:pPr>
              <a:defRPr/>
            </a:pPr>
            <a:endParaRPr lang="en-US" dirty="0"/>
          </a:p>
        </p:txBody>
      </p:sp>
    </p:spTree>
    <p:extLst>
      <p:ext uri="{BB962C8B-B14F-4D97-AF65-F5344CB8AC3E}">
        <p14:creationId xmlns:p14="http://schemas.microsoft.com/office/powerpoint/2010/main" val="3942712819"/>
      </p:ext>
    </p:extLst>
  </p:cSld>
  <p:clrMapOvr>
    <a:masterClrMapping/>
  </p:clrMapOvr>
  <p:transition spd="slow">
    <p:newsflash/>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sp>
        <p:nvSpPr>
          <p:cNvPr id="2" name="Content Placeholder 1"/>
          <p:cNvSpPr>
            <a:spLocks noGrp="1"/>
          </p:cNvSpPr>
          <p:nvPr>
            <p:ph idx="1"/>
          </p:nvPr>
        </p:nvSpPr>
        <p:spPr/>
        <p:txBody>
          <a:bodyPr/>
          <a:lstStyle/>
          <a:p>
            <a:pPr>
              <a:defRPr/>
            </a:pPr>
            <a:endParaRPr lang="cs-CZ" b="1" dirty="0">
              <a:solidFill>
                <a:schemeClr val="accent3">
                  <a:lumMod val="75000"/>
                </a:schemeClr>
              </a:solidFill>
            </a:endParaRPr>
          </a:p>
          <a:p>
            <a:pPr>
              <a:defRPr/>
            </a:pPr>
            <a:r>
              <a:rPr lang="cs-CZ" b="1" dirty="0">
                <a:solidFill>
                  <a:schemeClr val="accent3">
                    <a:lumMod val="75000"/>
                  </a:schemeClr>
                </a:solidFill>
              </a:rPr>
              <a:t>5. Adolescence jako období</a:t>
            </a:r>
            <a:r>
              <a:rPr lang="cs-CZ" dirty="0">
                <a:solidFill>
                  <a:schemeClr val="accent3">
                    <a:lumMod val="75000"/>
                  </a:schemeClr>
                </a:solidFill>
              </a:rPr>
              <a:t> </a:t>
            </a:r>
            <a:r>
              <a:rPr lang="cs-CZ" b="1" dirty="0">
                <a:solidFill>
                  <a:schemeClr val="accent3">
                    <a:lumMod val="75000"/>
                  </a:schemeClr>
                </a:solidFill>
              </a:rPr>
              <a:t>„nezodpovědného konzumu“</a:t>
            </a:r>
            <a:r>
              <a:rPr lang="cs-CZ" dirty="0">
                <a:solidFill>
                  <a:schemeClr val="accent3">
                    <a:lumMod val="75000"/>
                  </a:schemeClr>
                </a:solidFill>
              </a:rPr>
              <a:t>. </a:t>
            </a:r>
            <a:r>
              <a:rPr lang="cs-CZ" dirty="0"/>
              <a:t>V takovém pojetí jsou dospívající pokládání především za egocentrické. Nesnesou odklad potřeb. Dospívající touží především utrácet peníze. Bezohledně vymáhají od rodičů finance. Adolescenti jsou oslovováni jako hlavní potenciální </a:t>
            </a:r>
            <a:r>
              <a:rPr lang="cs-CZ" b="1" i="1" dirty="0"/>
              <a:t>konzumenti</a:t>
            </a:r>
            <a:r>
              <a:rPr lang="cs-CZ" dirty="0"/>
              <a:t>. </a:t>
            </a:r>
            <a:endParaRPr lang="en-US" dirty="0"/>
          </a:p>
          <a:p>
            <a:pPr>
              <a:buFont typeface="Wingdings 3" pitchFamily="18" charset="2"/>
              <a:buNone/>
              <a:defRPr/>
            </a:pPr>
            <a:endParaRPr lang="en-US" dirty="0"/>
          </a:p>
        </p:txBody>
      </p:sp>
    </p:spTree>
    <p:extLst>
      <p:ext uri="{BB962C8B-B14F-4D97-AF65-F5344CB8AC3E}">
        <p14:creationId xmlns:p14="http://schemas.microsoft.com/office/powerpoint/2010/main" val="3443159567"/>
      </p:ext>
    </p:extLst>
  </p:cSld>
  <p:clrMapOvr>
    <a:masterClrMapping/>
  </p:clrMapOvr>
  <p:transition spd="slow">
    <p:newsflash/>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sp>
        <p:nvSpPr>
          <p:cNvPr id="2" name="Content Placeholder 1"/>
          <p:cNvSpPr>
            <a:spLocks noGrp="1"/>
          </p:cNvSpPr>
          <p:nvPr>
            <p:ph idx="1"/>
          </p:nvPr>
        </p:nvSpPr>
        <p:spPr/>
        <p:txBody>
          <a:bodyPr/>
          <a:lstStyle/>
          <a:p>
            <a:pPr>
              <a:defRPr/>
            </a:pPr>
            <a:endParaRPr lang="cs-CZ" b="1" dirty="0">
              <a:solidFill>
                <a:schemeClr val="accent3">
                  <a:lumMod val="75000"/>
                </a:schemeClr>
              </a:solidFill>
            </a:endParaRPr>
          </a:p>
          <a:p>
            <a:pPr>
              <a:defRPr/>
            </a:pPr>
            <a:r>
              <a:rPr lang="cs-CZ" b="1" dirty="0">
                <a:solidFill>
                  <a:schemeClr val="accent3">
                    <a:lumMod val="75000"/>
                  </a:schemeClr>
                </a:solidFill>
              </a:rPr>
              <a:t>6. Adolescence jako období nabízející</a:t>
            </a:r>
            <a:r>
              <a:rPr lang="cs-CZ" dirty="0">
                <a:solidFill>
                  <a:schemeClr val="accent3">
                    <a:lumMod val="75000"/>
                  </a:schemeClr>
                </a:solidFill>
              </a:rPr>
              <a:t> „</a:t>
            </a:r>
            <a:r>
              <a:rPr lang="cs-CZ" b="1" dirty="0">
                <a:solidFill>
                  <a:schemeClr val="accent3">
                    <a:lumMod val="75000"/>
                  </a:schemeClr>
                </a:solidFill>
              </a:rPr>
              <a:t>alternativy konzumní společnosti“</a:t>
            </a:r>
            <a:r>
              <a:rPr lang="cs-CZ" dirty="0">
                <a:solidFill>
                  <a:schemeClr val="accent3">
                    <a:lumMod val="75000"/>
                  </a:schemeClr>
                </a:solidFill>
              </a:rPr>
              <a:t>.  </a:t>
            </a:r>
            <a:r>
              <a:rPr lang="cs-CZ" dirty="0"/>
              <a:t>Adolescenti jsou označováni za </a:t>
            </a:r>
            <a:r>
              <a:rPr lang="cs-CZ" b="1" i="1" dirty="0"/>
              <a:t>kritiky spotřeby</a:t>
            </a:r>
            <a:r>
              <a:rPr lang="cs-CZ" dirty="0"/>
              <a:t>, nositele myšlenek péče o budoucnost naší planety. Chtějí žít skromně, v souladu s přírodou. Napomínají své rodiče, aby se chovali ekologicky. Mnozí usilují o ochranu kulturních památek, bojují proti globalizaci. </a:t>
            </a:r>
            <a:endParaRPr lang="en-US" dirty="0"/>
          </a:p>
          <a:p>
            <a:pPr>
              <a:defRPr/>
            </a:pPr>
            <a:endParaRPr lang="en-US" dirty="0"/>
          </a:p>
        </p:txBody>
      </p:sp>
    </p:spTree>
    <p:extLst>
      <p:ext uri="{BB962C8B-B14F-4D97-AF65-F5344CB8AC3E}">
        <p14:creationId xmlns:p14="http://schemas.microsoft.com/office/powerpoint/2010/main" val="1323494217"/>
      </p:ext>
    </p:extLst>
  </p:cSld>
  <p:clrMapOvr>
    <a:masterClrMapping/>
  </p:clrMapOvr>
  <p:transition spd="slow">
    <p:newsflash/>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sp>
        <p:nvSpPr>
          <p:cNvPr id="2" name="Content Placeholder 1"/>
          <p:cNvSpPr>
            <a:spLocks noGrp="1"/>
          </p:cNvSpPr>
          <p:nvPr>
            <p:ph idx="1"/>
          </p:nvPr>
        </p:nvSpPr>
        <p:spPr/>
        <p:txBody>
          <a:bodyPr/>
          <a:lstStyle/>
          <a:p>
            <a:pPr>
              <a:defRPr/>
            </a:pPr>
            <a:endParaRPr lang="cs-CZ" b="1" dirty="0"/>
          </a:p>
          <a:p>
            <a:pPr>
              <a:defRPr/>
            </a:pPr>
            <a:r>
              <a:rPr lang="cs-CZ" b="1" dirty="0">
                <a:solidFill>
                  <a:schemeClr val="accent3">
                    <a:lumMod val="75000"/>
                  </a:schemeClr>
                </a:solidFill>
              </a:rPr>
              <a:t>7, Adolescenti jsou</a:t>
            </a:r>
            <a:r>
              <a:rPr lang="cs-CZ" dirty="0">
                <a:solidFill>
                  <a:schemeClr val="accent3">
                    <a:lumMod val="75000"/>
                  </a:schemeClr>
                </a:solidFill>
              </a:rPr>
              <a:t> „</a:t>
            </a:r>
            <a:r>
              <a:rPr lang="cs-CZ" b="1" dirty="0">
                <a:solidFill>
                  <a:schemeClr val="accent3">
                    <a:lumMod val="75000"/>
                  </a:schemeClr>
                </a:solidFill>
              </a:rPr>
              <a:t>oběti nezodpovědného vývoje společnosti</a:t>
            </a:r>
            <a:r>
              <a:rPr lang="cs-CZ" b="1" dirty="0"/>
              <a:t>“.</a:t>
            </a:r>
            <a:r>
              <a:rPr lang="cs-CZ" dirty="0"/>
              <a:t> </a:t>
            </a:r>
            <a:r>
              <a:rPr lang="cs-CZ" b="1" i="1" dirty="0"/>
              <a:t>Společnost je sama vinna</a:t>
            </a:r>
            <a:r>
              <a:rPr lang="cs-CZ" dirty="0"/>
              <a:t> za problémy s adolescenty. Mládí je bezcílnost a zmatek dětí, které se nenaučily nic užitečného a nikdo je k ničemu užitečnému nepotřebuje. (srov. 2)</a:t>
            </a:r>
            <a:endParaRPr lang="en-US" dirty="0"/>
          </a:p>
          <a:p>
            <a:pPr>
              <a:defRPr/>
            </a:pPr>
            <a:endParaRPr lang="en-US" dirty="0"/>
          </a:p>
        </p:txBody>
      </p:sp>
    </p:spTree>
    <p:extLst>
      <p:ext uri="{BB962C8B-B14F-4D97-AF65-F5344CB8AC3E}">
        <p14:creationId xmlns:p14="http://schemas.microsoft.com/office/powerpoint/2010/main" val="3793712273"/>
      </p:ext>
    </p:extLst>
  </p:cSld>
  <p:clrMapOvr>
    <a:masterClrMapping/>
  </p:clrMapOvr>
  <p:transition spd="slow">
    <p:newsflash/>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08720"/>
            <a:ext cx="8964488" cy="1008112"/>
          </a:xfrm>
        </p:spPr>
        <p:txBody>
          <a:bodyPr>
            <a:normAutofit fontScale="90000"/>
          </a:bodyPr>
          <a:lstStyle/>
          <a:p>
            <a:pPr algn="ctr">
              <a:defRPr/>
            </a:pPr>
            <a:br>
              <a:rPr lang="cs-CZ" i="1" u="sng" dirty="0"/>
            </a:br>
            <a:r>
              <a:rPr lang="cs-CZ" i="1" u="sng" dirty="0">
                <a:solidFill>
                  <a:schemeClr val="accent1">
                    <a:lumMod val="75000"/>
                  </a:schemeClr>
                </a:solidFill>
              </a:rPr>
              <a:t>Vývojové změny v kontextu empirických  výzkumů</a:t>
            </a:r>
            <a:br>
              <a:rPr lang="en-US" dirty="0"/>
            </a:br>
            <a:endParaRPr lang="en-US" dirty="0"/>
          </a:p>
        </p:txBody>
      </p:sp>
      <p:sp>
        <p:nvSpPr>
          <p:cNvPr id="2" name="Content Placeholder 1"/>
          <p:cNvSpPr>
            <a:spLocks noGrp="1"/>
          </p:cNvSpPr>
          <p:nvPr>
            <p:ph idx="1"/>
          </p:nvPr>
        </p:nvSpPr>
        <p:spPr/>
        <p:txBody>
          <a:bodyPr/>
          <a:lstStyle/>
          <a:p>
            <a:pPr>
              <a:buFont typeface="Wingdings 3" pitchFamily="18" charset="2"/>
              <a:buNone/>
            </a:pPr>
            <a:r>
              <a:rPr lang="cs-CZ" i="1" dirty="0"/>
              <a:t> </a:t>
            </a:r>
            <a:endParaRPr lang="en-US" dirty="0"/>
          </a:p>
          <a:p>
            <a:pPr>
              <a:buFont typeface="Wingdings 3" pitchFamily="18" charset="2"/>
              <a:buNone/>
            </a:pPr>
            <a:r>
              <a:rPr lang="cs-CZ" dirty="0"/>
              <a:t> Změny v těchto oblastech: </a:t>
            </a:r>
            <a:endParaRPr lang="en-US" dirty="0"/>
          </a:p>
          <a:p>
            <a:r>
              <a:rPr lang="cs-CZ" b="1" dirty="0"/>
              <a:t>A, Biologické, </a:t>
            </a:r>
            <a:endParaRPr lang="en-US" dirty="0"/>
          </a:p>
          <a:p>
            <a:r>
              <a:rPr lang="cs-CZ" b="1" dirty="0"/>
              <a:t>B, Kognitivní, </a:t>
            </a:r>
            <a:endParaRPr lang="en-US" dirty="0"/>
          </a:p>
          <a:p>
            <a:r>
              <a:rPr lang="cs-CZ" b="1" dirty="0"/>
              <a:t>C, Emocionální a </a:t>
            </a:r>
            <a:endParaRPr lang="en-US" dirty="0"/>
          </a:p>
          <a:p>
            <a:r>
              <a:rPr lang="cs-CZ" b="1" dirty="0"/>
              <a:t>D, Psychosociální</a:t>
            </a:r>
            <a:r>
              <a:rPr lang="cs-CZ" dirty="0"/>
              <a:t> </a:t>
            </a:r>
          </a:p>
          <a:p>
            <a:pPr>
              <a:buFont typeface="Wingdings 3" pitchFamily="18" charset="2"/>
              <a:buNone/>
            </a:pPr>
            <a:endParaRPr lang="en-US" dirty="0"/>
          </a:p>
          <a:p>
            <a:pPr>
              <a:buFont typeface="Wingdings 3" pitchFamily="18" charset="2"/>
              <a:buNone/>
            </a:pPr>
            <a:r>
              <a:rPr lang="cs-CZ" dirty="0"/>
              <a:t>= většina autorů to takto pojímá</a:t>
            </a:r>
            <a:endParaRPr lang="en-US" dirty="0"/>
          </a:p>
          <a:p>
            <a:endParaRPr lang="en-US" dirty="0"/>
          </a:p>
        </p:txBody>
      </p:sp>
    </p:spTree>
    <p:extLst>
      <p:ext uri="{BB962C8B-B14F-4D97-AF65-F5344CB8AC3E}">
        <p14:creationId xmlns:p14="http://schemas.microsoft.com/office/powerpoint/2010/main" val="18808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2">
                                            <p:txEl>
                                              <p:pRg st="1" end="1"/>
                                            </p:txEl>
                                          </p:spTgt>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0 0  L 0.25 0  E" pathEditMode="relative" ptsTypes="">
                                      <p:cBhvr>
                                        <p:cTn id="10" dur="2000" fill="hold"/>
                                        <p:tgtEl>
                                          <p:spTgt spid="2">
                                            <p:txEl>
                                              <p:pRg st="2" end="2"/>
                                            </p:txEl>
                                          </p:spTgt>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0 0  L 0.25 0  E" pathEditMode="relative" ptsTypes="">
                                      <p:cBhvr>
                                        <p:cTn id="14" dur="2000" fill="hold"/>
                                        <p:tgtEl>
                                          <p:spTgt spid="2">
                                            <p:txEl>
                                              <p:pRg st="3" end="3"/>
                                            </p:txEl>
                                          </p:spTgt>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0 0  L 0.25 0  E" pathEditMode="relative" ptsTypes="">
                                      <p:cBhvr>
                                        <p:cTn id="18" dur="2000" fill="hold"/>
                                        <p:tgtEl>
                                          <p:spTgt spid="2">
                                            <p:txEl>
                                              <p:pRg st="4" end="4"/>
                                            </p:txEl>
                                          </p:spTgt>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0" nodeType="clickEffect">
                                  <p:stCondLst>
                                    <p:cond delay="0"/>
                                  </p:stCondLst>
                                  <p:childTnLst>
                                    <p:animMotion origin="layout" path="M 0 0  L 0.25 0  E" pathEditMode="relative" ptsTypes="">
                                      <p:cBhvr>
                                        <p:cTn id="22" dur="2000" fill="hold"/>
                                        <p:tgtEl>
                                          <p:spTgt spid="2">
                                            <p:txEl>
                                              <p:pRg st="5" end="5"/>
                                            </p:txEl>
                                          </p:spTgt>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0" nodeType="clickEffect">
                                  <p:stCondLst>
                                    <p:cond delay="0"/>
                                  </p:stCondLst>
                                  <p:childTnLst>
                                    <p:animMotion origin="layout" path="M 0 0  L 0.25 0  E" pathEditMode="relative" ptsTypes="">
                                      <p:cBhvr>
                                        <p:cTn id="26" dur="2000" fill="hold"/>
                                        <p:tgtEl>
                                          <p:spTgt spid="2">
                                            <p:txEl>
                                              <p:pRg st="7" end="7"/>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52736"/>
            <a:ext cx="8229600" cy="216024"/>
          </a:xfrm>
        </p:spPr>
        <p:txBody>
          <a:bodyPr>
            <a:normAutofit fontScale="90000"/>
          </a:bodyPr>
          <a:lstStyle/>
          <a:p>
            <a:pPr>
              <a:defRPr/>
            </a:pPr>
            <a:r>
              <a:rPr lang="cs-CZ" i="1" u="sng" dirty="0">
                <a:solidFill>
                  <a:schemeClr val="accent3"/>
                </a:solidFill>
              </a:rPr>
              <a:t>Biologické změny:</a:t>
            </a:r>
            <a:br>
              <a:rPr lang="en-US" u="sng" dirty="0">
                <a:solidFill>
                  <a:schemeClr val="accent3"/>
                </a:solidFill>
              </a:rPr>
            </a:br>
            <a:endParaRPr lang="en-US" dirty="0"/>
          </a:p>
        </p:txBody>
      </p:sp>
      <p:sp>
        <p:nvSpPr>
          <p:cNvPr id="23554" name="Content Placeholder 1"/>
          <p:cNvSpPr>
            <a:spLocks noGrp="1"/>
          </p:cNvSpPr>
          <p:nvPr>
            <p:ph idx="1"/>
          </p:nvPr>
        </p:nvSpPr>
        <p:spPr/>
        <p:txBody>
          <a:bodyPr>
            <a:normAutofit lnSpcReduction="10000"/>
          </a:bodyPr>
          <a:lstStyle/>
          <a:p>
            <a:r>
              <a:rPr lang="cs-CZ" dirty="0"/>
              <a:t>hormonální změny u dívek i u chlapců</a:t>
            </a:r>
            <a:endParaRPr lang="en-US" dirty="0"/>
          </a:p>
          <a:p>
            <a:r>
              <a:rPr lang="cs-CZ" dirty="0"/>
              <a:t>pohlavní zralost, schopnost reprodukce</a:t>
            </a:r>
            <a:endParaRPr lang="en-US" dirty="0"/>
          </a:p>
          <a:p>
            <a:r>
              <a:rPr lang="cs-CZ" dirty="0"/>
              <a:t>Růst (až 9 cm za rok) , váha (důl.  genderové aspekty utváření sebepojetí – např. poruchy příjmu potravy, poruchy ve vnímání těl. schématu) </a:t>
            </a:r>
            <a:endParaRPr lang="en-US" dirty="0"/>
          </a:p>
          <a:p>
            <a:pPr>
              <a:buFont typeface="Wingdings 3" pitchFamily="18" charset="2"/>
              <a:buNone/>
            </a:pPr>
            <a:endParaRPr lang="en-US" dirty="0"/>
          </a:p>
          <a:p>
            <a:r>
              <a:rPr lang="cs-CZ" b="1" dirty="0"/>
              <a:t>sekulární akcelerace: </a:t>
            </a:r>
            <a:r>
              <a:rPr lang="cs-CZ" dirty="0"/>
              <a:t>trend zrychlování růstu, váhy a pohlavního dospívání v posledních sto letech</a:t>
            </a:r>
            <a:endParaRPr lang="en-US" dirty="0"/>
          </a:p>
          <a:p>
            <a:endParaRPr lang="en-US" dirty="0"/>
          </a:p>
        </p:txBody>
      </p:sp>
    </p:spTree>
    <p:extLst>
      <p:ext uri="{BB962C8B-B14F-4D97-AF65-F5344CB8AC3E}">
        <p14:creationId xmlns:p14="http://schemas.microsoft.com/office/powerpoint/2010/main" val="192616314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76672"/>
            <a:ext cx="8229600" cy="1224136"/>
          </a:xfrm>
        </p:spPr>
        <p:txBody>
          <a:bodyPr>
            <a:normAutofit fontScale="90000"/>
          </a:bodyPr>
          <a:lstStyle/>
          <a:p>
            <a:pPr>
              <a:defRPr/>
            </a:pPr>
            <a:r>
              <a:rPr lang="cs-CZ" dirty="0">
                <a:solidFill>
                  <a:srgbClr val="C00000"/>
                </a:solidFill>
              </a:rPr>
              <a:t>Biologické změny – genderové rozdíly</a:t>
            </a:r>
            <a:endParaRPr lang="en-US" dirty="0">
              <a:solidFill>
                <a:srgbClr val="C00000"/>
              </a:solidFill>
            </a:endParaRPr>
          </a:p>
        </p:txBody>
      </p:sp>
      <p:sp>
        <p:nvSpPr>
          <p:cNvPr id="2" name="Content Placeholder 1"/>
          <p:cNvSpPr>
            <a:spLocks noGrp="1"/>
          </p:cNvSpPr>
          <p:nvPr>
            <p:ph idx="1"/>
          </p:nvPr>
        </p:nvSpPr>
        <p:spPr>
          <a:xfrm>
            <a:off x="457200" y="1481138"/>
            <a:ext cx="8229600" cy="5376862"/>
          </a:xfrm>
        </p:spPr>
        <p:txBody>
          <a:bodyPr>
            <a:normAutofit fontScale="92500"/>
          </a:bodyPr>
          <a:lstStyle/>
          <a:p>
            <a:r>
              <a:rPr lang="cs-CZ" sz="2400" dirty="0"/>
              <a:t>Změny tělesného zrání hluboce ovlivňují celkovou identitu jedince, vedou k zvýrazňování rozdílů mezi dívkami a chlapci a také iniciují vývojový posun v jejich genderové identitě</a:t>
            </a:r>
          </a:p>
          <a:p>
            <a:pPr algn="ctr"/>
            <a:endParaRPr lang="cs-CZ" sz="2400" b="1" dirty="0">
              <a:solidFill>
                <a:srgbClr val="C00000"/>
              </a:solidFill>
              <a:effectLst>
                <a:outerShdw blurRad="38100" dist="38100" dir="2700000" algn="tl">
                  <a:srgbClr val="C0C0C0"/>
                </a:outerShdw>
              </a:effectLst>
            </a:endParaRPr>
          </a:p>
          <a:p>
            <a:pPr algn="ctr"/>
            <a:r>
              <a:rPr lang="cs-CZ" sz="2400" b="1" dirty="0">
                <a:solidFill>
                  <a:srgbClr val="C00000"/>
                </a:solidFill>
                <a:effectLst>
                  <a:outerShdw blurRad="38100" dist="38100" dir="2700000" algn="tl">
                    <a:srgbClr val="C0C0C0"/>
                  </a:outerShdw>
                </a:effectLst>
              </a:rPr>
              <a:t>DÍVKY</a:t>
            </a:r>
            <a:r>
              <a:rPr lang="cs-CZ" sz="2400" dirty="0">
                <a:solidFill>
                  <a:srgbClr val="C00000"/>
                </a:solidFill>
              </a:rPr>
              <a:t> </a:t>
            </a:r>
          </a:p>
          <a:p>
            <a:r>
              <a:rPr lang="cs-CZ" sz="2400" dirty="0"/>
              <a:t>Vaječníky zvýší produkci estrogenu až 8mi násobně (růst prsů, zrání dělohy, vývin tvaru boků, pánve a stehen – ukládání tuku</a:t>
            </a:r>
          </a:p>
          <a:p>
            <a:r>
              <a:rPr lang="cs-CZ" sz="2400" dirty="0"/>
              <a:t>Androgeny – iniciují růst pubického a axilárního ochlupení </a:t>
            </a:r>
          </a:p>
          <a:p>
            <a:r>
              <a:rPr lang="cs-CZ" sz="2400" dirty="0"/>
              <a:t>Příchod </a:t>
            </a:r>
            <a:r>
              <a:rPr lang="cs-CZ" sz="2400" dirty="0" err="1"/>
              <a:t>menarché</a:t>
            </a:r>
            <a:r>
              <a:rPr lang="cs-CZ" sz="2400" dirty="0"/>
              <a:t> se opožďuje za počátkem růstu prsů v průměru o 1,3 -3,3 let</a:t>
            </a:r>
          </a:p>
          <a:p>
            <a:r>
              <a:rPr lang="cs-CZ" sz="2400" dirty="0" err="1"/>
              <a:t>Balharová</a:t>
            </a:r>
            <a:r>
              <a:rPr lang="cs-CZ" sz="2400" dirty="0"/>
              <a:t> (2005) – trend urychlování dospívání se začíná zastavovat – průměrný věk </a:t>
            </a:r>
            <a:r>
              <a:rPr lang="cs-CZ" sz="2400" dirty="0" err="1"/>
              <a:t>menarché</a:t>
            </a:r>
            <a:r>
              <a:rPr lang="cs-CZ" sz="2400" dirty="0"/>
              <a:t> je 12,3-13,8 let.  				(interkulturní rozdíly)</a:t>
            </a:r>
            <a:endParaRPr lang="en-US" sz="2400" dirty="0"/>
          </a:p>
        </p:txBody>
      </p:sp>
    </p:spTree>
    <p:extLst>
      <p:ext uri="{BB962C8B-B14F-4D97-AF65-F5344CB8AC3E}">
        <p14:creationId xmlns:p14="http://schemas.microsoft.com/office/powerpoint/2010/main" val="409812542"/>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sp>
        <p:nvSpPr>
          <p:cNvPr id="25602" name="Content Placeholder 1"/>
          <p:cNvSpPr>
            <a:spLocks noGrp="1"/>
          </p:cNvSpPr>
          <p:nvPr>
            <p:ph idx="1"/>
          </p:nvPr>
        </p:nvSpPr>
        <p:spPr>
          <a:xfrm>
            <a:off x="457200" y="908050"/>
            <a:ext cx="8229600" cy="5949950"/>
          </a:xfrm>
        </p:spPr>
        <p:txBody>
          <a:bodyPr/>
          <a:lstStyle/>
          <a:p>
            <a:r>
              <a:rPr lang="cs-CZ" sz="2400"/>
              <a:t>Otevřenost a přiměřená pozornost dospívání v rodině s velkou mírou pravděpodobnosti zlepšuje sebepojetí a sebepřijetí dívky</a:t>
            </a:r>
          </a:p>
          <a:p>
            <a:r>
              <a:rPr lang="cs-CZ" sz="2400"/>
              <a:t>Dříve vyspělé dívky mají celkově nižší sebevědomí a sebeúctu, častěji trpí emočními problémy a depresí než dívky, které vyspívají později. (Bealová, 1994) </a:t>
            </a:r>
          </a:p>
          <a:p>
            <a:r>
              <a:rPr lang="cs-CZ" sz="2400"/>
              <a:t>Naopak, dívky, které vyspívají později než jejich vrstevnice, tělesné změny více vítají</a:t>
            </a:r>
          </a:p>
          <a:p>
            <a:r>
              <a:rPr lang="cs-CZ" sz="2400"/>
              <a:t>Balharová (2005) Vlivy nadměrné fyzické zátěže, či psychické zátěže – např. gymnastky, baletky,  ale i v rodinách, kde má dívka vřelejší vztah s otcem– později</a:t>
            </a:r>
          </a:p>
          <a:p>
            <a:r>
              <a:rPr lang="cs-CZ" sz="2400"/>
              <a:t>Dříve – dívky  z rozvedených rodin, citově nepříznivých rodinných prostředí, chybějící otec či chladnější otec</a:t>
            </a:r>
          </a:p>
          <a:p>
            <a:endParaRPr lang="cs-CZ"/>
          </a:p>
          <a:p>
            <a:endParaRPr lang="en-US"/>
          </a:p>
        </p:txBody>
      </p:sp>
    </p:spTree>
    <p:extLst>
      <p:ext uri="{BB962C8B-B14F-4D97-AF65-F5344CB8AC3E}">
        <p14:creationId xmlns:p14="http://schemas.microsoft.com/office/powerpoint/2010/main" val="75655022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4" name="object 4"/>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1187627" y="620712"/>
            <a:ext cx="7128764" cy="715073"/>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p:nvPr/>
        </p:nvSpPr>
        <p:spPr>
          <a:xfrm>
            <a:off x="3131820" y="1556804"/>
            <a:ext cx="2931922" cy="4637786"/>
          </a:xfrm>
          <a:prstGeom prst="rect">
            <a:avLst/>
          </a:prstGeom>
          <a:blipFill>
            <a:blip r:embed="rId6" cstate="print"/>
            <a:stretch>
              <a:fillRect/>
            </a:stretch>
          </a:blipFill>
        </p:spPr>
        <p:txBody>
          <a:bodyPr wrap="square" lIns="0" tIns="0" rIns="0" bIns="0" rtlCol="0">
            <a:noAutofit/>
          </a:bodyPr>
          <a:lstStyle/>
          <a:p>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36712"/>
            <a:ext cx="8229600" cy="360040"/>
          </a:xfrm>
        </p:spPr>
        <p:txBody>
          <a:bodyPr>
            <a:normAutofit fontScale="90000"/>
          </a:bodyPr>
          <a:lstStyle/>
          <a:p>
            <a:pPr algn="ctr">
              <a:defRPr/>
            </a:pPr>
            <a:r>
              <a:rPr lang="cs-CZ" dirty="0">
                <a:solidFill>
                  <a:schemeClr val="accent1">
                    <a:lumMod val="75000"/>
                  </a:schemeClr>
                </a:solidFill>
              </a:rPr>
              <a:t>CHLAPCI </a:t>
            </a:r>
            <a:endParaRPr lang="en-US" dirty="0">
              <a:solidFill>
                <a:schemeClr val="accent1">
                  <a:lumMod val="75000"/>
                </a:schemeClr>
              </a:solidFill>
            </a:endParaRPr>
          </a:p>
        </p:txBody>
      </p:sp>
      <p:sp>
        <p:nvSpPr>
          <p:cNvPr id="26626" name="Content Placeholder 1"/>
          <p:cNvSpPr>
            <a:spLocks noGrp="1"/>
          </p:cNvSpPr>
          <p:nvPr>
            <p:ph idx="1"/>
          </p:nvPr>
        </p:nvSpPr>
        <p:spPr>
          <a:xfrm>
            <a:off x="179388" y="1052513"/>
            <a:ext cx="8964612" cy="4954587"/>
          </a:xfrm>
        </p:spPr>
        <p:txBody>
          <a:bodyPr>
            <a:normAutofit fontScale="92500" lnSpcReduction="20000"/>
          </a:bodyPr>
          <a:lstStyle/>
          <a:p>
            <a:endParaRPr lang="cs-CZ" sz="2400" dirty="0"/>
          </a:p>
          <a:p>
            <a:r>
              <a:rPr lang="cs-CZ" sz="2400" dirty="0"/>
              <a:t>Procesu zrání u chlapců je obecně </a:t>
            </a:r>
            <a:r>
              <a:rPr lang="cs-CZ" sz="2400" b="1" dirty="0"/>
              <a:t>věnováno méně pozornosti </a:t>
            </a:r>
          </a:p>
          <a:p>
            <a:r>
              <a:rPr lang="cs-CZ" sz="2400" b="1" dirty="0"/>
              <a:t>Produkce testosteronu </a:t>
            </a:r>
            <a:r>
              <a:rPr lang="cs-CZ" sz="2400" dirty="0"/>
              <a:t>(10ti až 20ti násobek větší než u žen), celková maskulinizace jejich vzhledu</a:t>
            </a:r>
          </a:p>
          <a:p>
            <a:r>
              <a:rPr lang="cs-CZ" sz="2400" dirty="0"/>
              <a:t>Hlavní známkou tělesné dospělosti chlapců je spermiogeneze (</a:t>
            </a:r>
            <a:r>
              <a:rPr lang="cs-CZ" sz="2400" b="1" dirty="0" err="1"/>
              <a:t>spermarché</a:t>
            </a:r>
            <a:r>
              <a:rPr lang="cs-CZ" sz="2400" b="1" dirty="0"/>
              <a:t> – první ejakulace</a:t>
            </a:r>
            <a:r>
              <a:rPr lang="cs-CZ" sz="2400" dirty="0"/>
              <a:t>) – rozdíl v prožitku, u chlapců více spjat se sexuální vzrušivostí – u chlapců je orgasmická schopnost bezprostředně vázána na reprodukční zralost (na rozdíl u dívek) </a:t>
            </a:r>
          </a:p>
          <a:p>
            <a:r>
              <a:rPr lang="cs-CZ" sz="2400" dirty="0"/>
              <a:t>O zkušenosti s pohlavním zráním </a:t>
            </a:r>
            <a:r>
              <a:rPr lang="cs-CZ" sz="2400" b="1" dirty="0"/>
              <a:t>jsou chlapci ochotni hovořit ještě méně něž dívky </a:t>
            </a:r>
            <a:r>
              <a:rPr lang="cs-CZ" sz="2400" dirty="0"/>
              <a:t>– hovoří spíše v obecné rovině, vtípky, historky, apod. Chybí empirická data o jejich prožívání (</a:t>
            </a:r>
            <a:r>
              <a:rPr lang="cs-CZ" sz="2400" dirty="0" err="1"/>
              <a:t>Janošová</a:t>
            </a:r>
            <a:r>
              <a:rPr lang="cs-CZ" sz="2400" dirty="0"/>
              <a:t>,2008) </a:t>
            </a:r>
          </a:p>
          <a:p>
            <a:r>
              <a:rPr lang="cs-CZ" sz="2400" dirty="0"/>
              <a:t>chlapci dávají v oblasti dospívání a sexuality </a:t>
            </a:r>
            <a:r>
              <a:rPr lang="cs-CZ" sz="2400" b="1" dirty="0"/>
              <a:t>přednost spíše informacím zprostředkovaným neosobními zdroji </a:t>
            </a:r>
            <a:r>
              <a:rPr lang="cs-CZ" sz="2400" dirty="0"/>
              <a:t>(média) </a:t>
            </a:r>
          </a:p>
          <a:p>
            <a:pPr lvl="1"/>
            <a:r>
              <a:rPr lang="cs-CZ" sz="2000" dirty="0"/>
              <a:t>                    </a:t>
            </a:r>
            <a:r>
              <a:rPr lang="cs-CZ" sz="2000" dirty="0" err="1"/>
              <a:t>Janošová</a:t>
            </a:r>
            <a:r>
              <a:rPr lang="cs-CZ" sz="2000" dirty="0"/>
              <a:t> (1999)  </a:t>
            </a:r>
          </a:p>
          <a:p>
            <a:endParaRPr lang="en-US" sz="2400" dirty="0"/>
          </a:p>
        </p:txBody>
      </p:sp>
    </p:spTree>
    <p:extLst>
      <p:ext uri="{BB962C8B-B14F-4D97-AF65-F5344CB8AC3E}">
        <p14:creationId xmlns:p14="http://schemas.microsoft.com/office/powerpoint/2010/main" val="211703356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sp>
        <p:nvSpPr>
          <p:cNvPr id="27650" name="Content Placeholder 1"/>
          <p:cNvSpPr>
            <a:spLocks noGrp="1"/>
          </p:cNvSpPr>
          <p:nvPr>
            <p:ph idx="1"/>
          </p:nvPr>
        </p:nvSpPr>
        <p:spPr/>
        <p:txBody>
          <a:bodyPr/>
          <a:lstStyle/>
          <a:p>
            <a:r>
              <a:rPr lang="cs-CZ"/>
              <a:t>Mezi vrstevníky jsou ve výhodě spíše chlapci, jež dospívají dříve, později dospívající chlapci mohou mít nižší sebevědomí. </a:t>
            </a:r>
          </a:p>
          <a:p>
            <a:r>
              <a:rPr lang="cs-CZ"/>
              <a:t>Bealová (1994) však poukazuje na to, že v dospělosti se později dospívající chlapci cítí celkově spokojenějšíé, jsou tvořivější</a:t>
            </a:r>
          </a:p>
          <a:p>
            <a:endParaRPr lang="en-US"/>
          </a:p>
        </p:txBody>
      </p:sp>
    </p:spTree>
    <p:extLst>
      <p:ext uri="{BB962C8B-B14F-4D97-AF65-F5344CB8AC3E}">
        <p14:creationId xmlns:p14="http://schemas.microsoft.com/office/powerpoint/2010/main" val="234437562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cs-CZ" i="1" u="sng" dirty="0">
                <a:solidFill>
                  <a:schemeClr val="accent3"/>
                </a:solidFill>
              </a:rPr>
              <a:t>Kognitivní změny </a:t>
            </a:r>
            <a:br>
              <a:rPr lang="en-US" dirty="0"/>
            </a:br>
            <a:endParaRPr lang="en-US" dirty="0"/>
          </a:p>
        </p:txBody>
      </p:sp>
      <p:sp>
        <p:nvSpPr>
          <p:cNvPr id="28674" name="Content Placeholder 1"/>
          <p:cNvSpPr>
            <a:spLocks noGrp="1"/>
          </p:cNvSpPr>
          <p:nvPr>
            <p:ph idx="1"/>
          </p:nvPr>
        </p:nvSpPr>
        <p:spPr/>
        <p:txBody>
          <a:bodyPr>
            <a:normAutofit lnSpcReduction="10000"/>
          </a:bodyPr>
          <a:lstStyle/>
          <a:p>
            <a:r>
              <a:rPr lang="cs-CZ" b="1" i="1"/>
              <a:t>J. Piaget</a:t>
            </a:r>
            <a:r>
              <a:rPr lang="cs-CZ" i="1"/>
              <a:t> – </a:t>
            </a:r>
            <a:r>
              <a:rPr lang="cs-CZ" b="1" i="1"/>
              <a:t>období utváření formálních operací</a:t>
            </a:r>
            <a:r>
              <a:rPr lang="cs-CZ" i="1"/>
              <a:t> </a:t>
            </a:r>
            <a:r>
              <a:rPr lang="cs-CZ"/>
              <a:t>(hypotetické, abstraktní pojmy, systematický přístup k problémům</a:t>
            </a:r>
          </a:p>
          <a:p>
            <a:pPr>
              <a:buFont typeface="Wingdings 3" pitchFamily="18" charset="2"/>
              <a:buNone/>
            </a:pPr>
            <a:endParaRPr lang="en-US"/>
          </a:p>
          <a:p>
            <a:r>
              <a:rPr lang="cs-CZ"/>
              <a:t>Myšlení- logické,  introspektivní, analytické, sebekritické</a:t>
            </a:r>
          </a:p>
          <a:p>
            <a:pPr>
              <a:buFont typeface="Wingdings 3" pitchFamily="18" charset="2"/>
              <a:buNone/>
            </a:pPr>
            <a:endParaRPr lang="en-US"/>
          </a:p>
          <a:p>
            <a:r>
              <a:rPr lang="cs-CZ"/>
              <a:t>Rozvoj intelektových kapacit</a:t>
            </a:r>
          </a:p>
          <a:p>
            <a:pPr>
              <a:buFont typeface="Wingdings 3" pitchFamily="18" charset="2"/>
              <a:buNone/>
            </a:pPr>
            <a:endParaRPr lang="en-US"/>
          </a:p>
          <a:p>
            <a:r>
              <a:rPr lang="cs-CZ"/>
              <a:t>Rozvoj volní regulace chování</a:t>
            </a:r>
            <a:endParaRPr lang="en-US"/>
          </a:p>
          <a:p>
            <a:endParaRPr lang="en-US"/>
          </a:p>
        </p:txBody>
      </p:sp>
    </p:spTree>
    <p:extLst>
      <p:ext uri="{BB962C8B-B14F-4D97-AF65-F5344CB8AC3E}">
        <p14:creationId xmlns:p14="http://schemas.microsoft.com/office/powerpoint/2010/main" val="297899988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4704"/>
            <a:ext cx="8229600" cy="864096"/>
          </a:xfrm>
        </p:spPr>
        <p:txBody>
          <a:bodyPr>
            <a:normAutofit/>
          </a:bodyPr>
          <a:lstStyle/>
          <a:p>
            <a:pPr>
              <a:defRPr/>
            </a:pPr>
            <a:r>
              <a:rPr lang="cs-CZ" i="1" u="sng" dirty="0">
                <a:solidFill>
                  <a:schemeClr val="accent3"/>
                </a:solidFill>
              </a:rPr>
              <a:t>Emocionální změny</a:t>
            </a:r>
            <a:endParaRPr lang="en-US" u="sng" dirty="0">
              <a:solidFill>
                <a:schemeClr val="accent3"/>
              </a:solidFill>
            </a:endParaRPr>
          </a:p>
        </p:txBody>
      </p:sp>
      <p:sp>
        <p:nvSpPr>
          <p:cNvPr id="2" name="Content Placeholder 1"/>
          <p:cNvSpPr>
            <a:spLocks noGrp="1"/>
          </p:cNvSpPr>
          <p:nvPr>
            <p:ph idx="1"/>
          </p:nvPr>
        </p:nvSpPr>
        <p:spPr>
          <a:xfrm>
            <a:off x="179388" y="981075"/>
            <a:ext cx="8785225" cy="5876925"/>
          </a:xfrm>
        </p:spPr>
        <p:txBody>
          <a:bodyPr>
            <a:normAutofit lnSpcReduction="10000"/>
          </a:bodyPr>
          <a:lstStyle/>
          <a:p>
            <a:pPr>
              <a:buFont typeface="Wingdings 3" pitchFamily="18" charset="2"/>
              <a:buNone/>
              <a:defRPr/>
            </a:pPr>
            <a:endParaRPr lang="en-US" dirty="0"/>
          </a:p>
          <a:p>
            <a:pPr>
              <a:defRPr/>
            </a:pPr>
            <a:r>
              <a:rPr lang="cs-CZ" dirty="0"/>
              <a:t>citové zážitky se diferencují, přibývá vyšších citů , směr labilita-stabilita (věková korelace)</a:t>
            </a:r>
            <a:endParaRPr lang="en-US" dirty="0"/>
          </a:p>
          <a:p>
            <a:pPr>
              <a:defRPr/>
            </a:pPr>
            <a:r>
              <a:rPr lang="cs-CZ" b="1" dirty="0"/>
              <a:t>Příhoda (1967) </a:t>
            </a:r>
            <a:r>
              <a:rPr lang="cs-CZ" dirty="0"/>
              <a:t>– </a:t>
            </a:r>
            <a:r>
              <a:rPr lang="cs-CZ" sz="2400" u="sng" dirty="0"/>
              <a:t>pubescence – čas zvýšené emoční lability</a:t>
            </a:r>
            <a:r>
              <a:rPr lang="cs-CZ" sz="2400" dirty="0"/>
              <a:t>, souvisí s hormonálními změnami, zvýšenou mírou sebereflexe a egocentričnosti, s vysokou mírou sebehodnocení, resp. Nadšením pro určité osoby a ideály, které vytvářejí pro sebehodnocení referenční rámec. </a:t>
            </a:r>
            <a:endParaRPr lang="cs-CZ" dirty="0"/>
          </a:p>
          <a:p>
            <a:pPr>
              <a:defRPr/>
            </a:pPr>
            <a:r>
              <a:rPr lang="cs-CZ" b="1" dirty="0">
                <a:solidFill>
                  <a:schemeClr val="accent3"/>
                </a:solidFill>
              </a:rPr>
              <a:t>Dnes</a:t>
            </a:r>
            <a:r>
              <a:rPr lang="cs-CZ" dirty="0">
                <a:solidFill>
                  <a:schemeClr val="accent3"/>
                </a:solidFill>
              </a:rPr>
              <a:t>: </a:t>
            </a:r>
            <a:r>
              <a:rPr lang="cs-CZ" dirty="0"/>
              <a:t>ne vždy je průběh puberty emocionálně bouřlivý a dramatický (interindividuální rozdíly)  </a:t>
            </a:r>
          </a:p>
          <a:p>
            <a:pPr>
              <a:defRPr/>
            </a:pPr>
            <a:r>
              <a:rPr lang="cs-CZ" b="1" dirty="0" err="1"/>
              <a:t>Petersonová</a:t>
            </a:r>
            <a:r>
              <a:rPr lang="cs-CZ" b="1" dirty="0"/>
              <a:t> (1988)  </a:t>
            </a:r>
            <a:r>
              <a:rPr lang="cs-CZ" dirty="0"/>
              <a:t>- </a:t>
            </a:r>
            <a:r>
              <a:rPr lang="cs-CZ" b="1" dirty="0"/>
              <a:t>problémy mají zejména ti dospívající, kteří vykazovali emoční labilitu již v dětství  </a:t>
            </a:r>
            <a:r>
              <a:rPr lang="cs-CZ" sz="1800" b="1" dirty="0"/>
              <a:t>(platí ale více pro chlapce, u dívek se často problémy manifestují až s příchodem časné adolescence) </a:t>
            </a:r>
            <a:endParaRPr lang="cs-CZ" b="1" dirty="0"/>
          </a:p>
          <a:p>
            <a:pPr>
              <a:defRPr/>
            </a:pPr>
            <a:endParaRPr lang="en-US" dirty="0"/>
          </a:p>
        </p:txBody>
      </p:sp>
    </p:spTree>
    <p:extLst>
      <p:ext uri="{BB962C8B-B14F-4D97-AF65-F5344CB8AC3E}">
        <p14:creationId xmlns:p14="http://schemas.microsoft.com/office/powerpoint/2010/main" val="294933792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908720"/>
            <a:ext cx="8229600" cy="864096"/>
          </a:xfrm>
        </p:spPr>
        <p:txBody>
          <a:bodyPr>
            <a:normAutofit fontScale="90000"/>
          </a:bodyPr>
          <a:lstStyle/>
          <a:p>
            <a:pPr>
              <a:defRPr/>
            </a:pPr>
            <a:r>
              <a:rPr lang="cs-CZ" i="1" u="sng" dirty="0">
                <a:solidFill>
                  <a:schemeClr val="accent3"/>
                </a:solidFill>
              </a:rPr>
              <a:t>Psychosociální změny – oblast vztahů, </a:t>
            </a:r>
            <a:r>
              <a:rPr lang="cs-CZ" i="1" u="sng" dirty="0" err="1">
                <a:solidFill>
                  <a:schemeClr val="accent3"/>
                </a:solidFill>
              </a:rPr>
              <a:t>soc</a:t>
            </a:r>
            <a:r>
              <a:rPr lang="cs-CZ" i="1" u="sng" dirty="0">
                <a:solidFill>
                  <a:schemeClr val="accent3"/>
                </a:solidFill>
              </a:rPr>
              <a:t>. rolí - </a:t>
            </a:r>
            <a:r>
              <a:rPr lang="cs-CZ" sz="4400" dirty="0">
                <a:solidFill>
                  <a:schemeClr val="accent1">
                    <a:lumMod val="75000"/>
                  </a:schemeClr>
                </a:solidFill>
              </a:rPr>
              <a:t>SEBEPOJETÍ </a:t>
            </a:r>
            <a:br>
              <a:rPr lang="en-US" dirty="0"/>
            </a:br>
            <a:endParaRPr lang="en-US" dirty="0"/>
          </a:p>
        </p:txBody>
      </p:sp>
      <p:sp>
        <p:nvSpPr>
          <p:cNvPr id="30722" name="Content Placeholder 1"/>
          <p:cNvSpPr>
            <a:spLocks noGrp="1"/>
          </p:cNvSpPr>
          <p:nvPr>
            <p:ph idx="1"/>
          </p:nvPr>
        </p:nvSpPr>
        <p:spPr>
          <a:xfrm>
            <a:off x="457200" y="1844824"/>
            <a:ext cx="8229600" cy="5013176"/>
          </a:xfrm>
        </p:spPr>
        <p:txBody>
          <a:bodyPr>
            <a:normAutofit lnSpcReduction="10000"/>
          </a:bodyPr>
          <a:lstStyle/>
          <a:p>
            <a:pPr algn="just"/>
            <a:r>
              <a:rPr lang="cs-CZ" sz="2000" b="1" dirty="0"/>
              <a:t>Růst egocentrismu</a:t>
            </a:r>
            <a:r>
              <a:rPr lang="cs-CZ" sz="2000" dirty="0"/>
              <a:t>, který se projevuje </a:t>
            </a:r>
            <a:r>
              <a:rPr lang="cs-CZ" sz="2000" b="1" dirty="0"/>
              <a:t>větší introverzí </a:t>
            </a:r>
            <a:r>
              <a:rPr lang="cs-CZ" sz="2000" dirty="0"/>
              <a:t>(Vágnerová, 2000)</a:t>
            </a:r>
          </a:p>
          <a:p>
            <a:pPr algn="just"/>
            <a:r>
              <a:rPr lang="cs-CZ" sz="2000" dirty="0"/>
              <a:t>Nejcitlivější bývá právě období nejviditelnějších změn (kolem 12-13 ti let) – pocity nejistoty, nejvíce znejistělá je skupina dívek</a:t>
            </a:r>
          </a:p>
          <a:p>
            <a:pPr algn="just"/>
            <a:r>
              <a:rPr lang="cs-CZ" sz="2000" dirty="0"/>
              <a:t>Osobní nejistota se projevuje také sníženou tolerancí dospívajících                    		růst tolerance je zřetelný u starších dospívajících </a:t>
            </a:r>
          </a:p>
          <a:p>
            <a:pPr algn="just"/>
            <a:r>
              <a:rPr lang="cs-CZ" sz="2000" b="1" dirty="0"/>
              <a:t>Sebehodnocení (</a:t>
            </a:r>
            <a:r>
              <a:rPr lang="cs-CZ" sz="2000" b="1" dirty="0" err="1"/>
              <a:t>self</a:t>
            </a:r>
            <a:r>
              <a:rPr lang="cs-CZ" sz="2000" b="1" dirty="0"/>
              <a:t>-</a:t>
            </a:r>
            <a:r>
              <a:rPr lang="cs-CZ" sz="2000" b="1" dirty="0" err="1"/>
              <a:t>esteem</a:t>
            </a:r>
            <a:r>
              <a:rPr lang="cs-CZ" sz="2000" b="1" dirty="0"/>
              <a:t>)- </a:t>
            </a:r>
            <a:r>
              <a:rPr lang="cs-CZ" sz="2000" dirty="0"/>
              <a:t>adolescenti, čerpající svou sebejistotu především z výkonu mají obvykle stabilnější sebehodnocení než ti, kteří se zakotvují především v názorech druhých osob </a:t>
            </a:r>
          </a:p>
          <a:p>
            <a:pPr algn="just"/>
            <a:r>
              <a:rPr lang="cs-CZ" sz="2000" dirty="0"/>
              <a:t>Macek, Osecká (1996) – pozitivnější vztah k sobě samému (v rané a střední adolescenci) mají spíše ti, kteří považují za důležité referenční osoby rodiče či jiné dospělé autority, než ti, pro které je důležité především mínění vrstevníků </a:t>
            </a:r>
          </a:p>
          <a:p>
            <a:pPr algn="just"/>
            <a:r>
              <a:rPr lang="cs-CZ" sz="2000" b="1" dirty="0"/>
              <a:t>  Uznání vlastní hodnoty a vědomí vlastní kompetence, </a:t>
            </a:r>
            <a:r>
              <a:rPr lang="cs-CZ" sz="2000" b="1" dirty="0" err="1"/>
              <a:t>sebeakceprace</a:t>
            </a:r>
            <a:r>
              <a:rPr lang="cs-CZ" sz="2000" b="1" dirty="0"/>
              <a:t> </a:t>
            </a:r>
          </a:p>
          <a:p>
            <a:pPr algn="just"/>
            <a:endParaRPr lang="en-US" sz="2000" b="1" dirty="0"/>
          </a:p>
        </p:txBody>
      </p:sp>
      <p:cxnSp>
        <p:nvCxnSpPr>
          <p:cNvPr id="5" name="Straight Arrow Connector 4"/>
          <p:cNvCxnSpPr/>
          <p:nvPr/>
        </p:nvCxnSpPr>
        <p:spPr>
          <a:xfrm>
            <a:off x="1403350" y="3644900"/>
            <a:ext cx="7207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479579"/>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50106"/>
          </a:xfrm>
        </p:spPr>
        <p:txBody>
          <a:bodyPr/>
          <a:lstStyle/>
          <a:p>
            <a:pPr algn="ctr">
              <a:defRPr/>
            </a:pPr>
            <a:r>
              <a:rPr lang="cs-CZ" dirty="0">
                <a:solidFill>
                  <a:schemeClr val="accent1">
                    <a:lumMod val="75000"/>
                  </a:schemeClr>
                </a:solidFill>
              </a:rPr>
              <a:t>IDENTITA</a:t>
            </a:r>
            <a:r>
              <a:rPr lang="cs-CZ" dirty="0"/>
              <a:t> </a:t>
            </a:r>
            <a:endParaRPr lang="en-US" dirty="0"/>
          </a:p>
        </p:txBody>
      </p:sp>
      <p:pic>
        <p:nvPicPr>
          <p:cNvPr id="31747" name="Picture 2"/>
          <p:cNvPicPr>
            <a:picLocks noGrp="1" noChangeAspect="1" noChangeArrowheads="1"/>
          </p:cNvPicPr>
          <p:nvPr>
            <p:ph idx="1"/>
          </p:nvPr>
        </p:nvPicPr>
        <p:blipFill>
          <a:blip r:embed="rId2" cstate="print"/>
          <a:srcRect/>
          <a:stretch>
            <a:fillRect/>
          </a:stretch>
        </p:blipFill>
        <p:spPr>
          <a:xfrm>
            <a:off x="395288" y="404813"/>
            <a:ext cx="2376487" cy="3168650"/>
          </a:xfrm>
        </p:spPr>
      </p:pic>
      <p:sp>
        <p:nvSpPr>
          <p:cNvPr id="31748" name="TextBox 4"/>
          <p:cNvSpPr txBox="1">
            <a:spLocks noChangeArrowheads="1"/>
          </p:cNvSpPr>
          <p:nvPr/>
        </p:nvSpPr>
        <p:spPr bwMode="auto">
          <a:xfrm>
            <a:off x="2916238" y="981075"/>
            <a:ext cx="5472112" cy="708025"/>
          </a:xfrm>
          <a:prstGeom prst="rect">
            <a:avLst/>
          </a:prstGeom>
          <a:noFill/>
          <a:ln w="9525">
            <a:noFill/>
            <a:miter lim="800000"/>
            <a:headEnd/>
            <a:tailEnd/>
          </a:ln>
        </p:spPr>
        <p:txBody>
          <a:bodyPr>
            <a:spAutoFit/>
          </a:bodyPr>
          <a:lstStyle/>
          <a:p>
            <a:r>
              <a:rPr lang="cs-CZ" sz="2000"/>
              <a:t>E. Erikson  (1968) – základní vývojový úkol v období adolescence (hledání vlastní identity) </a:t>
            </a:r>
            <a:endParaRPr lang="en-US" sz="2000"/>
          </a:p>
        </p:txBody>
      </p:sp>
      <p:grpSp>
        <p:nvGrpSpPr>
          <p:cNvPr id="2" name="Group 8"/>
          <p:cNvGrpSpPr>
            <a:grpSpLocks/>
          </p:cNvGrpSpPr>
          <p:nvPr/>
        </p:nvGrpSpPr>
        <p:grpSpPr bwMode="auto">
          <a:xfrm>
            <a:off x="2771775" y="1916113"/>
            <a:ext cx="2736850" cy="4333875"/>
            <a:chOff x="3622476" y="2204864"/>
            <a:chExt cx="2232248" cy="3253729"/>
          </a:xfrm>
        </p:grpSpPr>
        <p:sp>
          <p:nvSpPr>
            <p:cNvPr id="10" name="Freeform 9"/>
            <p:cNvSpPr/>
            <p:nvPr/>
          </p:nvSpPr>
          <p:spPr>
            <a:xfrm>
              <a:off x="3622476" y="2204864"/>
              <a:ext cx="2232248" cy="879920"/>
            </a:xfrm>
            <a:custGeom>
              <a:avLst/>
              <a:gdLst>
                <a:gd name="connsiteX0" fmla="*/ 0 w 1899046"/>
                <a:gd name="connsiteY0" fmla="*/ 94952 h 949523"/>
                <a:gd name="connsiteX1" fmla="*/ 27811 w 1899046"/>
                <a:gd name="connsiteY1" fmla="*/ 27811 h 949523"/>
                <a:gd name="connsiteX2" fmla="*/ 94952 w 1899046"/>
                <a:gd name="connsiteY2" fmla="*/ 0 h 949523"/>
                <a:gd name="connsiteX3" fmla="*/ 1804094 w 1899046"/>
                <a:gd name="connsiteY3" fmla="*/ 0 h 949523"/>
                <a:gd name="connsiteX4" fmla="*/ 1871235 w 1899046"/>
                <a:gd name="connsiteY4" fmla="*/ 27811 h 949523"/>
                <a:gd name="connsiteX5" fmla="*/ 1899046 w 1899046"/>
                <a:gd name="connsiteY5" fmla="*/ 94952 h 949523"/>
                <a:gd name="connsiteX6" fmla="*/ 1899046 w 1899046"/>
                <a:gd name="connsiteY6" fmla="*/ 854571 h 949523"/>
                <a:gd name="connsiteX7" fmla="*/ 1871235 w 1899046"/>
                <a:gd name="connsiteY7" fmla="*/ 921712 h 949523"/>
                <a:gd name="connsiteX8" fmla="*/ 1804094 w 1899046"/>
                <a:gd name="connsiteY8" fmla="*/ 949523 h 949523"/>
                <a:gd name="connsiteX9" fmla="*/ 94952 w 1899046"/>
                <a:gd name="connsiteY9" fmla="*/ 949523 h 949523"/>
                <a:gd name="connsiteX10" fmla="*/ 27811 w 1899046"/>
                <a:gd name="connsiteY10" fmla="*/ 921712 h 949523"/>
                <a:gd name="connsiteX11" fmla="*/ 0 w 1899046"/>
                <a:gd name="connsiteY11" fmla="*/ 854571 h 949523"/>
                <a:gd name="connsiteX12" fmla="*/ 0 w 1899046"/>
                <a:gd name="connsiteY12" fmla="*/ 94952 h 94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9046" h="949523">
                  <a:moveTo>
                    <a:pt x="0" y="94952"/>
                  </a:moveTo>
                  <a:cubicBezTo>
                    <a:pt x="0" y="69769"/>
                    <a:pt x="10004" y="45618"/>
                    <a:pt x="27811" y="27811"/>
                  </a:cubicBezTo>
                  <a:cubicBezTo>
                    <a:pt x="45618" y="10004"/>
                    <a:pt x="69769" y="0"/>
                    <a:pt x="94952" y="0"/>
                  </a:cubicBezTo>
                  <a:lnTo>
                    <a:pt x="1804094" y="0"/>
                  </a:lnTo>
                  <a:cubicBezTo>
                    <a:pt x="1829277" y="0"/>
                    <a:pt x="1853428" y="10004"/>
                    <a:pt x="1871235" y="27811"/>
                  </a:cubicBezTo>
                  <a:cubicBezTo>
                    <a:pt x="1889042" y="45618"/>
                    <a:pt x="1899046" y="69769"/>
                    <a:pt x="1899046" y="94952"/>
                  </a:cubicBezTo>
                  <a:lnTo>
                    <a:pt x="1899046" y="854571"/>
                  </a:lnTo>
                  <a:cubicBezTo>
                    <a:pt x="1899046" y="879754"/>
                    <a:pt x="1889042" y="903905"/>
                    <a:pt x="1871235" y="921712"/>
                  </a:cubicBezTo>
                  <a:cubicBezTo>
                    <a:pt x="1853428" y="939519"/>
                    <a:pt x="1829277" y="949523"/>
                    <a:pt x="1804094" y="949523"/>
                  </a:cubicBezTo>
                  <a:lnTo>
                    <a:pt x="94952" y="949523"/>
                  </a:lnTo>
                  <a:cubicBezTo>
                    <a:pt x="69769" y="949523"/>
                    <a:pt x="45618" y="939519"/>
                    <a:pt x="27811" y="921712"/>
                  </a:cubicBezTo>
                  <a:cubicBezTo>
                    <a:pt x="10004" y="903905"/>
                    <a:pt x="0" y="879754"/>
                    <a:pt x="0" y="854571"/>
                  </a:cubicBezTo>
                  <a:lnTo>
                    <a:pt x="0" y="949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09726" tIns="82421" rIns="109726" bIns="82421" spcCol="1270" anchor="ctr"/>
            <a:lstStyle/>
            <a:p>
              <a:pPr algn="ctr" defTabSz="1911350">
                <a:lnSpc>
                  <a:spcPct val="90000"/>
                </a:lnSpc>
                <a:spcAft>
                  <a:spcPct val="35000"/>
                </a:spcAft>
                <a:defRPr/>
              </a:pPr>
              <a:r>
                <a:rPr lang="cs-CZ" sz="43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Identita</a:t>
              </a:r>
              <a:r>
                <a:rPr lang="cs-CZ" sz="4300" dirty="0"/>
                <a:t> </a:t>
              </a:r>
              <a:endParaRPr lang="en-US" sz="4300" dirty="0"/>
            </a:p>
          </p:txBody>
        </p:sp>
        <p:sp>
          <p:nvSpPr>
            <p:cNvPr id="11" name="Freeform 10"/>
            <p:cNvSpPr/>
            <p:nvPr/>
          </p:nvSpPr>
          <p:spPr>
            <a:xfrm>
              <a:off x="3812813" y="3084443"/>
              <a:ext cx="189042" cy="712722"/>
            </a:xfrm>
            <a:custGeom>
              <a:avLst/>
              <a:gdLst/>
              <a:ahLst/>
              <a:cxnLst/>
              <a:rect l="0" t="0" r="0" b="0"/>
              <a:pathLst>
                <a:path>
                  <a:moveTo>
                    <a:pt x="0" y="0"/>
                  </a:moveTo>
                  <a:lnTo>
                    <a:pt x="0" y="712142"/>
                  </a:lnTo>
                  <a:lnTo>
                    <a:pt x="189904" y="71214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002285" y="3322166"/>
              <a:ext cx="1519237" cy="949523"/>
            </a:xfrm>
            <a:custGeom>
              <a:avLst/>
              <a:gdLst>
                <a:gd name="connsiteX0" fmla="*/ 0 w 1519237"/>
                <a:gd name="connsiteY0" fmla="*/ 94952 h 949523"/>
                <a:gd name="connsiteX1" fmla="*/ 27811 w 1519237"/>
                <a:gd name="connsiteY1" fmla="*/ 27811 h 949523"/>
                <a:gd name="connsiteX2" fmla="*/ 94952 w 1519237"/>
                <a:gd name="connsiteY2" fmla="*/ 0 h 949523"/>
                <a:gd name="connsiteX3" fmla="*/ 1424285 w 1519237"/>
                <a:gd name="connsiteY3" fmla="*/ 0 h 949523"/>
                <a:gd name="connsiteX4" fmla="*/ 1491426 w 1519237"/>
                <a:gd name="connsiteY4" fmla="*/ 27811 h 949523"/>
                <a:gd name="connsiteX5" fmla="*/ 1519237 w 1519237"/>
                <a:gd name="connsiteY5" fmla="*/ 94952 h 949523"/>
                <a:gd name="connsiteX6" fmla="*/ 1519237 w 1519237"/>
                <a:gd name="connsiteY6" fmla="*/ 854571 h 949523"/>
                <a:gd name="connsiteX7" fmla="*/ 1491426 w 1519237"/>
                <a:gd name="connsiteY7" fmla="*/ 921712 h 949523"/>
                <a:gd name="connsiteX8" fmla="*/ 1424285 w 1519237"/>
                <a:gd name="connsiteY8" fmla="*/ 949523 h 949523"/>
                <a:gd name="connsiteX9" fmla="*/ 94952 w 1519237"/>
                <a:gd name="connsiteY9" fmla="*/ 949523 h 949523"/>
                <a:gd name="connsiteX10" fmla="*/ 27811 w 1519237"/>
                <a:gd name="connsiteY10" fmla="*/ 921712 h 949523"/>
                <a:gd name="connsiteX11" fmla="*/ 0 w 1519237"/>
                <a:gd name="connsiteY11" fmla="*/ 854571 h 949523"/>
                <a:gd name="connsiteX12" fmla="*/ 0 w 1519237"/>
                <a:gd name="connsiteY12" fmla="*/ 94952 h 94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237" h="949523">
                  <a:moveTo>
                    <a:pt x="0" y="94952"/>
                  </a:moveTo>
                  <a:cubicBezTo>
                    <a:pt x="0" y="69769"/>
                    <a:pt x="10004" y="45618"/>
                    <a:pt x="27811" y="27811"/>
                  </a:cubicBezTo>
                  <a:cubicBezTo>
                    <a:pt x="45618" y="10004"/>
                    <a:pt x="69769" y="0"/>
                    <a:pt x="94952" y="0"/>
                  </a:cubicBezTo>
                  <a:lnTo>
                    <a:pt x="1424285" y="0"/>
                  </a:lnTo>
                  <a:cubicBezTo>
                    <a:pt x="1449468" y="0"/>
                    <a:pt x="1473619" y="10004"/>
                    <a:pt x="1491426" y="27811"/>
                  </a:cubicBezTo>
                  <a:cubicBezTo>
                    <a:pt x="1509233" y="45618"/>
                    <a:pt x="1519237" y="69769"/>
                    <a:pt x="1519237" y="94952"/>
                  </a:cubicBezTo>
                  <a:lnTo>
                    <a:pt x="1519237" y="854571"/>
                  </a:lnTo>
                  <a:cubicBezTo>
                    <a:pt x="1519237" y="879754"/>
                    <a:pt x="1509233" y="903905"/>
                    <a:pt x="1491426" y="921712"/>
                  </a:cubicBezTo>
                  <a:cubicBezTo>
                    <a:pt x="1473619" y="939519"/>
                    <a:pt x="1449468" y="949523"/>
                    <a:pt x="1424285" y="949523"/>
                  </a:cubicBezTo>
                  <a:lnTo>
                    <a:pt x="94952" y="949523"/>
                  </a:lnTo>
                  <a:cubicBezTo>
                    <a:pt x="69769" y="949523"/>
                    <a:pt x="45618" y="939519"/>
                    <a:pt x="27811" y="921712"/>
                  </a:cubicBezTo>
                  <a:cubicBezTo>
                    <a:pt x="10004" y="903905"/>
                    <a:pt x="0" y="879754"/>
                    <a:pt x="0" y="854571"/>
                  </a:cubicBezTo>
                  <a:lnTo>
                    <a:pt x="0" y="94952"/>
                  </a:lnTo>
                  <a:close/>
                </a:path>
              </a:pathLst>
            </a:custGeom>
            <a:solidFill>
              <a:schemeClr val="accent3">
                <a:lumMod val="75000"/>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6866" tIns="67181" rIns="86866" bIns="67181" spcCol="1270" anchor="ctr"/>
            <a:lstStyle/>
            <a:p>
              <a:pPr algn="ctr" defTabSz="1377950">
                <a:lnSpc>
                  <a:spcPct val="90000"/>
                </a:lnSpc>
                <a:spcAft>
                  <a:spcPct val="35000"/>
                </a:spcAft>
                <a:defRPr/>
              </a:pPr>
              <a:r>
                <a:rPr lang="cs-CZ" sz="3100" dirty="0">
                  <a:ln w="18415" cmpd="sng">
                    <a:solidFill>
                      <a:srgbClr val="FFFFFF"/>
                    </a:solidFill>
                    <a:prstDash val="solid"/>
                  </a:ln>
                  <a:solidFill>
                    <a:srgbClr val="FFFFFF"/>
                  </a:solidFill>
                  <a:effectLst>
                    <a:outerShdw blurRad="63500" dir="3600000" algn="tl" rotWithShape="0">
                      <a:srgbClr val="000000">
                        <a:alpha val="70000"/>
                      </a:srgbClr>
                    </a:outerShdw>
                  </a:effectLst>
                </a:rPr>
                <a:t>Osobní aspekt</a:t>
              </a:r>
              <a:endParaRPr lang="en-US" sz="3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Freeform 12"/>
            <p:cNvSpPr/>
            <p:nvPr/>
          </p:nvSpPr>
          <p:spPr>
            <a:xfrm>
              <a:off x="3812813" y="3084443"/>
              <a:ext cx="189042" cy="1899796"/>
            </a:xfrm>
            <a:custGeom>
              <a:avLst/>
              <a:gdLst/>
              <a:ahLst/>
              <a:cxnLst/>
              <a:rect l="0" t="0" r="0" b="0"/>
              <a:pathLst>
                <a:path>
                  <a:moveTo>
                    <a:pt x="0" y="0"/>
                  </a:moveTo>
                  <a:lnTo>
                    <a:pt x="0" y="1899046"/>
                  </a:lnTo>
                  <a:lnTo>
                    <a:pt x="189904" y="1899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4002285" y="4509070"/>
              <a:ext cx="1519237" cy="949523"/>
            </a:xfrm>
            <a:custGeom>
              <a:avLst/>
              <a:gdLst>
                <a:gd name="connsiteX0" fmla="*/ 0 w 1519237"/>
                <a:gd name="connsiteY0" fmla="*/ 94952 h 949523"/>
                <a:gd name="connsiteX1" fmla="*/ 27811 w 1519237"/>
                <a:gd name="connsiteY1" fmla="*/ 27811 h 949523"/>
                <a:gd name="connsiteX2" fmla="*/ 94952 w 1519237"/>
                <a:gd name="connsiteY2" fmla="*/ 0 h 949523"/>
                <a:gd name="connsiteX3" fmla="*/ 1424285 w 1519237"/>
                <a:gd name="connsiteY3" fmla="*/ 0 h 949523"/>
                <a:gd name="connsiteX4" fmla="*/ 1491426 w 1519237"/>
                <a:gd name="connsiteY4" fmla="*/ 27811 h 949523"/>
                <a:gd name="connsiteX5" fmla="*/ 1519237 w 1519237"/>
                <a:gd name="connsiteY5" fmla="*/ 94952 h 949523"/>
                <a:gd name="connsiteX6" fmla="*/ 1519237 w 1519237"/>
                <a:gd name="connsiteY6" fmla="*/ 854571 h 949523"/>
                <a:gd name="connsiteX7" fmla="*/ 1491426 w 1519237"/>
                <a:gd name="connsiteY7" fmla="*/ 921712 h 949523"/>
                <a:gd name="connsiteX8" fmla="*/ 1424285 w 1519237"/>
                <a:gd name="connsiteY8" fmla="*/ 949523 h 949523"/>
                <a:gd name="connsiteX9" fmla="*/ 94952 w 1519237"/>
                <a:gd name="connsiteY9" fmla="*/ 949523 h 949523"/>
                <a:gd name="connsiteX10" fmla="*/ 27811 w 1519237"/>
                <a:gd name="connsiteY10" fmla="*/ 921712 h 949523"/>
                <a:gd name="connsiteX11" fmla="*/ 0 w 1519237"/>
                <a:gd name="connsiteY11" fmla="*/ 854571 h 949523"/>
                <a:gd name="connsiteX12" fmla="*/ 0 w 1519237"/>
                <a:gd name="connsiteY12" fmla="*/ 94952 h 94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237" h="949523">
                  <a:moveTo>
                    <a:pt x="0" y="94952"/>
                  </a:moveTo>
                  <a:cubicBezTo>
                    <a:pt x="0" y="69769"/>
                    <a:pt x="10004" y="45618"/>
                    <a:pt x="27811" y="27811"/>
                  </a:cubicBezTo>
                  <a:cubicBezTo>
                    <a:pt x="45618" y="10004"/>
                    <a:pt x="69769" y="0"/>
                    <a:pt x="94952" y="0"/>
                  </a:cubicBezTo>
                  <a:lnTo>
                    <a:pt x="1424285" y="0"/>
                  </a:lnTo>
                  <a:cubicBezTo>
                    <a:pt x="1449468" y="0"/>
                    <a:pt x="1473619" y="10004"/>
                    <a:pt x="1491426" y="27811"/>
                  </a:cubicBezTo>
                  <a:cubicBezTo>
                    <a:pt x="1509233" y="45618"/>
                    <a:pt x="1519237" y="69769"/>
                    <a:pt x="1519237" y="94952"/>
                  </a:cubicBezTo>
                  <a:lnTo>
                    <a:pt x="1519237" y="854571"/>
                  </a:lnTo>
                  <a:cubicBezTo>
                    <a:pt x="1519237" y="879754"/>
                    <a:pt x="1509233" y="903905"/>
                    <a:pt x="1491426" y="921712"/>
                  </a:cubicBezTo>
                  <a:cubicBezTo>
                    <a:pt x="1473619" y="939519"/>
                    <a:pt x="1449468" y="949523"/>
                    <a:pt x="1424285" y="949523"/>
                  </a:cubicBezTo>
                  <a:lnTo>
                    <a:pt x="94952" y="949523"/>
                  </a:lnTo>
                  <a:cubicBezTo>
                    <a:pt x="69769" y="949523"/>
                    <a:pt x="45618" y="939519"/>
                    <a:pt x="27811" y="921712"/>
                  </a:cubicBezTo>
                  <a:cubicBezTo>
                    <a:pt x="10004" y="903905"/>
                    <a:pt x="0" y="879754"/>
                    <a:pt x="0" y="854571"/>
                  </a:cubicBezTo>
                  <a:lnTo>
                    <a:pt x="0" y="94952"/>
                  </a:lnTo>
                  <a:close/>
                </a:path>
              </a:pathLst>
            </a:custGeom>
            <a:solidFill>
              <a:schemeClr val="accent6">
                <a:lumMod val="60000"/>
                <a:lumOff val="40000"/>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6866" tIns="67181" rIns="86866" bIns="67181" spcCol="127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377950">
                <a:lnSpc>
                  <a:spcPct val="90000"/>
                </a:lnSpc>
                <a:spcAft>
                  <a:spcPct val="35000"/>
                </a:spcAft>
                <a:defRPr/>
              </a:pPr>
              <a:r>
                <a:rPr lang="cs-CZ" sz="3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Sociální aspekt </a:t>
              </a:r>
              <a:endParaRPr lang="en-US" sz="3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15" name="Cloud Callout 14"/>
          <p:cNvSpPr/>
          <p:nvPr/>
        </p:nvSpPr>
        <p:spPr>
          <a:xfrm>
            <a:off x="5003800" y="1773238"/>
            <a:ext cx="3744913" cy="2376487"/>
          </a:xfrm>
          <a:prstGeom prst="cloudCallout">
            <a:avLst/>
          </a:prstGeom>
          <a:gradFill>
            <a:gsLst>
              <a:gs pos="0">
                <a:schemeClr val="accent3">
                  <a:lumMod val="20000"/>
                  <a:lumOff val="8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cs-CZ" sz="2000" dirty="0">
                <a:solidFill>
                  <a:schemeClr val="tx2">
                    <a:lumMod val="50000"/>
                  </a:schemeClr>
                </a:solidFill>
              </a:rPr>
              <a:t>„Kdo jsem?“ „Já jsem já“. </a:t>
            </a:r>
            <a:r>
              <a:rPr lang="cs-CZ" dirty="0">
                <a:solidFill>
                  <a:schemeClr val="tx2">
                    <a:lumMod val="50000"/>
                  </a:schemeClr>
                </a:solidFill>
              </a:rPr>
              <a:t>(vědomí vlastní jedinečnosti, neopakovatelnosti a ohraničenosti vůči druhým)</a:t>
            </a:r>
            <a:endParaRPr lang="en-US" dirty="0">
              <a:solidFill>
                <a:schemeClr val="tx2">
                  <a:lumMod val="50000"/>
                </a:schemeClr>
              </a:solidFill>
            </a:endParaRPr>
          </a:p>
        </p:txBody>
      </p:sp>
      <p:sp>
        <p:nvSpPr>
          <p:cNvPr id="16" name="Cloud Callout 15"/>
          <p:cNvSpPr/>
          <p:nvPr/>
        </p:nvSpPr>
        <p:spPr>
          <a:xfrm>
            <a:off x="4932363" y="4292600"/>
            <a:ext cx="4211637" cy="2420938"/>
          </a:xfrm>
          <a:prstGeom prst="cloudCallout">
            <a:avLst/>
          </a:prstGeom>
          <a:gradFill>
            <a:gsLst>
              <a:gs pos="0">
                <a:schemeClr val="accent3">
                  <a:lumMod val="20000"/>
                  <a:lumOff val="8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2">
                    <a:lumMod val="50000"/>
                  </a:schemeClr>
                </a:solidFill>
              </a:rPr>
              <a:t>„kam patřím? “ „čeho jsem součástí? Odkud pocházím? Kam směřuji? (pocit začlenění, spolupatřičnosti a kontinuity ve vztazích i čase </a:t>
            </a:r>
            <a:endParaRPr lang="en-US" dirty="0">
              <a:solidFill>
                <a:schemeClr val="tx2">
                  <a:lumMod val="50000"/>
                </a:schemeClr>
              </a:solidFill>
            </a:endParaRPr>
          </a:p>
        </p:txBody>
      </p:sp>
    </p:spTree>
    <p:extLst>
      <p:ext uri="{BB962C8B-B14F-4D97-AF65-F5344CB8AC3E}">
        <p14:creationId xmlns:p14="http://schemas.microsoft.com/office/powerpoint/2010/main" val="2215068301"/>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36712"/>
            <a:ext cx="8229600" cy="504056"/>
          </a:xfrm>
        </p:spPr>
        <p:txBody>
          <a:bodyPr>
            <a:normAutofit fontScale="90000"/>
          </a:bodyPr>
          <a:lstStyle/>
          <a:p>
            <a:pPr>
              <a:defRPr/>
            </a:pPr>
            <a:r>
              <a:rPr lang="cs-CZ" dirty="0"/>
              <a:t>VZTAHY S RODIČI</a:t>
            </a:r>
            <a:br>
              <a:rPr lang="cs-CZ" dirty="0"/>
            </a:br>
            <a:endParaRPr lang="en-US" dirty="0"/>
          </a:p>
        </p:txBody>
      </p:sp>
      <p:sp>
        <p:nvSpPr>
          <p:cNvPr id="32770" name="Content Placeholder 1"/>
          <p:cNvSpPr>
            <a:spLocks noGrp="1"/>
          </p:cNvSpPr>
          <p:nvPr>
            <p:ph idx="1"/>
          </p:nvPr>
        </p:nvSpPr>
        <p:spPr>
          <a:xfrm>
            <a:off x="457200" y="1556792"/>
            <a:ext cx="8229600" cy="4450308"/>
          </a:xfrm>
        </p:spPr>
        <p:txBody>
          <a:bodyPr>
            <a:normAutofit fontScale="92500" lnSpcReduction="20000"/>
          </a:bodyPr>
          <a:lstStyle/>
          <a:p>
            <a:r>
              <a:rPr lang="cs-CZ" dirty="0"/>
              <a:t>Snaha o „zrovnoprávnění“ vlastní pozice</a:t>
            </a:r>
          </a:p>
          <a:p>
            <a:r>
              <a:rPr lang="cs-CZ" dirty="0"/>
              <a:t>Vztahy v rodině zůstávají i v dospívání vlivným faktorem socializace a individuace</a:t>
            </a:r>
          </a:p>
          <a:p>
            <a:r>
              <a:rPr lang="cs-CZ" dirty="0"/>
              <a:t>Opuštění tradičního pojetí „bouře a vzdor“</a:t>
            </a:r>
          </a:p>
          <a:p>
            <a:r>
              <a:rPr lang="cs-CZ" dirty="0"/>
              <a:t>Konflikty nevadí, když mají adolescenti pocit, že mohou svobodně vyjadřovat názory a že se na ně bere ohled. </a:t>
            </a:r>
          </a:p>
          <a:p>
            <a:r>
              <a:rPr lang="cs-CZ" dirty="0"/>
              <a:t>Důležitý je rodičovský zájem a zaangažovanost, emoční intenzita interakce, podoba rodičovské autority</a:t>
            </a:r>
          </a:p>
          <a:p>
            <a:r>
              <a:rPr lang="cs-CZ" dirty="0"/>
              <a:t>Řada studií poukazuje na to, že adolescenti se svou hodnotovou orientací více podobají svým rodičům než svým přátelům</a:t>
            </a:r>
            <a:endParaRPr lang="en-US" dirty="0"/>
          </a:p>
        </p:txBody>
      </p:sp>
    </p:spTree>
    <p:extLst>
      <p:ext uri="{BB962C8B-B14F-4D97-AF65-F5344CB8AC3E}">
        <p14:creationId xmlns:p14="http://schemas.microsoft.com/office/powerpoint/2010/main" val="93757847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sp>
        <p:nvSpPr>
          <p:cNvPr id="33794" name="Content Placeholder 1"/>
          <p:cNvSpPr>
            <a:spLocks noGrp="1"/>
          </p:cNvSpPr>
          <p:nvPr>
            <p:ph idx="1"/>
          </p:nvPr>
        </p:nvSpPr>
        <p:spPr/>
        <p:txBody>
          <a:bodyPr/>
          <a:lstStyle/>
          <a:p>
            <a:r>
              <a:rPr lang="cs-CZ"/>
              <a:t>Kvalita vztahu rodič- adolescent souvisí s kvalitou vrstevnických vztahů            </a:t>
            </a:r>
          </a:p>
          <a:p>
            <a:r>
              <a:rPr lang="cs-CZ"/>
              <a:t>vysoká míra kontroly            zvýšená orientace na vrstevníky, vytváření aliancí x R</a:t>
            </a:r>
          </a:p>
          <a:p>
            <a:r>
              <a:rPr lang="cs-CZ"/>
              <a:t>Špatný vztah s rodiči zvyšuje počet kontaktů s vrstevníky, ale nepodporuje kvalitu těchto vztahů </a:t>
            </a:r>
          </a:p>
          <a:p>
            <a:endParaRPr lang="cs-CZ"/>
          </a:p>
          <a:p>
            <a:endParaRPr lang="en-US"/>
          </a:p>
        </p:txBody>
      </p:sp>
      <p:cxnSp>
        <p:nvCxnSpPr>
          <p:cNvPr id="5" name="Straight Arrow Connector 4"/>
          <p:cNvCxnSpPr/>
          <p:nvPr/>
        </p:nvCxnSpPr>
        <p:spPr>
          <a:xfrm>
            <a:off x="3995738" y="2636838"/>
            <a:ext cx="72072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927620"/>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cs-CZ" dirty="0">
                <a:solidFill>
                  <a:schemeClr val="accent1">
                    <a:lumMod val="75000"/>
                  </a:schemeClr>
                </a:solidFill>
              </a:rPr>
              <a:t>VRSTEVNICKÉ VZTAHY A SKUPINY </a:t>
            </a:r>
            <a:endParaRPr lang="en-US" dirty="0">
              <a:solidFill>
                <a:schemeClr val="accent1">
                  <a:lumMod val="75000"/>
                </a:schemeClr>
              </a:solidFill>
            </a:endParaRPr>
          </a:p>
        </p:txBody>
      </p:sp>
      <p:sp>
        <p:nvSpPr>
          <p:cNvPr id="34818" name="Content Placeholder 1"/>
          <p:cNvSpPr>
            <a:spLocks noGrp="1"/>
          </p:cNvSpPr>
          <p:nvPr>
            <p:ph idx="1"/>
          </p:nvPr>
        </p:nvSpPr>
        <p:spPr/>
        <p:txBody>
          <a:bodyPr>
            <a:normAutofit fontScale="85000" lnSpcReduction="10000"/>
          </a:bodyPr>
          <a:lstStyle/>
          <a:p>
            <a:r>
              <a:rPr lang="cs-CZ" dirty="0"/>
              <a:t>Význam oddělování vztahů přátelských a partnerských</a:t>
            </a:r>
          </a:p>
          <a:p>
            <a:r>
              <a:rPr lang="cs-CZ" dirty="0"/>
              <a:t>Vrstevníci plní funkci komunikační </a:t>
            </a:r>
          </a:p>
          <a:p>
            <a:r>
              <a:rPr lang="cs-CZ" dirty="0"/>
              <a:t>a interakční platformy, kde může A testovat </a:t>
            </a:r>
          </a:p>
          <a:p>
            <a:pPr>
              <a:buNone/>
            </a:pPr>
            <a:r>
              <a:rPr lang="cs-CZ" dirty="0"/>
              <a:t>sám sebe.</a:t>
            </a:r>
          </a:p>
          <a:p>
            <a:endParaRPr lang="cs-CZ" dirty="0"/>
          </a:p>
          <a:p>
            <a:r>
              <a:rPr lang="cs-CZ" dirty="0"/>
              <a:t>A rádi napodobují a jsou napodobováni</a:t>
            </a:r>
          </a:p>
          <a:p>
            <a:r>
              <a:rPr lang="cs-CZ" dirty="0"/>
              <a:t>Vývoj: </a:t>
            </a:r>
          </a:p>
          <a:p>
            <a:r>
              <a:rPr lang="cs-CZ" b="1" u="sng" dirty="0"/>
              <a:t>Raná adolescence </a:t>
            </a:r>
            <a:r>
              <a:rPr lang="cs-CZ" dirty="0"/>
              <a:t>– </a:t>
            </a:r>
            <a:r>
              <a:rPr lang="cs-CZ" b="1" u="sng" dirty="0"/>
              <a:t>party</a:t>
            </a:r>
            <a:r>
              <a:rPr lang="cs-CZ" u="sng" dirty="0"/>
              <a:t> </a:t>
            </a:r>
            <a:r>
              <a:rPr lang="cs-CZ" dirty="0"/>
              <a:t>– vysoká koheze, většinou ryze chlapecké či dívčí, málokdy </a:t>
            </a:r>
            <a:r>
              <a:rPr lang="cs-CZ" dirty="0" err="1"/>
              <a:t>genderově</a:t>
            </a:r>
            <a:r>
              <a:rPr lang="cs-CZ" dirty="0"/>
              <a:t> smíšené</a:t>
            </a:r>
          </a:p>
          <a:p>
            <a:r>
              <a:rPr lang="cs-CZ" b="1" u="sng" dirty="0"/>
              <a:t>Střední A – větší skupiny </a:t>
            </a:r>
            <a:r>
              <a:rPr lang="cs-CZ" dirty="0"/>
              <a:t>– mejdany, párty…</a:t>
            </a:r>
          </a:p>
          <a:p>
            <a:r>
              <a:rPr lang="cs-CZ" b="1" dirty="0"/>
              <a:t>Pozdní – první partnerské sexuální vztahy</a:t>
            </a:r>
          </a:p>
          <a:p>
            <a:endParaRPr lang="cs-CZ" dirty="0"/>
          </a:p>
          <a:p>
            <a:endParaRPr lang="en-US" dirty="0"/>
          </a:p>
        </p:txBody>
      </p:sp>
      <p:pic>
        <p:nvPicPr>
          <p:cNvPr id="34820" name="Picture 2"/>
          <p:cNvPicPr>
            <a:picLocks noChangeAspect="1" noChangeArrowheads="1"/>
          </p:cNvPicPr>
          <p:nvPr/>
        </p:nvPicPr>
        <p:blipFill>
          <a:blip r:embed="rId2" cstate="print"/>
          <a:srcRect/>
          <a:stretch>
            <a:fillRect/>
          </a:stretch>
        </p:blipFill>
        <p:spPr bwMode="auto">
          <a:xfrm>
            <a:off x="7092280" y="3140968"/>
            <a:ext cx="1545379" cy="1415281"/>
          </a:xfrm>
          <a:prstGeom prst="rect">
            <a:avLst/>
          </a:prstGeom>
          <a:noFill/>
          <a:ln w="9525">
            <a:noFill/>
            <a:miter lim="800000"/>
            <a:headEnd/>
            <a:tailEnd/>
          </a:ln>
        </p:spPr>
      </p:pic>
    </p:spTree>
    <p:extLst>
      <p:ext uri="{BB962C8B-B14F-4D97-AF65-F5344CB8AC3E}">
        <p14:creationId xmlns:p14="http://schemas.microsoft.com/office/powerpoint/2010/main" val="3101230812"/>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sp>
        <p:nvSpPr>
          <p:cNvPr id="35842" name="Content Placeholder 1"/>
          <p:cNvSpPr>
            <a:spLocks noGrp="1"/>
          </p:cNvSpPr>
          <p:nvPr>
            <p:ph idx="1"/>
          </p:nvPr>
        </p:nvSpPr>
        <p:spPr/>
        <p:txBody>
          <a:bodyPr/>
          <a:lstStyle/>
          <a:p>
            <a:r>
              <a:rPr lang="cs-CZ"/>
              <a:t>Členstvím ve vrstevnické skupině A získávají sociální status a pocit vlastní hodnoty</a:t>
            </a:r>
          </a:p>
          <a:p>
            <a:r>
              <a:rPr lang="cs-CZ"/>
              <a:t>Chování vrstevníků ve skupině je zdrojem standardů chování – </a:t>
            </a:r>
            <a:r>
              <a:rPr lang="cs-CZ" i="1"/>
              <a:t>„dělá to tak každý, koho znám“ </a:t>
            </a:r>
          </a:p>
          <a:p>
            <a:r>
              <a:rPr lang="cs-CZ"/>
              <a:t>Gender: dívky více blízké přátelství (sdílení, empatie…)</a:t>
            </a:r>
          </a:p>
          <a:p>
            <a:r>
              <a:rPr lang="cs-CZ"/>
              <a:t>Chlapci více kolektivní </a:t>
            </a:r>
          </a:p>
          <a:p>
            <a:endParaRPr lang="cs-CZ"/>
          </a:p>
          <a:p>
            <a:endParaRPr lang="en-US"/>
          </a:p>
        </p:txBody>
      </p:sp>
    </p:spTree>
    <p:extLst>
      <p:ext uri="{BB962C8B-B14F-4D97-AF65-F5344CB8AC3E}">
        <p14:creationId xmlns:p14="http://schemas.microsoft.com/office/powerpoint/2010/main" val="1747189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p:nvPr/>
        </p:nvSpPr>
        <p:spPr>
          <a:xfrm>
            <a:off x="503110" y="620649"/>
            <a:ext cx="1349756" cy="2528442"/>
          </a:xfrm>
          <a:prstGeom prst="rect">
            <a:avLst/>
          </a:prstGeom>
        </p:spPr>
        <p:txBody>
          <a:bodyPr wrap="square" lIns="0" tIns="0" rIns="0" bIns="0" rtlCol="0">
            <a:noAutofit/>
          </a:bodyPr>
          <a:lstStyle/>
          <a:p>
            <a:pPr>
              <a:lnSpc>
                <a:spcPts val="1000"/>
              </a:lnSpc>
            </a:pPr>
            <a:endParaRPr sz="1000"/>
          </a:p>
          <a:p>
            <a:pPr marL="621550" marR="431228" algn="ctr">
              <a:lnSpc>
                <a:spcPct val="95825"/>
              </a:lnSpc>
              <a:spcBef>
                <a:spcPts val="10490"/>
              </a:spcBef>
            </a:pPr>
            <a:r>
              <a:rPr sz="3600" spc="0" dirty="0">
                <a:latin typeface="Times New Roman"/>
                <a:cs typeface="Times New Roman"/>
              </a:rPr>
              <a:t>„</a:t>
            </a:r>
            <a:endParaRPr sz="3600">
              <a:latin typeface="Times New Roman"/>
              <a:cs typeface="Times New Roman"/>
            </a:endParaRPr>
          </a:p>
        </p:txBody>
      </p:sp>
      <p:sp>
        <p:nvSpPr>
          <p:cNvPr id="12" name="object 12"/>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13" name="object 13"/>
          <p:cNvSpPr/>
          <p:nvPr/>
        </p:nvSpPr>
        <p:spPr>
          <a:xfrm>
            <a:off x="1687576" y="4953000"/>
            <a:ext cx="7456424" cy="487425"/>
          </a:xfrm>
          <a:custGeom>
            <a:avLst/>
            <a:gdLst/>
            <a:ahLst/>
            <a:cxnLst/>
            <a:rect l="l" t="t" r="r" b="b"/>
            <a:pathLst>
              <a:path w="7456424" h="487425">
                <a:moveTo>
                  <a:pt x="7456424" y="0"/>
                </a:moveTo>
                <a:lnTo>
                  <a:pt x="0" y="289433"/>
                </a:lnTo>
                <a:lnTo>
                  <a:pt x="7456424" y="487425"/>
                </a:lnTo>
                <a:lnTo>
                  <a:pt x="7456424" y="0"/>
                </a:lnTo>
                <a:close/>
              </a:path>
            </a:pathLst>
          </a:custGeom>
          <a:solidFill>
            <a:srgbClr val="A1C2CF"/>
          </a:solidFill>
        </p:spPr>
        <p:txBody>
          <a:bodyPr wrap="square" lIns="0" tIns="0" rIns="0" bIns="0" rtlCol="0">
            <a:noAutofit/>
          </a:bodyPr>
          <a:lstStyle/>
          <a:p>
            <a:endParaRPr/>
          </a:p>
        </p:txBody>
      </p:sp>
      <p:sp>
        <p:nvSpPr>
          <p:cNvPr id="14" name="object 14"/>
          <p:cNvSpPr/>
          <p:nvPr/>
        </p:nvSpPr>
        <p:spPr>
          <a:xfrm>
            <a:off x="112408" y="5237226"/>
            <a:ext cx="9031591" cy="788924"/>
          </a:xfrm>
          <a:custGeom>
            <a:avLst/>
            <a:gdLst/>
            <a:ahLst/>
            <a:cxnLst/>
            <a:rect l="l" t="t" r="r" b="b"/>
            <a:pathLst>
              <a:path w="9031591" h="788924">
                <a:moveTo>
                  <a:pt x="9031591" y="0"/>
                </a:moveTo>
                <a:lnTo>
                  <a:pt x="0" y="0"/>
                </a:lnTo>
                <a:lnTo>
                  <a:pt x="9031591" y="788923"/>
                </a:lnTo>
                <a:lnTo>
                  <a:pt x="9031591" y="0"/>
                </a:lnTo>
                <a:close/>
              </a:path>
            </a:pathLst>
          </a:custGeom>
          <a:solidFill>
            <a:srgbClr val="000000"/>
          </a:solidFill>
        </p:spPr>
        <p:txBody>
          <a:bodyPr wrap="square" lIns="0" tIns="0" rIns="0" bIns="0" rtlCol="0">
            <a:noAutofit/>
          </a:bodyPr>
          <a:lstStyle/>
          <a:p>
            <a:endParaRPr/>
          </a:p>
        </p:txBody>
      </p:sp>
      <p:sp>
        <p:nvSpPr>
          <p:cNvPr id="15" name="object 15"/>
          <p:cNvSpPr/>
          <p:nvPr/>
        </p:nvSpPr>
        <p:spPr>
          <a:xfrm>
            <a:off x="0" y="4998718"/>
            <a:ext cx="9144000" cy="1859280"/>
          </a:xfrm>
          <a:prstGeom prst="rect">
            <a:avLst/>
          </a:prstGeom>
          <a:blipFill>
            <a:blip r:embed="rId3" cstate="print"/>
            <a:stretch>
              <a:fillRect/>
            </a:stretch>
          </a:blipFill>
        </p:spPr>
        <p:txBody>
          <a:bodyPr wrap="square" lIns="0" tIns="0" rIns="0" bIns="0" rtlCol="0">
            <a:noAutofit/>
          </a:bodyPr>
          <a:lstStyle/>
          <a:p>
            <a:endParaRPr/>
          </a:p>
        </p:txBody>
      </p:sp>
      <p:sp>
        <p:nvSpPr>
          <p:cNvPr id="16" name="object 16"/>
          <p:cNvSpPr/>
          <p:nvPr/>
        </p:nvSpPr>
        <p:spPr>
          <a:xfrm>
            <a:off x="-3694" y="4991608"/>
            <a:ext cx="9148202" cy="802055"/>
          </a:xfrm>
          <a:prstGeom prst="rect">
            <a:avLst/>
          </a:prstGeom>
          <a:blipFill>
            <a:blip r:embed="rId4" cstate="print"/>
            <a:stretch>
              <a:fillRect/>
            </a:stretch>
          </a:blipFill>
        </p:spPr>
        <p:txBody>
          <a:bodyPr wrap="square" lIns="0" tIns="0" rIns="0" bIns="0" rtlCol="0">
            <a:noAutofit/>
          </a:bodyPr>
          <a:lstStyle/>
          <a:p>
            <a:endParaRPr/>
          </a:p>
        </p:txBody>
      </p:sp>
      <p:sp>
        <p:nvSpPr>
          <p:cNvPr id="17" name="object 17"/>
          <p:cNvSpPr/>
          <p:nvPr/>
        </p:nvSpPr>
        <p:spPr>
          <a:xfrm>
            <a:off x="3270504" y="557783"/>
            <a:ext cx="2907792" cy="617220"/>
          </a:xfrm>
          <a:prstGeom prst="rect">
            <a:avLst/>
          </a:prstGeom>
          <a:blipFill>
            <a:blip r:embed="rId5" cstate="print"/>
            <a:stretch>
              <a:fillRect/>
            </a:stretch>
          </a:blipFill>
        </p:spPr>
        <p:txBody>
          <a:bodyPr wrap="square" lIns="0" tIns="0" rIns="0" bIns="0" rtlCol="0">
            <a:noAutofit/>
          </a:bodyPr>
          <a:lstStyle/>
          <a:p>
            <a:endParaRPr/>
          </a:p>
        </p:txBody>
      </p:sp>
      <p:sp>
        <p:nvSpPr>
          <p:cNvPr id="18" name="object 18"/>
          <p:cNvSpPr/>
          <p:nvPr/>
        </p:nvSpPr>
        <p:spPr>
          <a:xfrm>
            <a:off x="503110" y="557783"/>
            <a:ext cx="1554290" cy="2591308"/>
          </a:xfrm>
          <a:prstGeom prst="rect">
            <a:avLst/>
          </a:prstGeom>
          <a:blipFill>
            <a:blip r:embed="rId6" cstate="print"/>
            <a:stretch>
              <a:fillRect/>
            </a:stretch>
          </a:blipFill>
        </p:spPr>
        <p:txBody>
          <a:bodyPr wrap="square" lIns="0" tIns="0" rIns="0" bIns="0" rtlCol="0">
            <a:noAutofit/>
          </a:bodyPr>
          <a:lstStyle/>
          <a:p>
            <a:endParaRPr/>
          </a:p>
        </p:txBody>
      </p:sp>
      <p:sp>
        <p:nvSpPr>
          <p:cNvPr id="11" name="object 11"/>
          <p:cNvSpPr txBox="1"/>
          <p:nvPr/>
        </p:nvSpPr>
        <p:spPr>
          <a:xfrm>
            <a:off x="1819148" y="2126129"/>
            <a:ext cx="6457441" cy="1031494"/>
          </a:xfrm>
          <a:prstGeom prst="rect">
            <a:avLst/>
          </a:prstGeom>
        </p:spPr>
        <p:txBody>
          <a:bodyPr wrap="square" lIns="0" tIns="0" rIns="0" bIns="0" rtlCol="0">
            <a:noAutofit/>
          </a:bodyPr>
          <a:lstStyle/>
          <a:p>
            <a:pPr marL="12700">
              <a:lnSpc>
                <a:spcPts val="3775"/>
              </a:lnSpc>
              <a:spcBef>
                <a:spcPts val="188"/>
              </a:spcBef>
            </a:pPr>
            <a:r>
              <a:rPr sz="3600" spc="0" dirty="0">
                <a:latin typeface="Times New Roman"/>
                <a:cs typeface="Times New Roman"/>
              </a:rPr>
              <a:t>„</a:t>
            </a:r>
            <a:r>
              <a:rPr sz="3600" b="1" i="1" spc="0" dirty="0">
                <a:latin typeface="Times New Roman"/>
                <a:cs typeface="Times New Roman"/>
              </a:rPr>
              <a:t>Mladá</a:t>
            </a:r>
            <a:r>
              <a:rPr sz="3600" b="1" i="1" spc="9" dirty="0">
                <a:latin typeface="Times New Roman"/>
                <a:cs typeface="Times New Roman"/>
              </a:rPr>
              <a:t> </a:t>
            </a:r>
            <a:r>
              <a:rPr sz="3600" b="1" i="1" spc="0" dirty="0">
                <a:latin typeface="Times New Roman"/>
                <a:cs typeface="Times New Roman"/>
              </a:rPr>
              <a:t>generace má pocit, že s ní</a:t>
            </a:r>
            <a:endParaRPr sz="3600" dirty="0">
              <a:latin typeface="Times New Roman"/>
              <a:cs typeface="Times New Roman"/>
            </a:endParaRPr>
          </a:p>
          <a:p>
            <a:pPr marL="1215135" marR="68579">
              <a:lnSpc>
                <a:spcPct val="95825"/>
              </a:lnSpc>
            </a:pPr>
            <a:r>
              <a:rPr sz="3600" b="1" i="1" spc="0" dirty="0">
                <a:latin typeface="Times New Roman"/>
                <a:cs typeface="Times New Roman"/>
              </a:rPr>
              <a:t>přichází lepší svět.</a:t>
            </a:r>
            <a:endParaRPr sz="3600" dirty="0">
              <a:latin typeface="Times New Roman"/>
              <a:cs typeface="Times New Roman"/>
            </a:endParaRPr>
          </a:p>
        </p:txBody>
      </p:sp>
      <p:sp>
        <p:nvSpPr>
          <p:cNvPr id="10" name="object 10"/>
          <p:cNvSpPr txBox="1"/>
          <p:nvPr/>
        </p:nvSpPr>
        <p:spPr>
          <a:xfrm>
            <a:off x="384759" y="3273955"/>
            <a:ext cx="1110335" cy="482600"/>
          </a:xfrm>
          <a:prstGeom prst="rect">
            <a:avLst/>
          </a:prstGeom>
        </p:spPr>
        <p:txBody>
          <a:bodyPr wrap="square" lIns="0" tIns="0" rIns="0" bIns="0" rtlCol="0">
            <a:noAutofit/>
          </a:bodyPr>
          <a:lstStyle/>
          <a:p>
            <a:pPr marL="12700">
              <a:lnSpc>
                <a:spcPts val="3775"/>
              </a:lnSpc>
              <a:spcBef>
                <a:spcPts val="188"/>
              </a:spcBef>
            </a:pPr>
            <a:r>
              <a:rPr sz="3600" b="1" i="1" spc="0" dirty="0">
                <a:latin typeface="Times New Roman"/>
                <a:cs typeface="Times New Roman"/>
              </a:rPr>
              <a:t>Stará</a:t>
            </a:r>
            <a:endParaRPr sz="3600" dirty="0">
              <a:latin typeface="Times New Roman"/>
              <a:cs typeface="Times New Roman"/>
            </a:endParaRPr>
          </a:p>
        </p:txBody>
      </p:sp>
      <p:sp>
        <p:nvSpPr>
          <p:cNvPr id="9" name="object 9"/>
          <p:cNvSpPr txBox="1"/>
          <p:nvPr/>
        </p:nvSpPr>
        <p:spPr>
          <a:xfrm>
            <a:off x="1515414" y="3273955"/>
            <a:ext cx="1795221" cy="482600"/>
          </a:xfrm>
          <a:prstGeom prst="rect">
            <a:avLst/>
          </a:prstGeom>
        </p:spPr>
        <p:txBody>
          <a:bodyPr wrap="square" lIns="0" tIns="0" rIns="0" bIns="0" rtlCol="0">
            <a:noAutofit/>
          </a:bodyPr>
          <a:lstStyle/>
          <a:p>
            <a:pPr marL="12700">
              <a:lnSpc>
                <a:spcPts val="3775"/>
              </a:lnSpc>
              <a:spcBef>
                <a:spcPts val="188"/>
              </a:spcBef>
            </a:pPr>
            <a:r>
              <a:rPr sz="3600" b="1" i="1" spc="0" dirty="0">
                <a:latin typeface="Times New Roman"/>
                <a:cs typeface="Times New Roman"/>
              </a:rPr>
              <a:t>generace</a:t>
            </a:r>
            <a:endParaRPr sz="3600">
              <a:latin typeface="Times New Roman"/>
              <a:cs typeface="Times New Roman"/>
            </a:endParaRPr>
          </a:p>
        </p:txBody>
      </p:sp>
      <p:sp>
        <p:nvSpPr>
          <p:cNvPr id="8" name="object 8"/>
          <p:cNvSpPr txBox="1"/>
          <p:nvPr/>
        </p:nvSpPr>
        <p:spPr>
          <a:xfrm>
            <a:off x="3330955" y="3273955"/>
            <a:ext cx="2608579" cy="1031553"/>
          </a:xfrm>
          <a:prstGeom prst="rect">
            <a:avLst/>
          </a:prstGeom>
        </p:spPr>
        <p:txBody>
          <a:bodyPr wrap="square" lIns="0" tIns="0" rIns="0" bIns="0" rtlCol="0">
            <a:noAutofit/>
          </a:bodyPr>
          <a:lstStyle/>
          <a:p>
            <a:pPr marL="12700">
              <a:lnSpc>
                <a:spcPts val="3775"/>
              </a:lnSpc>
              <a:spcBef>
                <a:spcPts val="188"/>
              </a:spcBef>
            </a:pPr>
            <a:r>
              <a:rPr sz="3600" b="1" i="1" spc="0" dirty="0" err="1">
                <a:latin typeface="Times New Roman"/>
                <a:cs typeface="Times New Roman"/>
              </a:rPr>
              <a:t>má</a:t>
            </a:r>
            <a:r>
              <a:rPr sz="3600" b="1" i="1" spc="0" dirty="0">
                <a:latin typeface="Times New Roman"/>
                <a:cs typeface="Times New Roman"/>
              </a:rPr>
              <a:t> pocit, že s</a:t>
            </a:r>
            <a:endParaRPr sz="3600" dirty="0">
              <a:latin typeface="Times New Roman"/>
              <a:cs typeface="Times New Roman"/>
            </a:endParaRPr>
          </a:p>
          <a:p>
            <a:pPr marL="528066" marR="68579">
              <a:lnSpc>
                <a:spcPct val="95825"/>
              </a:lnSpc>
            </a:pPr>
            <a:r>
              <a:rPr sz="3600" b="1" i="1" spc="0" dirty="0">
                <a:latin typeface="Times New Roman"/>
                <a:cs typeface="Times New Roman"/>
              </a:rPr>
              <a:t>odchází.“</a:t>
            </a:r>
            <a:endParaRPr sz="3600" dirty="0">
              <a:latin typeface="Times New Roman"/>
              <a:cs typeface="Times New Roman"/>
            </a:endParaRPr>
          </a:p>
        </p:txBody>
      </p:sp>
      <p:sp>
        <p:nvSpPr>
          <p:cNvPr id="7" name="object 7"/>
          <p:cNvSpPr txBox="1"/>
          <p:nvPr/>
        </p:nvSpPr>
        <p:spPr>
          <a:xfrm>
            <a:off x="5959856" y="3273955"/>
            <a:ext cx="475284" cy="482600"/>
          </a:xfrm>
          <a:prstGeom prst="rect">
            <a:avLst/>
          </a:prstGeom>
        </p:spPr>
        <p:txBody>
          <a:bodyPr wrap="square" lIns="0" tIns="0" rIns="0" bIns="0" rtlCol="0">
            <a:noAutofit/>
          </a:bodyPr>
          <a:lstStyle/>
          <a:p>
            <a:pPr marL="12700">
              <a:lnSpc>
                <a:spcPts val="3775"/>
              </a:lnSpc>
              <a:spcBef>
                <a:spcPts val="188"/>
              </a:spcBef>
            </a:pPr>
            <a:r>
              <a:rPr sz="3600" b="1" i="1" spc="0" dirty="0">
                <a:latin typeface="Times New Roman"/>
                <a:cs typeface="Times New Roman"/>
              </a:rPr>
              <a:t>ní</a:t>
            </a:r>
            <a:endParaRPr sz="3600" dirty="0">
              <a:latin typeface="Times New Roman"/>
              <a:cs typeface="Times New Roman"/>
            </a:endParaRPr>
          </a:p>
        </p:txBody>
      </p:sp>
      <p:sp>
        <p:nvSpPr>
          <p:cNvPr id="6" name="object 6"/>
          <p:cNvSpPr txBox="1"/>
          <p:nvPr/>
        </p:nvSpPr>
        <p:spPr>
          <a:xfrm>
            <a:off x="6455460" y="3273955"/>
            <a:ext cx="676909" cy="482600"/>
          </a:xfrm>
          <a:prstGeom prst="rect">
            <a:avLst/>
          </a:prstGeom>
        </p:spPr>
        <p:txBody>
          <a:bodyPr wrap="square" lIns="0" tIns="0" rIns="0" bIns="0" rtlCol="0">
            <a:noAutofit/>
          </a:bodyPr>
          <a:lstStyle/>
          <a:p>
            <a:pPr marL="12700">
              <a:lnSpc>
                <a:spcPts val="3775"/>
              </a:lnSpc>
              <a:spcBef>
                <a:spcPts val="188"/>
              </a:spcBef>
            </a:pPr>
            <a:r>
              <a:rPr sz="3600" b="1" i="1" spc="0" dirty="0">
                <a:latin typeface="Times New Roman"/>
                <a:cs typeface="Times New Roman"/>
              </a:rPr>
              <a:t>t</a:t>
            </a:r>
            <a:r>
              <a:rPr sz="3600" b="1" i="1" spc="-9" dirty="0">
                <a:latin typeface="Times New Roman"/>
                <a:cs typeface="Times New Roman"/>
              </a:rPr>
              <a:t>e</a:t>
            </a:r>
            <a:r>
              <a:rPr sz="3600" b="1" i="1" spc="0" dirty="0">
                <a:latin typeface="Times New Roman"/>
                <a:cs typeface="Times New Roman"/>
              </a:rPr>
              <a:t>n</a:t>
            </a:r>
            <a:endParaRPr sz="3600" dirty="0">
              <a:latin typeface="Times New Roman"/>
              <a:cs typeface="Times New Roman"/>
            </a:endParaRPr>
          </a:p>
        </p:txBody>
      </p:sp>
      <p:sp>
        <p:nvSpPr>
          <p:cNvPr id="5" name="object 5"/>
          <p:cNvSpPr txBox="1"/>
          <p:nvPr/>
        </p:nvSpPr>
        <p:spPr>
          <a:xfrm>
            <a:off x="7154062" y="3273955"/>
            <a:ext cx="957630" cy="482600"/>
          </a:xfrm>
          <a:prstGeom prst="rect">
            <a:avLst/>
          </a:prstGeom>
        </p:spPr>
        <p:txBody>
          <a:bodyPr wrap="square" lIns="0" tIns="0" rIns="0" bIns="0" rtlCol="0">
            <a:noAutofit/>
          </a:bodyPr>
          <a:lstStyle/>
          <a:p>
            <a:pPr marL="12700">
              <a:lnSpc>
                <a:spcPts val="3775"/>
              </a:lnSpc>
              <a:spcBef>
                <a:spcPts val="188"/>
              </a:spcBef>
            </a:pPr>
            <a:r>
              <a:rPr sz="3600" b="1" i="1" spc="0" dirty="0">
                <a:latin typeface="Times New Roman"/>
                <a:cs typeface="Times New Roman"/>
              </a:rPr>
              <a:t>lepší</a:t>
            </a:r>
            <a:endParaRPr sz="3600" dirty="0">
              <a:latin typeface="Times New Roman"/>
              <a:cs typeface="Times New Roman"/>
            </a:endParaRPr>
          </a:p>
        </p:txBody>
      </p:sp>
      <p:sp>
        <p:nvSpPr>
          <p:cNvPr id="4" name="object 4"/>
          <p:cNvSpPr txBox="1"/>
          <p:nvPr/>
        </p:nvSpPr>
        <p:spPr>
          <a:xfrm>
            <a:off x="8132013" y="3273955"/>
            <a:ext cx="804926" cy="482600"/>
          </a:xfrm>
          <a:prstGeom prst="rect">
            <a:avLst/>
          </a:prstGeom>
        </p:spPr>
        <p:txBody>
          <a:bodyPr wrap="square" lIns="0" tIns="0" rIns="0" bIns="0" rtlCol="0">
            <a:noAutofit/>
          </a:bodyPr>
          <a:lstStyle/>
          <a:p>
            <a:pPr marL="12700">
              <a:lnSpc>
                <a:spcPts val="3775"/>
              </a:lnSpc>
              <a:spcBef>
                <a:spcPts val="188"/>
              </a:spcBef>
            </a:pPr>
            <a:r>
              <a:rPr sz="3600" b="1" i="1" spc="0" dirty="0">
                <a:latin typeface="Times New Roman"/>
                <a:cs typeface="Times New Roman"/>
              </a:rPr>
              <a:t>svět</a:t>
            </a:r>
            <a:endParaRPr sz="3600" dirty="0">
              <a:latin typeface="Times New Roman"/>
              <a:cs typeface="Times New Roman"/>
            </a:endParaRPr>
          </a:p>
        </p:txBody>
      </p:sp>
      <p:sp>
        <p:nvSpPr>
          <p:cNvPr id="3" name="object 3"/>
          <p:cNvSpPr txBox="1"/>
          <p:nvPr/>
        </p:nvSpPr>
        <p:spPr>
          <a:xfrm>
            <a:off x="906576" y="5817723"/>
            <a:ext cx="5160060" cy="330200"/>
          </a:xfrm>
          <a:prstGeom prst="rect">
            <a:avLst/>
          </a:prstGeom>
        </p:spPr>
        <p:txBody>
          <a:bodyPr wrap="square" lIns="0" tIns="0" rIns="0" bIns="0" rtlCol="0">
            <a:noAutofit/>
          </a:bodyPr>
          <a:lstStyle/>
          <a:p>
            <a:pPr marL="12700">
              <a:lnSpc>
                <a:spcPts val="2555"/>
              </a:lnSpc>
              <a:spcBef>
                <a:spcPts val="127"/>
              </a:spcBef>
            </a:pPr>
            <a:r>
              <a:rPr sz="2400" b="1" spc="0" dirty="0">
                <a:solidFill>
                  <a:srgbClr val="FF0000"/>
                </a:solidFill>
                <a:latin typeface="Arial"/>
                <a:cs typeface="Arial"/>
              </a:rPr>
              <a:t>P</a:t>
            </a:r>
            <a:r>
              <a:rPr sz="2400" b="1" spc="-9" dirty="0">
                <a:solidFill>
                  <a:srgbClr val="FF0000"/>
                </a:solidFill>
                <a:latin typeface="Arial"/>
                <a:cs typeface="Arial"/>
              </a:rPr>
              <a:t>R</a:t>
            </a:r>
            <a:r>
              <a:rPr sz="2400" b="1" spc="-184" dirty="0">
                <a:solidFill>
                  <a:srgbClr val="FF0000"/>
                </a:solidFill>
                <a:latin typeface="Arial"/>
                <a:cs typeface="Arial"/>
              </a:rPr>
              <a:t>A</a:t>
            </a:r>
            <a:r>
              <a:rPr sz="2400" b="1" spc="0" dirty="0">
                <a:solidFill>
                  <a:srgbClr val="FF0000"/>
                </a:solidFill>
                <a:latin typeface="Arial"/>
                <a:cs typeface="Arial"/>
              </a:rPr>
              <a:t>V</a:t>
            </a:r>
            <a:r>
              <a:rPr sz="2400" b="1" spc="-9" dirty="0">
                <a:solidFill>
                  <a:srgbClr val="FF0000"/>
                </a:solidFill>
                <a:latin typeface="Arial"/>
                <a:cs typeface="Arial"/>
              </a:rPr>
              <a:t>D</a:t>
            </a:r>
            <a:r>
              <a:rPr sz="2400" b="1" spc="0" dirty="0">
                <a:solidFill>
                  <a:srgbClr val="FF0000"/>
                </a:solidFill>
                <a:latin typeface="Arial"/>
                <a:cs typeface="Arial"/>
              </a:rPr>
              <a:t>A?</a:t>
            </a:r>
            <a:r>
              <a:rPr sz="2400" b="1" spc="34" dirty="0">
                <a:solidFill>
                  <a:srgbClr val="FF0000"/>
                </a:solidFill>
                <a:latin typeface="Arial"/>
                <a:cs typeface="Arial"/>
              </a:rPr>
              <a:t> </a:t>
            </a:r>
            <a:r>
              <a:rPr sz="2400" b="1" spc="0" dirty="0">
                <a:solidFill>
                  <a:srgbClr val="FF0000"/>
                </a:solidFill>
                <a:latin typeface="Arial"/>
                <a:cs typeface="Arial"/>
              </a:rPr>
              <a:t>KLIŠ</a:t>
            </a:r>
            <a:r>
              <a:rPr sz="2400" b="1" spc="-9" dirty="0">
                <a:solidFill>
                  <a:srgbClr val="FF0000"/>
                </a:solidFill>
                <a:latin typeface="Arial"/>
                <a:cs typeface="Arial"/>
              </a:rPr>
              <a:t>É</a:t>
            </a:r>
            <a:r>
              <a:rPr sz="2400" b="1" spc="0" dirty="0">
                <a:solidFill>
                  <a:srgbClr val="FF0000"/>
                </a:solidFill>
                <a:latin typeface="Arial"/>
                <a:cs typeface="Arial"/>
              </a:rPr>
              <a:t>? N</a:t>
            </a:r>
            <a:r>
              <a:rPr sz="2400" b="1" spc="-4" dirty="0">
                <a:solidFill>
                  <a:srgbClr val="FF0000"/>
                </a:solidFill>
                <a:latin typeface="Arial"/>
                <a:cs typeface="Arial"/>
              </a:rPr>
              <a:t>A</a:t>
            </a:r>
            <a:r>
              <a:rPr sz="2400" b="1" spc="0" dirty="0">
                <a:solidFill>
                  <a:srgbClr val="FF0000"/>
                </a:solidFill>
                <a:latin typeface="Arial"/>
                <a:cs typeface="Arial"/>
              </a:rPr>
              <a:t>ŠE</a:t>
            </a:r>
            <a:r>
              <a:rPr sz="2400" b="1" spc="4" dirty="0">
                <a:solidFill>
                  <a:srgbClr val="FF0000"/>
                </a:solidFill>
                <a:latin typeface="Arial"/>
                <a:cs typeface="Arial"/>
              </a:rPr>
              <a:t> </a:t>
            </a:r>
            <a:r>
              <a:rPr sz="2400" b="1" spc="0" dirty="0">
                <a:solidFill>
                  <a:srgbClr val="FF0000"/>
                </a:solidFill>
                <a:latin typeface="Arial"/>
                <a:cs typeface="Arial"/>
              </a:rPr>
              <a:t>SOCIÁL</a:t>
            </a:r>
            <a:r>
              <a:rPr sz="2400" b="1" spc="-9" dirty="0">
                <a:solidFill>
                  <a:srgbClr val="FF0000"/>
                </a:solidFill>
                <a:latin typeface="Arial"/>
                <a:cs typeface="Arial"/>
              </a:rPr>
              <a:t>N</a:t>
            </a:r>
            <a:r>
              <a:rPr sz="2400" b="1" spc="0" dirty="0">
                <a:solidFill>
                  <a:srgbClr val="FF0000"/>
                </a:solidFill>
                <a:latin typeface="Arial"/>
                <a:cs typeface="Arial"/>
              </a:rPr>
              <a:t>Í</a:t>
            </a:r>
            <a:endParaRPr sz="2400" dirty="0">
              <a:solidFill>
                <a:srgbClr val="FF0000"/>
              </a:solidFill>
              <a:latin typeface="Arial"/>
              <a:cs typeface="Arial"/>
            </a:endParaRPr>
          </a:p>
        </p:txBody>
      </p:sp>
      <p:sp>
        <p:nvSpPr>
          <p:cNvPr id="2" name="object 2"/>
          <p:cNvSpPr txBox="1"/>
          <p:nvPr/>
        </p:nvSpPr>
        <p:spPr>
          <a:xfrm>
            <a:off x="6081166" y="5817723"/>
            <a:ext cx="2369616" cy="330200"/>
          </a:xfrm>
          <a:prstGeom prst="rect">
            <a:avLst/>
          </a:prstGeom>
        </p:spPr>
        <p:txBody>
          <a:bodyPr wrap="square" lIns="0" tIns="0" rIns="0" bIns="0" rtlCol="0">
            <a:noAutofit/>
          </a:bodyPr>
          <a:lstStyle/>
          <a:p>
            <a:pPr marL="12700">
              <a:lnSpc>
                <a:spcPts val="2555"/>
              </a:lnSpc>
              <a:spcBef>
                <a:spcPts val="127"/>
              </a:spcBef>
            </a:pPr>
            <a:r>
              <a:rPr sz="2400" b="1" spc="0" dirty="0">
                <a:solidFill>
                  <a:srgbClr val="FF0000"/>
                </a:solidFill>
                <a:latin typeface="Arial"/>
                <a:cs typeface="Arial"/>
              </a:rPr>
              <a:t>KON</a:t>
            </a:r>
            <a:r>
              <a:rPr sz="2400" b="1" spc="-9" dirty="0">
                <a:solidFill>
                  <a:srgbClr val="FF0000"/>
                </a:solidFill>
                <a:latin typeface="Arial"/>
                <a:cs typeface="Arial"/>
              </a:rPr>
              <a:t>S</a:t>
            </a:r>
            <a:r>
              <a:rPr sz="2400" b="1" spc="0" dirty="0">
                <a:solidFill>
                  <a:srgbClr val="FF0000"/>
                </a:solidFill>
                <a:latin typeface="Arial"/>
                <a:cs typeface="Arial"/>
              </a:rPr>
              <a:t>TR</a:t>
            </a:r>
            <a:r>
              <a:rPr sz="2400" b="1" spc="-9" dirty="0">
                <a:solidFill>
                  <a:srgbClr val="FF0000"/>
                </a:solidFill>
                <a:latin typeface="Arial"/>
                <a:cs typeface="Arial"/>
              </a:rPr>
              <a:t>U</a:t>
            </a:r>
            <a:r>
              <a:rPr sz="2400" b="1" spc="0" dirty="0">
                <a:solidFill>
                  <a:srgbClr val="FF0000"/>
                </a:solidFill>
                <a:latin typeface="Arial"/>
                <a:cs typeface="Arial"/>
              </a:rPr>
              <a:t>KT</a:t>
            </a:r>
            <a:r>
              <a:rPr sz="2400" b="1" spc="-9" dirty="0">
                <a:solidFill>
                  <a:srgbClr val="FF0000"/>
                </a:solidFill>
                <a:latin typeface="Arial"/>
                <a:cs typeface="Arial"/>
              </a:rPr>
              <a:t>Y</a:t>
            </a:r>
            <a:r>
              <a:rPr sz="2400" b="1" spc="0" dirty="0">
                <a:solidFill>
                  <a:srgbClr val="FF0000"/>
                </a:solidFill>
                <a:latin typeface="Arial"/>
                <a:cs typeface="Arial"/>
              </a:rPr>
              <a:t>?</a:t>
            </a:r>
            <a:endParaRPr sz="2400" dirty="0">
              <a:solidFill>
                <a:srgbClr val="FF0000"/>
              </a:solidFill>
              <a:latin typeface="Arial"/>
              <a:cs typeface="Aria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0"/>
                                        <p:tgtEl>
                                          <p:spTgt spid="18"/>
                                        </p:tgtEl>
                                      </p:cBhvr>
                                    </p:animEffect>
                                    <p:anim calcmode="lin" valueType="num">
                                      <p:cBhvr>
                                        <p:cTn id="8" dur="3000" fill="hold"/>
                                        <p:tgtEl>
                                          <p:spTgt spid="18"/>
                                        </p:tgtEl>
                                        <p:attrNameLst>
                                          <p:attrName>ppt_x</p:attrName>
                                        </p:attrNameLst>
                                      </p:cBhvr>
                                      <p:tavLst>
                                        <p:tav tm="0">
                                          <p:val>
                                            <p:strVal val="#ppt_x"/>
                                          </p:val>
                                        </p:tav>
                                        <p:tav tm="100000">
                                          <p:val>
                                            <p:strVal val="#ppt_x"/>
                                          </p:val>
                                        </p:tav>
                                      </p:tavLst>
                                    </p:anim>
                                    <p:anim calcmode="lin" valueType="num">
                                      <p:cBhvr>
                                        <p:cTn id="9" dur="3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3000" fill="hold"/>
                                        <p:tgtEl>
                                          <p:spTgt spid="11"/>
                                        </p:tgtEl>
                                        <p:attrNameLst>
                                          <p:attrName>ppt_x</p:attrName>
                                        </p:attrNameLst>
                                      </p:cBhvr>
                                      <p:tavLst>
                                        <p:tav tm="0">
                                          <p:val>
                                            <p:strVal val="#ppt_x"/>
                                          </p:val>
                                        </p:tav>
                                        <p:tav tm="100000">
                                          <p:val>
                                            <p:strVal val="#ppt_x"/>
                                          </p:val>
                                        </p:tav>
                                      </p:tavLst>
                                    </p:anim>
                                    <p:anim calcmode="lin" valueType="num">
                                      <p:cBhvr additive="base">
                                        <p:cTn id="15" dur="3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980728"/>
            <a:ext cx="8435280" cy="648072"/>
          </a:xfrm>
        </p:spPr>
        <p:txBody>
          <a:bodyPr>
            <a:normAutofit fontScale="90000"/>
          </a:bodyPr>
          <a:lstStyle/>
          <a:p>
            <a:pPr>
              <a:defRPr/>
            </a:pPr>
            <a:r>
              <a:rPr lang="cs-CZ" sz="3100" dirty="0">
                <a:solidFill>
                  <a:schemeClr val="accent1">
                    <a:lumMod val="75000"/>
                  </a:schemeClr>
                </a:solidFill>
              </a:rPr>
              <a:t>Aktuální změny v pojetí dospívání: v čem se liší současná generace od generací předchozích – </a:t>
            </a:r>
            <a:br>
              <a:rPr lang="en-US" sz="3100" dirty="0">
                <a:solidFill>
                  <a:schemeClr val="accent1">
                    <a:lumMod val="75000"/>
                  </a:schemeClr>
                </a:solidFill>
              </a:rPr>
            </a:br>
            <a:endParaRPr lang="en-US" dirty="0">
              <a:solidFill>
                <a:schemeClr val="accent3"/>
              </a:solidFill>
            </a:endParaRPr>
          </a:p>
        </p:txBody>
      </p:sp>
      <p:sp>
        <p:nvSpPr>
          <p:cNvPr id="36866" name="Content Placeholder 1"/>
          <p:cNvSpPr>
            <a:spLocks noGrp="1"/>
          </p:cNvSpPr>
          <p:nvPr>
            <p:ph idx="1"/>
          </p:nvPr>
        </p:nvSpPr>
        <p:spPr>
          <a:xfrm>
            <a:off x="457200" y="2204864"/>
            <a:ext cx="8229600" cy="4653136"/>
          </a:xfrm>
        </p:spPr>
        <p:txBody>
          <a:bodyPr>
            <a:normAutofit fontScale="92500" lnSpcReduction="10000"/>
          </a:bodyPr>
          <a:lstStyle/>
          <a:p>
            <a:pPr>
              <a:defRPr/>
            </a:pPr>
            <a:r>
              <a:rPr lang="cs-CZ" b="1" dirty="0">
                <a:solidFill>
                  <a:schemeClr val="accent3"/>
                </a:solidFill>
              </a:rPr>
              <a:t> přednáška Prof. Macka - 138. klinicko-psychologický den - 8.1.07 – Praha, 2007/1</a:t>
            </a:r>
            <a:br>
              <a:rPr lang="cs-CZ" dirty="0"/>
            </a:br>
            <a:r>
              <a:rPr lang="cs-CZ" b="1" dirty="0"/>
              <a:t> </a:t>
            </a:r>
            <a:endParaRPr lang="en-US" dirty="0"/>
          </a:p>
          <a:p>
            <a:pPr>
              <a:defRPr/>
            </a:pPr>
            <a:r>
              <a:rPr lang="cs-CZ" sz="2400" b="1" dirty="0"/>
              <a:t>Vyhrocení mezigeneračních vztahů</a:t>
            </a:r>
            <a:r>
              <a:rPr lang="cs-CZ" sz="2400" dirty="0"/>
              <a:t>, které se jevilo téměř jako nezbytný předpoklad pro překonání závislosti na autoritách a jako jediná cesta k dosažení vlastní autonomie, </a:t>
            </a:r>
            <a:r>
              <a:rPr lang="cs-CZ" sz="2400" b="1" dirty="0"/>
              <a:t>není dnes klíčovou charakteristikou dospívání. </a:t>
            </a:r>
          </a:p>
          <a:p>
            <a:pPr>
              <a:buFont typeface="Wingdings 3" pitchFamily="18" charset="2"/>
              <a:buNone/>
              <a:defRPr/>
            </a:pPr>
            <a:endParaRPr lang="en-US" sz="2400" dirty="0"/>
          </a:p>
          <a:p>
            <a:pPr>
              <a:defRPr/>
            </a:pPr>
            <a:r>
              <a:rPr lang="cs-CZ" sz="2400" dirty="0"/>
              <a:t> </a:t>
            </a:r>
            <a:r>
              <a:rPr lang="cs-CZ" sz="2400" b="1" dirty="0"/>
              <a:t>Z mnoha výzkumů vyplývá, že převážná většina dospívajících si se svými rodiči „spíše rozumí“</a:t>
            </a:r>
            <a:r>
              <a:rPr lang="cs-CZ" sz="2400" dirty="0"/>
              <a:t> (</a:t>
            </a:r>
            <a:r>
              <a:rPr lang="cs-CZ" sz="2400" dirty="0" err="1"/>
              <a:t>Petersen</a:t>
            </a:r>
            <a:r>
              <a:rPr lang="cs-CZ" sz="2400" dirty="0"/>
              <a:t>, 1988). Tam, kde se objevuje hodně konfliktů, jde často o situaci, kde byly problémy a střety (byť ne tak zjevné) již v dětství (</a:t>
            </a:r>
            <a:r>
              <a:rPr lang="cs-CZ" sz="2400" dirty="0" err="1"/>
              <a:t>Coleman</a:t>
            </a:r>
            <a:r>
              <a:rPr lang="cs-CZ" sz="2400" dirty="0"/>
              <a:t>, </a:t>
            </a:r>
            <a:r>
              <a:rPr lang="cs-CZ" sz="2400" dirty="0" err="1"/>
              <a:t>Hendry</a:t>
            </a:r>
            <a:r>
              <a:rPr lang="cs-CZ" sz="2400" dirty="0"/>
              <a:t>, 1999).</a:t>
            </a:r>
            <a:endParaRPr lang="en-US" sz="2400" dirty="0"/>
          </a:p>
          <a:p>
            <a:pPr>
              <a:defRPr/>
            </a:pPr>
            <a:endParaRPr lang="cs-CZ" dirty="0"/>
          </a:p>
          <a:p>
            <a:pPr>
              <a:defRPr/>
            </a:pPr>
            <a:endParaRPr lang="cs-CZ" dirty="0"/>
          </a:p>
          <a:p>
            <a:pPr>
              <a:defRPr/>
            </a:pPr>
            <a:endParaRPr lang="cs-CZ" dirty="0"/>
          </a:p>
          <a:p>
            <a:pPr>
              <a:buFont typeface="Wingdings 3" pitchFamily="18" charset="2"/>
              <a:buNone/>
              <a:defRPr/>
            </a:pPr>
            <a:endParaRPr lang="en-US" dirty="0"/>
          </a:p>
          <a:p>
            <a:pPr>
              <a:defRPr/>
            </a:pPr>
            <a:endParaRPr lang="en-US" dirty="0"/>
          </a:p>
        </p:txBody>
      </p:sp>
    </p:spTree>
    <p:extLst>
      <p:ext uri="{BB962C8B-B14F-4D97-AF65-F5344CB8AC3E}">
        <p14:creationId xmlns:p14="http://schemas.microsoft.com/office/powerpoint/2010/main" val="3252629252"/>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323850" y="1989138"/>
            <a:ext cx="8208963" cy="1938337"/>
          </a:xfrm>
          <a:prstGeom prst="rect">
            <a:avLst/>
          </a:prstGeom>
          <a:noFill/>
          <a:ln w="9525">
            <a:noFill/>
            <a:miter lim="800000"/>
            <a:headEnd/>
            <a:tailEnd/>
          </a:ln>
        </p:spPr>
        <p:txBody>
          <a:bodyPr>
            <a:spAutoFit/>
          </a:bodyPr>
          <a:lstStyle/>
          <a:p>
            <a:pPr>
              <a:buFont typeface="Wingdings" pitchFamily="2" charset="2"/>
              <a:buChar char="Ø"/>
            </a:pPr>
            <a:r>
              <a:rPr lang="cs-CZ" sz="2400"/>
              <a:t>Tradičně se v této souvislosti zdůrazňovalo, že vliv rodičů na dospívající děti postupně klesá a narůstá význam vrstevnických vztahů. Novější výzkumy však dokládají, že </a:t>
            </a:r>
            <a:r>
              <a:rPr lang="cs-CZ" sz="2400" b="1"/>
              <a:t>význam rodičů se sice mění, ale v zásadě neklesá</a:t>
            </a:r>
            <a:r>
              <a:rPr lang="cs-CZ" sz="2400"/>
              <a:t> (Nurmi, 2001; Adams, Berzonsky, 2003; Macek, 2003).</a:t>
            </a:r>
            <a:endParaRPr lang="en-US" sz="2400"/>
          </a:p>
        </p:txBody>
      </p:sp>
    </p:spTree>
    <p:extLst>
      <p:ext uri="{BB962C8B-B14F-4D97-AF65-F5344CB8AC3E}">
        <p14:creationId xmlns:p14="http://schemas.microsoft.com/office/powerpoint/2010/main" val="13902772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1042988" y="1412875"/>
            <a:ext cx="7489825" cy="4524375"/>
          </a:xfrm>
          <a:prstGeom prst="rect">
            <a:avLst/>
          </a:prstGeom>
          <a:noFill/>
          <a:ln w="9525">
            <a:noFill/>
            <a:miter lim="800000"/>
            <a:headEnd/>
            <a:tailEnd/>
          </a:ln>
        </p:spPr>
        <p:txBody>
          <a:bodyPr>
            <a:spAutoFit/>
          </a:bodyPr>
          <a:lstStyle/>
          <a:p>
            <a:pPr>
              <a:buFont typeface="Wingdings" pitchFamily="2" charset="2"/>
              <a:buChar char="Ø"/>
            </a:pPr>
            <a:r>
              <a:rPr lang="cs-CZ" sz="3200" b="1"/>
              <a:t>snížil se význam genderových stereotypů a norem</a:t>
            </a:r>
            <a:r>
              <a:rPr lang="cs-CZ" sz="3200"/>
              <a:t>, např. v oblasti sebehodnocení dívky „dohánějí“ chlapce</a:t>
            </a:r>
          </a:p>
          <a:p>
            <a:endParaRPr lang="en-US" sz="3200"/>
          </a:p>
          <a:p>
            <a:pPr>
              <a:buFont typeface="Wingdings" pitchFamily="2" charset="2"/>
              <a:buChar char="Ø"/>
            </a:pPr>
            <a:r>
              <a:rPr lang="cs-CZ" sz="3200"/>
              <a:t> </a:t>
            </a:r>
            <a:r>
              <a:rPr lang="cs-CZ" sz="3200" b="1"/>
              <a:t>zvýšila se hodnota zábavy</a:t>
            </a:r>
            <a:r>
              <a:rPr lang="cs-CZ" sz="3200"/>
              <a:t>, volného času</a:t>
            </a:r>
          </a:p>
          <a:p>
            <a:endParaRPr lang="en-US" sz="3200"/>
          </a:p>
          <a:p>
            <a:pPr>
              <a:buFont typeface="Wingdings" pitchFamily="2" charset="2"/>
              <a:buChar char="Ø"/>
            </a:pPr>
            <a:r>
              <a:rPr lang="cs-CZ" sz="3200" b="1"/>
              <a:t>„správné“ </a:t>
            </a:r>
            <a:r>
              <a:rPr lang="cs-CZ" sz="3200"/>
              <a:t>a „dobré“ </a:t>
            </a:r>
            <a:r>
              <a:rPr lang="cs-CZ" sz="3200" b="1"/>
              <a:t>je významově</a:t>
            </a:r>
            <a:r>
              <a:rPr lang="cs-CZ" sz="3200"/>
              <a:t> stále </a:t>
            </a:r>
            <a:r>
              <a:rPr lang="cs-CZ" sz="3200" b="1"/>
              <a:t>blíž tomu, co je „silné“</a:t>
            </a:r>
            <a:endParaRPr lang="en-US" sz="3200"/>
          </a:p>
        </p:txBody>
      </p:sp>
    </p:spTree>
    <p:extLst>
      <p:ext uri="{BB962C8B-B14F-4D97-AF65-F5344CB8AC3E}">
        <p14:creationId xmlns:p14="http://schemas.microsoft.com/office/powerpoint/2010/main" val="367374568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539750" y="1268413"/>
            <a:ext cx="7920038" cy="3540125"/>
          </a:xfrm>
          <a:prstGeom prst="rect">
            <a:avLst/>
          </a:prstGeom>
          <a:noFill/>
          <a:ln w="9525">
            <a:noFill/>
            <a:miter lim="800000"/>
            <a:headEnd/>
            <a:tailEnd/>
          </a:ln>
        </p:spPr>
        <p:txBody>
          <a:bodyPr>
            <a:spAutoFit/>
          </a:bodyPr>
          <a:lstStyle/>
          <a:p>
            <a:pPr>
              <a:buFont typeface="Wingdings" pitchFamily="2" charset="2"/>
              <a:buChar char="Ø"/>
            </a:pPr>
            <a:r>
              <a:rPr lang="cs-CZ" sz="2800"/>
              <a:t>v pozdní adolescenci </a:t>
            </a:r>
            <a:r>
              <a:rPr lang="cs-CZ" sz="2800" b="1"/>
              <a:t>„odklad závažných rozhodnutí“ (moratorium)</a:t>
            </a:r>
          </a:p>
          <a:p>
            <a:endParaRPr lang="en-US" sz="2800"/>
          </a:p>
          <a:p>
            <a:pPr>
              <a:buFont typeface="Wingdings" pitchFamily="2" charset="2"/>
              <a:buChar char="Ø"/>
            </a:pPr>
            <a:r>
              <a:rPr lang="cs-CZ" sz="2800"/>
              <a:t>zvýšila se hodnota </a:t>
            </a:r>
            <a:r>
              <a:rPr lang="cs-CZ" sz="2800" b="1"/>
              <a:t>osobního rozhodnutí</a:t>
            </a:r>
            <a:r>
              <a:rPr lang="cs-CZ" sz="2800"/>
              <a:t>, svobody a „</a:t>
            </a:r>
            <a:r>
              <a:rPr lang="cs-CZ" sz="2800" b="1"/>
              <a:t>kontroly“ nad sebou samým</a:t>
            </a:r>
            <a:r>
              <a:rPr lang="cs-CZ" sz="2800"/>
              <a:t> </a:t>
            </a:r>
          </a:p>
          <a:p>
            <a:endParaRPr lang="en-US" sz="2800"/>
          </a:p>
          <a:p>
            <a:pPr>
              <a:buFont typeface="Wingdings" pitchFamily="2" charset="2"/>
              <a:buChar char="Ø"/>
            </a:pPr>
            <a:r>
              <a:rPr lang="cs-CZ" sz="2800"/>
              <a:t>velký tlak na to </a:t>
            </a:r>
            <a:r>
              <a:rPr lang="cs-CZ" sz="2800" b="1"/>
              <a:t>„mít hodnotu“</a:t>
            </a:r>
            <a:r>
              <a:rPr lang="cs-CZ" sz="2800"/>
              <a:t> být „uznávaný“ </a:t>
            </a:r>
            <a:endParaRPr lang="en-US" sz="2800"/>
          </a:p>
          <a:p>
            <a:r>
              <a:rPr lang="cs-CZ" sz="2800"/>
              <a:t> </a:t>
            </a:r>
            <a:r>
              <a:rPr lang="cs-CZ" sz="2800" b="1"/>
              <a:t>problém identity a hodnotového zakotvení</a:t>
            </a:r>
            <a:endParaRPr lang="en-US" sz="2800"/>
          </a:p>
        </p:txBody>
      </p:sp>
    </p:spTree>
    <p:extLst>
      <p:ext uri="{BB962C8B-B14F-4D97-AF65-F5344CB8AC3E}">
        <p14:creationId xmlns:p14="http://schemas.microsoft.com/office/powerpoint/2010/main" val="206050709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5410200" y="3893820"/>
            <a:ext cx="3733800" cy="7238"/>
          </a:xfrm>
          <a:custGeom>
            <a:avLst/>
            <a:gdLst/>
            <a:ahLst/>
            <a:cxnLst/>
            <a:rect l="l" t="t" r="r" b="b"/>
            <a:pathLst>
              <a:path w="3733800" h="7238">
                <a:moveTo>
                  <a:pt x="0" y="7238"/>
                </a:moveTo>
                <a:lnTo>
                  <a:pt x="3733800" y="7238"/>
                </a:lnTo>
                <a:lnTo>
                  <a:pt x="3733800" y="0"/>
                </a:lnTo>
                <a:lnTo>
                  <a:pt x="0" y="0"/>
                </a:lnTo>
                <a:lnTo>
                  <a:pt x="0" y="7238"/>
                </a:lnTo>
                <a:close/>
              </a:path>
            </a:pathLst>
          </a:custGeom>
          <a:solidFill>
            <a:srgbClr val="438085"/>
          </a:solidFill>
        </p:spPr>
        <p:txBody>
          <a:bodyPr wrap="square" lIns="0" tIns="0" rIns="0" bIns="0" rtlCol="0">
            <a:noAutofit/>
          </a:bodyPr>
          <a:lstStyle/>
          <a:p>
            <a:endParaRPr/>
          </a:p>
        </p:txBody>
      </p:sp>
      <p:sp>
        <p:nvSpPr>
          <p:cNvPr id="16" name="object 16"/>
          <p:cNvSpPr/>
          <p:nvPr/>
        </p:nvSpPr>
        <p:spPr>
          <a:xfrm>
            <a:off x="5410200" y="3896995"/>
            <a:ext cx="3733800" cy="192024"/>
          </a:xfrm>
          <a:custGeom>
            <a:avLst/>
            <a:gdLst/>
            <a:ahLst/>
            <a:cxnLst/>
            <a:rect l="l" t="t" r="r" b="b"/>
            <a:pathLst>
              <a:path w="3733800" h="192024">
                <a:moveTo>
                  <a:pt x="0" y="192023"/>
                </a:moveTo>
                <a:lnTo>
                  <a:pt x="3733800" y="192023"/>
                </a:lnTo>
                <a:lnTo>
                  <a:pt x="3733800" y="0"/>
                </a:lnTo>
                <a:lnTo>
                  <a:pt x="0" y="0"/>
                </a:lnTo>
                <a:lnTo>
                  <a:pt x="0" y="192023"/>
                </a:lnTo>
                <a:close/>
              </a:path>
            </a:pathLst>
          </a:custGeom>
          <a:solidFill>
            <a:srgbClr val="438085"/>
          </a:solidFill>
        </p:spPr>
        <p:txBody>
          <a:bodyPr wrap="square" lIns="0" tIns="0" rIns="0" bIns="0" rtlCol="0">
            <a:noAutofit/>
          </a:bodyPr>
          <a:lstStyle/>
          <a:p>
            <a:endParaRPr/>
          </a:p>
        </p:txBody>
      </p:sp>
      <p:sp>
        <p:nvSpPr>
          <p:cNvPr id="17" name="object 17"/>
          <p:cNvSpPr/>
          <p:nvPr/>
        </p:nvSpPr>
        <p:spPr>
          <a:xfrm>
            <a:off x="5410200" y="4119753"/>
            <a:ext cx="3733800" cy="0"/>
          </a:xfrm>
          <a:custGeom>
            <a:avLst/>
            <a:gdLst/>
            <a:ahLst/>
            <a:cxnLst/>
            <a:rect l="l" t="t" r="r" b="b"/>
            <a:pathLst>
              <a:path w="3733800">
                <a:moveTo>
                  <a:pt x="0" y="0"/>
                </a:moveTo>
                <a:lnTo>
                  <a:pt x="3733800" y="0"/>
                </a:lnTo>
              </a:path>
            </a:pathLst>
          </a:custGeom>
          <a:ln w="10413">
            <a:solidFill>
              <a:srgbClr val="438085"/>
            </a:solidFill>
          </a:ln>
        </p:spPr>
        <p:txBody>
          <a:bodyPr wrap="square" lIns="0" tIns="0" rIns="0" bIns="0" rtlCol="0">
            <a:noAutofit/>
          </a:bodyPr>
          <a:lstStyle/>
          <a:p>
            <a:endParaRPr/>
          </a:p>
        </p:txBody>
      </p:sp>
      <p:sp>
        <p:nvSpPr>
          <p:cNvPr id="18" name="object 18"/>
          <p:cNvSpPr/>
          <p:nvPr/>
        </p:nvSpPr>
        <p:spPr>
          <a:xfrm>
            <a:off x="5410200" y="3962400"/>
            <a:ext cx="3063240" cy="27431"/>
          </a:xfrm>
          <a:custGeom>
            <a:avLst/>
            <a:gdLst/>
            <a:ahLst/>
            <a:cxnLst/>
            <a:rect l="l" t="t" r="r" b="b"/>
            <a:pathLst>
              <a:path w="3063240" h="27431">
                <a:moveTo>
                  <a:pt x="0" y="4572"/>
                </a:moveTo>
                <a:lnTo>
                  <a:pt x="0" y="25400"/>
                </a:lnTo>
                <a:lnTo>
                  <a:pt x="4572" y="27431"/>
                </a:lnTo>
                <a:lnTo>
                  <a:pt x="3061207" y="27431"/>
                </a:lnTo>
                <a:lnTo>
                  <a:pt x="3063240" y="22860"/>
                </a:lnTo>
                <a:lnTo>
                  <a:pt x="3063240" y="2031"/>
                </a:lnTo>
                <a:lnTo>
                  <a:pt x="3058668" y="0"/>
                </a:lnTo>
                <a:lnTo>
                  <a:pt x="4572" y="0"/>
                </a:lnTo>
                <a:lnTo>
                  <a:pt x="0" y="2031"/>
                </a:lnTo>
                <a:lnTo>
                  <a:pt x="0" y="4572"/>
                </a:lnTo>
                <a:close/>
              </a:path>
            </a:pathLst>
          </a:custGeom>
          <a:solidFill>
            <a:srgbClr val="FFFFFF"/>
          </a:solidFill>
        </p:spPr>
        <p:txBody>
          <a:bodyPr wrap="square" lIns="0" tIns="0" rIns="0" bIns="0" rtlCol="0">
            <a:noAutofit/>
          </a:bodyPr>
          <a:lstStyle/>
          <a:p>
            <a:endParaRPr/>
          </a:p>
        </p:txBody>
      </p:sp>
      <p:sp>
        <p:nvSpPr>
          <p:cNvPr id="19" name="object 19"/>
          <p:cNvSpPr/>
          <p:nvPr/>
        </p:nvSpPr>
        <p:spPr>
          <a:xfrm>
            <a:off x="7376541" y="4060952"/>
            <a:ext cx="1600200" cy="36575"/>
          </a:xfrm>
          <a:custGeom>
            <a:avLst/>
            <a:gdLst/>
            <a:ahLst/>
            <a:cxnLst/>
            <a:rect l="l" t="t" r="r" b="b"/>
            <a:pathLst>
              <a:path w="1600200" h="36575">
                <a:moveTo>
                  <a:pt x="0" y="6096"/>
                </a:moveTo>
                <a:lnTo>
                  <a:pt x="0" y="33909"/>
                </a:lnTo>
                <a:lnTo>
                  <a:pt x="2666" y="36575"/>
                </a:lnTo>
                <a:lnTo>
                  <a:pt x="1597405" y="36575"/>
                </a:lnTo>
                <a:lnTo>
                  <a:pt x="1600200" y="33909"/>
                </a:lnTo>
                <a:lnTo>
                  <a:pt x="1600200" y="2793"/>
                </a:lnTo>
                <a:lnTo>
                  <a:pt x="1597405" y="0"/>
                </a:lnTo>
                <a:lnTo>
                  <a:pt x="2666" y="0"/>
                </a:lnTo>
                <a:lnTo>
                  <a:pt x="0" y="2793"/>
                </a:lnTo>
                <a:lnTo>
                  <a:pt x="0" y="6096"/>
                </a:lnTo>
                <a:close/>
              </a:path>
            </a:pathLst>
          </a:custGeom>
          <a:solidFill>
            <a:srgbClr val="FFFFFF"/>
          </a:solidFill>
        </p:spPr>
        <p:txBody>
          <a:bodyPr wrap="square" lIns="0" tIns="0" rIns="0" bIns="0" rtlCol="0">
            <a:noAutofit/>
          </a:bodyPr>
          <a:lstStyle/>
          <a:p>
            <a:endParaRPr/>
          </a:p>
        </p:txBody>
      </p:sp>
      <p:sp>
        <p:nvSpPr>
          <p:cNvPr id="20" name="object 20"/>
          <p:cNvSpPr/>
          <p:nvPr/>
        </p:nvSpPr>
        <p:spPr>
          <a:xfrm>
            <a:off x="0" y="3816223"/>
            <a:ext cx="9143999" cy="77596"/>
          </a:xfrm>
          <a:custGeom>
            <a:avLst/>
            <a:gdLst/>
            <a:ahLst/>
            <a:cxnLst/>
            <a:rect l="l" t="t" r="r" b="b"/>
            <a:pathLst>
              <a:path w="9143999" h="77597">
                <a:moveTo>
                  <a:pt x="0" y="77596"/>
                </a:moveTo>
                <a:lnTo>
                  <a:pt x="9143999" y="77596"/>
                </a:lnTo>
                <a:lnTo>
                  <a:pt x="9143999" y="0"/>
                </a:lnTo>
                <a:lnTo>
                  <a:pt x="0" y="0"/>
                </a:lnTo>
                <a:lnTo>
                  <a:pt x="0" y="77596"/>
                </a:lnTo>
                <a:close/>
              </a:path>
            </a:pathLst>
          </a:custGeom>
          <a:solidFill>
            <a:srgbClr val="438085"/>
          </a:solidFill>
        </p:spPr>
        <p:txBody>
          <a:bodyPr wrap="square" lIns="0" tIns="0" rIns="0" bIns="0" rtlCol="0">
            <a:noAutofit/>
          </a:bodyPr>
          <a:lstStyle/>
          <a:p>
            <a:endParaRPr/>
          </a:p>
        </p:txBody>
      </p:sp>
      <p:sp>
        <p:nvSpPr>
          <p:cNvPr id="21" name="object 21"/>
          <p:cNvSpPr/>
          <p:nvPr/>
        </p:nvSpPr>
        <p:spPr>
          <a:xfrm>
            <a:off x="0" y="3701669"/>
            <a:ext cx="6414008" cy="114554"/>
          </a:xfrm>
          <a:custGeom>
            <a:avLst/>
            <a:gdLst/>
            <a:ahLst/>
            <a:cxnLst/>
            <a:rect l="l" t="t" r="r" b="b"/>
            <a:pathLst>
              <a:path w="6414008" h="114553">
                <a:moveTo>
                  <a:pt x="0" y="114553"/>
                </a:moveTo>
                <a:lnTo>
                  <a:pt x="6414008" y="114553"/>
                </a:lnTo>
                <a:lnTo>
                  <a:pt x="6414008" y="0"/>
                </a:lnTo>
                <a:lnTo>
                  <a:pt x="0" y="0"/>
                </a:lnTo>
                <a:lnTo>
                  <a:pt x="0" y="114553"/>
                </a:lnTo>
                <a:close/>
              </a:path>
            </a:pathLst>
          </a:custGeom>
          <a:solidFill>
            <a:srgbClr val="438085"/>
          </a:solidFill>
        </p:spPr>
        <p:txBody>
          <a:bodyPr wrap="square" lIns="0" tIns="0" rIns="0" bIns="0" rtlCol="0">
            <a:noAutofit/>
          </a:bodyPr>
          <a:lstStyle/>
          <a:p>
            <a:endParaRPr/>
          </a:p>
        </p:txBody>
      </p:sp>
      <p:sp>
        <p:nvSpPr>
          <p:cNvPr id="22" name="object 22"/>
          <p:cNvSpPr/>
          <p:nvPr/>
        </p:nvSpPr>
        <p:spPr>
          <a:xfrm>
            <a:off x="6414008" y="3701669"/>
            <a:ext cx="2729991" cy="189864"/>
          </a:xfrm>
          <a:custGeom>
            <a:avLst/>
            <a:gdLst/>
            <a:ahLst/>
            <a:cxnLst/>
            <a:rect l="l" t="t" r="r" b="b"/>
            <a:pathLst>
              <a:path w="2729991" h="189864">
                <a:moveTo>
                  <a:pt x="0" y="189864"/>
                </a:moveTo>
                <a:lnTo>
                  <a:pt x="2729991" y="189864"/>
                </a:lnTo>
                <a:lnTo>
                  <a:pt x="2729991" y="0"/>
                </a:lnTo>
                <a:lnTo>
                  <a:pt x="0" y="0"/>
                </a:lnTo>
                <a:lnTo>
                  <a:pt x="0" y="189864"/>
                </a:lnTo>
                <a:close/>
              </a:path>
            </a:pathLst>
          </a:custGeom>
          <a:solidFill>
            <a:srgbClr val="438085"/>
          </a:solidFill>
        </p:spPr>
        <p:txBody>
          <a:bodyPr wrap="square" lIns="0" tIns="0" rIns="0" bIns="0" rtlCol="0">
            <a:noAutofit/>
          </a:bodyPr>
          <a:lstStyle/>
          <a:p>
            <a:endParaRPr/>
          </a:p>
        </p:txBody>
      </p:sp>
      <p:sp>
        <p:nvSpPr>
          <p:cNvPr id="23" name="object 23"/>
          <p:cNvSpPr/>
          <p:nvPr/>
        </p:nvSpPr>
        <p:spPr>
          <a:xfrm>
            <a:off x="0" y="0"/>
            <a:ext cx="9144000" cy="3701669"/>
          </a:xfrm>
          <a:custGeom>
            <a:avLst/>
            <a:gdLst/>
            <a:ahLst/>
            <a:cxnLst/>
            <a:rect l="l" t="t" r="r" b="b"/>
            <a:pathLst>
              <a:path w="9144000" h="3701669">
                <a:moveTo>
                  <a:pt x="0" y="3701669"/>
                </a:moveTo>
                <a:lnTo>
                  <a:pt x="9144000" y="3701669"/>
                </a:lnTo>
                <a:lnTo>
                  <a:pt x="9144000" y="0"/>
                </a:lnTo>
                <a:lnTo>
                  <a:pt x="0" y="0"/>
                </a:lnTo>
                <a:lnTo>
                  <a:pt x="0" y="3701669"/>
                </a:lnTo>
                <a:close/>
              </a:path>
            </a:pathLst>
          </a:custGeom>
          <a:solidFill>
            <a:srgbClr val="424455"/>
          </a:solidFill>
        </p:spPr>
        <p:txBody>
          <a:bodyPr wrap="square" lIns="0" tIns="0" rIns="0" bIns="0" rtlCol="0">
            <a:noAutofit/>
          </a:bodyPr>
          <a:lstStyle/>
          <a:p>
            <a:endParaRPr/>
          </a:p>
        </p:txBody>
      </p:sp>
      <p:sp>
        <p:nvSpPr>
          <p:cNvPr id="24" name="object 24"/>
          <p:cNvSpPr/>
          <p:nvPr/>
        </p:nvSpPr>
        <p:spPr>
          <a:xfrm>
            <a:off x="2699766" y="3913187"/>
            <a:ext cx="1440180" cy="1697609"/>
          </a:xfrm>
          <a:prstGeom prst="rect">
            <a:avLst/>
          </a:prstGeom>
          <a:blipFill>
            <a:blip r:embed="rId2" cstate="print"/>
            <a:stretch>
              <a:fillRect/>
            </a:stretch>
          </a:blipFill>
        </p:spPr>
        <p:txBody>
          <a:bodyPr wrap="square" lIns="0" tIns="0" rIns="0" bIns="0" rtlCol="0">
            <a:noAutofit/>
          </a:bodyPr>
          <a:lstStyle/>
          <a:p>
            <a:endParaRPr/>
          </a:p>
        </p:txBody>
      </p:sp>
      <p:sp>
        <p:nvSpPr>
          <p:cNvPr id="25" name="object 25"/>
          <p:cNvSpPr/>
          <p:nvPr/>
        </p:nvSpPr>
        <p:spPr>
          <a:xfrm>
            <a:off x="5410200" y="4173601"/>
            <a:ext cx="1965959" cy="0"/>
          </a:xfrm>
          <a:custGeom>
            <a:avLst/>
            <a:gdLst/>
            <a:ahLst/>
            <a:cxnLst/>
            <a:rect l="l" t="t" r="r" b="b"/>
            <a:pathLst>
              <a:path w="1965959">
                <a:moveTo>
                  <a:pt x="0" y="0"/>
                </a:moveTo>
                <a:lnTo>
                  <a:pt x="1965959" y="0"/>
                </a:lnTo>
              </a:path>
            </a:pathLst>
          </a:custGeom>
          <a:ln w="19557">
            <a:solidFill>
              <a:srgbClr val="438085"/>
            </a:solidFill>
          </a:ln>
        </p:spPr>
        <p:txBody>
          <a:bodyPr wrap="square" lIns="0" tIns="0" rIns="0" bIns="0" rtlCol="0">
            <a:noAutofit/>
          </a:bodyPr>
          <a:lstStyle/>
          <a:p>
            <a:endParaRPr/>
          </a:p>
        </p:txBody>
      </p:sp>
      <p:sp>
        <p:nvSpPr>
          <p:cNvPr id="26" name="object 26"/>
          <p:cNvSpPr/>
          <p:nvPr/>
        </p:nvSpPr>
        <p:spPr>
          <a:xfrm>
            <a:off x="5410200" y="4204081"/>
            <a:ext cx="1965959" cy="0"/>
          </a:xfrm>
          <a:custGeom>
            <a:avLst/>
            <a:gdLst/>
            <a:ahLst/>
            <a:cxnLst/>
            <a:rect l="l" t="t" r="r" b="b"/>
            <a:pathLst>
              <a:path w="1965959">
                <a:moveTo>
                  <a:pt x="0" y="0"/>
                </a:moveTo>
                <a:lnTo>
                  <a:pt x="1965959" y="0"/>
                </a:lnTo>
              </a:path>
            </a:pathLst>
          </a:custGeom>
          <a:ln w="10413">
            <a:solidFill>
              <a:srgbClr val="438085"/>
            </a:solidFill>
          </a:ln>
        </p:spPr>
        <p:txBody>
          <a:bodyPr wrap="square" lIns="0" tIns="0" rIns="0" bIns="0" rtlCol="0">
            <a:noAutofit/>
          </a:bodyPr>
          <a:lstStyle/>
          <a:p>
            <a:endParaRPr/>
          </a:p>
        </p:txBody>
      </p:sp>
      <p:sp>
        <p:nvSpPr>
          <p:cNvPr id="27" name="object 27"/>
          <p:cNvSpPr/>
          <p:nvPr/>
        </p:nvSpPr>
        <p:spPr>
          <a:xfrm>
            <a:off x="4787011" y="4155097"/>
            <a:ext cx="1945259" cy="1156423"/>
          </a:xfrm>
          <a:prstGeom prst="rect">
            <a:avLst/>
          </a:prstGeom>
          <a:blipFill>
            <a:blip r:embed="rId3" cstate="print"/>
            <a:stretch>
              <a:fillRect/>
            </a:stretch>
          </a:blipFill>
        </p:spPr>
        <p:txBody>
          <a:bodyPr wrap="square" lIns="0" tIns="0" rIns="0" bIns="0" rtlCol="0">
            <a:noAutofit/>
          </a:bodyPr>
          <a:lstStyle/>
          <a:p>
            <a:endParaRPr/>
          </a:p>
        </p:txBody>
      </p:sp>
      <p:sp>
        <p:nvSpPr>
          <p:cNvPr id="28" name="object 28"/>
          <p:cNvSpPr/>
          <p:nvPr/>
        </p:nvSpPr>
        <p:spPr>
          <a:xfrm>
            <a:off x="7164324" y="4221048"/>
            <a:ext cx="1698244" cy="1081836"/>
          </a:xfrm>
          <a:prstGeom prst="rect">
            <a:avLst/>
          </a:prstGeom>
          <a:blipFill>
            <a:blip r:embed="rId4" cstate="print"/>
            <a:stretch>
              <a:fillRect/>
            </a:stretch>
          </a:blipFill>
        </p:spPr>
        <p:txBody>
          <a:bodyPr wrap="square" lIns="0" tIns="0" rIns="0" bIns="0" rtlCol="0">
            <a:noAutofit/>
          </a:bodyPr>
          <a:lstStyle/>
          <a:p>
            <a:endParaRPr/>
          </a:p>
        </p:txBody>
      </p:sp>
      <p:sp>
        <p:nvSpPr>
          <p:cNvPr id="14" name="object 14"/>
          <p:cNvSpPr/>
          <p:nvPr/>
        </p:nvSpPr>
        <p:spPr>
          <a:xfrm>
            <a:off x="6588252" y="5567044"/>
            <a:ext cx="2071243" cy="1290955"/>
          </a:xfrm>
          <a:prstGeom prst="rect">
            <a:avLst/>
          </a:prstGeom>
          <a:blipFill>
            <a:blip r:embed="rId5" cstate="print"/>
            <a:stretch>
              <a:fillRect/>
            </a:stretch>
          </a:blipFill>
        </p:spPr>
        <p:txBody>
          <a:bodyPr wrap="square" lIns="0" tIns="0" rIns="0" bIns="0" rtlCol="0">
            <a:noAutofit/>
          </a:bodyPr>
          <a:lstStyle/>
          <a:p>
            <a:endParaRPr/>
          </a:p>
        </p:txBody>
      </p:sp>
      <p:sp>
        <p:nvSpPr>
          <p:cNvPr id="13" name="object 13"/>
          <p:cNvSpPr/>
          <p:nvPr/>
        </p:nvSpPr>
        <p:spPr>
          <a:xfrm>
            <a:off x="4572000" y="5373698"/>
            <a:ext cx="1728216" cy="1466469"/>
          </a:xfrm>
          <a:prstGeom prst="rect">
            <a:avLst/>
          </a:prstGeom>
          <a:blipFill>
            <a:blip r:embed="rId6" cstate="print"/>
            <a:stretch>
              <a:fillRect/>
            </a:stretch>
          </a:blipFill>
        </p:spPr>
        <p:txBody>
          <a:bodyPr wrap="square" lIns="0" tIns="0" rIns="0" bIns="0" rtlCol="0">
            <a:noAutofit/>
          </a:bodyPr>
          <a:lstStyle/>
          <a:p>
            <a:endParaRPr/>
          </a:p>
        </p:txBody>
      </p:sp>
      <p:sp>
        <p:nvSpPr>
          <p:cNvPr id="12" name="object 12"/>
          <p:cNvSpPr/>
          <p:nvPr/>
        </p:nvSpPr>
        <p:spPr>
          <a:xfrm>
            <a:off x="2339721" y="5716470"/>
            <a:ext cx="2072005" cy="1164234"/>
          </a:xfrm>
          <a:prstGeom prst="rect">
            <a:avLst/>
          </a:prstGeom>
          <a:blipFill>
            <a:blip r:embed="rId7" cstate="print"/>
            <a:stretch>
              <a:fillRect/>
            </a:stretch>
          </a:blipFill>
        </p:spPr>
        <p:txBody>
          <a:bodyPr wrap="square" lIns="0" tIns="0" rIns="0" bIns="0" rtlCol="0">
            <a:noAutofit/>
          </a:bodyPr>
          <a:lstStyle/>
          <a:p>
            <a:endParaRPr/>
          </a:p>
        </p:txBody>
      </p:sp>
      <p:sp>
        <p:nvSpPr>
          <p:cNvPr id="11" name="object 11"/>
          <p:cNvSpPr/>
          <p:nvPr/>
        </p:nvSpPr>
        <p:spPr>
          <a:xfrm>
            <a:off x="179514" y="5686845"/>
            <a:ext cx="1872233" cy="1192618"/>
          </a:xfrm>
          <a:prstGeom prst="rect">
            <a:avLst/>
          </a:prstGeom>
          <a:blipFill>
            <a:blip r:embed="rId8" cstate="print"/>
            <a:stretch>
              <a:fillRect/>
            </a:stretch>
          </a:blipFill>
        </p:spPr>
        <p:txBody>
          <a:bodyPr wrap="square" lIns="0" tIns="0" rIns="0" bIns="0" rtlCol="0">
            <a:noAutofit/>
          </a:bodyPr>
          <a:lstStyle/>
          <a:p>
            <a:endParaRPr/>
          </a:p>
        </p:txBody>
      </p:sp>
      <p:sp>
        <p:nvSpPr>
          <p:cNvPr id="10" name="object 10"/>
          <p:cNvSpPr/>
          <p:nvPr/>
        </p:nvSpPr>
        <p:spPr>
          <a:xfrm>
            <a:off x="146951" y="4299013"/>
            <a:ext cx="1795018" cy="1344549"/>
          </a:xfrm>
          <a:prstGeom prst="rect">
            <a:avLst/>
          </a:prstGeom>
          <a:blipFill>
            <a:blip r:embed="rId9" cstate="print"/>
            <a:stretch>
              <a:fillRect/>
            </a:stretch>
          </a:blipFill>
        </p:spPr>
        <p:txBody>
          <a:bodyPr wrap="square" lIns="0" tIns="0" rIns="0" bIns="0" rtlCol="0">
            <a:noAutofit/>
          </a:bodyPr>
          <a:lstStyle/>
          <a:p>
            <a:endParaRPr/>
          </a:p>
        </p:txBody>
      </p:sp>
      <p:sp>
        <p:nvSpPr>
          <p:cNvPr id="9" name="object 9"/>
          <p:cNvSpPr txBox="1"/>
          <p:nvPr/>
        </p:nvSpPr>
        <p:spPr>
          <a:xfrm>
            <a:off x="2669794" y="568073"/>
            <a:ext cx="4028948" cy="787400"/>
          </a:xfrm>
          <a:prstGeom prst="rect">
            <a:avLst/>
          </a:prstGeom>
        </p:spPr>
        <p:txBody>
          <a:bodyPr wrap="square" lIns="0" tIns="0" rIns="0" bIns="0" rtlCol="0">
            <a:noAutofit/>
          </a:bodyPr>
          <a:lstStyle/>
          <a:p>
            <a:pPr marL="12700">
              <a:lnSpc>
                <a:spcPts val="6200"/>
              </a:lnSpc>
              <a:spcBef>
                <a:spcPts val="310"/>
              </a:spcBef>
            </a:pPr>
            <a:r>
              <a:rPr sz="6000" spc="0" dirty="0">
                <a:solidFill>
                  <a:srgbClr val="FFFFFF"/>
                </a:solidFill>
                <a:latin typeface="Trebuchet MS"/>
                <a:cs typeface="Trebuchet MS"/>
              </a:rPr>
              <a:t>DOSPĚLOST</a:t>
            </a:r>
            <a:endParaRPr sz="6000">
              <a:latin typeface="Trebuchet MS"/>
              <a:cs typeface="Trebuchet MS"/>
            </a:endParaRPr>
          </a:p>
        </p:txBody>
      </p:sp>
      <p:sp>
        <p:nvSpPr>
          <p:cNvPr id="8" name="object 8"/>
          <p:cNvSpPr txBox="1"/>
          <p:nvPr/>
        </p:nvSpPr>
        <p:spPr>
          <a:xfrm>
            <a:off x="1577086" y="1442928"/>
            <a:ext cx="399646" cy="533196"/>
          </a:xfrm>
          <a:prstGeom prst="rect">
            <a:avLst/>
          </a:prstGeom>
        </p:spPr>
        <p:txBody>
          <a:bodyPr wrap="square" lIns="0" tIns="0" rIns="0" bIns="0" rtlCol="0">
            <a:noAutofit/>
          </a:bodyPr>
          <a:lstStyle/>
          <a:p>
            <a:pPr marL="12700">
              <a:lnSpc>
                <a:spcPts val="4200"/>
              </a:lnSpc>
              <a:spcBef>
                <a:spcPts val="210"/>
              </a:spcBef>
            </a:pPr>
            <a:r>
              <a:rPr sz="4000" spc="0" dirty="0">
                <a:solidFill>
                  <a:srgbClr val="FFFFFF"/>
                </a:solidFill>
                <a:latin typeface="Trebuchet MS"/>
                <a:cs typeface="Trebuchet MS"/>
              </a:rPr>
              <a:t>V</a:t>
            </a:r>
            <a:endParaRPr sz="4000">
              <a:latin typeface="Trebuchet MS"/>
              <a:cs typeface="Trebuchet MS"/>
            </a:endParaRPr>
          </a:p>
        </p:txBody>
      </p:sp>
      <p:sp>
        <p:nvSpPr>
          <p:cNvPr id="7" name="object 7"/>
          <p:cNvSpPr txBox="1"/>
          <p:nvPr/>
        </p:nvSpPr>
        <p:spPr>
          <a:xfrm>
            <a:off x="2028009" y="1442928"/>
            <a:ext cx="2532900" cy="533196"/>
          </a:xfrm>
          <a:prstGeom prst="rect">
            <a:avLst/>
          </a:prstGeom>
        </p:spPr>
        <p:txBody>
          <a:bodyPr wrap="square" lIns="0" tIns="0" rIns="0" bIns="0" rtlCol="0">
            <a:noAutofit/>
          </a:bodyPr>
          <a:lstStyle/>
          <a:p>
            <a:pPr marL="12700">
              <a:lnSpc>
                <a:spcPts val="4200"/>
              </a:lnSpc>
              <a:spcBef>
                <a:spcPts val="210"/>
              </a:spcBef>
            </a:pPr>
            <a:r>
              <a:rPr sz="4000" spc="0" dirty="0">
                <a:solidFill>
                  <a:srgbClr val="FFFFFF"/>
                </a:solidFill>
                <a:latin typeface="Trebuchet MS"/>
                <a:cs typeface="Trebuchet MS"/>
              </a:rPr>
              <a:t>KONTE</a:t>
            </a:r>
            <a:r>
              <a:rPr sz="4000" spc="-9" dirty="0">
                <a:solidFill>
                  <a:srgbClr val="FFFFFF"/>
                </a:solidFill>
                <a:latin typeface="Trebuchet MS"/>
                <a:cs typeface="Trebuchet MS"/>
              </a:rPr>
              <a:t>X</a:t>
            </a:r>
            <a:r>
              <a:rPr sz="4000" spc="0" dirty="0">
                <a:solidFill>
                  <a:srgbClr val="FFFFFF"/>
                </a:solidFill>
                <a:latin typeface="Trebuchet MS"/>
                <a:cs typeface="Trebuchet MS"/>
              </a:rPr>
              <a:t>TU</a:t>
            </a:r>
            <a:endParaRPr sz="4000">
              <a:latin typeface="Trebuchet MS"/>
              <a:cs typeface="Trebuchet MS"/>
            </a:endParaRPr>
          </a:p>
        </p:txBody>
      </p:sp>
      <p:sp>
        <p:nvSpPr>
          <p:cNvPr id="6" name="object 6"/>
          <p:cNvSpPr txBox="1"/>
          <p:nvPr/>
        </p:nvSpPr>
        <p:spPr>
          <a:xfrm>
            <a:off x="4615742" y="1442928"/>
            <a:ext cx="3138702" cy="533196"/>
          </a:xfrm>
          <a:prstGeom prst="rect">
            <a:avLst/>
          </a:prstGeom>
        </p:spPr>
        <p:txBody>
          <a:bodyPr wrap="square" lIns="0" tIns="0" rIns="0" bIns="0" rtlCol="0">
            <a:noAutofit/>
          </a:bodyPr>
          <a:lstStyle/>
          <a:p>
            <a:pPr marL="12700">
              <a:lnSpc>
                <a:spcPts val="4200"/>
              </a:lnSpc>
              <a:spcBef>
                <a:spcPts val="210"/>
              </a:spcBef>
            </a:pPr>
            <a:r>
              <a:rPr sz="4000" spc="0" dirty="0">
                <a:solidFill>
                  <a:srgbClr val="FFFFFF"/>
                </a:solidFill>
                <a:latin typeface="Trebuchet MS"/>
                <a:cs typeface="Trebuchet MS"/>
              </a:rPr>
              <a:t>VÝ</a:t>
            </a:r>
            <a:r>
              <a:rPr sz="4000" spc="9" dirty="0">
                <a:solidFill>
                  <a:srgbClr val="FFFFFF"/>
                </a:solidFill>
                <a:latin typeface="Trebuchet MS"/>
                <a:cs typeface="Trebuchet MS"/>
              </a:rPr>
              <a:t>V</a:t>
            </a:r>
            <a:r>
              <a:rPr sz="4000" spc="0" dirty="0">
                <a:solidFill>
                  <a:srgbClr val="FFFFFF"/>
                </a:solidFill>
                <a:latin typeface="Trebuchet MS"/>
                <a:cs typeface="Trebuchet MS"/>
              </a:rPr>
              <a:t>OJOVÝCH</a:t>
            </a:r>
            <a:endParaRPr sz="4000">
              <a:latin typeface="Trebuchet MS"/>
              <a:cs typeface="Trebuchet MS"/>
            </a:endParaRPr>
          </a:p>
        </p:txBody>
      </p:sp>
      <p:sp>
        <p:nvSpPr>
          <p:cNvPr id="5" name="object 5"/>
          <p:cNvSpPr txBox="1"/>
          <p:nvPr/>
        </p:nvSpPr>
        <p:spPr>
          <a:xfrm>
            <a:off x="1756918" y="2052775"/>
            <a:ext cx="3035842"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FFFFFF"/>
                </a:solidFill>
                <a:latin typeface="Trebuchet MS"/>
                <a:cs typeface="Trebuchet MS"/>
              </a:rPr>
              <a:t>TEORIÍ</a:t>
            </a:r>
            <a:r>
              <a:rPr sz="4000" spc="-209" dirty="0">
                <a:solidFill>
                  <a:srgbClr val="FFFFFF"/>
                </a:solidFill>
                <a:latin typeface="Trebuchet MS"/>
                <a:cs typeface="Trebuchet MS"/>
              </a:rPr>
              <a:t> </a:t>
            </a:r>
            <a:r>
              <a:rPr sz="4000" spc="0" dirty="0">
                <a:solidFill>
                  <a:srgbClr val="FFFFFF"/>
                </a:solidFill>
                <a:latin typeface="Trebuchet MS"/>
                <a:cs typeface="Trebuchet MS"/>
              </a:rPr>
              <a:t>A</a:t>
            </a:r>
            <a:r>
              <a:rPr sz="4000" spc="-219" dirty="0">
                <a:solidFill>
                  <a:srgbClr val="FFFFFF"/>
                </a:solidFill>
                <a:latin typeface="Trebuchet MS"/>
                <a:cs typeface="Trebuchet MS"/>
              </a:rPr>
              <a:t> </a:t>
            </a:r>
            <a:r>
              <a:rPr sz="4000" spc="0" dirty="0">
                <a:solidFill>
                  <a:srgbClr val="FFFFFF"/>
                </a:solidFill>
                <a:latin typeface="Trebuchet MS"/>
                <a:cs typeface="Trebuchet MS"/>
              </a:rPr>
              <a:t>JEJÍ</a:t>
            </a:r>
            <a:endParaRPr sz="4000">
              <a:latin typeface="Trebuchet MS"/>
              <a:cs typeface="Trebuchet MS"/>
            </a:endParaRPr>
          </a:p>
        </p:txBody>
      </p:sp>
      <p:sp>
        <p:nvSpPr>
          <p:cNvPr id="4" name="object 4"/>
          <p:cNvSpPr txBox="1"/>
          <p:nvPr/>
        </p:nvSpPr>
        <p:spPr>
          <a:xfrm>
            <a:off x="4845006" y="2052775"/>
            <a:ext cx="2759766" cy="532891"/>
          </a:xfrm>
          <a:prstGeom prst="rect">
            <a:avLst/>
          </a:prstGeom>
        </p:spPr>
        <p:txBody>
          <a:bodyPr wrap="square" lIns="0" tIns="0" rIns="0" bIns="0" rtlCol="0">
            <a:noAutofit/>
          </a:bodyPr>
          <a:lstStyle/>
          <a:p>
            <a:pPr marL="12700">
              <a:lnSpc>
                <a:spcPts val="4195"/>
              </a:lnSpc>
              <a:spcBef>
                <a:spcPts val="209"/>
              </a:spcBef>
            </a:pPr>
            <a:r>
              <a:rPr sz="4000" spc="-389" dirty="0">
                <a:solidFill>
                  <a:srgbClr val="FFFFFF"/>
                </a:solidFill>
                <a:latin typeface="Trebuchet MS"/>
                <a:cs typeface="Trebuchet MS"/>
              </a:rPr>
              <a:t>V</a:t>
            </a:r>
            <a:r>
              <a:rPr sz="4000" spc="0" dirty="0">
                <a:solidFill>
                  <a:srgbClr val="FFFFFF"/>
                </a:solidFill>
                <a:latin typeface="Trebuchet MS"/>
                <a:cs typeface="Trebuchet MS"/>
              </a:rPr>
              <a:t>ARIABI</a:t>
            </a:r>
            <a:r>
              <a:rPr sz="4000" spc="14" dirty="0">
                <a:solidFill>
                  <a:srgbClr val="FFFFFF"/>
                </a:solidFill>
                <a:latin typeface="Trebuchet MS"/>
                <a:cs typeface="Trebuchet MS"/>
              </a:rPr>
              <a:t>L</a:t>
            </a:r>
            <a:r>
              <a:rPr sz="4000" spc="0" dirty="0">
                <a:solidFill>
                  <a:srgbClr val="FFFFFF"/>
                </a:solidFill>
                <a:latin typeface="Trebuchet MS"/>
                <a:cs typeface="Trebuchet MS"/>
              </a:rPr>
              <a:t>I</a:t>
            </a:r>
            <a:r>
              <a:rPr sz="4000" spc="-379" dirty="0">
                <a:solidFill>
                  <a:srgbClr val="FFFFFF"/>
                </a:solidFill>
                <a:latin typeface="Trebuchet MS"/>
                <a:cs typeface="Trebuchet MS"/>
              </a:rPr>
              <a:t>T</a:t>
            </a:r>
            <a:r>
              <a:rPr sz="4000" spc="0" dirty="0">
                <a:solidFill>
                  <a:srgbClr val="FFFFFF"/>
                </a:solidFill>
                <a:latin typeface="Trebuchet MS"/>
                <a:cs typeface="Trebuchet MS"/>
              </a:rPr>
              <a:t>A</a:t>
            </a:r>
            <a:endParaRPr sz="4000">
              <a:latin typeface="Trebuchet MS"/>
              <a:cs typeface="Trebuchet MS"/>
            </a:endParaRPr>
          </a:p>
        </p:txBody>
      </p:sp>
      <p:sp>
        <p:nvSpPr>
          <p:cNvPr id="3" name="object 3"/>
          <p:cNvSpPr txBox="1"/>
          <p:nvPr/>
        </p:nvSpPr>
        <p:spPr>
          <a:xfrm>
            <a:off x="2447036" y="2805186"/>
            <a:ext cx="4212457" cy="734372"/>
          </a:xfrm>
          <a:prstGeom prst="rect">
            <a:avLst/>
          </a:prstGeom>
        </p:spPr>
        <p:txBody>
          <a:bodyPr wrap="square" lIns="0" tIns="0" rIns="0" bIns="0" rtlCol="0">
            <a:noAutofit/>
          </a:bodyPr>
          <a:lstStyle/>
          <a:p>
            <a:pPr marL="12700">
              <a:lnSpc>
                <a:spcPts val="2565"/>
              </a:lnSpc>
              <a:spcBef>
                <a:spcPts val="128"/>
              </a:spcBef>
            </a:pPr>
            <a:endParaRPr sz="2400" dirty="0">
              <a:latin typeface="Georgia"/>
              <a:cs typeface="Georgia"/>
            </a:endParaRPr>
          </a:p>
        </p:txBody>
      </p:sp>
      <p:sp>
        <p:nvSpPr>
          <p:cNvPr id="2" name="object 2"/>
          <p:cNvSpPr txBox="1"/>
          <p:nvPr/>
        </p:nvSpPr>
        <p:spPr>
          <a:xfrm>
            <a:off x="5410200" y="3980053"/>
            <a:ext cx="3733800" cy="15240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59108712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31" name="object 31"/>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32" name="object 32"/>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3" name="object 33"/>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4" name="object 34"/>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5" name="object 35"/>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6" name="object 36"/>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7" name="object 37"/>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8" name="object 38"/>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9" name="object 39"/>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40" name="object 40"/>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41" name="object 41"/>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6" name="object 26"/>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7" name="object 27"/>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4" name="object 24"/>
          <p:cNvSpPr/>
          <p:nvPr/>
        </p:nvSpPr>
        <p:spPr>
          <a:xfrm>
            <a:off x="971600" y="4788535"/>
            <a:ext cx="1512138" cy="288035"/>
          </a:xfrm>
          <a:custGeom>
            <a:avLst/>
            <a:gdLst/>
            <a:ahLst/>
            <a:cxnLst/>
            <a:rect l="l" t="t" r="r" b="b"/>
            <a:pathLst>
              <a:path w="1512138" h="288036">
                <a:moveTo>
                  <a:pt x="1368120" y="216026"/>
                </a:moveTo>
                <a:lnTo>
                  <a:pt x="1368120" y="288035"/>
                </a:lnTo>
                <a:lnTo>
                  <a:pt x="1512138" y="144017"/>
                </a:lnTo>
                <a:lnTo>
                  <a:pt x="1368120" y="0"/>
                </a:lnTo>
                <a:lnTo>
                  <a:pt x="1368120" y="72008"/>
                </a:lnTo>
                <a:lnTo>
                  <a:pt x="0" y="72008"/>
                </a:lnTo>
                <a:lnTo>
                  <a:pt x="0" y="216026"/>
                </a:lnTo>
                <a:lnTo>
                  <a:pt x="1368120" y="216026"/>
                </a:lnTo>
                <a:close/>
              </a:path>
            </a:pathLst>
          </a:custGeom>
          <a:solidFill>
            <a:srgbClr val="525389"/>
          </a:solidFill>
        </p:spPr>
        <p:txBody>
          <a:bodyPr wrap="square" lIns="0" tIns="0" rIns="0" bIns="0" rtlCol="0">
            <a:noAutofit/>
          </a:bodyPr>
          <a:lstStyle/>
          <a:p>
            <a:endParaRPr/>
          </a:p>
        </p:txBody>
      </p:sp>
      <p:sp>
        <p:nvSpPr>
          <p:cNvPr id="25" name="object 25"/>
          <p:cNvSpPr/>
          <p:nvPr/>
        </p:nvSpPr>
        <p:spPr>
          <a:xfrm>
            <a:off x="971600" y="4788535"/>
            <a:ext cx="1512138" cy="288035"/>
          </a:xfrm>
          <a:custGeom>
            <a:avLst/>
            <a:gdLst/>
            <a:ahLst/>
            <a:cxnLst/>
            <a:rect l="l" t="t" r="r" b="b"/>
            <a:pathLst>
              <a:path w="1512138" h="288036">
                <a:moveTo>
                  <a:pt x="0" y="72008"/>
                </a:moveTo>
                <a:lnTo>
                  <a:pt x="1368120" y="72008"/>
                </a:lnTo>
                <a:lnTo>
                  <a:pt x="1368120" y="0"/>
                </a:lnTo>
                <a:lnTo>
                  <a:pt x="1512138" y="144017"/>
                </a:lnTo>
                <a:lnTo>
                  <a:pt x="1368120" y="288035"/>
                </a:lnTo>
                <a:lnTo>
                  <a:pt x="1368120" y="216026"/>
                </a:lnTo>
                <a:lnTo>
                  <a:pt x="0" y="216026"/>
                </a:lnTo>
                <a:lnTo>
                  <a:pt x="0" y="72008"/>
                </a:lnTo>
                <a:close/>
              </a:path>
            </a:pathLst>
          </a:custGeom>
          <a:ln w="19050">
            <a:solidFill>
              <a:srgbClr val="3A3A63"/>
            </a:solidFill>
          </a:ln>
        </p:spPr>
        <p:txBody>
          <a:bodyPr wrap="square" lIns="0" tIns="0" rIns="0" bIns="0" rtlCol="0">
            <a:noAutofit/>
          </a:bodyPr>
          <a:lstStyle/>
          <a:p>
            <a:endParaRPr/>
          </a:p>
        </p:txBody>
      </p:sp>
      <p:sp>
        <p:nvSpPr>
          <p:cNvPr id="23" name="object 23"/>
          <p:cNvSpPr txBox="1"/>
          <p:nvPr/>
        </p:nvSpPr>
        <p:spPr>
          <a:xfrm>
            <a:off x="535940" y="1442540"/>
            <a:ext cx="1956179"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Sche</a:t>
            </a:r>
            <a:r>
              <a:rPr sz="4000" spc="4" dirty="0">
                <a:solidFill>
                  <a:srgbClr val="424455"/>
                </a:solidFill>
                <a:latin typeface="Trebuchet MS"/>
                <a:cs typeface="Trebuchet MS"/>
              </a:rPr>
              <a:t>e</a:t>
            </a:r>
            <a:r>
              <a:rPr sz="4000" spc="0" dirty="0">
                <a:solidFill>
                  <a:srgbClr val="424455"/>
                </a:solidFill>
                <a:latin typeface="Trebuchet MS"/>
                <a:cs typeface="Trebuchet MS"/>
              </a:rPr>
              <a:t>hy</a:t>
            </a:r>
            <a:endParaRPr sz="4000">
              <a:latin typeface="Trebuchet MS"/>
              <a:cs typeface="Trebuchet MS"/>
            </a:endParaRPr>
          </a:p>
        </p:txBody>
      </p:sp>
      <p:sp>
        <p:nvSpPr>
          <p:cNvPr id="22" name="object 22"/>
          <p:cNvSpPr txBox="1"/>
          <p:nvPr/>
        </p:nvSpPr>
        <p:spPr>
          <a:xfrm>
            <a:off x="2545207" y="1442540"/>
            <a:ext cx="1539553"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(19</a:t>
            </a:r>
            <a:r>
              <a:rPr sz="4000" spc="4" dirty="0">
                <a:solidFill>
                  <a:srgbClr val="424455"/>
                </a:solidFill>
                <a:latin typeface="Trebuchet MS"/>
                <a:cs typeface="Trebuchet MS"/>
              </a:rPr>
              <a:t>9</a:t>
            </a:r>
            <a:r>
              <a:rPr sz="4000" spc="0" dirty="0">
                <a:solidFill>
                  <a:srgbClr val="424455"/>
                </a:solidFill>
                <a:latin typeface="Trebuchet MS"/>
                <a:cs typeface="Trebuchet MS"/>
              </a:rPr>
              <a:t>9)</a:t>
            </a:r>
            <a:endParaRPr sz="4000">
              <a:latin typeface="Trebuchet MS"/>
              <a:cs typeface="Trebuchet MS"/>
            </a:endParaRPr>
          </a:p>
        </p:txBody>
      </p:sp>
      <p:sp>
        <p:nvSpPr>
          <p:cNvPr id="21" name="object 21"/>
          <p:cNvSpPr txBox="1"/>
          <p:nvPr/>
        </p:nvSpPr>
        <p:spPr>
          <a:xfrm>
            <a:off x="645668" y="2298254"/>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20" name="object 20"/>
          <p:cNvSpPr txBox="1"/>
          <p:nvPr/>
        </p:nvSpPr>
        <p:spPr>
          <a:xfrm>
            <a:off x="902004" y="2298254"/>
            <a:ext cx="7530952" cy="2761234"/>
          </a:xfrm>
          <a:prstGeom prst="rect">
            <a:avLst/>
          </a:prstGeom>
        </p:spPr>
        <p:txBody>
          <a:bodyPr wrap="square" lIns="0" tIns="0" rIns="0" bIns="0" rtlCol="0">
            <a:noAutofit/>
          </a:bodyPr>
          <a:lstStyle/>
          <a:p>
            <a:pPr marL="12700" marR="47906">
              <a:lnSpc>
                <a:spcPts val="2970"/>
              </a:lnSpc>
              <a:spcBef>
                <a:spcPts val="148"/>
              </a:spcBef>
            </a:pPr>
            <a:r>
              <a:rPr sz="2800" spc="0" dirty="0">
                <a:latin typeface="Georgia"/>
                <a:cs typeface="Georgia"/>
              </a:rPr>
              <a:t>Běh</a:t>
            </a:r>
            <a:r>
              <a:rPr sz="2800" spc="9" dirty="0">
                <a:latin typeface="Georgia"/>
                <a:cs typeface="Georgia"/>
              </a:rPr>
              <a:t>e</a:t>
            </a:r>
            <a:r>
              <a:rPr sz="2800" spc="0" dirty="0">
                <a:latin typeface="Georgia"/>
                <a:cs typeface="Georgia"/>
              </a:rPr>
              <a:t>m</a:t>
            </a:r>
            <a:r>
              <a:rPr sz="2800" spc="-116" dirty="0">
                <a:latin typeface="Georgia"/>
                <a:cs typeface="Georgia"/>
              </a:rPr>
              <a:t> </a:t>
            </a:r>
            <a:r>
              <a:rPr sz="2800" spc="0" dirty="0">
                <a:latin typeface="Georgia"/>
                <a:cs typeface="Georgia"/>
              </a:rPr>
              <a:t>jed</a:t>
            </a:r>
            <a:r>
              <a:rPr sz="2800" spc="9" dirty="0">
                <a:latin typeface="Georgia"/>
                <a:cs typeface="Georgia"/>
              </a:rPr>
              <a:t>n</a:t>
            </a:r>
            <a:r>
              <a:rPr sz="2800" spc="0" dirty="0">
                <a:latin typeface="Georgia"/>
                <a:cs typeface="Georgia"/>
              </a:rPr>
              <a:t>é</a:t>
            </a:r>
            <a:r>
              <a:rPr sz="2800" spc="-67" dirty="0">
                <a:latin typeface="Georgia"/>
                <a:cs typeface="Georgia"/>
              </a:rPr>
              <a:t> </a:t>
            </a:r>
            <a:r>
              <a:rPr sz="2800" spc="0" dirty="0">
                <a:latin typeface="Georgia"/>
                <a:cs typeface="Georgia"/>
              </a:rPr>
              <a:t>gen</a:t>
            </a:r>
            <a:r>
              <a:rPr sz="2800" spc="9" dirty="0">
                <a:latin typeface="Georgia"/>
                <a:cs typeface="Georgia"/>
              </a:rPr>
              <a:t>e</a:t>
            </a:r>
            <a:r>
              <a:rPr sz="2800" spc="0" dirty="0">
                <a:latin typeface="Georgia"/>
                <a:cs typeface="Georgia"/>
              </a:rPr>
              <a:t>r</a:t>
            </a:r>
            <a:r>
              <a:rPr sz="2800" spc="-9" dirty="0">
                <a:latin typeface="Georgia"/>
                <a:cs typeface="Georgia"/>
              </a:rPr>
              <a:t>a</a:t>
            </a:r>
            <a:r>
              <a:rPr sz="2800" spc="0" dirty="0">
                <a:latin typeface="Georgia"/>
                <a:cs typeface="Georgia"/>
              </a:rPr>
              <a:t>ce</a:t>
            </a:r>
            <a:r>
              <a:rPr sz="2800" spc="-83" dirty="0">
                <a:latin typeface="Georgia"/>
                <a:cs typeface="Georgia"/>
              </a:rPr>
              <a:t> </a:t>
            </a:r>
            <a:r>
              <a:rPr sz="2800" spc="9" dirty="0">
                <a:latin typeface="Georgia"/>
                <a:cs typeface="Georgia"/>
              </a:rPr>
              <a:t>s</a:t>
            </a:r>
            <a:r>
              <a:rPr sz="2800" spc="0" dirty="0">
                <a:latin typeface="Georgia"/>
                <a:cs typeface="Georgia"/>
              </a:rPr>
              <a:t>e</a:t>
            </a:r>
            <a:r>
              <a:rPr sz="2800" spc="-25" dirty="0">
                <a:latin typeface="Georgia"/>
                <a:cs typeface="Georgia"/>
              </a:rPr>
              <a:t> </a:t>
            </a:r>
            <a:r>
              <a:rPr sz="2800" spc="-9" dirty="0">
                <a:latin typeface="Georgia"/>
                <a:cs typeface="Georgia"/>
              </a:rPr>
              <a:t>p</a:t>
            </a:r>
            <a:r>
              <a:rPr sz="2800" spc="0" dirty="0">
                <a:latin typeface="Georgia"/>
                <a:cs typeface="Georgia"/>
              </a:rPr>
              <a:t>r</a:t>
            </a:r>
            <a:r>
              <a:rPr sz="2800" spc="-9" dirty="0">
                <a:latin typeface="Georgia"/>
                <a:cs typeface="Georgia"/>
              </a:rPr>
              <a:t>a</a:t>
            </a:r>
            <a:r>
              <a:rPr sz="2800" spc="0" dirty="0">
                <a:latin typeface="Georgia"/>
                <a:cs typeface="Georgia"/>
              </a:rPr>
              <a:t>kticky</a:t>
            </a:r>
            <a:r>
              <a:rPr sz="2800" spc="-55" dirty="0">
                <a:latin typeface="Georgia"/>
                <a:cs typeface="Georgia"/>
              </a:rPr>
              <a:t> </a:t>
            </a:r>
            <a:r>
              <a:rPr sz="2800" spc="0" dirty="0">
                <a:latin typeface="Georgia"/>
                <a:cs typeface="Georgia"/>
              </a:rPr>
              <a:t>změnil</a:t>
            </a:r>
            <a:r>
              <a:rPr sz="2800" spc="-83" dirty="0">
                <a:latin typeface="Georgia"/>
                <a:cs typeface="Georgia"/>
              </a:rPr>
              <a:t> </a:t>
            </a:r>
            <a:r>
              <a:rPr sz="2800" spc="0" dirty="0">
                <a:latin typeface="Georgia"/>
                <a:cs typeface="Georgia"/>
              </a:rPr>
              <a:t>c</a:t>
            </a:r>
            <a:r>
              <a:rPr sz="2800" spc="9" dirty="0">
                <a:latin typeface="Georgia"/>
                <a:cs typeface="Georgia"/>
              </a:rPr>
              <a:t>e</a:t>
            </a:r>
            <a:r>
              <a:rPr sz="2800" spc="0" dirty="0">
                <a:latin typeface="Georgia"/>
                <a:cs typeface="Georgia"/>
              </a:rPr>
              <a:t>lý</a:t>
            </a:r>
            <a:endParaRPr sz="2800" dirty="0">
              <a:latin typeface="Georgia"/>
              <a:cs typeface="Georgia"/>
            </a:endParaRPr>
          </a:p>
          <a:p>
            <a:pPr marL="12700" marR="47906">
              <a:lnSpc>
                <a:spcPts val="3025"/>
              </a:lnSpc>
              <a:spcBef>
                <a:spcPts val="2"/>
              </a:spcBef>
            </a:pPr>
            <a:r>
              <a:rPr sz="2800" spc="0" dirty="0">
                <a:latin typeface="Georgia"/>
                <a:cs typeface="Georgia"/>
              </a:rPr>
              <a:t>ž</a:t>
            </a:r>
            <a:r>
              <a:rPr sz="2800" spc="-9" dirty="0">
                <a:latin typeface="Georgia"/>
                <a:cs typeface="Georgia"/>
              </a:rPr>
              <a:t>i</a:t>
            </a:r>
            <a:r>
              <a:rPr sz="2800" spc="0" dirty="0">
                <a:latin typeface="Georgia"/>
                <a:cs typeface="Georgia"/>
              </a:rPr>
              <a:t>votní</a:t>
            </a:r>
            <a:r>
              <a:rPr sz="2800" spc="-63" dirty="0">
                <a:latin typeface="Georgia"/>
                <a:cs typeface="Georgia"/>
              </a:rPr>
              <a:t> </a:t>
            </a:r>
            <a:r>
              <a:rPr sz="2800" spc="0" dirty="0">
                <a:latin typeface="Georgia"/>
                <a:cs typeface="Georgia"/>
              </a:rPr>
              <a:t>cy</a:t>
            </a:r>
            <a:r>
              <a:rPr sz="2800" spc="4" dirty="0">
                <a:latin typeface="Georgia"/>
                <a:cs typeface="Georgia"/>
              </a:rPr>
              <a:t>k</a:t>
            </a:r>
            <a:r>
              <a:rPr sz="2800" spc="0" dirty="0">
                <a:latin typeface="Georgia"/>
                <a:cs typeface="Georgia"/>
              </a:rPr>
              <a:t>lu</a:t>
            </a:r>
            <a:r>
              <a:rPr sz="2800" spc="4" dirty="0">
                <a:latin typeface="Georgia"/>
                <a:cs typeface="Georgia"/>
              </a:rPr>
              <a:t>s</a:t>
            </a:r>
            <a:r>
              <a:rPr sz="2800" spc="0" dirty="0">
                <a:latin typeface="Georgia"/>
                <a:cs typeface="Georgia"/>
              </a:rPr>
              <a:t>,</a:t>
            </a:r>
            <a:r>
              <a:rPr sz="2800" spc="-77" dirty="0">
                <a:latin typeface="Georgia"/>
                <a:cs typeface="Georgia"/>
              </a:rPr>
              <a:t> </a:t>
            </a:r>
            <a:r>
              <a:rPr sz="2800" spc="0" dirty="0">
                <a:latin typeface="Georgia"/>
                <a:cs typeface="Georgia"/>
              </a:rPr>
              <a:t>dříve</a:t>
            </a:r>
            <a:r>
              <a:rPr sz="2800" spc="-58" dirty="0">
                <a:latin typeface="Georgia"/>
                <a:cs typeface="Georgia"/>
              </a:rPr>
              <a:t> </a:t>
            </a:r>
            <a:r>
              <a:rPr sz="2800" spc="0" dirty="0">
                <a:latin typeface="Georgia"/>
                <a:cs typeface="Georgia"/>
              </a:rPr>
              <a:t>se</a:t>
            </a:r>
            <a:r>
              <a:rPr sz="2800" spc="-25" dirty="0">
                <a:latin typeface="Georgia"/>
                <a:cs typeface="Georgia"/>
              </a:rPr>
              <a:t> </a:t>
            </a:r>
            <a:r>
              <a:rPr sz="2800" spc="0" dirty="0">
                <a:latin typeface="Georgia"/>
                <a:cs typeface="Georgia"/>
              </a:rPr>
              <a:t>opou</a:t>
            </a:r>
            <a:r>
              <a:rPr sz="2800" spc="9" dirty="0">
                <a:latin typeface="Georgia"/>
                <a:cs typeface="Georgia"/>
              </a:rPr>
              <a:t>š</a:t>
            </a:r>
            <a:r>
              <a:rPr sz="2800" spc="0" dirty="0">
                <a:latin typeface="Georgia"/>
                <a:cs typeface="Georgia"/>
              </a:rPr>
              <a:t>tí</a:t>
            </a:r>
            <a:r>
              <a:rPr sz="2800" spc="-64" dirty="0">
                <a:latin typeface="Georgia"/>
                <a:cs typeface="Georgia"/>
              </a:rPr>
              <a:t> </a:t>
            </a:r>
            <a:r>
              <a:rPr sz="2800" spc="0" dirty="0">
                <a:latin typeface="Georgia"/>
                <a:cs typeface="Georgia"/>
              </a:rPr>
              <a:t>d</a:t>
            </a:r>
            <a:r>
              <a:rPr sz="2800" spc="4" dirty="0">
                <a:latin typeface="Georgia"/>
                <a:cs typeface="Georgia"/>
              </a:rPr>
              <a:t>ě</a:t>
            </a:r>
            <a:r>
              <a:rPr sz="2800" spc="0" dirty="0">
                <a:latin typeface="Georgia"/>
                <a:cs typeface="Georgia"/>
              </a:rPr>
              <a:t>tství,</a:t>
            </a:r>
            <a:r>
              <a:rPr sz="2800" spc="-90" dirty="0">
                <a:latin typeface="Georgia"/>
                <a:cs typeface="Georgia"/>
              </a:rPr>
              <a:t> </a:t>
            </a:r>
            <a:r>
              <a:rPr sz="2800" spc="4" dirty="0">
                <a:latin typeface="Georgia"/>
                <a:cs typeface="Georgia"/>
              </a:rPr>
              <a:t>d</a:t>
            </a:r>
            <a:r>
              <a:rPr sz="2800" spc="0" dirty="0">
                <a:latin typeface="Georgia"/>
                <a:cs typeface="Georgia"/>
              </a:rPr>
              <a:t>é</a:t>
            </a:r>
            <a:r>
              <a:rPr sz="2800" spc="9" dirty="0">
                <a:latin typeface="Georgia"/>
                <a:cs typeface="Georgia"/>
              </a:rPr>
              <a:t>l</a:t>
            </a:r>
            <a:r>
              <a:rPr sz="2800" spc="0" dirty="0">
                <a:latin typeface="Georgia"/>
                <a:cs typeface="Georgia"/>
              </a:rPr>
              <a:t>e</a:t>
            </a:r>
            <a:r>
              <a:rPr sz="2800" spc="-51" dirty="0">
                <a:latin typeface="Georgia"/>
                <a:cs typeface="Georgia"/>
              </a:rPr>
              <a:t> </a:t>
            </a:r>
            <a:r>
              <a:rPr sz="2800" spc="0" dirty="0">
                <a:latin typeface="Georgia"/>
                <a:cs typeface="Georgia"/>
              </a:rPr>
              <a:t>se</a:t>
            </a:r>
            <a:endParaRPr sz="2800" dirty="0">
              <a:latin typeface="Georgia"/>
              <a:cs typeface="Georgia"/>
            </a:endParaRPr>
          </a:p>
          <a:p>
            <a:pPr marL="12700" marR="47906">
              <a:lnSpc>
                <a:spcPts val="3025"/>
              </a:lnSpc>
            </a:pPr>
            <a:r>
              <a:rPr sz="2800" spc="0" dirty="0">
                <a:latin typeface="Georgia"/>
                <a:cs typeface="Georgia"/>
              </a:rPr>
              <a:t>do</a:t>
            </a:r>
            <a:r>
              <a:rPr sz="2800" spc="9" dirty="0">
                <a:latin typeface="Georgia"/>
                <a:cs typeface="Georgia"/>
              </a:rPr>
              <a:t>s</a:t>
            </a:r>
            <a:r>
              <a:rPr sz="2800" spc="0" dirty="0">
                <a:latin typeface="Georgia"/>
                <a:cs typeface="Georgia"/>
              </a:rPr>
              <a:t>pívá</a:t>
            </a:r>
            <a:r>
              <a:rPr sz="2800" spc="-43" dirty="0">
                <a:latin typeface="Georgia"/>
                <a:cs typeface="Georgia"/>
              </a:rPr>
              <a:t> </a:t>
            </a:r>
            <a:r>
              <a:rPr sz="2800" spc="0" dirty="0">
                <a:latin typeface="Georgia"/>
                <a:cs typeface="Georgia"/>
              </a:rPr>
              <a:t>i</a:t>
            </a:r>
            <a:r>
              <a:rPr sz="2800" spc="4" dirty="0">
                <a:latin typeface="Georgia"/>
                <a:cs typeface="Georgia"/>
              </a:rPr>
              <a:t> </a:t>
            </a:r>
            <a:r>
              <a:rPr sz="2800" spc="0" dirty="0">
                <a:latin typeface="Georgia"/>
                <a:cs typeface="Georgia"/>
              </a:rPr>
              <a:t>ce</a:t>
            </a:r>
            <a:r>
              <a:rPr sz="2800" spc="9" dirty="0">
                <a:latin typeface="Georgia"/>
                <a:cs typeface="Georgia"/>
              </a:rPr>
              <a:t>l</a:t>
            </a:r>
            <a:r>
              <a:rPr sz="2800" spc="0" dirty="0">
                <a:latin typeface="Georgia"/>
                <a:cs typeface="Georgia"/>
              </a:rPr>
              <a:t>ko</a:t>
            </a:r>
            <a:r>
              <a:rPr sz="2800" spc="4" dirty="0">
                <a:latin typeface="Georgia"/>
                <a:cs typeface="Georgia"/>
              </a:rPr>
              <a:t>v</a:t>
            </a:r>
            <a:r>
              <a:rPr sz="2800" spc="0" dirty="0">
                <a:latin typeface="Georgia"/>
                <a:cs typeface="Georgia"/>
              </a:rPr>
              <a:t>á</a:t>
            </a:r>
            <a:r>
              <a:rPr sz="2800" spc="-78" dirty="0">
                <a:latin typeface="Georgia"/>
                <a:cs typeface="Georgia"/>
              </a:rPr>
              <a:t> </a:t>
            </a:r>
            <a:r>
              <a:rPr sz="2800" spc="0" dirty="0">
                <a:latin typeface="Georgia"/>
                <a:cs typeface="Georgia"/>
              </a:rPr>
              <a:t>d</a:t>
            </a:r>
            <a:r>
              <a:rPr sz="2800" spc="-9" dirty="0">
                <a:latin typeface="Georgia"/>
                <a:cs typeface="Georgia"/>
              </a:rPr>
              <a:t>á</a:t>
            </a:r>
            <a:r>
              <a:rPr sz="2800" spc="0" dirty="0">
                <a:latin typeface="Georgia"/>
                <a:cs typeface="Georgia"/>
              </a:rPr>
              <a:t>lka</a:t>
            </a:r>
            <a:r>
              <a:rPr sz="2800" spc="-10" dirty="0">
                <a:latin typeface="Georgia"/>
                <a:cs typeface="Georgia"/>
              </a:rPr>
              <a:t> </a:t>
            </a:r>
            <a:r>
              <a:rPr sz="2800" spc="0" dirty="0">
                <a:latin typeface="Georgia"/>
                <a:cs typeface="Georgia"/>
              </a:rPr>
              <a:t>ž</a:t>
            </a:r>
            <a:r>
              <a:rPr sz="2800" spc="-9" dirty="0">
                <a:latin typeface="Georgia"/>
                <a:cs typeface="Georgia"/>
              </a:rPr>
              <a:t>i</a:t>
            </a:r>
            <a:r>
              <a:rPr sz="2800" spc="0" dirty="0">
                <a:latin typeface="Georgia"/>
                <a:cs typeface="Georgia"/>
              </a:rPr>
              <a:t>vota</a:t>
            </a:r>
            <a:r>
              <a:rPr sz="2800" spc="-37" dirty="0">
                <a:latin typeface="Georgia"/>
                <a:cs typeface="Georgia"/>
              </a:rPr>
              <a:t> </a:t>
            </a:r>
            <a:r>
              <a:rPr sz="2800" spc="0" dirty="0">
                <a:latin typeface="Georgia"/>
                <a:cs typeface="Georgia"/>
              </a:rPr>
              <a:t>se</a:t>
            </a:r>
            <a:r>
              <a:rPr sz="2800" spc="-35" dirty="0">
                <a:latin typeface="Georgia"/>
                <a:cs typeface="Georgia"/>
              </a:rPr>
              <a:t> </a:t>
            </a:r>
            <a:r>
              <a:rPr sz="2800" spc="0" dirty="0">
                <a:latin typeface="Georgia"/>
                <a:cs typeface="Georgia"/>
              </a:rPr>
              <a:t>prodlužuje.</a:t>
            </a:r>
            <a:endParaRPr sz="2800" dirty="0">
              <a:latin typeface="Georgia"/>
              <a:cs typeface="Georgia"/>
            </a:endParaRPr>
          </a:p>
          <a:p>
            <a:pPr marL="12700">
              <a:lnSpc>
                <a:spcPts val="3020"/>
              </a:lnSpc>
              <a:spcBef>
                <a:spcPts val="294"/>
              </a:spcBef>
            </a:pPr>
            <a:r>
              <a:rPr sz="2800" spc="0" dirty="0">
                <a:latin typeface="Georgia"/>
                <a:cs typeface="Georgia"/>
              </a:rPr>
              <a:t>Věkové</a:t>
            </a:r>
            <a:r>
              <a:rPr sz="2800" spc="-19" dirty="0">
                <a:latin typeface="Georgia"/>
                <a:cs typeface="Georgia"/>
              </a:rPr>
              <a:t> </a:t>
            </a:r>
            <a:r>
              <a:rPr sz="2800" spc="0" dirty="0">
                <a:latin typeface="Georgia"/>
                <a:cs typeface="Georgia"/>
              </a:rPr>
              <a:t>hr</a:t>
            </a:r>
            <a:r>
              <a:rPr sz="2800" spc="-9" dirty="0">
                <a:latin typeface="Georgia"/>
                <a:cs typeface="Georgia"/>
              </a:rPr>
              <a:t>a</a:t>
            </a:r>
            <a:r>
              <a:rPr sz="2800" spc="0" dirty="0">
                <a:latin typeface="Georgia"/>
                <a:cs typeface="Georgia"/>
              </a:rPr>
              <a:t>nice</a:t>
            </a:r>
            <a:r>
              <a:rPr sz="2800" spc="9" dirty="0">
                <a:latin typeface="Georgia"/>
                <a:cs typeface="Georgia"/>
              </a:rPr>
              <a:t> </a:t>
            </a:r>
            <a:r>
              <a:rPr sz="2800" spc="0" dirty="0">
                <a:latin typeface="Georgia"/>
                <a:cs typeface="Georgia"/>
              </a:rPr>
              <a:t>p</a:t>
            </a:r>
            <a:r>
              <a:rPr sz="2800" spc="-9" dirty="0">
                <a:latin typeface="Georgia"/>
                <a:cs typeface="Georgia"/>
              </a:rPr>
              <a:t>r</a:t>
            </a:r>
            <a:r>
              <a:rPr sz="2800" spc="0" dirty="0">
                <a:latin typeface="Georgia"/>
                <a:cs typeface="Georgia"/>
              </a:rPr>
              <a:t>o</a:t>
            </a:r>
            <a:r>
              <a:rPr sz="2800" spc="4" dirty="0">
                <a:latin typeface="Georgia"/>
                <a:cs typeface="Georgia"/>
              </a:rPr>
              <a:t> </a:t>
            </a:r>
            <a:r>
              <a:rPr sz="2800" spc="0" dirty="0">
                <a:latin typeface="Georgia"/>
                <a:cs typeface="Georgia"/>
              </a:rPr>
              <a:t>ž</a:t>
            </a:r>
            <a:r>
              <a:rPr sz="2800" spc="-9" dirty="0">
                <a:latin typeface="Georgia"/>
                <a:cs typeface="Georgia"/>
              </a:rPr>
              <a:t>i</a:t>
            </a:r>
            <a:r>
              <a:rPr sz="2800" spc="0" dirty="0">
                <a:latin typeface="Georgia"/>
                <a:cs typeface="Georgia"/>
              </a:rPr>
              <a:t>votní udál</a:t>
            </a:r>
            <a:r>
              <a:rPr sz="2800" spc="4" dirty="0">
                <a:latin typeface="Georgia"/>
                <a:cs typeface="Georgia"/>
              </a:rPr>
              <a:t>o</a:t>
            </a:r>
            <a:r>
              <a:rPr sz="2800" spc="0" dirty="0">
                <a:latin typeface="Georgia"/>
                <a:cs typeface="Georgia"/>
              </a:rPr>
              <a:t>sti</a:t>
            </a:r>
            <a:r>
              <a:rPr sz="2800" spc="-59" dirty="0">
                <a:latin typeface="Georgia"/>
                <a:cs typeface="Georgia"/>
              </a:rPr>
              <a:t> </a:t>
            </a:r>
            <a:r>
              <a:rPr sz="2800" spc="0" dirty="0">
                <a:latin typeface="Georgia"/>
                <a:cs typeface="Georgia"/>
              </a:rPr>
              <a:t>se</a:t>
            </a:r>
            <a:r>
              <a:rPr sz="2800" spc="-25" dirty="0">
                <a:latin typeface="Georgia"/>
                <a:cs typeface="Georgia"/>
              </a:rPr>
              <a:t> </a:t>
            </a:r>
            <a:r>
              <a:rPr sz="2800" spc="0" dirty="0">
                <a:latin typeface="Georgia"/>
                <a:cs typeface="Georgia"/>
              </a:rPr>
              <a:t>staly</a:t>
            </a:r>
            <a:r>
              <a:rPr sz="2800" spc="-47" dirty="0">
                <a:latin typeface="Georgia"/>
                <a:cs typeface="Georgia"/>
              </a:rPr>
              <a:t> </a:t>
            </a:r>
            <a:r>
              <a:rPr sz="2800" spc="0" dirty="0">
                <a:latin typeface="Georgia"/>
                <a:cs typeface="Georgia"/>
              </a:rPr>
              <a:t>více po</a:t>
            </a:r>
            <a:r>
              <a:rPr sz="2800" spc="4" dirty="0">
                <a:latin typeface="Georgia"/>
                <a:cs typeface="Georgia"/>
              </a:rPr>
              <a:t>h</a:t>
            </a:r>
            <a:r>
              <a:rPr sz="2800" spc="0" dirty="0">
                <a:latin typeface="Georgia"/>
                <a:cs typeface="Georgia"/>
              </a:rPr>
              <a:t>yblivými</a:t>
            </a:r>
            <a:r>
              <a:rPr sz="2800" spc="-163" dirty="0">
                <a:latin typeface="Georgia"/>
                <a:cs typeface="Georgia"/>
              </a:rPr>
              <a:t> </a:t>
            </a:r>
            <a:r>
              <a:rPr sz="2800" spc="0" dirty="0">
                <a:latin typeface="Georgia"/>
                <a:cs typeface="Georgia"/>
              </a:rPr>
              <a:t>a zdá</a:t>
            </a:r>
            <a:r>
              <a:rPr sz="2800" spc="-27" dirty="0">
                <a:latin typeface="Georgia"/>
                <a:cs typeface="Georgia"/>
              </a:rPr>
              <a:t> </a:t>
            </a:r>
            <a:r>
              <a:rPr sz="2800" spc="0" dirty="0">
                <a:latin typeface="Georgia"/>
                <a:cs typeface="Georgia"/>
              </a:rPr>
              <a:t>s</a:t>
            </a:r>
            <a:r>
              <a:rPr sz="2800" spc="4" dirty="0">
                <a:latin typeface="Georgia"/>
                <a:cs typeface="Georgia"/>
              </a:rPr>
              <a:t>e</a:t>
            </a:r>
            <a:r>
              <a:rPr sz="2800" spc="0" dirty="0">
                <a:latin typeface="Georgia"/>
                <a:cs typeface="Georgia"/>
              </a:rPr>
              <a:t>,</a:t>
            </a:r>
            <a:r>
              <a:rPr sz="2800" spc="-40" dirty="0">
                <a:latin typeface="Georgia"/>
                <a:cs typeface="Georgia"/>
              </a:rPr>
              <a:t> </a:t>
            </a:r>
            <a:r>
              <a:rPr sz="2800" spc="0" dirty="0">
                <a:latin typeface="Georgia"/>
                <a:cs typeface="Georgia"/>
              </a:rPr>
              <a:t>že</a:t>
            </a:r>
            <a:r>
              <a:rPr sz="2800" spc="-25" dirty="0">
                <a:latin typeface="Georgia"/>
                <a:cs typeface="Georgia"/>
              </a:rPr>
              <a:t> </a:t>
            </a:r>
            <a:r>
              <a:rPr sz="2800" spc="0" dirty="0">
                <a:latin typeface="Georgia"/>
                <a:cs typeface="Georgia"/>
              </a:rPr>
              <a:t>vše</a:t>
            </a:r>
            <a:r>
              <a:rPr sz="2800" spc="-39" dirty="0">
                <a:latin typeface="Georgia"/>
                <a:cs typeface="Georgia"/>
              </a:rPr>
              <a:t> </a:t>
            </a:r>
            <a:r>
              <a:rPr sz="2800" spc="0" dirty="0">
                <a:latin typeface="Georgia"/>
                <a:cs typeface="Georgia"/>
              </a:rPr>
              <a:t>jakoby</a:t>
            </a:r>
            <a:r>
              <a:rPr sz="2800" spc="-81" dirty="0">
                <a:latin typeface="Georgia"/>
                <a:cs typeface="Georgia"/>
              </a:rPr>
              <a:t> </a:t>
            </a:r>
            <a:r>
              <a:rPr sz="2800" spc="0" dirty="0">
                <a:latin typeface="Georgia"/>
                <a:cs typeface="Georgia"/>
              </a:rPr>
              <a:t>bylo po</a:t>
            </a:r>
            <a:r>
              <a:rPr sz="2800" spc="4" dirty="0">
                <a:latin typeface="Georgia"/>
                <a:cs typeface="Georgia"/>
              </a:rPr>
              <a:t>s</a:t>
            </a:r>
            <a:r>
              <a:rPr sz="2800" spc="0" dirty="0">
                <a:latin typeface="Georgia"/>
                <a:cs typeface="Georgia"/>
              </a:rPr>
              <a:t>unuto</a:t>
            </a:r>
            <a:r>
              <a:rPr sz="2800" spc="-116" dirty="0">
                <a:latin typeface="Georgia"/>
                <a:cs typeface="Georgia"/>
              </a:rPr>
              <a:t> </a:t>
            </a:r>
            <a:r>
              <a:rPr sz="2800" spc="0" dirty="0">
                <a:latin typeface="Georgia"/>
                <a:cs typeface="Georgia"/>
              </a:rPr>
              <a:t>o</a:t>
            </a:r>
            <a:r>
              <a:rPr sz="2800" spc="-15" dirty="0">
                <a:latin typeface="Georgia"/>
                <a:cs typeface="Georgia"/>
              </a:rPr>
              <a:t> </a:t>
            </a:r>
            <a:r>
              <a:rPr sz="2800" spc="9" dirty="0">
                <a:latin typeface="Georgia"/>
                <a:cs typeface="Georgia"/>
              </a:rPr>
              <a:t>5</a:t>
            </a:r>
            <a:r>
              <a:rPr sz="2800" spc="0" dirty="0">
                <a:latin typeface="Georgia"/>
                <a:cs typeface="Georgia"/>
              </a:rPr>
              <a:t>-10</a:t>
            </a:r>
            <a:r>
              <a:rPr sz="2800" spc="-54" dirty="0">
                <a:latin typeface="Georgia"/>
                <a:cs typeface="Georgia"/>
              </a:rPr>
              <a:t> </a:t>
            </a:r>
            <a:r>
              <a:rPr sz="2800" spc="9" dirty="0">
                <a:latin typeface="Georgia"/>
                <a:cs typeface="Georgia"/>
              </a:rPr>
              <a:t>l</a:t>
            </a:r>
            <a:r>
              <a:rPr sz="2800" spc="0" dirty="0">
                <a:latin typeface="Georgia"/>
                <a:cs typeface="Georgia"/>
              </a:rPr>
              <a:t>et.</a:t>
            </a:r>
            <a:endParaRPr sz="2800" dirty="0">
              <a:latin typeface="Georgia"/>
              <a:cs typeface="Georgia"/>
            </a:endParaRPr>
          </a:p>
          <a:p>
            <a:pPr marL="1645234" marR="47906">
              <a:lnSpc>
                <a:spcPct val="94685"/>
              </a:lnSpc>
            </a:pPr>
            <a:r>
              <a:rPr sz="2800" spc="0" dirty="0">
                <a:latin typeface="Georgia"/>
                <a:cs typeface="Georgia"/>
              </a:rPr>
              <a:t>vznikl t</a:t>
            </a:r>
            <a:r>
              <a:rPr sz="2800" spc="-9" dirty="0">
                <a:latin typeface="Georgia"/>
                <a:cs typeface="Georgia"/>
              </a:rPr>
              <a:t>a</a:t>
            </a:r>
            <a:r>
              <a:rPr sz="2800" spc="0" dirty="0">
                <a:latin typeface="Georgia"/>
                <a:cs typeface="Georgia"/>
              </a:rPr>
              <a:t>k</a:t>
            </a:r>
            <a:r>
              <a:rPr sz="2800" spc="-3" dirty="0">
                <a:latin typeface="Georgia"/>
                <a:cs typeface="Georgia"/>
              </a:rPr>
              <a:t> </a:t>
            </a:r>
            <a:r>
              <a:rPr sz="2800" spc="0" dirty="0">
                <a:latin typeface="Georgia"/>
                <a:cs typeface="Georgia"/>
              </a:rPr>
              <a:t>prostor</a:t>
            </a:r>
            <a:r>
              <a:rPr sz="2800" spc="-75" dirty="0">
                <a:latin typeface="Georgia"/>
                <a:cs typeface="Georgia"/>
              </a:rPr>
              <a:t> </a:t>
            </a:r>
            <a:r>
              <a:rPr sz="2800" spc="0" dirty="0">
                <a:latin typeface="Georgia"/>
                <a:cs typeface="Georgia"/>
              </a:rPr>
              <a:t>pro</a:t>
            </a:r>
            <a:r>
              <a:rPr sz="2800" spc="-27" dirty="0">
                <a:latin typeface="Georgia"/>
                <a:cs typeface="Georgia"/>
              </a:rPr>
              <a:t> </a:t>
            </a:r>
            <a:r>
              <a:rPr sz="2800" spc="0" dirty="0">
                <a:latin typeface="Georgia"/>
                <a:cs typeface="Georgia"/>
              </a:rPr>
              <a:t>n</a:t>
            </a:r>
            <a:r>
              <a:rPr sz="2800" spc="4" dirty="0">
                <a:latin typeface="Georgia"/>
                <a:cs typeface="Georgia"/>
              </a:rPr>
              <a:t>o</a:t>
            </a:r>
            <a:r>
              <a:rPr sz="2800" spc="0" dirty="0">
                <a:latin typeface="Georgia"/>
                <a:cs typeface="Georgia"/>
              </a:rPr>
              <a:t>vou</a:t>
            </a:r>
            <a:r>
              <a:rPr sz="2800" spc="-76" dirty="0">
                <a:latin typeface="Georgia"/>
                <a:cs typeface="Georgia"/>
              </a:rPr>
              <a:t> </a:t>
            </a:r>
            <a:r>
              <a:rPr sz="2800" spc="-9" dirty="0">
                <a:latin typeface="Georgia"/>
                <a:cs typeface="Georgia"/>
              </a:rPr>
              <a:t>ž</a:t>
            </a:r>
            <a:r>
              <a:rPr sz="2800" spc="0" dirty="0">
                <a:latin typeface="Georgia"/>
                <a:cs typeface="Georgia"/>
              </a:rPr>
              <a:t>ivotní</a:t>
            </a:r>
            <a:endParaRPr sz="2800" dirty="0">
              <a:latin typeface="Georgia"/>
              <a:cs typeface="Georgia"/>
            </a:endParaRPr>
          </a:p>
        </p:txBody>
      </p:sp>
      <p:sp>
        <p:nvSpPr>
          <p:cNvPr id="19" name="object 19"/>
          <p:cNvSpPr txBox="1"/>
          <p:nvPr/>
        </p:nvSpPr>
        <p:spPr>
          <a:xfrm>
            <a:off x="645668" y="3488506"/>
            <a:ext cx="218380" cy="380796"/>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8" name="object 18"/>
          <p:cNvSpPr txBox="1"/>
          <p:nvPr/>
        </p:nvSpPr>
        <p:spPr>
          <a:xfrm>
            <a:off x="645668" y="4678996"/>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7" name="object 17"/>
          <p:cNvSpPr txBox="1"/>
          <p:nvPr/>
        </p:nvSpPr>
        <p:spPr>
          <a:xfrm>
            <a:off x="902004" y="5063179"/>
            <a:ext cx="5987536" cy="380796"/>
          </a:xfrm>
          <a:prstGeom prst="rect">
            <a:avLst/>
          </a:prstGeom>
        </p:spPr>
        <p:txBody>
          <a:bodyPr wrap="square" lIns="0" tIns="0" rIns="0" bIns="0" rtlCol="0">
            <a:noAutofit/>
          </a:bodyPr>
          <a:lstStyle/>
          <a:p>
            <a:pPr marL="12700">
              <a:lnSpc>
                <a:spcPts val="2970"/>
              </a:lnSpc>
              <a:spcBef>
                <a:spcPts val="148"/>
              </a:spcBef>
            </a:pPr>
            <a:r>
              <a:rPr sz="2800" spc="0" dirty="0">
                <a:latin typeface="Georgia"/>
                <a:cs typeface="Georgia"/>
              </a:rPr>
              <a:t>fá</a:t>
            </a:r>
            <a:r>
              <a:rPr sz="2800" spc="-9" dirty="0">
                <a:latin typeface="Georgia"/>
                <a:cs typeface="Georgia"/>
              </a:rPr>
              <a:t>z</a:t>
            </a:r>
            <a:r>
              <a:rPr sz="2800" spc="0" dirty="0">
                <a:latin typeface="Georgia"/>
                <a:cs typeface="Georgia"/>
              </a:rPr>
              <a:t>i, k</a:t>
            </a:r>
            <a:r>
              <a:rPr sz="2800" spc="-9" dirty="0">
                <a:latin typeface="Georgia"/>
                <a:cs typeface="Georgia"/>
              </a:rPr>
              <a:t>t</a:t>
            </a:r>
            <a:r>
              <a:rPr sz="2800" spc="0" dirty="0">
                <a:latin typeface="Georgia"/>
                <a:cs typeface="Georgia"/>
              </a:rPr>
              <a:t>erá</a:t>
            </a:r>
            <a:r>
              <a:rPr sz="2800" spc="9" dirty="0">
                <a:latin typeface="Georgia"/>
                <a:cs typeface="Georgia"/>
              </a:rPr>
              <a:t> </a:t>
            </a:r>
            <a:r>
              <a:rPr sz="2800" spc="0" dirty="0">
                <a:latin typeface="Georgia"/>
                <a:cs typeface="Georgia"/>
              </a:rPr>
              <a:t>je</a:t>
            </a:r>
            <a:r>
              <a:rPr sz="2800" spc="-9" dirty="0">
                <a:latin typeface="Georgia"/>
                <a:cs typeface="Georgia"/>
              </a:rPr>
              <a:t> </a:t>
            </a:r>
            <a:r>
              <a:rPr sz="2800" spc="0" dirty="0">
                <a:latin typeface="Georgia"/>
                <a:cs typeface="Georgia"/>
              </a:rPr>
              <a:t>náplní </a:t>
            </a:r>
            <a:r>
              <a:rPr sz="2800" spc="4" dirty="0">
                <a:latin typeface="Georgia"/>
                <a:cs typeface="Georgia"/>
              </a:rPr>
              <a:t>3</a:t>
            </a:r>
            <a:r>
              <a:rPr sz="2800" spc="0" dirty="0">
                <a:latin typeface="Georgia"/>
                <a:cs typeface="Georgia"/>
              </a:rPr>
              <a:t>. des</a:t>
            </a:r>
            <a:r>
              <a:rPr sz="2800" spc="9" dirty="0">
                <a:latin typeface="Georgia"/>
                <a:cs typeface="Georgia"/>
              </a:rPr>
              <a:t>e</a:t>
            </a:r>
            <a:r>
              <a:rPr sz="2800" spc="0" dirty="0">
                <a:latin typeface="Georgia"/>
                <a:cs typeface="Georgia"/>
              </a:rPr>
              <a:t>t</a:t>
            </a:r>
            <a:r>
              <a:rPr sz="2800" spc="-9" dirty="0">
                <a:latin typeface="Georgia"/>
                <a:cs typeface="Georgia"/>
              </a:rPr>
              <a:t>i</a:t>
            </a:r>
            <a:r>
              <a:rPr sz="2800" spc="0" dirty="0">
                <a:latin typeface="Georgia"/>
                <a:cs typeface="Georgia"/>
              </a:rPr>
              <a:t>letí</a:t>
            </a:r>
            <a:r>
              <a:rPr sz="2800" spc="-55" dirty="0">
                <a:latin typeface="Georgia"/>
                <a:cs typeface="Georgia"/>
              </a:rPr>
              <a:t> </a:t>
            </a:r>
            <a:r>
              <a:rPr sz="2800" spc="0" dirty="0">
                <a:latin typeface="Georgia"/>
                <a:cs typeface="Georgia"/>
              </a:rPr>
              <a:t>života</a:t>
            </a:r>
            <a:endParaRPr sz="2800">
              <a:latin typeface="Georgia"/>
              <a:cs typeface="Georgia"/>
            </a:endParaRPr>
          </a:p>
        </p:txBody>
      </p:sp>
      <p:sp>
        <p:nvSpPr>
          <p:cNvPr id="16" name="object 16"/>
          <p:cNvSpPr txBox="1"/>
          <p:nvPr/>
        </p:nvSpPr>
        <p:spPr>
          <a:xfrm>
            <a:off x="6985254" y="5063179"/>
            <a:ext cx="211636" cy="380796"/>
          </a:xfrm>
          <a:prstGeom prst="rect">
            <a:avLst/>
          </a:prstGeom>
        </p:spPr>
        <p:txBody>
          <a:bodyPr wrap="square" lIns="0" tIns="0" rIns="0" bIns="0" rtlCol="0">
            <a:noAutofit/>
          </a:bodyPr>
          <a:lstStyle/>
          <a:p>
            <a:pPr marL="12700">
              <a:lnSpc>
                <a:spcPts val="2970"/>
              </a:lnSpc>
              <a:spcBef>
                <a:spcPts val="148"/>
              </a:spcBef>
            </a:pPr>
            <a:r>
              <a:rPr sz="2800" spc="0" dirty="0">
                <a:latin typeface="Georgia"/>
                <a:cs typeface="Georgia"/>
              </a:rPr>
              <a:t>-</a:t>
            </a:r>
            <a:endParaRPr sz="2800">
              <a:latin typeface="Georgia"/>
              <a:cs typeface="Georgia"/>
            </a:endParaRPr>
          </a:p>
        </p:txBody>
      </p:sp>
      <p:sp>
        <p:nvSpPr>
          <p:cNvPr id="15" name="object 15"/>
          <p:cNvSpPr txBox="1"/>
          <p:nvPr/>
        </p:nvSpPr>
        <p:spPr>
          <a:xfrm>
            <a:off x="902004" y="5447423"/>
            <a:ext cx="4406525" cy="764540"/>
          </a:xfrm>
          <a:prstGeom prst="rect">
            <a:avLst/>
          </a:prstGeom>
        </p:spPr>
        <p:txBody>
          <a:bodyPr wrap="square" lIns="0" tIns="0" rIns="0" bIns="0" rtlCol="0">
            <a:noAutofit/>
          </a:bodyPr>
          <a:lstStyle/>
          <a:p>
            <a:pPr marL="12700">
              <a:lnSpc>
                <a:spcPts val="2970"/>
              </a:lnSpc>
              <a:spcBef>
                <a:spcPts val="148"/>
              </a:spcBef>
            </a:pPr>
            <a:r>
              <a:rPr sz="2800" b="1" spc="0" dirty="0">
                <a:latin typeface="Georgia"/>
                <a:cs typeface="Georgia"/>
              </a:rPr>
              <a:t>t</a:t>
            </a:r>
            <a:r>
              <a:rPr sz="2800" b="1" spc="-9" dirty="0">
                <a:latin typeface="Georgia"/>
                <a:cs typeface="Georgia"/>
              </a:rPr>
              <a:t>r</a:t>
            </a:r>
            <a:r>
              <a:rPr sz="2800" b="1" spc="0" dirty="0">
                <a:latin typeface="Georgia"/>
                <a:cs typeface="Georgia"/>
              </a:rPr>
              <a:t>anz</a:t>
            </a:r>
            <a:r>
              <a:rPr sz="2800" b="1" spc="-9" dirty="0">
                <a:latin typeface="Georgia"/>
                <a:cs typeface="Georgia"/>
              </a:rPr>
              <a:t>i</a:t>
            </a:r>
            <a:r>
              <a:rPr sz="2800" b="1" spc="0" dirty="0">
                <a:latin typeface="Georgia"/>
                <a:cs typeface="Georgia"/>
              </a:rPr>
              <a:t>tivní</a:t>
            </a:r>
            <a:r>
              <a:rPr sz="2800" b="1" spc="-6" dirty="0">
                <a:latin typeface="Georgia"/>
                <a:cs typeface="Georgia"/>
              </a:rPr>
              <a:t> </a:t>
            </a:r>
            <a:r>
              <a:rPr sz="2800" spc="0" dirty="0">
                <a:latin typeface="Georgia"/>
                <a:cs typeface="Georgia"/>
              </a:rPr>
              <a:t>ž</a:t>
            </a:r>
            <a:r>
              <a:rPr sz="2800" spc="-9" dirty="0">
                <a:latin typeface="Georgia"/>
                <a:cs typeface="Georgia"/>
              </a:rPr>
              <a:t>i</a:t>
            </a:r>
            <a:r>
              <a:rPr sz="2800" spc="0" dirty="0">
                <a:latin typeface="Georgia"/>
                <a:cs typeface="Georgia"/>
              </a:rPr>
              <a:t>votní</a:t>
            </a:r>
            <a:r>
              <a:rPr sz="2800" spc="-53" dirty="0">
                <a:latin typeface="Georgia"/>
                <a:cs typeface="Georgia"/>
              </a:rPr>
              <a:t> </a:t>
            </a:r>
            <a:r>
              <a:rPr sz="2800" spc="0" dirty="0" err="1">
                <a:latin typeface="Georgia"/>
                <a:cs typeface="Georgia"/>
              </a:rPr>
              <a:t>fáze</a:t>
            </a:r>
            <a:r>
              <a:rPr sz="2800" spc="-49" dirty="0">
                <a:latin typeface="Georgia"/>
                <a:cs typeface="Georgia"/>
              </a:rPr>
              <a:t> </a:t>
            </a:r>
            <a:r>
              <a:rPr sz="2800" spc="0" dirty="0" err="1">
                <a:latin typeface="Georgia"/>
                <a:cs typeface="Georgia"/>
              </a:rPr>
              <a:t>mezi</a:t>
            </a:r>
            <a:r>
              <a:rPr lang="cs-CZ" sz="2800" spc="0" dirty="0">
                <a:latin typeface="Georgia"/>
                <a:cs typeface="Georgia"/>
              </a:rPr>
              <a:t> </a:t>
            </a:r>
            <a:r>
              <a:rPr lang="cs-CZ" sz="2800" dirty="0">
                <a:latin typeface="Georgia"/>
                <a:cs typeface="Georgia"/>
              </a:rPr>
              <a:t>mladou</a:t>
            </a:r>
            <a:r>
              <a:rPr lang="cs-CZ" sz="2800" spc="-79" dirty="0">
                <a:latin typeface="Georgia"/>
                <a:cs typeface="Georgia"/>
              </a:rPr>
              <a:t> </a:t>
            </a:r>
            <a:r>
              <a:rPr lang="cs-CZ" sz="2800" dirty="0">
                <a:latin typeface="Georgia"/>
                <a:cs typeface="Georgia"/>
              </a:rPr>
              <a:t>do</a:t>
            </a:r>
            <a:r>
              <a:rPr lang="cs-CZ" sz="2800" spc="9" dirty="0">
                <a:latin typeface="Georgia"/>
                <a:cs typeface="Georgia"/>
              </a:rPr>
              <a:t>s</a:t>
            </a:r>
            <a:r>
              <a:rPr lang="cs-CZ" sz="2800" dirty="0">
                <a:latin typeface="Georgia"/>
                <a:cs typeface="Georgia"/>
              </a:rPr>
              <a:t>pě</a:t>
            </a:r>
            <a:r>
              <a:rPr lang="cs-CZ" sz="2800" spc="4" dirty="0">
                <a:latin typeface="Georgia"/>
                <a:cs typeface="Georgia"/>
              </a:rPr>
              <a:t>l</a:t>
            </a:r>
            <a:r>
              <a:rPr lang="cs-CZ" sz="2800" dirty="0">
                <a:latin typeface="Georgia"/>
                <a:cs typeface="Georgia"/>
              </a:rPr>
              <a:t>o</a:t>
            </a:r>
            <a:r>
              <a:rPr lang="cs-CZ" sz="2800" spc="4" dirty="0">
                <a:latin typeface="Georgia"/>
                <a:cs typeface="Georgia"/>
              </a:rPr>
              <a:t>s</a:t>
            </a:r>
            <a:r>
              <a:rPr lang="cs-CZ" sz="2800" dirty="0">
                <a:latin typeface="Georgia"/>
                <a:cs typeface="Georgia"/>
              </a:rPr>
              <a:t>tí</a:t>
            </a:r>
          </a:p>
          <a:p>
            <a:pPr marL="12700">
              <a:lnSpc>
                <a:spcPts val="2970"/>
              </a:lnSpc>
              <a:spcBef>
                <a:spcPts val="148"/>
              </a:spcBef>
            </a:pPr>
            <a:endParaRPr sz="2800" dirty="0">
              <a:latin typeface="Georgia"/>
              <a:cs typeface="Georgia"/>
            </a:endParaRPr>
          </a:p>
        </p:txBody>
      </p:sp>
      <p:sp>
        <p:nvSpPr>
          <p:cNvPr id="14" name="object 14"/>
          <p:cNvSpPr txBox="1"/>
          <p:nvPr/>
        </p:nvSpPr>
        <p:spPr>
          <a:xfrm>
            <a:off x="5638800" y="5410200"/>
            <a:ext cx="2155241" cy="380491"/>
          </a:xfrm>
          <a:prstGeom prst="rect">
            <a:avLst/>
          </a:prstGeom>
        </p:spPr>
        <p:txBody>
          <a:bodyPr wrap="square" lIns="0" tIns="0" rIns="0" bIns="0" rtlCol="0">
            <a:noAutofit/>
          </a:bodyPr>
          <a:lstStyle/>
          <a:p>
            <a:pPr marL="12700">
              <a:lnSpc>
                <a:spcPts val="2970"/>
              </a:lnSpc>
              <a:spcBef>
                <a:spcPts val="148"/>
              </a:spcBef>
            </a:pPr>
            <a:r>
              <a:rPr sz="2800" spc="0" dirty="0">
                <a:latin typeface="Georgia"/>
                <a:cs typeface="Georgia"/>
              </a:rPr>
              <a:t>ado</a:t>
            </a:r>
            <a:r>
              <a:rPr sz="2800" spc="9" dirty="0">
                <a:latin typeface="Georgia"/>
                <a:cs typeface="Georgia"/>
              </a:rPr>
              <a:t>l</a:t>
            </a:r>
            <a:r>
              <a:rPr sz="2800" spc="0" dirty="0">
                <a:latin typeface="Georgia"/>
                <a:cs typeface="Georgia"/>
              </a:rPr>
              <a:t>e</a:t>
            </a:r>
            <a:r>
              <a:rPr sz="2800" spc="4" dirty="0">
                <a:latin typeface="Georgia"/>
                <a:cs typeface="Georgia"/>
              </a:rPr>
              <a:t>s</a:t>
            </a:r>
            <a:r>
              <a:rPr sz="2800" spc="0" dirty="0">
                <a:latin typeface="Georgia"/>
                <a:cs typeface="Georgia"/>
              </a:rPr>
              <a:t>ce</a:t>
            </a:r>
            <a:r>
              <a:rPr sz="2800" spc="9" dirty="0">
                <a:latin typeface="Georgia"/>
                <a:cs typeface="Georgia"/>
              </a:rPr>
              <a:t>n</a:t>
            </a:r>
            <a:r>
              <a:rPr sz="2800" spc="0" dirty="0">
                <a:latin typeface="Georgia"/>
                <a:cs typeface="Georgia"/>
              </a:rPr>
              <a:t>cí</a:t>
            </a:r>
            <a:r>
              <a:rPr sz="2800" spc="-142" dirty="0">
                <a:latin typeface="Georgia"/>
                <a:cs typeface="Georgia"/>
              </a:rPr>
              <a:t> </a:t>
            </a:r>
            <a:r>
              <a:rPr sz="2800" spc="0" dirty="0">
                <a:latin typeface="Georgia"/>
                <a:cs typeface="Georgia"/>
              </a:rPr>
              <a:t>a</a:t>
            </a:r>
            <a:endParaRPr sz="2800" dirty="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
        <p:nvSpPr>
          <p:cNvPr id="42" name="Obdélník 41"/>
          <p:cNvSpPr/>
          <p:nvPr/>
        </p:nvSpPr>
        <p:spPr>
          <a:xfrm>
            <a:off x="4648200" y="5410200"/>
            <a:ext cx="1042273" cy="523220"/>
          </a:xfrm>
          <a:prstGeom prst="rect">
            <a:avLst/>
          </a:prstGeom>
        </p:spPr>
        <p:txBody>
          <a:bodyPr wrap="none">
            <a:spAutoFit/>
          </a:bodyPr>
          <a:lstStyle/>
          <a:p>
            <a:r>
              <a:rPr lang="cs-CZ" sz="2800" dirty="0">
                <a:solidFill>
                  <a:prstClr val="black"/>
                </a:solidFill>
                <a:latin typeface="Georgia"/>
                <a:cs typeface="Georgia"/>
              </a:rPr>
              <a:t>Mezi </a:t>
            </a:r>
            <a:endParaRPr lang="cs-CZ" dirty="0"/>
          </a:p>
        </p:txBody>
      </p:sp>
    </p:spTree>
    <p:extLst>
      <p:ext uri="{BB962C8B-B14F-4D97-AF65-F5344CB8AC3E}">
        <p14:creationId xmlns:p14="http://schemas.microsoft.com/office/powerpoint/2010/main" val="169082137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9" name="object 29"/>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1" name="object 31"/>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2" name="object 32"/>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3" name="object 33"/>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4" name="object 34"/>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5" name="object 35"/>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6" name="object 36"/>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7" name="object 37"/>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8" name="object 38"/>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3" name="object 23"/>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4" name="object 24"/>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5" name="object 25"/>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6" name="object 26"/>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2" name="object 22"/>
          <p:cNvSpPr txBox="1"/>
          <p:nvPr/>
        </p:nvSpPr>
        <p:spPr>
          <a:xfrm>
            <a:off x="304800" y="1189077"/>
            <a:ext cx="8610600" cy="1031239"/>
          </a:xfrm>
          <a:prstGeom prst="rect">
            <a:avLst/>
          </a:prstGeom>
        </p:spPr>
        <p:txBody>
          <a:bodyPr wrap="square" lIns="0" tIns="0" rIns="0" bIns="0" rtlCol="0">
            <a:noAutofit/>
          </a:bodyPr>
          <a:lstStyle/>
          <a:p>
            <a:pPr marL="12700">
              <a:lnSpc>
                <a:spcPts val="3810"/>
              </a:lnSpc>
              <a:spcBef>
                <a:spcPts val="190"/>
              </a:spcBef>
            </a:pPr>
            <a:r>
              <a:rPr sz="3200" spc="0" dirty="0">
                <a:solidFill>
                  <a:srgbClr val="424455"/>
                </a:solidFill>
                <a:latin typeface="Trebuchet MS"/>
                <a:cs typeface="Trebuchet MS"/>
              </a:rPr>
              <a:t>Přec</a:t>
            </a:r>
            <a:r>
              <a:rPr sz="3200" spc="9" dirty="0">
                <a:solidFill>
                  <a:srgbClr val="424455"/>
                </a:solidFill>
                <a:latin typeface="Trebuchet MS"/>
                <a:cs typeface="Trebuchet MS"/>
              </a:rPr>
              <a:t>h</a:t>
            </a:r>
            <a:r>
              <a:rPr sz="3200" spc="0" dirty="0">
                <a:solidFill>
                  <a:srgbClr val="424455"/>
                </a:solidFill>
                <a:latin typeface="Trebuchet MS"/>
                <a:cs typeface="Trebuchet MS"/>
              </a:rPr>
              <a:t>od</a:t>
            </a:r>
            <a:r>
              <a:rPr sz="3200" spc="-19" dirty="0">
                <a:solidFill>
                  <a:srgbClr val="424455"/>
                </a:solidFill>
                <a:latin typeface="Trebuchet MS"/>
                <a:cs typeface="Trebuchet MS"/>
              </a:rPr>
              <a:t> </a:t>
            </a:r>
            <a:r>
              <a:rPr sz="3200" spc="0" dirty="0">
                <a:solidFill>
                  <a:srgbClr val="424455"/>
                </a:solidFill>
                <a:latin typeface="Trebuchet MS"/>
                <a:cs typeface="Trebuchet MS"/>
              </a:rPr>
              <a:t>do dospělo</a:t>
            </a:r>
            <a:r>
              <a:rPr sz="3200" spc="-9" dirty="0">
                <a:solidFill>
                  <a:srgbClr val="424455"/>
                </a:solidFill>
                <a:latin typeface="Trebuchet MS"/>
                <a:cs typeface="Trebuchet MS"/>
              </a:rPr>
              <a:t>s</a:t>
            </a:r>
            <a:r>
              <a:rPr sz="3200" spc="0" dirty="0">
                <a:solidFill>
                  <a:srgbClr val="424455"/>
                </a:solidFill>
                <a:latin typeface="Trebuchet MS"/>
                <a:cs typeface="Trebuchet MS"/>
              </a:rPr>
              <a:t>ti</a:t>
            </a:r>
            <a:r>
              <a:rPr sz="3200" spc="25" dirty="0">
                <a:solidFill>
                  <a:srgbClr val="424455"/>
                </a:solidFill>
                <a:latin typeface="Trebuchet MS"/>
                <a:cs typeface="Trebuchet MS"/>
              </a:rPr>
              <a:t> </a:t>
            </a:r>
            <a:r>
              <a:rPr sz="3200" spc="0" dirty="0">
                <a:solidFill>
                  <a:srgbClr val="424455"/>
                </a:solidFill>
                <a:latin typeface="Trebuchet MS"/>
                <a:cs typeface="Trebuchet MS"/>
              </a:rPr>
              <a:t>z </a:t>
            </a:r>
            <a:r>
              <a:rPr sz="3200" spc="0" dirty="0" err="1">
                <a:solidFill>
                  <a:srgbClr val="424455"/>
                </a:solidFill>
                <a:latin typeface="Trebuchet MS"/>
                <a:cs typeface="Trebuchet MS"/>
              </a:rPr>
              <a:t>pozdní</a:t>
            </a:r>
            <a:r>
              <a:rPr lang="cs-CZ" sz="3200" dirty="0">
                <a:latin typeface="Trebuchet MS"/>
                <a:cs typeface="Trebuchet MS"/>
              </a:rPr>
              <a:t> </a:t>
            </a:r>
            <a:r>
              <a:rPr sz="3200" spc="0" dirty="0">
                <a:solidFill>
                  <a:srgbClr val="424455"/>
                </a:solidFill>
                <a:latin typeface="Trebuchet MS"/>
                <a:cs typeface="Trebuchet MS"/>
              </a:rPr>
              <a:t>adolesce</a:t>
            </a:r>
            <a:r>
              <a:rPr sz="3200" spc="4" dirty="0">
                <a:solidFill>
                  <a:srgbClr val="424455"/>
                </a:solidFill>
                <a:latin typeface="Trebuchet MS"/>
                <a:cs typeface="Trebuchet MS"/>
              </a:rPr>
              <a:t>n</a:t>
            </a:r>
            <a:r>
              <a:rPr sz="3200" spc="0" dirty="0">
                <a:solidFill>
                  <a:srgbClr val="424455"/>
                </a:solidFill>
                <a:latin typeface="Trebuchet MS"/>
                <a:cs typeface="Trebuchet MS"/>
              </a:rPr>
              <a:t>ce</a:t>
            </a:r>
            <a:endParaRPr sz="3200" dirty="0">
              <a:latin typeface="Trebuchet MS"/>
              <a:cs typeface="Trebuchet MS"/>
            </a:endParaRPr>
          </a:p>
        </p:txBody>
      </p:sp>
      <p:sp>
        <p:nvSpPr>
          <p:cNvPr id="21" name="object 21"/>
          <p:cNvSpPr txBox="1"/>
          <p:nvPr/>
        </p:nvSpPr>
        <p:spPr>
          <a:xfrm>
            <a:off x="645668" y="2298254"/>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20" name="object 20"/>
          <p:cNvSpPr txBox="1"/>
          <p:nvPr/>
        </p:nvSpPr>
        <p:spPr>
          <a:xfrm>
            <a:off x="914400" y="1905000"/>
            <a:ext cx="7620000" cy="2681986"/>
          </a:xfrm>
          <a:prstGeom prst="rect">
            <a:avLst/>
          </a:prstGeom>
        </p:spPr>
        <p:txBody>
          <a:bodyPr wrap="square" lIns="0" tIns="0" rIns="0" bIns="0" rtlCol="0">
            <a:noAutofit/>
          </a:bodyPr>
          <a:lstStyle/>
          <a:p>
            <a:pPr marL="13004" algn="just">
              <a:lnSpc>
                <a:spcPts val="2970"/>
              </a:lnSpc>
              <a:spcBef>
                <a:spcPts val="148"/>
              </a:spcBef>
            </a:pPr>
            <a:r>
              <a:rPr sz="2800" spc="0" dirty="0">
                <a:latin typeface="Georgia"/>
                <a:cs typeface="Georgia"/>
              </a:rPr>
              <a:t>Sl</a:t>
            </a:r>
            <a:r>
              <a:rPr sz="2800" spc="9" dirty="0">
                <a:latin typeface="Georgia"/>
                <a:cs typeface="Georgia"/>
              </a:rPr>
              <a:t>o</a:t>
            </a:r>
            <a:r>
              <a:rPr sz="2800" spc="0" dirty="0">
                <a:latin typeface="Georgia"/>
                <a:cs typeface="Georgia"/>
              </a:rPr>
              <a:t>ž</a:t>
            </a:r>
            <a:r>
              <a:rPr sz="2800" spc="-9" dirty="0">
                <a:latin typeface="Georgia"/>
                <a:cs typeface="Georgia"/>
              </a:rPr>
              <a:t>i</a:t>
            </a:r>
            <a:r>
              <a:rPr sz="2800" spc="0" dirty="0">
                <a:latin typeface="Georgia"/>
                <a:cs typeface="Georgia"/>
              </a:rPr>
              <a:t>tější</a:t>
            </a:r>
            <a:r>
              <a:rPr sz="2800" spc="-90" dirty="0">
                <a:latin typeface="Georgia"/>
                <a:cs typeface="Georgia"/>
              </a:rPr>
              <a:t> </a:t>
            </a:r>
            <a:r>
              <a:rPr sz="2800" spc="0" dirty="0">
                <a:latin typeface="Georgia"/>
                <a:cs typeface="Georgia"/>
              </a:rPr>
              <a:t>vym</a:t>
            </a:r>
            <a:r>
              <a:rPr sz="2800" spc="9" dirty="0">
                <a:latin typeface="Georgia"/>
                <a:cs typeface="Georgia"/>
              </a:rPr>
              <a:t>e</a:t>
            </a:r>
            <a:r>
              <a:rPr sz="2800" spc="0" dirty="0">
                <a:latin typeface="Georgia"/>
                <a:cs typeface="Georgia"/>
              </a:rPr>
              <a:t>zení</a:t>
            </a:r>
            <a:r>
              <a:rPr sz="2800" spc="-80" dirty="0">
                <a:latin typeface="Georgia"/>
                <a:cs typeface="Georgia"/>
              </a:rPr>
              <a:t> </a:t>
            </a:r>
            <a:r>
              <a:rPr sz="2800" spc="0" dirty="0">
                <a:latin typeface="Georgia"/>
                <a:cs typeface="Georgia"/>
              </a:rPr>
              <a:t>psy</a:t>
            </a:r>
            <a:r>
              <a:rPr sz="2800" spc="9" dirty="0">
                <a:latin typeface="Georgia"/>
                <a:cs typeface="Georgia"/>
              </a:rPr>
              <a:t>c</a:t>
            </a:r>
            <a:r>
              <a:rPr sz="2800" spc="0" dirty="0">
                <a:latin typeface="Georgia"/>
                <a:cs typeface="Georgia"/>
              </a:rPr>
              <a:t>h</a:t>
            </a:r>
            <a:r>
              <a:rPr sz="2800" spc="4" dirty="0">
                <a:latin typeface="Georgia"/>
                <a:cs typeface="Georgia"/>
              </a:rPr>
              <a:t>o</a:t>
            </a:r>
            <a:r>
              <a:rPr sz="2800" spc="0" dirty="0">
                <a:latin typeface="Georgia"/>
                <a:cs typeface="Georgia"/>
              </a:rPr>
              <a:t>s</a:t>
            </a:r>
            <a:r>
              <a:rPr sz="2800" spc="4" dirty="0">
                <a:latin typeface="Georgia"/>
                <a:cs typeface="Georgia"/>
              </a:rPr>
              <a:t>o</a:t>
            </a:r>
            <a:r>
              <a:rPr sz="2800" spc="0" dirty="0">
                <a:latin typeface="Georgia"/>
                <a:cs typeface="Georgia"/>
              </a:rPr>
              <a:t>ciálních</a:t>
            </a:r>
            <a:r>
              <a:rPr sz="2800" spc="-184" dirty="0">
                <a:latin typeface="Georgia"/>
                <a:cs typeface="Georgia"/>
              </a:rPr>
              <a:t> </a:t>
            </a:r>
            <a:r>
              <a:rPr sz="2800" spc="0" dirty="0">
                <a:latin typeface="Georgia"/>
                <a:cs typeface="Georgia"/>
              </a:rPr>
              <a:t>aspektů</a:t>
            </a:r>
            <a:endParaRPr sz="2800" dirty="0">
              <a:latin typeface="Georgia"/>
              <a:cs typeface="Georgia"/>
            </a:endParaRPr>
          </a:p>
          <a:p>
            <a:pPr marL="13004" marR="5437523" algn="just">
              <a:lnSpc>
                <a:spcPts val="3025"/>
              </a:lnSpc>
              <a:spcBef>
                <a:spcPts val="2"/>
              </a:spcBef>
            </a:pPr>
            <a:r>
              <a:rPr sz="2800" spc="0" dirty="0">
                <a:latin typeface="Georgia"/>
                <a:cs typeface="Georgia"/>
              </a:rPr>
              <a:t>do</a:t>
            </a:r>
            <a:r>
              <a:rPr sz="2800" spc="9" dirty="0">
                <a:latin typeface="Georgia"/>
                <a:cs typeface="Georgia"/>
              </a:rPr>
              <a:t>s</a:t>
            </a:r>
            <a:r>
              <a:rPr sz="2800" spc="0" dirty="0">
                <a:latin typeface="Georgia"/>
                <a:cs typeface="Georgia"/>
              </a:rPr>
              <a:t>pě</a:t>
            </a:r>
            <a:r>
              <a:rPr sz="2800" spc="4" dirty="0">
                <a:latin typeface="Georgia"/>
                <a:cs typeface="Georgia"/>
              </a:rPr>
              <a:t>l</a:t>
            </a:r>
            <a:r>
              <a:rPr sz="2800" spc="0" dirty="0">
                <a:latin typeface="Georgia"/>
                <a:cs typeface="Georgia"/>
              </a:rPr>
              <a:t>o</a:t>
            </a:r>
            <a:r>
              <a:rPr sz="2800" spc="4" dirty="0">
                <a:latin typeface="Georgia"/>
                <a:cs typeface="Georgia"/>
              </a:rPr>
              <a:t>s</a:t>
            </a:r>
            <a:r>
              <a:rPr sz="2800" spc="0" dirty="0">
                <a:latin typeface="Georgia"/>
                <a:cs typeface="Georgia"/>
              </a:rPr>
              <a:t>ti</a:t>
            </a:r>
            <a:endParaRPr sz="2800" dirty="0">
              <a:latin typeface="Georgia"/>
              <a:cs typeface="Georgia"/>
            </a:endParaRPr>
          </a:p>
          <a:p>
            <a:pPr marL="13004" marR="548376" algn="just">
              <a:lnSpc>
                <a:spcPct val="90046"/>
              </a:lnSpc>
              <a:spcBef>
                <a:spcPts val="113"/>
              </a:spcBef>
            </a:pPr>
            <a:r>
              <a:rPr sz="2800" spc="0" dirty="0">
                <a:latin typeface="Georgia"/>
                <a:cs typeface="Georgia"/>
              </a:rPr>
              <a:t>Co</a:t>
            </a:r>
            <a:r>
              <a:rPr sz="2800" spc="-33" dirty="0">
                <a:latin typeface="Georgia"/>
                <a:cs typeface="Georgia"/>
              </a:rPr>
              <a:t> </a:t>
            </a:r>
            <a:r>
              <a:rPr sz="2800" spc="0" dirty="0">
                <a:latin typeface="Georgia"/>
                <a:cs typeface="Georgia"/>
              </a:rPr>
              <a:t>znamená být</a:t>
            </a:r>
            <a:r>
              <a:rPr sz="2800" spc="-39" dirty="0">
                <a:latin typeface="Georgia"/>
                <a:cs typeface="Georgia"/>
              </a:rPr>
              <a:t> </a:t>
            </a:r>
            <a:r>
              <a:rPr sz="2800" spc="0" dirty="0">
                <a:latin typeface="Georgia"/>
                <a:cs typeface="Georgia"/>
              </a:rPr>
              <a:t>do</a:t>
            </a:r>
            <a:r>
              <a:rPr sz="2800" spc="9" dirty="0">
                <a:latin typeface="Georgia"/>
                <a:cs typeface="Georgia"/>
              </a:rPr>
              <a:t>s</a:t>
            </a:r>
            <a:r>
              <a:rPr sz="2800" spc="0" dirty="0">
                <a:latin typeface="Georgia"/>
                <a:cs typeface="Georgia"/>
              </a:rPr>
              <a:t>pě</a:t>
            </a:r>
            <a:r>
              <a:rPr sz="2800" spc="4" dirty="0">
                <a:latin typeface="Georgia"/>
                <a:cs typeface="Georgia"/>
              </a:rPr>
              <a:t>l</a:t>
            </a:r>
            <a:r>
              <a:rPr sz="2800" spc="0" dirty="0">
                <a:latin typeface="Georgia"/>
                <a:cs typeface="Georgia"/>
              </a:rPr>
              <a:t>ý</a:t>
            </a:r>
            <a:r>
              <a:rPr sz="2800" spc="-94" dirty="0">
                <a:latin typeface="Georgia"/>
                <a:cs typeface="Georgia"/>
              </a:rPr>
              <a:t> </a:t>
            </a:r>
            <a:r>
              <a:rPr sz="2800" spc="0" dirty="0">
                <a:latin typeface="Georgia"/>
                <a:cs typeface="Georgia"/>
              </a:rPr>
              <a:t>n</a:t>
            </a:r>
            <a:r>
              <a:rPr sz="2800" spc="9" dirty="0">
                <a:latin typeface="Georgia"/>
                <a:cs typeface="Georgia"/>
              </a:rPr>
              <a:t>e</a:t>
            </a:r>
            <a:r>
              <a:rPr sz="2800" spc="0" dirty="0">
                <a:latin typeface="Georgia"/>
                <a:cs typeface="Georgia"/>
              </a:rPr>
              <a:t>ní</a:t>
            </a:r>
            <a:r>
              <a:rPr sz="2800" spc="-44" dirty="0">
                <a:latin typeface="Georgia"/>
                <a:cs typeface="Georgia"/>
              </a:rPr>
              <a:t> </a:t>
            </a:r>
            <a:r>
              <a:rPr sz="2800" spc="0" dirty="0">
                <a:latin typeface="Georgia"/>
                <a:cs typeface="Georgia"/>
              </a:rPr>
              <a:t>n</a:t>
            </a:r>
            <a:r>
              <a:rPr sz="2800" spc="4" dirty="0">
                <a:latin typeface="Georgia"/>
                <a:cs typeface="Georgia"/>
              </a:rPr>
              <a:t>o</a:t>
            </a:r>
            <a:r>
              <a:rPr sz="2800" spc="0" dirty="0">
                <a:latin typeface="Georgia"/>
                <a:cs typeface="Georgia"/>
              </a:rPr>
              <a:t>rm</a:t>
            </a:r>
            <a:r>
              <a:rPr sz="2800" spc="-9" dirty="0">
                <a:latin typeface="Georgia"/>
                <a:cs typeface="Georgia"/>
              </a:rPr>
              <a:t>a</a:t>
            </a:r>
            <a:r>
              <a:rPr sz="2800" spc="0" dirty="0">
                <a:latin typeface="Georgia"/>
                <a:cs typeface="Georgia"/>
              </a:rPr>
              <a:t>tivně st</a:t>
            </a:r>
            <a:r>
              <a:rPr sz="2800" spc="-9" dirty="0">
                <a:latin typeface="Georgia"/>
                <a:cs typeface="Georgia"/>
              </a:rPr>
              <a:t>a</a:t>
            </a:r>
            <a:r>
              <a:rPr sz="2800" spc="0" dirty="0">
                <a:latin typeface="Georgia"/>
                <a:cs typeface="Georgia"/>
              </a:rPr>
              <a:t>nov</a:t>
            </a:r>
            <a:r>
              <a:rPr sz="2800" spc="9" dirty="0">
                <a:latin typeface="Georgia"/>
                <a:cs typeface="Georgia"/>
              </a:rPr>
              <a:t>e</a:t>
            </a:r>
            <a:r>
              <a:rPr sz="2800" spc="0" dirty="0">
                <a:latin typeface="Georgia"/>
                <a:cs typeface="Georgia"/>
              </a:rPr>
              <a:t>no,</a:t>
            </a:r>
            <a:r>
              <a:rPr sz="2800" spc="-19" dirty="0">
                <a:latin typeface="Georgia"/>
                <a:cs typeface="Georgia"/>
              </a:rPr>
              <a:t> </a:t>
            </a:r>
            <a:r>
              <a:rPr sz="2800" b="1" i="1" u="sng" spc="0" dirty="0">
                <a:latin typeface="Georgia"/>
                <a:cs typeface="Georgia"/>
              </a:rPr>
              <a:t>do</a:t>
            </a:r>
            <a:r>
              <a:rPr sz="2800" b="1" i="1" u="sng" spc="4" dirty="0">
                <a:latin typeface="Georgia"/>
                <a:cs typeface="Georgia"/>
              </a:rPr>
              <a:t>s</a:t>
            </a:r>
            <a:r>
              <a:rPr sz="2800" b="1" i="1" u="sng" spc="0" dirty="0">
                <a:latin typeface="Georgia"/>
                <a:cs typeface="Georgia"/>
              </a:rPr>
              <a:t>pěl</a:t>
            </a:r>
            <a:r>
              <a:rPr sz="2800" b="1" i="1" u="sng" spc="9" dirty="0">
                <a:latin typeface="Georgia"/>
                <a:cs typeface="Georgia"/>
              </a:rPr>
              <a:t>o</a:t>
            </a:r>
            <a:r>
              <a:rPr sz="2800" b="1" i="1" u="sng" spc="0" dirty="0">
                <a:latin typeface="Georgia"/>
                <a:cs typeface="Georgia"/>
              </a:rPr>
              <a:t>st</a:t>
            </a:r>
            <a:r>
              <a:rPr sz="2800" b="1" i="1" u="sng" spc="-117" dirty="0">
                <a:latin typeface="Georgia"/>
                <a:cs typeface="Georgia"/>
              </a:rPr>
              <a:t> </a:t>
            </a:r>
            <a:r>
              <a:rPr sz="2800" b="1" i="1" u="sng" spc="-9" dirty="0">
                <a:latin typeface="Georgia"/>
                <a:cs typeface="Georgia"/>
              </a:rPr>
              <a:t>z</a:t>
            </a:r>
            <a:r>
              <a:rPr sz="2800" b="1" i="1" u="sng" spc="0" dirty="0">
                <a:latin typeface="Georgia"/>
                <a:cs typeface="Georgia"/>
              </a:rPr>
              <a:t>áv</a:t>
            </a:r>
            <a:r>
              <a:rPr sz="2800" b="1" i="1" u="sng" spc="-9" dirty="0">
                <a:latin typeface="Georgia"/>
                <a:cs typeface="Georgia"/>
              </a:rPr>
              <a:t>i</a:t>
            </a:r>
            <a:r>
              <a:rPr sz="2800" b="1" i="1" u="sng" spc="0" dirty="0">
                <a:latin typeface="Georgia"/>
                <a:cs typeface="Georgia"/>
              </a:rPr>
              <a:t>sí</a:t>
            </a:r>
            <a:r>
              <a:rPr sz="2800" b="1" i="1" u="sng" spc="29" dirty="0">
                <a:latin typeface="Georgia"/>
                <a:cs typeface="Georgia"/>
              </a:rPr>
              <a:t> </a:t>
            </a:r>
            <a:r>
              <a:rPr sz="2800" b="1" i="1" u="sng" spc="0" dirty="0">
                <a:latin typeface="Georgia"/>
                <a:cs typeface="Georgia"/>
              </a:rPr>
              <a:t>p</a:t>
            </a:r>
            <a:r>
              <a:rPr sz="2800" b="1" i="1" u="sng" spc="-9" dirty="0">
                <a:latin typeface="Georgia"/>
                <a:cs typeface="Georgia"/>
              </a:rPr>
              <a:t>ř</a:t>
            </a:r>
            <a:r>
              <a:rPr sz="2800" b="1" i="1" u="sng" spc="0" dirty="0">
                <a:latin typeface="Georgia"/>
                <a:cs typeface="Georgia"/>
              </a:rPr>
              <a:t>ed</a:t>
            </a:r>
            <a:r>
              <a:rPr sz="2800" b="1" i="1" u="sng" spc="9" dirty="0">
                <a:latin typeface="Georgia"/>
                <a:cs typeface="Georgia"/>
              </a:rPr>
              <a:t>e</a:t>
            </a:r>
            <a:r>
              <a:rPr sz="2800" b="1" i="1" u="sng" spc="0" dirty="0">
                <a:latin typeface="Georgia"/>
                <a:cs typeface="Georgia"/>
              </a:rPr>
              <a:t>vším</a:t>
            </a:r>
            <a:r>
              <a:rPr sz="2800" b="1" i="1" u="sng" spc="-43" dirty="0">
                <a:latin typeface="Georgia"/>
                <a:cs typeface="Georgia"/>
              </a:rPr>
              <a:t> </a:t>
            </a:r>
            <a:r>
              <a:rPr sz="2800" b="1" i="1" u="sng" spc="4" dirty="0">
                <a:latin typeface="Georgia"/>
                <a:cs typeface="Georgia"/>
              </a:rPr>
              <a:t>n</a:t>
            </a:r>
            <a:r>
              <a:rPr sz="2800" b="1" i="1" u="sng" spc="0" dirty="0">
                <a:latin typeface="Georgia"/>
                <a:cs typeface="Georgia"/>
              </a:rPr>
              <a:t>a subjektivním</a:t>
            </a:r>
            <a:r>
              <a:rPr sz="2800" b="1" i="1" u="sng" spc="-161" dirty="0">
                <a:latin typeface="Georgia"/>
                <a:cs typeface="Georgia"/>
              </a:rPr>
              <a:t> </a:t>
            </a:r>
            <a:r>
              <a:rPr sz="2800" b="1" i="1" u="sng" spc="0" dirty="0" err="1">
                <a:latin typeface="Georgia"/>
                <a:cs typeface="Georgia"/>
              </a:rPr>
              <a:t>p</a:t>
            </a:r>
            <a:r>
              <a:rPr sz="2800" b="1" i="1" u="sng" spc="-9" dirty="0" err="1">
                <a:latin typeface="Georgia"/>
                <a:cs typeface="Georgia"/>
              </a:rPr>
              <a:t>r</a:t>
            </a:r>
            <a:r>
              <a:rPr sz="2800" b="1" i="1" u="sng" spc="0" dirty="0" err="1">
                <a:latin typeface="Georgia"/>
                <a:cs typeface="Georgia"/>
              </a:rPr>
              <a:t>ožívání</a:t>
            </a:r>
            <a:r>
              <a:rPr sz="2800" b="1" i="1" u="sng" spc="-2" dirty="0">
                <a:latin typeface="Georgia"/>
                <a:cs typeface="Georgia"/>
              </a:rPr>
              <a:t> </a:t>
            </a:r>
            <a:r>
              <a:rPr sz="2800" b="1" i="1" u="sng" spc="0" dirty="0" err="1">
                <a:latin typeface="Georgia"/>
                <a:cs typeface="Georgia"/>
              </a:rPr>
              <a:t>jedi</a:t>
            </a:r>
            <a:r>
              <a:rPr sz="2800" b="1" i="1" u="sng" spc="4" dirty="0" err="1">
                <a:latin typeface="Georgia"/>
                <a:cs typeface="Georgia"/>
              </a:rPr>
              <a:t>n</a:t>
            </a:r>
            <a:r>
              <a:rPr sz="2800" b="1" i="1" u="sng" spc="0" dirty="0" err="1">
                <a:latin typeface="Georgia"/>
                <a:cs typeface="Georgia"/>
              </a:rPr>
              <a:t>ce</a:t>
            </a:r>
            <a:endParaRPr lang="cs-CZ" sz="2800" b="1" i="1" u="sng" spc="0" dirty="0">
              <a:latin typeface="Georgia"/>
              <a:cs typeface="Georgia"/>
            </a:endParaRPr>
          </a:p>
          <a:p>
            <a:pPr marL="13004" marR="548376" algn="just">
              <a:lnSpc>
                <a:spcPct val="90046"/>
              </a:lnSpc>
              <a:spcBef>
                <a:spcPts val="113"/>
              </a:spcBef>
            </a:pPr>
            <a:endParaRPr sz="2800" b="1" i="1" u="sng" dirty="0">
              <a:latin typeface="Georgia"/>
              <a:cs typeface="Georgia"/>
            </a:endParaRPr>
          </a:p>
          <a:p>
            <a:pPr marL="12700" marR="1029068" algn="just">
              <a:lnSpc>
                <a:spcPct val="94685"/>
              </a:lnSpc>
              <a:spcBef>
                <a:spcPts val="170"/>
              </a:spcBef>
            </a:pPr>
            <a:r>
              <a:rPr sz="2800" b="1" u="heavy" dirty="0">
                <a:latin typeface="Georgia"/>
                <a:cs typeface="Georgia"/>
              </a:rPr>
              <a:t> </a:t>
            </a:r>
            <a:r>
              <a:rPr sz="2800" b="1" u="heavy" spc="0" dirty="0" err="1">
                <a:latin typeface="Georgia"/>
                <a:cs typeface="Georgia"/>
              </a:rPr>
              <a:t>Nejvýznamnější</a:t>
            </a:r>
            <a:r>
              <a:rPr sz="2800" b="1" u="heavy" spc="0" dirty="0">
                <a:latin typeface="Georgia"/>
                <a:cs typeface="Georgia"/>
              </a:rPr>
              <a:t> </a:t>
            </a:r>
            <a:r>
              <a:rPr sz="2800" b="1" u="heavy" spc="27" dirty="0">
                <a:latin typeface="Georgia"/>
                <a:cs typeface="Georgia"/>
              </a:rPr>
              <a:t> </a:t>
            </a:r>
            <a:r>
              <a:rPr sz="2800" b="1" u="heavy" spc="0" dirty="0">
                <a:latin typeface="Georgia"/>
                <a:cs typeface="Georgia"/>
              </a:rPr>
              <a:t>znaky</a:t>
            </a:r>
            <a:r>
              <a:rPr sz="2800" b="1" u="heavy" spc="618" dirty="0">
                <a:latin typeface="Georgia"/>
                <a:cs typeface="Georgia"/>
              </a:rPr>
              <a:t> </a:t>
            </a:r>
            <a:r>
              <a:rPr sz="2800" b="1" spc="-684" dirty="0">
                <a:latin typeface="Georgia"/>
                <a:cs typeface="Georgia"/>
              </a:rPr>
              <a:t> </a:t>
            </a:r>
            <a:r>
              <a:rPr sz="2800" spc="0" dirty="0">
                <a:latin typeface="Georgia"/>
                <a:cs typeface="Georgia"/>
              </a:rPr>
              <a:t>v prož</a:t>
            </a:r>
            <a:r>
              <a:rPr sz="2800" spc="-9" dirty="0">
                <a:latin typeface="Georgia"/>
                <a:cs typeface="Georgia"/>
              </a:rPr>
              <a:t>í</a:t>
            </a:r>
            <a:r>
              <a:rPr sz="2800" spc="0" dirty="0">
                <a:latin typeface="Georgia"/>
                <a:cs typeface="Georgia"/>
              </a:rPr>
              <a:t>vání:</a:t>
            </a:r>
            <a:endParaRPr sz="2800" dirty="0">
              <a:latin typeface="Georgia"/>
              <a:cs typeface="Georgia"/>
            </a:endParaRPr>
          </a:p>
        </p:txBody>
      </p:sp>
      <p:sp>
        <p:nvSpPr>
          <p:cNvPr id="19" name="object 19"/>
          <p:cNvSpPr txBox="1"/>
          <p:nvPr/>
        </p:nvSpPr>
        <p:spPr>
          <a:xfrm>
            <a:off x="645668" y="3104450"/>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8" name="object 18"/>
          <p:cNvSpPr txBox="1"/>
          <p:nvPr/>
        </p:nvSpPr>
        <p:spPr>
          <a:xfrm>
            <a:off x="645668" y="4294948"/>
            <a:ext cx="218214" cy="1009223"/>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a:p>
            <a:pPr marL="12700" marR="53263">
              <a:lnSpc>
                <a:spcPct val="94685"/>
              </a:lnSpc>
              <a:spcBef>
                <a:spcPts val="41"/>
              </a:spcBef>
            </a:pPr>
            <a:r>
              <a:rPr sz="2000" spc="0" dirty="0">
                <a:solidFill>
                  <a:srgbClr val="9F4DA2"/>
                </a:solidFill>
                <a:latin typeface="Georgia"/>
                <a:cs typeface="Georgia"/>
              </a:rPr>
              <a:t>•</a:t>
            </a:r>
            <a:endParaRPr sz="2000">
              <a:latin typeface="Georgia"/>
              <a:cs typeface="Georgia"/>
            </a:endParaRPr>
          </a:p>
          <a:p>
            <a:pPr marL="12700" marR="53263">
              <a:lnSpc>
                <a:spcPct val="94685"/>
              </a:lnSpc>
              <a:spcBef>
                <a:spcPts val="190"/>
              </a:spcBef>
            </a:pPr>
            <a:r>
              <a:rPr sz="2000" spc="0" dirty="0">
                <a:solidFill>
                  <a:srgbClr val="9F4DA2"/>
                </a:solidFill>
                <a:latin typeface="Georgia"/>
                <a:cs typeface="Georgia"/>
              </a:rPr>
              <a:t>•</a:t>
            </a:r>
            <a:endParaRPr sz="2000">
              <a:latin typeface="Georgia"/>
              <a:cs typeface="Georgia"/>
            </a:endParaRPr>
          </a:p>
        </p:txBody>
      </p:sp>
      <p:sp>
        <p:nvSpPr>
          <p:cNvPr id="17" name="object 17"/>
          <p:cNvSpPr txBox="1"/>
          <p:nvPr/>
        </p:nvSpPr>
        <p:spPr>
          <a:xfrm>
            <a:off x="1066800" y="4724400"/>
            <a:ext cx="7432141" cy="1491818"/>
          </a:xfrm>
          <a:prstGeom prst="rect">
            <a:avLst/>
          </a:prstGeom>
        </p:spPr>
        <p:txBody>
          <a:bodyPr wrap="square" lIns="0" tIns="0" rIns="0" bIns="0" rtlCol="0">
            <a:noAutofit/>
          </a:bodyPr>
          <a:lstStyle/>
          <a:p>
            <a:pPr marL="12700" marR="30590">
              <a:lnSpc>
                <a:spcPts val="2155"/>
              </a:lnSpc>
              <a:spcBef>
                <a:spcPts val="107"/>
              </a:spcBef>
            </a:pPr>
            <a:r>
              <a:rPr sz="2000" b="1" spc="0" dirty="0">
                <a:solidFill>
                  <a:schemeClr val="accent4">
                    <a:lumMod val="75000"/>
                  </a:schemeClr>
                </a:solidFill>
                <a:latin typeface="Georgia"/>
                <a:cs typeface="Georgia"/>
              </a:rPr>
              <a:t>Samostat</a:t>
            </a:r>
            <a:r>
              <a:rPr sz="2000" b="1" spc="9" dirty="0">
                <a:solidFill>
                  <a:schemeClr val="accent4">
                    <a:lumMod val="75000"/>
                  </a:schemeClr>
                </a:solidFill>
                <a:latin typeface="Georgia"/>
                <a:cs typeface="Georgia"/>
              </a:rPr>
              <a:t>n</a:t>
            </a:r>
            <a:r>
              <a:rPr sz="2000" b="1" spc="0" dirty="0">
                <a:solidFill>
                  <a:schemeClr val="accent4">
                    <a:lumMod val="75000"/>
                  </a:schemeClr>
                </a:solidFill>
                <a:latin typeface="Georgia"/>
                <a:cs typeface="Georgia"/>
              </a:rPr>
              <a:t>ost</a:t>
            </a:r>
            <a:endParaRPr sz="2000" b="1" dirty="0">
              <a:solidFill>
                <a:schemeClr val="accent4">
                  <a:lumMod val="75000"/>
                </a:schemeClr>
              </a:solidFill>
              <a:latin typeface="Georgia"/>
              <a:cs typeface="Georgia"/>
            </a:endParaRPr>
          </a:p>
          <a:p>
            <a:pPr marL="12700">
              <a:lnSpc>
                <a:spcPct val="96200"/>
              </a:lnSpc>
              <a:spcBef>
                <a:spcPts val="82"/>
              </a:spcBef>
            </a:pPr>
            <a:r>
              <a:rPr sz="2000" b="1" spc="0" dirty="0">
                <a:solidFill>
                  <a:schemeClr val="accent4">
                    <a:lumMod val="75000"/>
                  </a:schemeClr>
                </a:solidFill>
                <a:latin typeface="Georgia"/>
                <a:cs typeface="Georgia"/>
              </a:rPr>
              <a:t>Relativní</a:t>
            </a:r>
            <a:r>
              <a:rPr sz="2000" b="1" spc="-34"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svoboda</a:t>
            </a:r>
            <a:r>
              <a:rPr sz="2000" b="1" spc="-19"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vlastního</a:t>
            </a:r>
            <a:r>
              <a:rPr sz="2000" b="1" spc="-19" dirty="0">
                <a:solidFill>
                  <a:schemeClr val="accent4">
                    <a:lumMod val="75000"/>
                  </a:schemeClr>
                </a:solidFill>
                <a:latin typeface="Georgia"/>
                <a:cs typeface="Georgia"/>
              </a:rPr>
              <a:t> </a:t>
            </a:r>
            <a:r>
              <a:rPr sz="2000" b="1" spc="-4" dirty="0">
                <a:solidFill>
                  <a:schemeClr val="accent4">
                    <a:lumMod val="75000"/>
                  </a:schemeClr>
                </a:solidFill>
                <a:latin typeface="Georgia"/>
                <a:cs typeface="Georgia"/>
              </a:rPr>
              <a:t>r</a:t>
            </a:r>
            <a:r>
              <a:rPr sz="2000" b="1" spc="0" dirty="0">
                <a:solidFill>
                  <a:schemeClr val="accent4">
                    <a:lumMod val="75000"/>
                  </a:schemeClr>
                </a:solidFill>
                <a:latin typeface="Georgia"/>
                <a:cs typeface="Georgia"/>
              </a:rPr>
              <a:t>oz</a:t>
            </a:r>
            <a:r>
              <a:rPr sz="2000" b="1" spc="-9" dirty="0">
                <a:solidFill>
                  <a:schemeClr val="accent4">
                    <a:lumMod val="75000"/>
                  </a:schemeClr>
                </a:solidFill>
                <a:latin typeface="Georgia"/>
                <a:cs typeface="Georgia"/>
              </a:rPr>
              <a:t>h</a:t>
            </a:r>
            <a:r>
              <a:rPr sz="2000" b="1" spc="0" dirty="0">
                <a:solidFill>
                  <a:schemeClr val="accent4">
                    <a:lumMod val="75000"/>
                  </a:schemeClr>
                </a:solidFill>
                <a:latin typeface="Georgia"/>
                <a:cs typeface="Georgia"/>
              </a:rPr>
              <a:t>odov</a:t>
            </a:r>
            <a:r>
              <a:rPr sz="2000" b="1" spc="-4" dirty="0">
                <a:solidFill>
                  <a:schemeClr val="accent4">
                    <a:lumMod val="75000"/>
                  </a:schemeClr>
                </a:solidFill>
                <a:latin typeface="Georgia"/>
                <a:cs typeface="Georgia"/>
              </a:rPr>
              <a:t>á</a:t>
            </a:r>
            <a:r>
              <a:rPr sz="2000" b="1" spc="0" dirty="0">
                <a:solidFill>
                  <a:schemeClr val="accent4">
                    <a:lumMod val="75000"/>
                  </a:schemeClr>
                </a:solidFill>
                <a:latin typeface="Georgia"/>
                <a:cs typeface="Georgia"/>
              </a:rPr>
              <a:t>ní</a:t>
            </a:r>
            <a:r>
              <a:rPr sz="2000" b="1" spc="-14"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a </a:t>
            </a:r>
            <a:r>
              <a:rPr sz="2000" b="1" spc="4" dirty="0">
                <a:solidFill>
                  <a:schemeClr val="accent4">
                    <a:lumMod val="75000"/>
                  </a:schemeClr>
                </a:solidFill>
                <a:latin typeface="Georgia"/>
                <a:cs typeface="Georgia"/>
              </a:rPr>
              <a:t>c</a:t>
            </a:r>
            <a:r>
              <a:rPr sz="2000" b="1" spc="0" dirty="0">
                <a:solidFill>
                  <a:schemeClr val="accent4">
                    <a:lumMod val="75000"/>
                  </a:schemeClr>
                </a:solidFill>
                <a:latin typeface="Georgia"/>
                <a:cs typeface="Georgia"/>
              </a:rPr>
              <a:t>ho</a:t>
            </a:r>
            <a:r>
              <a:rPr sz="2000" b="1" spc="-4" dirty="0">
                <a:solidFill>
                  <a:schemeClr val="accent4">
                    <a:lumMod val="75000"/>
                  </a:schemeClr>
                </a:solidFill>
                <a:latin typeface="Georgia"/>
                <a:cs typeface="Georgia"/>
              </a:rPr>
              <a:t>v</a:t>
            </a:r>
            <a:r>
              <a:rPr sz="2000" b="1" spc="0" dirty="0">
                <a:solidFill>
                  <a:schemeClr val="accent4">
                    <a:lumMod val="75000"/>
                  </a:schemeClr>
                </a:solidFill>
                <a:latin typeface="Georgia"/>
                <a:cs typeface="Georgia"/>
              </a:rPr>
              <a:t>ání, s</a:t>
            </a:r>
            <a:r>
              <a:rPr sz="2000" b="1" spc="-9" dirty="0">
                <a:solidFill>
                  <a:schemeClr val="accent4">
                    <a:lumMod val="75000"/>
                  </a:schemeClr>
                </a:solidFill>
                <a:latin typeface="Georgia"/>
                <a:cs typeface="Georgia"/>
              </a:rPr>
              <a:t>p</a:t>
            </a:r>
            <a:r>
              <a:rPr sz="2000" b="1" spc="0" dirty="0">
                <a:solidFill>
                  <a:schemeClr val="accent4">
                    <a:lumMod val="75000"/>
                  </a:schemeClr>
                </a:solidFill>
                <a:latin typeface="Georgia"/>
                <a:cs typeface="Georgia"/>
              </a:rPr>
              <a:t>ojená</a:t>
            </a:r>
            <a:r>
              <a:rPr sz="2000" b="1" spc="-9"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s odpověd</a:t>
            </a:r>
            <a:r>
              <a:rPr sz="2000" b="1" spc="4" dirty="0">
                <a:solidFill>
                  <a:schemeClr val="accent4">
                    <a:lumMod val="75000"/>
                  </a:schemeClr>
                </a:solidFill>
                <a:latin typeface="Georgia"/>
                <a:cs typeface="Georgia"/>
              </a:rPr>
              <a:t>n</a:t>
            </a:r>
            <a:r>
              <a:rPr sz="2000" b="1" spc="0" dirty="0">
                <a:solidFill>
                  <a:schemeClr val="accent4">
                    <a:lumMod val="75000"/>
                  </a:schemeClr>
                </a:solidFill>
                <a:latin typeface="Georgia"/>
                <a:cs typeface="Georgia"/>
              </a:rPr>
              <a:t>os</a:t>
            </a:r>
            <a:r>
              <a:rPr sz="2000" b="1" spc="-9" dirty="0">
                <a:solidFill>
                  <a:schemeClr val="accent4">
                    <a:lumMod val="75000"/>
                  </a:schemeClr>
                </a:solidFill>
                <a:latin typeface="Georgia"/>
                <a:cs typeface="Georgia"/>
              </a:rPr>
              <a:t>t</a:t>
            </a:r>
            <a:r>
              <a:rPr sz="2000" b="1" spc="0" dirty="0">
                <a:solidFill>
                  <a:schemeClr val="accent4">
                    <a:lumMod val="75000"/>
                  </a:schemeClr>
                </a:solidFill>
                <a:latin typeface="Georgia"/>
                <a:cs typeface="Georgia"/>
              </a:rPr>
              <a:t>í</a:t>
            </a:r>
            <a:r>
              <a:rPr sz="2000" b="1" spc="-49"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ve vztahu</a:t>
            </a:r>
            <a:r>
              <a:rPr sz="2000" b="1" spc="-14"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k dru</a:t>
            </a:r>
            <a:r>
              <a:rPr sz="2000" b="1" spc="-4" dirty="0">
                <a:solidFill>
                  <a:schemeClr val="accent4">
                    <a:lumMod val="75000"/>
                  </a:schemeClr>
                </a:solidFill>
                <a:latin typeface="Georgia"/>
                <a:cs typeface="Georgia"/>
              </a:rPr>
              <a:t>h</a:t>
            </a:r>
            <a:r>
              <a:rPr sz="2000" b="1" spc="0" dirty="0">
                <a:solidFill>
                  <a:schemeClr val="accent4">
                    <a:lumMod val="75000"/>
                  </a:schemeClr>
                </a:solidFill>
                <a:latin typeface="Georgia"/>
                <a:cs typeface="Georgia"/>
              </a:rPr>
              <a:t>ým </a:t>
            </a:r>
            <a:r>
              <a:rPr sz="2000" b="1" spc="4" dirty="0">
                <a:solidFill>
                  <a:schemeClr val="accent4">
                    <a:lumMod val="75000"/>
                  </a:schemeClr>
                </a:solidFill>
                <a:latin typeface="Georgia"/>
                <a:cs typeface="Georgia"/>
              </a:rPr>
              <a:t>l</a:t>
            </a:r>
            <a:r>
              <a:rPr sz="2000" b="1" spc="0" dirty="0">
                <a:solidFill>
                  <a:schemeClr val="accent4">
                    <a:lumMod val="75000"/>
                  </a:schemeClr>
                </a:solidFill>
                <a:latin typeface="Georgia"/>
                <a:cs typeface="Georgia"/>
              </a:rPr>
              <a:t>id</a:t>
            </a:r>
            <a:r>
              <a:rPr sz="2000" b="1" spc="4" dirty="0">
                <a:solidFill>
                  <a:schemeClr val="accent4">
                    <a:lumMod val="75000"/>
                  </a:schemeClr>
                </a:solidFill>
                <a:latin typeface="Georgia"/>
                <a:cs typeface="Georgia"/>
              </a:rPr>
              <a:t>e</a:t>
            </a:r>
            <a:r>
              <a:rPr sz="2000" b="1" spc="0" dirty="0">
                <a:solidFill>
                  <a:schemeClr val="accent4">
                    <a:lumMod val="75000"/>
                  </a:schemeClr>
                </a:solidFill>
                <a:latin typeface="Georgia"/>
                <a:cs typeface="Georgia"/>
              </a:rPr>
              <a:t>m i</a:t>
            </a:r>
            <a:r>
              <a:rPr sz="2000" b="1" spc="-4"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za svá </a:t>
            </a:r>
            <a:r>
              <a:rPr sz="2000" b="1" spc="-9" dirty="0">
                <a:solidFill>
                  <a:schemeClr val="accent4">
                    <a:lumMod val="75000"/>
                  </a:schemeClr>
                </a:solidFill>
                <a:latin typeface="Georgia"/>
                <a:cs typeface="Georgia"/>
              </a:rPr>
              <a:t>r</a:t>
            </a:r>
            <a:r>
              <a:rPr sz="2000" b="1" spc="0" dirty="0">
                <a:solidFill>
                  <a:schemeClr val="accent4">
                    <a:lumMod val="75000"/>
                  </a:schemeClr>
                </a:solidFill>
                <a:latin typeface="Georgia"/>
                <a:cs typeface="Georgia"/>
              </a:rPr>
              <a:t>ozhodnutí</a:t>
            </a:r>
            <a:r>
              <a:rPr sz="2000" b="1" spc="-9"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a</a:t>
            </a:r>
            <a:r>
              <a:rPr sz="2000" b="1" spc="4"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či</a:t>
            </a:r>
            <a:r>
              <a:rPr sz="2000" b="1" spc="4" dirty="0">
                <a:solidFill>
                  <a:schemeClr val="accent4">
                    <a:lumMod val="75000"/>
                  </a:schemeClr>
                </a:solidFill>
                <a:latin typeface="Georgia"/>
                <a:cs typeface="Georgia"/>
              </a:rPr>
              <a:t>n</a:t>
            </a:r>
            <a:r>
              <a:rPr sz="2000" b="1" spc="0" dirty="0">
                <a:solidFill>
                  <a:schemeClr val="accent4">
                    <a:lumMod val="75000"/>
                  </a:schemeClr>
                </a:solidFill>
                <a:latin typeface="Georgia"/>
                <a:cs typeface="Georgia"/>
              </a:rPr>
              <a:t>y Větší</a:t>
            </a:r>
            <a:r>
              <a:rPr sz="2000" b="1" spc="-25"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se</a:t>
            </a:r>
            <a:r>
              <a:rPr sz="2000" b="1" spc="4" dirty="0">
                <a:solidFill>
                  <a:schemeClr val="accent4">
                    <a:lumMod val="75000"/>
                  </a:schemeClr>
                </a:solidFill>
                <a:latin typeface="Georgia"/>
                <a:cs typeface="Georgia"/>
              </a:rPr>
              <a:t>b</a:t>
            </a:r>
            <a:r>
              <a:rPr sz="2000" b="1" spc="0" dirty="0">
                <a:solidFill>
                  <a:schemeClr val="accent4">
                    <a:lumMod val="75000"/>
                  </a:schemeClr>
                </a:solidFill>
                <a:latin typeface="Georgia"/>
                <a:cs typeface="Georgia"/>
              </a:rPr>
              <a:t>edův</a:t>
            </a:r>
            <a:r>
              <a:rPr sz="2000" b="1" spc="9" dirty="0">
                <a:solidFill>
                  <a:schemeClr val="accent4">
                    <a:lumMod val="75000"/>
                  </a:schemeClr>
                </a:solidFill>
                <a:latin typeface="Georgia"/>
                <a:cs typeface="Georgia"/>
              </a:rPr>
              <a:t>ě</a:t>
            </a:r>
            <a:r>
              <a:rPr sz="2000" b="1" spc="0" dirty="0">
                <a:solidFill>
                  <a:schemeClr val="accent4">
                    <a:lumMod val="75000"/>
                  </a:schemeClr>
                </a:solidFill>
                <a:latin typeface="Georgia"/>
                <a:cs typeface="Georgia"/>
              </a:rPr>
              <a:t>r</a:t>
            </a:r>
            <a:r>
              <a:rPr sz="2000" b="1" spc="-9" dirty="0">
                <a:solidFill>
                  <a:schemeClr val="accent4">
                    <a:lumMod val="75000"/>
                  </a:schemeClr>
                </a:solidFill>
                <a:latin typeface="Georgia"/>
                <a:cs typeface="Georgia"/>
              </a:rPr>
              <a:t>a</a:t>
            </a:r>
            <a:r>
              <a:rPr sz="2000" b="1" spc="0" dirty="0">
                <a:solidFill>
                  <a:schemeClr val="accent4">
                    <a:lumMod val="75000"/>
                  </a:schemeClr>
                </a:solidFill>
                <a:latin typeface="Georgia"/>
                <a:cs typeface="Georgia"/>
              </a:rPr>
              <a:t>,</a:t>
            </a:r>
            <a:r>
              <a:rPr sz="2000" b="1" spc="-25"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se</a:t>
            </a:r>
            <a:r>
              <a:rPr sz="2000" b="1" spc="4" dirty="0">
                <a:solidFill>
                  <a:schemeClr val="accent4">
                    <a:lumMod val="75000"/>
                  </a:schemeClr>
                </a:solidFill>
                <a:latin typeface="Georgia"/>
                <a:cs typeface="Georgia"/>
              </a:rPr>
              <a:t>b</a:t>
            </a:r>
            <a:r>
              <a:rPr sz="2000" b="1" spc="0" dirty="0">
                <a:solidFill>
                  <a:schemeClr val="accent4">
                    <a:lumMod val="75000"/>
                  </a:schemeClr>
                </a:solidFill>
                <a:latin typeface="Georgia"/>
                <a:cs typeface="Georgia"/>
              </a:rPr>
              <a:t>e</a:t>
            </a:r>
            <a:r>
              <a:rPr sz="2000" b="1" spc="4" dirty="0">
                <a:solidFill>
                  <a:schemeClr val="accent4">
                    <a:lumMod val="75000"/>
                  </a:schemeClr>
                </a:solidFill>
                <a:latin typeface="Georgia"/>
                <a:cs typeface="Georgia"/>
              </a:rPr>
              <a:t>j</a:t>
            </a:r>
            <a:r>
              <a:rPr sz="2000" b="1" spc="0" dirty="0">
                <a:solidFill>
                  <a:schemeClr val="accent4">
                    <a:lumMod val="75000"/>
                  </a:schemeClr>
                </a:solidFill>
                <a:latin typeface="Georgia"/>
                <a:cs typeface="Georgia"/>
              </a:rPr>
              <a:t>isto</a:t>
            </a:r>
            <a:r>
              <a:rPr sz="2000" b="1" spc="4" dirty="0">
                <a:solidFill>
                  <a:schemeClr val="accent4">
                    <a:lumMod val="75000"/>
                  </a:schemeClr>
                </a:solidFill>
                <a:latin typeface="Georgia"/>
                <a:cs typeface="Georgia"/>
              </a:rPr>
              <a:t>t</a:t>
            </a:r>
            <a:r>
              <a:rPr sz="2000" b="1" spc="0" dirty="0">
                <a:solidFill>
                  <a:schemeClr val="accent4">
                    <a:lumMod val="75000"/>
                  </a:schemeClr>
                </a:solidFill>
                <a:latin typeface="Georgia"/>
                <a:cs typeface="Georgia"/>
              </a:rPr>
              <a:t>a</a:t>
            </a:r>
            <a:endParaRPr sz="2000" b="1" dirty="0">
              <a:solidFill>
                <a:schemeClr val="accent4">
                  <a:lumMod val="75000"/>
                </a:schemeClr>
              </a:solidFill>
              <a:latin typeface="Georgia"/>
              <a:cs typeface="Georgia"/>
            </a:endParaRPr>
          </a:p>
          <a:p>
            <a:pPr marL="12700" marR="30590">
              <a:lnSpc>
                <a:spcPct val="94685"/>
              </a:lnSpc>
              <a:spcBef>
                <a:spcPts val="150"/>
              </a:spcBef>
            </a:pPr>
            <a:r>
              <a:rPr sz="2000" b="1" spc="0" dirty="0">
                <a:solidFill>
                  <a:schemeClr val="accent4">
                    <a:lumMod val="75000"/>
                  </a:schemeClr>
                </a:solidFill>
                <a:latin typeface="Georgia"/>
                <a:cs typeface="Georgia"/>
              </a:rPr>
              <a:t>Vědomí</a:t>
            </a:r>
            <a:r>
              <a:rPr sz="2000" b="1" spc="-14"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vlast</a:t>
            </a:r>
            <a:r>
              <a:rPr sz="2000" b="1" spc="4" dirty="0">
                <a:solidFill>
                  <a:schemeClr val="accent4">
                    <a:lumMod val="75000"/>
                  </a:schemeClr>
                </a:solidFill>
                <a:latin typeface="Georgia"/>
                <a:cs typeface="Georgia"/>
              </a:rPr>
              <a:t>n</a:t>
            </a:r>
            <a:r>
              <a:rPr sz="2000" b="1" spc="0" dirty="0">
                <a:solidFill>
                  <a:schemeClr val="accent4">
                    <a:lumMod val="75000"/>
                  </a:schemeClr>
                </a:solidFill>
                <a:latin typeface="Georgia"/>
                <a:cs typeface="Georgia"/>
              </a:rPr>
              <a:t>ích</a:t>
            </a:r>
            <a:r>
              <a:rPr sz="2000" b="1" spc="-14" dirty="0">
                <a:solidFill>
                  <a:schemeClr val="accent4">
                    <a:lumMod val="75000"/>
                  </a:schemeClr>
                </a:solidFill>
                <a:latin typeface="Georgia"/>
                <a:cs typeface="Georgia"/>
              </a:rPr>
              <a:t> </a:t>
            </a:r>
            <a:r>
              <a:rPr sz="2000" b="1" spc="-4" dirty="0">
                <a:solidFill>
                  <a:schemeClr val="accent4">
                    <a:lumMod val="75000"/>
                  </a:schemeClr>
                </a:solidFill>
                <a:latin typeface="Georgia"/>
                <a:cs typeface="Georgia"/>
              </a:rPr>
              <a:t>k</a:t>
            </a:r>
            <a:r>
              <a:rPr sz="2000" b="1" spc="0" dirty="0">
                <a:solidFill>
                  <a:schemeClr val="accent4">
                    <a:lumMod val="75000"/>
                  </a:schemeClr>
                </a:solidFill>
                <a:latin typeface="Georgia"/>
                <a:cs typeface="Georgia"/>
              </a:rPr>
              <a:t>ompet</a:t>
            </a:r>
            <a:r>
              <a:rPr sz="2000" b="1" spc="4" dirty="0">
                <a:solidFill>
                  <a:schemeClr val="accent4">
                    <a:lumMod val="75000"/>
                  </a:schemeClr>
                </a:solidFill>
                <a:latin typeface="Georgia"/>
                <a:cs typeface="Georgia"/>
              </a:rPr>
              <a:t>e</a:t>
            </a:r>
            <a:r>
              <a:rPr sz="2000" b="1" spc="0" dirty="0">
                <a:solidFill>
                  <a:schemeClr val="accent4">
                    <a:lumMod val="75000"/>
                  </a:schemeClr>
                </a:solidFill>
                <a:latin typeface="Georgia"/>
                <a:cs typeface="Georgia"/>
              </a:rPr>
              <a:t>nc</a:t>
            </a:r>
            <a:r>
              <a:rPr sz="2000" b="1" spc="4" dirty="0">
                <a:solidFill>
                  <a:schemeClr val="accent4">
                    <a:lumMod val="75000"/>
                  </a:schemeClr>
                </a:solidFill>
                <a:latin typeface="Georgia"/>
                <a:cs typeface="Georgia"/>
              </a:rPr>
              <a:t>í</a:t>
            </a:r>
            <a:r>
              <a:rPr sz="2000" b="1" spc="0" dirty="0">
                <a:solidFill>
                  <a:schemeClr val="accent4">
                    <a:lumMod val="75000"/>
                  </a:schemeClr>
                </a:solidFill>
                <a:latin typeface="Georgia"/>
                <a:cs typeface="Georgia"/>
              </a:rPr>
              <a:t>,</a:t>
            </a:r>
            <a:r>
              <a:rPr sz="2000" b="1" spc="-25"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vě</a:t>
            </a:r>
            <a:r>
              <a:rPr sz="2000" b="1" spc="4" dirty="0">
                <a:solidFill>
                  <a:schemeClr val="accent4">
                    <a:lumMod val="75000"/>
                  </a:schemeClr>
                </a:solidFill>
                <a:latin typeface="Georgia"/>
                <a:cs typeface="Georgia"/>
              </a:rPr>
              <a:t>t</a:t>
            </a:r>
            <a:r>
              <a:rPr sz="2000" b="1" spc="0" dirty="0">
                <a:solidFill>
                  <a:schemeClr val="accent4">
                    <a:lumMod val="75000"/>
                  </a:schemeClr>
                </a:solidFill>
                <a:latin typeface="Georgia"/>
                <a:cs typeface="Georgia"/>
              </a:rPr>
              <a:t>ší</a:t>
            </a:r>
            <a:r>
              <a:rPr sz="2000" b="1" spc="-25"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osob</a:t>
            </a:r>
            <a:r>
              <a:rPr sz="2000" b="1" spc="4" dirty="0">
                <a:solidFill>
                  <a:schemeClr val="accent4">
                    <a:lumMod val="75000"/>
                  </a:schemeClr>
                </a:solidFill>
                <a:latin typeface="Georgia"/>
                <a:cs typeface="Georgia"/>
              </a:rPr>
              <a:t>n</a:t>
            </a:r>
            <a:r>
              <a:rPr sz="2000" b="1" spc="0" dirty="0">
                <a:solidFill>
                  <a:schemeClr val="accent4">
                    <a:lumMod val="75000"/>
                  </a:schemeClr>
                </a:solidFill>
                <a:latin typeface="Georgia"/>
                <a:cs typeface="Georgia"/>
              </a:rPr>
              <a:t>í</a:t>
            </a:r>
            <a:r>
              <a:rPr sz="2000" b="1" spc="-14" dirty="0">
                <a:solidFill>
                  <a:schemeClr val="accent4">
                    <a:lumMod val="75000"/>
                  </a:schemeClr>
                </a:solidFill>
                <a:latin typeface="Georgia"/>
                <a:cs typeface="Georgia"/>
              </a:rPr>
              <a:t> </a:t>
            </a:r>
            <a:r>
              <a:rPr sz="2000" b="1" spc="0" dirty="0">
                <a:solidFill>
                  <a:schemeClr val="accent4">
                    <a:lumMod val="75000"/>
                  </a:schemeClr>
                </a:solidFill>
                <a:latin typeface="Georgia"/>
                <a:cs typeface="Georgia"/>
              </a:rPr>
              <a:t>vy</a:t>
            </a:r>
            <a:r>
              <a:rPr sz="2000" b="1" spc="-9" dirty="0">
                <a:solidFill>
                  <a:schemeClr val="accent4">
                    <a:lumMod val="75000"/>
                  </a:schemeClr>
                </a:solidFill>
                <a:latin typeface="Georgia"/>
                <a:cs typeface="Georgia"/>
              </a:rPr>
              <a:t>r</a:t>
            </a:r>
            <a:r>
              <a:rPr sz="2000" b="1" spc="0" dirty="0">
                <a:solidFill>
                  <a:schemeClr val="accent4">
                    <a:lumMod val="75000"/>
                  </a:schemeClr>
                </a:solidFill>
                <a:latin typeface="Georgia"/>
                <a:cs typeface="Georgia"/>
              </a:rPr>
              <a:t>ovnanost</a:t>
            </a:r>
            <a:endParaRPr sz="2000" b="1" dirty="0">
              <a:solidFill>
                <a:schemeClr val="accent4">
                  <a:lumMod val="75000"/>
                </a:schemeClr>
              </a:solidFill>
              <a:latin typeface="Georgia"/>
              <a:cs typeface="Georgia"/>
            </a:endParaRPr>
          </a:p>
        </p:txBody>
      </p:sp>
      <p:sp>
        <p:nvSpPr>
          <p:cNvPr id="16" name="object 16"/>
          <p:cNvSpPr txBox="1"/>
          <p:nvPr/>
        </p:nvSpPr>
        <p:spPr>
          <a:xfrm>
            <a:off x="645668" y="5610895"/>
            <a:ext cx="163597" cy="592328"/>
          </a:xfrm>
          <a:prstGeom prst="rect">
            <a:avLst/>
          </a:prstGeom>
        </p:spPr>
        <p:txBody>
          <a:bodyPr wrap="square" lIns="0" tIns="0" rIns="0" bIns="0" rtlCol="0">
            <a:noAutofit/>
          </a:bodyPr>
          <a:lstStyle/>
          <a:p>
            <a:pPr marL="12700">
              <a:lnSpc>
                <a:spcPts val="2155"/>
              </a:lnSpc>
              <a:spcBef>
                <a:spcPts val="107"/>
              </a:spcBef>
            </a:pPr>
            <a:r>
              <a:rPr sz="2000" spc="0" dirty="0">
                <a:solidFill>
                  <a:srgbClr val="9F4DA2"/>
                </a:solidFill>
                <a:latin typeface="Georgia"/>
                <a:cs typeface="Georgia"/>
              </a:rPr>
              <a:t>•</a:t>
            </a:r>
            <a:endParaRPr sz="2000">
              <a:latin typeface="Georgia"/>
              <a:cs typeface="Georgia"/>
            </a:endParaRPr>
          </a:p>
          <a:p>
            <a:pPr marL="12700">
              <a:lnSpc>
                <a:spcPct val="94685"/>
              </a:lnSpc>
              <a:spcBef>
                <a:spcPts val="77"/>
              </a:spcBef>
            </a:pPr>
            <a:r>
              <a:rPr sz="2000" spc="0" dirty="0">
                <a:solidFill>
                  <a:srgbClr val="9F4DA2"/>
                </a:solidFill>
                <a:latin typeface="Georgia"/>
                <a:cs typeface="Georgia"/>
              </a:rPr>
              <a:t>•</a:t>
            </a:r>
            <a:endParaRPr sz="2000">
              <a:latin typeface="Georgia"/>
              <a:cs typeface="Georgia"/>
            </a:endParaRPr>
          </a:p>
        </p:txBody>
      </p:sp>
      <p:sp>
        <p:nvSpPr>
          <p:cNvPr id="15" name="object 15"/>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4" name="object 14"/>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3" name="object 13"/>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9" name="object 9"/>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7" name="object 7"/>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3823618" y="4454525"/>
            <a:ext cx="94454" cy="152400"/>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4985124" y="4454525"/>
            <a:ext cx="92843" cy="15240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321937454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31" name="object 31"/>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2" name="object 32"/>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3" name="object 33"/>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4" name="object 34"/>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5" name="object 35"/>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6" name="object 36"/>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7" name="object 37"/>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8" name="object 38"/>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9" name="object 39"/>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40" name="object 40"/>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5" name="object 25"/>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6" name="object 26"/>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7" name="object 27"/>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4" name="object 24"/>
          <p:cNvSpPr/>
          <p:nvPr/>
        </p:nvSpPr>
        <p:spPr>
          <a:xfrm>
            <a:off x="6660260" y="908812"/>
            <a:ext cx="1886457" cy="2440686"/>
          </a:xfrm>
          <a:prstGeom prst="rect">
            <a:avLst/>
          </a:prstGeom>
          <a:blipFill>
            <a:blip r:embed="rId2" cstate="print"/>
            <a:stretch>
              <a:fillRect/>
            </a:stretch>
          </a:blipFill>
        </p:spPr>
        <p:txBody>
          <a:bodyPr wrap="square" lIns="0" tIns="0" rIns="0" bIns="0" rtlCol="0">
            <a:noAutofit/>
          </a:bodyPr>
          <a:lstStyle/>
          <a:p>
            <a:endParaRPr/>
          </a:p>
        </p:txBody>
      </p:sp>
      <p:sp>
        <p:nvSpPr>
          <p:cNvPr id="23" name="object 23"/>
          <p:cNvSpPr txBox="1"/>
          <p:nvPr/>
        </p:nvSpPr>
        <p:spPr>
          <a:xfrm>
            <a:off x="535940" y="1442540"/>
            <a:ext cx="1719650"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Jeffrey</a:t>
            </a:r>
            <a:endParaRPr sz="4000">
              <a:latin typeface="Trebuchet MS"/>
              <a:cs typeface="Trebuchet MS"/>
            </a:endParaRPr>
          </a:p>
        </p:txBody>
      </p:sp>
      <p:sp>
        <p:nvSpPr>
          <p:cNvPr id="22" name="object 22"/>
          <p:cNvSpPr txBox="1"/>
          <p:nvPr/>
        </p:nvSpPr>
        <p:spPr>
          <a:xfrm>
            <a:off x="2308606" y="1442540"/>
            <a:ext cx="3237740"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Jens</a:t>
            </a:r>
            <a:r>
              <a:rPr sz="4000" spc="14" dirty="0">
                <a:solidFill>
                  <a:srgbClr val="424455"/>
                </a:solidFill>
                <a:latin typeface="Trebuchet MS"/>
                <a:cs typeface="Trebuchet MS"/>
              </a:rPr>
              <a:t>e</a:t>
            </a:r>
            <a:r>
              <a:rPr sz="4000" spc="0" dirty="0">
                <a:solidFill>
                  <a:srgbClr val="424455"/>
                </a:solidFill>
                <a:latin typeface="Trebuchet MS"/>
                <a:cs typeface="Trebuchet MS"/>
              </a:rPr>
              <a:t>n</a:t>
            </a:r>
            <a:r>
              <a:rPr sz="4000" spc="-221" dirty="0">
                <a:solidFill>
                  <a:srgbClr val="424455"/>
                </a:solidFill>
                <a:latin typeface="Trebuchet MS"/>
                <a:cs typeface="Trebuchet MS"/>
              </a:rPr>
              <a:t> </a:t>
            </a:r>
            <a:r>
              <a:rPr sz="4000" spc="0" dirty="0">
                <a:solidFill>
                  <a:srgbClr val="424455"/>
                </a:solidFill>
                <a:latin typeface="Trebuchet MS"/>
                <a:cs typeface="Trebuchet MS"/>
              </a:rPr>
              <a:t>A</a:t>
            </a:r>
            <a:r>
              <a:rPr sz="4000" spc="-9" dirty="0">
                <a:solidFill>
                  <a:srgbClr val="424455"/>
                </a:solidFill>
                <a:latin typeface="Trebuchet MS"/>
                <a:cs typeface="Trebuchet MS"/>
              </a:rPr>
              <a:t>r</a:t>
            </a:r>
            <a:r>
              <a:rPr sz="4000" spc="0" dirty="0">
                <a:solidFill>
                  <a:srgbClr val="424455"/>
                </a:solidFill>
                <a:latin typeface="Trebuchet MS"/>
                <a:cs typeface="Trebuchet MS"/>
              </a:rPr>
              <a:t>nett</a:t>
            </a:r>
            <a:endParaRPr sz="4000">
              <a:latin typeface="Trebuchet MS"/>
              <a:cs typeface="Trebuchet MS"/>
            </a:endParaRPr>
          </a:p>
        </p:txBody>
      </p:sp>
      <p:sp>
        <p:nvSpPr>
          <p:cNvPr id="21" name="object 21"/>
          <p:cNvSpPr txBox="1"/>
          <p:nvPr/>
        </p:nvSpPr>
        <p:spPr>
          <a:xfrm>
            <a:off x="645668" y="2298254"/>
            <a:ext cx="218214" cy="802640"/>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a:p>
            <a:pPr marL="12700">
              <a:lnSpc>
                <a:spcPct val="94685"/>
              </a:lnSpc>
            </a:pPr>
            <a:r>
              <a:rPr sz="2800" spc="0" dirty="0">
                <a:solidFill>
                  <a:srgbClr val="9F4DA2"/>
                </a:solidFill>
                <a:latin typeface="Georgia"/>
                <a:cs typeface="Georgia"/>
              </a:rPr>
              <a:t>•</a:t>
            </a:r>
            <a:endParaRPr sz="2800">
              <a:latin typeface="Georgia"/>
              <a:cs typeface="Georgia"/>
            </a:endParaRPr>
          </a:p>
        </p:txBody>
      </p:sp>
      <p:sp>
        <p:nvSpPr>
          <p:cNvPr id="20" name="object 20"/>
          <p:cNvSpPr txBox="1"/>
          <p:nvPr/>
        </p:nvSpPr>
        <p:spPr>
          <a:xfrm>
            <a:off x="902004" y="2298254"/>
            <a:ext cx="4323078" cy="802640"/>
          </a:xfrm>
          <a:prstGeom prst="rect">
            <a:avLst/>
          </a:prstGeom>
        </p:spPr>
        <p:txBody>
          <a:bodyPr wrap="square" lIns="0" tIns="0" rIns="0" bIns="0" rtlCol="0">
            <a:noAutofit/>
          </a:bodyPr>
          <a:lstStyle/>
          <a:p>
            <a:pPr marL="12700">
              <a:lnSpc>
                <a:spcPts val="2970"/>
              </a:lnSpc>
              <a:spcBef>
                <a:spcPts val="148"/>
              </a:spcBef>
            </a:pPr>
            <a:r>
              <a:rPr sz="2800" b="1" spc="0" dirty="0">
                <a:solidFill>
                  <a:srgbClr val="9F4DA2"/>
                </a:solidFill>
                <a:latin typeface="Georgia"/>
                <a:cs typeface="Georgia"/>
              </a:rPr>
              <a:t>Vy</a:t>
            </a:r>
            <a:r>
              <a:rPr sz="2800" b="1" spc="4" dirty="0">
                <a:solidFill>
                  <a:srgbClr val="9F4DA2"/>
                </a:solidFill>
                <a:latin typeface="Georgia"/>
                <a:cs typeface="Georgia"/>
              </a:rPr>
              <a:t>n</a:t>
            </a:r>
            <a:r>
              <a:rPr sz="2800" b="1" spc="0" dirty="0">
                <a:solidFill>
                  <a:srgbClr val="9F4DA2"/>
                </a:solidFill>
                <a:latin typeface="Georgia"/>
                <a:cs typeface="Georgia"/>
              </a:rPr>
              <a:t>ořující</a:t>
            </a:r>
            <a:r>
              <a:rPr sz="2800" b="1" spc="-151" dirty="0">
                <a:solidFill>
                  <a:srgbClr val="9F4DA2"/>
                </a:solidFill>
                <a:latin typeface="Georgia"/>
                <a:cs typeface="Georgia"/>
              </a:rPr>
              <a:t> </a:t>
            </a:r>
            <a:r>
              <a:rPr sz="2800" b="1" spc="0" dirty="0">
                <a:solidFill>
                  <a:srgbClr val="9F4DA2"/>
                </a:solidFill>
                <a:latin typeface="Georgia"/>
                <a:cs typeface="Georgia"/>
              </a:rPr>
              <a:t>se</a:t>
            </a:r>
            <a:r>
              <a:rPr sz="2800" b="1" spc="14" dirty="0">
                <a:solidFill>
                  <a:srgbClr val="9F4DA2"/>
                </a:solidFill>
                <a:latin typeface="Georgia"/>
                <a:cs typeface="Georgia"/>
              </a:rPr>
              <a:t> </a:t>
            </a:r>
            <a:r>
              <a:rPr sz="2800" b="1" spc="0" dirty="0">
                <a:solidFill>
                  <a:srgbClr val="9F4DA2"/>
                </a:solidFill>
                <a:latin typeface="Georgia"/>
                <a:cs typeface="Georgia"/>
              </a:rPr>
              <a:t>do</a:t>
            </a:r>
            <a:r>
              <a:rPr sz="2800" b="1" spc="-14" dirty="0">
                <a:solidFill>
                  <a:srgbClr val="9F4DA2"/>
                </a:solidFill>
                <a:latin typeface="Georgia"/>
                <a:cs typeface="Georgia"/>
              </a:rPr>
              <a:t>s</a:t>
            </a:r>
            <a:r>
              <a:rPr sz="2800" b="1" spc="0" dirty="0">
                <a:solidFill>
                  <a:srgbClr val="9F4DA2"/>
                </a:solidFill>
                <a:latin typeface="Georgia"/>
                <a:cs typeface="Georgia"/>
              </a:rPr>
              <a:t>pě</a:t>
            </a:r>
            <a:r>
              <a:rPr sz="2800" b="1" spc="-9" dirty="0">
                <a:solidFill>
                  <a:srgbClr val="9F4DA2"/>
                </a:solidFill>
                <a:latin typeface="Georgia"/>
                <a:cs typeface="Georgia"/>
              </a:rPr>
              <a:t>l</a:t>
            </a:r>
            <a:r>
              <a:rPr sz="2800" b="1" spc="0" dirty="0">
                <a:solidFill>
                  <a:srgbClr val="9F4DA2"/>
                </a:solidFill>
                <a:latin typeface="Georgia"/>
                <a:cs typeface="Georgia"/>
              </a:rPr>
              <a:t>o</a:t>
            </a:r>
            <a:r>
              <a:rPr sz="2800" b="1" spc="-9" dirty="0">
                <a:solidFill>
                  <a:srgbClr val="9F4DA2"/>
                </a:solidFill>
                <a:latin typeface="Georgia"/>
                <a:cs typeface="Georgia"/>
              </a:rPr>
              <a:t>s</a:t>
            </a:r>
            <a:r>
              <a:rPr sz="2800" b="1" spc="0" dirty="0">
                <a:solidFill>
                  <a:srgbClr val="9F4DA2"/>
                </a:solidFill>
                <a:latin typeface="Georgia"/>
                <a:cs typeface="Georgia"/>
              </a:rPr>
              <a:t>t</a:t>
            </a:r>
            <a:endParaRPr sz="2800">
              <a:latin typeface="Georgia"/>
              <a:cs typeface="Georgia"/>
            </a:endParaRPr>
          </a:p>
          <a:p>
            <a:pPr marL="12700" marR="53263">
              <a:lnSpc>
                <a:spcPct val="94685"/>
              </a:lnSpc>
            </a:pPr>
            <a:r>
              <a:rPr sz="2800" b="1" spc="0" dirty="0">
                <a:solidFill>
                  <a:srgbClr val="9F4DA2"/>
                </a:solidFill>
                <a:latin typeface="Georgia"/>
                <a:cs typeface="Georgia"/>
              </a:rPr>
              <a:t>(Emerg</a:t>
            </a:r>
            <a:r>
              <a:rPr sz="2800" b="1" spc="-9" dirty="0">
                <a:solidFill>
                  <a:srgbClr val="9F4DA2"/>
                </a:solidFill>
                <a:latin typeface="Georgia"/>
                <a:cs typeface="Georgia"/>
              </a:rPr>
              <a:t>i</a:t>
            </a:r>
            <a:r>
              <a:rPr sz="2800" b="1" spc="0" dirty="0">
                <a:solidFill>
                  <a:srgbClr val="9F4DA2"/>
                </a:solidFill>
                <a:latin typeface="Georgia"/>
                <a:cs typeface="Georgia"/>
              </a:rPr>
              <a:t>ng</a:t>
            </a:r>
            <a:r>
              <a:rPr sz="2800" b="1" spc="-115" dirty="0">
                <a:solidFill>
                  <a:srgbClr val="9F4DA2"/>
                </a:solidFill>
                <a:latin typeface="Georgia"/>
                <a:cs typeface="Georgia"/>
              </a:rPr>
              <a:t> </a:t>
            </a:r>
            <a:r>
              <a:rPr sz="2800" b="1" spc="0" dirty="0">
                <a:solidFill>
                  <a:srgbClr val="9F4DA2"/>
                </a:solidFill>
                <a:latin typeface="Georgia"/>
                <a:cs typeface="Georgia"/>
              </a:rPr>
              <a:t>Adulthoo</a:t>
            </a:r>
            <a:r>
              <a:rPr sz="2800" b="1" spc="-9" dirty="0">
                <a:solidFill>
                  <a:srgbClr val="9F4DA2"/>
                </a:solidFill>
                <a:latin typeface="Georgia"/>
                <a:cs typeface="Georgia"/>
              </a:rPr>
              <a:t>d</a:t>
            </a:r>
            <a:r>
              <a:rPr sz="2800" b="1" spc="0" dirty="0">
                <a:solidFill>
                  <a:srgbClr val="9F4DA2"/>
                </a:solidFill>
                <a:latin typeface="Georgia"/>
                <a:cs typeface="Georgia"/>
              </a:rPr>
              <a:t>)</a:t>
            </a:r>
            <a:endParaRPr sz="2800">
              <a:latin typeface="Georgia"/>
              <a:cs typeface="Georgia"/>
            </a:endParaRPr>
          </a:p>
        </p:txBody>
      </p:sp>
      <p:sp>
        <p:nvSpPr>
          <p:cNvPr id="19" name="object 19"/>
          <p:cNvSpPr txBox="1"/>
          <p:nvPr/>
        </p:nvSpPr>
        <p:spPr>
          <a:xfrm>
            <a:off x="645668" y="4242572"/>
            <a:ext cx="190906" cy="330200"/>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18" name="object 18"/>
          <p:cNvSpPr txBox="1"/>
          <p:nvPr/>
        </p:nvSpPr>
        <p:spPr>
          <a:xfrm>
            <a:off x="902004" y="4242572"/>
            <a:ext cx="5639841" cy="659383"/>
          </a:xfrm>
          <a:prstGeom prst="rect">
            <a:avLst/>
          </a:prstGeom>
        </p:spPr>
        <p:txBody>
          <a:bodyPr wrap="square" lIns="0" tIns="0" rIns="0" bIns="0" rtlCol="0">
            <a:noAutofit/>
          </a:bodyPr>
          <a:lstStyle/>
          <a:p>
            <a:pPr marL="12700">
              <a:lnSpc>
                <a:spcPts val="2565"/>
              </a:lnSpc>
              <a:spcBef>
                <a:spcPts val="128"/>
              </a:spcBef>
            </a:pPr>
            <a:r>
              <a:rPr sz="2400" b="1" spc="0" dirty="0">
                <a:latin typeface="Georgia"/>
                <a:cs typeface="Georgia"/>
              </a:rPr>
              <a:t>Em</a:t>
            </a:r>
            <a:r>
              <a:rPr sz="2400" b="1" spc="-4" dirty="0">
                <a:latin typeface="Georgia"/>
                <a:cs typeface="Georgia"/>
              </a:rPr>
              <a:t>e</a:t>
            </a:r>
            <a:r>
              <a:rPr sz="2400" b="1" spc="0" dirty="0">
                <a:latin typeface="Georgia"/>
                <a:cs typeface="Georgia"/>
              </a:rPr>
              <a:t>rging  -</a:t>
            </a:r>
            <a:r>
              <a:rPr sz="2400" b="1" spc="4" dirty="0">
                <a:latin typeface="Georgia"/>
                <a:cs typeface="Georgia"/>
              </a:rPr>
              <a:t> </a:t>
            </a:r>
            <a:r>
              <a:rPr sz="2400" b="1" spc="0" dirty="0">
                <a:latin typeface="Georgia"/>
                <a:cs typeface="Georgia"/>
              </a:rPr>
              <a:t>dynamick</a:t>
            </a:r>
            <a:r>
              <a:rPr sz="2400" b="1" spc="-9" dirty="0">
                <a:latin typeface="Georgia"/>
                <a:cs typeface="Georgia"/>
              </a:rPr>
              <a:t>ý</a:t>
            </a:r>
            <a:r>
              <a:rPr sz="2400" b="1" spc="0" dirty="0">
                <a:latin typeface="Georgia"/>
                <a:cs typeface="Georgia"/>
              </a:rPr>
              <a:t>,</a:t>
            </a:r>
            <a:r>
              <a:rPr sz="2400" b="1" spc="4" dirty="0">
                <a:latin typeface="Georgia"/>
                <a:cs typeface="Georgia"/>
              </a:rPr>
              <a:t> </a:t>
            </a:r>
            <a:r>
              <a:rPr sz="2400" b="1" spc="0" dirty="0">
                <a:latin typeface="Georgia"/>
                <a:cs typeface="Georgia"/>
              </a:rPr>
              <a:t>proměnlivý</a:t>
            </a:r>
            <a:endParaRPr sz="2400">
              <a:latin typeface="Georgia"/>
              <a:cs typeface="Georgia"/>
            </a:endParaRPr>
          </a:p>
          <a:p>
            <a:pPr marL="12700" marR="45720">
              <a:lnSpc>
                <a:spcPts val="2590"/>
              </a:lnSpc>
              <a:spcBef>
                <a:spcPts val="1"/>
              </a:spcBef>
            </a:pPr>
            <a:r>
              <a:rPr sz="2400" b="1" spc="0" dirty="0">
                <a:latin typeface="Georgia"/>
                <a:cs typeface="Georgia"/>
              </a:rPr>
              <a:t>chara</a:t>
            </a:r>
            <a:r>
              <a:rPr sz="2400" b="1" spc="-9" dirty="0">
                <a:latin typeface="Georgia"/>
                <a:cs typeface="Georgia"/>
              </a:rPr>
              <a:t>k</a:t>
            </a:r>
            <a:r>
              <a:rPr sz="2400" b="1" spc="0" dirty="0">
                <a:latin typeface="Georgia"/>
                <a:cs typeface="Georgia"/>
              </a:rPr>
              <a:t>t</a:t>
            </a:r>
            <a:r>
              <a:rPr sz="2400" b="1" spc="-9" dirty="0">
                <a:latin typeface="Georgia"/>
                <a:cs typeface="Georgia"/>
              </a:rPr>
              <a:t>e</a:t>
            </a:r>
            <a:r>
              <a:rPr sz="2400" b="1" spc="0" dirty="0">
                <a:latin typeface="Georgia"/>
                <a:cs typeface="Georgia"/>
              </a:rPr>
              <a:t>r</a:t>
            </a:r>
            <a:endParaRPr sz="2400">
              <a:latin typeface="Georgia"/>
              <a:cs typeface="Georgia"/>
            </a:endParaRPr>
          </a:p>
        </p:txBody>
      </p:sp>
      <p:sp>
        <p:nvSpPr>
          <p:cNvPr id="17" name="object 17"/>
          <p:cNvSpPr txBox="1"/>
          <p:nvPr/>
        </p:nvSpPr>
        <p:spPr>
          <a:xfrm>
            <a:off x="6548145" y="4242572"/>
            <a:ext cx="1899920" cy="330200"/>
          </a:xfrm>
          <a:prstGeom prst="rect">
            <a:avLst/>
          </a:prstGeom>
        </p:spPr>
        <p:txBody>
          <a:bodyPr wrap="square" lIns="0" tIns="0" rIns="0" bIns="0" rtlCol="0">
            <a:noAutofit/>
          </a:bodyPr>
          <a:lstStyle/>
          <a:p>
            <a:pPr marL="12700">
              <a:lnSpc>
                <a:spcPts val="2565"/>
              </a:lnSpc>
              <a:spcBef>
                <a:spcPts val="128"/>
              </a:spcBef>
            </a:pPr>
            <a:r>
              <a:rPr sz="2400" b="1" spc="0" dirty="0">
                <a:latin typeface="Georgia"/>
                <a:cs typeface="Georgia"/>
              </a:rPr>
              <a:t>a nesta</a:t>
            </a:r>
            <a:r>
              <a:rPr sz="2400" b="1" spc="-4" dirty="0">
                <a:latin typeface="Georgia"/>
                <a:cs typeface="Georgia"/>
              </a:rPr>
              <a:t>b</a:t>
            </a:r>
            <a:r>
              <a:rPr sz="2400" b="1" spc="0" dirty="0">
                <a:latin typeface="Georgia"/>
                <a:cs typeface="Georgia"/>
              </a:rPr>
              <a:t>ilní</a:t>
            </a:r>
            <a:endParaRPr sz="2400">
              <a:latin typeface="Georgia"/>
              <a:cs typeface="Georgia"/>
            </a:endParaRPr>
          </a:p>
        </p:txBody>
      </p:sp>
      <p:sp>
        <p:nvSpPr>
          <p:cNvPr id="16" name="object 16"/>
          <p:cNvSpPr txBox="1"/>
          <p:nvPr/>
        </p:nvSpPr>
        <p:spPr>
          <a:xfrm>
            <a:off x="645668" y="4939175"/>
            <a:ext cx="191071" cy="330504"/>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15" name="object 15"/>
          <p:cNvSpPr txBox="1"/>
          <p:nvPr/>
        </p:nvSpPr>
        <p:spPr>
          <a:xfrm>
            <a:off x="902004" y="4939175"/>
            <a:ext cx="7557008" cy="1356047"/>
          </a:xfrm>
          <a:prstGeom prst="rect">
            <a:avLst/>
          </a:prstGeom>
        </p:spPr>
        <p:txBody>
          <a:bodyPr wrap="square" lIns="0" tIns="0" rIns="0" bIns="0" rtlCol="0">
            <a:noAutofit/>
          </a:bodyPr>
          <a:lstStyle/>
          <a:p>
            <a:pPr marL="12700" marR="45720">
              <a:lnSpc>
                <a:spcPts val="2565"/>
              </a:lnSpc>
              <a:spcBef>
                <a:spcPts val="128"/>
              </a:spcBef>
            </a:pPr>
            <a:r>
              <a:rPr sz="2400" b="1" spc="0" dirty="0">
                <a:latin typeface="Georgia"/>
                <a:cs typeface="Georgia"/>
              </a:rPr>
              <a:t>Au</a:t>
            </a:r>
            <a:r>
              <a:rPr sz="2400" b="1" spc="-9" dirty="0">
                <a:latin typeface="Georgia"/>
                <a:cs typeface="Georgia"/>
              </a:rPr>
              <a:t>t</a:t>
            </a:r>
            <a:r>
              <a:rPr sz="2400" b="1" spc="0" dirty="0">
                <a:latin typeface="Georgia"/>
                <a:cs typeface="Georgia"/>
              </a:rPr>
              <a:t>or n</a:t>
            </a:r>
            <a:r>
              <a:rPr sz="2400" b="1" spc="-9" dirty="0">
                <a:latin typeface="Georgia"/>
                <a:cs typeface="Georgia"/>
              </a:rPr>
              <a:t>a</a:t>
            </a:r>
            <a:r>
              <a:rPr sz="2400" b="1" spc="0" dirty="0">
                <a:latin typeface="Georgia"/>
                <a:cs typeface="Georgia"/>
              </a:rPr>
              <a:t>v</a:t>
            </a:r>
            <a:r>
              <a:rPr sz="2400" b="1" spc="-4" dirty="0">
                <a:latin typeface="Georgia"/>
                <a:cs typeface="Georgia"/>
              </a:rPr>
              <a:t>r</a:t>
            </a:r>
            <a:r>
              <a:rPr sz="2400" b="1" spc="0" dirty="0">
                <a:latin typeface="Georgia"/>
                <a:cs typeface="Georgia"/>
              </a:rPr>
              <a:t>h</a:t>
            </a:r>
            <a:r>
              <a:rPr sz="2400" b="1" spc="-4" dirty="0">
                <a:latin typeface="Georgia"/>
                <a:cs typeface="Georgia"/>
              </a:rPr>
              <a:t>u</a:t>
            </a:r>
            <a:r>
              <a:rPr sz="2400" b="1" spc="0" dirty="0">
                <a:latin typeface="Georgia"/>
                <a:cs typeface="Georgia"/>
              </a:rPr>
              <a:t>j</a:t>
            </a:r>
            <a:r>
              <a:rPr sz="2400" b="1" spc="-9" dirty="0">
                <a:latin typeface="Georgia"/>
                <a:cs typeface="Georgia"/>
              </a:rPr>
              <a:t>e</a:t>
            </a:r>
            <a:r>
              <a:rPr sz="2400" b="1" spc="0" dirty="0">
                <a:latin typeface="Georgia"/>
                <a:cs typeface="Georgia"/>
              </a:rPr>
              <a:t>,</a:t>
            </a:r>
            <a:r>
              <a:rPr sz="2400" b="1" spc="14" dirty="0">
                <a:latin typeface="Georgia"/>
                <a:cs typeface="Georgia"/>
              </a:rPr>
              <a:t> </a:t>
            </a:r>
            <a:r>
              <a:rPr sz="2400" b="1" spc="0" dirty="0">
                <a:latin typeface="Georgia"/>
                <a:cs typeface="Georgia"/>
              </a:rPr>
              <a:t>a</a:t>
            </a:r>
            <a:r>
              <a:rPr sz="2400" b="1" spc="-4" dirty="0">
                <a:latin typeface="Georgia"/>
                <a:cs typeface="Georgia"/>
              </a:rPr>
              <a:t>b</a:t>
            </a:r>
            <a:r>
              <a:rPr sz="2400" b="1" spc="0" dirty="0">
                <a:latin typeface="Georgia"/>
                <a:cs typeface="Georgia"/>
              </a:rPr>
              <a:t>y </a:t>
            </a:r>
            <a:r>
              <a:rPr sz="2400" b="1" spc="-9" dirty="0">
                <a:latin typeface="Georgia"/>
                <a:cs typeface="Georgia"/>
              </a:rPr>
              <a:t>t</a:t>
            </a:r>
            <a:r>
              <a:rPr sz="2400" b="1" spc="0" dirty="0">
                <a:latin typeface="Georgia"/>
                <a:cs typeface="Georgia"/>
              </a:rPr>
              <a:t>a</a:t>
            </a:r>
            <a:r>
              <a:rPr sz="2400" b="1" spc="-9" dirty="0">
                <a:latin typeface="Georgia"/>
                <a:cs typeface="Georgia"/>
              </a:rPr>
              <a:t>t</a:t>
            </a:r>
            <a:r>
              <a:rPr sz="2400" b="1" spc="0" dirty="0">
                <a:latin typeface="Georgia"/>
                <a:cs typeface="Georgia"/>
              </a:rPr>
              <a:t>o </a:t>
            </a:r>
            <a:r>
              <a:rPr sz="2400" b="1" spc="-4" dirty="0">
                <a:latin typeface="Georgia"/>
                <a:cs typeface="Georgia"/>
              </a:rPr>
              <a:t>e</a:t>
            </a:r>
            <a:r>
              <a:rPr sz="2400" b="1" spc="0" dirty="0">
                <a:latin typeface="Georgia"/>
                <a:cs typeface="Georgia"/>
              </a:rPr>
              <a:t>t</a:t>
            </a:r>
            <a:r>
              <a:rPr sz="2400" b="1" spc="-9" dirty="0">
                <a:latin typeface="Georgia"/>
                <a:cs typeface="Georgia"/>
              </a:rPr>
              <a:t>a</a:t>
            </a:r>
            <a:r>
              <a:rPr sz="2400" b="1" spc="0" dirty="0">
                <a:latin typeface="Georgia"/>
                <a:cs typeface="Georgia"/>
              </a:rPr>
              <a:t>pa b</a:t>
            </a:r>
            <a:r>
              <a:rPr sz="2400" b="1" spc="-9" dirty="0">
                <a:latin typeface="Georgia"/>
                <a:cs typeface="Georgia"/>
              </a:rPr>
              <a:t>y</a:t>
            </a:r>
            <a:r>
              <a:rPr sz="2400" b="1" spc="0" dirty="0">
                <a:latin typeface="Georgia"/>
                <a:cs typeface="Georgia"/>
              </a:rPr>
              <a:t>la po</a:t>
            </a:r>
            <a:r>
              <a:rPr sz="2400" b="1" spc="-4" dirty="0">
                <a:latin typeface="Georgia"/>
                <a:cs typeface="Georgia"/>
              </a:rPr>
              <a:t>v</a:t>
            </a:r>
            <a:r>
              <a:rPr sz="2400" b="1" spc="0" dirty="0">
                <a:latin typeface="Georgia"/>
                <a:cs typeface="Georgia"/>
              </a:rPr>
              <a:t>až</a:t>
            </a:r>
            <a:r>
              <a:rPr sz="2400" b="1" spc="-9" dirty="0">
                <a:latin typeface="Georgia"/>
                <a:cs typeface="Georgia"/>
              </a:rPr>
              <a:t>o</a:t>
            </a:r>
            <a:r>
              <a:rPr sz="2400" b="1" spc="0" dirty="0">
                <a:latin typeface="Georgia"/>
                <a:cs typeface="Georgia"/>
              </a:rPr>
              <a:t>v</a:t>
            </a:r>
            <a:r>
              <a:rPr sz="2400" b="1" spc="-9" dirty="0">
                <a:latin typeface="Georgia"/>
                <a:cs typeface="Georgia"/>
              </a:rPr>
              <a:t>á</a:t>
            </a:r>
            <a:r>
              <a:rPr sz="2400" b="1" spc="0" dirty="0">
                <a:latin typeface="Georgia"/>
                <a:cs typeface="Georgia"/>
              </a:rPr>
              <a:t>na</a:t>
            </a:r>
            <a:endParaRPr sz="2400">
              <a:latin typeface="Georgia"/>
              <a:cs typeface="Georgia"/>
            </a:endParaRPr>
          </a:p>
          <a:p>
            <a:pPr marL="12700" marR="45720">
              <a:lnSpc>
                <a:spcPts val="2590"/>
              </a:lnSpc>
              <a:spcBef>
                <a:spcPts val="1"/>
              </a:spcBef>
            </a:pPr>
            <a:r>
              <a:rPr sz="2400" b="1" spc="0" dirty="0">
                <a:latin typeface="Georgia"/>
                <a:cs typeface="Georgia"/>
              </a:rPr>
              <a:t>za</a:t>
            </a:r>
            <a:r>
              <a:rPr sz="2400" b="1" spc="-9" dirty="0">
                <a:latin typeface="Georgia"/>
                <a:cs typeface="Georgia"/>
              </a:rPr>
              <a:t> </a:t>
            </a:r>
            <a:r>
              <a:rPr sz="2400" b="1" spc="0" dirty="0">
                <a:latin typeface="Georgia"/>
                <a:cs typeface="Georgia"/>
              </a:rPr>
              <a:t>svéb</a:t>
            </a:r>
            <a:r>
              <a:rPr sz="2400" b="1" spc="-9" dirty="0">
                <a:latin typeface="Georgia"/>
                <a:cs typeface="Georgia"/>
              </a:rPr>
              <a:t>y</a:t>
            </a:r>
            <a:r>
              <a:rPr sz="2400" b="1" spc="0" dirty="0">
                <a:latin typeface="Georgia"/>
                <a:cs typeface="Georgia"/>
              </a:rPr>
              <a:t>tné živo</a:t>
            </a:r>
            <a:r>
              <a:rPr sz="2400" b="1" spc="-9" dirty="0">
                <a:latin typeface="Georgia"/>
                <a:cs typeface="Georgia"/>
              </a:rPr>
              <a:t>t</a:t>
            </a:r>
            <a:r>
              <a:rPr sz="2400" b="1" spc="0" dirty="0">
                <a:latin typeface="Georgia"/>
                <a:cs typeface="Georgia"/>
              </a:rPr>
              <a:t>ní období a neb</a:t>
            </a:r>
            <a:r>
              <a:rPr sz="2400" b="1" spc="-4" dirty="0">
                <a:latin typeface="Georgia"/>
                <a:cs typeface="Georgia"/>
              </a:rPr>
              <a:t>y</a:t>
            </a:r>
            <a:r>
              <a:rPr sz="2400" b="1" spc="0" dirty="0">
                <a:latin typeface="Georgia"/>
                <a:cs typeface="Georgia"/>
              </a:rPr>
              <a:t>lo </a:t>
            </a:r>
            <a:r>
              <a:rPr sz="2400" b="1" spc="4" dirty="0">
                <a:latin typeface="Georgia"/>
                <a:cs typeface="Georgia"/>
              </a:rPr>
              <a:t>p</a:t>
            </a:r>
            <a:r>
              <a:rPr sz="2400" b="1" spc="0" dirty="0">
                <a:latin typeface="Georgia"/>
                <a:cs typeface="Georgia"/>
              </a:rPr>
              <a:t>ojímáno</a:t>
            </a:r>
            <a:endParaRPr sz="2400">
              <a:latin typeface="Georgia"/>
              <a:cs typeface="Georgia"/>
            </a:endParaRPr>
          </a:p>
          <a:p>
            <a:pPr marL="12700">
              <a:lnSpc>
                <a:spcPts val="2590"/>
              </a:lnSpc>
            </a:pPr>
            <a:r>
              <a:rPr sz="2400" b="1" spc="0" dirty="0">
                <a:latin typeface="Georgia"/>
                <a:cs typeface="Georgia"/>
              </a:rPr>
              <a:t>ja</a:t>
            </a:r>
            <a:r>
              <a:rPr sz="2400" b="1" spc="-9" dirty="0">
                <a:latin typeface="Georgia"/>
                <a:cs typeface="Georgia"/>
              </a:rPr>
              <a:t>k</a:t>
            </a:r>
            <a:r>
              <a:rPr sz="2400" b="1" spc="0" dirty="0">
                <a:latin typeface="Georgia"/>
                <a:cs typeface="Georgia"/>
              </a:rPr>
              <a:t>o</a:t>
            </a:r>
            <a:r>
              <a:rPr sz="2400" b="1" spc="-9" dirty="0">
                <a:latin typeface="Georgia"/>
                <a:cs typeface="Georgia"/>
              </a:rPr>
              <a:t> </a:t>
            </a:r>
            <a:r>
              <a:rPr sz="2400" b="1" spc="0" dirty="0">
                <a:latin typeface="Georgia"/>
                <a:cs typeface="Georgia"/>
              </a:rPr>
              <a:t>součást</a:t>
            </a:r>
            <a:r>
              <a:rPr sz="2400" b="1" spc="-14" dirty="0">
                <a:latin typeface="Georgia"/>
                <a:cs typeface="Georgia"/>
              </a:rPr>
              <a:t> </a:t>
            </a:r>
            <a:r>
              <a:rPr sz="2400" b="1" spc="0" dirty="0">
                <a:latin typeface="Georgia"/>
                <a:cs typeface="Georgia"/>
              </a:rPr>
              <a:t>adolescen</a:t>
            </a:r>
            <a:r>
              <a:rPr sz="2400" b="1" spc="-4" dirty="0">
                <a:latin typeface="Georgia"/>
                <a:cs typeface="Georgia"/>
              </a:rPr>
              <a:t>c</a:t>
            </a:r>
            <a:r>
              <a:rPr sz="2400" b="1" spc="0" dirty="0">
                <a:latin typeface="Georgia"/>
                <a:cs typeface="Georgia"/>
              </a:rPr>
              <a:t>e</a:t>
            </a:r>
            <a:r>
              <a:rPr sz="2400" b="1" spc="-9" dirty="0">
                <a:latin typeface="Georgia"/>
                <a:cs typeface="Georgia"/>
              </a:rPr>
              <a:t> </a:t>
            </a:r>
            <a:r>
              <a:rPr sz="2400" b="1" spc="0" dirty="0">
                <a:latin typeface="Georgia"/>
                <a:cs typeface="Georgia"/>
              </a:rPr>
              <a:t>ne</a:t>
            </a:r>
            <a:r>
              <a:rPr sz="2400" b="1" spc="-4" dirty="0">
                <a:latin typeface="Georgia"/>
                <a:cs typeface="Georgia"/>
              </a:rPr>
              <a:t>b</a:t>
            </a:r>
            <a:r>
              <a:rPr sz="2400" b="1" spc="0" dirty="0">
                <a:latin typeface="Georgia"/>
                <a:cs typeface="Georgia"/>
              </a:rPr>
              <a:t>o</a:t>
            </a:r>
            <a:r>
              <a:rPr sz="2400" b="1" spc="9" dirty="0">
                <a:latin typeface="Georgia"/>
                <a:cs typeface="Georgia"/>
              </a:rPr>
              <a:t> </a:t>
            </a:r>
            <a:r>
              <a:rPr sz="2400" b="1" spc="0" dirty="0">
                <a:latin typeface="Georgia"/>
                <a:cs typeface="Georgia"/>
              </a:rPr>
              <a:t>mladé</a:t>
            </a:r>
            <a:r>
              <a:rPr sz="2400" b="1" spc="-4" dirty="0">
                <a:latin typeface="Georgia"/>
                <a:cs typeface="Georgia"/>
              </a:rPr>
              <a:t> </a:t>
            </a:r>
            <a:r>
              <a:rPr sz="2400" b="1" spc="0" dirty="0">
                <a:latin typeface="Georgia"/>
                <a:cs typeface="Georgia"/>
              </a:rPr>
              <a:t>dos</a:t>
            </a:r>
            <a:r>
              <a:rPr sz="2400" b="1" spc="9" dirty="0">
                <a:latin typeface="Georgia"/>
                <a:cs typeface="Georgia"/>
              </a:rPr>
              <a:t>p</a:t>
            </a:r>
            <a:r>
              <a:rPr sz="2400" b="1" spc="0" dirty="0">
                <a:latin typeface="Georgia"/>
                <a:cs typeface="Georgia"/>
              </a:rPr>
              <a:t>ělosti</a:t>
            </a:r>
            <a:endParaRPr sz="2400">
              <a:latin typeface="Georgia"/>
              <a:cs typeface="Georgia"/>
            </a:endParaRPr>
          </a:p>
          <a:p>
            <a:pPr marL="12700" marR="45720">
              <a:lnSpc>
                <a:spcPct val="94685"/>
              </a:lnSpc>
              <a:spcBef>
                <a:spcPts val="35"/>
              </a:spcBef>
            </a:pPr>
            <a:r>
              <a:rPr sz="2400" b="1" spc="0" dirty="0">
                <a:latin typeface="Georgia"/>
                <a:cs typeface="Georgia"/>
              </a:rPr>
              <a:t>V</a:t>
            </a:r>
            <a:r>
              <a:rPr sz="2400" b="1" spc="-9" dirty="0">
                <a:latin typeface="Georgia"/>
                <a:cs typeface="Georgia"/>
              </a:rPr>
              <a:t>ě</a:t>
            </a:r>
            <a:r>
              <a:rPr sz="2400" b="1" spc="0" dirty="0">
                <a:latin typeface="Georgia"/>
                <a:cs typeface="Georgia"/>
              </a:rPr>
              <a:t>k</a:t>
            </a:r>
            <a:r>
              <a:rPr sz="2400" b="1" spc="-4" dirty="0">
                <a:latin typeface="Georgia"/>
                <a:cs typeface="Georgia"/>
              </a:rPr>
              <a:t>o</a:t>
            </a:r>
            <a:r>
              <a:rPr sz="2400" b="1" spc="0" dirty="0">
                <a:latin typeface="Georgia"/>
                <a:cs typeface="Georgia"/>
              </a:rPr>
              <a:t>vě př</a:t>
            </a:r>
            <a:r>
              <a:rPr sz="2400" b="1" spc="4" dirty="0">
                <a:latin typeface="Georgia"/>
                <a:cs typeface="Georgia"/>
              </a:rPr>
              <a:t>i</a:t>
            </a:r>
            <a:r>
              <a:rPr sz="2400" b="1" spc="0" dirty="0">
                <a:latin typeface="Georgia"/>
                <a:cs typeface="Georgia"/>
              </a:rPr>
              <a:t>bližně</a:t>
            </a:r>
            <a:r>
              <a:rPr sz="2400" b="1" spc="-9" dirty="0">
                <a:latin typeface="Georgia"/>
                <a:cs typeface="Georgia"/>
              </a:rPr>
              <a:t> </a:t>
            </a:r>
            <a:r>
              <a:rPr sz="2400" b="1" spc="0" dirty="0">
                <a:latin typeface="Georgia"/>
                <a:cs typeface="Georgia"/>
              </a:rPr>
              <a:t>18</a:t>
            </a:r>
            <a:r>
              <a:rPr sz="2400" b="1" spc="19" dirty="0">
                <a:latin typeface="Georgia"/>
                <a:cs typeface="Georgia"/>
              </a:rPr>
              <a:t> </a:t>
            </a:r>
            <a:r>
              <a:rPr sz="2400" b="1" spc="4" dirty="0">
                <a:latin typeface="Georgia"/>
                <a:cs typeface="Georgia"/>
              </a:rPr>
              <a:t>-</a:t>
            </a:r>
            <a:r>
              <a:rPr sz="2400" b="1" spc="0" dirty="0">
                <a:latin typeface="Georgia"/>
                <a:cs typeface="Georgia"/>
              </a:rPr>
              <a:t>28 le</a:t>
            </a:r>
            <a:r>
              <a:rPr sz="2400" b="1" spc="-9" dirty="0">
                <a:latin typeface="Georgia"/>
                <a:cs typeface="Georgia"/>
              </a:rPr>
              <a:t>t</a:t>
            </a:r>
            <a:r>
              <a:rPr sz="2400" b="1" spc="0" dirty="0">
                <a:latin typeface="Georgia"/>
                <a:cs typeface="Georgia"/>
              </a:rPr>
              <a:t>.</a:t>
            </a:r>
            <a:endParaRPr sz="2400">
              <a:latin typeface="Georgia"/>
              <a:cs typeface="Georgia"/>
            </a:endParaRPr>
          </a:p>
        </p:txBody>
      </p:sp>
      <p:sp>
        <p:nvSpPr>
          <p:cNvPr id="14" name="object 14"/>
          <p:cNvSpPr txBox="1"/>
          <p:nvPr/>
        </p:nvSpPr>
        <p:spPr>
          <a:xfrm>
            <a:off x="645668" y="5965023"/>
            <a:ext cx="190906" cy="330200"/>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107673926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4" name="object 24"/>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5" name="object 25"/>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6" name="object 26"/>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27" name="object 27"/>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29" name="object 29"/>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0" name="object 30"/>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1" name="object 31"/>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2" name="object 32"/>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3" name="object 33"/>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4" name="object 34"/>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19" name="object 19"/>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0" name="object 20"/>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1" name="object 21"/>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2" name="object 22"/>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18" name="object 18"/>
          <p:cNvSpPr txBox="1"/>
          <p:nvPr/>
        </p:nvSpPr>
        <p:spPr>
          <a:xfrm>
            <a:off x="535940" y="1442540"/>
            <a:ext cx="3016050" cy="532891"/>
          </a:xfrm>
          <a:prstGeom prst="rect">
            <a:avLst/>
          </a:prstGeom>
        </p:spPr>
        <p:txBody>
          <a:bodyPr wrap="square" lIns="0" tIns="0" rIns="0" bIns="0" rtlCol="0">
            <a:noAutofit/>
          </a:bodyPr>
          <a:lstStyle/>
          <a:p>
            <a:pPr marL="12700">
              <a:lnSpc>
                <a:spcPts val="4195"/>
              </a:lnSpc>
              <a:spcBef>
                <a:spcPts val="209"/>
              </a:spcBef>
            </a:pPr>
            <a:r>
              <a:rPr sz="4000" spc="-134" dirty="0">
                <a:solidFill>
                  <a:srgbClr val="424455"/>
                </a:solidFill>
                <a:latin typeface="Trebuchet MS"/>
                <a:cs typeface="Trebuchet MS"/>
              </a:rPr>
              <a:t>V</a:t>
            </a:r>
            <a:r>
              <a:rPr sz="4000" spc="0" dirty="0">
                <a:solidFill>
                  <a:srgbClr val="424455"/>
                </a:solidFill>
                <a:latin typeface="Trebuchet MS"/>
                <a:cs typeface="Trebuchet MS"/>
              </a:rPr>
              <a:t>ynořující</a:t>
            </a:r>
            <a:r>
              <a:rPr sz="4000" spc="-195" dirty="0">
                <a:solidFill>
                  <a:srgbClr val="424455"/>
                </a:solidFill>
                <a:latin typeface="Trebuchet MS"/>
                <a:cs typeface="Trebuchet MS"/>
              </a:rPr>
              <a:t> </a:t>
            </a:r>
            <a:r>
              <a:rPr sz="4000" spc="0" dirty="0">
                <a:solidFill>
                  <a:srgbClr val="424455"/>
                </a:solidFill>
                <a:latin typeface="Trebuchet MS"/>
                <a:cs typeface="Trebuchet MS"/>
              </a:rPr>
              <a:t>se</a:t>
            </a:r>
            <a:endParaRPr sz="4000">
              <a:latin typeface="Trebuchet MS"/>
              <a:cs typeface="Trebuchet MS"/>
            </a:endParaRPr>
          </a:p>
        </p:txBody>
      </p:sp>
      <p:sp>
        <p:nvSpPr>
          <p:cNvPr id="17" name="object 17"/>
          <p:cNvSpPr txBox="1"/>
          <p:nvPr/>
        </p:nvSpPr>
        <p:spPr>
          <a:xfrm>
            <a:off x="3604744" y="1442540"/>
            <a:ext cx="2251767"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dos</a:t>
            </a:r>
            <a:r>
              <a:rPr sz="4000" spc="9" dirty="0">
                <a:solidFill>
                  <a:srgbClr val="424455"/>
                </a:solidFill>
                <a:latin typeface="Trebuchet MS"/>
                <a:cs typeface="Trebuchet MS"/>
              </a:rPr>
              <a:t>p</a:t>
            </a:r>
            <a:r>
              <a:rPr sz="4000" spc="0" dirty="0">
                <a:solidFill>
                  <a:srgbClr val="424455"/>
                </a:solidFill>
                <a:latin typeface="Trebuchet MS"/>
                <a:cs typeface="Trebuchet MS"/>
              </a:rPr>
              <a:t>ělost</a:t>
            </a:r>
            <a:endParaRPr sz="4000">
              <a:latin typeface="Trebuchet MS"/>
              <a:cs typeface="Trebuchet MS"/>
            </a:endParaRPr>
          </a:p>
        </p:txBody>
      </p:sp>
      <p:sp>
        <p:nvSpPr>
          <p:cNvPr id="16" name="object 16"/>
          <p:cNvSpPr txBox="1"/>
          <p:nvPr/>
        </p:nvSpPr>
        <p:spPr>
          <a:xfrm>
            <a:off x="645668" y="2340926"/>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5" name="object 15"/>
          <p:cNvSpPr txBox="1"/>
          <p:nvPr/>
        </p:nvSpPr>
        <p:spPr>
          <a:xfrm>
            <a:off x="902004" y="2340926"/>
            <a:ext cx="7592734" cy="3406216"/>
          </a:xfrm>
          <a:prstGeom prst="rect">
            <a:avLst/>
          </a:prstGeom>
        </p:spPr>
        <p:txBody>
          <a:bodyPr wrap="square" lIns="0" tIns="0" rIns="0" bIns="0" rtlCol="0">
            <a:noAutofit/>
          </a:bodyPr>
          <a:lstStyle/>
          <a:p>
            <a:pPr marL="12700" marR="47906">
              <a:lnSpc>
                <a:spcPts val="2970"/>
              </a:lnSpc>
              <a:spcBef>
                <a:spcPts val="148"/>
              </a:spcBef>
            </a:pPr>
            <a:r>
              <a:rPr sz="2800" spc="0" dirty="0">
                <a:latin typeface="Georgia"/>
                <a:cs typeface="Georgia"/>
              </a:rPr>
              <a:t>Vymezeno</a:t>
            </a:r>
            <a:r>
              <a:rPr sz="2800" spc="-143" dirty="0">
                <a:latin typeface="Georgia"/>
                <a:cs typeface="Georgia"/>
              </a:rPr>
              <a:t> </a:t>
            </a:r>
            <a:r>
              <a:rPr sz="2800" spc="0" dirty="0">
                <a:latin typeface="Georgia"/>
                <a:cs typeface="Georgia"/>
              </a:rPr>
              <a:t>kulturně,</a:t>
            </a:r>
            <a:r>
              <a:rPr sz="2800" spc="-113" dirty="0">
                <a:latin typeface="Georgia"/>
                <a:cs typeface="Georgia"/>
              </a:rPr>
              <a:t> </a:t>
            </a:r>
            <a:r>
              <a:rPr sz="2800" spc="0" dirty="0">
                <a:latin typeface="Georgia"/>
                <a:cs typeface="Georgia"/>
              </a:rPr>
              <a:t>n</a:t>
            </a:r>
            <a:r>
              <a:rPr sz="2800" spc="9" dirty="0">
                <a:latin typeface="Georgia"/>
                <a:cs typeface="Georgia"/>
              </a:rPr>
              <a:t>e</a:t>
            </a:r>
            <a:r>
              <a:rPr sz="2800" spc="0" dirty="0">
                <a:latin typeface="Georgia"/>
                <a:cs typeface="Georgia"/>
              </a:rPr>
              <a:t>má</a:t>
            </a:r>
            <a:r>
              <a:rPr sz="2800" spc="-29" dirty="0">
                <a:latin typeface="Georgia"/>
                <a:cs typeface="Georgia"/>
              </a:rPr>
              <a:t> </a:t>
            </a:r>
            <a:r>
              <a:rPr sz="2800" spc="0" dirty="0">
                <a:latin typeface="Georgia"/>
                <a:cs typeface="Georgia"/>
              </a:rPr>
              <a:t>univer</a:t>
            </a:r>
            <a:r>
              <a:rPr sz="2800" spc="-9" dirty="0">
                <a:latin typeface="Georgia"/>
                <a:cs typeface="Georgia"/>
              </a:rPr>
              <a:t>z</a:t>
            </a:r>
            <a:r>
              <a:rPr sz="2800" spc="0" dirty="0">
                <a:latin typeface="Georgia"/>
                <a:cs typeface="Georgia"/>
              </a:rPr>
              <a:t>ální</a:t>
            </a:r>
            <a:r>
              <a:rPr sz="2800" spc="19" dirty="0">
                <a:latin typeface="Georgia"/>
                <a:cs typeface="Georgia"/>
              </a:rPr>
              <a:t> </a:t>
            </a:r>
            <a:r>
              <a:rPr sz="2800" spc="0" dirty="0">
                <a:latin typeface="Georgia"/>
                <a:cs typeface="Georgia"/>
              </a:rPr>
              <a:t>pod</a:t>
            </a:r>
            <a:r>
              <a:rPr sz="2800" spc="9" dirty="0">
                <a:latin typeface="Georgia"/>
                <a:cs typeface="Georgia"/>
              </a:rPr>
              <a:t>o</a:t>
            </a:r>
            <a:r>
              <a:rPr sz="2800" spc="0" dirty="0">
                <a:latin typeface="Georgia"/>
                <a:cs typeface="Georgia"/>
              </a:rPr>
              <a:t>bu,</a:t>
            </a:r>
            <a:endParaRPr sz="2800">
              <a:latin typeface="Georgia"/>
              <a:cs typeface="Georgia"/>
            </a:endParaRPr>
          </a:p>
          <a:p>
            <a:pPr marL="12700" marR="87352">
              <a:lnSpc>
                <a:spcPts val="3181"/>
              </a:lnSpc>
              <a:spcBef>
                <a:spcPts val="26"/>
              </a:spcBef>
            </a:pPr>
            <a:r>
              <a:rPr sz="2800" spc="0" dirty="0">
                <a:latin typeface="Georgia"/>
                <a:cs typeface="Georgia"/>
              </a:rPr>
              <a:t>typické</a:t>
            </a:r>
            <a:r>
              <a:rPr sz="2800" spc="-88" dirty="0">
                <a:latin typeface="Georgia"/>
                <a:cs typeface="Georgia"/>
              </a:rPr>
              <a:t> </a:t>
            </a:r>
            <a:r>
              <a:rPr sz="2800" spc="0" dirty="0">
                <a:latin typeface="Georgia"/>
                <a:cs typeface="Georgia"/>
              </a:rPr>
              <a:t>je</a:t>
            </a:r>
            <a:r>
              <a:rPr sz="2800" spc="-31" dirty="0">
                <a:latin typeface="Georgia"/>
                <a:cs typeface="Georgia"/>
              </a:rPr>
              <a:t> </a:t>
            </a:r>
            <a:r>
              <a:rPr sz="2800" spc="0" dirty="0">
                <a:latin typeface="Georgia"/>
                <a:cs typeface="Georgia"/>
              </a:rPr>
              <a:t>spíš</a:t>
            </a:r>
            <a:r>
              <a:rPr sz="2800" spc="-23" dirty="0">
                <a:latin typeface="Georgia"/>
                <a:cs typeface="Georgia"/>
              </a:rPr>
              <a:t> </a:t>
            </a:r>
            <a:r>
              <a:rPr sz="2800" spc="0" dirty="0">
                <a:latin typeface="Georgia"/>
                <a:cs typeface="Georgia"/>
              </a:rPr>
              <a:t>pro</a:t>
            </a:r>
            <a:r>
              <a:rPr sz="2800" spc="-42" dirty="0">
                <a:latin typeface="Georgia"/>
                <a:cs typeface="Georgia"/>
              </a:rPr>
              <a:t> </a:t>
            </a:r>
            <a:r>
              <a:rPr sz="2800" spc="0" dirty="0">
                <a:latin typeface="Georgia"/>
                <a:cs typeface="Georgia"/>
              </a:rPr>
              <a:t>i</a:t>
            </a:r>
            <a:r>
              <a:rPr sz="2800" spc="4" dirty="0">
                <a:latin typeface="Georgia"/>
                <a:cs typeface="Georgia"/>
              </a:rPr>
              <a:t>n</a:t>
            </a:r>
            <a:r>
              <a:rPr sz="2800" spc="0" dirty="0">
                <a:latin typeface="Georgia"/>
                <a:cs typeface="Georgia"/>
              </a:rPr>
              <a:t>dustri</a:t>
            </a:r>
            <a:r>
              <a:rPr sz="2800" spc="-9" dirty="0">
                <a:latin typeface="Georgia"/>
                <a:cs typeface="Georgia"/>
              </a:rPr>
              <a:t>á</a:t>
            </a:r>
            <a:r>
              <a:rPr sz="2800" spc="0" dirty="0">
                <a:latin typeface="Georgia"/>
                <a:cs typeface="Georgia"/>
              </a:rPr>
              <a:t>lní</a:t>
            </a:r>
            <a:r>
              <a:rPr sz="2800" spc="-42" dirty="0">
                <a:latin typeface="Georgia"/>
                <a:cs typeface="Georgia"/>
              </a:rPr>
              <a:t> </a:t>
            </a:r>
            <a:r>
              <a:rPr sz="2800" spc="0" dirty="0">
                <a:latin typeface="Georgia"/>
                <a:cs typeface="Georgia"/>
              </a:rPr>
              <a:t>země,</a:t>
            </a:r>
            <a:r>
              <a:rPr sz="2800" spc="-71" dirty="0">
                <a:latin typeface="Georgia"/>
                <a:cs typeface="Georgia"/>
              </a:rPr>
              <a:t> </a:t>
            </a:r>
            <a:r>
              <a:rPr sz="2800" spc="0" dirty="0">
                <a:latin typeface="Georgia"/>
                <a:cs typeface="Georgia"/>
              </a:rPr>
              <a:t>ve</a:t>
            </a:r>
            <a:r>
              <a:rPr sz="2800" spc="-42" dirty="0">
                <a:latin typeface="Georgia"/>
                <a:cs typeface="Georgia"/>
              </a:rPr>
              <a:t> </a:t>
            </a:r>
            <a:r>
              <a:rPr sz="2800" spc="0" dirty="0">
                <a:latin typeface="Georgia"/>
                <a:cs typeface="Georgia"/>
              </a:rPr>
              <a:t>kterých </a:t>
            </a:r>
            <a:endParaRPr sz="2800">
              <a:latin typeface="Georgia"/>
              <a:cs typeface="Georgia"/>
            </a:endParaRPr>
          </a:p>
          <a:p>
            <a:pPr marL="12700" marR="87352">
              <a:lnSpc>
                <a:spcPts val="3181"/>
              </a:lnSpc>
              <a:spcBef>
                <a:spcPts val="178"/>
              </a:spcBef>
            </a:pPr>
            <a:r>
              <a:rPr sz="2800" spc="0" dirty="0">
                <a:latin typeface="Georgia"/>
                <a:cs typeface="Georgia"/>
              </a:rPr>
              <a:t>se</a:t>
            </a:r>
            <a:r>
              <a:rPr sz="2800" spc="-35" dirty="0">
                <a:latin typeface="Georgia"/>
                <a:cs typeface="Georgia"/>
              </a:rPr>
              <a:t> </a:t>
            </a:r>
            <a:r>
              <a:rPr sz="2800" spc="0" dirty="0">
                <a:latin typeface="Georgia"/>
                <a:cs typeface="Georgia"/>
              </a:rPr>
              <a:t>převzetí</a:t>
            </a:r>
            <a:r>
              <a:rPr sz="2800" spc="-98" dirty="0">
                <a:latin typeface="Georgia"/>
                <a:cs typeface="Georgia"/>
              </a:rPr>
              <a:t> </a:t>
            </a:r>
            <a:r>
              <a:rPr sz="2800" spc="0" dirty="0">
                <a:latin typeface="Georgia"/>
                <a:cs typeface="Georgia"/>
              </a:rPr>
              <a:t>role</a:t>
            </a:r>
            <a:r>
              <a:rPr sz="2800" spc="-43" dirty="0">
                <a:latin typeface="Georgia"/>
                <a:cs typeface="Georgia"/>
              </a:rPr>
              <a:t> </a:t>
            </a:r>
            <a:r>
              <a:rPr sz="2800" spc="0" dirty="0">
                <a:latin typeface="Georgia"/>
                <a:cs typeface="Georgia"/>
              </a:rPr>
              <a:t>do</a:t>
            </a:r>
            <a:r>
              <a:rPr sz="2800" spc="9" dirty="0">
                <a:latin typeface="Georgia"/>
                <a:cs typeface="Georgia"/>
              </a:rPr>
              <a:t>s</a:t>
            </a:r>
            <a:r>
              <a:rPr sz="2800" spc="0" dirty="0">
                <a:latin typeface="Georgia"/>
                <a:cs typeface="Georgia"/>
              </a:rPr>
              <a:t>pě</a:t>
            </a:r>
            <a:r>
              <a:rPr sz="2800" spc="4" dirty="0">
                <a:latin typeface="Georgia"/>
                <a:cs typeface="Georgia"/>
              </a:rPr>
              <a:t>l</a:t>
            </a:r>
            <a:r>
              <a:rPr sz="2800" spc="0" dirty="0">
                <a:latin typeface="Georgia"/>
                <a:cs typeface="Georgia"/>
              </a:rPr>
              <a:t>é</a:t>
            </a:r>
            <a:r>
              <a:rPr sz="2800" spc="9" dirty="0">
                <a:latin typeface="Georgia"/>
                <a:cs typeface="Georgia"/>
              </a:rPr>
              <a:t>h</a:t>
            </a:r>
            <a:r>
              <a:rPr sz="2800" spc="0" dirty="0">
                <a:latin typeface="Georgia"/>
                <a:cs typeface="Georgia"/>
              </a:rPr>
              <a:t>o</a:t>
            </a:r>
            <a:r>
              <a:rPr sz="2800" spc="-135" dirty="0">
                <a:latin typeface="Georgia"/>
                <a:cs typeface="Georgia"/>
              </a:rPr>
              <a:t> </a:t>
            </a:r>
            <a:r>
              <a:rPr sz="2800" spc="0" dirty="0">
                <a:latin typeface="Georgia"/>
                <a:cs typeface="Georgia"/>
              </a:rPr>
              <a:t>po</a:t>
            </a:r>
            <a:r>
              <a:rPr sz="2800" spc="4" dirty="0">
                <a:latin typeface="Georgia"/>
                <a:cs typeface="Georgia"/>
              </a:rPr>
              <a:t>s</a:t>
            </a:r>
            <a:r>
              <a:rPr sz="2800" spc="0" dirty="0">
                <a:latin typeface="Georgia"/>
                <a:cs typeface="Georgia"/>
              </a:rPr>
              <a:t>ouvá</a:t>
            </a:r>
            <a:r>
              <a:rPr sz="2800" spc="-82" dirty="0">
                <a:latin typeface="Georgia"/>
                <a:cs typeface="Georgia"/>
              </a:rPr>
              <a:t> </a:t>
            </a:r>
            <a:r>
              <a:rPr sz="2800" spc="0" dirty="0">
                <a:latin typeface="Georgia"/>
                <a:cs typeface="Georgia"/>
              </a:rPr>
              <a:t>do</a:t>
            </a:r>
            <a:r>
              <a:rPr sz="2800" spc="-31" dirty="0">
                <a:latin typeface="Georgia"/>
                <a:cs typeface="Georgia"/>
              </a:rPr>
              <a:t> </a:t>
            </a:r>
            <a:r>
              <a:rPr sz="2800" spc="4" dirty="0">
                <a:latin typeface="Georgia"/>
                <a:cs typeface="Georgia"/>
              </a:rPr>
              <a:t>v</a:t>
            </a:r>
            <a:r>
              <a:rPr sz="2800" spc="0" dirty="0">
                <a:latin typeface="Georgia"/>
                <a:cs typeface="Georgia"/>
              </a:rPr>
              <a:t>ěku</a:t>
            </a:r>
            <a:r>
              <a:rPr sz="2800" spc="-44" dirty="0">
                <a:latin typeface="Georgia"/>
                <a:cs typeface="Georgia"/>
              </a:rPr>
              <a:t> </a:t>
            </a:r>
            <a:r>
              <a:rPr sz="2800" spc="0" dirty="0">
                <a:latin typeface="Georgia"/>
                <a:cs typeface="Georgia"/>
              </a:rPr>
              <a:t>c</a:t>
            </a:r>
            <a:r>
              <a:rPr sz="2800" spc="9" dirty="0">
                <a:latin typeface="Georgia"/>
                <a:cs typeface="Georgia"/>
              </a:rPr>
              <a:t>c</a:t>
            </a:r>
            <a:r>
              <a:rPr sz="2800" spc="0" dirty="0">
                <a:latin typeface="Georgia"/>
                <a:cs typeface="Georgia"/>
              </a:rPr>
              <a:t>a</a:t>
            </a:r>
            <a:endParaRPr sz="2800">
              <a:latin typeface="Georgia"/>
              <a:cs typeface="Georgia"/>
            </a:endParaRPr>
          </a:p>
          <a:p>
            <a:pPr marL="12700">
              <a:lnSpc>
                <a:spcPts val="3181"/>
              </a:lnSpc>
              <a:spcBef>
                <a:spcPts val="178"/>
              </a:spcBef>
            </a:pPr>
            <a:r>
              <a:rPr sz="2800" spc="-4" dirty="0">
                <a:latin typeface="Georgia"/>
                <a:cs typeface="Georgia"/>
              </a:rPr>
              <a:t>2</a:t>
            </a:r>
            <a:r>
              <a:rPr sz="2800" spc="0" dirty="0">
                <a:latin typeface="Georgia"/>
                <a:cs typeface="Georgia"/>
              </a:rPr>
              <a:t>5</a:t>
            </a:r>
            <a:r>
              <a:rPr sz="2800" spc="-4" dirty="0">
                <a:latin typeface="Georgia"/>
                <a:cs typeface="Georgia"/>
              </a:rPr>
              <a:t>-</a:t>
            </a:r>
            <a:r>
              <a:rPr sz="2800" spc="0" dirty="0">
                <a:latin typeface="Georgia"/>
                <a:cs typeface="Georgia"/>
              </a:rPr>
              <a:t>29</a:t>
            </a:r>
            <a:r>
              <a:rPr sz="2800" spc="-10" dirty="0">
                <a:latin typeface="Georgia"/>
                <a:cs typeface="Georgia"/>
              </a:rPr>
              <a:t> </a:t>
            </a:r>
            <a:r>
              <a:rPr sz="2800" spc="0" dirty="0">
                <a:latin typeface="Georgia"/>
                <a:cs typeface="Georgia"/>
              </a:rPr>
              <a:t>let, a</a:t>
            </a:r>
            <a:r>
              <a:rPr sz="2800" spc="-9" dirty="0">
                <a:latin typeface="Georgia"/>
                <a:cs typeface="Georgia"/>
              </a:rPr>
              <a:t> </a:t>
            </a:r>
            <a:r>
              <a:rPr sz="2800" spc="0" dirty="0">
                <a:latin typeface="Georgia"/>
                <a:cs typeface="Georgia"/>
              </a:rPr>
              <a:t>to</a:t>
            </a:r>
            <a:r>
              <a:rPr sz="2800" spc="-24" dirty="0">
                <a:latin typeface="Georgia"/>
                <a:cs typeface="Georgia"/>
              </a:rPr>
              <a:t> </a:t>
            </a:r>
            <a:r>
              <a:rPr sz="2800" spc="0" dirty="0">
                <a:latin typeface="Georgia"/>
                <a:cs typeface="Georgia"/>
              </a:rPr>
              <a:t>pod</a:t>
            </a:r>
            <a:r>
              <a:rPr sz="2800" spc="-37" dirty="0">
                <a:latin typeface="Georgia"/>
                <a:cs typeface="Georgia"/>
              </a:rPr>
              <a:t> </a:t>
            </a:r>
            <a:r>
              <a:rPr sz="2800" spc="0" dirty="0">
                <a:latin typeface="Georgia"/>
                <a:cs typeface="Georgia"/>
              </a:rPr>
              <a:t>vlivem prodloužení doby </a:t>
            </a:r>
            <a:endParaRPr sz="2800">
              <a:latin typeface="Georgia"/>
              <a:cs typeface="Georgia"/>
            </a:endParaRPr>
          </a:p>
          <a:p>
            <a:pPr marL="12700">
              <a:lnSpc>
                <a:spcPts val="3181"/>
              </a:lnSpc>
              <a:spcBef>
                <a:spcPts val="178"/>
              </a:spcBef>
            </a:pPr>
            <a:r>
              <a:rPr sz="2800" spc="0" dirty="0">
                <a:latin typeface="Georgia"/>
                <a:cs typeface="Georgia"/>
              </a:rPr>
              <a:t>profe</a:t>
            </a:r>
            <a:r>
              <a:rPr sz="2800" spc="9" dirty="0">
                <a:latin typeface="Georgia"/>
                <a:cs typeface="Georgia"/>
              </a:rPr>
              <a:t>s</a:t>
            </a:r>
            <a:r>
              <a:rPr sz="2800" spc="0" dirty="0">
                <a:latin typeface="Georgia"/>
                <a:cs typeface="Georgia"/>
              </a:rPr>
              <a:t>ní</a:t>
            </a:r>
            <a:r>
              <a:rPr sz="2800" spc="-77" dirty="0">
                <a:latin typeface="Georgia"/>
                <a:cs typeface="Georgia"/>
              </a:rPr>
              <a:t> </a:t>
            </a:r>
            <a:r>
              <a:rPr sz="2800" spc="0" dirty="0">
                <a:latin typeface="Georgia"/>
                <a:cs typeface="Georgia"/>
              </a:rPr>
              <a:t>př</a:t>
            </a:r>
            <a:r>
              <a:rPr sz="2800" spc="-9" dirty="0">
                <a:latin typeface="Georgia"/>
                <a:cs typeface="Georgia"/>
              </a:rPr>
              <a:t>í</a:t>
            </a:r>
            <a:r>
              <a:rPr sz="2800" spc="0" dirty="0">
                <a:latin typeface="Georgia"/>
                <a:cs typeface="Georgia"/>
              </a:rPr>
              <a:t>pr</a:t>
            </a:r>
            <a:r>
              <a:rPr sz="2800" spc="-9" dirty="0">
                <a:latin typeface="Georgia"/>
                <a:cs typeface="Georgia"/>
              </a:rPr>
              <a:t>a</a:t>
            </a:r>
            <a:r>
              <a:rPr sz="2800" spc="0" dirty="0">
                <a:latin typeface="Georgia"/>
                <a:cs typeface="Georgia"/>
              </a:rPr>
              <a:t>vy</a:t>
            </a:r>
            <a:r>
              <a:rPr sz="2800" spc="-19" dirty="0">
                <a:latin typeface="Georgia"/>
                <a:cs typeface="Georgia"/>
              </a:rPr>
              <a:t> </a:t>
            </a:r>
            <a:r>
              <a:rPr sz="2800" spc="0" dirty="0">
                <a:latin typeface="Georgia"/>
                <a:cs typeface="Georgia"/>
              </a:rPr>
              <a:t>i p</a:t>
            </a:r>
            <a:r>
              <a:rPr sz="2800" spc="9" dirty="0">
                <a:latin typeface="Georgia"/>
                <a:cs typeface="Georgia"/>
              </a:rPr>
              <a:t>o</a:t>
            </a:r>
            <a:r>
              <a:rPr sz="2800" spc="0" dirty="0">
                <a:latin typeface="Georgia"/>
                <a:cs typeface="Georgia"/>
              </a:rPr>
              <a:t>s</a:t>
            </a:r>
            <a:r>
              <a:rPr sz="2800" spc="4" dirty="0">
                <a:latin typeface="Georgia"/>
                <a:cs typeface="Georgia"/>
              </a:rPr>
              <a:t>o</a:t>
            </a:r>
            <a:r>
              <a:rPr sz="2800" spc="0" dirty="0">
                <a:latin typeface="Georgia"/>
                <a:cs typeface="Georgia"/>
              </a:rPr>
              <a:t>uvání</a:t>
            </a:r>
            <a:r>
              <a:rPr sz="2800" spc="-58" dirty="0">
                <a:latin typeface="Georgia"/>
                <a:cs typeface="Georgia"/>
              </a:rPr>
              <a:t> </a:t>
            </a:r>
            <a:r>
              <a:rPr sz="2800" spc="9" dirty="0">
                <a:latin typeface="Georgia"/>
                <a:cs typeface="Georgia"/>
              </a:rPr>
              <a:t>v</a:t>
            </a:r>
            <a:r>
              <a:rPr sz="2800" spc="0" dirty="0">
                <a:latin typeface="Georgia"/>
                <a:cs typeface="Georgia"/>
              </a:rPr>
              <a:t>ěku</a:t>
            </a:r>
            <a:r>
              <a:rPr sz="2800" spc="-44" dirty="0">
                <a:latin typeface="Georgia"/>
                <a:cs typeface="Georgia"/>
              </a:rPr>
              <a:t> </a:t>
            </a:r>
            <a:r>
              <a:rPr sz="2800" spc="0" dirty="0">
                <a:latin typeface="Georgia"/>
                <a:cs typeface="Georgia"/>
              </a:rPr>
              <a:t>rodič</a:t>
            </a:r>
            <a:r>
              <a:rPr sz="2800" spc="9" dirty="0">
                <a:latin typeface="Georgia"/>
                <a:cs typeface="Georgia"/>
              </a:rPr>
              <a:t>o</a:t>
            </a:r>
            <a:r>
              <a:rPr sz="2800" spc="0" dirty="0">
                <a:latin typeface="Georgia"/>
                <a:cs typeface="Georgia"/>
              </a:rPr>
              <a:t>vství</a:t>
            </a:r>
            <a:r>
              <a:rPr sz="2800" spc="-43" dirty="0">
                <a:latin typeface="Georgia"/>
                <a:cs typeface="Georgia"/>
              </a:rPr>
              <a:t> </a:t>
            </a:r>
            <a:r>
              <a:rPr sz="2800" spc="0" dirty="0">
                <a:latin typeface="Georgia"/>
                <a:cs typeface="Georgia"/>
              </a:rPr>
              <a:t>a </a:t>
            </a:r>
            <a:endParaRPr sz="2800">
              <a:latin typeface="Georgia"/>
              <a:cs typeface="Georgia"/>
            </a:endParaRPr>
          </a:p>
          <a:p>
            <a:pPr marL="12700">
              <a:lnSpc>
                <a:spcPts val="3181"/>
              </a:lnSpc>
              <a:spcBef>
                <a:spcPts val="178"/>
              </a:spcBef>
            </a:pPr>
            <a:r>
              <a:rPr sz="2800" spc="0" dirty="0">
                <a:latin typeface="Georgia"/>
                <a:cs typeface="Georgia"/>
              </a:rPr>
              <a:t>vstupu</a:t>
            </a:r>
            <a:r>
              <a:rPr sz="2800" spc="-83" dirty="0">
                <a:latin typeface="Georgia"/>
                <a:cs typeface="Georgia"/>
              </a:rPr>
              <a:t> </a:t>
            </a:r>
            <a:r>
              <a:rPr sz="2800" spc="0" dirty="0">
                <a:latin typeface="Georgia"/>
                <a:cs typeface="Georgia"/>
              </a:rPr>
              <a:t>do</a:t>
            </a:r>
            <a:r>
              <a:rPr sz="2800" spc="-16" dirty="0">
                <a:latin typeface="Georgia"/>
                <a:cs typeface="Georgia"/>
              </a:rPr>
              <a:t> </a:t>
            </a:r>
            <a:r>
              <a:rPr sz="2800" spc="0" dirty="0">
                <a:latin typeface="Georgia"/>
                <a:cs typeface="Georgia"/>
              </a:rPr>
              <a:t>manželství.</a:t>
            </a:r>
            <a:endParaRPr sz="2800">
              <a:latin typeface="Georgia"/>
              <a:cs typeface="Georgia"/>
            </a:endParaRPr>
          </a:p>
          <a:p>
            <a:pPr marL="12700" marR="1244242">
              <a:lnSpc>
                <a:spcPct val="99702"/>
              </a:lnSpc>
              <a:spcBef>
                <a:spcPts val="1083"/>
              </a:spcBef>
            </a:pPr>
            <a:r>
              <a:rPr sz="2800" spc="0" dirty="0">
                <a:latin typeface="Georgia"/>
                <a:cs typeface="Georgia"/>
              </a:rPr>
              <a:t>N</a:t>
            </a:r>
            <a:r>
              <a:rPr sz="2800" spc="4" dirty="0">
                <a:latin typeface="Georgia"/>
                <a:cs typeface="Georgia"/>
              </a:rPr>
              <a:t>e</a:t>
            </a:r>
            <a:r>
              <a:rPr sz="2800" spc="0" dirty="0">
                <a:latin typeface="Georgia"/>
                <a:cs typeface="Georgia"/>
              </a:rPr>
              <a:t>jpoč</a:t>
            </a:r>
            <a:r>
              <a:rPr sz="2800" spc="9" dirty="0">
                <a:latin typeface="Georgia"/>
                <a:cs typeface="Georgia"/>
              </a:rPr>
              <a:t>e</a:t>
            </a:r>
            <a:r>
              <a:rPr sz="2800" spc="0" dirty="0">
                <a:latin typeface="Georgia"/>
                <a:cs typeface="Georgia"/>
              </a:rPr>
              <a:t>tnější</a:t>
            </a:r>
            <a:r>
              <a:rPr sz="2800" spc="-188" dirty="0">
                <a:latin typeface="Georgia"/>
                <a:cs typeface="Georgia"/>
              </a:rPr>
              <a:t> </a:t>
            </a:r>
            <a:r>
              <a:rPr sz="2800" spc="0" dirty="0">
                <a:latin typeface="Georgia"/>
                <a:cs typeface="Georgia"/>
              </a:rPr>
              <a:t>skupin</a:t>
            </a:r>
            <a:r>
              <a:rPr sz="2800" spc="9" dirty="0">
                <a:latin typeface="Georgia"/>
                <a:cs typeface="Georgia"/>
              </a:rPr>
              <a:t>o</a:t>
            </a:r>
            <a:r>
              <a:rPr sz="2800" spc="0" dirty="0">
                <a:latin typeface="Georgia"/>
                <a:cs typeface="Georgia"/>
              </a:rPr>
              <a:t>u</a:t>
            </a:r>
            <a:r>
              <a:rPr sz="2800" spc="-95" dirty="0">
                <a:latin typeface="Georgia"/>
                <a:cs typeface="Georgia"/>
              </a:rPr>
              <a:t> </a:t>
            </a:r>
            <a:r>
              <a:rPr sz="2800" spc="0" dirty="0">
                <a:latin typeface="Georgia"/>
                <a:cs typeface="Georgia"/>
              </a:rPr>
              <a:t>„v</a:t>
            </a:r>
            <a:r>
              <a:rPr sz="2800" spc="9" dirty="0">
                <a:latin typeface="Georgia"/>
                <a:cs typeface="Georgia"/>
              </a:rPr>
              <a:t>y</a:t>
            </a:r>
            <a:r>
              <a:rPr sz="2800" spc="0" dirty="0">
                <a:latin typeface="Georgia"/>
                <a:cs typeface="Georgia"/>
              </a:rPr>
              <a:t>n</a:t>
            </a:r>
            <a:r>
              <a:rPr sz="2800" spc="4" dirty="0">
                <a:latin typeface="Georgia"/>
                <a:cs typeface="Georgia"/>
              </a:rPr>
              <a:t>o</a:t>
            </a:r>
            <a:r>
              <a:rPr sz="2800" spc="0" dirty="0">
                <a:latin typeface="Georgia"/>
                <a:cs typeface="Georgia"/>
              </a:rPr>
              <a:t>řuj</a:t>
            </a:r>
            <a:r>
              <a:rPr sz="2800" spc="-9" dirty="0">
                <a:latin typeface="Georgia"/>
                <a:cs typeface="Georgia"/>
              </a:rPr>
              <a:t>í</a:t>
            </a:r>
            <a:r>
              <a:rPr sz="2800" spc="0" dirty="0">
                <a:latin typeface="Georgia"/>
                <a:cs typeface="Georgia"/>
              </a:rPr>
              <a:t>cích</a:t>
            </a:r>
            <a:r>
              <a:rPr sz="2800" spc="-105" dirty="0">
                <a:latin typeface="Georgia"/>
                <a:cs typeface="Georgia"/>
              </a:rPr>
              <a:t> </a:t>
            </a:r>
            <a:r>
              <a:rPr sz="2800" spc="0" dirty="0">
                <a:latin typeface="Georgia"/>
                <a:cs typeface="Georgia"/>
              </a:rPr>
              <a:t>se do</a:t>
            </a:r>
            <a:r>
              <a:rPr sz="2800" spc="9" dirty="0">
                <a:latin typeface="Georgia"/>
                <a:cs typeface="Georgia"/>
              </a:rPr>
              <a:t>s</a:t>
            </a:r>
            <a:r>
              <a:rPr sz="2800" spc="0" dirty="0">
                <a:latin typeface="Georgia"/>
                <a:cs typeface="Georgia"/>
              </a:rPr>
              <a:t>pě</a:t>
            </a:r>
            <a:r>
              <a:rPr sz="2800" spc="4" dirty="0">
                <a:latin typeface="Georgia"/>
                <a:cs typeface="Georgia"/>
              </a:rPr>
              <a:t>l</a:t>
            </a:r>
            <a:r>
              <a:rPr sz="2800" spc="0" dirty="0">
                <a:latin typeface="Georgia"/>
                <a:cs typeface="Georgia"/>
              </a:rPr>
              <a:t>ýc</a:t>
            </a:r>
            <a:r>
              <a:rPr sz="2800" spc="9" dirty="0">
                <a:latin typeface="Georgia"/>
                <a:cs typeface="Georgia"/>
              </a:rPr>
              <a:t>h</a:t>
            </a:r>
            <a:r>
              <a:rPr sz="2800" spc="0" dirty="0">
                <a:latin typeface="Georgia"/>
                <a:cs typeface="Georgia"/>
              </a:rPr>
              <a:t>“</a:t>
            </a:r>
            <a:r>
              <a:rPr sz="2800" spc="-154" dirty="0">
                <a:latin typeface="Georgia"/>
                <a:cs typeface="Georgia"/>
              </a:rPr>
              <a:t> </a:t>
            </a:r>
            <a:r>
              <a:rPr sz="2800" spc="0" dirty="0">
                <a:latin typeface="Georgia"/>
                <a:cs typeface="Georgia"/>
              </a:rPr>
              <a:t>tvoří</a:t>
            </a:r>
            <a:r>
              <a:rPr sz="2800" spc="9" dirty="0">
                <a:latin typeface="Georgia"/>
                <a:cs typeface="Georgia"/>
              </a:rPr>
              <a:t> </a:t>
            </a:r>
            <a:r>
              <a:rPr sz="2800" spc="0" dirty="0">
                <a:latin typeface="Georgia"/>
                <a:cs typeface="Georgia"/>
              </a:rPr>
              <a:t>vy</a:t>
            </a:r>
            <a:r>
              <a:rPr sz="2800" spc="9" dirty="0">
                <a:latin typeface="Georgia"/>
                <a:cs typeface="Georgia"/>
              </a:rPr>
              <a:t>s</a:t>
            </a:r>
            <a:r>
              <a:rPr sz="2800" spc="0" dirty="0">
                <a:latin typeface="Georgia"/>
                <a:cs typeface="Georgia"/>
              </a:rPr>
              <a:t>ok</a:t>
            </a:r>
            <a:r>
              <a:rPr sz="2800" spc="9" dirty="0">
                <a:latin typeface="Georgia"/>
                <a:cs typeface="Georgia"/>
              </a:rPr>
              <a:t>o</a:t>
            </a:r>
            <a:r>
              <a:rPr sz="2800" spc="0" dirty="0">
                <a:latin typeface="Georgia"/>
                <a:cs typeface="Georgia"/>
              </a:rPr>
              <a:t>šk</a:t>
            </a:r>
            <a:r>
              <a:rPr sz="2800" spc="9" dirty="0">
                <a:latin typeface="Georgia"/>
                <a:cs typeface="Georgia"/>
              </a:rPr>
              <a:t>o</a:t>
            </a:r>
            <a:r>
              <a:rPr sz="2800" spc="0" dirty="0">
                <a:latin typeface="Georgia"/>
                <a:cs typeface="Georgia"/>
              </a:rPr>
              <a:t>l</a:t>
            </a:r>
            <a:r>
              <a:rPr sz="2800" spc="4" dirty="0">
                <a:latin typeface="Georgia"/>
                <a:cs typeface="Georgia"/>
              </a:rPr>
              <a:t>š</a:t>
            </a:r>
            <a:r>
              <a:rPr sz="2800" spc="0" dirty="0">
                <a:latin typeface="Georgia"/>
                <a:cs typeface="Georgia"/>
              </a:rPr>
              <a:t>tí</a:t>
            </a:r>
            <a:r>
              <a:rPr sz="2800" spc="-157" dirty="0">
                <a:latin typeface="Georgia"/>
                <a:cs typeface="Georgia"/>
              </a:rPr>
              <a:t> </a:t>
            </a:r>
            <a:r>
              <a:rPr sz="2800" spc="0" dirty="0">
                <a:latin typeface="Georgia"/>
                <a:cs typeface="Georgia"/>
              </a:rPr>
              <a:t>stud</a:t>
            </a:r>
            <a:r>
              <a:rPr sz="2800" spc="4" dirty="0">
                <a:latin typeface="Georgia"/>
                <a:cs typeface="Georgia"/>
              </a:rPr>
              <a:t>e</a:t>
            </a:r>
            <a:r>
              <a:rPr sz="2800" spc="0" dirty="0">
                <a:latin typeface="Georgia"/>
                <a:cs typeface="Georgia"/>
              </a:rPr>
              <a:t>nti</a:t>
            </a:r>
            <a:endParaRPr sz="2800">
              <a:latin typeface="Georgia"/>
              <a:cs typeface="Georgia"/>
            </a:endParaRPr>
          </a:p>
        </p:txBody>
      </p:sp>
      <p:sp>
        <p:nvSpPr>
          <p:cNvPr id="14" name="object 14"/>
          <p:cNvSpPr txBox="1"/>
          <p:nvPr/>
        </p:nvSpPr>
        <p:spPr>
          <a:xfrm>
            <a:off x="645668" y="4939981"/>
            <a:ext cx="218214" cy="380491"/>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12469612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31" name="object 31"/>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32" name="object 32"/>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3" name="object 33"/>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4" name="object 34"/>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5" name="object 35"/>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6" name="object 36"/>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7" name="object 37"/>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8" name="object 38"/>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9" name="object 39"/>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40" name="object 40"/>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41" name="object 41"/>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6" name="object 26"/>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7" name="object 27"/>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5" name="object 25"/>
          <p:cNvSpPr/>
          <p:nvPr/>
        </p:nvSpPr>
        <p:spPr>
          <a:xfrm>
            <a:off x="1979676" y="4005091"/>
            <a:ext cx="2304288" cy="2776601"/>
          </a:xfrm>
          <a:prstGeom prst="rect">
            <a:avLst/>
          </a:prstGeom>
          <a:blipFill>
            <a:blip r:embed="rId2" cstate="print"/>
            <a:stretch>
              <a:fillRect/>
            </a:stretch>
          </a:blipFill>
        </p:spPr>
        <p:txBody>
          <a:bodyPr wrap="square" lIns="0" tIns="0" rIns="0" bIns="0" rtlCol="0">
            <a:noAutofit/>
          </a:bodyPr>
          <a:lstStyle/>
          <a:p>
            <a:endParaRPr/>
          </a:p>
        </p:txBody>
      </p:sp>
      <p:sp>
        <p:nvSpPr>
          <p:cNvPr id="24" name="object 24"/>
          <p:cNvSpPr txBox="1"/>
          <p:nvPr/>
        </p:nvSpPr>
        <p:spPr>
          <a:xfrm>
            <a:off x="535940" y="1442540"/>
            <a:ext cx="5104379" cy="532891"/>
          </a:xfrm>
          <a:prstGeom prst="rect">
            <a:avLst/>
          </a:prstGeom>
        </p:spPr>
        <p:txBody>
          <a:bodyPr wrap="square" lIns="0" tIns="0" rIns="0" bIns="0" rtlCol="0">
            <a:noAutofit/>
          </a:bodyPr>
          <a:lstStyle/>
          <a:p>
            <a:pPr marL="12700">
              <a:lnSpc>
                <a:spcPts val="4195"/>
              </a:lnSpc>
              <a:spcBef>
                <a:spcPts val="209"/>
              </a:spcBef>
            </a:pPr>
            <a:r>
              <a:rPr sz="4000" spc="-464" dirty="0">
                <a:solidFill>
                  <a:srgbClr val="424455"/>
                </a:solidFill>
                <a:latin typeface="Trebuchet MS"/>
                <a:cs typeface="Trebuchet MS"/>
              </a:rPr>
              <a:t>T</a:t>
            </a:r>
            <a:r>
              <a:rPr sz="4000" spc="0" dirty="0">
                <a:solidFill>
                  <a:srgbClr val="424455"/>
                </a:solidFill>
                <a:latin typeface="Trebuchet MS"/>
                <a:cs typeface="Trebuchet MS"/>
              </a:rPr>
              <a:t>ypické</a:t>
            </a:r>
            <a:r>
              <a:rPr sz="4000" spc="-115" dirty="0">
                <a:solidFill>
                  <a:srgbClr val="424455"/>
                </a:solidFill>
                <a:latin typeface="Trebuchet MS"/>
                <a:cs typeface="Trebuchet MS"/>
              </a:rPr>
              <a:t> </a:t>
            </a:r>
            <a:r>
              <a:rPr sz="4000" spc="0" dirty="0">
                <a:solidFill>
                  <a:srgbClr val="424455"/>
                </a:solidFill>
                <a:latin typeface="Trebuchet MS"/>
                <a:cs typeface="Trebuchet MS"/>
              </a:rPr>
              <a:t>pro</a:t>
            </a:r>
            <a:r>
              <a:rPr sz="4000" spc="-14" dirty="0">
                <a:solidFill>
                  <a:srgbClr val="424455"/>
                </a:solidFill>
                <a:latin typeface="Trebuchet MS"/>
                <a:cs typeface="Trebuchet MS"/>
              </a:rPr>
              <a:t> </a:t>
            </a:r>
            <a:r>
              <a:rPr sz="4000" spc="0" dirty="0">
                <a:solidFill>
                  <a:srgbClr val="424455"/>
                </a:solidFill>
                <a:latin typeface="Trebuchet MS"/>
                <a:cs typeface="Trebuchet MS"/>
              </a:rPr>
              <a:t>vynořující</a:t>
            </a:r>
            <a:endParaRPr sz="4000">
              <a:latin typeface="Trebuchet MS"/>
              <a:cs typeface="Trebuchet MS"/>
            </a:endParaRPr>
          </a:p>
        </p:txBody>
      </p:sp>
      <p:sp>
        <p:nvSpPr>
          <p:cNvPr id="23" name="object 23"/>
          <p:cNvSpPr txBox="1"/>
          <p:nvPr/>
        </p:nvSpPr>
        <p:spPr>
          <a:xfrm>
            <a:off x="5693581" y="1442540"/>
            <a:ext cx="583641"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se</a:t>
            </a:r>
            <a:endParaRPr sz="4000">
              <a:latin typeface="Trebuchet MS"/>
              <a:cs typeface="Trebuchet MS"/>
            </a:endParaRPr>
          </a:p>
        </p:txBody>
      </p:sp>
      <p:sp>
        <p:nvSpPr>
          <p:cNvPr id="22" name="object 22"/>
          <p:cNvSpPr txBox="1"/>
          <p:nvPr/>
        </p:nvSpPr>
        <p:spPr>
          <a:xfrm>
            <a:off x="6328453" y="1442540"/>
            <a:ext cx="1850341"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d</a:t>
            </a:r>
            <a:r>
              <a:rPr sz="4000" spc="9" dirty="0">
                <a:solidFill>
                  <a:srgbClr val="424455"/>
                </a:solidFill>
                <a:latin typeface="Trebuchet MS"/>
                <a:cs typeface="Trebuchet MS"/>
              </a:rPr>
              <a:t>o</a:t>
            </a:r>
            <a:r>
              <a:rPr sz="4000" spc="0" dirty="0">
                <a:solidFill>
                  <a:srgbClr val="424455"/>
                </a:solidFill>
                <a:latin typeface="Trebuchet MS"/>
                <a:cs typeface="Trebuchet MS"/>
              </a:rPr>
              <a:t>sp</a:t>
            </a:r>
            <a:r>
              <a:rPr sz="4000" spc="9" dirty="0">
                <a:solidFill>
                  <a:srgbClr val="424455"/>
                </a:solidFill>
                <a:latin typeface="Trebuchet MS"/>
                <a:cs typeface="Trebuchet MS"/>
              </a:rPr>
              <a:t>ě</a:t>
            </a:r>
            <a:r>
              <a:rPr sz="4000" spc="0" dirty="0">
                <a:solidFill>
                  <a:srgbClr val="424455"/>
                </a:solidFill>
                <a:latin typeface="Trebuchet MS"/>
                <a:cs typeface="Trebuchet MS"/>
              </a:rPr>
              <a:t>lé</a:t>
            </a:r>
            <a:endParaRPr sz="4000">
              <a:latin typeface="Trebuchet MS"/>
              <a:cs typeface="Trebuchet MS"/>
            </a:endParaRPr>
          </a:p>
        </p:txBody>
      </p:sp>
      <p:sp>
        <p:nvSpPr>
          <p:cNvPr id="21" name="object 21"/>
          <p:cNvSpPr txBox="1"/>
          <p:nvPr/>
        </p:nvSpPr>
        <p:spPr>
          <a:xfrm>
            <a:off x="645668" y="2340926"/>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20" name="object 20"/>
          <p:cNvSpPr txBox="1"/>
          <p:nvPr/>
        </p:nvSpPr>
        <p:spPr>
          <a:xfrm>
            <a:off x="902004" y="2340926"/>
            <a:ext cx="3389186" cy="807212"/>
          </a:xfrm>
          <a:prstGeom prst="rect">
            <a:avLst/>
          </a:prstGeom>
        </p:spPr>
        <p:txBody>
          <a:bodyPr wrap="square" lIns="0" tIns="0" rIns="0" bIns="0" rtlCol="0">
            <a:noAutofit/>
          </a:bodyPr>
          <a:lstStyle/>
          <a:p>
            <a:pPr marL="12700" marR="53263">
              <a:lnSpc>
                <a:spcPts val="2970"/>
              </a:lnSpc>
              <a:spcBef>
                <a:spcPts val="148"/>
              </a:spcBef>
            </a:pPr>
            <a:r>
              <a:rPr sz="2800" spc="0" dirty="0">
                <a:latin typeface="Georgia"/>
                <a:cs typeface="Georgia"/>
              </a:rPr>
              <a:t>Lidé</a:t>
            </a:r>
            <a:r>
              <a:rPr sz="2800" spc="-64" dirty="0">
                <a:latin typeface="Georgia"/>
                <a:cs typeface="Georgia"/>
              </a:rPr>
              <a:t> </a:t>
            </a:r>
            <a:r>
              <a:rPr sz="2800" spc="0" dirty="0">
                <a:latin typeface="Georgia"/>
                <a:cs typeface="Georgia"/>
              </a:rPr>
              <a:t>v tomto</a:t>
            </a:r>
            <a:r>
              <a:rPr sz="2800" spc="-69" dirty="0">
                <a:latin typeface="Georgia"/>
                <a:cs typeface="Georgia"/>
              </a:rPr>
              <a:t> </a:t>
            </a:r>
            <a:r>
              <a:rPr sz="2800" spc="0" dirty="0">
                <a:latin typeface="Georgia"/>
                <a:cs typeface="Georgia"/>
              </a:rPr>
              <a:t>období</a:t>
            </a:r>
            <a:endParaRPr sz="2800">
              <a:latin typeface="Georgia"/>
              <a:cs typeface="Georgia"/>
            </a:endParaRPr>
          </a:p>
          <a:p>
            <a:pPr marL="12700">
              <a:lnSpc>
                <a:spcPct val="94685"/>
              </a:lnSpc>
              <a:spcBef>
                <a:spcPts val="26"/>
              </a:spcBef>
            </a:pPr>
            <a:r>
              <a:rPr sz="2800" spc="0" dirty="0">
                <a:latin typeface="Georgia"/>
                <a:cs typeface="Georgia"/>
              </a:rPr>
              <a:t>se</a:t>
            </a:r>
            <a:r>
              <a:rPr sz="2800" spc="-35" dirty="0">
                <a:latin typeface="Georgia"/>
                <a:cs typeface="Georgia"/>
              </a:rPr>
              <a:t> </a:t>
            </a:r>
            <a:r>
              <a:rPr sz="2800" spc="0" dirty="0">
                <a:latin typeface="Georgia"/>
                <a:cs typeface="Georgia"/>
              </a:rPr>
              <a:t>n</a:t>
            </a:r>
            <a:r>
              <a:rPr sz="2800" spc="4" dirty="0">
                <a:latin typeface="Georgia"/>
                <a:cs typeface="Georgia"/>
              </a:rPr>
              <a:t>e</a:t>
            </a:r>
            <a:r>
              <a:rPr sz="2800" spc="0" dirty="0">
                <a:latin typeface="Georgia"/>
                <a:cs typeface="Georgia"/>
              </a:rPr>
              <a:t>vnímají</a:t>
            </a:r>
            <a:r>
              <a:rPr sz="2800" spc="-39" dirty="0">
                <a:latin typeface="Georgia"/>
                <a:cs typeface="Georgia"/>
              </a:rPr>
              <a:t> </a:t>
            </a:r>
            <a:r>
              <a:rPr sz="2800" spc="0" dirty="0">
                <a:latin typeface="Georgia"/>
                <a:cs typeface="Georgia"/>
              </a:rPr>
              <a:t>ani</a:t>
            </a:r>
            <a:r>
              <a:rPr sz="2800" spc="14" dirty="0">
                <a:latin typeface="Georgia"/>
                <a:cs typeface="Georgia"/>
              </a:rPr>
              <a:t> </a:t>
            </a:r>
            <a:r>
              <a:rPr sz="2800" spc="0" dirty="0">
                <a:latin typeface="Georgia"/>
                <a:cs typeface="Georgia"/>
              </a:rPr>
              <a:t>jako</a:t>
            </a:r>
            <a:endParaRPr sz="2800">
              <a:latin typeface="Georgia"/>
              <a:cs typeface="Georgia"/>
            </a:endParaRPr>
          </a:p>
        </p:txBody>
      </p:sp>
      <p:sp>
        <p:nvSpPr>
          <p:cNvPr id="19" name="object 19"/>
          <p:cNvSpPr txBox="1"/>
          <p:nvPr/>
        </p:nvSpPr>
        <p:spPr>
          <a:xfrm>
            <a:off x="4837557" y="2340926"/>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8" name="object 18"/>
          <p:cNvSpPr txBox="1"/>
          <p:nvPr/>
        </p:nvSpPr>
        <p:spPr>
          <a:xfrm>
            <a:off x="5093589" y="2340926"/>
            <a:ext cx="3303863" cy="3832936"/>
          </a:xfrm>
          <a:prstGeom prst="rect">
            <a:avLst/>
          </a:prstGeom>
        </p:spPr>
        <p:txBody>
          <a:bodyPr wrap="square" lIns="0" tIns="0" rIns="0" bIns="0" rtlCol="0">
            <a:noAutofit/>
          </a:bodyPr>
          <a:lstStyle/>
          <a:p>
            <a:pPr marL="12700" marR="47906">
              <a:lnSpc>
                <a:spcPts val="2970"/>
              </a:lnSpc>
              <a:spcBef>
                <a:spcPts val="148"/>
              </a:spcBef>
            </a:pPr>
            <a:r>
              <a:rPr sz="2800" spc="0" dirty="0">
                <a:latin typeface="Georgia"/>
                <a:cs typeface="Georgia"/>
              </a:rPr>
              <a:t>V</a:t>
            </a:r>
            <a:r>
              <a:rPr sz="2800" spc="-19" dirty="0">
                <a:latin typeface="Georgia"/>
                <a:cs typeface="Georgia"/>
              </a:rPr>
              <a:t> </a:t>
            </a:r>
            <a:r>
              <a:rPr sz="2800" spc="0" dirty="0">
                <a:latin typeface="Georgia"/>
                <a:cs typeface="Georgia"/>
              </a:rPr>
              <a:t>tomto</a:t>
            </a:r>
            <a:r>
              <a:rPr sz="2800" spc="-74" dirty="0">
                <a:latin typeface="Georgia"/>
                <a:cs typeface="Georgia"/>
              </a:rPr>
              <a:t> </a:t>
            </a:r>
            <a:r>
              <a:rPr sz="2800" spc="9" dirty="0">
                <a:latin typeface="Georgia"/>
                <a:cs typeface="Georgia"/>
              </a:rPr>
              <a:t>v</a:t>
            </a:r>
            <a:r>
              <a:rPr sz="2800" spc="0" dirty="0">
                <a:latin typeface="Georgia"/>
                <a:cs typeface="Georgia"/>
              </a:rPr>
              <a:t>ěku</a:t>
            </a:r>
            <a:r>
              <a:rPr sz="2800" spc="-44" dirty="0">
                <a:latin typeface="Georgia"/>
                <a:cs typeface="Georgia"/>
              </a:rPr>
              <a:t> </a:t>
            </a:r>
            <a:r>
              <a:rPr sz="2800" spc="0" dirty="0">
                <a:latin typeface="Georgia"/>
                <a:cs typeface="Georgia"/>
              </a:rPr>
              <a:t>v</a:t>
            </a:r>
            <a:r>
              <a:rPr sz="2800" spc="9" dirty="0">
                <a:latin typeface="Georgia"/>
                <a:cs typeface="Georgia"/>
              </a:rPr>
              <a:t>e</a:t>
            </a:r>
            <a:r>
              <a:rPr sz="2800" spc="0" dirty="0">
                <a:latin typeface="Georgia"/>
                <a:cs typeface="Georgia"/>
              </a:rPr>
              <a:t>lká</a:t>
            </a:r>
            <a:endParaRPr sz="2800">
              <a:latin typeface="Georgia"/>
              <a:cs typeface="Georgia"/>
            </a:endParaRPr>
          </a:p>
          <a:p>
            <a:pPr marL="12700" marR="47906">
              <a:lnSpc>
                <a:spcPct val="94685"/>
              </a:lnSpc>
              <a:spcBef>
                <a:spcPts val="26"/>
              </a:spcBef>
            </a:pPr>
            <a:r>
              <a:rPr sz="2800" spc="0" dirty="0">
                <a:latin typeface="Georgia"/>
                <a:cs typeface="Georgia"/>
              </a:rPr>
              <a:t>d</a:t>
            </a:r>
            <a:r>
              <a:rPr sz="2800" spc="4" dirty="0">
                <a:latin typeface="Georgia"/>
                <a:cs typeface="Georgia"/>
              </a:rPr>
              <a:t>e</a:t>
            </a:r>
            <a:r>
              <a:rPr sz="2800" spc="0" dirty="0">
                <a:latin typeface="Georgia"/>
                <a:cs typeface="Georgia"/>
              </a:rPr>
              <a:t>mografická</a:t>
            </a:r>
            <a:endParaRPr sz="2800">
              <a:latin typeface="Georgia"/>
              <a:cs typeface="Georgia"/>
            </a:endParaRPr>
          </a:p>
          <a:p>
            <a:pPr marL="12700" marR="47906">
              <a:lnSpc>
                <a:spcPct val="94685"/>
              </a:lnSpc>
              <a:spcBef>
                <a:spcPts val="175"/>
              </a:spcBef>
            </a:pPr>
            <a:r>
              <a:rPr sz="2800" spc="0" dirty="0">
                <a:latin typeface="Georgia"/>
                <a:cs typeface="Georgia"/>
              </a:rPr>
              <a:t>va</a:t>
            </a:r>
            <a:r>
              <a:rPr sz="2800" spc="-4" dirty="0">
                <a:latin typeface="Georgia"/>
                <a:cs typeface="Georgia"/>
              </a:rPr>
              <a:t>r</a:t>
            </a:r>
            <a:r>
              <a:rPr sz="2800" spc="0" dirty="0">
                <a:latin typeface="Georgia"/>
                <a:cs typeface="Georgia"/>
              </a:rPr>
              <a:t>i</a:t>
            </a:r>
            <a:r>
              <a:rPr sz="2800" spc="-9" dirty="0">
                <a:latin typeface="Georgia"/>
                <a:cs typeface="Georgia"/>
              </a:rPr>
              <a:t>a</a:t>
            </a:r>
            <a:r>
              <a:rPr sz="2800" spc="0" dirty="0">
                <a:latin typeface="Georgia"/>
                <a:cs typeface="Georgia"/>
              </a:rPr>
              <a:t>b</a:t>
            </a:r>
            <a:r>
              <a:rPr sz="2800" spc="-9" dirty="0">
                <a:latin typeface="Georgia"/>
                <a:cs typeface="Georgia"/>
              </a:rPr>
              <a:t>i</a:t>
            </a:r>
            <a:r>
              <a:rPr sz="2800" spc="0" dirty="0">
                <a:latin typeface="Georgia"/>
                <a:cs typeface="Georgia"/>
              </a:rPr>
              <a:t>lita</a:t>
            </a:r>
            <a:endParaRPr sz="2800">
              <a:latin typeface="Georgia"/>
              <a:cs typeface="Georgia"/>
            </a:endParaRPr>
          </a:p>
          <a:p>
            <a:pPr marL="12700">
              <a:lnSpc>
                <a:spcPts val="3181"/>
              </a:lnSpc>
              <a:spcBef>
                <a:spcPts val="480"/>
              </a:spcBef>
            </a:pPr>
            <a:r>
              <a:rPr sz="2800" spc="0" dirty="0">
                <a:latin typeface="Georgia"/>
                <a:cs typeface="Georgia"/>
              </a:rPr>
              <a:t>Někdo</a:t>
            </a:r>
            <a:r>
              <a:rPr sz="2800" spc="-81" dirty="0">
                <a:latin typeface="Georgia"/>
                <a:cs typeface="Georgia"/>
              </a:rPr>
              <a:t> </a:t>
            </a:r>
            <a:r>
              <a:rPr sz="2800" spc="0" dirty="0">
                <a:latin typeface="Georgia"/>
                <a:cs typeface="Georgia"/>
              </a:rPr>
              <a:t>bydlí</a:t>
            </a:r>
            <a:r>
              <a:rPr sz="2800" spc="-61" dirty="0">
                <a:latin typeface="Georgia"/>
                <a:cs typeface="Georgia"/>
              </a:rPr>
              <a:t> </a:t>
            </a:r>
            <a:r>
              <a:rPr sz="2800" spc="0" dirty="0">
                <a:latin typeface="Georgia"/>
                <a:cs typeface="Georgia"/>
              </a:rPr>
              <a:t>s</a:t>
            </a:r>
            <a:r>
              <a:rPr sz="2800" spc="-2" dirty="0">
                <a:latin typeface="Georgia"/>
                <a:cs typeface="Georgia"/>
              </a:rPr>
              <a:t> </a:t>
            </a:r>
            <a:r>
              <a:rPr sz="2800" spc="-9" dirty="0">
                <a:latin typeface="Georgia"/>
                <a:cs typeface="Georgia"/>
              </a:rPr>
              <a:t>r</a:t>
            </a:r>
            <a:r>
              <a:rPr sz="2800" spc="0" dirty="0">
                <a:latin typeface="Georgia"/>
                <a:cs typeface="Georgia"/>
              </a:rPr>
              <a:t>odiči, </a:t>
            </a:r>
            <a:endParaRPr sz="2800">
              <a:latin typeface="Georgia"/>
              <a:cs typeface="Georgia"/>
            </a:endParaRPr>
          </a:p>
          <a:p>
            <a:pPr marL="12700">
              <a:lnSpc>
                <a:spcPts val="3181"/>
              </a:lnSpc>
              <a:spcBef>
                <a:spcPts val="178"/>
              </a:spcBef>
            </a:pPr>
            <a:r>
              <a:rPr sz="2800" spc="0" dirty="0">
                <a:latin typeface="Georgia"/>
                <a:cs typeface="Georgia"/>
              </a:rPr>
              <a:t>n</a:t>
            </a:r>
            <a:r>
              <a:rPr sz="2800" spc="4" dirty="0">
                <a:latin typeface="Georgia"/>
                <a:cs typeface="Georgia"/>
              </a:rPr>
              <a:t>ě</a:t>
            </a:r>
            <a:r>
              <a:rPr sz="2800" spc="0" dirty="0">
                <a:latin typeface="Georgia"/>
                <a:cs typeface="Georgia"/>
              </a:rPr>
              <a:t>kdo</a:t>
            </a:r>
            <a:r>
              <a:rPr sz="2800" spc="-86" dirty="0">
                <a:latin typeface="Georgia"/>
                <a:cs typeface="Georgia"/>
              </a:rPr>
              <a:t> </a:t>
            </a:r>
            <a:r>
              <a:rPr sz="2800" spc="0" dirty="0">
                <a:latin typeface="Georgia"/>
                <a:cs typeface="Georgia"/>
              </a:rPr>
              <a:t>sám, něk</a:t>
            </a:r>
            <a:r>
              <a:rPr sz="2800" spc="4" dirty="0">
                <a:latin typeface="Georgia"/>
                <a:cs typeface="Georgia"/>
              </a:rPr>
              <a:t>d</a:t>
            </a:r>
            <a:r>
              <a:rPr sz="2800" spc="0" dirty="0">
                <a:latin typeface="Georgia"/>
                <a:cs typeface="Georgia"/>
              </a:rPr>
              <a:t>o </a:t>
            </a:r>
            <a:endParaRPr sz="2800">
              <a:latin typeface="Georgia"/>
              <a:cs typeface="Georgia"/>
            </a:endParaRPr>
          </a:p>
          <a:p>
            <a:pPr marL="12700">
              <a:lnSpc>
                <a:spcPts val="3181"/>
              </a:lnSpc>
              <a:spcBef>
                <a:spcPts val="178"/>
              </a:spcBef>
            </a:pPr>
            <a:r>
              <a:rPr sz="2800" spc="0" dirty="0">
                <a:latin typeface="Georgia"/>
                <a:cs typeface="Georgia"/>
              </a:rPr>
              <a:t>studuje,</a:t>
            </a:r>
            <a:r>
              <a:rPr sz="2800" spc="-109" dirty="0">
                <a:latin typeface="Georgia"/>
                <a:cs typeface="Georgia"/>
              </a:rPr>
              <a:t> </a:t>
            </a:r>
            <a:r>
              <a:rPr sz="2800" spc="0" dirty="0">
                <a:latin typeface="Georgia"/>
                <a:cs typeface="Georgia"/>
              </a:rPr>
              <a:t>n</a:t>
            </a:r>
            <a:r>
              <a:rPr sz="2800" spc="4" dirty="0">
                <a:latin typeface="Georgia"/>
                <a:cs typeface="Georgia"/>
              </a:rPr>
              <a:t>ě</a:t>
            </a:r>
            <a:r>
              <a:rPr sz="2800" spc="0" dirty="0">
                <a:latin typeface="Georgia"/>
                <a:cs typeface="Georgia"/>
              </a:rPr>
              <a:t>kdo </a:t>
            </a:r>
            <a:endParaRPr sz="2800">
              <a:latin typeface="Georgia"/>
              <a:cs typeface="Georgia"/>
            </a:endParaRPr>
          </a:p>
          <a:p>
            <a:pPr marL="12700">
              <a:lnSpc>
                <a:spcPts val="3181"/>
              </a:lnSpc>
              <a:spcBef>
                <a:spcPts val="178"/>
              </a:spcBef>
            </a:pPr>
            <a:r>
              <a:rPr sz="2800" spc="0" dirty="0">
                <a:latin typeface="Georgia"/>
                <a:cs typeface="Georgia"/>
              </a:rPr>
              <a:t>p</a:t>
            </a:r>
            <a:r>
              <a:rPr sz="2800" spc="-9" dirty="0">
                <a:latin typeface="Georgia"/>
                <a:cs typeface="Georgia"/>
              </a:rPr>
              <a:t>r</a:t>
            </a:r>
            <a:r>
              <a:rPr sz="2800" spc="0" dirty="0">
                <a:latin typeface="Georgia"/>
                <a:cs typeface="Georgia"/>
              </a:rPr>
              <a:t>acuje, někdo žije </a:t>
            </a:r>
            <a:endParaRPr sz="2800">
              <a:latin typeface="Georgia"/>
              <a:cs typeface="Georgia"/>
            </a:endParaRPr>
          </a:p>
          <a:p>
            <a:pPr marL="12700">
              <a:lnSpc>
                <a:spcPts val="3181"/>
              </a:lnSpc>
              <a:spcBef>
                <a:spcPts val="178"/>
              </a:spcBef>
            </a:pPr>
            <a:r>
              <a:rPr sz="2800" spc="0" dirty="0">
                <a:latin typeface="Georgia"/>
                <a:cs typeface="Georgia"/>
              </a:rPr>
              <a:t>sám, něk</a:t>
            </a:r>
            <a:r>
              <a:rPr sz="2800" spc="4" dirty="0">
                <a:latin typeface="Georgia"/>
                <a:cs typeface="Georgia"/>
              </a:rPr>
              <a:t>d</a:t>
            </a:r>
            <a:r>
              <a:rPr sz="2800" spc="0" dirty="0">
                <a:latin typeface="Georgia"/>
                <a:cs typeface="Georgia"/>
              </a:rPr>
              <a:t>o</a:t>
            </a:r>
            <a:r>
              <a:rPr sz="2800" spc="-86" dirty="0">
                <a:latin typeface="Georgia"/>
                <a:cs typeface="Georgia"/>
              </a:rPr>
              <a:t> </a:t>
            </a:r>
            <a:r>
              <a:rPr sz="2800" spc="0" dirty="0">
                <a:latin typeface="Georgia"/>
                <a:cs typeface="Georgia"/>
              </a:rPr>
              <a:t>s</a:t>
            </a:r>
            <a:endParaRPr sz="2800">
              <a:latin typeface="Georgia"/>
              <a:cs typeface="Georgia"/>
            </a:endParaRPr>
          </a:p>
          <a:p>
            <a:pPr marL="12700" marR="47906">
              <a:lnSpc>
                <a:spcPct val="94685"/>
              </a:lnSpc>
              <a:spcBef>
                <a:spcPts val="178"/>
              </a:spcBef>
            </a:pPr>
            <a:r>
              <a:rPr sz="2800" spc="0" dirty="0">
                <a:latin typeface="Georgia"/>
                <a:cs typeface="Georgia"/>
              </a:rPr>
              <a:t>pa</a:t>
            </a:r>
            <a:r>
              <a:rPr sz="2800" spc="-9" dirty="0">
                <a:latin typeface="Georgia"/>
                <a:cs typeface="Georgia"/>
              </a:rPr>
              <a:t>r</a:t>
            </a:r>
            <a:r>
              <a:rPr sz="2800" spc="0" dirty="0">
                <a:latin typeface="Georgia"/>
                <a:cs typeface="Georgia"/>
              </a:rPr>
              <a:t>tnerem…….</a:t>
            </a:r>
            <a:endParaRPr sz="2800">
              <a:latin typeface="Georgia"/>
              <a:cs typeface="Georgia"/>
            </a:endParaRPr>
          </a:p>
        </p:txBody>
      </p:sp>
      <p:sp>
        <p:nvSpPr>
          <p:cNvPr id="17" name="object 17"/>
          <p:cNvSpPr txBox="1"/>
          <p:nvPr/>
        </p:nvSpPr>
        <p:spPr>
          <a:xfrm>
            <a:off x="902004" y="3194366"/>
            <a:ext cx="1946637" cy="807524"/>
          </a:xfrm>
          <a:prstGeom prst="rect">
            <a:avLst/>
          </a:prstGeom>
        </p:spPr>
        <p:txBody>
          <a:bodyPr wrap="square" lIns="0" tIns="0" rIns="0" bIns="0" rtlCol="0">
            <a:noAutofit/>
          </a:bodyPr>
          <a:lstStyle/>
          <a:p>
            <a:pPr marL="12700">
              <a:lnSpc>
                <a:spcPts val="2970"/>
              </a:lnSpc>
              <a:spcBef>
                <a:spcPts val="148"/>
              </a:spcBef>
            </a:pPr>
            <a:r>
              <a:rPr sz="2800" spc="0" dirty="0">
                <a:latin typeface="Georgia"/>
                <a:cs typeface="Georgia"/>
              </a:rPr>
              <a:t>adol</a:t>
            </a:r>
            <a:r>
              <a:rPr sz="2800" spc="9" dirty="0">
                <a:latin typeface="Georgia"/>
                <a:cs typeface="Georgia"/>
              </a:rPr>
              <a:t>e</a:t>
            </a:r>
            <a:r>
              <a:rPr sz="2800" spc="0" dirty="0">
                <a:latin typeface="Georgia"/>
                <a:cs typeface="Georgia"/>
              </a:rPr>
              <a:t>sc</a:t>
            </a:r>
            <a:r>
              <a:rPr sz="2800" spc="4" dirty="0">
                <a:latin typeface="Georgia"/>
                <a:cs typeface="Georgia"/>
              </a:rPr>
              <a:t>e</a:t>
            </a:r>
            <a:r>
              <a:rPr sz="2800" spc="0" dirty="0">
                <a:latin typeface="Georgia"/>
                <a:cs typeface="Georgia"/>
              </a:rPr>
              <a:t>nti,</a:t>
            </a:r>
            <a:endParaRPr sz="2800">
              <a:latin typeface="Georgia"/>
              <a:cs typeface="Georgia"/>
            </a:endParaRPr>
          </a:p>
          <a:p>
            <a:pPr marL="12700" marR="53263">
              <a:lnSpc>
                <a:spcPct val="94685"/>
              </a:lnSpc>
              <a:spcBef>
                <a:spcPts val="31"/>
              </a:spcBef>
            </a:pPr>
            <a:r>
              <a:rPr sz="2800" spc="0" dirty="0">
                <a:latin typeface="Georgia"/>
                <a:cs typeface="Georgia"/>
              </a:rPr>
              <a:t>do</a:t>
            </a:r>
            <a:r>
              <a:rPr sz="2800" spc="4" dirty="0">
                <a:latin typeface="Georgia"/>
                <a:cs typeface="Georgia"/>
              </a:rPr>
              <a:t>s</a:t>
            </a:r>
            <a:r>
              <a:rPr sz="2800" spc="0" dirty="0">
                <a:latin typeface="Georgia"/>
                <a:cs typeface="Georgia"/>
              </a:rPr>
              <a:t>pělí</a:t>
            </a:r>
            <a:endParaRPr sz="2800">
              <a:latin typeface="Georgia"/>
              <a:cs typeface="Georgia"/>
            </a:endParaRPr>
          </a:p>
        </p:txBody>
      </p:sp>
      <p:sp>
        <p:nvSpPr>
          <p:cNvPr id="16" name="object 16"/>
          <p:cNvSpPr txBox="1"/>
          <p:nvPr/>
        </p:nvSpPr>
        <p:spPr>
          <a:xfrm>
            <a:off x="2853590" y="3194366"/>
            <a:ext cx="571423" cy="380492"/>
          </a:xfrm>
          <a:prstGeom prst="rect">
            <a:avLst/>
          </a:prstGeom>
        </p:spPr>
        <p:txBody>
          <a:bodyPr wrap="square" lIns="0" tIns="0" rIns="0" bIns="0" rtlCol="0">
            <a:noAutofit/>
          </a:bodyPr>
          <a:lstStyle/>
          <a:p>
            <a:pPr marL="12700">
              <a:lnSpc>
                <a:spcPts val="2970"/>
              </a:lnSpc>
              <a:spcBef>
                <a:spcPts val="148"/>
              </a:spcBef>
            </a:pPr>
            <a:r>
              <a:rPr sz="2800" spc="0" dirty="0">
                <a:latin typeface="Georgia"/>
                <a:cs typeface="Georgia"/>
              </a:rPr>
              <a:t>ani</a:t>
            </a:r>
            <a:endParaRPr sz="2800">
              <a:latin typeface="Georgia"/>
              <a:cs typeface="Georgia"/>
            </a:endParaRPr>
          </a:p>
        </p:txBody>
      </p:sp>
      <p:sp>
        <p:nvSpPr>
          <p:cNvPr id="15" name="object 15"/>
          <p:cNvSpPr txBox="1"/>
          <p:nvPr/>
        </p:nvSpPr>
        <p:spPr>
          <a:xfrm>
            <a:off x="3433810" y="3194366"/>
            <a:ext cx="742900" cy="380492"/>
          </a:xfrm>
          <a:prstGeom prst="rect">
            <a:avLst/>
          </a:prstGeom>
        </p:spPr>
        <p:txBody>
          <a:bodyPr wrap="square" lIns="0" tIns="0" rIns="0" bIns="0" rtlCol="0">
            <a:noAutofit/>
          </a:bodyPr>
          <a:lstStyle/>
          <a:p>
            <a:pPr marL="12700">
              <a:lnSpc>
                <a:spcPts val="2970"/>
              </a:lnSpc>
              <a:spcBef>
                <a:spcPts val="148"/>
              </a:spcBef>
            </a:pPr>
            <a:r>
              <a:rPr sz="2800" spc="0" dirty="0">
                <a:latin typeface="Georgia"/>
                <a:cs typeface="Georgia"/>
              </a:rPr>
              <a:t>jako</a:t>
            </a:r>
            <a:endParaRPr sz="2800">
              <a:latin typeface="Georgia"/>
              <a:cs typeface="Georgia"/>
            </a:endParaRPr>
          </a:p>
        </p:txBody>
      </p:sp>
      <p:sp>
        <p:nvSpPr>
          <p:cNvPr id="14" name="object 14"/>
          <p:cNvSpPr txBox="1"/>
          <p:nvPr/>
        </p:nvSpPr>
        <p:spPr>
          <a:xfrm>
            <a:off x="4837557" y="3659194"/>
            <a:ext cx="218380" cy="380796"/>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928826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54868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6" name="object 6"/>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7" name="object 7"/>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9" name="object 9"/>
          <p:cNvSpPr/>
          <p:nvPr/>
        </p:nvSpPr>
        <p:spPr>
          <a:xfrm>
            <a:off x="8664575" y="4987925"/>
            <a:ext cx="182625" cy="228600"/>
          </a:xfrm>
          <a:prstGeom prst="rect">
            <a:avLst/>
          </a:prstGeom>
          <a:blipFill>
            <a:blip r:embed="rId5" cstate="print"/>
            <a:stretch>
              <a:fillRect/>
            </a:stretch>
          </a:blipFill>
        </p:spPr>
        <p:txBody>
          <a:bodyPr wrap="square" lIns="0" tIns="0" rIns="0" bIns="0" rtlCol="0">
            <a:noAutofit/>
          </a:bodyPr>
          <a:lstStyle/>
          <a:p>
            <a:endParaRPr/>
          </a:p>
        </p:txBody>
      </p:sp>
      <p:sp>
        <p:nvSpPr>
          <p:cNvPr id="10" name="object 10"/>
          <p:cNvSpPr/>
          <p:nvPr/>
        </p:nvSpPr>
        <p:spPr>
          <a:xfrm>
            <a:off x="8664575" y="4987925"/>
            <a:ext cx="182625" cy="228600"/>
          </a:xfrm>
          <a:custGeom>
            <a:avLst/>
            <a:gdLst/>
            <a:ahLst/>
            <a:cxnLst/>
            <a:rect l="l" t="t" r="r" b="b"/>
            <a:pathLst>
              <a:path w="182625" h="228600">
                <a:moveTo>
                  <a:pt x="182625" y="114300"/>
                </a:moveTo>
                <a:lnTo>
                  <a:pt x="91313" y="0"/>
                </a:lnTo>
              </a:path>
              <a:path w="182625" h="228600">
                <a:moveTo>
                  <a:pt x="91313" y="228600"/>
                </a:moveTo>
                <a:lnTo>
                  <a:pt x="182625" y="114300"/>
                </a:lnTo>
              </a:path>
            </a:pathLst>
          </a:custGeom>
          <a:ln w="3175">
            <a:solidFill>
              <a:srgbClr val="256979"/>
            </a:solidFill>
          </a:ln>
        </p:spPr>
        <p:txBody>
          <a:bodyPr wrap="square" lIns="0" tIns="0" rIns="0" bIns="0" rtlCol="0">
            <a:noAutofit/>
          </a:bodyPr>
          <a:lstStyle/>
          <a:p>
            <a:endParaRPr/>
          </a:p>
        </p:txBody>
      </p:sp>
      <p:sp>
        <p:nvSpPr>
          <p:cNvPr id="11" name="object 11"/>
          <p:cNvSpPr/>
          <p:nvPr/>
        </p:nvSpPr>
        <p:spPr>
          <a:xfrm>
            <a:off x="8664575" y="4987925"/>
            <a:ext cx="182625" cy="228600"/>
          </a:xfrm>
          <a:prstGeom prst="rect">
            <a:avLst/>
          </a:prstGeom>
          <a:blipFill>
            <a:blip r:embed="rId6" cstate="print"/>
            <a:stretch>
              <a:fillRect/>
            </a:stretch>
          </a:blipFill>
        </p:spPr>
        <p:txBody>
          <a:bodyPr wrap="square" lIns="0" tIns="0" rIns="0" bIns="0" rtlCol="0">
            <a:noAutofit/>
          </a:bodyPr>
          <a:lstStyle/>
          <a:p>
            <a:endParaRPr/>
          </a:p>
        </p:txBody>
      </p:sp>
      <p:sp>
        <p:nvSpPr>
          <p:cNvPr id="12" name="object 12"/>
          <p:cNvSpPr/>
          <p:nvPr/>
        </p:nvSpPr>
        <p:spPr>
          <a:xfrm>
            <a:off x="8664575" y="4987925"/>
            <a:ext cx="182625" cy="228600"/>
          </a:xfrm>
          <a:custGeom>
            <a:avLst/>
            <a:gdLst/>
            <a:ahLst/>
            <a:cxnLst/>
            <a:rect l="l" t="t" r="r" b="b"/>
            <a:pathLst>
              <a:path w="182625" h="228600">
                <a:moveTo>
                  <a:pt x="0" y="0"/>
                </a:moveTo>
                <a:lnTo>
                  <a:pt x="91313" y="0"/>
                </a:lnTo>
                <a:lnTo>
                  <a:pt x="182625" y="114300"/>
                </a:lnTo>
                <a:lnTo>
                  <a:pt x="91313" y="228600"/>
                </a:lnTo>
                <a:lnTo>
                  <a:pt x="0" y="228600"/>
                </a:lnTo>
                <a:lnTo>
                  <a:pt x="91313" y="114300"/>
                </a:lnTo>
                <a:lnTo>
                  <a:pt x="0" y="0"/>
                </a:lnTo>
                <a:close/>
              </a:path>
            </a:pathLst>
          </a:custGeom>
          <a:ln w="3174">
            <a:solidFill>
              <a:srgbClr val="256979"/>
            </a:solidFill>
          </a:ln>
        </p:spPr>
        <p:txBody>
          <a:bodyPr wrap="square" lIns="0" tIns="0" rIns="0" bIns="0" rtlCol="0">
            <a:noAutofit/>
          </a:bodyPr>
          <a:lstStyle/>
          <a:p>
            <a:endParaRPr/>
          </a:p>
        </p:txBody>
      </p:sp>
      <p:sp>
        <p:nvSpPr>
          <p:cNvPr id="13" name="object 13"/>
          <p:cNvSpPr/>
          <p:nvPr/>
        </p:nvSpPr>
        <p:spPr>
          <a:xfrm>
            <a:off x="8477250" y="4987925"/>
            <a:ext cx="182625" cy="228600"/>
          </a:xfrm>
          <a:prstGeom prst="rect">
            <a:avLst/>
          </a:prstGeom>
          <a:blipFill>
            <a:blip r:embed="rId7" cstate="print"/>
            <a:stretch>
              <a:fillRect/>
            </a:stretch>
          </a:blipFill>
        </p:spPr>
        <p:txBody>
          <a:bodyPr wrap="square" lIns="0" tIns="0" rIns="0" bIns="0" rtlCol="0">
            <a:noAutofit/>
          </a:bodyPr>
          <a:lstStyle/>
          <a:p>
            <a:endParaRPr/>
          </a:p>
        </p:txBody>
      </p:sp>
      <p:sp>
        <p:nvSpPr>
          <p:cNvPr id="14" name="object 14"/>
          <p:cNvSpPr/>
          <p:nvPr/>
        </p:nvSpPr>
        <p:spPr>
          <a:xfrm>
            <a:off x="8477250" y="4987925"/>
            <a:ext cx="182625" cy="228600"/>
          </a:xfrm>
          <a:custGeom>
            <a:avLst/>
            <a:gdLst/>
            <a:ahLst/>
            <a:cxnLst/>
            <a:rect l="l" t="t" r="r" b="b"/>
            <a:pathLst>
              <a:path w="182625" h="228600">
                <a:moveTo>
                  <a:pt x="182625" y="114300"/>
                </a:moveTo>
                <a:lnTo>
                  <a:pt x="91313" y="0"/>
                </a:lnTo>
              </a:path>
              <a:path w="182625" h="228600">
                <a:moveTo>
                  <a:pt x="91313" y="228600"/>
                </a:moveTo>
                <a:lnTo>
                  <a:pt x="182625" y="114300"/>
                </a:lnTo>
              </a:path>
            </a:pathLst>
          </a:custGeom>
          <a:ln w="3175">
            <a:solidFill>
              <a:srgbClr val="256979"/>
            </a:solidFill>
          </a:ln>
        </p:spPr>
        <p:txBody>
          <a:bodyPr wrap="square" lIns="0" tIns="0" rIns="0" bIns="0" rtlCol="0">
            <a:noAutofit/>
          </a:bodyPr>
          <a:lstStyle/>
          <a:p>
            <a:endParaRPr/>
          </a:p>
        </p:txBody>
      </p:sp>
      <p:sp>
        <p:nvSpPr>
          <p:cNvPr id="15" name="object 15"/>
          <p:cNvSpPr/>
          <p:nvPr/>
        </p:nvSpPr>
        <p:spPr>
          <a:xfrm>
            <a:off x="8477250" y="4987925"/>
            <a:ext cx="182625" cy="228600"/>
          </a:xfrm>
          <a:prstGeom prst="rect">
            <a:avLst/>
          </a:prstGeom>
          <a:blipFill>
            <a:blip r:embed="rId8" cstate="print"/>
            <a:stretch>
              <a:fillRect/>
            </a:stretch>
          </a:blipFill>
        </p:spPr>
        <p:txBody>
          <a:bodyPr wrap="square" lIns="0" tIns="0" rIns="0" bIns="0" rtlCol="0">
            <a:noAutofit/>
          </a:bodyPr>
          <a:lstStyle/>
          <a:p>
            <a:endParaRPr/>
          </a:p>
        </p:txBody>
      </p:sp>
      <p:sp>
        <p:nvSpPr>
          <p:cNvPr id="16" name="object 16"/>
          <p:cNvSpPr/>
          <p:nvPr/>
        </p:nvSpPr>
        <p:spPr>
          <a:xfrm>
            <a:off x="8477250" y="4987925"/>
            <a:ext cx="182625" cy="228600"/>
          </a:xfrm>
          <a:custGeom>
            <a:avLst/>
            <a:gdLst/>
            <a:ahLst/>
            <a:cxnLst/>
            <a:rect l="l" t="t" r="r" b="b"/>
            <a:pathLst>
              <a:path w="182625" h="228600">
                <a:moveTo>
                  <a:pt x="0" y="0"/>
                </a:moveTo>
                <a:lnTo>
                  <a:pt x="91313" y="0"/>
                </a:lnTo>
                <a:lnTo>
                  <a:pt x="182625" y="114300"/>
                </a:lnTo>
                <a:lnTo>
                  <a:pt x="91313" y="228600"/>
                </a:lnTo>
                <a:lnTo>
                  <a:pt x="0" y="228600"/>
                </a:lnTo>
                <a:lnTo>
                  <a:pt x="91313" y="114300"/>
                </a:lnTo>
                <a:lnTo>
                  <a:pt x="0" y="0"/>
                </a:lnTo>
                <a:close/>
              </a:path>
            </a:pathLst>
          </a:custGeom>
          <a:ln w="3174">
            <a:solidFill>
              <a:srgbClr val="256979"/>
            </a:solidFill>
          </a:ln>
        </p:spPr>
        <p:txBody>
          <a:bodyPr wrap="square" lIns="0" tIns="0" rIns="0" bIns="0" rtlCol="0">
            <a:noAutofit/>
          </a:bodyPr>
          <a:lstStyle/>
          <a:p>
            <a:endParaRPr/>
          </a:p>
        </p:txBody>
      </p:sp>
      <p:sp>
        <p:nvSpPr>
          <p:cNvPr id="17" name="object 17"/>
          <p:cNvSpPr/>
          <p:nvPr/>
        </p:nvSpPr>
        <p:spPr>
          <a:xfrm>
            <a:off x="228600" y="189992"/>
            <a:ext cx="8686800" cy="4389120"/>
          </a:xfrm>
          <a:custGeom>
            <a:avLst/>
            <a:gdLst/>
            <a:ahLst/>
            <a:cxnLst/>
            <a:rect l="l" t="t" r="r" b="b"/>
            <a:pathLst>
              <a:path w="8686800" h="4389120">
                <a:moveTo>
                  <a:pt x="0" y="4389120"/>
                </a:moveTo>
                <a:lnTo>
                  <a:pt x="8686800" y="4389120"/>
                </a:lnTo>
                <a:lnTo>
                  <a:pt x="8686800" y="0"/>
                </a:lnTo>
                <a:lnTo>
                  <a:pt x="0" y="0"/>
                </a:lnTo>
                <a:lnTo>
                  <a:pt x="0" y="4389120"/>
                </a:lnTo>
                <a:close/>
              </a:path>
            </a:pathLst>
          </a:custGeom>
          <a:solidFill>
            <a:srgbClr val="E7DEC8"/>
          </a:solidFill>
        </p:spPr>
        <p:txBody>
          <a:bodyPr wrap="square" lIns="0" tIns="0" rIns="0" bIns="0" rtlCol="0">
            <a:noAutofit/>
          </a:bodyPr>
          <a:lstStyle/>
          <a:p>
            <a:endParaRPr/>
          </a:p>
        </p:txBody>
      </p:sp>
      <p:sp>
        <p:nvSpPr>
          <p:cNvPr id="18" name="object 18"/>
          <p:cNvSpPr/>
          <p:nvPr/>
        </p:nvSpPr>
        <p:spPr>
          <a:xfrm>
            <a:off x="683568" y="5373216"/>
            <a:ext cx="7644384" cy="734568"/>
          </a:xfrm>
          <a:prstGeom prst="rect">
            <a:avLst/>
          </a:prstGeom>
          <a:blipFill>
            <a:blip r:embed="rId9" cstate="print"/>
            <a:stretch>
              <a:fillRect/>
            </a:stretch>
          </a:blipFill>
        </p:spPr>
        <p:txBody>
          <a:bodyPr wrap="square" lIns="0" tIns="0" rIns="0" bIns="0" rtlCol="0">
            <a:noAutofit/>
          </a:bodyPr>
          <a:lstStyle/>
          <a:p>
            <a:endParaRPr/>
          </a:p>
        </p:txBody>
      </p:sp>
      <p:sp>
        <p:nvSpPr>
          <p:cNvPr id="19" name="object 19"/>
          <p:cNvSpPr/>
          <p:nvPr/>
        </p:nvSpPr>
        <p:spPr>
          <a:xfrm>
            <a:off x="319633" y="260603"/>
            <a:ext cx="4381500" cy="2533650"/>
          </a:xfrm>
          <a:prstGeom prst="rect">
            <a:avLst/>
          </a:prstGeom>
          <a:blipFill>
            <a:blip r:embed="rId10" cstate="print"/>
            <a:stretch>
              <a:fillRect/>
            </a:stretch>
          </a:blipFill>
        </p:spPr>
        <p:txBody>
          <a:bodyPr wrap="square" lIns="0" tIns="0" rIns="0" bIns="0" rtlCol="0">
            <a:noAutofit/>
          </a:bodyPr>
          <a:lstStyle/>
          <a:p>
            <a:endParaRPr/>
          </a:p>
        </p:txBody>
      </p:sp>
      <p:sp>
        <p:nvSpPr>
          <p:cNvPr id="20" name="object 20"/>
          <p:cNvSpPr/>
          <p:nvPr/>
        </p:nvSpPr>
        <p:spPr>
          <a:xfrm>
            <a:off x="3923928" y="836712"/>
            <a:ext cx="2592324" cy="2952369"/>
          </a:xfrm>
          <a:prstGeom prst="rect">
            <a:avLst/>
          </a:prstGeom>
          <a:blipFill>
            <a:blip r:embed="rId11" cstate="print"/>
            <a:stretch>
              <a:fillRect/>
            </a:stretch>
          </a:blipFill>
        </p:spPr>
        <p:txBody>
          <a:bodyPr wrap="square" lIns="0" tIns="0" rIns="0" bIns="0" rtlCol="0">
            <a:noAutofit/>
          </a:bodyPr>
          <a:lstStyle/>
          <a:p>
            <a:endParaRPr/>
          </a:p>
        </p:txBody>
      </p:sp>
      <p:sp>
        <p:nvSpPr>
          <p:cNvPr id="21" name="object 21"/>
          <p:cNvSpPr/>
          <p:nvPr/>
        </p:nvSpPr>
        <p:spPr>
          <a:xfrm>
            <a:off x="6156176" y="2708920"/>
            <a:ext cx="2486025" cy="2054352"/>
          </a:xfrm>
          <a:prstGeom prst="rect">
            <a:avLst/>
          </a:prstGeom>
          <a:blipFill>
            <a:blip r:embed="rId12" cstate="print"/>
            <a:stretch>
              <a:fillRect/>
            </a:stretch>
          </a:blipFill>
        </p:spPr>
        <p:txBody>
          <a:bodyPr wrap="square" lIns="0" tIns="0" rIns="0" bIns="0" rtlCol="0">
            <a:noAutofit/>
          </a:bodyPr>
          <a:lstStyle/>
          <a:p>
            <a:endParaRPr/>
          </a:p>
        </p:txBody>
      </p:sp>
      <p:sp>
        <p:nvSpPr>
          <p:cNvPr id="3" name="object 3"/>
          <p:cNvSpPr txBox="1"/>
          <p:nvPr/>
        </p:nvSpPr>
        <p:spPr>
          <a:xfrm>
            <a:off x="539552" y="5229200"/>
            <a:ext cx="7755267" cy="780077"/>
          </a:xfrm>
          <a:prstGeom prst="rect">
            <a:avLst/>
          </a:prstGeom>
        </p:spPr>
        <p:txBody>
          <a:bodyPr wrap="square" lIns="0" tIns="0" rIns="0" bIns="0" rtlCol="0">
            <a:noAutofit/>
          </a:bodyPr>
          <a:lstStyle/>
          <a:p>
            <a:pPr marL="12700" marR="895">
              <a:lnSpc>
                <a:spcPts val="2860"/>
              </a:lnSpc>
              <a:spcBef>
                <a:spcPts val="143"/>
              </a:spcBef>
            </a:pPr>
            <a:r>
              <a:rPr lang="cs-CZ" sz="2700" b="1" spc="0" dirty="0">
                <a:solidFill>
                  <a:srgbClr val="3891A7"/>
                </a:solidFill>
                <a:latin typeface="Arial"/>
                <a:cs typeface="Arial"/>
              </a:rPr>
              <a:t>VYMEZENÍ A PŘEDMĚT  ONTOGENETICKÉ PSYCHOLOGIE </a:t>
            </a:r>
            <a:endParaRPr sz="2700" dirty="0">
              <a:latin typeface="Arial"/>
              <a:cs typeface="Arial"/>
            </a:endParaRPr>
          </a:p>
        </p:txBody>
      </p:sp>
      <p:sp>
        <p:nvSpPr>
          <p:cNvPr id="2" name="object 2"/>
          <p:cNvSpPr txBox="1"/>
          <p:nvPr/>
        </p:nvSpPr>
        <p:spPr>
          <a:xfrm>
            <a:off x="228600" y="189992"/>
            <a:ext cx="8686800" cy="4389119"/>
          </a:xfrm>
          <a:prstGeom prst="rect">
            <a:avLst/>
          </a:prstGeom>
        </p:spPr>
        <p:txBody>
          <a:bodyPr wrap="square" lIns="0" tIns="0" rIns="0" bIns="0" rtlCol="0">
            <a:noAutofit/>
          </a:bodyPr>
          <a:lstStyle/>
          <a:p>
            <a:pPr marL="25400">
              <a:lnSpc>
                <a:spcPts val="1000"/>
              </a:lnSpc>
            </a:pPr>
            <a:endParaRPr sz="1000"/>
          </a:p>
        </p:txBody>
      </p:sp>
    </p:spTree>
  </p:cSld>
  <p:clrMapOvr>
    <a:masterClrMapping/>
  </p:clrMapOvr>
  <p:transition spd="slow">
    <p:wheel spokes="8"/>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bject 41"/>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42" name="object 42"/>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43" name="object 43"/>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44" name="object 44"/>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45" name="object 45"/>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46" name="object 46"/>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47" name="object 47"/>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48" name="object 48"/>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49" name="object 49"/>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50" name="object 50"/>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51" name="object 51"/>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52" name="object 52"/>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37" name="object 37"/>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38" name="object 38"/>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39" name="object 39"/>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40" name="object 40"/>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33" name="object 33"/>
          <p:cNvSpPr/>
          <p:nvPr/>
        </p:nvSpPr>
        <p:spPr>
          <a:xfrm>
            <a:off x="449580" y="2162555"/>
            <a:ext cx="592836" cy="557784"/>
          </a:xfrm>
          <a:prstGeom prst="rect">
            <a:avLst/>
          </a:prstGeom>
          <a:blipFill>
            <a:blip r:embed="rId2" cstate="print"/>
            <a:stretch>
              <a:fillRect/>
            </a:stretch>
          </a:blipFill>
        </p:spPr>
        <p:txBody>
          <a:bodyPr wrap="square" lIns="0" tIns="0" rIns="0" bIns="0" rtlCol="0">
            <a:noAutofit/>
          </a:bodyPr>
          <a:lstStyle/>
          <a:p>
            <a:endParaRPr/>
          </a:p>
        </p:txBody>
      </p:sp>
      <p:sp>
        <p:nvSpPr>
          <p:cNvPr id="34" name="object 34"/>
          <p:cNvSpPr/>
          <p:nvPr/>
        </p:nvSpPr>
        <p:spPr>
          <a:xfrm>
            <a:off x="693420" y="2138172"/>
            <a:ext cx="2220468" cy="582167"/>
          </a:xfrm>
          <a:prstGeom prst="rect">
            <a:avLst/>
          </a:prstGeom>
          <a:blipFill>
            <a:blip r:embed="rId3" cstate="print"/>
            <a:stretch>
              <a:fillRect/>
            </a:stretch>
          </a:blipFill>
        </p:spPr>
        <p:txBody>
          <a:bodyPr wrap="square" lIns="0" tIns="0" rIns="0" bIns="0" rtlCol="0">
            <a:noAutofit/>
          </a:bodyPr>
          <a:lstStyle/>
          <a:p>
            <a:endParaRPr/>
          </a:p>
        </p:txBody>
      </p:sp>
      <p:sp>
        <p:nvSpPr>
          <p:cNvPr id="35" name="object 35"/>
          <p:cNvSpPr/>
          <p:nvPr/>
        </p:nvSpPr>
        <p:spPr>
          <a:xfrm>
            <a:off x="693420" y="2522220"/>
            <a:ext cx="2505456" cy="582167"/>
          </a:xfrm>
          <a:prstGeom prst="rect">
            <a:avLst/>
          </a:prstGeom>
          <a:blipFill>
            <a:blip r:embed="rId4" cstate="print"/>
            <a:stretch>
              <a:fillRect/>
            </a:stretch>
          </a:blipFill>
        </p:spPr>
        <p:txBody>
          <a:bodyPr wrap="square" lIns="0" tIns="0" rIns="0" bIns="0" rtlCol="0">
            <a:noAutofit/>
          </a:bodyPr>
          <a:lstStyle/>
          <a:p>
            <a:endParaRPr/>
          </a:p>
        </p:txBody>
      </p:sp>
      <p:sp>
        <p:nvSpPr>
          <p:cNvPr id="36" name="object 36"/>
          <p:cNvSpPr/>
          <p:nvPr/>
        </p:nvSpPr>
        <p:spPr>
          <a:xfrm>
            <a:off x="693420" y="2906268"/>
            <a:ext cx="4067555" cy="582167"/>
          </a:xfrm>
          <a:prstGeom prst="rect">
            <a:avLst/>
          </a:prstGeom>
          <a:blipFill>
            <a:blip r:embed="rId5" cstate="print"/>
            <a:stretch>
              <a:fillRect/>
            </a:stretch>
          </a:blipFill>
        </p:spPr>
        <p:txBody>
          <a:bodyPr wrap="square" lIns="0" tIns="0" rIns="0" bIns="0" rtlCol="0">
            <a:noAutofit/>
          </a:bodyPr>
          <a:lstStyle/>
          <a:p>
            <a:endParaRPr/>
          </a:p>
        </p:txBody>
      </p:sp>
      <p:sp>
        <p:nvSpPr>
          <p:cNvPr id="29" name="object 29"/>
          <p:cNvSpPr/>
          <p:nvPr/>
        </p:nvSpPr>
        <p:spPr>
          <a:xfrm>
            <a:off x="4640580" y="2162555"/>
            <a:ext cx="592836" cy="557784"/>
          </a:xfrm>
          <a:prstGeom prst="rect">
            <a:avLst/>
          </a:prstGeom>
          <a:blipFill>
            <a:blip r:embed="rId2" cstate="print"/>
            <a:stretch>
              <a:fillRect/>
            </a:stretch>
          </a:blipFill>
        </p:spPr>
        <p:txBody>
          <a:bodyPr wrap="square" lIns="0" tIns="0" rIns="0" bIns="0" rtlCol="0">
            <a:noAutofit/>
          </a:bodyPr>
          <a:lstStyle/>
          <a:p>
            <a:endParaRPr/>
          </a:p>
        </p:txBody>
      </p:sp>
      <p:sp>
        <p:nvSpPr>
          <p:cNvPr id="30" name="object 30"/>
          <p:cNvSpPr/>
          <p:nvPr/>
        </p:nvSpPr>
        <p:spPr>
          <a:xfrm>
            <a:off x="4884420" y="2138172"/>
            <a:ext cx="2267712" cy="582167"/>
          </a:xfrm>
          <a:prstGeom prst="rect">
            <a:avLst/>
          </a:prstGeom>
          <a:blipFill>
            <a:blip r:embed="rId6" cstate="print"/>
            <a:stretch>
              <a:fillRect/>
            </a:stretch>
          </a:blipFill>
        </p:spPr>
        <p:txBody>
          <a:bodyPr wrap="square" lIns="0" tIns="0" rIns="0" bIns="0" rtlCol="0">
            <a:noAutofit/>
          </a:bodyPr>
          <a:lstStyle/>
          <a:p>
            <a:endParaRPr/>
          </a:p>
        </p:txBody>
      </p:sp>
      <p:sp>
        <p:nvSpPr>
          <p:cNvPr id="31" name="object 31"/>
          <p:cNvSpPr/>
          <p:nvPr/>
        </p:nvSpPr>
        <p:spPr>
          <a:xfrm>
            <a:off x="4884420" y="2522220"/>
            <a:ext cx="2493264" cy="582167"/>
          </a:xfrm>
          <a:prstGeom prst="rect">
            <a:avLst/>
          </a:prstGeom>
          <a:blipFill>
            <a:blip r:embed="rId7" cstate="print"/>
            <a:stretch>
              <a:fillRect/>
            </a:stretch>
          </a:blipFill>
        </p:spPr>
        <p:txBody>
          <a:bodyPr wrap="square" lIns="0" tIns="0" rIns="0" bIns="0" rtlCol="0">
            <a:noAutofit/>
          </a:bodyPr>
          <a:lstStyle/>
          <a:p>
            <a:endParaRPr/>
          </a:p>
        </p:txBody>
      </p:sp>
      <p:sp>
        <p:nvSpPr>
          <p:cNvPr id="32" name="object 32"/>
          <p:cNvSpPr/>
          <p:nvPr/>
        </p:nvSpPr>
        <p:spPr>
          <a:xfrm>
            <a:off x="6902196" y="2522220"/>
            <a:ext cx="565403" cy="582167"/>
          </a:xfrm>
          <a:prstGeom prst="rect">
            <a:avLst/>
          </a:prstGeom>
          <a:blipFill>
            <a:blip r:embed="rId8" cstate="print"/>
            <a:stretch>
              <a:fillRect/>
            </a:stretch>
          </a:blipFill>
        </p:spPr>
        <p:txBody>
          <a:bodyPr wrap="square" lIns="0" tIns="0" rIns="0" bIns="0" rtlCol="0">
            <a:noAutofit/>
          </a:bodyPr>
          <a:lstStyle/>
          <a:p>
            <a:endParaRPr/>
          </a:p>
        </p:txBody>
      </p:sp>
      <p:sp>
        <p:nvSpPr>
          <p:cNvPr id="28" name="object 28"/>
          <p:cNvSpPr txBox="1"/>
          <p:nvPr/>
        </p:nvSpPr>
        <p:spPr>
          <a:xfrm>
            <a:off x="535940" y="1463397"/>
            <a:ext cx="3718091" cy="482600"/>
          </a:xfrm>
          <a:prstGeom prst="rect">
            <a:avLst/>
          </a:prstGeom>
        </p:spPr>
        <p:txBody>
          <a:bodyPr wrap="square" lIns="0" tIns="0" rIns="0" bIns="0" rtlCol="0">
            <a:noAutofit/>
          </a:bodyPr>
          <a:lstStyle/>
          <a:p>
            <a:pPr marL="12700">
              <a:lnSpc>
                <a:spcPts val="3800"/>
              </a:lnSpc>
              <a:spcBef>
                <a:spcPts val="190"/>
              </a:spcBef>
            </a:pPr>
            <a:r>
              <a:rPr sz="3600" spc="0" dirty="0">
                <a:solidFill>
                  <a:srgbClr val="424455"/>
                </a:solidFill>
                <a:latin typeface="Trebuchet MS"/>
                <a:cs typeface="Trebuchet MS"/>
              </a:rPr>
              <a:t>J.J.</a:t>
            </a:r>
            <a:r>
              <a:rPr sz="3600" spc="-204" dirty="0">
                <a:solidFill>
                  <a:srgbClr val="424455"/>
                </a:solidFill>
                <a:latin typeface="Trebuchet MS"/>
                <a:cs typeface="Trebuchet MS"/>
              </a:rPr>
              <a:t> </a:t>
            </a:r>
            <a:r>
              <a:rPr sz="3600" spc="0" dirty="0">
                <a:solidFill>
                  <a:srgbClr val="424455"/>
                </a:solidFill>
                <a:latin typeface="Trebuchet MS"/>
                <a:cs typeface="Trebuchet MS"/>
              </a:rPr>
              <a:t>Arn</a:t>
            </a:r>
            <a:r>
              <a:rPr sz="3600" spc="4" dirty="0">
                <a:solidFill>
                  <a:srgbClr val="424455"/>
                </a:solidFill>
                <a:latin typeface="Trebuchet MS"/>
                <a:cs typeface="Trebuchet MS"/>
              </a:rPr>
              <a:t>e</a:t>
            </a:r>
            <a:r>
              <a:rPr sz="3600" spc="0" dirty="0">
                <a:solidFill>
                  <a:srgbClr val="424455"/>
                </a:solidFill>
                <a:latin typeface="Trebuchet MS"/>
                <a:cs typeface="Trebuchet MS"/>
              </a:rPr>
              <a:t>tt (2004)</a:t>
            </a:r>
            <a:endParaRPr sz="3600">
              <a:latin typeface="Trebuchet MS"/>
              <a:cs typeface="Trebuchet MS"/>
            </a:endParaRPr>
          </a:p>
        </p:txBody>
      </p:sp>
      <p:sp>
        <p:nvSpPr>
          <p:cNvPr id="27" name="object 27"/>
          <p:cNvSpPr txBox="1"/>
          <p:nvPr/>
        </p:nvSpPr>
        <p:spPr>
          <a:xfrm>
            <a:off x="4299585" y="1463397"/>
            <a:ext cx="261772" cy="482600"/>
          </a:xfrm>
          <a:prstGeom prst="rect">
            <a:avLst/>
          </a:prstGeom>
        </p:spPr>
        <p:txBody>
          <a:bodyPr wrap="square" lIns="0" tIns="0" rIns="0" bIns="0" rtlCol="0">
            <a:noAutofit/>
          </a:bodyPr>
          <a:lstStyle/>
          <a:p>
            <a:pPr marL="12700">
              <a:lnSpc>
                <a:spcPts val="3800"/>
              </a:lnSpc>
              <a:spcBef>
                <a:spcPts val="190"/>
              </a:spcBef>
            </a:pPr>
            <a:r>
              <a:rPr sz="3600" spc="0" dirty="0">
                <a:solidFill>
                  <a:srgbClr val="424455"/>
                </a:solidFill>
                <a:latin typeface="Trebuchet MS"/>
                <a:cs typeface="Trebuchet MS"/>
              </a:rPr>
              <a:t>–</a:t>
            </a:r>
            <a:endParaRPr sz="3600">
              <a:latin typeface="Trebuchet MS"/>
              <a:cs typeface="Trebuchet MS"/>
            </a:endParaRPr>
          </a:p>
        </p:txBody>
      </p:sp>
      <p:sp>
        <p:nvSpPr>
          <p:cNvPr id="26" name="object 26"/>
          <p:cNvSpPr txBox="1"/>
          <p:nvPr/>
        </p:nvSpPr>
        <p:spPr>
          <a:xfrm>
            <a:off x="4605909" y="1463397"/>
            <a:ext cx="3427425" cy="482600"/>
          </a:xfrm>
          <a:prstGeom prst="rect">
            <a:avLst/>
          </a:prstGeom>
        </p:spPr>
        <p:txBody>
          <a:bodyPr wrap="square" lIns="0" tIns="0" rIns="0" bIns="0" rtlCol="0">
            <a:noAutofit/>
          </a:bodyPr>
          <a:lstStyle/>
          <a:p>
            <a:pPr marL="12700">
              <a:lnSpc>
                <a:spcPts val="3800"/>
              </a:lnSpc>
              <a:spcBef>
                <a:spcPts val="190"/>
              </a:spcBef>
            </a:pPr>
            <a:r>
              <a:rPr sz="3600" spc="0" dirty="0">
                <a:solidFill>
                  <a:srgbClr val="424455"/>
                </a:solidFill>
                <a:latin typeface="Trebuchet MS"/>
                <a:cs typeface="Trebuchet MS"/>
              </a:rPr>
              <a:t>základní rysy VD</a:t>
            </a:r>
            <a:endParaRPr sz="3600">
              <a:latin typeface="Trebuchet MS"/>
              <a:cs typeface="Trebuchet MS"/>
            </a:endParaRPr>
          </a:p>
        </p:txBody>
      </p:sp>
      <p:sp>
        <p:nvSpPr>
          <p:cNvPr id="25" name="object 25"/>
          <p:cNvSpPr txBox="1"/>
          <p:nvPr/>
        </p:nvSpPr>
        <p:spPr>
          <a:xfrm>
            <a:off x="645668" y="2298254"/>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24" name="object 24"/>
          <p:cNvSpPr txBox="1"/>
          <p:nvPr/>
        </p:nvSpPr>
        <p:spPr>
          <a:xfrm>
            <a:off x="902004" y="2298254"/>
            <a:ext cx="2069664" cy="1148588"/>
          </a:xfrm>
          <a:prstGeom prst="rect">
            <a:avLst/>
          </a:prstGeom>
        </p:spPr>
        <p:txBody>
          <a:bodyPr wrap="square" lIns="0" tIns="0" rIns="0" bIns="0" rtlCol="0">
            <a:noAutofit/>
          </a:bodyPr>
          <a:lstStyle/>
          <a:p>
            <a:pPr marL="12700" marR="53263">
              <a:lnSpc>
                <a:spcPts val="2970"/>
              </a:lnSpc>
              <a:spcBef>
                <a:spcPts val="148"/>
              </a:spcBef>
            </a:pPr>
            <a:r>
              <a:rPr sz="2800" b="1" spc="0" dirty="0">
                <a:solidFill>
                  <a:srgbClr val="9F4DA2"/>
                </a:solidFill>
                <a:latin typeface="Georgia"/>
                <a:cs typeface="Georgia"/>
              </a:rPr>
              <a:t>1,</a:t>
            </a:r>
            <a:r>
              <a:rPr sz="2800" b="1" spc="-22" dirty="0">
                <a:solidFill>
                  <a:srgbClr val="9F4DA2"/>
                </a:solidFill>
                <a:latin typeface="Georgia"/>
                <a:cs typeface="Georgia"/>
              </a:rPr>
              <a:t> </a:t>
            </a:r>
            <a:r>
              <a:rPr sz="2800" b="1" spc="0" dirty="0">
                <a:solidFill>
                  <a:srgbClr val="9F4DA2"/>
                </a:solidFill>
                <a:latin typeface="Georgia"/>
                <a:cs typeface="Georgia"/>
              </a:rPr>
              <a:t>ob</a:t>
            </a:r>
            <a:r>
              <a:rPr sz="2800" b="1" spc="-9" dirty="0">
                <a:solidFill>
                  <a:srgbClr val="9F4DA2"/>
                </a:solidFill>
                <a:latin typeface="Georgia"/>
                <a:cs typeface="Georgia"/>
              </a:rPr>
              <a:t>d</a:t>
            </a:r>
            <a:r>
              <a:rPr sz="2800" b="1" spc="0" dirty="0">
                <a:solidFill>
                  <a:srgbClr val="9F4DA2"/>
                </a:solidFill>
                <a:latin typeface="Georgia"/>
                <a:cs typeface="Georgia"/>
              </a:rPr>
              <a:t>o</a:t>
            </a:r>
            <a:r>
              <a:rPr sz="2800" b="1" spc="-9" dirty="0">
                <a:solidFill>
                  <a:srgbClr val="9F4DA2"/>
                </a:solidFill>
                <a:latin typeface="Georgia"/>
                <a:cs typeface="Georgia"/>
              </a:rPr>
              <a:t>b</a:t>
            </a:r>
            <a:r>
              <a:rPr sz="2800" b="1" spc="0" dirty="0">
                <a:solidFill>
                  <a:srgbClr val="9F4DA2"/>
                </a:solidFill>
                <a:latin typeface="Georgia"/>
                <a:cs typeface="Georgia"/>
              </a:rPr>
              <a:t>í</a:t>
            </a:r>
            <a:endParaRPr sz="2800">
              <a:latin typeface="Georgia"/>
              <a:cs typeface="Georgia"/>
            </a:endParaRPr>
          </a:p>
          <a:p>
            <a:pPr marL="12700" marR="53263">
              <a:lnSpc>
                <a:spcPts val="3025"/>
              </a:lnSpc>
              <a:spcBef>
                <a:spcPts val="2"/>
              </a:spcBef>
            </a:pPr>
            <a:r>
              <a:rPr sz="2800" b="1" spc="0" dirty="0">
                <a:solidFill>
                  <a:srgbClr val="9F4DA2"/>
                </a:solidFill>
                <a:latin typeface="Georgia"/>
                <a:cs typeface="Georgia"/>
              </a:rPr>
              <a:t>zk</a:t>
            </a:r>
            <a:r>
              <a:rPr sz="2800" b="1" spc="-9" dirty="0">
                <a:solidFill>
                  <a:srgbClr val="9F4DA2"/>
                </a:solidFill>
                <a:latin typeface="Georgia"/>
                <a:cs typeface="Georgia"/>
              </a:rPr>
              <a:t>o</a:t>
            </a:r>
            <a:r>
              <a:rPr sz="2800" b="1" spc="0" dirty="0">
                <a:solidFill>
                  <a:srgbClr val="9F4DA2"/>
                </a:solidFill>
                <a:latin typeface="Georgia"/>
                <a:cs typeface="Georgia"/>
              </a:rPr>
              <a:t>u</a:t>
            </a:r>
            <a:r>
              <a:rPr sz="2800" b="1" spc="4" dirty="0">
                <a:solidFill>
                  <a:srgbClr val="9F4DA2"/>
                </a:solidFill>
                <a:latin typeface="Georgia"/>
                <a:cs typeface="Georgia"/>
              </a:rPr>
              <a:t>m</a:t>
            </a:r>
            <a:r>
              <a:rPr sz="2800" b="1" spc="0" dirty="0">
                <a:solidFill>
                  <a:srgbClr val="9F4DA2"/>
                </a:solidFill>
                <a:latin typeface="Georgia"/>
                <a:cs typeface="Georgia"/>
              </a:rPr>
              <a:t>ání,</a:t>
            </a:r>
            <a:endParaRPr sz="2800">
              <a:latin typeface="Georgia"/>
              <a:cs typeface="Georgia"/>
            </a:endParaRPr>
          </a:p>
          <a:p>
            <a:pPr marL="12700">
              <a:lnSpc>
                <a:spcPts val="3025"/>
              </a:lnSpc>
            </a:pPr>
            <a:r>
              <a:rPr sz="2800" b="1" spc="0" dirty="0">
                <a:solidFill>
                  <a:srgbClr val="9F4DA2"/>
                </a:solidFill>
                <a:latin typeface="Georgia"/>
                <a:cs typeface="Georgia"/>
              </a:rPr>
              <a:t>o</a:t>
            </a:r>
            <a:r>
              <a:rPr sz="2800" b="1" spc="-9" dirty="0">
                <a:solidFill>
                  <a:srgbClr val="9F4DA2"/>
                </a:solidFill>
                <a:latin typeface="Georgia"/>
                <a:cs typeface="Georgia"/>
              </a:rPr>
              <a:t>b</a:t>
            </a:r>
            <a:r>
              <a:rPr sz="2800" b="1" spc="0" dirty="0">
                <a:solidFill>
                  <a:srgbClr val="9F4DA2"/>
                </a:solidFill>
                <a:latin typeface="Georgia"/>
                <a:cs typeface="Georgia"/>
              </a:rPr>
              <a:t>jevování</a:t>
            </a:r>
            <a:endParaRPr sz="2800">
              <a:latin typeface="Georgia"/>
              <a:cs typeface="Georgia"/>
            </a:endParaRPr>
          </a:p>
        </p:txBody>
      </p:sp>
      <p:sp>
        <p:nvSpPr>
          <p:cNvPr id="23" name="object 23"/>
          <p:cNvSpPr txBox="1"/>
          <p:nvPr/>
        </p:nvSpPr>
        <p:spPr>
          <a:xfrm>
            <a:off x="4837557" y="2298254"/>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22" name="object 22"/>
          <p:cNvSpPr txBox="1"/>
          <p:nvPr/>
        </p:nvSpPr>
        <p:spPr>
          <a:xfrm>
            <a:off x="5093589" y="2298254"/>
            <a:ext cx="2724543" cy="1080412"/>
          </a:xfrm>
          <a:prstGeom prst="rect">
            <a:avLst/>
          </a:prstGeom>
        </p:spPr>
        <p:txBody>
          <a:bodyPr wrap="square" lIns="0" tIns="0" rIns="0" bIns="0" rtlCol="0">
            <a:noAutofit/>
          </a:bodyPr>
          <a:lstStyle/>
          <a:p>
            <a:pPr marL="12700" marR="38176">
              <a:lnSpc>
                <a:spcPts val="2970"/>
              </a:lnSpc>
              <a:spcBef>
                <a:spcPts val="148"/>
              </a:spcBef>
            </a:pPr>
            <a:r>
              <a:rPr sz="2800" b="1" spc="0" dirty="0">
                <a:solidFill>
                  <a:srgbClr val="9F4DA2"/>
                </a:solidFill>
                <a:latin typeface="Georgia"/>
                <a:cs typeface="Georgia"/>
              </a:rPr>
              <a:t>2,</a:t>
            </a:r>
            <a:r>
              <a:rPr sz="2800" b="1" spc="-26" dirty="0">
                <a:solidFill>
                  <a:srgbClr val="9F4DA2"/>
                </a:solidFill>
                <a:latin typeface="Georgia"/>
                <a:cs typeface="Georgia"/>
              </a:rPr>
              <a:t> </a:t>
            </a:r>
            <a:r>
              <a:rPr sz="2800" b="1" spc="0" dirty="0">
                <a:solidFill>
                  <a:srgbClr val="9F4DA2"/>
                </a:solidFill>
                <a:latin typeface="Georgia"/>
                <a:cs typeface="Georgia"/>
              </a:rPr>
              <a:t>o</a:t>
            </a:r>
            <a:r>
              <a:rPr sz="2800" b="1" spc="-14" dirty="0">
                <a:solidFill>
                  <a:srgbClr val="9F4DA2"/>
                </a:solidFill>
                <a:latin typeface="Georgia"/>
                <a:cs typeface="Georgia"/>
              </a:rPr>
              <a:t>b</a:t>
            </a:r>
            <a:r>
              <a:rPr sz="2800" b="1" spc="0" dirty="0">
                <a:solidFill>
                  <a:srgbClr val="9F4DA2"/>
                </a:solidFill>
                <a:latin typeface="Georgia"/>
                <a:cs typeface="Georgia"/>
              </a:rPr>
              <a:t>do</a:t>
            </a:r>
            <a:r>
              <a:rPr sz="2800" b="1" spc="-14" dirty="0">
                <a:solidFill>
                  <a:srgbClr val="9F4DA2"/>
                </a:solidFill>
                <a:latin typeface="Georgia"/>
                <a:cs typeface="Georgia"/>
              </a:rPr>
              <a:t>b</a:t>
            </a:r>
            <a:r>
              <a:rPr sz="2800" b="1" spc="0" dirty="0">
                <a:solidFill>
                  <a:srgbClr val="9F4DA2"/>
                </a:solidFill>
                <a:latin typeface="Georgia"/>
                <a:cs typeface="Georgia"/>
              </a:rPr>
              <a:t>í</a:t>
            </a:r>
            <a:endParaRPr sz="2800">
              <a:latin typeface="Georgia"/>
              <a:cs typeface="Georgia"/>
            </a:endParaRPr>
          </a:p>
          <a:p>
            <a:pPr marL="12700" marR="38176">
              <a:lnSpc>
                <a:spcPts val="3025"/>
              </a:lnSpc>
              <a:spcBef>
                <a:spcPts val="2"/>
              </a:spcBef>
            </a:pPr>
            <a:r>
              <a:rPr sz="2800" b="1" spc="0" dirty="0">
                <a:solidFill>
                  <a:srgbClr val="9F4DA2"/>
                </a:solidFill>
                <a:latin typeface="Georgia"/>
                <a:cs typeface="Georgia"/>
              </a:rPr>
              <a:t>nestab</a:t>
            </a:r>
            <a:r>
              <a:rPr sz="2800" b="1" spc="-4" dirty="0">
                <a:solidFill>
                  <a:srgbClr val="9F4DA2"/>
                </a:solidFill>
                <a:latin typeface="Georgia"/>
                <a:cs typeface="Georgia"/>
              </a:rPr>
              <a:t>i</a:t>
            </a:r>
            <a:r>
              <a:rPr sz="2800" b="1" spc="0" dirty="0">
                <a:solidFill>
                  <a:srgbClr val="9F4DA2"/>
                </a:solidFill>
                <a:latin typeface="Georgia"/>
                <a:cs typeface="Georgia"/>
              </a:rPr>
              <a:t>lity</a:t>
            </a:r>
            <a:endParaRPr sz="2800">
              <a:latin typeface="Georgia"/>
              <a:cs typeface="Georgia"/>
            </a:endParaRPr>
          </a:p>
          <a:p>
            <a:pPr marL="12700">
              <a:lnSpc>
                <a:spcPct val="94685"/>
              </a:lnSpc>
              <a:spcBef>
                <a:spcPts val="38"/>
              </a:spcBef>
            </a:pPr>
            <a:r>
              <a:rPr sz="2000" spc="4" dirty="0">
                <a:latin typeface="Georgia"/>
                <a:cs typeface="Georgia"/>
              </a:rPr>
              <a:t>(</a:t>
            </a:r>
            <a:r>
              <a:rPr sz="2000" spc="0" dirty="0">
                <a:latin typeface="Georgia"/>
                <a:cs typeface="Georgia"/>
              </a:rPr>
              <a:t>T</a:t>
            </a:r>
            <a:r>
              <a:rPr sz="2000" spc="-4" dirty="0">
                <a:latin typeface="Georgia"/>
                <a:cs typeface="Georgia"/>
              </a:rPr>
              <a:t>h</a:t>
            </a:r>
            <a:r>
              <a:rPr sz="2000" spc="0" dirty="0">
                <a:latin typeface="Georgia"/>
                <a:cs typeface="Georgia"/>
              </a:rPr>
              <a:t>e</a:t>
            </a:r>
            <a:r>
              <a:rPr sz="2000" spc="-25" dirty="0">
                <a:latin typeface="Georgia"/>
                <a:cs typeface="Georgia"/>
              </a:rPr>
              <a:t> </a:t>
            </a:r>
            <a:r>
              <a:rPr sz="2000" spc="0" dirty="0">
                <a:latin typeface="Georgia"/>
                <a:cs typeface="Georgia"/>
              </a:rPr>
              <a:t>Age</a:t>
            </a:r>
            <a:r>
              <a:rPr sz="2000" spc="-9" dirty="0">
                <a:latin typeface="Georgia"/>
                <a:cs typeface="Georgia"/>
              </a:rPr>
              <a:t> </a:t>
            </a:r>
            <a:r>
              <a:rPr sz="2000" spc="0" dirty="0">
                <a:latin typeface="Georgia"/>
                <a:cs typeface="Georgia"/>
              </a:rPr>
              <a:t>od Insta</a:t>
            </a:r>
            <a:r>
              <a:rPr sz="2000" spc="4" dirty="0">
                <a:latin typeface="Georgia"/>
                <a:cs typeface="Georgia"/>
              </a:rPr>
              <a:t>b</a:t>
            </a:r>
            <a:r>
              <a:rPr sz="2000" spc="0" dirty="0">
                <a:latin typeface="Georgia"/>
                <a:cs typeface="Georgia"/>
              </a:rPr>
              <a:t>ili</a:t>
            </a:r>
            <a:r>
              <a:rPr sz="2000" spc="4" dirty="0">
                <a:latin typeface="Georgia"/>
                <a:cs typeface="Georgia"/>
              </a:rPr>
              <a:t>ty</a:t>
            </a:r>
            <a:r>
              <a:rPr sz="2000" spc="0" dirty="0">
                <a:latin typeface="Georgia"/>
                <a:cs typeface="Georgia"/>
              </a:rPr>
              <a:t>)</a:t>
            </a:r>
            <a:endParaRPr sz="2000">
              <a:latin typeface="Georgia"/>
              <a:cs typeface="Georgia"/>
            </a:endParaRPr>
          </a:p>
        </p:txBody>
      </p:sp>
      <p:sp>
        <p:nvSpPr>
          <p:cNvPr id="21" name="object 21"/>
          <p:cNvSpPr txBox="1"/>
          <p:nvPr/>
        </p:nvSpPr>
        <p:spPr>
          <a:xfrm>
            <a:off x="2984974" y="3066350"/>
            <a:ext cx="1493705" cy="380492"/>
          </a:xfrm>
          <a:prstGeom prst="rect">
            <a:avLst/>
          </a:prstGeom>
        </p:spPr>
        <p:txBody>
          <a:bodyPr wrap="square" lIns="0" tIns="0" rIns="0" bIns="0" rtlCol="0">
            <a:noAutofit/>
          </a:bodyPr>
          <a:lstStyle/>
          <a:p>
            <a:pPr marL="12700">
              <a:lnSpc>
                <a:spcPts val="2970"/>
              </a:lnSpc>
              <a:spcBef>
                <a:spcPts val="148"/>
              </a:spcBef>
            </a:pPr>
            <a:r>
              <a:rPr sz="2800" b="1" spc="0" dirty="0">
                <a:solidFill>
                  <a:srgbClr val="9F4DA2"/>
                </a:solidFill>
                <a:latin typeface="Georgia"/>
                <a:cs typeface="Georgia"/>
              </a:rPr>
              <a:t>i</a:t>
            </a:r>
            <a:r>
              <a:rPr sz="2800" b="1" spc="-9" dirty="0">
                <a:solidFill>
                  <a:srgbClr val="9F4DA2"/>
                </a:solidFill>
                <a:latin typeface="Georgia"/>
                <a:cs typeface="Georgia"/>
              </a:rPr>
              <a:t>d</a:t>
            </a:r>
            <a:r>
              <a:rPr sz="2800" b="1" spc="0" dirty="0">
                <a:solidFill>
                  <a:srgbClr val="9F4DA2"/>
                </a:solidFill>
                <a:latin typeface="Georgia"/>
                <a:cs typeface="Georgia"/>
              </a:rPr>
              <a:t>entity</a:t>
            </a:r>
            <a:endParaRPr sz="2800">
              <a:latin typeface="Georgia"/>
              <a:cs typeface="Georgia"/>
            </a:endParaRPr>
          </a:p>
        </p:txBody>
      </p:sp>
      <p:sp>
        <p:nvSpPr>
          <p:cNvPr id="20" name="object 20"/>
          <p:cNvSpPr txBox="1"/>
          <p:nvPr/>
        </p:nvSpPr>
        <p:spPr>
          <a:xfrm>
            <a:off x="4837557" y="3098758"/>
            <a:ext cx="163597" cy="279908"/>
          </a:xfrm>
          <a:prstGeom prst="rect">
            <a:avLst/>
          </a:prstGeom>
        </p:spPr>
        <p:txBody>
          <a:bodyPr wrap="square" lIns="0" tIns="0" rIns="0" bIns="0" rtlCol="0">
            <a:noAutofit/>
          </a:bodyPr>
          <a:lstStyle/>
          <a:p>
            <a:pPr marL="12700">
              <a:lnSpc>
                <a:spcPts val="2155"/>
              </a:lnSpc>
              <a:spcBef>
                <a:spcPts val="107"/>
              </a:spcBef>
            </a:pPr>
            <a:r>
              <a:rPr sz="2000" spc="0" dirty="0">
                <a:solidFill>
                  <a:srgbClr val="9F4DA2"/>
                </a:solidFill>
                <a:latin typeface="Georgia"/>
                <a:cs typeface="Georgia"/>
              </a:rPr>
              <a:t>•</a:t>
            </a:r>
            <a:endParaRPr sz="2000">
              <a:latin typeface="Georgia"/>
              <a:cs typeface="Georgia"/>
            </a:endParaRPr>
          </a:p>
        </p:txBody>
      </p:sp>
      <p:sp>
        <p:nvSpPr>
          <p:cNvPr id="19" name="object 19"/>
          <p:cNvSpPr txBox="1"/>
          <p:nvPr/>
        </p:nvSpPr>
        <p:spPr>
          <a:xfrm>
            <a:off x="902004" y="3444706"/>
            <a:ext cx="2369014" cy="554482"/>
          </a:xfrm>
          <a:prstGeom prst="rect">
            <a:avLst/>
          </a:prstGeom>
        </p:spPr>
        <p:txBody>
          <a:bodyPr wrap="square" lIns="0" tIns="0" rIns="0" bIns="0" rtlCol="0">
            <a:noAutofit/>
          </a:bodyPr>
          <a:lstStyle/>
          <a:p>
            <a:pPr marL="12700">
              <a:lnSpc>
                <a:spcPts val="2155"/>
              </a:lnSpc>
              <a:spcBef>
                <a:spcPts val="107"/>
              </a:spcBef>
            </a:pPr>
            <a:r>
              <a:rPr sz="2000" spc="4" dirty="0">
                <a:latin typeface="Georgia"/>
                <a:cs typeface="Georgia"/>
              </a:rPr>
              <a:t>(</a:t>
            </a:r>
            <a:r>
              <a:rPr sz="2000" spc="0" dirty="0">
                <a:latin typeface="Georgia"/>
                <a:cs typeface="Georgia"/>
              </a:rPr>
              <a:t>T</a:t>
            </a:r>
            <a:r>
              <a:rPr sz="2000" spc="-4" dirty="0">
                <a:latin typeface="Georgia"/>
                <a:cs typeface="Georgia"/>
              </a:rPr>
              <a:t>h</a:t>
            </a:r>
            <a:r>
              <a:rPr sz="2000" spc="0" dirty="0">
                <a:latin typeface="Georgia"/>
                <a:cs typeface="Georgia"/>
              </a:rPr>
              <a:t>e</a:t>
            </a:r>
            <a:r>
              <a:rPr sz="2000" spc="-25" dirty="0">
                <a:latin typeface="Georgia"/>
                <a:cs typeface="Georgia"/>
              </a:rPr>
              <a:t> </a:t>
            </a:r>
            <a:r>
              <a:rPr sz="2000" spc="0" dirty="0">
                <a:latin typeface="Georgia"/>
                <a:cs typeface="Georgia"/>
              </a:rPr>
              <a:t>Age</a:t>
            </a:r>
            <a:r>
              <a:rPr sz="2000" spc="-9" dirty="0">
                <a:latin typeface="Georgia"/>
                <a:cs typeface="Georgia"/>
              </a:rPr>
              <a:t> </a:t>
            </a:r>
            <a:r>
              <a:rPr sz="2000" spc="0" dirty="0">
                <a:latin typeface="Georgia"/>
                <a:cs typeface="Georgia"/>
              </a:rPr>
              <a:t>od Ide</a:t>
            </a:r>
            <a:r>
              <a:rPr sz="2000" spc="4" dirty="0">
                <a:latin typeface="Georgia"/>
                <a:cs typeface="Georgia"/>
              </a:rPr>
              <a:t>n</a:t>
            </a:r>
            <a:r>
              <a:rPr sz="2000" spc="0" dirty="0">
                <a:latin typeface="Georgia"/>
                <a:cs typeface="Georgia"/>
              </a:rPr>
              <a:t>ti</a:t>
            </a:r>
            <a:r>
              <a:rPr sz="2000" spc="4" dirty="0">
                <a:latin typeface="Georgia"/>
                <a:cs typeface="Georgia"/>
              </a:rPr>
              <a:t>t</a:t>
            </a:r>
            <a:r>
              <a:rPr sz="2000" spc="0" dirty="0">
                <a:latin typeface="Georgia"/>
                <a:cs typeface="Georgia"/>
              </a:rPr>
              <a:t>y</a:t>
            </a:r>
            <a:endParaRPr sz="2000">
              <a:latin typeface="Georgia"/>
              <a:cs typeface="Georgia"/>
            </a:endParaRPr>
          </a:p>
          <a:p>
            <a:pPr marL="12700" marR="38176">
              <a:lnSpc>
                <a:spcPts val="2160"/>
              </a:lnSpc>
              <a:spcBef>
                <a:spcPts val="0"/>
              </a:spcBef>
            </a:pPr>
            <a:r>
              <a:rPr sz="2000" spc="0" dirty="0">
                <a:latin typeface="Georgia"/>
                <a:cs typeface="Georgia"/>
              </a:rPr>
              <a:t>Ex</a:t>
            </a:r>
            <a:r>
              <a:rPr sz="2000" spc="-9" dirty="0">
                <a:latin typeface="Georgia"/>
                <a:cs typeface="Georgia"/>
              </a:rPr>
              <a:t>p</a:t>
            </a:r>
            <a:r>
              <a:rPr sz="2000" spc="0" dirty="0">
                <a:latin typeface="Georgia"/>
                <a:cs typeface="Georgia"/>
              </a:rPr>
              <a:t>lorations)</a:t>
            </a:r>
            <a:endParaRPr sz="2000">
              <a:latin typeface="Georgia"/>
              <a:cs typeface="Georgia"/>
            </a:endParaRPr>
          </a:p>
        </p:txBody>
      </p:sp>
      <p:sp>
        <p:nvSpPr>
          <p:cNvPr id="18" name="object 18"/>
          <p:cNvSpPr txBox="1"/>
          <p:nvPr/>
        </p:nvSpPr>
        <p:spPr>
          <a:xfrm>
            <a:off x="4837557" y="3723852"/>
            <a:ext cx="163597" cy="279907"/>
          </a:xfrm>
          <a:prstGeom prst="rect">
            <a:avLst/>
          </a:prstGeom>
        </p:spPr>
        <p:txBody>
          <a:bodyPr wrap="square" lIns="0" tIns="0" rIns="0" bIns="0" rtlCol="0">
            <a:noAutofit/>
          </a:bodyPr>
          <a:lstStyle/>
          <a:p>
            <a:pPr marL="12700">
              <a:lnSpc>
                <a:spcPts val="2155"/>
              </a:lnSpc>
              <a:spcBef>
                <a:spcPts val="107"/>
              </a:spcBef>
            </a:pPr>
            <a:r>
              <a:rPr sz="2000" spc="0" dirty="0">
                <a:solidFill>
                  <a:srgbClr val="9F4DA2"/>
                </a:solidFill>
                <a:latin typeface="Georgia"/>
                <a:cs typeface="Georgia"/>
              </a:rPr>
              <a:t>•</a:t>
            </a:r>
            <a:endParaRPr sz="2000">
              <a:latin typeface="Georgia"/>
              <a:cs typeface="Georgia"/>
            </a:endParaRPr>
          </a:p>
        </p:txBody>
      </p:sp>
      <p:sp>
        <p:nvSpPr>
          <p:cNvPr id="17" name="object 17"/>
          <p:cNvSpPr txBox="1"/>
          <p:nvPr/>
        </p:nvSpPr>
        <p:spPr>
          <a:xfrm>
            <a:off x="5093589" y="3723852"/>
            <a:ext cx="3358915" cy="2200478"/>
          </a:xfrm>
          <a:prstGeom prst="rect">
            <a:avLst/>
          </a:prstGeom>
        </p:spPr>
        <p:txBody>
          <a:bodyPr wrap="square" lIns="0" tIns="0" rIns="0" bIns="0" rtlCol="0">
            <a:noAutofit/>
          </a:bodyPr>
          <a:lstStyle/>
          <a:p>
            <a:pPr marL="12700" marR="38176">
              <a:lnSpc>
                <a:spcPts val="2155"/>
              </a:lnSpc>
              <a:spcBef>
                <a:spcPts val="107"/>
              </a:spcBef>
            </a:pPr>
            <a:r>
              <a:rPr sz="2000" spc="0" dirty="0">
                <a:latin typeface="Georgia"/>
                <a:cs typeface="Georgia"/>
              </a:rPr>
              <a:t>Mladí</a:t>
            </a:r>
            <a:r>
              <a:rPr sz="2000" spc="-9" dirty="0">
                <a:latin typeface="Georgia"/>
                <a:cs typeface="Georgia"/>
              </a:rPr>
              <a:t> </a:t>
            </a:r>
            <a:r>
              <a:rPr sz="2000" spc="0" dirty="0">
                <a:latin typeface="Georgia"/>
                <a:cs typeface="Georgia"/>
              </a:rPr>
              <a:t>lidé</a:t>
            </a:r>
            <a:r>
              <a:rPr sz="2000" spc="-4" dirty="0">
                <a:latin typeface="Georgia"/>
                <a:cs typeface="Georgia"/>
              </a:rPr>
              <a:t> </a:t>
            </a:r>
            <a:r>
              <a:rPr sz="2000" spc="0" dirty="0">
                <a:latin typeface="Georgia"/>
                <a:cs typeface="Georgia"/>
              </a:rPr>
              <a:t>v tomto</a:t>
            </a:r>
            <a:r>
              <a:rPr sz="2000" spc="-9" dirty="0">
                <a:latin typeface="Georgia"/>
                <a:cs typeface="Georgia"/>
              </a:rPr>
              <a:t> </a:t>
            </a:r>
            <a:r>
              <a:rPr sz="2000" spc="0" dirty="0">
                <a:latin typeface="Georgia"/>
                <a:cs typeface="Georgia"/>
              </a:rPr>
              <a:t>ob</a:t>
            </a:r>
            <a:r>
              <a:rPr sz="2000" spc="4" dirty="0">
                <a:latin typeface="Georgia"/>
                <a:cs typeface="Georgia"/>
              </a:rPr>
              <a:t>d</a:t>
            </a:r>
            <a:r>
              <a:rPr sz="2000" spc="0" dirty="0">
                <a:latin typeface="Georgia"/>
                <a:cs typeface="Georgia"/>
              </a:rPr>
              <a:t>obí</a:t>
            </a:r>
            <a:endParaRPr sz="2000">
              <a:latin typeface="Georgia"/>
              <a:cs typeface="Georgia"/>
            </a:endParaRPr>
          </a:p>
          <a:p>
            <a:pPr marL="12700" marR="38176">
              <a:lnSpc>
                <a:spcPts val="2160"/>
              </a:lnSpc>
              <a:spcBef>
                <a:spcPts val="0"/>
              </a:spcBef>
            </a:pPr>
            <a:r>
              <a:rPr sz="2000" spc="0" dirty="0">
                <a:latin typeface="Georgia"/>
                <a:cs typeface="Georgia"/>
              </a:rPr>
              <a:t>věd</a:t>
            </a:r>
            <a:r>
              <a:rPr sz="2000" spc="4" dirty="0">
                <a:latin typeface="Georgia"/>
                <a:cs typeface="Georgia"/>
              </a:rPr>
              <a:t>í</a:t>
            </a:r>
            <a:r>
              <a:rPr sz="2000" spc="0" dirty="0">
                <a:latin typeface="Georgia"/>
                <a:cs typeface="Georgia"/>
              </a:rPr>
              <a:t>,</a:t>
            </a:r>
            <a:r>
              <a:rPr sz="2000" spc="-25" dirty="0">
                <a:latin typeface="Georgia"/>
                <a:cs typeface="Georgia"/>
              </a:rPr>
              <a:t> </a:t>
            </a:r>
            <a:r>
              <a:rPr sz="2000" spc="0" dirty="0">
                <a:latin typeface="Georgia"/>
                <a:cs typeface="Georgia"/>
              </a:rPr>
              <a:t>že</a:t>
            </a:r>
            <a:r>
              <a:rPr sz="2000" spc="-9" dirty="0">
                <a:latin typeface="Georgia"/>
                <a:cs typeface="Georgia"/>
              </a:rPr>
              <a:t> </a:t>
            </a:r>
            <a:r>
              <a:rPr sz="2000" spc="0" dirty="0">
                <a:latin typeface="Georgia"/>
                <a:cs typeface="Georgia"/>
              </a:rPr>
              <a:t>by</a:t>
            </a:r>
            <a:r>
              <a:rPr sz="2000" spc="9" dirty="0">
                <a:latin typeface="Georgia"/>
                <a:cs typeface="Georgia"/>
              </a:rPr>
              <a:t> </a:t>
            </a:r>
            <a:r>
              <a:rPr sz="2000" spc="0" dirty="0">
                <a:latin typeface="Georgia"/>
                <a:cs typeface="Georgia"/>
              </a:rPr>
              <a:t>měli</a:t>
            </a:r>
            <a:r>
              <a:rPr sz="2000" spc="4" dirty="0">
                <a:latin typeface="Georgia"/>
                <a:cs typeface="Georgia"/>
              </a:rPr>
              <a:t> </a:t>
            </a:r>
            <a:r>
              <a:rPr sz="2000" spc="0" dirty="0">
                <a:latin typeface="Georgia"/>
                <a:cs typeface="Georgia"/>
              </a:rPr>
              <a:t>mít alespoň</a:t>
            </a:r>
            <a:endParaRPr sz="2000">
              <a:latin typeface="Georgia"/>
              <a:cs typeface="Georgia"/>
            </a:endParaRPr>
          </a:p>
          <a:p>
            <a:pPr marL="12700" marR="38176">
              <a:lnSpc>
                <a:spcPts val="2160"/>
              </a:lnSpc>
            </a:pPr>
            <a:r>
              <a:rPr sz="2000" spc="0" dirty="0">
                <a:latin typeface="Georgia"/>
                <a:cs typeface="Georgia"/>
              </a:rPr>
              <a:t>r</a:t>
            </a:r>
            <a:r>
              <a:rPr sz="2000" spc="-9" dirty="0">
                <a:latin typeface="Georgia"/>
                <a:cs typeface="Georgia"/>
              </a:rPr>
              <a:t>á</a:t>
            </a:r>
            <a:r>
              <a:rPr sz="2000" spc="0" dirty="0">
                <a:latin typeface="Georgia"/>
                <a:cs typeface="Georgia"/>
              </a:rPr>
              <a:t>mcovou</a:t>
            </a:r>
            <a:r>
              <a:rPr sz="2000" spc="-14" dirty="0">
                <a:latin typeface="Georgia"/>
                <a:cs typeface="Georgia"/>
              </a:rPr>
              <a:t> </a:t>
            </a:r>
            <a:r>
              <a:rPr sz="2000" spc="0" dirty="0">
                <a:latin typeface="Georgia"/>
                <a:cs typeface="Georgia"/>
              </a:rPr>
              <a:t>p</a:t>
            </a:r>
            <a:r>
              <a:rPr sz="2000" spc="-9" dirty="0">
                <a:latin typeface="Georgia"/>
                <a:cs typeface="Georgia"/>
              </a:rPr>
              <a:t>ř</a:t>
            </a:r>
            <a:r>
              <a:rPr sz="2000" spc="0" dirty="0">
                <a:latin typeface="Georgia"/>
                <a:cs typeface="Georgia"/>
              </a:rPr>
              <a:t>eds</a:t>
            </a:r>
            <a:r>
              <a:rPr sz="2000" spc="4" dirty="0">
                <a:latin typeface="Georgia"/>
                <a:cs typeface="Georgia"/>
              </a:rPr>
              <a:t>t</a:t>
            </a:r>
            <a:r>
              <a:rPr sz="2000" spc="0" dirty="0">
                <a:latin typeface="Georgia"/>
                <a:cs typeface="Georgia"/>
              </a:rPr>
              <a:t>avu</a:t>
            </a:r>
            <a:r>
              <a:rPr sz="2000" spc="-14" dirty="0">
                <a:latin typeface="Georgia"/>
                <a:cs typeface="Georgia"/>
              </a:rPr>
              <a:t> </a:t>
            </a:r>
            <a:r>
              <a:rPr sz="2000" spc="0" dirty="0">
                <a:latin typeface="Georgia"/>
                <a:cs typeface="Georgia"/>
              </a:rPr>
              <a:t>o tom,</a:t>
            </a:r>
            <a:endParaRPr sz="2000">
              <a:latin typeface="Georgia"/>
              <a:cs typeface="Georgia"/>
            </a:endParaRPr>
          </a:p>
          <a:p>
            <a:pPr marL="12700" marR="38176">
              <a:lnSpc>
                <a:spcPts val="2160"/>
              </a:lnSpc>
            </a:pPr>
            <a:r>
              <a:rPr sz="2000" spc="0" dirty="0">
                <a:latin typeface="Georgia"/>
                <a:cs typeface="Georgia"/>
              </a:rPr>
              <a:t>jak</a:t>
            </a:r>
            <a:r>
              <a:rPr sz="2000" spc="-9" dirty="0">
                <a:latin typeface="Georgia"/>
                <a:cs typeface="Georgia"/>
              </a:rPr>
              <a:t>ý</a:t>
            </a:r>
            <a:r>
              <a:rPr sz="2000" spc="0" dirty="0">
                <a:latin typeface="Georgia"/>
                <a:cs typeface="Georgia"/>
              </a:rPr>
              <a:t>m</a:t>
            </a:r>
            <a:r>
              <a:rPr sz="2000" spc="4" dirty="0">
                <a:latin typeface="Georgia"/>
                <a:cs typeface="Georgia"/>
              </a:rPr>
              <a:t> </a:t>
            </a:r>
            <a:r>
              <a:rPr sz="2000" spc="0" dirty="0">
                <a:latin typeface="Georgia"/>
                <a:cs typeface="Georgia"/>
              </a:rPr>
              <a:t>směrem</a:t>
            </a:r>
            <a:r>
              <a:rPr sz="2000" spc="-14" dirty="0">
                <a:latin typeface="Georgia"/>
                <a:cs typeface="Georgia"/>
              </a:rPr>
              <a:t> </a:t>
            </a:r>
            <a:r>
              <a:rPr sz="2000" spc="0" dirty="0">
                <a:latin typeface="Georgia"/>
                <a:cs typeface="Georgia"/>
              </a:rPr>
              <a:t>se v životě</a:t>
            </a:r>
            <a:endParaRPr sz="2000">
              <a:latin typeface="Georgia"/>
              <a:cs typeface="Georgia"/>
            </a:endParaRPr>
          </a:p>
          <a:p>
            <a:pPr marL="12700">
              <a:lnSpc>
                <a:spcPts val="2160"/>
              </a:lnSpc>
            </a:pPr>
            <a:r>
              <a:rPr sz="2000" spc="0" dirty="0">
                <a:latin typeface="Georgia"/>
                <a:cs typeface="Georgia"/>
              </a:rPr>
              <a:t>ub</a:t>
            </a:r>
            <a:r>
              <a:rPr sz="2000" spc="4" dirty="0">
                <a:latin typeface="Georgia"/>
                <a:cs typeface="Georgia"/>
              </a:rPr>
              <a:t>í</a:t>
            </a:r>
            <a:r>
              <a:rPr sz="2000" spc="0" dirty="0">
                <a:latin typeface="Georgia"/>
                <a:cs typeface="Georgia"/>
              </a:rPr>
              <a:t>r</a:t>
            </a:r>
            <a:r>
              <a:rPr sz="2000" spc="-9" dirty="0">
                <a:latin typeface="Georgia"/>
                <a:cs typeface="Georgia"/>
              </a:rPr>
              <a:t>a</a:t>
            </a:r>
            <a:r>
              <a:rPr sz="2000" spc="0" dirty="0">
                <a:latin typeface="Georgia"/>
                <a:cs typeface="Georgia"/>
              </a:rPr>
              <a:t>t</a:t>
            </a:r>
            <a:r>
              <a:rPr sz="2000" spc="9" dirty="0">
                <a:latin typeface="Georgia"/>
                <a:cs typeface="Georgia"/>
              </a:rPr>
              <a:t> </a:t>
            </a:r>
            <a:r>
              <a:rPr sz="2000" spc="0" dirty="0">
                <a:latin typeface="Georgia"/>
                <a:cs typeface="Georgia"/>
              </a:rPr>
              <a:t>–</a:t>
            </a:r>
            <a:r>
              <a:rPr sz="2000" spc="-4" dirty="0">
                <a:latin typeface="Georgia"/>
                <a:cs typeface="Georgia"/>
              </a:rPr>
              <a:t> </a:t>
            </a:r>
            <a:r>
              <a:rPr sz="2000" spc="0" dirty="0">
                <a:latin typeface="Georgia"/>
                <a:cs typeface="Georgia"/>
              </a:rPr>
              <a:t>t</a:t>
            </a:r>
            <a:r>
              <a:rPr sz="2000" spc="4" dirty="0">
                <a:latin typeface="Georgia"/>
                <a:cs typeface="Georgia"/>
              </a:rPr>
              <a:t>e</a:t>
            </a:r>
            <a:r>
              <a:rPr sz="2000" spc="0" dirty="0">
                <a:latin typeface="Georgia"/>
                <a:cs typeface="Georgia"/>
              </a:rPr>
              <a:t>n</a:t>
            </a:r>
            <a:r>
              <a:rPr sz="2000" spc="4" dirty="0">
                <a:latin typeface="Georgia"/>
                <a:cs typeface="Georgia"/>
              </a:rPr>
              <a:t>t</a:t>
            </a:r>
            <a:r>
              <a:rPr sz="2000" spc="0" dirty="0">
                <a:latin typeface="Georgia"/>
                <a:cs typeface="Georgia"/>
              </a:rPr>
              <a:t>o</a:t>
            </a:r>
            <a:r>
              <a:rPr sz="2000" spc="-25" dirty="0">
                <a:latin typeface="Georgia"/>
                <a:cs typeface="Georgia"/>
              </a:rPr>
              <a:t> </a:t>
            </a:r>
            <a:r>
              <a:rPr sz="2000" spc="0" dirty="0">
                <a:latin typeface="Georgia"/>
                <a:cs typeface="Georgia"/>
              </a:rPr>
              <a:t>plán</a:t>
            </a:r>
            <a:r>
              <a:rPr sz="2000" spc="9" dirty="0">
                <a:latin typeface="Georgia"/>
                <a:cs typeface="Georgia"/>
              </a:rPr>
              <a:t> </a:t>
            </a:r>
            <a:r>
              <a:rPr sz="2000" spc="0" dirty="0">
                <a:latin typeface="Georgia"/>
                <a:cs typeface="Georgia"/>
              </a:rPr>
              <a:t>je</a:t>
            </a:r>
            <a:r>
              <a:rPr sz="2000" spc="4" dirty="0">
                <a:latin typeface="Georgia"/>
                <a:cs typeface="Georgia"/>
              </a:rPr>
              <a:t> </a:t>
            </a:r>
            <a:r>
              <a:rPr sz="2000" spc="0" dirty="0">
                <a:latin typeface="Georgia"/>
                <a:cs typeface="Georgia"/>
              </a:rPr>
              <a:t>v tomto</a:t>
            </a:r>
            <a:endParaRPr sz="2000">
              <a:latin typeface="Georgia"/>
              <a:cs typeface="Georgia"/>
            </a:endParaRPr>
          </a:p>
          <a:p>
            <a:pPr marL="12700" marR="38176">
              <a:lnSpc>
                <a:spcPts val="2165"/>
              </a:lnSpc>
              <a:spcBef>
                <a:spcPts val="0"/>
              </a:spcBef>
            </a:pPr>
            <a:r>
              <a:rPr sz="2000" spc="0" dirty="0">
                <a:latin typeface="Georgia"/>
                <a:cs typeface="Georgia"/>
              </a:rPr>
              <a:t>obdo</a:t>
            </a:r>
            <a:r>
              <a:rPr sz="2000" spc="4" dirty="0">
                <a:latin typeface="Georgia"/>
                <a:cs typeface="Georgia"/>
              </a:rPr>
              <a:t>b</a:t>
            </a:r>
            <a:r>
              <a:rPr sz="2000" spc="0" dirty="0">
                <a:latin typeface="Georgia"/>
                <a:cs typeface="Georgia"/>
              </a:rPr>
              <a:t>í</a:t>
            </a:r>
            <a:r>
              <a:rPr sz="2000" spc="-25" dirty="0">
                <a:latin typeface="Georgia"/>
                <a:cs typeface="Georgia"/>
              </a:rPr>
              <a:t> </a:t>
            </a:r>
            <a:r>
              <a:rPr sz="2000" spc="0" dirty="0">
                <a:latin typeface="Georgia"/>
                <a:cs typeface="Georgia"/>
              </a:rPr>
              <a:t>mno</a:t>
            </a:r>
            <a:r>
              <a:rPr sz="2000" spc="-4" dirty="0">
                <a:latin typeface="Georgia"/>
                <a:cs typeface="Georgia"/>
              </a:rPr>
              <a:t>h</a:t>
            </a:r>
            <a:r>
              <a:rPr sz="2000" spc="0" dirty="0">
                <a:latin typeface="Georgia"/>
                <a:cs typeface="Georgia"/>
              </a:rPr>
              <a:t>o</a:t>
            </a:r>
            <a:r>
              <a:rPr sz="2000" spc="-9" dirty="0">
                <a:latin typeface="Georgia"/>
                <a:cs typeface="Georgia"/>
              </a:rPr>
              <a:t>k</a:t>
            </a:r>
            <a:r>
              <a:rPr sz="2000" spc="-4" dirty="0">
                <a:latin typeface="Georgia"/>
                <a:cs typeface="Georgia"/>
              </a:rPr>
              <a:t>r</a:t>
            </a:r>
            <a:r>
              <a:rPr sz="2000" spc="0" dirty="0">
                <a:latin typeface="Georgia"/>
                <a:cs typeface="Georgia"/>
              </a:rPr>
              <a:t>át</a:t>
            </a:r>
            <a:r>
              <a:rPr sz="2000" spc="9" dirty="0">
                <a:latin typeface="Georgia"/>
                <a:cs typeface="Georgia"/>
              </a:rPr>
              <a:t> </a:t>
            </a:r>
            <a:r>
              <a:rPr sz="2000" spc="0" dirty="0">
                <a:latin typeface="Georgia"/>
                <a:cs typeface="Georgia"/>
              </a:rPr>
              <a:t>měněn</a:t>
            </a:r>
            <a:r>
              <a:rPr sz="2000" spc="-25" dirty="0">
                <a:latin typeface="Georgia"/>
                <a:cs typeface="Georgia"/>
              </a:rPr>
              <a:t> </a:t>
            </a:r>
            <a:r>
              <a:rPr sz="2000" spc="0" dirty="0">
                <a:latin typeface="Georgia"/>
                <a:cs typeface="Georgia"/>
              </a:rPr>
              <a:t>v</a:t>
            </a:r>
            <a:endParaRPr sz="2000">
              <a:latin typeface="Georgia"/>
              <a:cs typeface="Georgia"/>
            </a:endParaRPr>
          </a:p>
          <a:p>
            <a:pPr marL="12700" marR="38176">
              <a:lnSpc>
                <a:spcPts val="2160"/>
              </a:lnSpc>
            </a:pPr>
            <a:r>
              <a:rPr sz="2000" spc="0" dirty="0">
                <a:latin typeface="Georgia"/>
                <a:cs typeface="Georgia"/>
              </a:rPr>
              <a:t>důsl</a:t>
            </a:r>
            <a:r>
              <a:rPr sz="2000" spc="4" dirty="0">
                <a:latin typeface="Georgia"/>
                <a:cs typeface="Georgia"/>
              </a:rPr>
              <a:t>e</a:t>
            </a:r>
            <a:r>
              <a:rPr sz="2000" spc="0" dirty="0">
                <a:latin typeface="Georgia"/>
                <a:cs typeface="Georgia"/>
              </a:rPr>
              <a:t>dku</a:t>
            </a:r>
            <a:r>
              <a:rPr sz="2000" spc="-19" dirty="0">
                <a:latin typeface="Georgia"/>
                <a:cs typeface="Georgia"/>
              </a:rPr>
              <a:t> </a:t>
            </a:r>
            <a:r>
              <a:rPr sz="2000" spc="0" dirty="0">
                <a:latin typeface="Georgia"/>
                <a:cs typeface="Georgia"/>
              </a:rPr>
              <a:t>experi</a:t>
            </a:r>
            <a:r>
              <a:rPr sz="2000" spc="-4" dirty="0">
                <a:latin typeface="Georgia"/>
                <a:cs typeface="Georgia"/>
              </a:rPr>
              <a:t>m</a:t>
            </a:r>
            <a:r>
              <a:rPr sz="2000" spc="0" dirty="0">
                <a:latin typeface="Georgia"/>
                <a:cs typeface="Georgia"/>
              </a:rPr>
              <a:t>e</a:t>
            </a:r>
            <a:r>
              <a:rPr sz="2000" spc="4" dirty="0">
                <a:latin typeface="Georgia"/>
                <a:cs typeface="Georgia"/>
              </a:rPr>
              <a:t>n</a:t>
            </a:r>
            <a:r>
              <a:rPr sz="2000" spc="0" dirty="0">
                <a:latin typeface="Georgia"/>
                <a:cs typeface="Georgia"/>
              </a:rPr>
              <a:t>tová</a:t>
            </a:r>
            <a:r>
              <a:rPr sz="2000" spc="4" dirty="0">
                <a:latin typeface="Georgia"/>
                <a:cs typeface="Georgia"/>
              </a:rPr>
              <a:t>n</a:t>
            </a:r>
            <a:r>
              <a:rPr sz="2000" spc="0" dirty="0">
                <a:latin typeface="Georgia"/>
                <a:cs typeface="Georgia"/>
              </a:rPr>
              <a:t>í</a:t>
            </a:r>
            <a:r>
              <a:rPr sz="2000" spc="-34" dirty="0">
                <a:latin typeface="Georgia"/>
                <a:cs typeface="Georgia"/>
              </a:rPr>
              <a:t> </a:t>
            </a:r>
            <a:r>
              <a:rPr sz="2000" spc="0" dirty="0">
                <a:latin typeface="Georgia"/>
                <a:cs typeface="Georgia"/>
              </a:rPr>
              <a:t>s</a:t>
            </a:r>
            <a:endParaRPr sz="2000">
              <a:latin typeface="Georgia"/>
              <a:cs typeface="Georgia"/>
            </a:endParaRPr>
          </a:p>
          <a:p>
            <a:pPr marL="12700" marR="38176">
              <a:lnSpc>
                <a:spcPts val="2160"/>
              </a:lnSpc>
            </a:pPr>
            <a:r>
              <a:rPr sz="2000" spc="0" dirty="0">
                <a:latin typeface="Georgia"/>
                <a:cs typeface="Georgia"/>
              </a:rPr>
              <a:t>rů</a:t>
            </a:r>
            <a:r>
              <a:rPr sz="2000" spc="-9" dirty="0">
                <a:latin typeface="Georgia"/>
                <a:cs typeface="Georgia"/>
              </a:rPr>
              <a:t>z</a:t>
            </a:r>
            <a:r>
              <a:rPr sz="2000" spc="0" dirty="0">
                <a:latin typeface="Georgia"/>
                <a:cs typeface="Georgia"/>
              </a:rPr>
              <a:t>nými </a:t>
            </a:r>
            <a:r>
              <a:rPr sz="2000" spc="-9" dirty="0">
                <a:latin typeface="Georgia"/>
                <a:cs typeface="Georgia"/>
              </a:rPr>
              <a:t>r</a:t>
            </a:r>
            <a:r>
              <a:rPr sz="2000" spc="0" dirty="0">
                <a:latin typeface="Georgia"/>
                <a:cs typeface="Georgia"/>
              </a:rPr>
              <a:t>ol</a:t>
            </a:r>
            <a:r>
              <a:rPr sz="2000" spc="4" dirty="0">
                <a:latin typeface="Georgia"/>
                <a:cs typeface="Georgia"/>
              </a:rPr>
              <a:t>e</a:t>
            </a:r>
            <a:r>
              <a:rPr sz="2000" spc="0" dirty="0">
                <a:latin typeface="Georgia"/>
                <a:cs typeface="Georgia"/>
              </a:rPr>
              <a:t>mi a možnos</a:t>
            </a:r>
            <a:r>
              <a:rPr sz="2000" spc="4" dirty="0">
                <a:latin typeface="Georgia"/>
                <a:cs typeface="Georgia"/>
              </a:rPr>
              <a:t>t</a:t>
            </a:r>
            <a:r>
              <a:rPr sz="2000" spc="0" dirty="0">
                <a:latin typeface="Georgia"/>
                <a:cs typeface="Georgia"/>
              </a:rPr>
              <a:t>mi</a:t>
            </a:r>
            <a:endParaRPr sz="2000">
              <a:latin typeface="Georgia"/>
              <a:cs typeface="Georgia"/>
            </a:endParaRPr>
          </a:p>
        </p:txBody>
      </p:sp>
      <p:sp>
        <p:nvSpPr>
          <p:cNvPr id="16" name="object 16"/>
          <p:cNvSpPr txBox="1"/>
          <p:nvPr/>
        </p:nvSpPr>
        <p:spPr>
          <a:xfrm>
            <a:off x="645668" y="4344120"/>
            <a:ext cx="163597" cy="279907"/>
          </a:xfrm>
          <a:prstGeom prst="rect">
            <a:avLst/>
          </a:prstGeom>
        </p:spPr>
        <p:txBody>
          <a:bodyPr wrap="square" lIns="0" tIns="0" rIns="0" bIns="0" rtlCol="0">
            <a:noAutofit/>
          </a:bodyPr>
          <a:lstStyle/>
          <a:p>
            <a:pPr marL="12700">
              <a:lnSpc>
                <a:spcPts val="2155"/>
              </a:lnSpc>
              <a:spcBef>
                <a:spcPts val="107"/>
              </a:spcBef>
            </a:pPr>
            <a:r>
              <a:rPr sz="2000" spc="0" dirty="0">
                <a:solidFill>
                  <a:srgbClr val="9F4DA2"/>
                </a:solidFill>
                <a:latin typeface="Georgia"/>
                <a:cs typeface="Georgia"/>
              </a:rPr>
              <a:t>•</a:t>
            </a:r>
            <a:endParaRPr sz="2000">
              <a:latin typeface="Georgia"/>
              <a:cs typeface="Georgia"/>
            </a:endParaRPr>
          </a:p>
        </p:txBody>
      </p:sp>
      <p:sp>
        <p:nvSpPr>
          <p:cNvPr id="15" name="object 15"/>
          <p:cNvSpPr txBox="1"/>
          <p:nvPr/>
        </p:nvSpPr>
        <p:spPr>
          <a:xfrm>
            <a:off x="902004" y="4344120"/>
            <a:ext cx="3647048" cy="2238578"/>
          </a:xfrm>
          <a:prstGeom prst="rect">
            <a:avLst/>
          </a:prstGeom>
        </p:spPr>
        <p:txBody>
          <a:bodyPr wrap="square" lIns="0" tIns="0" rIns="0" bIns="0" rtlCol="0">
            <a:noAutofit/>
          </a:bodyPr>
          <a:lstStyle/>
          <a:p>
            <a:pPr marL="12700" marR="38176">
              <a:lnSpc>
                <a:spcPts val="2155"/>
              </a:lnSpc>
              <a:spcBef>
                <a:spcPts val="107"/>
              </a:spcBef>
            </a:pPr>
            <a:r>
              <a:rPr sz="2000" spc="0" dirty="0">
                <a:latin typeface="Georgia"/>
                <a:cs typeface="Georgia"/>
              </a:rPr>
              <a:t>Tou</a:t>
            </a:r>
            <a:r>
              <a:rPr sz="2000" spc="-9" dirty="0">
                <a:latin typeface="Georgia"/>
                <a:cs typeface="Georgia"/>
              </a:rPr>
              <a:t>h</a:t>
            </a:r>
            <a:r>
              <a:rPr sz="2000" spc="0" dirty="0">
                <a:latin typeface="Georgia"/>
                <a:cs typeface="Georgia"/>
              </a:rPr>
              <a:t>a</a:t>
            </a:r>
            <a:r>
              <a:rPr sz="2000" spc="-14" dirty="0">
                <a:latin typeface="Georgia"/>
                <a:cs typeface="Georgia"/>
              </a:rPr>
              <a:t> </a:t>
            </a:r>
            <a:r>
              <a:rPr sz="2000" spc="0" dirty="0">
                <a:latin typeface="Georgia"/>
                <a:cs typeface="Georgia"/>
              </a:rPr>
              <a:t>z</a:t>
            </a:r>
            <a:r>
              <a:rPr sz="2000" spc="-9" dirty="0">
                <a:latin typeface="Georgia"/>
                <a:cs typeface="Georgia"/>
              </a:rPr>
              <a:t>k</a:t>
            </a:r>
            <a:r>
              <a:rPr sz="2000" spc="0" dirty="0">
                <a:latin typeface="Georgia"/>
                <a:cs typeface="Georgia"/>
              </a:rPr>
              <a:t>oušet</a:t>
            </a:r>
            <a:r>
              <a:rPr sz="2000" spc="-9" dirty="0">
                <a:latin typeface="Georgia"/>
                <a:cs typeface="Georgia"/>
              </a:rPr>
              <a:t> </a:t>
            </a:r>
            <a:r>
              <a:rPr sz="2000" spc="0" dirty="0">
                <a:latin typeface="Georgia"/>
                <a:cs typeface="Georgia"/>
              </a:rPr>
              <a:t>nov</a:t>
            </a:r>
            <a:r>
              <a:rPr sz="2000" spc="4" dirty="0">
                <a:latin typeface="Georgia"/>
                <a:cs typeface="Georgia"/>
              </a:rPr>
              <a:t>é</a:t>
            </a:r>
            <a:r>
              <a:rPr sz="2000" spc="0" dirty="0">
                <a:latin typeface="Georgia"/>
                <a:cs typeface="Georgia"/>
              </a:rPr>
              <a:t>,</a:t>
            </a:r>
            <a:r>
              <a:rPr sz="2000" spc="-14" dirty="0">
                <a:latin typeface="Georgia"/>
                <a:cs typeface="Georgia"/>
              </a:rPr>
              <a:t> </a:t>
            </a:r>
            <a:r>
              <a:rPr sz="2000" spc="0" dirty="0">
                <a:latin typeface="Georgia"/>
                <a:cs typeface="Georgia"/>
              </a:rPr>
              <a:t>rů</a:t>
            </a:r>
            <a:r>
              <a:rPr sz="2000" spc="-9" dirty="0">
                <a:latin typeface="Georgia"/>
                <a:cs typeface="Georgia"/>
              </a:rPr>
              <a:t>z</a:t>
            </a:r>
            <a:r>
              <a:rPr sz="2000" spc="0" dirty="0">
                <a:latin typeface="Georgia"/>
                <a:cs typeface="Georgia"/>
              </a:rPr>
              <a:t>né</a:t>
            </a:r>
            <a:r>
              <a:rPr sz="2000" spc="4" dirty="0">
                <a:latin typeface="Georgia"/>
                <a:cs typeface="Georgia"/>
              </a:rPr>
              <a:t> </a:t>
            </a:r>
            <a:r>
              <a:rPr sz="2000" spc="-9" dirty="0">
                <a:latin typeface="Georgia"/>
                <a:cs typeface="Georgia"/>
              </a:rPr>
              <a:t>r</a:t>
            </a:r>
            <a:r>
              <a:rPr sz="2000" spc="0" dirty="0">
                <a:latin typeface="Georgia"/>
                <a:cs typeface="Georgia"/>
              </a:rPr>
              <a:t>ole</a:t>
            </a:r>
            <a:endParaRPr sz="2000">
              <a:latin typeface="Georgia"/>
              <a:cs typeface="Georgia"/>
            </a:endParaRPr>
          </a:p>
          <a:p>
            <a:pPr marL="12700" marR="38176">
              <a:lnSpc>
                <a:spcPts val="2160"/>
              </a:lnSpc>
              <a:spcBef>
                <a:spcPts val="0"/>
              </a:spcBef>
            </a:pPr>
            <a:r>
              <a:rPr sz="2000" spc="0" dirty="0">
                <a:latin typeface="Georgia"/>
                <a:cs typeface="Georgia"/>
              </a:rPr>
              <a:t>–</a:t>
            </a:r>
            <a:r>
              <a:rPr sz="2000" spc="-4" dirty="0">
                <a:latin typeface="Georgia"/>
                <a:cs typeface="Georgia"/>
              </a:rPr>
              <a:t> </a:t>
            </a:r>
            <a:r>
              <a:rPr sz="2000" spc="0" dirty="0">
                <a:latin typeface="Georgia"/>
                <a:cs typeface="Georgia"/>
              </a:rPr>
              <a:t>jak v o</a:t>
            </a:r>
            <a:r>
              <a:rPr sz="2000" spc="4" dirty="0">
                <a:latin typeface="Georgia"/>
                <a:cs typeface="Georgia"/>
              </a:rPr>
              <a:t>b</a:t>
            </a:r>
            <a:r>
              <a:rPr sz="2000" spc="0" dirty="0">
                <a:latin typeface="Georgia"/>
                <a:cs typeface="Georgia"/>
              </a:rPr>
              <a:t>lasti vztahů,</a:t>
            </a:r>
            <a:r>
              <a:rPr sz="2000" spc="-14" dirty="0">
                <a:latin typeface="Georgia"/>
                <a:cs typeface="Georgia"/>
              </a:rPr>
              <a:t> </a:t>
            </a:r>
            <a:r>
              <a:rPr sz="2000" spc="0" dirty="0">
                <a:latin typeface="Georgia"/>
                <a:cs typeface="Georgia"/>
              </a:rPr>
              <a:t>tak v</a:t>
            </a:r>
            <a:endParaRPr sz="2000">
              <a:latin typeface="Georgia"/>
              <a:cs typeface="Georgia"/>
            </a:endParaRPr>
          </a:p>
          <a:p>
            <a:pPr marL="12700">
              <a:lnSpc>
                <a:spcPts val="2160"/>
              </a:lnSpc>
            </a:pPr>
            <a:r>
              <a:rPr sz="2000" spc="0" dirty="0">
                <a:latin typeface="Georgia"/>
                <a:cs typeface="Georgia"/>
              </a:rPr>
              <a:t>p</a:t>
            </a:r>
            <a:r>
              <a:rPr sz="2000" spc="-9" dirty="0">
                <a:latin typeface="Georgia"/>
                <a:cs typeface="Georgia"/>
              </a:rPr>
              <a:t>r</a:t>
            </a:r>
            <a:r>
              <a:rPr sz="2000" spc="0" dirty="0">
                <a:latin typeface="Georgia"/>
                <a:cs typeface="Georgia"/>
              </a:rPr>
              <a:t>acovním</a:t>
            </a:r>
            <a:r>
              <a:rPr sz="2000" spc="-9" dirty="0">
                <a:latin typeface="Georgia"/>
                <a:cs typeface="Georgia"/>
              </a:rPr>
              <a:t> </a:t>
            </a:r>
            <a:r>
              <a:rPr sz="2000" spc="0" dirty="0">
                <a:latin typeface="Georgia"/>
                <a:cs typeface="Georgia"/>
              </a:rPr>
              <a:t>uplatn</a:t>
            </a:r>
            <a:r>
              <a:rPr sz="2000" spc="4" dirty="0">
                <a:latin typeface="Georgia"/>
                <a:cs typeface="Georgia"/>
              </a:rPr>
              <a:t>ě</a:t>
            </a:r>
            <a:r>
              <a:rPr sz="2000" spc="0" dirty="0">
                <a:latin typeface="Georgia"/>
                <a:cs typeface="Georgia"/>
              </a:rPr>
              <a:t>ní</a:t>
            </a:r>
            <a:r>
              <a:rPr sz="2000" spc="-9" dirty="0">
                <a:latin typeface="Georgia"/>
                <a:cs typeface="Georgia"/>
              </a:rPr>
              <a:t> </a:t>
            </a:r>
            <a:r>
              <a:rPr sz="2000" spc="0" dirty="0">
                <a:latin typeface="Georgia"/>
                <a:cs typeface="Georgia"/>
              </a:rPr>
              <a:t>či</a:t>
            </a:r>
            <a:r>
              <a:rPr sz="2000" spc="9" dirty="0">
                <a:latin typeface="Georgia"/>
                <a:cs typeface="Georgia"/>
              </a:rPr>
              <a:t> </a:t>
            </a:r>
            <a:r>
              <a:rPr sz="2000" spc="0" dirty="0">
                <a:latin typeface="Georgia"/>
                <a:cs typeface="Georgia"/>
              </a:rPr>
              <a:t>p</a:t>
            </a:r>
            <a:r>
              <a:rPr sz="2000" spc="-9" dirty="0">
                <a:latin typeface="Georgia"/>
                <a:cs typeface="Georgia"/>
              </a:rPr>
              <a:t>r</a:t>
            </a:r>
            <a:r>
              <a:rPr sz="2000" spc="0" dirty="0">
                <a:latin typeface="Georgia"/>
                <a:cs typeface="Georgia"/>
              </a:rPr>
              <a:t>ofesní</a:t>
            </a:r>
            <a:endParaRPr sz="2000">
              <a:latin typeface="Georgia"/>
              <a:cs typeface="Georgia"/>
            </a:endParaRPr>
          </a:p>
          <a:p>
            <a:pPr marL="12700" marR="38176">
              <a:lnSpc>
                <a:spcPts val="2165"/>
              </a:lnSpc>
              <a:spcBef>
                <a:spcPts val="0"/>
              </a:spcBef>
            </a:pPr>
            <a:r>
              <a:rPr sz="2000" spc="0" dirty="0">
                <a:latin typeface="Georgia"/>
                <a:cs typeface="Georgia"/>
              </a:rPr>
              <a:t>orien</a:t>
            </a:r>
            <a:r>
              <a:rPr sz="2000" spc="4" dirty="0">
                <a:latin typeface="Georgia"/>
                <a:cs typeface="Georgia"/>
              </a:rPr>
              <a:t>t</a:t>
            </a:r>
            <a:r>
              <a:rPr sz="2000" spc="0" dirty="0">
                <a:latin typeface="Georgia"/>
                <a:cs typeface="Georgia"/>
              </a:rPr>
              <a:t>aci</a:t>
            </a:r>
            <a:endParaRPr sz="2000">
              <a:latin typeface="Georgia"/>
              <a:cs typeface="Georgia"/>
            </a:endParaRPr>
          </a:p>
          <a:p>
            <a:pPr marL="12700" marR="167162">
              <a:lnSpc>
                <a:spcPts val="2160"/>
              </a:lnSpc>
              <a:spcBef>
                <a:spcPts val="289"/>
              </a:spcBef>
            </a:pPr>
            <a:r>
              <a:rPr sz="2000" spc="0" dirty="0">
                <a:latin typeface="Georgia"/>
                <a:cs typeface="Georgia"/>
              </a:rPr>
              <a:t>O</a:t>
            </a:r>
            <a:r>
              <a:rPr sz="2000" spc="-9" dirty="0">
                <a:latin typeface="Georgia"/>
                <a:cs typeface="Georgia"/>
              </a:rPr>
              <a:t>p</a:t>
            </a:r>
            <a:r>
              <a:rPr sz="2000" spc="0" dirty="0">
                <a:latin typeface="Georgia"/>
                <a:cs typeface="Georgia"/>
              </a:rPr>
              <a:t>roti</a:t>
            </a:r>
            <a:r>
              <a:rPr sz="2000" spc="-14" dirty="0">
                <a:latin typeface="Georgia"/>
                <a:cs typeface="Georgia"/>
              </a:rPr>
              <a:t> </a:t>
            </a:r>
            <a:r>
              <a:rPr sz="2000" spc="0" dirty="0">
                <a:latin typeface="Georgia"/>
                <a:cs typeface="Georgia"/>
              </a:rPr>
              <a:t>ji</a:t>
            </a:r>
            <a:r>
              <a:rPr sz="2000" spc="4" dirty="0">
                <a:latin typeface="Georgia"/>
                <a:cs typeface="Georgia"/>
              </a:rPr>
              <a:t>n</a:t>
            </a:r>
            <a:r>
              <a:rPr sz="2000" spc="0" dirty="0">
                <a:latin typeface="Georgia"/>
                <a:cs typeface="Georgia"/>
              </a:rPr>
              <a:t>ým </a:t>
            </a:r>
            <a:r>
              <a:rPr sz="2000" spc="9" dirty="0">
                <a:latin typeface="Georgia"/>
                <a:cs typeface="Georgia"/>
              </a:rPr>
              <a:t>t</a:t>
            </a:r>
            <a:r>
              <a:rPr sz="2000" spc="0" dirty="0">
                <a:latin typeface="Georgia"/>
                <a:cs typeface="Georgia"/>
              </a:rPr>
              <a:t>eoriím</a:t>
            </a:r>
            <a:r>
              <a:rPr sz="2000" spc="-14" dirty="0">
                <a:latin typeface="Georgia"/>
                <a:cs typeface="Georgia"/>
              </a:rPr>
              <a:t> </a:t>
            </a:r>
            <a:r>
              <a:rPr sz="2000" spc="0" dirty="0">
                <a:latin typeface="Georgia"/>
                <a:cs typeface="Georgia"/>
              </a:rPr>
              <a:t>tvrdí,</a:t>
            </a:r>
            <a:r>
              <a:rPr sz="2000" spc="-14" dirty="0">
                <a:latin typeface="Georgia"/>
                <a:cs typeface="Georgia"/>
              </a:rPr>
              <a:t> </a:t>
            </a:r>
            <a:r>
              <a:rPr sz="2000" spc="0" dirty="0">
                <a:latin typeface="Georgia"/>
                <a:cs typeface="Georgia"/>
              </a:rPr>
              <a:t>že hl.</a:t>
            </a:r>
            <a:r>
              <a:rPr sz="2000" spc="-14" dirty="0">
                <a:latin typeface="Georgia"/>
                <a:cs typeface="Georgia"/>
              </a:rPr>
              <a:t> </a:t>
            </a:r>
            <a:r>
              <a:rPr sz="2000" spc="0" dirty="0">
                <a:latin typeface="Georgia"/>
                <a:cs typeface="Georgia"/>
              </a:rPr>
              <a:t>část p</a:t>
            </a:r>
            <a:r>
              <a:rPr sz="2000" spc="-9" dirty="0">
                <a:latin typeface="Georgia"/>
                <a:cs typeface="Georgia"/>
              </a:rPr>
              <a:t>r</a:t>
            </a:r>
            <a:r>
              <a:rPr sz="2000" spc="0" dirty="0">
                <a:latin typeface="Georgia"/>
                <a:cs typeface="Georgia"/>
              </a:rPr>
              <a:t>oz</a:t>
            </a:r>
            <a:r>
              <a:rPr sz="2000" spc="-9" dirty="0">
                <a:latin typeface="Georgia"/>
                <a:cs typeface="Georgia"/>
              </a:rPr>
              <a:t>k</a:t>
            </a:r>
            <a:r>
              <a:rPr sz="2000" spc="0" dirty="0">
                <a:latin typeface="Georgia"/>
                <a:cs typeface="Georgia"/>
              </a:rPr>
              <a:t>oumávání</a:t>
            </a:r>
            <a:r>
              <a:rPr sz="2000" spc="4" dirty="0">
                <a:latin typeface="Georgia"/>
                <a:cs typeface="Georgia"/>
              </a:rPr>
              <a:t> </a:t>
            </a:r>
            <a:r>
              <a:rPr sz="2000" spc="0" dirty="0">
                <a:latin typeface="Georgia"/>
                <a:cs typeface="Georgia"/>
              </a:rPr>
              <a:t>vlast</a:t>
            </a:r>
            <a:r>
              <a:rPr sz="2000" spc="4" dirty="0">
                <a:latin typeface="Georgia"/>
                <a:cs typeface="Georgia"/>
              </a:rPr>
              <a:t>n</a:t>
            </a:r>
            <a:r>
              <a:rPr sz="2000" spc="0" dirty="0">
                <a:latin typeface="Georgia"/>
                <a:cs typeface="Georgia"/>
              </a:rPr>
              <a:t>í id</a:t>
            </a:r>
            <a:r>
              <a:rPr sz="2000" spc="4" dirty="0">
                <a:latin typeface="Georgia"/>
                <a:cs typeface="Georgia"/>
              </a:rPr>
              <a:t>e</a:t>
            </a:r>
            <a:r>
              <a:rPr sz="2000" spc="0" dirty="0">
                <a:latin typeface="Georgia"/>
                <a:cs typeface="Georgia"/>
              </a:rPr>
              <a:t>n</a:t>
            </a:r>
            <a:r>
              <a:rPr sz="2000" spc="4" dirty="0">
                <a:latin typeface="Georgia"/>
                <a:cs typeface="Georgia"/>
              </a:rPr>
              <a:t>t</a:t>
            </a:r>
            <a:r>
              <a:rPr sz="2000" spc="0" dirty="0">
                <a:latin typeface="Georgia"/>
                <a:cs typeface="Georgia"/>
              </a:rPr>
              <a:t>ity</a:t>
            </a:r>
            <a:r>
              <a:rPr sz="2000" spc="-34" dirty="0">
                <a:latin typeface="Georgia"/>
                <a:cs typeface="Georgia"/>
              </a:rPr>
              <a:t> </a:t>
            </a:r>
            <a:r>
              <a:rPr sz="2000" spc="0" dirty="0">
                <a:latin typeface="Georgia"/>
                <a:cs typeface="Georgia"/>
              </a:rPr>
              <a:t>n</a:t>
            </a:r>
            <a:r>
              <a:rPr sz="2000" spc="4" dirty="0">
                <a:latin typeface="Georgia"/>
                <a:cs typeface="Georgia"/>
              </a:rPr>
              <a:t>e</a:t>
            </a:r>
            <a:r>
              <a:rPr sz="2000" spc="0" dirty="0">
                <a:latin typeface="Georgia"/>
                <a:cs typeface="Georgia"/>
              </a:rPr>
              <a:t>ní v adolesc</a:t>
            </a:r>
            <a:r>
              <a:rPr sz="2000" spc="9" dirty="0">
                <a:latin typeface="Georgia"/>
                <a:cs typeface="Georgia"/>
              </a:rPr>
              <a:t>e</a:t>
            </a:r>
            <a:r>
              <a:rPr sz="2000" spc="0" dirty="0">
                <a:latin typeface="Georgia"/>
                <a:cs typeface="Georgia"/>
              </a:rPr>
              <a:t>nc</a:t>
            </a:r>
            <a:r>
              <a:rPr sz="2000" spc="4" dirty="0">
                <a:latin typeface="Georgia"/>
                <a:cs typeface="Georgia"/>
              </a:rPr>
              <a:t>i</a:t>
            </a:r>
            <a:r>
              <a:rPr sz="2000" spc="0" dirty="0">
                <a:latin typeface="Georgia"/>
                <a:cs typeface="Georgia"/>
              </a:rPr>
              <a:t>,</a:t>
            </a:r>
            <a:r>
              <a:rPr sz="2000" spc="-25" dirty="0">
                <a:latin typeface="Georgia"/>
                <a:cs typeface="Georgia"/>
              </a:rPr>
              <a:t> </a:t>
            </a:r>
            <a:r>
              <a:rPr sz="2000" spc="0" dirty="0">
                <a:latin typeface="Georgia"/>
                <a:cs typeface="Georgia"/>
              </a:rPr>
              <a:t>ale p</a:t>
            </a:r>
            <a:r>
              <a:rPr sz="2000" spc="-9" dirty="0">
                <a:latin typeface="Georgia"/>
                <a:cs typeface="Georgia"/>
              </a:rPr>
              <a:t>r</a:t>
            </a:r>
            <a:r>
              <a:rPr sz="2000" spc="0" dirty="0">
                <a:latin typeface="Georgia"/>
                <a:cs typeface="Georgia"/>
              </a:rPr>
              <a:t>ávě</a:t>
            </a:r>
            <a:r>
              <a:rPr sz="2000" spc="-9" dirty="0">
                <a:latin typeface="Georgia"/>
                <a:cs typeface="Georgia"/>
              </a:rPr>
              <a:t> </a:t>
            </a:r>
            <a:r>
              <a:rPr sz="2000" spc="0" dirty="0">
                <a:latin typeface="Georgia"/>
                <a:cs typeface="Georgia"/>
              </a:rPr>
              <a:t>v tomto</a:t>
            </a:r>
            <a:r>
              <a:rPr sz="2000" spc="-19" dirty="0">
                <a:latin typeface="Georgia"/>
                <a:cs typeface="Georgia"/>
              </a:rPr>
              <a:t> </a:t>
            </a:r>
            <a:r>
              <a:rPr sz="2000" spc="0" dirty="0">
                <a:latin typeface="Georgia"/>
                <a:cs typeface="Georgia"/>
              </a:rPr>
              <a:t>ob</a:t>
            </a:r>
            <a:r>
              <a:rPr sz="2000" spc="4" dirty="0">
                <a:latin typeface="Georgia"/>
                <a:cs typeface="Georgia"/>
              </a:rPr>
              <a:t>d</a:t>
            </a:r>
            <a:r>
              <a:rPr sz="2000" spc="0" dirty="0">
                <a:latin typeface="Georgia"/>
                <a:cs typeface="Georgia"/>
              </a:rPr>
              <a:t>obí</a:t>
            </a:r>
            <a:endParaRPr sz="2000">
              <a:latin typeface="Georgia"/>
              <a:cs typeface="Georgia"/>
            </a:endParaRPr>
          </a:p>
        </p:txBody>
      </p:sp>
      <p:sp>
        <p:nvSpPr>
          <p:cNvPr id="14" name="object 14"/>
          <p:cNvSpPr txBox="1"/>
          <p:nvPr/>
        </p:nvSpPr>
        <p:spPr>
          <a:xfrm>
            <a:off x="645668" y="5479831"/>
            <a:ext cx="163597" cy="279907"/>
          </a:xfrm>
          <a:prstGeom prst="rect">
            <a:avLst/>
          </a:prstGeom>
        </p:spPr>
        <p:txBody>
          <a:bodyPr wrap="square" lIns="0" tIns="0" rIns="0" bIns="0" rtlCol="0">
            <a:noAutofit/>
          </a:bodyPr>
          <a:lstStyle/>
          <a:p>
            <a:pPr marL="12700">
              <a:lnSpc>
                <a:spcPts val="2155"/>
              </a:lnSpc>
              <a:spcBef>
                <a:spcPts val="107"/>
              </a:spcBef>
            </a:pPr>
            <a:r>
              <a:rPr sz="2000" spc="0" dirty="0">
                <a:solidFill>
                  <a:srgbClr val="9F4DA2"/>
                </a:solidFill>
                <a:latin typeface="Georgia"/>
                <a:cs typeface="Georgia"/>
              </a:rPr>
              <a:t>•</a:t>
            </a:r>
            <a:endParaRPr sz="20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296532759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32" name="object 32"/>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33" name="object 33"/>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4" name="object 34"/>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5" name="object 35"/>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6" name="object 36"/>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7" name="object 37"/>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8" name="object 38"/>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9" name="object 39"/>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40" name="object 40"/>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41" name="object 41"/>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42" name="object 42"/>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7" name="object 27"/>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8" name="object 28"/>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4" name="object 24"/>
          <p:cNvSpPr/>
          <p:nvPr/>
        </p:nvSpPr>
        <p:spPr>
          <a:xfrm>
            <a:off x="449580" y="2205228"/>
            <a:ext cx="592836" cy="557784"/>
          </a:xfrm>
          <a:prstGeom prst="rect">
            <a:avLst/>
          </a:prstGeom>
          <a:blipFill>
            <a:blip r:embed="rId2" cstate="print"/>
            <a:stretch>
              <a:fillRect/>
            </a:stretch>
          </a:blipFill>
        </p:spPr>
        <p:txBody>
          <a:bodyPr wrap="square" lIns="0" tIns="0" rIns="0" bIns="0" rtlCol="0">
            <a:noAutofit/>
          </a:bodyPr>
          <a:lstStyle/>
          <a:p>
            <a:endParaRPr/>
          </a:p>
        </p:txBody>
      </p:sp>
      <p:sp>
        <p:nvSpPr>
          <p:cNvPr id="25" name="object 25"/>
          <p:cNvSpPr/>
          <p:nvPr/>
        </p:nvSpPr>
        <p:spPr>
          <a:xfrm>
            <a:off x="693420" y="2180844"/>
            <a:ext cx="2334768" cy="582167"/>
          </a:xfrm>
          <a:prstGeom prst="rect">
            <a:avLst/>
          </a:prstGeom>
          <a:blipFill>
            <a:blip r:embed="rId3" cstate="print"/>
            <a:stretch>
              <a:fillRect/>
            </a:stretch>
          </a:blipFill>
        </p:spPr>
        <p:txBody>
          <a:bodyPr wrap="square" lIns="0" tIns="0" rIns="0" bIns="0" rtlCol="0">
            <a:noAutofit/>
          </a:bodyPr>
          <a:lstStyle/>
          <a:p>
            <a:endParaRPr/>
          </a:p>
        </p:txBody>
      </p:sp>
      <p:sp>
        <p:nvSpPr>
          <p:cNvPr id="26" name="object 26"/>
          <p:cNvSpPr/>
          <p:nvPr/>
        </p:nvSpPr>
        <p:spPr>
          <a:xfrm>
            <a:off x="693420" y="2607564"/>
            <a:ext cx="3744467" cy="582167"/>
          </a:xfrm>
          <a:prstGeom prst="rect">
            <a:avLst/>
          </a:prstGeom>
          <a:blipFill>
            <a:blip r:embed="rId4" cstate="print"/>
            <a:stretch>
              <a:fillRect/>
            </a:stretch>
          </a:blipFill>
        </p:spPr>
        <p:txBody>
          <a:bodyPr wrap="square" lIns="0" tIns="0" rIns="0" bIns="0" rtlCol="0">
            <a:noAutofit/>
          </a:bodyPr>
          <a:lstStyle/>
          <a:p>
            <a:endParaRPr/>
          </a:p>
        </p:txBody>
      </p:sp>
      <p:sp>
        <p:nvSpPr>
          <p:cNvPr id="20" name="object 20"/>
          <p:cNvSpPr/>
          <p:nvPr/>
        </p:nvSpPr>
        <p:spPr>
          <a:xfrm>
            <a:off x="4640580" y="2205228"/>
            <a:ext cx="592836" cy="557784"/>
          </a:xfrm>
          <a:prstGeom prst="rect">
            <a:avLst/>
          </a:prstGeom>
          <a:blipFill>
            <a:blip r:embed="rId2" cstate="print"/>
            <a:stretch>
              <a:fillRect/>
            </a:stretch>
          </a:blipFill>
        </p:spPr>
        <p:txBody>
          <a:bodyPr wrap="square" lIns="0" tIns="0" rIns="0" bIns="0" rtlCol="0">
            <a:noAutofit/>
          </a:bodyPr>
          <a:lstStyle/>
          <a:p>
            <a:endParaRPr/>
          </a:p>
        </p:txBody>
      </p:sp>
      <p:sp>
        <p:nvSpPr>
          <p:cNvPr id="21" name="object 21"/>
          <p:cNvSpPr/>
          <p:nvPr/>
        </p:nvSpPr>
        <p:spPr>
          <a:xfrm>
            <a:off x="4884420" y="2180844"/>
            <a:ext cx="3589020" cy="582167"/>
          </a:xfrm>
          <a:prstGeom prst="rect">
            <a:avLst/>
          </a:prstGeom>
          <a:blipFill>
            <a:blip r:embed="rId5" cstate="print"/>
            <a:stretch>
              <a:fillRect/>
            </a:stretch>
          </a:blipFill>
        </p:spPr>
        <p:txBody>
          <a:bodyPr wrap="square" lIns="0" tIns="0" rIns="0" bIns="0" rtlCol="0">
            <a:noAutofit/>
          </a:bodyPr>
          <a:lstStyle/>
          <a:p>
            <a:endParaRPr/>
          </a:p>
        </p:txBody>
      </p:sp>
      <p:sp>
        <p:nvSpPr>
          <p:cNvPr id="22" name="object 22"/>
          <p:cNvSpPr/>
          <p:nvPr/>
        </p:nvSpPr>
        <p:spPr>
          <a:xfrm>
            <a:off x="4884420" y="2607564"/>
            <a:ext cx="1441703" cy="582167"/>
          </a:xfrm>
          <a:prstGeom prst="rect">
            <a:avLst/>
          </a:prstGeom>
          <a:blipFill>
            <a:blip r:embed="rId6" cstate="print"/>
            <a:stretch>
              <a:fillRect/>
            </a:stretch>
          </a:blipFill>
        </p:spPr>
        <p:txBody>
          <a:bodyPr wrap="square" lIns="0" tIns="0" rIns="0" bIns="0" rtlCol="0">
            <a:noAutofit/>
          </a:bodyPr>
          <a:lstStyle/>
          <a:p>
            <a:endParaRPr/>
          </a:p>
        </p:txBody>
      </p:sp>
      <p:sp>
        <p:nvSpPr>
          <p:cNvPr id="23" name="object 23"/>
          <p:cNvSpPr/>
          <p:nvPr/>
        </p:nvSpPr>
        <p:spPr>
          <a:xfrm>
            <a:off x="5850636" y="2607564"/>
            <a:ext cx="560832" cy="582167"/>
          </a:xfrm>
          <a:prstGeom prst="rect">
            <a:avLst/>
          </a:prstGeom>
          <a:blipFill>
            <a:blip r:embed="rId7" cstate="print"/>
            <a:stretch>
              <a:fillRect/>
            </a:stretch>
          </a:blipFill>
        </p:spPr>
        <p:txBody>
          <a:bodyPr wrap="square" lIns="0" tIns="0" rIns="0" bIns="0" rtlCol="0">
            <a:noAutofit/>
          </a:bodyPr>
          <a:lstStyle/>
          <a:p>
            <a:endParaRPr/>
          </a:p>
        </p:txBody>
      </p:sp>
      <p:sp>
        <p:nvSpPr>
          <p:cNvPr id="19" name="object 19"/>
          <p:cNvSpPr/>
          <p:nvPr/>
        </p:nvSpPr>
        <p:spPr>
          <a:xfrm>
            <a:off x="7112508" y="5007864"/>
            <a:ext cx="408431" cy="420624"/>
          </a:xfrm>
          <a:prstGeom prst="rect">
            <a:avLst/>
          </a:prstGeom>
          <a:blipFill>
            <a:blip r:embed="rId8" cstate="print"/>
            <a:stretch>
              <a:fillRect/>
            </a:stretch>
          </a:blipFill>
        </p:spPr>
        <p:txBody>
          <a:bodyPr wrap="square" lIns="0" tIns="0" rIns="0" bIns="0" rtlCol="0">
            <a:noAutofit/>
          </a:bodyPr>
          <a:lstStyle/>
          <a:p>
            <a:endParaRPr/>
          </a:p>
        </p:txBody>
      </p:sp>
      <p:sp>
        <p:nvSpPr>
          <p:cNvPr id="18" name="object 18"/>
          <p:cNvSpPr txBox="1"/>
          <p:nvPr/>
        </p:nvSpPr>
        <p:spPr>
          <a:xfrm>
            <a:off x="645668" y="2340926"/>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7" name="object 17"/>
          <p:cNvSpPr txBox="1"/>
          <p:nvPr/>
        </p:nvSpPr>
        <p:spPr>
          <a:xfrm>
            <a:off x="902004" y="2340926"/>
            <a:ext cx="3542288" cy="2411118"/>
          </a:xfrm>
          <a:prstGeom prst="rect">
            <a:avLst/>
          </a:prstGeom>
        </p:spPr>
        <p:txBody>
          <a:bodyPr wrap="square" lIns="0" tIns="0" rIns="0" bIns="0" rtlCol="0">
            <a:noAutofit/>
          </a:bodyPr>
          <a:lstStyle/>
          <a:p>
            <a:pPr marL="12700" marR="40563">
              <a:lnSpc>
                <a:spcPts val="2970"/>
              </a:lnSpc>
              <a:spcBef>
                <a:spcPts val="148"/>
              </a:spcBef>
            </a:pPr>
            <a:r>
              <a:rPr sz="2800" b="1" spc="0" dirty="0">
                <a:solidFill>
                  <a:srgbClr val="9F4DA2"/>
                </a:solidFill>
                <a:latin typeface="Georgia"/>
                <a:cs typeface="Georgia"/>
              </a:rPr>
              <a:t>3,</a:t>
            </a:r>
            <a:r>
              <a:rPr sz="2800" b="1" spc="-26" dirty="0">
                <a:solidFill>
                  <a:srgbClr val="9F4DA2"/>
                </a:solidFill>
                <a:latin typeface="Georgia"/>
                <a:cs typeface="Georgia"/>
              </a:rPr>
              <a:t> </a:t>
            </a:r>
            <a:r>
              <a:rPr sz="2800" b="1" spc="0" dirty="0">
                <a:solidFill>
                  <a:srgbClr val="9F4DA2"/>
                </a:solidFill>
                <a:latin typeface="Georgia"/>
                <a:cs typeface="Georgia"/>
              </a:rPr>
              <a:t>O</a:t>
            </a:r>
            <a:r>
              <a:rPr sz="2800" b="1" spc="-9" dirty="0">
                <a:solidFill>
                  <a:srgbClr val="9F4DA2"/>
                </a:solidFill>
                <a:latin typeface="Georgia"/>
                <a:cs typeface="Georgia"/>
              </a:rPr>
              <a:t>b</a:t>
            </a:r>
            <a:r>
              <a:rPr sz="2800" b="1" spc="0" dirty="0">
                <a:solidFill>
                  <a:srgbClr val="9F4DA2"/>
                </a:solidFill>
                <a:latin typeface="Georgia"/>
                <a:cs typeface="Georgia"/>
              </a:rPr>
              <a:t>do</a:t>
            </a:r>
            <a:r>
              <a:rPr sz="2800" b="1" spc="-14" dirty="0">
                <a:solidFill>
                  <a:srgbClr val="9F4DA2"/>
                </a:solidFill>
                <a:latin typeface="Georgia"/>
                <a:cs typeface="Georgia"/>
              </a:rPr>
              <a:t>b</a:t>
            </a:r>
            <a:r>
              <a:rPr sz="2800" b="1" spc="0" dirty="0">
                <a:solidFill>
                  <a:srgbClr val="9F4DA2"/>
                </a:solidFill>
                <a:latin typeface="Georgia"/>
                <a:cs typeface="Georgia"/>
              </a:rPr>
              <a:t>í</a:t>
            </a:r>
            <a:endParaRPr sz="2800">
              <a:latin typeface="Georgia"/>
              <a:cs typeface="Georgia"/>
            </a:endParaRPr>
          </a:p>
          <a:p>
            <a:pPr marL="12700">
              <a:lnSpc>
                <a:spcPts val="3181"/>
              </a:lnSpc>
              <a:spcBef>
                <a:spcPts val="26"/>
              </a:spcBef>
            </a:pPr>
            <a:r>
              <a:rPr sz="2800" b="1" spc="0" dirty="0">
                <a:solidFill>
                  <a:srgbClr val="9F4DA2"/>
                </a:solidFill>
                <a:latin typeface="Georgia"/>
                <a:cs typeface="Georgia"/>
              </a:rPr>
              <a:t>zaměření</a:t>
            </a:r>
            <a:r>
              <a:rPr sz="2800" b="1" spc="-120" dirty="0">
                <a:solidFill>
                  <a:srgbClr val="9F4DA2"/>
                </a:solidFill>
                <a:latin typeface="Georgia"/>
                <a:cs typeface="Georgia"/>
              </a:rPr>
              <a:t> </a:t>
            </a:r>
            <a:r>
              <a:rPr sz="2800" b="1" spc="0" dirty="0">
                <a:solidFill>
                  <a:srgbClr val="9F4DA2"/>
                </a:solidFill>
                <a:latin typeface="Georgia"/>
                <a:cs typeface="Georgia"/>
              </a:rPr>
              <a:t>na se</a:t>
            </a:r>
            <a:r>
              <a:rPr sz="2800" b="1" spc="-14" dirty="0">
                <a:solidFill>
                  <a:srgbClr val="9F4DA2"/>
                </a:solidFill>
                <a:latin typeface="Georgia"/>
                <a:cs typeface="Georgia"/>
              </a:rPr>
              <a:t>b</a:t>
            </a:r>
            <a:r>
              <a:rPr sz="2800" b="1" spc="0" dirty="0">
                <a:solidFill>
                  <a:srgbClr val="9F4DA2"/>
                </a:solidFill>
                <a:latin typeface="Georgia"/>
                <a:cs typeface="Georgia"/>
              </a:rPr>
              <a:t>e </a:t>
            </a:r>
            <a:endParaRPr sz="2000">
              <a:latin typeface="Georgia"/>
              <a:cs typeface="Georgia"/>
            </a:endParaRPr>
          </a:p>
          <a:p>
            <a:pPr marL="12700">
              <a:lnSpc>
                <a:spcPts val="2272"/>
              </a:lnSpc>
              <a:spcBef>
                <a:spcPts val="305"/>
              </a:spcBef>
            </a:pPr>
            <a:r>
              <a:rPr sz="2000" spc="4" dirty="0">
                <a:latin typeface="Georgia"/>
                <a:cs typeface="Georgia"/>
              </a:rPr>
              <a:t>(</a:t>
            </a:r>
            <a:r>
              <a:rPr sz="2000" spc="0" dirty="0">
                <a:latin typeface="Georgia"/>
                <a:cs typeface="Georgia"/>
              </a:rPr>
              <a:t>T</a:t>
            </a:r>
            <a:r>
              <a:rPr sz="2000" spc="-4" dirty="0">
                <a:latin typeface="Georgia"/>
                <a:cs typeface="Georgia"/>
              </a:rPr>
              <a:t>h</a:t>
            </a:r>
            <a:r>
              <a:rPr sz="2000" spc="0" dirty="0">
                <a:latin typeface="Georgia"/>
                <a:cs typeface="Georgia"/>
              </a:rPr>
              <a:t>e</a:t>
            </a:r>
            <a:r>
              <a:rPr sz="2000" spc="-25" dirty="0">
                <a:latin typeface="Georgia"/>
                <a:cs typeface="Georgia"/>
              </a:rPr>
              <a:t> </a:t>
            </a:r>
            <a:r>
              <a:rPr sz="2000" spc="4" dirty="0">
                <a:latin typeface="Georgia"/>
                <a:cs typeface="Georgia"/>
              </a:rPr>
              <a:t>Sel</a:t>
            </a:r>
            <a:r>
              <a:rPr sz="2000" spc="-4" dirty="0">
                <a:latin typeface="Georgia"/>
                <a:cs typeface="Georgia"/>
              </a:rPr>
              <a:t>f</a:t>
            </a:r>
            <a:r>
              <a:rPr sz="2000" spc="0" dirty="0">
                <a:latin typeface="Georgia"/>
                <a:cs typeface="Georgia"/>
              </a:rPr>
              <a:t>-</a:t>
            </a:r>
            <a:r>
              <a:rPr sz="2000" spc="-9" dirty="0">
                <a:latin typeface="Georgia"/>
                <a:cs typeface="Georgia"/>
              </a:rPr>
              <a:t> </a:t>
            </a:r>
            <a:r>
              <a:rPr sz="2000" spc="0" dirty="0">
                <a:latin typeface="Georgia"/>
                <a:cs typeface="Georgia"/>
              </a:rPr>
              <a:t>Focused Age) </a:t>
            </a:r>
            <a:endParaRPr sz="2000">
              <a:latin typeface="Georgia"/>
              <a:cs typeface="Georgia"/>
            </a:endParaRPr>
          </a:p>
          <a:p>
            <a:pPr marL="12700">
              <a:lnSpc>
                <a:spcPts val="2272"/>
              </a:lnSpc>
              <a:spcBef>
                <a:spcPts val="218"/>
              </a:spcBef>
            </a:pPr>
            <a:r>
              <a:rPr sz="2000" spc="0" dirty="0">
                <a:latin typeface="Georgia"/>
                <a:cs typeface="Georgia"/>
              </a:rPr>
              <a:t>Nejsi</a:t>
            </a:r>
            <a:r>
              <a:rPr sz="2000" spc="4" dirty="0">
                <a:latin typeface="Georgia"/>
                <a:cs typeface="Georgia"/>
              </a:rPr>
              <a:t>l</a:t>
            </a:r>
            <a:r>
              <a:rPr sz="2000" spc="0" dirty="0">
                <a:latin typeface="Georgia"/>
                <a:cs typeface="Georgia"/>
              </a:rPr>
              <a:t>n</a:t>
            </a:r>
            <a:r>
              <a:rPr sz="2000" spc="4" dirty="0">
                <a:latin typeface="Georgia"/>
                <a:cs typeface="Georgia"/>
              </a:rPr>
              <a:t>ě</a:t>
            </a:r>
            <a:r>
              <a:rPr sz="2000" spc="0" dirty="0">
                <a:latin typeface="Georgia"/>
                <a:cs typeface="Georgia"/>
              </a:rPr>
              <a:t>jší</a:t>
            </a:r>
            <a:r>
              <a:rPr sz="2000" spc="-24" dirty="0">
                <a:latin typeface="Georgia"/>
                <a:cs typeface="Georgia"/>
              </a:rPr>
              <a:t> </a:t>
            </a:r>
            <a:r>
              <a:rPr sz="2000" spc="0" dirty="0">
                <a:latin typeface="Georgia"/>
                <a:cs typeface="Georgia"/>
              </a:rPr>
              <a:t>zamě</a:t>
            </a:r>
            <a:r>
              <a:rPr sz="2000" spc="-4" dirty="0">
                <a:latin typeface="Georgia"/>
                <a:cs typeface="Georgia"/>
              </a:rPr>
              <a:t>ř</a:t>
            </a:r>
            <a:r>
              <a:rPr sz="2000" spc="0" dirty="0">
                <a:latin typeface="Georgia"/>
                <a:cs typeface="Georgia"/>
              </a:rPr>
              <a:t>e</a:t>
            </a:r>
            <a:r>
              <a:rPr sz="2000" spc="4" dirty="0">
                <a:latin typeface="Georgia"/>
                <a:cs typeface="Georgia"/>
              </a:rPr>
              <a:t>n</a:t>
            </a:r>
            <a:r>
              <a:rPr sz="2000" spc="0" dirty="0">
                <a:latin typeface="Georgia"/>
                <a:cs typeface="Georgia"/>
              </a:rPr>
              <a:t>í se</a:t>
            </a:r>
            <a:r>
              <a:rPr sz="2000" spc="-14" dirty="0">
                <a:latin typeface="Georgia"/>
                <a:cs typeface="Georgia"/>
              </a:rPr>
              <a:t> </a:t>
            </a:r>
            <a:r>
              <a:rPr sz="2000" spc="0" dirty="0">
                <a:latin typeface="Georgia"/>
                <a:cs typeface="Georgia"/>
              </a:rPr>
              <a:t>na</a:t>
            </a:r>
            <a:r>
              <a:rPr sz="2000" spc="9" dirty="0">
                <a:latin typeface="Georgia"/>
                <a:cs typeface="Georgia"/>
              </a:rPr>
              <a:t> </a:t>
            </a:r>
            <a:r>
              <a:rPr sz="2000" spc="0" dirty="0">
                <a:latin typeface="Georgia"/>
                <a:cs typeface="Georgia"/>
              </a:rPr>
              <a:t>se</a:t>
            </a:r>
            <a:r>
              <a:rPr sz="2000" spc="4" dirty="0">
                <a:latin typeface="Georgia"/>
                <a:cs typeface="Georgia"/>
              </a:rPr>
              <a:t>b</a:t>
            </a:r>
            <a:r>
              <a:rPr sz="2000" spc="0" dirty="0">
                <a:latin typeface="Georgia"/>
                <a:cs typeface="Georgia"/>
              </a:rPr>
              <a:t>e </a:t>
            </a:r>
            <a:endParaRPr sz="2000">
              <a:latin typeface="Georgia"/>
              <a:cs typeface="Georgia"/>
            </a:endParaRPr>
          </a:p>
          <a:p>
            <a:pPr marL="12700">
              <a:lnSpc>
                <a:spcPts val="2272"/>
              </a:lnSpc>
              <a:spcBef>
                <a:spcPts val="218"/>
              </a:spcBef>
            </a:pPr>
            <a:r>
              <a:rPr sz="2000" spc="0" dirty="0">
                <a:latin typeface="Georgia"/>
                <a:cs typeface="Georgia"/>
              </a:rPr>
              <a:t>v</a:t>
            </a:r>
            <a:r>
              <a:rPr sz="2000" spc="-14" dirty="0">
                <a:latin typeface="Georgia"/>
                <a:cs typeface="Georgia"/>
              </a:rPr>
              <a:t> </a:t>
            </a:r>
            <a:r>
              <a:rPr sz="2000" spc="0" dirty="0">
                <a:latin typeface="Georgia"/>
                <a:cs typeface="Georgia"/>
              </a:rPr>
              <a:t>c</a:t>
            </a:r>
            <a:r>
              <a:rPr sz="2000" spc="4" dirty="0">
                <a:latin typeface="Georgia"/>
                <a:cs typeface="Georgia"/>
              </a:rPr>
              <a:t>e</a:t>
            </a:r>
            <a:r>
              <a:rPr sz="2000" spc="0" dirty="0">
                <a:latin typeface="Georgia"/>
                <a:cs typeface="Georgia"/>
              </a:rPr>
              <a:t>l</a:t>
            </a:r>
            <a:r>
              <a:rPr sz="2000" spc="4" dirty="0">
                <a:latin typeface="Georgia"/>
                <a:cs typeface="Georgia"/>
              </a:rPr>
              <a:t>é</a:t>
            </a:r>
            <a:r>
              <a:rPr sz="2000" spc="0" dirty="0">
                <a:latin typeface="Georgia"/>
                <a:cs typeface="Georgia"/>
              </a:rPr>
              <a:t>m</a:t>
            </a:r>
            <a:r>
              <a:rPr sz="2000" spc="-14" dirty="0">
                <a:latin typeface="Georgia"/>
                <a:cs typeface="Georgia"/>
              </a:rPr>
              <a:t> </a:t>
            </a:r>
            <a:r>
              <a:rPr sz="2000" spc="0" dirty="0">
                <a:latin typeface="Georgia"/>
                <a:cs typeface="Georgia"/>
              </a:rPr>
              <a:t>životě</a:t>
            </a:r>
            <a:endParaRPr sz="2000">
              <a:latin typeface="Georgia"/>
              <a:cs typeface="Georgia"/>
            </a:endParaRPr>
          </a:p>
          <a:p>
            <a:pPr marL="12700" marR="40563">
              <a:lnSpc>
                <a:spcPct val="94685"/>
              </a:lnSpc>
              <a:spcBef>
                <a:spcPts val="428"/>
              </a:spcBef>
            </a:pPr>
            <a:r>
              <a:rPr sz="2000" spc="0" dirty="0">
                <a:latin typeface="Georgia"/>
                <a:cs typeface="Georgia"/>
              </a:rPr>
              <a:t>S</a:t>
            </a:r>
            <a:r>
              <a:rPr sz="2000" spc="4" dirty="0">
                <a:latin typeface="Georgia"/>
                <a:cs typeface="Georgia"/>
              </a:rPr>
              <a:t>e</a:t>
            </a:r>
            <a:r>
              <a:rPr sz="2000" spc="0" dirty="0">
                <a:latin typeface="Georgia"/>
                <a:cs typeface="Georgia"/>
              </a:rPr>
              <a:t>b</a:t>
            </a:r>
            <a:r>
              <a:rPr sz="2000" spc="9" dirty="0">
                <a:latin typeface="Georgia"/>
                <a:cs typeface="Georgia"/>
              </a:rPr>
              <a:t>e</a:t>
            </a:r>
            <a:r>
              <a:rPr sz="2000" spc="0" dirty="0">
                <a:latin typeface="Georgia"/>
                <a:cs typeface="Georgia"/>
              </a:rPr>
              <a:t>zamě</a:t>
            </a:r>
            <a:r>
              <a:rPr sz="2000" spc="-4" dirty="0">
                <a:latin typeface="Georgia"/>
                <a:cs typeface="Georgia"/>
              </a:rPr>
              <a:t>ř</a:t>
            </a:r>
            <a:r>
              <a:rPr sz="2000" spc="0" dirty="0">
                <a:latin typeface="Georgia"/>
                <a:cs typeface="Georgia"/>
              </a:rPr>
              <a:t>e</a:t>
            </a:r>
            <a:r>
              <a:rPr sz="2000" spc="4" dirty="0">
                <a:latin typeface="Georgia"/>
                <a:cs typeface="Georgia"/>
              </a:rPr>
              <a:t>ní</a:t>
            </a:r>
            <a:r>
              <a:rPr sz="2000" spc="0" dirty="0">
                <a:latin typeface="Georgia"/>
                <a:cs typeface="Georgia"/>
              </a:rPr>
              <a:t>,</a:t>
            </a:r>
            <a:r>
              <a:rPr sz="2000" spc="-39" dirty="0">
                <a:latin typeface="Georgia"/>
                <a:cs typeface="Georgia"/>
              </a:rPr>
              <a:t> </a:t>
            </a:r>
            <a:r>
              <a:rPr sz="2000" spc="0" dirty="0">
                <a:latin typeface="Georgia"/>
                <a:cs typeface="Georgia"/>
              </a:rPr>
              <a:t>sob</a:t>
            </a:r>
            <a:r>
              <a:rPr sz="2000" spc="4" dirty="0">
                <a:latin typeface="Georgia"/>
                <a:cs typeface="Georgia"/>
              </a:rPr>
              <a:t>ě</a:t>
            </a:r>
            <a:r>
              <a:rPr sz="2000" spc="0" dirty="0">
                <a:latin typeface="Georgia"/>
                <a:cs typeface="Georgia"/>
              </a:rPr>
              <a:t>stač</a:t>
            </a:r>
            <a:r>
              <a:rPr sz="2000" spc="4" dirty="0">
                <a:latin typeface="Georgia"/>
                <a:cs typeface="Georgia"/>
              </a:rPr>
              <a:t>n</a:t>
            </a:r>
            <a:r>
              <a:rPr sz="2000" spc="0" dirty="0">
                <a:latin typeface="Georgia"/>
                <a:cs typeface="Georgia"/>
              </a:rPr>
              <a:t>ost</a:t>
            </a:r>
            <a:r>
              <a:rPr sz="2000" spc="-29" dirty="0">
                <a:latin typeface="Georgia"/>
                <a:cs typeface="Georgia"/>
              </a:rPr>
              <a:t> </a:t>
            </a:r>
            <a:r>
              <a:rPr sz="2000" spc="0" dirty="0">
                <a:latin typeface="Georgia"/>
                <a:cs typeface="Georgia"/>
              </a:rPr>
              <a:t>–</a:t>
            </a:r>
            <a:endParaRPr sz="2000">
              <a:latin typeface="Georgia"/>
              <a:cs typeface="Georgia"/>
            </a:endParaRPr>
          </a:p>
          <a:p>
            <a:pPr marL="12700" marR="40563">
              <a:lnSpc>
                <a:spcPct val="94685"/>
              </a:lnSpc>
              <a:spcBef>
                <a:spcPts val="125"/>
              </a:spcBef>
            </a:pPr>
            <a:r>
              <a:rPr sz="2000" spc="0" dirty="0">
                <a:latin typeface="Georgia"/>
                <a:cs typeface="Georgia"/>
              </a:rPr>
              <a:t>po</a:t>
            </a:r>
            <a:r>
              <a:rPr sz="2000" spc="-4" dirty="0">
                <a:latin typeface="Georgia"/>
                <a:cs typeface="Georgia"/>
              </a:rPr>
              <a:t>s</a:t>
            </a:r>
            <a:r>
              <a:rPr sz="2000" spc="0" dirty="0">
                <a:latin typeface="Georgia"/>
                <a:cs typeface="Georgia"/>
              </a:rPr>
              <a:t>tarání se</a:t>
            </a:r>
            <a:r>
              <a:rPr sz="2000" spc="-14" dirty="0">
                <a:latin typeface="Georgia"/>
                <a:cs typeface="Georgia"/>
              </a:rPr>
              <a:t> </a:t>
            </a:r>
            <a:r>
              <a:rPr sz="2000" spc="0" dirty="0">
                <a:latin typeface="Georgia"/>
                <a:cs typeface="Georgia"/>
              </a:rPr>
              <a:t>sami o se</a:t>
            </a:r>
            <a:r>
              <a:rPr sz="2000" spc="9" dirty="0">
                <a:latin typeface="Georgia"/>
                <a:cs typeface="Georgia"/>
              </a:rPr>
              <a:t>b</a:t>
            </a:r>
            <a:r>
              <a:rPr sz="2000" spc="0" dirty="0">
                <a:latin typeface="Georgia"/>
                <a:cs typeface="Georgia"/>
              </a:rPr>
              <a:t>e</a:t>
            </a:r>
            <a:endParaRPr sz="2000">
              <a:latin typeface="Georgia"/>
              <a:cs typeface="Georgia"/>
            </a:endParaRPr>
          </a:p>
        </p:txBody>
      </p:sp>
      <p:sp>
        <p:nvSpPr>
          <p:cNvPr id="16" name="object 16"/>
          <p:cNvSpPr txBox="1"/>
          <p:nvPr/>
        </p:nvSpPr>
        <p:spPr>
          <a:xfrm>
            <a:off x="4837557" y="2340926"/>
            <a:ext cx="3792167" cy="3059257"/>
          </a:xfrm>
          <a:prstGeom prst="rect">
            <a:avLst/>
          </a:prstGeom>
        </p:spPr>
        <p:txBody>
          <a:bodyPr wrap="square" lIns="0" tIns="0" rIns="0" bIns="0" rtlCol="0">
            <a:noAutofit/>
          </a:bodyPr>
          <a:lstStyle/>
          <a:p>
            <a:pPr marL="12700" marR="30590">
              <a:lnSpc>
                <a:spcPts val="2970"/>
              </a:lnSpc>
              <a:spcBef>
                <a:spcPts val="148"/>
              </a:spcBef>
            </a:pPr>
            <a:r>
              <a:rPr sz="2800" spc="0" dirty="0">
                <a:solidFill>
                  <a:srgbClr val="9F4DA2"/>
                </a:solidFill>
                <a:latin typeface="Georgia"/>
                <a:cs typeface="Georgia"/>
              </a:rPr>
              <a:t>•</a:t>
            </a:r>
            <a:r>
              <a:rPr sz="2800" spc="239" dirty="0">
                <a:solidFill>
                  <a:srgbClr val="9F4DA2"/>
                </a:solidFill>
                <a:latin typeface="Georgia"/>
                <a:cs typeface="Georgia"/>
              </a:rPr>
              <a:t> </a:t>
            </a:r>
            <a:r>
              <a:rPr sz="2800" b="1" spc="0" dirty="0">
                <a:solidFill>
                  <a:srgbClr val="9F4DA2"/>
                </a:solidFill>
                <a:latin typeface="Georgia"/>
                <a:cs typeface="Georgia"/>
              </a:rPr>
              <a:t>4,</a:t>
            </a:r>
            <a:r>
              <a:rPr sz="2800" b="1" spc="-37" dirty="0">
                <a:solidFill>
                  <a:srgbClr val="9F4DA2"/>
                </a:solidFill>
                <a:latin typeface="Georgia"/>
                <a:cs typeface="Georgia"/>
              </a:rPr>
              <a:t> </a:t>
            </a:r>
            <a:r>
              <a:rPr sz="2800" b="1" spc="0" dirty="0">
                <a:solidFill>
                  <a:srgbClr val="9F4DA2"/>
                </a:solidFill>
                <a:latin typeface="Georgia"/>
                <a:cs typeface="Georgia"/>
              </a:rPr>
              <a:t>Ob</a:t>
            </a:r>
            <a:r>
              <a:rPr sz="2800" b="1" spc="-14" dirty="0">
                <a:solidFill>
                  <a:srgbClr val="9F4DA2"/>
                </a:solidFill>
                <a:latin typeface="Georgia"/>
                <a:cs typeface="Georgia"/>
              </a:rPr>
              <a:t>d</a:t>
            </a:r>
            <a:r>
              <a:rPr sz="2800" b="1" spc="0" dirty="0">
                <a:solidFill>
                  <a:srgbClr val="9F4DA2"/>
                </a:solidFill>
                <a:latin typeface="Georgia"/>
                <a:cs typeface="Georgia"/>
              </a:rPr>
              <a:t>obí</a:t>
            </a:r>
            <a:r>
              <a:rPr sz="2800" b="1" spc="-14" dirty="0">
                <a:solidFill>
                  <a:srgbClr val="9F4DA2"/>
                </a:solidFill>
                <a:latin typeface="Georgia"/>
                <a:cs typeface="Georgia"/>
              </a:rPr>
              <a:t> </a:t>
            </a:r>
            <a:r>
              <a:rPr sz="2800" b="1" spc="0" dirty="0">
                <a:solidFill>
                  <a:srgbClr val="9F4DA2"/>
                </a:solidFill>
                <a:latin typeface="Georgia"/>
                <a:cs typeface="Georgia"/>
              </a:rPr>
              <a:t>poc</a:t>
            </a:r>
            <a:r>
              <a:rPr sz="2800" b="1" spc="-9" dirty="0">
                <a:solidFill>
                  <a:srgbClr val="9F4DA2"/>
                </a:solidFill>
                <a:latin typeface="Georgia"/>
                <a:cs typeface="Georgia"/>
              </a:rPr>
              <a:t>i</a:t>
            </a:r>
            <a:r>
              <a:rPr sz="2800" b="1" spc="0" dirty="0">
                <a:solidFill>
                  <a:srgbClr val="9F4DA2"/>
                </a:solidFill>
                <a:latin typeface="Georgia"/>
                <a:cs typeface="Georgia"/>
              </a:rPr>
              <a:t>tu</a:t>
            </a:r>
            <a:endParaRPr sz="2800">
              <a:latin typeface="Georgia"/>
              <a:cs typeface="Georgia"/>
            </a:endParaRPr>
          </a:p>
          <a:p>
            <a:pPr marL="229400" marR="2608337" algn="ctr">
              <a:lnSpc>
                <a:spcPct val="94685"/>
              </a:lnSpc>
              <a:spcBef>
                <a:spcPts val="26"/>
              </a:spcBef>
            </a:pPr>
            <a:r>
              <a:rPr sz="2800" b="1" spc="0" dirty="0">
                <a:solidFill>
                  <a:srgbClr val="9F4DA2"/>
                </a:solidFill>
                <a:latin typeface="Georgia"/>
                <a:cs typeface="Georgia"/>
              </a:rPr>
              <a:t>mezi</a:t>
            </a:r>
            <a:endParaRPr sz="2800">
              <a:latin typeface="Georgia"/>
              <a:cs typeface="Georgia"/>
            </a:endParaRPr>
          </a:p>
          <a:p>
            <a:pPr marL="12700" marR="30590">
              <a:lnSpc>
                <a:spcPct val="94685"/>
              </a:lnSpc>
              <a:spcBef>
                <a:spcPts val="430"/>
              </a:spcBef>
            </a:pPr>
            <a:r>
              <a:rPr sz="2000" spc="4" dirty="0">
                <a:latin typeface="Georgia"/>
                <a:cs typeface="Georgia"/>
              </a:rPr>
              <a:t>(</a:t>
            </a:r>
            <a:r>
              <a:rPr sz="2000" spc="0" dirty="0">
                <a:latin typeface="Georgia"/>
                <a:cs typeface="Georgia"/>
              </a:rPr>
              <a:t>T</a:t>
            </a:r>
            <a:r>
              <a:rPr sz="2000" spc="-4" dirty="0">
                <a:latin typeface="Georgia"/>
                <a:cs typeface="Georgia"/>
              </a:rPr>
              <a:t>h</a:t>
            </a:r>
            <a:r>
              <a:rPr sz="2000" spc="0" dirty="0">
                <a:latin typeface="Georgia"/>
                <a:cs typeface="Georgia"/>
              </a:rPr>
              <a:t>e</a:t>
            </a:r>
            <a:r>
              <a:rPr sz="2000" spc="-25" dirty="0">
                <a:latin typeface="Georgia"/>
                <a:cs typeface="Georgia"/>
              </a:rPr>
              <a:t> </a:t>
            </a:r>
            <a:r>
              <a:rPr sz="2000" spc="0" dirty="0">
                <a:latin typeface="Georgia"/>
                <a:cs typeface="Georgia"/>
              </a:rPr>
              <a:t>Age</a:t>
            </a:r>
            <a:r>
              <a:rPr sz="2000" spc="-9" dirty="0">
                <a:latin typeface="Georgia"/>
                <a:cs typeface="Georgia"/>
              </a:rPr>
              <a:t> </a:t>
            </a:r>
            <a:r>
              <a:rPr sz="2000" spc="0" dirty="0">
                <a:latin typeface="Georgia"/>
                <a:cs typeface="Georgia"/>
              </a:rPr>
              <a:t>of</a:t>
            </a:r>
            <a:r>
              <a:rPr sz="2000" spc="-4" dirty="0">
                <a:latin typeface="Georgia"/>
                <a:cs typeface="Georgia"/>
              </a:rPr>
              <a:t> </a:t>
            </a:r>
            <a:r>
              <a:rPr sz="2000" spc="0" dirty="0">
                <a:latin typeface="Georgia"/>
                <a:cs typeface="Georgia"/>
              </a:rPr>
              <a:t>Fe</a:t>
            </a:r>
            <a:r>
              <a:rPr sz="2000" spc="4" dirty="0">
                <a:latin typeface="Georgia"/>
                <a:cs typeface="Georgia"/>
              </a:rPr>
              <a:t>e</a:t>
            </a:r>
            <a:r>
              <a:rPr sz="2000" spc="0" dirty="0">
                <a:latin typeface="Georgia"/>
                <a:cs typeface="Georgia"/>
              </a:rPr>
              <a:t>li</a:t>
            </a:r>
            <a:r>
              <a:rPr sz="2000" spc="4" dirty="0">
                <a:latin typeface="Georgia"/>
                <a:cs typeface="Georgia"/>
              </a:rPr>
              <a:t>n</a:t>
            </a:r>
            <a:r>
              <a:rPr sz="2000" spc="0" dirty="0">
                <a:latin typeface="Georgia"/>
                <a:cs typeface="Georgia"/>
              </a:rPr>
              <a:t>g</a:t>
            </a:r>
            <a:r>
              <a:rPr sz="2000" spc="-14" dirty="0">
                <a:latin typeface="Georgia"/>
                <a:cs typeface="Georgia"/>
              </a:rPr>
              <a:t> </a:t>
            </a:r>
            <a:r>
              <a:rPr sz="2000" spc="0" dirty="0">
                <a:latin typeface="Georgia"/>
                <a:cs typeface="Georgia"/>
              </a:rPr>
              <a:t>I</a:t>
            </a:r>
            <a:r>
              <a:rPr sz="2000" spc="4" dirty="0">
                <a:latin typeface="Georgia"/>
                <a:cs typeface="Georgia"/>
              </a:rPr>
              <a:t>n</a:t>
            </a:r>
            <a:r>
              <a:rPr sz="2000" spc="0" dirty="0">
                <a:latin typeface="Georgia"/>
                <a:cs typeface="Georgia"/>
              </a:rPr>
              <a:t>-</a:t>
            </a:r>
            <a:r>
              <a:rPr sz="2000" spc="-4" dirty="0">
                <a:latin typeface="Georgia"/>
                <a:cs typeface="Georgia"/>
              </a:rPr>
              <a:t> </a:t>
            </a:r>
            <a:r>
              <a:rPr sz="2000" spc="0" dirty="0">
                <a:latin typeface="Georgia"/>
                <a:cs typeface="Georgia"/>
              </a:rPr>
              <a:t>Be</a:t>
            </a:r>
            <a:r>
              <a:rPr sz="2000" spc="4" dirty="0">
                <a:latin typeface="Georgia"/>
                <a:cs typeface="Georgia"/>
              </a:rPr>
              <a:t>t</a:t>
            </a:r>
            <a:r>
              <a:rPr sz="2000" spc="0" dirty="0">
                <a:latin typeface="Georgia"/>
                <a:cs typeface="Georgia"/>
              </a:rPr>
              <a:t>we</a:t>
            </a:r>
            <a:r>
              <a:rPr sz="2000" spc="4" dirty="0">
                <a:latin typeface="Georgia"/>
                <a:cs typeface="Georgia"/>
              </a:rPr>
              <a:t>en</a:t>
            </a:r>
            <a:r>
              <a:rPr sz="2000" spc="0" dirty="0">
                <a:latin typeface="Georgia"/>
                <a:cs typeface="Georgia"/>
              </a:rPr>
              <a:t>)</a:t>
            </a:r>
            <a:endParaRPr sz="2000">
              <a:latin typeface="Georgia"/>
              <a:cs typeface="Georgia"/>
            </a:endParaRPr>
          </a:p>
          <a:p>
            <a:pPr marL="12700" marR="30590">
              <a:lnSpc>
                <a:spcPct val="94685"/>
              </a:lnSpc>
              <a:spcBef>
                <a:spcPts val="430"/>
              </a:spcBef>
            </a:pPr>
            <a:r>
              <a:rPr sz="2000" spc="0" dirty="0">
                <a:latin typeface="Georgia"/>
                <a:cs typeface="Georgia"/>
              </a:rPr>
              <a:t>Ani</a:t>
            </a:r>
            <a:r>
              <a:rPr sz="2000" spc="-14" dirty="0">
                <a:latin typeface="Georgia"/>
                <a:cs typeface="Georgia"/>
              </a:rPr>
              <a:t> </a:t>
            </a:r>
            <a:r>
              <a:rPr sz="2000" spc="0" dirty="0">
                <a:latin typeface="Georgia"/>
                <a:cs typeface="Georgia"/>
              </a:rPr>
              <a:t>A </a:t>
            </a:r>
            <a:r>
              <a:rPr sz="2000" spc="-9" dirty="0">
                <a:latin typeface="Georgia"/>
                <a:cs typeface="Georgia"/>
              </a:rPr>
              <a:t>a</a:t>
            </a:r>
            <a:r>
              <a:rPr sz="2000" spc="0" dirty="0">
                <a:latin typeface="Georgia"/>
                <a:cs typeface="Georgia"/>
              </a:rPr>
              <a:t>ni</a:t>
            </a:r>
            <a:r>
              <a:rPr sz="2000" spc="9" dirty="0">
                <a:latin typeface="Georgia"/>
                <a:cs typeface="Georgia"/>
              </a:rPr>
              <a:t> </a:t>
            </a:r>
            <a:r>
              <a:rPr sz="2000" spc="0" dirty="0">
                <a:latin typeface="Georgia"/>
                <a:cs typeface="Georgia"/>
              </a:rPr>
              <a:t>D</a:t>
            </a:r>
            <a:endParaRPr sz="2000">
              <a:latin typeface="Georgia"/>
              <a:cs typeface="Georgia"/>
            </a:endParaRPr>
          </a:p>
          <a:p>
            <a:pPr marL="12700">
              <a:lnSpc>
                <a:spcPts val="2272"/>
              </a:lnSpc>
              <a:spcBef>
                <a:spcPts val="425"/>
              </a:spcBef>
            </a:pPr>
            <a:r>
              <a:rPr sz="2000" spc="0" dirty="0">
                <a:latin typeface="Georgia"/>
                <a:cs typeface="Georgia"/>
              </a:rPr>
              <a:t>Kritéria dos</a:t>
            </a:r>
            <a:r>
              <a:rPr sz="2000" spc="-9" dirty="0">
                <a:latin typeface="Georgia"/>
                <a:cs typeface="Georgia"/>
              </a:rPr>
              <a:t>p</a:t>
            </a:r>
            <a:r>
              <a:rPr sz="2000" spc="0" dirty="0">
                <a:latin typeface="Georgia"/>
                <a:cs typeface="Georgia"/>
              </a:rPr>
              <a:t>ě</a:t>
            </a:r>
            <a:r>
              <a:rPr sz="2000" spc="4" dirty="0">
                <a:latin typeface="Georgia"/>
                <a:cs typeface="Georgia"/>
              </a:rPr>
              <a:t>l</a:t>
            </a:r>
            <a:r>
              <a:rPr sz="2000" spc="0" dirty="0">
                <a:latin typeface="Georgia"/>
                <a:cs typeface="Georgia"/>
              </a:rPr>
              <a:t>osti</a:t>
            </a:r>
            <a:r>
              <a:rPr sz="2000" spc="-34" dirty="0">
                <a:latin typeface="Georgia"/>
                <a:cs typeface="Georgia"/>
              </a:rPr>
              <a:t> </a:t>
            </a:r>
            <a:r>
              <a:rPr sz="2000" spc="0" dirty="0">
                <a:latin typeface="Georgia"/>
                <a:cs typeface="Georgia"/>
              </a:rPr>
              <a:t>dosahov</a:t>
            </a:r>
            <a:r>
              <a:rPr sz="2000" spc="-4" dirty="0">
                <a:latin typeface="Georgia"/>
                <a:cs typeface="Georgia"/>
              </a:rPr>
              <a:t>á</a:t>
            </a:r>
            <a:r>
              <a:rPr sz="2000" spc="0" dirty="0">
                <a:latin typeface="Georgia"/>
                <a:cs typeface="Georgia"/>
              </a:rPr>
              <a:t>na </a:t>
            </a:r>
            <a:endParaRPr sz="2000">
              <a:latin typeface="Georgia"/>
              <a:cs typeface="Georgia"/>
            </a:endParaRPr>
          </a:p>
          <a:p>
            <a:pPr marL="12700">
              <a:lnSpc>
                <a:spcPts val="2272"/>
              </a:lnSpc>
              <a:spcBef>
                <a:spcPts val="127"/>
              </a:spcBef>
            </a:pPr>
            <a:r>
              <a:rPr sz="2000" spc="0" dirty="0">
                <a:latin typeface="Georgia"/>
                <a:cs typeface="Georgia"/>
              </a:rPr>
              <a:t>po</a:t>
            </a:r>
            <a:r>
              <a:rPr sz="2000" spc="-4" dirty="0">
                <a:latin typeface="Georgia"/>
                <a:cs typeface="Georgia"/>
              </a:rPr>
              <a:t>s</a:t>
            </a:r>
            <a:r>
              <a:rPr sz="2000" spc="0" dirty="0">
                <a:latin typeface="Georgia"/>
                <a:cs typeface="Georgia"/>
              </a:rPr>
              <a:t>tupně</a:t>
            </a:r>
            <a:r>
              <a:rPr sz="2000" spc="-29" dirty="0">
                <a:latin typeface="Georgia"/>
                <a:cs typeface="Georgia"/>
              </a:rPr>
              <a:t> </a:t>
            </a:r>
            <a:r>
              <a:rPr sz="2000" spc="0" dirty="0">
                <a:latin typeface="Georgia"/>
                <a:cs typeface="Georgia"/>
              </a:rPr>
              <a:t>a</a:t>
            </a:r>
            <a:r>
              <a:rPr sz="2000" spc="4" dirty="0">
                <a:latin typeface="Georgia"/>
                <a:cs typeface="Georgia"/>
              </a:rPr>
              <a:t> </a:t>
            </a:r>
            <a:r>
              <a:rPr sz="2000" spc="0" dirty="0">
                <a:latin typeface="Georgia"/>
                <a:cs typeface="Georgia"/>
              </a:rPr>
              <a:t>v </a:t>
            </a:r>
            <a:r>
              <a:rPr sz="2000" spc="-9" dirty="0">
                <a:latin typeface="Georgia"/>
                <a:cs typeface="Georgia"/>
              </a:rPr>
              <a:t>r</a:t>
            </a:r>
            <a:r>
              <a:rPr sz="2000" spc="0" dirty="0">
                <a:latin typeface="Georgia"/>
                <a:cs typeface="Georgia"/>
              </a:rPr>
              <a:t>ozdíl</a:t>
            </a:r>
            <a:r>
              <a:rPr sz="2000" spc="4" dirty="0">
                <a:latin typeface="Georgia"/>
                <a:cs typeface="Georgia"/>
              </a:rPr>
              <a:t>n</a:t>
            </a:r>
            <a:r>
              <a:rPr sz="2000" spc="0" dirty="0">
                <a:latin typeface="Georgia"/>
                <a:cs typeface="Georgia"/>
              </a:rPr>
              <a:t>ém čase </a:t>
            </a:r>
            <a:endParaRPr sz="2000">
              <a:latin typeface="Georgia"/>
              <a:cs typeface="Georgia"/>
            </a:endParaRPr>
          </a:p>
          <a:p>
            <a:pPr marL="12700">
              <a:lnSpc>
                <a:spcPts val="2272"/>
              </a:lnSpc>
              <a:spcBef>
                <a:spcPts val="127"/>
              </a:spcBef>
            </a:pPr>
            <a:r>
              <a:rPr sz="2000" spc="0" dirty="0">
                <a:latin typeface="Georgia"/>
                <a:cs typeface="Georgia"/>
              </a:rPr>
              <a:t>(převzetí</a:t>
            </a:r>
            <a:r>
              <a:rPr sz="2000" spc="-34" dirty="0">
                <a:latin typeface="Georgia"/>
                <a:cs typeface="Georgia"/>
              </a:rPr>
              <a:t> </a:t>
            </a:r>
            <a:r>
              <a:rPr sz="2000" spc="0" dirty="0">
                <a:latin typeface="Georgia"/>
                <a:cs typeface="Georgia"/>
              </a:rPr>
              <a:t>zodpovědnosti,</a:t>
            </a:r>
            <a:r>
              <a:rPr sz="2000" spc="-44" dirty="0">
                <a:latin typeface="Georgia"/>
                <a:cs typeface="Georgia"/>
              </a:rPr>
              <a:t> </a:t>
            </a:r>
            <a:r>
              <a:rPr sz="2000" spc="0" dirty="0">
                <a:latin typeface="Georgia"/>
                <a:cs typeface="Georgia"/>
              </a:rPr>
              <a:t>finanč</a:t>
            </a:r>
            <a:r>
              <a:rPr sz="2000" spc="4" dirty="0">
                <a:latin typeface="Georgia"/>
                <a:cs typeface="Georgia"/>
              </a:rPr>
              <a:t>n</a:t>
            </a:r>
            <a:r>
              <a:rPr sz="2000" spc="0" dirty="0">
                <a:latin typeface="Georgia"/>
                <a:cs typeface="Georgia"/>
              </a:rPr>
              <a:t>í </a:t>
            </a:r>
            <a:endParaRPr sz="2000">
              <a:latin typeface="Georgia"/>
              <a:cs typeface="Georgia"/>
            </a:endParaRPr>
          </a:p>
          <a:p>
            <a:pPr marL="12700">
              <a:lnSpc>
                <a:spcPts val="2272"/>
              </a:lnSpc>
              <a:spcBef>
                <a:spcPts val="127"/>
              </a:spcBef>
            </a:pPr>
            <a:r>
              <a:rPr sz="2000" spc="0" dirty="0">
                <a:latin typeface="Georgia"/>
                <a:cs typeface="Georgia"/>
              </a:rPr>
              <a:t>n</a:t>
            </a:r>
            <a:r>
              <a:rPr sz="2000" spc="4" dirty="0">
                <a:latin typeface="Georgia"/>
                <a:cs typeface="Georgia"/>
              </a:rPr>
              <a:t>e</a:t>
            </a:r>
            <a:r>
              <a:rPr sz="2000" spc="0" dirty="0">
                <a:latin typeface="Georgia"/>
                <a:cs typeface="Georgia"/>
              </a:rPr>
              <a:t>závislost,</a:t>
            </a:r>
            <a:r>
              <a:rPr sz="2000" spc="-39" dirty="0">
                <a:latin typeface="Georgia"/>
                <a:cs typeface="Georgia"/>
              </a:rPr>
              <a:t> </a:t>
            </a:r>
            <a:r>
              <a:rPr sz="2000" spc="0" dirty="0">
                <a:latin typeface="Georgia"/>
                <a:cs typeface="Georgia"/>
              </a:rPr>
              <a:t>n</a:t>
            </a:r>
            <a:r>
              <a:rPr sz="2000" spc="4" dirty="0">
                <a:latin typeface="Georgia"/>
                <a:cs typeface="Georgia"/>
              </a:rPr>
              <a:t>e</a:t>
            </a:r>
            <a:r>
              <a:rPr sz="2000" spc="0" dirty="0">
                <a:latin typeface="Georgia"/>
                <a:cs typeface="Georgia"/>
              </a:rPr>
              <a:t>závislé </a:t>
            </a:r>
            <a:endParaRPr sz="2000">
              <a:latin typeface="Georgia"/>
              <a:cs typeface="Georgia"/>
            </a:endParaRPr>
          </a:p>
          <a:p>
            <a:pPr marL="12700">
              <a:lnSpc>
                <a:spcPts val="2272"/>
              </a:lnSpc>
              <a:spcBef>
                <a:spcPts val="127"/>
              </a:spcBef>
            </a:pPr>
            <a:r>
              <a:rPr sz="2000" spc="-4" dirty="0">
                <a:latin typeface="Georgia"/>
                <a:cs typeface="Georgia"/>
              </a:rPr>
              <a:t>r</a:t>
            </a:r>
            <a:r>
              <a:rPr sz="2000" spc="0" dirty="0">
                <a:latin typeface="Georgia"/>
                <a:cs typeface="Georgia"/>
              </a:rPr>
              <a:t>oz</a:t>
            </a:r>
            <a:r>
              <a:rPr sz="2000" spc="-9" dirty="0">
                <a:latin typeface="Georgia"/>
                <a:cs typeface="Georgia"/>
              </a:rPr>
              <a:t>h</a:t>
            </a:r>
            <a:r>
              <a:rPr sz="2000" spc="0" dirty="0">
                <a:latin typeface="Georgia"/>
                <a:cs typeface="Georgia"/>
              </a:rPr>
              <a:t>odov</a:t>
            </a:r>
            <a:r>
              <a:rPr sz="2000" spc="-4" dirty="0">
                <a:latin typeface="Georgia"/>
                <a:cs typeface="Georgia"/>
              </a:rPr>
              <a:t>á</a:t>
            </a:r>
            <a:r>
              <a:rPr sz="2000" spc="0" dirty="0">
                <a:latin typeface="Georgia"/>
                <a:cs typeface="Georgia"/>
              </a:rPr>
              <a:t>ní,</a:t>
            </a:r>
            <a:r>
              <a:rPr sz="2000" spc="-25" dirty="0">
                <a:latin typeface="Georgia"/>
                <a:cs typeface="Georgia"/>
              </a:rPr>
              <a:t> </a:t>
            </a:r>
            <a:r>
              <a:rPr sz="2000" spc="0" dirty="0">
                <a:latin typeface="Georgia"/>
                <a:cs typeface="Georgia"/>
              </a:rPr>
              <a:t>a</a:t>
            </a:r>
            <a:r>
              <a:rPr sz="2000" spc="-9" dirty="0">
                <a:latin typeface="Georgia"/>
                <a:cs typeface="Georgia"/>
              </a:rPr>
              <a:t>p</a:t>
            </a:r>
            <a:r>
              <a:rPr sz="2000" spc="0" dirty="0">
                <a:latin typeface="Georgia"/>
                <a:cs typeface="Georgia"/>
              </a:rPr>
              <a:t>od.ú</a:t>
            </a:r>
            <a:endParaRPr sz="2000">
              <a:latin typeface="Georgia"/>
              <a:cs typeface="Georgia"/>
            </a:endParaRPr>
          </a:p>
        </p:txBody>
      </p:sp>
      <p:sp>
        <p:nvSpPr>
          <p:cNvPr id="15" name="object 15"/>
          <p:cNvSpPr txBox="1"/>
          <p:nvPr/>
        </p:nvSpPr>
        <p:spPr>
          <a:xfrm>
            <a:off x="645668" y="3519636"/>
            <a:ext cx="163597" cy="279908"/>
          </a:xfrm>
          <a:prstGeom prst="rect">
            <a:avLst/>
          </a:prstGeom>
        </p:spPr>
        <p:txBody>
          <a:bodyPr wrap="square" lIns="0" tIns="0" rIns="0" bIns="0" rtlCol="0">
            <a:noAutofit/>
          </a:bodyPr>
          <a:lstStyle/>
          <a:p>
            <a:pPr marL="12700">
              <a:lnSpc>
                <a:spcPts val="2155"/>
              </a:lnSpc>
              <a:spcBef>
                <a:spcPts val="107"/>
              </a:spcBef>
            </a:pPr>
            <a:r>
              <a:rPr sz="2000" spc="0" dirty="0">
                <a:solidFill>
                  <a:srgbClr val="9F4DA2"/>
                </a:solidFill>
                <a:latin typeface="Georgia"/>
                <a:cs typeface="Georgia"/>
              </a:rPr>
              <a:t>•</a:t>
            </a:r>
            <a:endParaRPr sz="2000">
              <a:latin typeface="Georgia"/>
              <a:cs typeface="Georgia"/>
            </a:endParaRPr>
          </a:p>
        </p:txBody>
      </p:sp>
      <p:sp>
        <p:nvSpPr>
          <p:cNvPr id="14" name="object 14"/>
          <p:cNvSpPr txBox="1"/>
          <p:nvPr/>
        </p:nvSpPr>
        <p:spPr>
          <a:xfrm>
            <a:off x="645668" y="4167336"/>
            <a:ext cx="163597" cy="279907"/>
          </a:xfrm>
          <a:prstGeom prst="rect">
            <a:avLst/>
          </a:prstGeom>
        </p:spPr>
        <p:txBody>
          <a:bodyPr wrap="square" lIns="0" tIns="0" rIns="0" bIns="0" rtlCol="0">
            <a:noAutofit/>
          </a:bodyPr>
          <a:lstStyle/>
          <a:p>
            <a:pPr marL="12700">
              <a:lnSpc>
                <a:spcPts val="2155"/>
              </a:lnSpc>
              <a:spcBef>
                <a:spcPts val="107"/>
              </a:spcBef>
            </a:pPr>
            <a:r>
              <a:rPr sz="2000" spc="0" dirty="0">
                <a:solidFill>
                  <a:srgbClr val="9F4DA2"/>
                </a:solidFill>
                <a:latin typeface="Georgia"/>
                <a:cs typeface="Georgia"/>
              </a:rPr>
              <a:t>•</a:t>
            </a:r>
            <a:endParaRPr sz="20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191493256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6" name="object 26"/>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7" name="object 27"/>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1" name="object 31"/>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2" name="object 32"/>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3" name="object 33"/>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4" name="object 34"/>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5" name="object 35"/>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6" name="object 36"/>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1" name="object 21"/>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2" name="object 22"/>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3" name="object 23"/>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4" name="object 24"/>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16" name="object 16"/>
          <p:cNvSpPr/>
          <p:nvPr/>
        </p:nvSpPr>
        <p:spPr>
          <a:xfrm>
            <a:off x="449580" y="2205228"/>
            <a:ext cx="592836" cy="557784"/>
          </a:xfrm>
          <a:prstGeom prst="rect">
            <a:avLst/>
          </a:prstGeom>
          <a:blipFill>
            <a:blip r:embed="rId2" cstate="print"/>
            <a:stretch>
              <a:fillRect/>
            </a:stretch>
          </a:blipFill>
        </p:spPr>
        <p:txBody>
          <a:bodyPr wrap="square" lIns="0" tIns="0" rIns="0" bIns="0" rtlCol="0">
            <a:noAutofit/>
          </a:bodyPr>
          <a:lstStyle/>
          <a:p>
            <a:endParaRPr/>
          </a:p>
        </p:txBody>
      </p:sp>
      <p:sp>
        <p:nvSpPr>
          <p:cNvPr id="17" name="object 17"/>
          <p:cNvSpPr/>
          <p:nvPr/>
        </p:nvSpPr>
        <p:spPr>
          <a:xfrm>
            <a:off x="693420" y="2180844"/>
            <a:ext cx="2325624" cy="582167"/>
          </a:xfrm>
          <a:prstGeom prst="rect">
            <a:avLst/>
          </a:prstGeom>
          <a:blipFill>
            <a:blip r:embed="rId3" cstate="print"/>
            <a:stretch>
              <a:fillRect/>
            </a:stretch>
          </a:blipFill>
        </p:spPr>
        <p:txBody>
          <a:bodyPr wrap="square" lIns="0" tIns="0" rIns="0" bIns="0" rtlCol="0">
            <a:noAutofit/>
          </a:bodyPr>
          <a:lstStyle/>
          <a:p>
            <a:endParaRPr/>
          </a:p>
        </p:txBody>
      </p:sp>
      <p:sp>
        <p:nvSpPr>
          <p:cNvPr id="18" name="object 18"/>
          <p:cNvSpPr/>
          <p:nvPr/>
        </p:nvSpPr>
        <p:spPr>
          <a:xfrm>
            <a:off x="693420" y="2607564"/>
            <a:ext cx="3793236" cy="582167"/>
          </a:xfrm>
          <a:prstGeom prst="rect">
            <a:avLst/>
          </a:prstGeom>
          <a:blipFill>
            <a:blip r:embed="rId4" cstate="print"/>
            <a:stretch>
              <a:fillRect/>
            </a:stretch>
          </a:blipFill>
        </p:spPr>
        <p:txBody>
          <a:bodyPr wrap="square" lIns="0" tIns="0" rIns="0" bIns="0" rtlCol="0">
            <a:noAutofit/>
          </a:bodyPr>
          <a:lstStyle/>
          <a:p>
            <a:endParaRPr/>
          </a:p>
        </p:txBody>
      </p:sp>
      <p:sp>
        <p:nvSpPr>
          <p:cNvPr id="19" name="object 19"/>
          <p:cNvSpPr/>
          <p:nvPr/>
        </p:nvSpPr>
        <p:spPr>
          <a:xfrm>
            <a:off x="693420" y="3034283"/>
            <a:ext cx="2029968" cy="582168"/>
          </a:xfrm>
          <a:prstGeom prst="rect">
            <a:avLst/>
          </a:prstGeom>
          <a:blipFill>
            <a:blip r:embed="rId5" cstate="print"/>
            <a:stretch>
              <a:fillRect/>
            </a:stretch>
          </a:blipFill>
        </p:spPr>
        <p:txBody>
          <a:bodyPr wrap="square" lIns="0" tIns="0" rIns="0" bIns="0" rtlCol="0">
            <a:noAutofit/>
          </a:bodyPr>
          <a:lstStyle/>
          <a:p>
            <a:endParaRPr/>
          </a:p>
        </p:txBody>
      </p:sp>
      <p:sp>
        <p:nvSpPr>
          <p:cNvPr id="20" name="object 20"/>
          <p:cNvSpPr/>
          <p:nvPr/>
        </p:nvSpPr>
        <p:spPr>
          <a:xfrm>
            <a:off x="2247900" y="3034283"/>
            <a:ext cx="565404" cy="582168"/>
          </a:xfrm>
          <a:prstGeom prst="rect">
            <a:avLst/>
          </a:prstGeom>
          <a:blipFill>
            <a:blip r:embed="rId6" cstate="print"/>
            <a:stretch>
              <a:fillRect/>
            </a:stretch>
          </a:blipFill>
        </p:spPr>
        <p:txBody>
          <a:bodyPr wrap="square" lIns="0" tIns="0" rIns="0" bIns="0" rtlCol="0">
            <a:noAutofit/>
          </a:bodyPr>
          <a:lstStyle/>
          <a:p>
            <a:endParaRPr/>
          </a:p>
        </p:txBody>
      </p:sp>
      <p:sp>
        <p:nvSpPr>
          <p:cNvPr id="15" name="object 15"/>
          <p:cNvSpPr txBox="1"/>
          <p:nvPr/>
        </p:nvSpPr>
        <p:spPr>
          <a:xfrm>
            <a:off x="645668" y="2340926"/>
            <a:ext cx="3661033" cy="1580596"/>
          </a:xfrm>
          <a:prstGeom prst="rect">
            <a:avLst/>
          </a:prstGeom>
        </p:spPr>
        <p:txBody>
          <a:bodyPr wrap="square" lIns="0" tIns="0" rIns="0" bIns="0" rtlCol="0">
            <a:noAutofit/>
          </a:bodyPr>
          <a:lstStyle/>
          <a:p>
            <a:pPr marL="12700" marR="60606">
              <a:lnSpc>
                <a:spcPts val="2970"/>
              </a:lnSpc>
              <a:spcBef>
                <a:spcPts val="148"/>
              </a:spcBef>
            </a:pPr>
            <a:r>
              <a:rPr sz="2800" spc="0" dirty="0">
                <a:solidFill>
                  <a:srgbClr val="9F4DA2"/>
                </a:solidFill>
                <a:latin typeface="Georgia"/>
                <a:cs typeface="Georgia"/>
              </a:rPr>
              <a:t>•</a:t>
            </a:r>
            <a:r>
              <a:rPr sz="2800" spc="244" dirty="0">
                <a:solidFill>
                  <a:srgbClr val="9F4DA2"/>
                </a:solidFill>
                <a:latin typeface="Georgia"/>
                <a:cs typeface="Georgia"/>
              </a:rPr>
              <a:t> </a:t>
            </a:r>
            <a:r>
              <a:rPr sz="2800" b="1" spc="0" dirty="0">
                <a:solidFill>
                  <a:srgbClr val="9F4DA2"/>
                </a:solidFill>
                <a:latin typeface="Georgia"/>
                <a:cs typeface="Georgia"/>
              </a:rPr>
              <a:t>5,</a:t>
            </a:r>
            <a:r>
              <a:rPr sz="2800" b="1" spc="-25" dirty="0">
                <a:solidFill>
                  <a:srgbClr val="9F4DA2"/>
                </a:solidFill>
                <a:latin typeface="Georgia"/>
                <a:cs typeface="Georgia"/>
              </a:rPr>
              <a:t> </a:t>
            </a:r>
            <a:r>
              <a:rPr sz="2800" b="1" spc="0" dirty="0">
                <a:solidFill>
                  <a:srgbClr val="9F4DA2"/>
                </a:solidFill>
                <a:latin typeface="Georgia"/>
                <a:cs typeface="Georgia"/>
              </a:rPr>
              <a:t>O</a:t>
            </a:r>
            <a:r>
              <a:rPr sz="2800" b="1" spc="-9" dirty="0">
                <a:solidFill>
                  <a:srgbClr val="9F4DA2"/>
                </a:solidFill>
                <a:latin typeface="Georgia"/>
                <a:cs typeface="Georgia"/>
              </a:rPr>
              <a:t>b</a:t>
            </a:r>
            <a:r>
              <a:rPr sz="2800" b="1" spc="0" dirty="0">
                <a:solidFill>
                  <a:srgbClr val="9F4DA2"/>
                </a:solidFill>
                <a:latin typeface="Georgia"/>
                <a:cs typeface="Georgia"/>
              </a:rPr>
              <a:t>do</a:t>
            </a:r>
            <a:r>
              <a:rPr sz="2800" b="1" spc="-14" dirty="0">
                <a:solidFill>
                  <a:srgbClr val="9F4DA2"/>
                </a:solidFill>
                <a:latin typeface="Georgia"/>
                <a:cs typeface="Georgia"/>
              </a:rPr>
              <a:t>b</a:t>
            </a:r>
            <a:r>
              <a:rPr sz="2800" b="1" spc="0" dirty="0">
                <a:solidFill>
                  <a:srgbClr val="9F4DA2"/>
                </a:solidFill>
                <a:latin typeface="Georgia"/>
                <a:cs typeface="Georgia"/>
              </a:rPr>
              <a:t>í</a:t>
            </a:r>
            <a:endParaRPr sz="2800">
              <a:latin typeface="Georgia"/>
              <a:cs typeface="Georgia"/>
            </a:endParaRPr>
          </a:p>
          <a:p>
            <a:pPr marL="269036">
              <a:lnSpc>
                <a:spcPct val="94685"/>
              </a:lnSpc>
              <a:spcBef>
                <a:spcPts val="26"/>
              </a:spcBef>
            </a:pPr>
            <a:r>
              <a:rPr sz="2800" b="1" spc="0" dirty="0">
                <a:solidFill>
                  <a:srgbClr val="9F4DA2"/>
                </a:solidFill>
                <a:latin typeface="Georgia"/>
                <a:cs typeface="Georgia"/>
              </a:rPr>
              <a:t>př</a:t>
            </a:r>
            <a:r>
              <a:rPr sz="2800" b="1" spc="-9" dirty="0">
                <a:solidFill>
                  <a:srgbClr val="9F4DA2"/>
                </a:solidFill>
                <a:latin typeface="Georgia"/>
                <a:cs typeface="Georgia"/>
              </a:rPr>
              <a:t>í</a:t>
            </a:r>
            <a:r>
              <a:rPr sz="2800" b="1" spc="0" dirty="0">
                <a:solidFill>
                  <a:srgbClr val="9F4DA2"/>
                </a:solidFill>
                <a:latin typeface="Georgia"/>
                <a:cs typeface="Georgia"/>
              </a:rPr>
              <a:t>le</a:t>
            </a:r>
            <a:r>
              <a:rPr sz="2800" b="1" spc="-9" dirty="0">
                <a:solidFill>
                  <a:srgbClr val="9F4DA2"/>
                </a:solidFill>
                <a:latin typeface="Georgia"/>
                <a:cs typeface="Georgia"/>
              </a:rPr>
              <a:t>ž</a:t>
            </a:r>
            <a:r>
              <a:rPr sz="2800" b="1" spc="0" dirty="0">
                <a:solidFill>
                  <a:srgbClr val="9F4DA2"/>
                </a:solidFill>
                <a:latin typeface="Georgia"/>
                <a:cs typeface="Georgia"/>
              </a:rPr>
              <a:t>ito</a:t>
            </a:r>
            <a:r>
              <a:rPr sz="2800" b="1" spc="-9" dirty="0">
                <a:solidFill>
                  <a:srgbClr val="9F4DA2"/>
                </a:solidFill>
                <a:latin typeface="Georgia"/>
                <a:cs typeface="Georgia"/>
              </a:rPr>
              <a:t>s</a:t>
            </a:r>
            <a:r>
              <a:rPr sz="2800" b="1" spc="0" dirty="0">
                <a:solidFill>
                  <a:srgbClr val="9F4DA2"/>
                </a:solidFill>
                <a:latin typeface="Georgia"/>
                <a:cs typeface="Georgia"/>
              </a:rPr>
              <a:t>tí/exp</a:t>
            </a:r>
            <a:r>
              <a:rPr sz="2800" b="1" spc="-9" dirty="0">
                <a:solidFill>
                  <a:srgbClr val="9F4DA2"/>
                </a:solidFill>
                <a:latin typeface="Georgia"/>
                <a:cs typeface="Georgia"/>
              </a:rPr>
              <a:t>e</a:t>
            </a:r>
            <a:r>
              <a:rPr sz="2800" b="1" spc="0" dirty="0">
                <a:solidFill>
                  <a:srgbClr val="9F4DA2"/>
                </a:solidFill>
                <a:latin typeface="Georgia"/>
                <a:cs typeface="Georgia"/>
              </a:rPr>
              <a:t>ri</a:t>
            </a:r>
            <a:endParaRPr sz="2800">
              <a:latin typeface="Georgia"/>
              <a:cs typeface="Georgia"/>
            </a:endParaRPr>
          </a:p>
          <a:p>
            <a:pPr marL="269036" marR="60606">
              <a:lnSpc>
                <a:spcPct val="94685"/>
              </a:lnSpc>
              <a:spcBef>
                <a:spcPts val="175"/>
              </a:spcBef>
            </a:pPr>
            <a:r>
              <a:rPr sz="2800" b="1" spc="0" dirty="0">
                <a:solidFill>
                  <a:srgbClr val="9F4DA2"/>
                </a:solidFill>
                <a:latin typeface="Georgia"/>
                <a:cs typeface="Georgia"/>
              </a:rPr>
              <a:t>men</a:t>
            </a:r>
            <a:r>
              <a:rPr sz="2800" b="1" spc="9" dirty="0">
                <a:solidFill>
                  <a:srgbClr val="9F4DA2"/>
                </a:solidFill>
                <a:latin typeface="Georgia"/>
                <a:cs typeface="Georgia"/>
              </a:rPr>
              <a:t>t</a:t>
            </a:r>
            <a:r>
              <a:rPr sz="2800" b="1" spc="0" dirty="0">
                <a:solidFill>
                  <a:srgbClr val="9F4DA2"/>
                </a:solidFill>
                <a:latin typeface="Georgia"/>
                <a:cs typeface="Georgia"/>
              </a:rPr>
              <a:t>ace</a:t>
            </a:r>
            <a:endParaRPr sz="2800">
              <a:latin typeface="Georgia"/>
              <a:cs typeface="Georgia"/>
            </a:endParaRPr>
          </a:p>
          <a:p>
            <a:pPr marL="12700" marR="60606">
              <a:lnSpc>
                <a:spcPct val="94685"/>
              </a:lnSpc>
              <a:spcBef>
                <a:spcPts val="434"/>
              </a:spcBef>
            </a:pPr>
            <a:r>
              <a:rPr sz="2000" spc="4" dirty="0">
                <a:latin typeface="Georgia"/>
                <a:cs typeface="Georgia"/>
              </a:rPr>
              <a:t>(</a:t>
            </a:r>
            <a:r>
              <a:rPr sz="2000" spc="0" dirty="0">
                <a:latin typeface="Georgia"/>
                <a:cs typeface="Georgia"/>
              </a:rPr>
              <a:t>T</a:t>
            </a:r>
            <a:r>
              <a:rPr sz="2000" spc="-9" dirty="0">
                <a:latin typeface="Georgia"/>
                <a:cs typeface="Georgia"/>
              </a:rPr>
              <a:t>h</a:t>
            </a:r>
            <a:r>
              <a:rPr sz="2000" spc="0" dirty="0">
                <a:latin typeface="Georgia"/>
                <a:cs typeface="Georgia"/>
              </a:rPr>
              <a:t>e</a:t>
            </a:r>
            <a:r>
              <a:rPr sz="2000" spc="-19" dirty="0">
                <a:latin typeface="Georgia"/>
                <a:cs typeface="Georgia"/>
              </a:rPr>
              <a:t> </a:t>
            </a:r>
            <a:r>
              <a:rPr sz="2000" spc="0" dirty="0">
                <a:latin typeface="Georgia"/>
                <a:cs typeface="Georgia"/>
              </a:rPr>
              <a:t>Age</a:t>
            </a:r>
            <a:r>
              <a:rPr sz="2000" spc="-14" dirty="0">
                <a:latin typeface="Georgia"/>
                <a:cs typeface="Georgia"/>
              </a:rPr>
              <a:t> </a:t>
            </a:r>
            <a:r>
              <a:rPr sz="2000" spc="0" dirty="0">
                <a:latin typeface="Georgia"/>
                <a:cs typeface="Georgia"/>
              </a:rPr>
              <a:t>of</a:t>
            </a:r>
            <a:r>
              <a:rPr sz="2000" spc="-4" dirty="0">
                <a:latin typeface="Georgia"/>
                <a:cs typeface="Georgia"/>
              </a:rPr>
              <a:t> </a:t>
            </a:r>
            <a:r>
              <a:rPr sz="2000" spc="0" dirty="0">
                <a:latin typeface="Georgia"/>
                <a:cs typeface="Georgia"/>
              </a:rPr>
              <a:t>Pos</a:t>
            </a:r>
            <a:r>
              <a:rPr sz="2000" spc="-4" dirty="0">
                <a:latin typeface="Georgia"/>
                <a:cs typeface="Georgia"/>
              </a:rPr>
              <a:t>s</a:t>
            </a:r>
            <a:r>
              <a:rPr sz="2000" spc="0" dirty="0">
                <a:latin typeface="Georgia"/>
                <a:cs typeface="Georgia"/>
              </a:rPr>
              <a:t>ibi</a:t>
            </a:r>
            <a:r>
              <a:rPr sz="2000" spc="4" dirty="0">
                <a:latin typeface="Georgia"/>
                <a:cs typeface="Georgia"/>
              </a:rPr>
              <a:t>l</a:t>
            </a:r>
            <a:r>
              <a:rPr sz="2000" spc="0" dirty="0">
                <a:latin typeface="Georgia"/>
                <a:cs typeface="Georgia"/>
              </a:rPr>
              <a:t>iti</a:t>
            </a:r>
            <a:r>
              <a:rPr sz="2000" spc="4" dirty="0">
                <a:latin typeface="Georgia"/>
                <a:cs typeface="Georgia"/>
              </a:rPr>
              <a:t>es</a:t>
            </a:r>
            <a:r>
              <a:rPr sz="2000" spc="0" dirty="0">
                <a:latin typeface="Georgia"/>
                <a:cs typeface="Georgia"/>
              </a:rPr>
              <a:t>)</a:t>
            </a:r>
            <a:endParaRPr sz="2000">
              <a:latin typeface="Georgia"/>
              <a:cs typeface="Georgia"/>
            </a:endParaRPr>
          </a:p>
        </p:txBody>
      </p:sp>
      <p:sp>
        <p:nvSpPr>
          <p:cNvPr id="14" name="object 14"/>
          <p:cNvSpPr txBox="1"/>
          <p:nvPr/>
        </p:nvSpPr>
        <p:spPr>
          <a:xfrm>
            <a:off x="645668" y="4327356"/>
            <a:ext cx="3696932" cy="1537538"/>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Otevře</a:t>
            </a:r>
            <a:r>
              <a:rPr sz="2000" spc="4" dirty="0">
                <a:latin typeface="Georgia"/>
                <a:cs typeface="Georgia"/>
              </a:rPr>
              <a:t>n</a:t>
            </a:r>
            <a:r>
              <a:rPr sz="2000" spc="0" dirty="0">
                <a:latin typeface="Georgia"/>
                <a:cs typeface="Georgia"/>
              </a:rPr>
              <a:t>é</a:t>
            </a:r>
            <a:r>
              <a:rPr sz="2000" spc="-44" dirty="0">
                <a:latin typeface="Georgia"/>
                <a:cs typeface="Georgia"/>
              </a:rPr>
              <a:t> </a:t>
            </a:r>
            <a:r>
              <a:rPr sz="2000" spc="0" dirty="0">
                <a:latin typeface="Georgia"/>
                <a:cs typeface="Georgia"/>
              </a:rPr>
              <a:t>možnosti,</a:t>
            </a:r>
            <a:r>
              <a:rPr sz="2000" spc="-9" dirty="0">
                <a:latin typeface="Georgia"/>
                <a:cs typeface="Georgia"/>
              </a:rPr>
              <a:t> </a:t>
            </a:r>
            <a:r>
              <a:rPr sz="2000" spc="0" dirty="0">
                <a:latin typeface="Georgia"/>
                <a:cs typeface="Georgia"/>
              </a:rPr>
              <a:t>ve</a:t>
            </a:r>
            <a:r>
              <a:rPr sz="2000" spc="4" dirty="0">
                <a:latin typeface="Georgia"/>
                <a:cs typeface="Georgia"/>
              </a:rPr>
              <a:t>l</a:t>
            </a:r>
            <a:r>
              <a:rPr sz="2000" spc="-4" dirty="0">
                <a:latin typeface="Georgia"/>
                <a:cs typeface="Georgia"/>
              </a:rPr>
              <a:t>k</a:t>
            </a:r>
            <a:r>
              <a:rPr sz="2000" spc="0" dirty="0">
                <a:latin typeface="Georgia"/>
                <a:cs typeface="Georgia"/>
              </a:rPr>
              <a:t>é</a:t>
            </a:r>
            <a:r>
              <a:rPr sz="2000" spc="-9" dirty="0">
                <a:latin typeface="Georgia"/>
                <a:cs typeface="Georgia"/>
              </a:rPr>
              <a:t> </a:t>
            </a:r>
            <a:r>
              <a:rPr sz="2000" spc="0" dirty="0">
                <a:latin typeface="Georgia"/>
                <a:cs typeface="Georgia"/>
              </a:rPr>
              <a:t>nad</a:t>
            </a:r>
            <a:r>
              <a:rPr sz="2000" spc="4" dirty="0">
                <a:latin typeface="Georgia"/>
                <a:cs typeface="Georgia"/>
              </a:rPr>
              <a:t>ě</a:t>
            </a:r>
            <a:r>
              <a:rPr sz="2000" spc="0" dirty="0">
                <a:latin typeface="Georgia"/>
                <a:cs typeface="Georgia"/>
              </a:rPr>
              <a:t>je</a:t>
            </a:r>
            <a:endParaRPr sz="2000">
              <a:latin typeface="Georgia"/>
              <a:cs typeface="Georgia"/>
            </a:endParaRPr>
          </a:p>
          <a:p>
            <a:pPr marL="12700" marR="322412">
              <a:lnSpc>
                <a:spcPts val="2272"/>
              </a:lnSpc>
              <a:spcBef>
                <a:spcPts val="17"/>
              </a:spcBef>
            </a:pPr>
            <a:r>
              <a:rPr sz="2000" spc="0" dirty="0">
                <a:latin typeface="Georgia"/>
                <a:cs typeface="Georgia"/>
              </a:rPr>
              <a:t>a oček</a:t>
            </a:r>
            <a:r>
              <a:rPr sz="2000" spc="-9" dirty="0">
                <a:latin typeface="Georgia"/>
                <a:cs typeface="Georgia"/>
              </a:rPr>
              <a:t>á</a:t>
            </a:r>
            <a:r>
              <a:rPr sz="2000" spc="0" dirty="0">
                <a:latin typeface="Georgia"/>
                <a:cs typeface="Georgia"/>
              </a:rPr>
              <a:t>vání Ex</a:t>
            </a:r>
            <a:r>
              <a:rPr sz="2000" spc="-9" dirty="0">
                <a:latin typeface="Georgia"/>
                <a:cs typeface="Georgia"/>
              </a:rPr>
              <a:t>p</a:t>
            </a:r>
            <a:r>
              <a:rPr sz="2000" spc="0" dirty="0">
                <a:latin typeface="Georgia"/>
                <a:cs typeface="Georgia"/>
              </a:rPr>
              <a:t>erimen</a:t>
            </a:r>
            <a:r>
              <a:rPr sz="2000" spc="9" dirty="0">
                <a:latin typeface="Georgia"/>
                <a:cs typeface="Georgia"/>
              </a:rPr>
              <a:t>t</a:t>
            </a:r>
            <a:r>
              <a:rPr sz="2000" spc="0" dirty="0">
                <a:latin typeface="Georgia"/>
                <a:cs typeface="Georgia"/>
              </a:rPr>
              <a:t>ování</a:t>
            </a:r>
            <a:r>
              <a:rPr sz="2000" spc="-25" dirty="0">
                <a:latin typeface="Georgia"/>
                <a:cs typeface="Georgia"/>
              </a:rPr>
              <a:t> </a:t>
            </a:r>
            <a:endParaRPr sz="2000">
              <a:latin typeface="Georgia"/>
              <a:cs typeface="Georgia"/>
            </a:endParaRPr>
          </a:p>
          <a:p>
            <a:pPr marL="12700" marR="322412">
              <a:lnSpc>
                <a:spcPts val="2272"/>
              </a:lnSpc>
              <a:spcBef>
                <a:spcPts val="279"/>
              </a:spcBef>
            </a:pPr>
            <a:r>
              <a:rPr sz="2000" spc="0" dirty="0">
                <a:latin typeface="Georgia"/>
                <a:cs typeface="Georgia"/>
              </a:rPr>
              <a:t>na</a:t>
            </a:r>
            <a:r>
              <a:rPr sz="2000" spc="9" dirty="0">
                <a:latin typeface="Georgia"/>
                <a:cs typeface="Georgia"/>
              </a:rPr>
              <a:t> </a:t>
            </a:r>
            <a:r>
              <a:rPr sz="2000" spc="0" dirty="0">
                <a:latin typeface="Georgia"/>
                <a:cs typeface="Georgia"/>
              </a:rPr>
              <a:t>zá</a:t>
            </a:r>
            <a:r>
              <a:rPr sz="2000" spc="-9" dirty="0">
                <a:latin typeface="Georgia"/>
                <a:cs typeface="Georgia"/>
              </a:rPr>
              <a:t>k</a:t>
            </a:r>
            <a:r>
              <a:rPr sz="2000" spc="0" dirty="0">
                <a:latin typeface="Georgia"/>
                <a:cs typeface="Georgia"/>
              </a:rPr>
              <a:t>ladě vlast</a:t>
            </a:r>
            <a:r>
              <a:rPr sz="2000" spc="4" dirty="0">
                <a:latin typeface="Georgia"/>
                <a:cs typeface="Georgia"/>
              </a:rPr>
              <a:t>n</a:t>
            </a:r>
            <a:r>
              <a:rPr sz="2000" spc="0" dirty="0">
                <a:latin typeface="Georgia"/>
                <a:cs typeface="Georgia"/>
              </a:rPr>
              <a:t>ích</a:t>
            </a:r>
            <a:r>
              <a:rPr sz="2000" spc="-25" dirty="0">
                <a:latin typeface="Georgia"/>
                <a:cs typeface="Georgia"/>
              </a:rPr>
              <a:t> </a:t>
            </a:r>
            <a:endParaRPr sz="2000">
              <a:latin typeface="Georgia"/>
              <a:cs typeface="Georgia"/>
            </a:endParaRPr>
          </a:p>
          <a:p>
            <a:pPr marL="12700" marR="322412">
              <a:lnSpc>
                <a:spcPts val="2272"/>
              </a:lnSpc>
              <a:spcBef>
                <a:spcPts val="279"/>
              </a:spcBef>
            </a:pPr>
            <a:r>
              <a:rPr sz="2000" spc="0" dirty="0">
                <a:latin typeface="Georgia"/>
                <a:cs typeface="Georgia"/>
              </a:rPr>
              <a:t>ro</a:t>
            </a:r>
            <a:r>
              <a:rPr sz="2000" spc="-9" dirty="0">
                <a:latin typeface="Georgia"/>
                <a:cs typeface="Georgia"/>
              </a:rPr>
              <a:t>z</a:t>
            </a:r>
            <a:r>
              <a:rPr sz="2000" spc="0" dirty="0">
                <a:latin typeface="Georgia"/>
                <a:cs typeface="Georgia"/>
              </a:rPr>
              <a:t>hodnu</a:t>
            </a:r>
            <a:r>
              <a:rPr sz="2000" spc="4" dirty="0">
                <a:latin typeface="Georgia"/>
                <a:cs typeface="Georgia"/>
              </a:rPr>
              <a:t>t</a:t>
            </a:r>
            <a:r>
              <a:rPr sz="2000" spc="0" dirty="0">
                <a:latin typeface="Georgia"/>
                <a:cs typeface="Georgia"/>
              </a:rPr>
              <a:t>í</a:t>
            </a:r>
            <a:r>
              <a:rPr sz="2000" spc="-14" dirty="0">
                <a:latin typeface="Georgia"/>
                <a:cs typeface="Georgia"/>
              </a:rPr>
              <a:t> </a:t>
            </a:r>
            <a:r>
              <a:rPr sz="2000" spc="0" dirty="0">
                <a:latin typeface="Georgia"/>
                <a:cs typeface="Georgia"/>
              </a:rPr>
              <a:t>a</a:t>
            </a:r>
            <a:r>
              <a:rPr sz="2000" spc="4" dirty="0">
                <a:latin typeface="Georgia"/>
                <a:cs typeface="Georgia"/>
              </a:rPr>
              <a:t> </a:t>
            </a:r>
            <a:r>
              <a:rPr sz="2000" spc="0" dirty="0">
                <a:latin typeface="Georgia"/>
                <a:cs typeface="Georgia"/>
              </a:rPr>
              <a:t>vlast</a:t>
            </a:r>
            <a:r>
              <a:rPr sz="2000" spc="4" dirty="0">
                <a:latin typeface="Georgia"/>
                <a:cs typeface="Georgia"/>
              </a:rPr>
              <a:t>n</a:t>
            </a:r>
            <a:r>
              <a:rPr sz="2000" spc="0" dirty="0">
                <a:latin typeface="Georgia"/>
                <a:cs typeface="Georgia"/>
              </a:rPr>
              <a:t>í</a:t>
            </a:r>
            <a:endParaRPr sz="2000">
              <a:latin typeface="Georgia"/>
              <a:cs typeface="Georgia"/>
            </a:endParaRPr>
          </a:p>
          <a:p>
            <a:pPr marL="12700" marR="38176">
              <a:lnSpc>
                <a:spcPts val="2120"/>
              </a:lnSpc>
              <a:spcBef>
                <a:spcPts val="385"/>
              </a:spcBef>
            </a:pPr>
            <a:r>
              <a:rPr sz="2000" spc="0" dirty="0">
                <a:latin typeface="Georgia"/>
                <a:cs typeface="Georgia"/>
              </a:rPr>
              <a:t>odpověd</a:t>
            </a:r>
            <a:r>
              <a:rPr sz="2000" spc="4" dirty="0">
                <a:latin typeface="Georgia"/>
                <a:cs typeface="Georgia"/>
              </a:rPr>
              <a:t>n</a:t>
            </a:r>
            <a:r>
              <a:rPr sz="2000" spc="0" dirty="0">
                <a:latin typeface="Georgia"/>
                <a:cs typeface="Georgia"/>
              </a:rPr>
              <a:t>os</a:t>
            </a:r>
            <a:r>
              <a:rPr sz="2000" spc="-9" dirty="0">
                <a:latin typeface="Georgia"/>
                <a:cs typeface="Georgia"/>
              </a:rPr>
              <a:t>t</a:t>
            </a:r>
            <a:r>
              <a:rPr sz="2000" spc="0" dirty="0">
                <a:latin typeface="Georgia"/>
                <a:cs typeface="Georgia"/>
              </a:rPr>
              <a:t>i</a:t>
            </a:r>
            <a:endParaRPr sz="20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290802597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35"/>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36" name="object 36"/>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37" name="object 37"/>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8" name="object 38"/>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9" name="object 39"/>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40" name="object 40"/>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41" name="object 41"/>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42" name="object 42"/>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43" name="object 43"/>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44" name="object 44"/>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45" name="object 45"/>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46" name="object 46"/>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31" name="object 31"/>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32" name="object 32"/>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33" name="object 33"/>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34" name="object 34"/>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30" name="object 30"/>
          <p:cNvSpPr txBox="1"/>
          <p:nvPr/>
        </p:nvSpPr>
        <p:spPr>
          <a:xfrm>
            <a:off x="535940" y="1280517"/>
            <a:ext cx="5338064" cy="482600"/>
          </a:xfrm>
          <a:prstGeom prst="rect">
            <a:avLst/>
          </a:prstGeom>
        </p:spPr>
        <p:txBody>
          <a:bodyPr wrap="square" lIns="0" tIns="0" rIns="0" bIns="0" rtlCol="0">
            <a:noAutofit/>
          </a:bodyPr>
          <a:lstStyle/>
          <a:p>
            <a:pPr marL="12700">
              <a:lnSpc>
                <a:spcPts val="3800"/>
              </a:lnSpc>
              <a:spcBef>
                <a:spcPts val="190"/>
              </a:spcBef>
            </a:pPr>
            <a:r>
              <a:rPr sz="3600" spc="0" dirty="0">
                <a:solidFill>
                  <a:srgbClr val="424455"/>
                </a:solidFill>
                <a:latin typeface="Trebuchet MS"/>
                <a:cs typeface="Trebuchet MS"/>
              </a:rPr>
              <a:t>PERIODIZA</a:t>
            </a:r>
            <a:r>
              <a:rPr sz="3600" spc="-9" dirty="0">
                <a:solidFill>
                  <a:srgbClr val="424455"/>
                </a:solidFill>
                <a:latin typeface="Trebuchet MS"/>
                <a:cs typeface="Trebuchet MS"/>
              </a:rPr>
              <a:t>C</a:t>
            </a:r>
            <a:r>
              <a:rPr sz="3600" spc="0" dirty="0">
                <a:solidFill>
                  <a:srgbClr val="424455"/>
                </a:solidFill>
                <a:latin typeface="Trebuchet MS"/>
                <a:cs typeface="Trebuchet MS"/>
              </a:rPr>
              <a:t>E DOSPĚLOS</a:t>
            </a:r>
            <a:r>
              <a:rPr sz="3600" spc="-9" dirty="0">
                <a:solidFill>
                  <a:srgbClr val="424455"/>
                </a:solidFill>
                <a:latin typeface="Trebuchet MS"/>
                <a:cs typeface="Trebuchet MS"/>
              </a:rPr>
              <a:t>T</a:t>
            </a:r>
            <a:r>
              <a:rPr sz="3600" spc="0" dirty="0">
                <a:solidFill>
                  <a:srgbClr val="424455"/>
                </a:solidFill>
                <a:latin typeface="Trebuchet MS"/>
                <a:cs typeface="Trebuchet MS"/>
              </a:rPr>
              <a:t>I</a:t>
            </a:r>
            <a:endParaRPr sz="3600">
              <a:latin typeface="Trebuchet MS"/>
              <a:cs typeface="Trebuchet MS"/>
            </a:endParaRPr>
          </a:p>
        </p:txBody>
      </p:sp>
      <p:sp>
        <p:nvSpPr>
          <p:cNvPr id="29" name="object 29"/>
          <p:cNvSpPr txBox="1"/>
          <p:nvPr/>
        </p:nvSpPr>
        <p:spPr>
          <a:xfrm>
            <a:off x="645668" y="2323042"/>
            <a:ext cx="2556903" cy="279908"/>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a:t>
            </a:r>
            <a:r>
              <a:rPr sz="2000" spc="4" dirty="0">
                <a:latin typeface="Georgia"/>
                <a:cs typeface="Georgia"/>
              </a:rPr>
              <a:t>d</a:t>
            </a:r>
            <a:r>
              <a:rPr sz="2000" spc="0" dirty="0">
                <a:latin typeface="Georgia"/>
                <a:cs typeface="Georgia"/>
              </a:rPr>
              <a:t>le</a:t>
            </a:r>
            <a:r>
              <a:rPr sz="2000" spc="-19" dirty="0">
                <a:latin typeface="Georgia"/>
                <a:cs typeface="Georgia"/>
              </a:rPr>
              <a:t> </a:t>
            </a:r>
            <a:r>
              <a:rPr sz="2000" spc="0" dirty="0">
                <a:latin typeface="Georgia"/>
                <a:cs typeface="Georgia"/>
              </a:rPr>
              <a:t>V</a:t>
            </a:r>
            <a:r>
              <a:rPr sz="2000" spc="-4" dirty="0">
                <a:latin typeface="Georgia"/>
                <a:cs typeface="Georgia"/>
              </a:rPr>
              <a:t>á</a:t>
            </a:r>
            <a:r>
              <a:rPr sz="2000" spc="0" dirty="0">
                <a:latin typeface="Georgia"/>
                <a:cs typeface="Georgia"/>
              </a:rPr>
              <a:t>gn</a:t>
            </a:r>
            <a:r>
              <a:rPr sz="2000" spc="4" dirty="0">
                <a:latin typeface="Georgia"/>
                <a:cs typeface="Georgia"/>
              </a:rPr>
              <a:t>e</a:t>
            </a:r>
            <a:r>
              <a:rPr sz="2000" spc="0" dirty="0">
                <a:latin typeface="Georgia"/>
                <a:cs typeface="Georgia"/>
              </a:rPr>
              <a:t>rové,</a:t>
            </a:r>
            <a:r>
              <a:rPr sz="2000" spc="-14" dirty="0">
                <a:latin typeface="Georgia"/>
                <a:cs typeface="Georgia"/>
              </a:rPr>
              <a:t> </a:t>
            </a:r>
            <a:r>
              <a:rPr sz="2000" spc="0" dirty="0">
                <a:latin typeface="Georgia"/>
                <a:cs typeface="Georgia"/>
              </a:rPr>
              <a:t>2</a:t>
            </a:r>
            <a:r>
              <a:rPr sz="2000" spc="-9" dirty="0">
                <a:latin typeface="Georgia"/>
                <a:cs typeface="Georgia"/>
              </a:rPr>
              <a:t>0</a:t>
            </a:r>
            <a:r>
              <a:rPr sz="2000" spc="-4" dirty="0">
                <a:latin typeface="Georgia"/>
                <a:cs typeface="Georgia"/>
              </a:rPr>
              <a:t>0</a:t>
            </a:r>
            <a:r>
              <a:rPr sz="2000" spc="9" dirty="0">
                <a:latin typeface="Georgia"/>
                <a:cs typeface="Georgia"/>
              </a:rPr>
              <a:t>7</a:t>
            </a:r>
            <a:r>
              <a:rPr sz="2000" spc="0" dirty="0">
                <a:latin typeface="Georgia"/>
                <a:cs typeface="Georgia"/>
              </a:rPr>
              <a:t>)</a:t>
            </a:r>
            <a:endParaRPr sz="2000">
              <a:latin typeface="Georgia"/>
              <a:cs typeface="Georgia"/>
            </a:endParaRPr>
          </a:p>
        </p:txBody>
      </p:sp>
      <p:sp>
        <p:nvSpPr>
          <p:cNvPr id="28" name="object 28"/>
          <p:cNvSpPr txBox="1"/>
          <p:nvPr/>
        </p:nvSpPr>
        <p:spPr>
          <a:xfrm>
            <a:off x="4837557" y="2323042"/>
            <a:ext cx="3830918" cy="279908"/>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dle</a:t>
            </a:r>
            <a:r>
              <a:rPr sz="2000" spc="-4" dirty="0">
                <a:latin typeface="Georgia"/>
                <a:cs typeface="Georgia"/>
              </a:rPr>
              <a:t> </a:t>
            </a:r>
            <a:r>
              <a:rPr sz="2000" spc="0" dirty="0">
                <a:latin typeface="Georgia"/>
                <a:cs typeface="Georgia"/>
              </a:rPr>
              <a:t>Langme</a:t>
            </a:r>
            <a:r>
              <a:rPr sz="2000" spc="4" dirty="0">
                <a:latin typeface="Georgia"/>
                <a:cs typeface="Georgia"/>
              </a:rPr>
              <a:t>i</a:t>
            </a:r>
            <a:r>
              <a:rPr sz="2000" spc="0" dirty="0">
                <a:latin typeface="Georgia"/>
                <a:cs typeface="Georgia"/>
              </a:rPr>
              <a:t>era,</a:t>
            </a:r>
            <a:r>
              <a:rPr sz="2000" spc="-14" dirty="0">
                <a:latin typeface="Georgia"/>
                <a:cs typeface="Georgia"/>
              </a:rPr>
              <a:t> </a:t>
            </a:r>
            <a:r>
              <a:rPr sz="2000" spc="0" dirty="0">
                <a:latin typeface="Georgia"/>
                <a:cs typeface="Georgia"/>
              </a:rPr>
              <a:t>Krejčířové,</a:t>
            </a:r>
            <a:r>
              <a:rPr sz="2000" spc="-9" dirty="0">
                <a:latin typeface="Georgia"/>
                <a:cs typeface="Georgia"/>
              </a:rPr>
              <a:t> </a:t>
            </a:r>
            <a:r>
              <a:rPr sz="2000" spc="0" dirty="0">
                <a:latin typeface="Georgia"/>
                <a:cs typeface="Georgia"/>
              </a:rPr>
              <a:t>2</a:t>
            </a:r>
            <a:r>
              <a:rPr sz="2000" spc="-9" dirty="0">
                <a:latin typeface="Georgia"/>
                <a:cs typeface="Georgia"/>
              </a:rPr>
              <a:t>0</a:t>
            </a:r>
            <a:r>
              <a:rPr sz="2000" spc="-4" dirty="0">
                <a:latin typeface="Georgia"/>
                <a:cs typeface="Georgia"/>
              </a:rPr>
              <a:t>0</a:t>
            </a:r>
            <a:r>
              <a:rPr sz="2000" spc="0" dirty="0">
                <a:latin typeface="Georgia"/>
                <a:cs typeface="Georgia"/>
              </a:rPr>
              <a:t>0</a:t>
            </a:r>
            <a:endParaRPr sz="2000">
              <a:latin typeface="Georgia"/>
              <a:cs typeface="Georgia"/>
            </a:endParaRPr>
          </a:p>
        </p:txBody>
      </p:sp>
      <p:sp>
        <p:nvSpPr>
          <p:cNvPr id="27" name="object 27"/>
          <p:cNvSpPr txBox="1"/>
          <p:nvPr/>
        </p:nvSpPr>
        <p:spPr>
          <a:xfrm>
            <a:off x="645668" y="3008842"/>
            <a:ext cx="163597" cy="279908"/>
          </a:xfrm>
          <a:prstGeom prst="rect">
            <a:avLst/>
          </a:prstGeom>
        </p:spPr>
        <p:txBody>
          <a:bodyPr wrap="square" lIns="0" tIns="0" rIns="0" bIns="0" rtlCol="0">
            <a:noAutofit/>
          </a:bodyPr>
          <a:lstStyle/>
          <a:p>
            <a:pPr marL="12700">
              <a:lnSpc>
                <a:spcPts val="2155"/>
              </a:lnSpc>
              <a:spcBef>
                <a:spcPts val="107"/>
              </a:spcBef>
            </a:pPr>
            <a:r>
              <a:rPr sz="2000" spc="0" dirty="0">
                <a:solidFill>
                  <a:srgbClr val="9F4DA2"/>
                </a:solidFill>
                <a:latin typeface="Georgia"/>
                <a:cs typeface="Georgia"/>
              </a:rPr>
              <a:t>•</a:t>
            </a:r>
            <a:endParaRPr sz="2000">
              <a:latin typeface="Georgia"/>
              <a:cs typeface="Georgia"/>
            </a:endParaRPr>
          </a:p>
        </p:txBody>
      </p:sp>
      <p:sp>
        <p:nvSpPr>
          <p:cNvPr id="26" name="object 26"/>
          <p:cNvSpPr txBox="1"/>
          <p:nvPr/>
        </p:nvSpPr>
        <p:spPr>
          <a:xfrm>
            <a:off x="902004" y="3008842"/>
            <a:ext cx="2531031" cy="279908"/>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MLADÁ</a:t>
            </a:r>
            <a:r>
              <a:rPr sz="2000" spc="-24" dirty="0">
                <a:latin typeface="Georgia"/>
                <a:cs typeface="Georgia"/>
              </a:rPr>
              <a:t> </a:t>
            </a:r>
            <a:r>
              <a:rPr sz="2000" spc="0" dirty="0">
                <a:latin typeface="Georgia"/>
                <a:cs typeface="Georgia"/>
              </a:rPr>
              <a:t>DOSPĚLOST</a:t>
            </a:r>
            <a:endParaRPr sz="2000">
              <a:latin typeface="Georgia"/>
              <a:cs typeface="Georgia"/>
            </a:endParaRPr>
          </a:p>
        </p:txBody>
      </p:sp>
      <p:sp>
        <p:nvSpPr>
          <p:cNvPr id="25" name="object 25"/>
          <p:cNvSpPr txBox="1"/>
          <p:nvPr/>
        </p:nvSpPr>
        <p:spPr>
          <a:xfrm>
            <a:off x="4837557" y="3008842"/>
            <a:ext cx="163597" cy="279908"/>
          </a:xfrm>
          <a:prstGeom prst="rect">
            <a:avLst/>
          </a:prstGeom>
        </p:spPr>
        <p:txBody>
          <a:bodyPr wrap="square" lIns="0" tIns="0" rIns="0" bIns="0" rtlCol="0">
            <a:noAutofit/>
          </a:bodyPr>
          <a:lstStyle/>
          <a:p>
            <a:pPr marL="12700">
              <a:lnSpc>
                <a:spcPts val="2155"/>
              </a:lnSpc>
              <a:spcBef>
                <a:spcPts val="107"/>
              </a:spcBef>
            </a:pPr>
            <a:r>
              <a:rPr sz="2000" spc="0" dirty="0">
                <a:solidFill>
                  <a:srgbClr val="9F4DA2"/>
                </a:solidFill>
                <a:latin typeface="Georgia"/>
                <a:cs typeface="Georgia"/>
              </a:rPr>
              <a:t>•</a:t>
            </a:r>
            <a:endParaRPr sz="2000">
              <a:latin typeface="Georgia"/>
              <a:cs typeface="Georgia"/>
            </a:endParaRPr>
          </a:p>
        </p:txBody>
      </p:sp>
      <p:sp>
        <p:nvSpPr>
          <p:cNvPr id="24" name="object 24"/>
          <p:cNvSpPr txBox="1"/>
          <p:nvPr/>
        </p:nvSpPr>
        <p:spPr>
          <a:xfrm>
            <a:off x="5093589" y="3008842"/>
            <a:ext cx="2453406" cy="279908"/>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ČASNÁ</a:t>
            </a:r>
            <a:r>
              <a:rPr sz="2000" spc="-14" dirty="0">
                <a:latin typeface="Georgia"/>
                <a:cs typeface="Georgia"/>
              </a:rPr>
              <a:t> </a:t>
            </a:r>
            <a:r>
              <a:rPr sz="2000" spc="0" dirty="0">
                <a:latin typeface="Georgia"/>
                <a:cs typeface="Georgia"/>
              </a:rPr>
              <a:t>DOSPĚLOST</a:t>
            </a:r>
            <a:endParaRPr sz="2000">
              <a:latin typeface="Georgia"/>
              <a:cs typeface="Georgia"/>
            </a:endParaRPr>
          </a:p>
        </p:txBody>
      </p:sp>
      <p:sp>
        <p:nvSpPr>
          <p:cNvPr id="23" name="object 23"/>
          <p:cNvSpPr txBox="1"/>
          <p:nvPr/>
        </p:nvSpPr>
        <p:spPr>
          <a:xfrm>
            <a:off x="645668" y="3351742"/>
            <a:ext cx="1482675" cy="279908"/>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(2</a:t>
            </a:r>
            <a:r>
              <a:rPr sz="2000" spc="-4" dirty="0">
                <a:latin typeface="Georgia"/>
                <a:cs typeface="Georgia"/>
              </a:rPr>
              <a:t>0-</a:t>
            </a:r>
            <a:r>
              <a:rPr sz="2000" spc="0" dirty="0">
                <a:latin typeface="Georgia"/>
                <a:cs typeface="Georgia"/>
              </a:rPr>
              <a:t>40</a:t>
            </a:r>
            <a:r>
              <a:rPr sz="2000" spc="-25" dirty="0">
                <a:latin typeface="Georgia"/>
                <a:cs typeface="Georgia"/>
              </a:rPr>
              <a:t> </a:t>
            </a:r>
            <a:r>
              <a:rPr sz="2000" spc="0" dirty="0">
                <a:latin typeface="Georgia"/>
                <a:cs typeface="Georgia"/>
              </a:rPr>
              <a:t>LET)</a:t>
            </a:r>
            <a:endParaRPr sz="2000">
              <a:latin typeface="Georgia"/>
              <a:cs typeface="Georgia"/>
            </a:endParaRPr>
          </a:p>
        </p:txBody>
      </p:sp>
      <p:sp>
        <p:nvSpPr>
          <p:cNvPr id="22" name="object 22"/>
          <p:cNvSpPr txBox="1"/>
          <p:nvPr/>
        </p:nvSpPr>
        <p:spPr>
          <a:xfrm>
            <a:off x="4837557" y="3351742"/>
            <a:ext cx="1672883" cy="279908"/>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(od</a:t>
            </a:r>
            <a:r>
              <a:rPr sz="2000" spc="-9" dirty="0">
                <a:latin typeface="Georgia"/>
                <a:cs typeface="Georgia"/>
              </a:rPr>
              <a:t> </a:t>
            </a:r>
            <a:r>
              <a:rPr sz="2000" spc="0" dirty="0">
                <a:latin typeface="Georgia"/>
                <a:cs typeface="Georgia"/>
              </a:rPr>
              <a:t>20</a:t>
            </a:r>
            <a:r>
              <a:rPr sz="2000" spc="-9" dirty="0">
                <a:latin typeface="Georgia"/>
                <a:cs typeface="Georgia"/>
              </a:rPr>
              <a:t> </a:t>
            </a:r>
            <a:r>
              <a:rPr sz="2000" spc="-4" dirty="0">
                <a:latin typeface="Georgia"/>
                <a:cs typeface="Georgia"/>
              </a:rPr>
              <a:t>-</a:t>
            </a:r>
            <a:r>
              <a:rPr sz="2000" spc="0" dirty="0">
                <a:latin typeface="Georgia"/>
                <a:cs typeface="Georgia"/>
              </a:rPr>
              <a:t>25 l</a:t>
            </a:r>
            <a:r>
              <a:rPr sz="2000" spc="4" dirty="0">
                <a:latin typeface="Georgia"/>
                <a:cs typeface="Georgia"/>
              </a:rPr>
              <a:t>e</a:t>
            </a:r>
            <a:r>
              <a:rPr sz="2000" spc="0" dirty="0">
                <a:latin typeface="Georgia"/>
                <a:cs typeface="Georgia"/>
              </a:rPr>
              <a:t>t)</a:t>
            </a:r>
            <a:endParaRPr sz="2000">
              <a:latin typeface="Georgia"/>
              <a:cs typeface="Georgia"/>
            </a:endParaRPr>
          </a:p>
        </p:txBody>
      </p:sp>
      <p:sp>
        <p:nvSpPr>
          <p:cNvPr id="21" name="object 21"/>
          <p:cNvSpPr txBox="1"/>
          <p:nvPr/>
        </p:nvSpPr>
        <p:spPr>
          <a:xfrm>
            <a:off x="645668" y="4037796"/>
            <a:ext cx="2739982" cy="622807"/>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STŘED</a:t>
            </a:r>
            <a:r>
              <a:rPr sz="2000" spc="-4" dirty="0">
                <a:latin typeface="Georgia"/>
                <a:cs typeface="Georgia"/>
              </a:rPr>
              <a:t>N</a:t>
            </a:r>
            <a:r>
              <a:rPr sz="2000" spc="0" dirty="0">
                <a:latin typeface="Georgia"/>
                <a:cs typeface="Georgia"/>
              </a:rPr>
              <a:t>Í</a:t>
            </a:r>
            <a:r>
              <a:rPr sz="2000" spc="-14" dirty="0">
                <a:latin typeface="Georgia"/>
                <a:cs typeface="Georgia"/>
              </a:rPr>
              <a:t> </a:t>
            </a:r>
            <a:r>
              <a:rPr sz="2000" spc="0" dirty="0">
                <a:latin typeface="Georgia"/>
                <a:cs typeface="Georgia"/>
              </a:rPr>
              <a:t>DOSPĚLOST</a:t>
            </a:r>
            <a:endParaRPr sz="2000">
              <a:latin typeface="Georgia"/>
              <a:cs typeface="Georgia"/>
            </a:endParaRPr>
          </a:p>
          <a:p>
            <a:pPr marL="12700" marR="38176">
              <a:lnSpc>
                <a:spcPct val="94685"/>
              </a:lnSpc>
              <a:spcBef>
                <a:spcPts val="317"/>
              </a:spcBef>
            </a:pPr>
            <a:r>
              <a:rPr sz="2000" spc="0" dirty="0">
                <a:latin typeface="Georgia"/>
                <a:cs typeface="Georgia"/>
              </a:rPr>
              <a:t>(4</a:t>
            </a:r>
            <a:r>
              <a:rPr sz="2000" spc="-4" dirty="0">
                <a:latin typeface="Georgia"/>
                <a:cs typeface="Georgia"/>
              </a:rPr>
              <a:t>0-</a:t>
            </a:r>
            <a:r>
              <a:rPr sz="2000" spc="0" dirty="0">
                <a:latin typeface="Georgia"/>
                <a:cs typeface="Georgia"/>
              </a:rPr>
              <a:t>50</a:t>
            </a:r>
            <a:r>
              <a:rPr sz="2000" spc="-4" dirty="0">
                <a:latin typeface="Georgia"/>
                <a:cs typeface="Georgia"/>
              </a:rPr>
              <a:t> </a:t>
            </a:r>
            <a:r>
              <a:rPr sz="2000" spc="0" dirty="0">
                <a:latin typeface="Georgia"/>
                <a:cs typeface="Georgia"/>
              </a:rPr>
              <a:t>LE</a:t>
            </a:r>
            <a:r>
              <a:rPr sz="2000" spc="-4" dirty="0">
                <a:latin typeface="Georgia"/>
                <a:cs typeface="Georgia"/>
              </a:rPr>
              <a:t>T</a:t>
            </a:r>
            <a:r>
              <a:rPr sz="2000" spc="0" dirty="0">
                <a:latin typeface="Georgia"/>
                <a:cs typeface="Georgia"/>
              </a:rPr>
              <a:t>)</a:t>
            </a:r>
            <a:endParaRPr sz="2000">
              <a:latin typeface="Georgia"/>
              <a:cs typeface="Georgia"/>
            </a:endParaRPr>
          </a:p>
        </p:txBody>
      </p:sp>
      <p:sp>
        <p:nvSpPr>
          <p:cNvPr id="20" name="object 20"/>
          <p:cNvSpPr txBox="1"/>
          <p:nvPr/>
        </p:nvSpPr>
        <p:spPr>
          <a:xfrm>
            <a:off x="4837557" y="4037796"/>
            <a:ext cx="163597" cy="279907"/>
          </a:xfrm>
          <a:prstGeom prst="rect">
            <a:avLst/>
          </a:prstGeom>
        </p:spPr>
        <p:txBody>
          <a:bodyPr wrap="square" lIns="0" tIns="0" rIns="0" bIns="0" rtlCol="0">
            <a:noAutofit/>
          </a:bodyPr>
          <a:lstStyle/>
          <a:p>
            <a:pPr marL="12700">
              <a:lnSpc>
                <a:spcPts val="2155"/>
              </a:lnSpc>
              <a:spcBef>
                <a:spcPts val="107"/>
              </a:spcBef>
            </a:pPr>
            <a:r>
              <a:rPr sz="2000" spc="0" dirty="0">
                <a:solidFill>
                  <a:srgbClr val="9F4DA2"/>
                </a:solidFill>
                <a:latin typeface="Georgia"/>
                <a:cs typeface="Georgia"/>
              </a:rPr>
              <a:t>•</a:t>
            </a:r>
            <a:endParaRPr sz="2000">
              <a:latin typeface="Georgia"/>
              <a:cs typeface="Georgia"/>
            </a:endParaRPr>
          </a:p>
        </p:txBody>
      </p:sp>
      <p:sp>
        <p:nvSpPr>
          <p:cNvPr id="19" name="object 19"/>
          <p:cNvSpPr txBox="1"/>
          <p:nvPr/>
        </p:nvSpPr>
        <p:spPr>
          <a:xfrm>
            <a:off x="5093589" y="4037796"/>
            <a:ext cx="2739982" cy="279907"/>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STŘED</a:t>
            </a:r>
            <a:r>
              <a:rPr sz="2000" spc="-4" dirty="0">
                <a:latin typeface="Georgia"/>
                <a:cs typeface="Georgia"/>
              </a:rPr>
              <a:t>N</a:t>
            </a:r>
            <a:r>
              <a:rPr sz="2000" spc="0" dirty="0">
                <a:latin typeface="Georgia"/>
                <a:cs typeface="Georgia"/>
              </a:rPr>
              <a:t>Í</a:t>
            </a:r>
            <a:r>
              <a:rPr sz="2000" spc="-14" dirty="0">
                <a:latin typeface="Georgia"/>
                <a:cs typeface="Georgia"/>
              </a:rPr>
              <a:t> </a:t>
            </a:r>
            <a:r>
              <a:rPr sz="2000" spc="0" dirty="0">
                <a:latin typeface="Georgia"/>
                <a:cs typeface="Georgia"/>
              </a:rPr>
              <a:t>DOSPĚLOST</a:t>
            </a:r>
            <a:endParaRPr sz="2000">
              <a:latin typeface="Georgia"/>
              <a:cs typeface="Georgia"/>
            </a:endParaRPr>
          </a:p>
        </p:txBody>
      </p:sp>
      <p:sp>
        <p:nvSpPr>
          <p:cNvPr id="18" name="object 18"/>
          <p:cNvSpPr txBox="1"/>
          <p:nvPr/>
        </p:nvSpPr>
        <p:spPr>
          <a:xfrm>
            <a:off x="4837557" y="4380696"/>
            <a:ext cx="1643362" cy="279907"/>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a:t>
            </a:r>
            <a:r>
              <a:rPr sz="2000" spc="4" dirty="0">
                <a:latin typeface="Georgia"/>
                <a:cs typeface="Georgia"/>
              </a:rPr>
              <a:t>c</a:t>
            </a:r>
            <a:r>
              <a:rPr sz="2000" spc="0" dirty="0">
                <a:latin typeface="Georgia"/>
                <a:cs typeface="Georgia"/>
              </a:rPr>
              <a:t>ca do </a:t>
            </a:r>
            <a:r>
              <a:rPr sz="2000" spc="-9" dirty="0">
                <a:latin typeface="Georgia"/>
                <a:cs typeface="Georgia"/>
              </a:rPr>
              <a:t>4</a:t>
            </a:r>
            <a:r>
              <a:rPr sz="2000" spc="0" dirty="0">
                <a:latin typeface="Georgia"/>
                <a:cs typeface="Georgia"/>
              </a:rPr>
              <a:t>5 l</a:t>
            </a:r>
            <a:r>
              <a:rPr sz="2000" spc="4" dirty="0">
                <a:latin typeface="Georgia"/>
                <a:cs typeface="Georgia"/>
              </a:rPr>
              <a:t>e</a:t>
            </a:r>
            <a:r>
              <a:rPr sz="2000" spc="0" dirty="0">
                <a:latin typeface="Georgia"/>
                <a:cs typeface="Georgia"/>
              </a:rPr>
              <a:t>t)</a:t>
            </a:r>
            <a:endParaRPr sz="2000">
              <a:latin typeface="Georgia"/>
              <a:cs typeface="Georgia"/>
            </a:endParaRPr>
          </a:p>
        </p:txBody>
      </p:sp>
      <p:sp>
        <p:nvSpPr>
          <p:cNvPr id="17" name="object 17"/>
          <p:cNvSpPr txBox="1"/>
          <p:nvPr/>
        </p:nvSpPr>
        <p:spPr>
          <a:xfrm>
            <a:off x="645668" y="5066631"/>
            <a:ext cx="2501415" cy="623003"/>
          </a:xfrm>
          <a:prstGeom prst="rect">
            <a:avLst/>
          </a:prstGeom>
        </p:spPr>
        <p:txBody>
          <a:bodyPr wrap="square" lIns="0" tIns="0" rIns="0" bIns="0" rtlCol="0">
            <a:noAutofit/>
          </a:bodyPr>
          <a:lstStyle/>
          <a:p>
            <a:pPr marL="12700">
              <a:lnSpc>
                <a:spcPts val="2160"/>
              </a:lnSpc>
              <a:spcBef>
                <a:spcPts val="108"/>
              </a:spcBef>
            </a:pPr>
            <a:r>
              <a:rPr sz="2000" spc="0" dirty="0">
                <a:latin typeface="Georgia"/>
                <a:cs typeface="Georgia"/>
              </a:rPr>
              <a:t>STA</a:t>
            </a:r>
            <a:r>
              <a:rPr sz="2000" spc="-9" dirty="0">
                <a:latin typeface="Georgia"/>
                <a:cs typeface="Georgia"/>
              </a:rPr>
              <a:t>R</a:t>
            </a:r>
            <a:r>
              <a:rPr sz="2000" spc="0" dirty="0">
                <a:latin typeface="Georgia"/>
                <a:cs typeface="Georgia"/>
              </a:rPr>
              <a:t>ŠÍ</a:t>
            </a:r>
            <a:r>
              <a:rPr sz="2000" spc="-25" dirty="0">
                <a:latin typeface="Georgia"/>
                <a:cs typeface="Georgia"/>
              </a:rPr>
              <a:t> </a:t>
            </a:r>
            <a:r>
              <a:rPr sz="2000" spc="0" dirty="0">
                <a:latin typeface="Georgia"/>
                <a:cs typeface="Georgia"/>
              </a:rPr>
              <a:t>D</a:t>
            </a:r>
            <a:r>
              <a:rPr sz="2000" spc="-9" dirty="0">
                <a:latin typeface="Georgia"/>
                <a:cs typeface="Georgia"/>
              </a:rPr>
              <a:t>O</a:t>
            </a:r>
            <a:r>
              <a:rPr sz="2000" spc="0" dirty="0">
                <a:latin typeface="Georgia"/>
                <a:cs typeface="Georgia"/>
              </a:rPr>
              <a:t>SPĚLOST</a:t>
            </a:r>
            <a:endParaRPr sz="2000">
              <a:latin typeface="Georgia"/>
              <a:cs typeface="Georgia"/>
            </a:endParaRPr>
          </a:p>
          <a:p>
            <a:pPr marL="12700" marR="38221">
              <a:lnSpc>
                <a:spcPct val="94685"/>
              </a:lnSpc>
              <a:spcBef>
                <a:spcPts val="317"/>
              </a:spcBef>
            </a:pPr>
            <a:r>
              <a:rPr sz="2000" spc="0" dirty="0">
                <a:latin typeface="Georgia"/>
                <a:cs typeface="Georgia"/>
              </a:rPr>
              <a:t>(50</a:t>
            </a:r>
            <a:r>
              <a:rPr sz="2000" spc="-4" dirty="0">
                <a:latin typeface="Georgia"/>
                <a:cs typeface="Georgia"/>
              </a:rPr>
              <a:t>-</a:t>
            </a:r>
            <a:r>
              <a:rPr sz="2000" spc="0" dirty="0">
                <a:latin typeface="Georgia"/>
                <a:cs typeface="Georgia"/>
              </a:rPr>
              <a:t>60 LE</a:t>
            </a:r>
            <a:r>
              <a:rPr sz="2000" spc="-4" dirty="0">
                <a:latin typeface="Georgia"/>
                <a:cs typeface="Georgia"/>
              </a:rPr>
              <a:t>T</a:t>
            </a:r>
            <a:r>
              <a:rPr sz="2000" spc="0" dirty="0">
                <a:latin typeface="Georgia"/>
                <a:cs typeface="Georgia"/>
              </a:rPr>
              <a:t>)</a:t>
            </a:r>
            <a:endParaRPr sz="2000">
              <a:latin typeface="Georgia"/>
              <a:cs typeface="Georgia"/>
            </a:endParaRPr>
          </a:p>
        </p:txBody>
      </p:sp>
      <p:sp>
        <p:nvSpPr>
          <p:cNvPr id="16" name="object 16"/>
          <p:cNvSpPr txBox="1"/>
          <p:nvPr/>
        </p:nvSpPr>
        <p:spPr>
          <a:xfrm>
            <a:off x="4837557" y="5066631"/>
            <a:ext cx="163763" cy="280212"/>
          </a:xfrm>
          <a:prstGeom prst="rect">
            <a:avLst/>
          </a:prstGeom>
        </p:spPr>
        <p:txBody>
          <a:bodyPr wrap="square" lIns="0" tIns="0" rIns="0" bIns="0" rtlCol="0">
            <a:noAutofit/>
          </a:bodyPr>
          <a:lstStyle/>
          <a:p>
            <a:pPr marL="12700">
              <a:lnSpc>
                <a:spcPts val="2160"/>
              </a:lnSpc>
              <a:spcBef>
                <a:spcPts val="108"/>
              </a:spcBef>
            </a:pPr>
            <a:r>
              <a:rPr sz="2000" spc="0" dirty="0">
                <a:solidFill>
                  <a:srgbClr val="9F4DA2"/>
                </a:solidFill>
                <a:latin typeface="Georgia"/>
                <a:cs typeface="Georgia"/>
              </a:rPr>
              <a:t>•</a:t>
            </a:r>
            <a:endParaRPr sz="2000">
              <a:latin typeface="Georgia"/>
              <a:cs typeface="Georgia"/>
            </a:endParaRPr>
          </a:p>
        </p:txBody>
      </p:sp>
      <p:sp>
        <p:nvSpPr>
          <p:cNvPr id="15" name="object 15"/>
          <p:cNvSpPr txBox="1"/>
          <p:nvPr/>
        </p:nvSpPr>
        <p:spPr>
          <a:xfrm>
            <a:off x="5093589" y="5066631"/>
            <a:ext cx="2592893" cy="280212"/>
          </a:xfrm>
          <a:prstGeom prst="rect">
            <a:avLst/>
          </a:prstGeom>
        </p:spPr>
        <p:txBody>
          <a:bodyPr wrap="square" lIns="0" tIns="0" rIns="0" bIns="0" rtlCol="0">
            <a:noAutofit/>
          </a:bodyPr>
          <a:lstStyle/>
          <a:p>
            <a:pPr marL="12700">
              <a:lnSpc>
                <a:spcPts val="2160"/>
              </a:lnSpc>
              <a:spcBef>
                <a:spcPts val="108"/>
              </a:spcBef>
            </a:pPr>
            <a:r>
              <a:rPr sz="2000" spc="0" dirty="0">
                <a:latin typeface="Georgia"/>
                <a:cs typeface="Georgia"/>
              </a:rPr>
              <a:t>PO</a:t>
            </a:r>
            <a:r>
              <a:rPr sz="2000" spc="-9" dirty="0">
                <a:latin typeface="Georgia"/>
                <a:cs typeface="Georgia"/>
              </a:rPr>
              <a:t>Z</a:t>
            </a:r>
            <a:r>
              <a:rPr sz="2000" spc="0" dirty="0">
                <a:latin typeface="Georgia"/>
                <a:cs typeface="Georgia"/>
              </a:rPr>
              <a:t>DNÍ</a:t>
            </a:r>
            <a:r>
              <a:rPr sz="2000" spc="-25" dirty="0">
                <a:latin typeface="Georgia"/>
                <a:cs typeface="Georgia"/>
              </a:rPr>
              <a:t> </a:t>
            </a:r>
            <a:r>
              <a:rPr sz="2000" spc="0" dirty="0">
                <a:latin typeface="Georgia"/>
                <a:cs typeface="Georgia"/>
              </a:rPr>
              <a:t>D</a:t>
            </a:r>
            <a:r>
              <a:rPr sz="2000" spc="-9" dirty="0">
                <a:latin typeface="Georgia"/>
                <a:cs typeface="Georgia"/>
              </a:rPr>
              <a:t>O</a:t>
            </a:r>
            <a:r>
              <a:rPr sz="2000" spc="0" dirty="0">
                <a:latin typeface="Georgia"/>
                <a:cs typeface="Georgia"/>
              </a:rPr>
              <a:t>SPĚLOST</a:t>
            </a:r>
            <a:endParaRPr sz="2000">
              <a:latin typeface="Georgia"/>
              <a:cs typeface="Georgia"/>
            </a:endParaRPr>
          </a:p>
        </p:txBody>
      </p:sp>
      <p:sp>
        <p:nvSpPr>
          <p:cNvPr id="14" name="object 14"/>
          <p:cNvSpPr txBox="1"/>
          <p:nvPr/>
        </p:nvSpPr>
        <p:spPr>
          <a:xfrm>
            <a:off x="4837557" y="5409727"/>
            <a:ext cx="1934837" cy="279907"/>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a:t>
            </a:r>
            <a:r>
              <a:rPr sz="2000" spc="-9" dirty="0">
                <a:latin typeface="Georgia"/>
                <a:cs typeface="Georgia"/>
              </a:rPr>
              <a:t> </a:t>
            </a:r>
            <a:r>
              <a:rPr sz="2000" spc="0" dirty="0">
                <a:latin typeface="Georgia"/>
                <a:cs typeface="Georgia"/>
              </a:rPr>
              <a:t>do 60</a:t>
            </a:r>
            <a:r>
              <a:rPr sz="2000" spc="9" dirty="0">
                <a:latin typeface="Georgia"/>
                <a:cs typeface="Georgia"/>
              </a:rPr>
              <a:t> </a:t>
            </a:r>
            <a:r>
              <a:rPr sz="2000" spc="-4" dirty="0">
                <a:latin typeface="Georgia"/>
                <a:cs typeface="Georgia"/>
              </a:rPr>
              <a:t>-</a:t>
            </a:r>
            <a:r>
              <a:rPr sz="2000" spc="0" dirty="0">
                <a:latin typeface="Georgia"/>
                <a:cs typeface="Georgia"/>
              </a:rPr>
              <a:t>65</a:t>
            </a:r>
            <a:r>
              <a:rPr sz="2000" spc="9" dirty="0">
                <a:latin typeface="Georgia"/>
                <a:cs typeface="Georgia"/>
              </a:rPr>
              <a:t> </a:t>
            </a:r>
            <a:r>
              <a:rPr sz="2000" spc="0" dirty="0">
                <a:latin typeface="Georgia"/>
                <a:cs typeface="Georgia"/>
              </a:rPr>
              <a:t>LET)</a:t>
            </a:r>
            <a:endParaRPr sz="20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5855512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6" name="object 26"/>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7" name="object 27"/>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1" name="object 31"/>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2" name="object 32"/>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3" name="object 33"/>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4" name="object 34"/>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5" name="object 35"/>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6" name="object 36"/>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1" name="object 21"/>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2" name="object 22"/>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3" name="object 23"/>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4" name="object 24"/>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0" name="object 20"/>
          <p:cNvSpPr txBox="1"/>
          <p:nvPr/>
        </p:nvSpPr>
        <p:spPr>
          <a:xfrm>
            <a:off x="535940" y="1442540"/>
            <a:ext cx="4472552"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CHARAKT</a:t>
            </a:r>
            <a:r>
              <a:rPr sz="4000" spc="-14" dirty="0">
                <a:solidFill>
                  <a:srgbClr val="424455"/>
                </a:solidFill>
                <a:latin typeface="Trebuchet MS"/>
                <a:cs typeface="Trebuchet MS"/>
              </a:rPr>
              <a:t>E</a:t>
            </a:r>
            <a:r>
              <a:rPr sz="4000" spc="0" dirty="0">
                <a:solidFill>
                  <a:srgbClr val="424455"/>
                </a:solidFill>
                <a:latin typeface="Trebuchet MS"/>
                <a:cs typeface="Trebuchet MS"/>
              </a:rPr>
              <a:t>RISTICKÉ</a:t>
            </a:r>
            <a:endParaRPr sz="4000">
              <a:latin typeface="Trebuchet MS"/>
              <a:cs typeface="Trebuchet MS"/>
            </a:endParaRPr>
          </a:p>
        </p:txBody>
      </p:sp>
      <p:sp>
        <p:nvSpPr>
          <p:cNvPr id="19" name="object 19"/>
          <p:cNvSpPr txBox="1"/>
          <p:nvPr/>
        </p:nvSpPr>
        <p:spPr>
          <a:xfrm>
            <a:off x="5059723" y="1442540"/>
            <a:ext cx="1586952"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Z</a:t>
            </a:r>
            <a:r>
              <a:rPr sz="4000" spc="9" dirty="0">
                <a:solidFill>
                  <a:srgbClr val="424455"/>
                </a:solidFill>
                <a:latin typeface="Trebuchet MS"/>
                <a:cs typeface="Trebuchet MS"/>
              </a:rPr>
              <a:t>N</a:t>
            </a:r>
            <a:r>
              <a:rPr sz="4000" spc="0" dirty="0">
                <a:solidFill>
                  <a:srgbClr val="424455"/>
                </a:solidFill>
                <a:latin typeface="Trebuchet MS"/>
                <a:cs typeface="Trebuchet MS"/>
              </a:rPr>
              <a:t>AKY</a:t>
            </a:r>
            <a:endParaRPr sz="4000">
              <a:latin typeface="Trebuchet MS"/>
              <a:cs typeface="Trebuchet MS"/>
            </a:endParaRPr>
          </a:p>
        </p:txBody>
      </p:sp>
      <p:sp>
        <p:nvSpPr>
          <p:cNvPr id="18" name="object 18"/>
          <p:cNvSpPr txBox="1"/>
          <p:nvPr/>
        </p:nvSpPr>
        <p:spPr>
          <a:xfrm>
            <a:off x="645668" y="2259594"/>
            <a:ext cx="190906" cy="660907"/>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a:p>
            <a:pPr marL="12700">
              <a:lnSpc>
                <a:spcPts val="2605"/>
              </a:lnSpc>
              <a:spcBef>
                <a:spcPts val="2"/>
              </a:spcBef>
            </a:pPr>
            <a:r>
              <a:rPr sz="2400" spc="0" dirty="0">
                <a:solidFill>
                  <a:srgbClr val="9F4DA2"/>
                </a:solidFill>
                <a:latin typeface="Georgia"/>
                <a:cs typeface="Georgia"/>
              </a:rPr>
              <a:t>•</a:t>
            </a:r>
            <a:endParaRPr sz="2400">
              <a:latin typeface="Georgia"/>
              <a:cs typeface="Georgia"/>
            </a:endParaRPr>
          </a:p>
        </p:txBody>
      </p:sp>
      <p:sp>
        <p:nvSpPr>
          <p:cNvPr id="17" name="object 17"/>
          <p:cNvSpPr txBox="1"/>
          <p:nvPr/>
        </p:nvSpPr>
        <p:spPr>
          <a:xfrm>
            <a:off x="902004" y="2259594"/>
            <a:ext cx="6083813" cy="4261180"/>
          </a:xfrm>
          <a:prstGeom prst="rect">
            <a:avLst/>
          </a:prstGeom>
        </p:spPr>
        <p:txBody>
          <a:bodyPr wrap="square" lIns="0" tIns="0" rIns="0" bIns="0" rtlCol="0">
            <a:noAutofit/>
          </a:bodyPr>
          <a:lstStyle/>
          <a:p>
            <a:pPr marL="12700" marR="39248">
              <a:lnSpc>
                <a:spcPts val="2565"/>
              </a:lnSpc>
              <a:spcBef>
                <a:spcPts val="128"/>
              </a:spcBef>
            </a:pPr>
            <a:r>
              <a:rPr sz="2400" spc="0" dirty="0">
                <a:latin typeface="Georgia"/>
                <a:cs typeface="Georgia"/>
              </a:rPr>
              <a:t>Z</a:t>
            </a:r>
            <a:r>
              <a:rPr sz="2400" spc="-9" dirty="0">
                <a:latin typeface="Georgia"/>
                <a:cs typeface="Georgia"/>
              </a:rPr>
              <a:t>R</a:t>
            </a:r>
            <a:r>
              <a:rPr sz="2400" spc="0" dirty="0">
                <a:latin typeface="Georgia"/>
                <a:cs typeface="Georgia"/>
              </a:rPr>
              <a:t>ALOST</a:t>
            </a:r>
            <a:endParaRPr sz="2400">
              <a:latin typeface="Georgia"/>
              <a:cs typeface="Georgia"/>
            </a:endParaRPr>
          </a:p>
          <a:p>
            <a:pPr marL="12700">
              <a:lnSpc>
                <a:spcPts val="2300"/>
              </a:lnSpc>
              <a:spcBef>
                <a:spcPts val="221"/>
              </a:spcBef>
            </a:pPr>
            <a:r>
              <a:rPr sz="2400" spc="0" dirty="0">
                <a:latin typeface="Georgia"/>
                <a:cs typeface="Georgia"/>
              </a:rPr>
              <a:t>UPEV</a:t>
            </a:r>
            <a:r>
              <a:rPr sz="2400" spc="-4" dirty="0">
                <a:latin typeface="Georgia"/>
                <a:cs typeface="Georgia"/>
              </a:rPr>
              <a:t>N</a:t>
            </a:r>
            <a:r>
              <a:rPr sz="2400" spc="0" dirty="0">
                <a:latin typeface="Georgia"/>
                <a:cs typeface="Georgia"/>
              </a:rPr>
              <a:t>ĚNÍ</a:t>
            </a:r>
            <a:r>
              <a:rPr sz="2400" spc="-24" dirty="0">
                <a:latin typeface="Georgia"/>
                <a:cs typeface="Georgia"/>
              </a:rPr>
              <a:t> </a:t>
            </a:r>
            <a:r>
              <a:rPr sz="2400" spc="0" dirty="0">
                <a:latin typeface="Georgia"/>
                <a:cs typeface="Georgia"/>
              </a:rPr>
              <a:t>ID</a:t>
            </a:r>
            <a:r>
              <a:rPr sz="2400" spc="4" dirty="0">
                <a:latin typeface="Georgia"/>
                <a:cs typeface="Georgia"/>
              </a:rPr>
              <a:t>E</a:t>
            </a:r>
            <a:r>
              <a:rPr sz="2400" spc="0" dirty="0">
                <a:latin typeface="Georgia"/>
                <a:cs typeface="Georgia"/>
              </a:rPr>
              <a:t>NTITY</a:t>
            </a:r>
            <a:r>
              <a:rPr sz="2400" spc="-9" dirty="0">
                <a:latin typeface="Georgia"/>
                <a:cs typeface="Georgia"/>
              </a:rPr>
              <a:t> </a:t>
            </a:r>
            <a:r>
              <a:rPr sz="2400" spc="0" dirty="0">
                <a:latin typeface="Georgia"/>
                <a:cs typeface="Georgia"/>
              </a:rPr>
              <a:t>–</a:t>
            </a:r>
            <a:r>
              <a:rPr sz="2400" spc="-9" dirty="0">
                <a:latin typeface="Georgia"/>
                <a:cs typeface="Georgia"/>
              </a:rPr>
              <a:t> </a:t>
            </a:r>
            <a:r>
              <a:rPr sz="2400" spc="0" dirty="0">
                <a:latin typeface="Georgia"/>
                <a:cs typeface="Georgia"/>
              </a:rPr>
              <a:t>stabilní, re</a:t>
            </a:r>
            <a:r>
              <a:rPr sz="2400" spc="4" dirty="0">
                <a:latin typeface="Georgia"/>
                <a:cs typeface="Georgia"/>
              </a:rPr>
              <a:t>a</a:t>
            </a:r>
            <a:r>
              <a:rPr sz="2400" spc="0" dirty="0">
                <a:latin typeface="Georgia"/>
                <a:cs typeface="Georgia"/>
              </a:rPr>
              <a:t>listické poz</a:t>
            </a:r>
            <a:r>
              <a:rPr sz="2400" spc="4" dirty="0">
                <a:latin typeface="Georgia"/>
                <a:cs typeface="Georgia"/>
              </a:rPr>
              <a:t>i</a:t>
            </a:r>
            <a:r>
              <a:rPr sz="2400" spc="0" dirty="0">
                <a:latin typeface="Georgia"/>
                <a:cs typeface="Georgia"/>
              </a:rPr>
              <a:t>tivní</a:t>
            </a:r>
            <a:r>
              <a:rPr sz="2400" spc="-34" dirty="0">
                <a:latin typeface="Georgia"/>
                <a:cs typeface="Georgia"/>
              </a:rPr>
              <a:t> </a:t>
            </a:r>
            <a:r>
              <a:rPr sz="2400" spc="0" dirty="0">
                <a:latin typeface="Georgia"/>
                <a:cs typeface="Georgia"/>
              </a:rPr>
              <a:t>sebepojetí</a:t>
            </a:r>
            <a:endParaRPr sz="2400">
              <a:latin typeface="Georgia"/>
              <a:cs typeface="Georgia"/>
            </a:endParaRPr>
          </a:p>
          <a:p>
            <a:pPr marL="12700" marR="39248">
              <a:lnSpc>
                <a:spcPts val="2670"/>
              </a:lnSpc>
              <a:spcBef>
                <a:spcPts val="18"/>
              </a:spcBef>
            </a:pPr>
            <a:r>
              <a:rPr sz="2400" spc="0" dirty="0">
                <a:latin typeface="Georgia"/>
                <a:cs typeface="Georgia"/>
              </a:rPr>
              <a:t>SEB</a:t>
            </a:r>
            <a:r>
              <a:rPr sz="2400" spc="4" dirty="0">
                <a:latin typeface="Georgia"/>
                <a:cs typeface="Georgia"/>
              </a:rPr>
              <a:t>E</a:t>
            </a:r>
            <a:r>
              <a:rPr sz="2400" spc="0" dirty="0">
                <a:latin typeface="Georgia"/>
                <a:cs typeface="Georgia"/>
              </a:rPr>
              <a:t>REALIZ</a:t>
            </a:r>
            <a:r>
              <a:rPr sz="2400" spc="-4" dirty="0">
                <a:latin typeface="Georgia"/>
                <a:cs typeface="Georgia"/>
              </a:rPr>
              <a:t>A</a:t>
            </a:r>
            <a:r>
              <a:rPr sz="2400" spc="0" dirty="0">
                <a:latin typeface="Georgia"/>
                <a:cs typeface="Georgia"/>
              </a:rPr>
              <a:t>CE</a:t>
            </a:r>
            <a:endParaRPr sz="2400">
              <a:latin typeface="Georgia"/>
              <a:cs typeface="Georgia"/>
            </a:endParaRPr>
          </a:p>
          <a:p>
            <a:pPr marL="12700" marR="39248">
              <a:lnSpc>
                <a:spcPts val="2605"/>
              </a:lnSpc>
            </a:pPr>
            <a:r>
              <a:rPr sz="2400" spc="0" dirty="0">
                <a:latin typeface="Georgia"/>
                <a:cs typeface="Georgia"/>
              </a:rPr>
              <a:t>I</a:t>
            </a:r>
            <a:r>
              <a:rPr sz="2400" spc="-4" dirty="0">
                <a:latin typeface="Georgia"/>
                <a:cs typeface="Georgia"/>
              </a:rPr>
              <a:t>N</a:t>
            </a:r>
            <a:r>
              <a:rPr sz="2400" spc="0" dirty="0">
                <a:latin typeface="Georgia"/>
                <a:cs typeface="Georgia"/>
              </a:rPr>
              <a:t>DIV</a:t>
            </a:r>
            <a:r>
              <a:rPr sz="2400" spc="-4" dirty="0">
                <a:latin typeface="Georgia"/>
                <a:cs typeface="Georgia"/>
              </a:rPr>
              <a:t>I</a:t>
            </a:r>
            <a:r>
              <a:rPr sz="2400" spc="0" dirty="0">
                <a:latin typeface="Georgia"/>
                <a:cs typeface="Georgia"/>
              </a:rPr>
              <a:t>DU</a:t>
            </a:r>
            <a:r>
              <a:rPr sz="2400" spc="-9" dirty="0">
                <a:latin typeface="Georgia"/>
                <a:cs typeface="Georgia"/>
              </a:rPr>
              <a:t>A</a:t>
            </a:r>
            <a:r>
              <a:rPr sz="2400" spc="0" dirty="0">
                <a:latin typeface="Georgia"/>
                <a:cs typeface="Georgia"/>
              </a:rPr>
              <a:t>LIS</a:t>
            </a:r>
            <a:r>
              <a:rPr sz="2400" spc="-9" dirty="0">
                <a:latin typeface="Georgia"/>
                <a:cs typeface="Georgia"/>
              </a:rPr>
              <a:t>M</a:t>
            </a:r>
            <a:r>
              <a:rPr sz="2400" spc="0" dirty="0">
                <a:latin typeface="Georgia"/>
                <a:cs typeface="Georgia"/>
              </a:rPr>
              <a:t>US</a:t>
            </a:r>
            <a:r>
              <a:rPr sz="2400" spc="14" dirty="0">
                <a:latin typeface="Georgia"/>
                <a:cs typeface="Georgia"/>
              </a:rPr>
              <a:t> </a:t>
            </a:r>
            <a:r>
              <a:rPr sz="2400" spc="0" dirty="0">
                <a:latin typeface="Georgia"/>
                <a:cs typeface="Georgia"/>
              </a:rPr>
              <a:t>–</a:t>
            </a:r>
            <a:r>
              <a:rPr sz="2400" spc="-9" dirty="0">
                <a:latin typeface="Georgia"/>
                <a:cs typeface="Georgia"/>
              </a:rPr>
              <a:t> </a:t>
            </a:r>
            <a:r>
              <a:rPr sz="2400" spc="0" dirty="0">
                <a:latin typeface="Georgia"/>
                <a:cs typeface="Georgia"/>
              </a:rPr>
              <a:t>v</a:t>
            </a:r>
            <a:r>
              <a:rPr sz="2400" spc="-9" dirty="0">
                <a:latin typeface="Georgia"/>
                <a:cs typeface="Georgia"/>
              </a:rPr>
              <a:t>l</a:t>
            </a:r>
            <a:r>
              <a:rPr sz="2400" spc="0" dirty="0">
                <a:latin typeface="Georgia"/>
                <a:cs typeface="Georgia"/>
              </a:rPr>
              <a:t>ast</a:t>
            </a:r>
            <a:r>
              <a:rPr sz="2400" spc="-9" dirty="0">
                <a:latin typeface="Georgia"/>
                <a:cs typeface="Georgia"/>
              </a:rPr>
              <a:t>n</a:t>
            </a:r>
            <a:r>
              <a:rPr sz="2400" spc="0" dirty="0">
                <a:latin typeface="Georgia"/>
                <a:cs typeface="Georgia"/>
              </a:rPr>
              <a:t>í</a:t>
            </a:r>
            <a:r>
              <a:rPr sz="2400" spc="-9" dirty="0">
                <a:latin typeface="Georgia"/>
                <a:cs typeface="Georgia"/>
              </a:rPr>
              <a:t> </a:t>
            </a:r>
            <a:r>
              <a:rPr sz="2400" spc="0" dirty="0">
                <a:latin typeface="Georgia"/>
                <a:cs typeface="Georgia"/>
              </a:rPr>
              <a:t>rozhodo</a:t>
            </a:r>
            <a:r>
              <a:rPr sz="2400" spc="-4" dirty="0">
                <a:latin typeface="Georgia"/>
                <a:cs typeface="Georgia"/>
              </a:rPr>
              <a:t>v</a:t>
            </a:r>
            <a:r>
              <a:rPr sz="2400" spc="0" dirty="0">
                <a:latin typeface="Georgia"/>
                <a:cs typeface="Georgia"/>
              </a:rPr>
              <a:t>ání</a:t>
            </a:r>
            <a:endParaRPr sz="2400">
              <a:latin typeface="Georgia"/>
              <a:cs typeface="Georgia"/>
            </a:endParaRPr>
          </a:p>
          <a:p>
            <a:pPr marL="12700" marR="39248">
              <a:lnSpc>
                <a:spcPts val="2605"/>
              </a:lnSpc>
            </a:pPr>
            <a:r>
              <a:rPr sz="2400" spc="0" dirty="0">
                <a:latin typeface="Georgia"/>
                <a:cs typeface="Georgia"/>
              </a:rPr>
              <a:t>ID</a:t>
            </a:r>
            <a:r>
              <a:rPr sz="2400" spc="4" dirty="0">
                <a:latin typeface="Georgia"/>
                <a:cs typeface="Georgia"/>
              </a:rPr>
              <a:t>E</a:t>
            </a:r>
            <a:r>
              <a:rPr sz="2400" spc="0" dirty="0">
                <a:latin typeface="Georgia"/>
                <a:cs typeface="Georgia"/>
              </a:rPr>
              <a:t>NTIFIKACE</a:t>
            </a:r>
            <a:r>
              <a:rPr sz="2400" spc="-25" dirty="0">
                <a:latin typeface="Georgia"/>
                <a:cs typeface="Georgia"/>
              </a:rPr>
              <a:t> </a:t>
            </a:r>
            <a:r>
              <a:rPr sz="2400" spc="0" dirty="0">
                <a:latin typeface="Georgia"/>
                <a:cs typeface="Georgia"/>
              </a:rPr>
              <a:t>S </a:t>
            </a:r>
            <a:r>
              <a:rPr sz="2400" spc="-9" dirty="0">
                <a:latin typeface="Georgia"/>
                <a:cs typeface="Georgia"/>
              </a:rPr>
              <a:t>R</a:t>
            </a:r>
            <a:r>
              <a:rPr sz="2400" spc="0" dirty="0">
                <a:latin typeface="Georgia"/>
                <a:cs typeface="Georgia"/>
              </a:rPr>
              <a:t>OLÍ</a:t>
            </a:r>
            <a:r>
              <a:rPr sz="2400" spc="9" dirty="0">
                <a:latin typeface="Georgia"/>
                <a:cs typeface="Georgia"/>
              </a:rPr>
              <a:t> </a:t>
            </a:r>
            <a:r>
              <a:rPr sz="2400" spc="0" dirty="0">
                <a:latin typeface="Georgia"/>
                <a:cs typeface="Georgia"/>
              </a:rPr>
              <a:t>DOSP</a:t>
            </a:r>
            <a:r>
              <a:rPr sz="2400" spc="4" dirty="0">
                <a:latin typeface="Georgia"/>
                <a:cs typeface="Georgia"/>
              </a:rPr>
              <a:t>Ě</a:t>
            </a:r>
            <a:r>
              <a:rPr sz="2400" spc="0" dirty="0">
                <a:latin typeface="Georgia"/>
                <a:cs typeface="Georgia"/>
              </a:rPr>
              <a:t>L</a:t>
            </a:r>
            <a:r>
              <a:rPr sz="2400" spc="4" dirty="0">
                <a:latin typeface="Georgia"/>
                <a:cs typeface="Georgia"/>
              </a:rPr>
              <a:t>É</a:t>
            </a:r>
            <a:r>
              <a:rPr sz="2400" spc="0" dirty="0">
                <a:latin typeface="Georgia"/>
                <a:cs typeface="Georgia"/>
              </a:rPr>
              <a:t>HO</a:t>
            </a:r>
            <a:endParaRPr sz="2400">
              <a:latin typeface="Georgia"/>
              <a:cs typeface="Georgia"/>
            </a:endParaRPr>
          </a:p>
          <a:p>
            <a:pPr marL="12700" marR="39248">
              <a:lnSpc>
                <a:spcPts val="2605"/>
              </a:lnSpc>
            </a:pPr>
            <a:r>
              <a:rPr sz="2400" spc="0" dirty="0">
                <a:latin typeface="Georgia"/>
                <a:cs typeface="Georgia"/>
              </a:rPr>
              <a:t>PRODUKTIV</a:t>
            </a:r>
            <a:r>
              <a:rPr sz="2400" spc="-4" dirty="0">
                <a:latin typeface="Georgia"/>
                <a:cs typeface="Georgia"/>
              </a:rPr>
              <a:t>N</a:t>
            </a:r>
            <a:r>
              <a:rPr sz="2400" spc="0" dirty="0">
                <a:latin typeface="Georgia"/>
                <a:cs typeface="Georgia"/>
              </a:rPr>
              <a:t>Í ORIENTA</a:t>
            </a:r>
            <a:r>
              <a:rPr sz="2400" spc="-9" dirty="0">
                <a:latin typeface="Georgia"/>
                <a:cs typeface="Georgia"/>
              </a:rPr>
              <a:t>C</a:t>
            </a:r>
            <a:r>
              <a:rPr sz="2400" spc="0" dirty="0">
                <a:latin typeface="Georgia"/>
                <a:cs typeface="Georgia"/>
              </a:rPr>
              <a:t>E</a:t>
            </a:r>
            <a:endParaRPr sz="2400">
              <a:latin typeface="Georgia"/>
              <a:cs typeface="Georgia"/>
            </a:endParaRPr>
          </a:p>
          <a:p>
            <a:pPr marL="12700" marR="39248">
              <a:lnSpc>
                <a:spcPts val="2605"/>
              </a:lnSpc>
            </a:pPr>
            <a:r>
              <a:rPr sz="2400" spc="0" dirty="0">
                <a:latin typeface="Georgia"/>
                <a:cs typeface="Georgia"/>
              </a:rPr>
              <a:t>UPŘES</a:t>
            </a:r>
            <a:r>
              <a:rPr sz="2400" spc="-9" dirty="0">
                <a:latin typeface="Georgia"/>
                <a:cs typeface="Georgia"/>
              </a:rPr>
              <a:t>N</a:t>
            </a:r>
            <a:r>
              <a:rPr sz="2400" spc="0" dirty="0">
                <a:latin typeface="Georgia"/>
                <a:cs typeface="Georgia"/>
              </a:rPr>
              <a:t>ĚNÍ</a:t>
            </a:r>
            <a:r>
              <a:rPr sz="2400" spc="-14" dirty="0">
                <a:latin typeface="Georgia"/>
                <a:cs typeface="Georgia"/>
              </a:rPr>
              <a:t> </a:t>
            </a:r>
            <a:r>
              <a:rPr sz="2400" spc="0" dirty="0">
                <a:latin typeface="Georgia"/>
                <a:cs typeface="Georgia"/>
              </a:rPr>
              <a:t>OSOBNÍCH</a:t>
            </a:r>
            <a:r>
              <a:rPr sz="2400" spc="-4" dirty="0">
                <a:latin typeface="Georgia"/>
                <a:cs typeface="Georgia"/>
              </a:rPr>
              <a:t> </a:t>
            </a:r>
            <a:r>
              <a:rPr sz="2400" spc="0" dirty="0">
                <a:latin typeface="Georgia"/>
                <a:cs typeface="Georgia"/>
              </a:rPr>
              <a:t>CÍLŮ</a:t>
            </a:r>
            <a:endParaRPr sz="2400">
              <a:latin typeface="Georgia"/>
              <a:cs typeface="Georgia"/>
            </a:endParaRPr>
          </a:p>
          <a:p>
            <a:pPr marL="12700" marR="39248">
              <a:lnSpc>
                <a:spcPts val="2605"/>
              </a:lnSpc>
            </a:pPr>
            <a:r>
              <a:rPr sz="2400" spc="0" dirty="0">
                <a:latin typeface="Georgia"/>
                <a:cs typeface="Georgia"/>
              </a:rPr>
              <a:t>NEZ</a:t>
            </a:r>
            <a:r>
              <a:rPr sz="2400" spc="-4" dirty="0">
                <a:latin typeface="Georgia"/>
                <a:cs typeface="Georgia"/>
              </a:rPr>
              <a:t>Á</a:t>
            </a:r>
            <a:r>
              <a:rPr sz="2400" spc="0" dirty="0">
                <a:latin typeface="Georgia"/>
                <a:cs typeface="Georgia"/>
              </a:rPr>
              <a:t>VISLOST NA </a:t>
            </a:r>
            <a:r>
              <a:rPr sz="2400" spc="-4" dirty="0">
                <a:latin typeface="Georgia"/>
                <a:cs typeface="Georgia"/>
              </a:rPr>
              <a:t>R</a:t>
            </a:r>
            <a:r>
              <a:rPr sz="2400" spc="0" dirty="0">
                <a:latin typeface="Georgia"/>
                <a:cs typeface="Georgia"/>
              </a:rPr>
              <a:t>ODIČÍCH</a:t>
            </a:r>
            <a:endParaRPr sz="2400">
              <a:latin typeface="Georgia"/>
              <a:cs typeface="Georgia"/>
            </a:endParaRPr>
          </a:p>
          <a:p>
            <a:pPr marL="12700" marR="39248">
              <a:lnSpc>
                <a:spcPts val="2605"/>
              </a:lnSpc>
            </a:pPr>
            <a:r>
              <a:rPr sz="2400" spc="0" dirty="0">
                <a:latin typeface="Georgia"/>
                <a:cs typeface="Georgia"/>
              </a:rPr>
              <a:t>HL</a:t>
            </a:r>
            <a:r>
              <a:rPr sz="2400" spc="4" dirty="0">
                <a:latin typeface="Georgia"/>
                <a:cs typeface="Georgia"/>
              </a:rPr>
              <a:t>E</a:t>
            </a:r>
            <a:r>
              <a:rPr sz="2400" spc="0" dirty="0">
                <a:latin typeface="Georgia"/>
                <a:cs typeface="Georgia"/>
              </a:rPr>
              <a:t>DÁNÍ</a:t>
            </a:r>
            <a:r>
              <a:rPr sz="2400" spc="-29" dirty="0">
                <a:latin typeface="Georgia"/>
                <a:cs typeface="Georgia"/>
              </a:rPr>
              <a:t> </a:t>
            </a:r>
            <a:r>
              <a:rPr sz="2400" spc="0" dirty="0">
                <a:latin typeface="Georgia"/>
                <a:cs typeface="Georgia"/>
              </a:rPr>
              <a:t>PA</a:t>
            </a:r>
            <a:r>
              <a:rPr sz="2400" spc="-4" dirty="0">
                <a:latin typeface="Georgia"/>
                <a:cs typeface="Georgia"/>
              </a:rPr>
              <a:t>R</a:t>
            </a:r>
            <a:r>
              <a:rPr sz="2400" spc="0" dirty="0">
                <a:latin typeface="Georgia"/>
                <a:cs typeface="Georgia"/>
              </a:rPr>
              <a:t>TNERA</a:t>
            </a:r>
            <a:endParaRPr sz="2400">
              <a:latin typeface="Georgia"/>
              <a:cs typeface="Georgia"/>
            </a:endParaRPr>
          </a:p>
          <a:p>
            <a:pPr marL="12700" marR="39248">
              <a:lnSpc>
                <a:spcPts val="2605"/>
              </a:lnSpc>
            </a:pPr>
            <a:r>
              <a:rPr sz="2400" spc="0" dirty="0">
                <a:latin typeface="Georgia"/>
                <a:cs typeface="Georgia"/>
              </a:rPr>
              <a:t>Z</a:t>
            </a:r>
            <a:r>
              <a:rPr sz="2400" spc="-4" dirty="0">
                <a:latin typeface="Georgia"/>
                <a:cs typeface="Georgia"/>
              </a:rPr>
              <a:t>A</a:t>
            </a:r>
            <a:r>
              <a:rPr sz="2400" spc="0" dirty="0">
                <a:latin typeface="Georgia"/>
                <a:cs typeface="Georgia"/>
              </a:rPr>
              <a:t>LOŽENÍ </a:t>
            </a:r>
            <a:r>
              <a:rPr sz="2400" spc="-4" dirty="0">
                <a:latin typeface="Georgia"/>
                <a:cs typeface="Georgia"/>
              </a:rPr>
              <a:t>R</a:t>
            </a:r>
            <a:r>
              <a:rPr sz="2400" spc="0" dirty="0">
                <a:latin typeface="Georgia"/>
                <a:cs typeface="Georgia"/>
              </a:rPr>
              <a:t>ODINY</a:t>
            </a:r>
            <a:endParaRPr sz="2400">
              <a:latin typeface="Georgia"/>
              <a:cs typeface="Georgia"/>
            </a:endParaRPr>
          </a:p>
          <a:p>
            <a:pPr marL="12700" marR="39248">
              <a:lnSpc>
                <a:spcPts val="2605"/>
              </a:lnSpc>
            </a:pPr>
            <a:r>
              <a:rPr sz="2400" spc="0" dirty="0">
                <a:latin typeface="Georgia"/>
                <a:cs typeface="Georgia"/>
              </a:rPr>
              <a:t>PREFESNÍ</a:t>
            </a:r>
            <a:r>
              <a:rPr sz="2400" spc="-24" dirty="0">
                <a:latin typeface="Georgia"/>
                <a:cs typeface="Georgia"/>
              </a:rPr>
              <a:t> </a:t>
            </a:r>
            <a:r>
              <a:rPr sz="2400" spc="0" dirty="0">
                <a:latin typeface="Georgia"/>
                <a:cs typeface="Georgia"/>
              </a:rPr>
              <a:t>UKOTVENÍ</a:t>
            </a:r>
            <a:endParaRPr sz="2400">
              <a:latin typeface="Georgia"/>
              <a:cs typeface="Georgia"/>
            </a:endParaRPr>
          </a:p>
          <a:p>
            <a:pPr marL="12700" marR="39248">
              <a:lnSpc>
                <a:spcPts val="2605"/>
              </a:lnSpc>
            </a:pPr>
            <a:r>
              <a:rPr sz="2400" spc="0" dirty="0">
                <a:latin typeface="Georgia"/>
                <a:cs typeface="Georgia"/>
              </a:rPr>
              <a:t>E</a:t>
            </a:r>
            <a:r>
              <a:rPr sz="2400" spc="4" dirty="0">
                <a:latin typeface="Georgia"/>
                <a:cs typeface="Georgia"/>
              </a:rPr>
              <a:t>K</a:t>
            </a:r>
            <a:r>
              <a:rPr sz="2400" spc="0" dirty="0">
                <a:latin typeface="Georgia"/>
                <a:cs typeface="Georgia"/>
              </a:rPr>
              <a:t>ONOMI</a:t>
            </a:r>
            <a:r>
              <a:rPr sz="2400" spc="-9" dirty="0">
                <a:latin typeface="Georgia"/>
                <a:cs typeface="Georgia"/>
              </a:rPr>
              <a:t>C</a:t>
            </a:r>
            <a:r>
              <a:rPr sz="2400" spc="0" dirty="0">
                <a:latin typeface="Georgia"/>
                <a:cs typeface="Georgia"/>
              </a:rPr>
              <a:t>KÁ</a:t>
            </a:r>
            <a:r>
              <a:rPr sz="2400" spc="-25" dirty="0">
                <a:latin typeface="Georgia"/>
                <a:cs typeface="Georgia"/>
              </a:rPr>
              <a:t> </a:t>
            </a:r>
            <a:r>
              <a:rPr sz="2400" spc="0" dirty="0">
                <a:latin typeface="Georgia"/>
                <a:cs typeface="Georgia"/>
              </a:rPr>
              <a:t>NEZ</a:t>
            </a:r>
            <a:r>
              <a:rPr sz="2400" spc="-4" dirty="0">
                <a:latin typeface="Georgia"/>
                <a:cs typeface="Georgia"/>
              </a:rPr>
              <a:t>Á</a:t>
            </a:r>
            <a:r>
              <a:rPr sz="2400" spc="0" dirty="0">
                <a:latin typeface="Georgia"/>
                <a:cs typeface="Georgia"/>
              </a:rPr>
              <a:t>VISLOST</a:t>
            </a:r>
            <a:endParaRPr sz="2400">
              <a:latin typeface="Georgia"/>
              <a:cs typeface="Georgia"/>
            </a:endParaRPr>
          </a:p>
        </p:txBody>
      </p:sp>
      <p:sp>
        <p:nvSpPr>
          <p:cNvPr id="16" name="object 16"/>
          <p:cNvSpPr txBox="1"/>
          <p:nvPr/>
        </p:nvSpPr>
        <p:spPr>
          <a:xfrm>
            <a:off x="6993712" y="2590302"/>
            <a:ext cx="224739" cy="330200"/>
          </a:xfrm>
          <a:prstGeom prst="rect">
            <a:avLst/>
          </a:prstGeom>
        </p:spPr>
        <p:txBody>
          <a:bodyPr wrap="square" lIns="0" tIns="0" rIns="0" bIns="0" rtlCol="0">
            <a:noAutofit/>
          </a:bodyPr>
          <a:lstStyle/>
          <a:p>
            <a:pPr marL="12700">
              <a:lnSpc>
                <a:spcPts val="2565"/>
              </a:lnSpc>
              <a:spcBef>
                <a:spcPts val="128"/>
              </a:spcBef>
            </a:pPr>
            <a:r>
              <a:rPr sz="2400" spc="0" dirty="0">
                <a:latin typeface="Georgia"/>
                <a:cs typeface="Georgia"/>
              </a:rPr>
              <a:t>a</a:t>
            </a:r>
            <a:endParaRPr sz="2400">
              <a:latin typeface="Georgia"/>
              <a:cs typeface="Georgia"/>
            </a:endParaRPr>
          </a:p>
        </p:txBody>
      </p:sp>
      <p:sp>
        <p:nvSpPr>
          <p:cNvPr id="15" name="object 15"/>
          <p:cNvSpPr txBox="1"/>
          <p:nvPr/>
        </p:nvSpPr>
        <p:spPr>
          <a:xfrm>
            <a:off x="7220788" y="2590302"/>
            <a:ext cx="1368958" cy="330200"/>
          </a:xfrm>
          <a:prstGeom prst="rect">
            <a:avLst/>
          </a:prstGeom>
        </p:spPr>
        <p:txBody>
          <a:bodyPr wrap="square" lIns="0" tIns="0" rIns="0" bIns="0" rtlCol="0">
            <a:noAutofit/>
          </a:bodyPr>
          <a:lstStyle/>
          <a:p>
            <a:pPr marL="12700">
              <a:lnSpc>
                <a:spcPts val="2565"/>
              </a:lnSpc>
              <a:spcBef>
                <a:spcPts val="128"/>
              </a:spcBef>
            </a:pPr>
            <a:r>
              <a:rPr sz="2400" spc="0" dirty="0">
                <a:latin typeface="Georgia"/>
                <a:cs typeface="Georgia"/>
              </a:rPr>
              <a:t>přijatelně</a:t>
            </a:r>
            <a:endParaRPr sz="2400">
              <a:latin typeface="Georgia"/>
              <a:cs typeface="Georgia"/>
            </a:endParaRPr>
          </a:p>
        </p:txBody>
      </p:sp>
      <p:sp>
        <p:nvSpPr>
          <p:cNvPr id="14" name="object 14"/>
          <p:cNvSpPr txBox="1"/>
          <p:nvPr/>
        </p:nvSpPr>
        <p:spPr>
          <a:xfrm>
            <a:off x="645668" y="3213618"/>
            <a:ext cx="191071" cy="3307156"/>
          </a:xfrm>
          <a:prstGeom prst="rect">
            <a:avLst/>
          </a:prstGeom>
        </p:spPr>
        <p:txBody>
          <a:bodyPr wrap="square" lIns="0" tIns="0" rIns="0" bIns="0" rtlCol="0">
            <a:noAutofit/>
          </a:bodyPr>
          <a:lstStyle/>
          <a:p>
            <a:pPr marL="12700" marR="165">
              <a:lnSpc>
                <a:spcPts val="2565"/>
              </a:lnSpc>
              <a:spcBef>
                <a:spcPts val="128"/>
              </a:spcBef>
            </a:pPr>
            <a:r>
              <a:rPr sz="2400" spc="0" dirty="0">
                <a:solidFill>
                  <a:srgbClr val="9F4DA2"/>
                </a:solidFill>
                <a:latin typeface="Georgia"/>
                <a:cs typeface="Georgia"/>
              </a:rPr>
              <a:t>•</a:t>
            </a:r>
            <a:endParaRPr sz="2400">
              <a:latin typeface="Georgia"/>
              <a:cs typeface="Georgia"/>
            </a:endParaRPr>
          </a:p>
          <a:p>
            <a:pPr marL="12700">
              <a:lnSpc>
                <a:spcPts val="2605"/>
              </a:lnSpc>
              <a:spcBef>
                <a:spcPts val="2"/>
              </a:spcBef>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116852565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4" name="object 24"/>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5" name="object 25"/>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6" name="object 26"/>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27" name="object 27"/>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29" name="object 29"/>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0" name="object 30"/>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1" name="object 31"/>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2" name="object 32"/>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3" name="object 33"/>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4" name="object 34"/>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19" name="object 19"/>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0" name="object 20"/>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1" name="object 21"/>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2" name="object 22"/>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18" name="object 18"/>
          <p:cNvSpPr txBox="1"/>
          <p:nvPr/>
        </p:nvSpPr>
        <p:spPr>
          <a:xfrm>
            <a:off x="535940" y="1189077"/>
            <a:ext cx="3357473" cy="482600"/>
          </a:xfrm>
          <a:prstGeom prst="rect">
            <a:avLst/>
          </a:prstGeom>
        </p:spPr>
        <p:txBody>
          <a:bodyPr wrap="square" lIns="0" tIns="0" rIns="0" bIns="0" rtlCol="0">
            <a:noAutofit/>
          </a:bodyPr>
          <a:lstStyle/>
          <a:p>
            <a:pPr marL="12700">
              <a:lnSpc>
                <a:spcPts val="3800"/>
              </a:lnSpc>
              <a:spcBef>
                <a:spcPts val="190"/>
              </a:spcBef>
            </a:pPr>
            <a:r>
              <a:rPr sz="3600" spc="0" dirty="0">
                <a:solidFill>
                  <a:srgbClr val="424455"/>
                </a:solidFill>
                <a:latin typeface="Trebuchet MS"/>
                <a:cs typeface="Trebuchet MS"/>
              </a:rPr>
              <a:t>Mladá</a:t>
            </a:r>
            <a:r>
              <a:rPr sz="3600" spc="-19" dirty="0">
                <a:solidFill>
                  <a:srgbClr val="424455"/>
                </a:solidFill>
                <a:latin typeface="Trebuchet MS"/>
                <a:cs typeface="Trebuchet MS"/>
              </a:rPr>
              <a:t> </a:t>
            </a:r>
            <a:r>
              <a:rPr sz="3600" spc="0" dirty="0">
                <a:solidFill>
                  <a:srgbClr val="424455"/>
                </a:solidFill>
                <a:latin typeface="Trebuchet MS"/>
                <a:cs typeface="Trebuchet MS"/>
              </a:rPr>
              <a:t>dospěl</a:t>
            </a:r>
            <a:r>
              <a:rPr sz="3600" spc="-9" dirty="0">
                <a:solidFill>
                  <a:srgbClr val="424455"/>
                </a:solidFill>
                <a:latin typeface="Trebuchet MS"/>
                <a:cs typeface="Trebuchet MS"/>
              </a:rPr>
              <a:t>o</a:t>
            </a:r>
            <a:r>
              <a:rPr sz="3600" spc="0" dirty="0">
                <a:solidFill>
                  <a:srgbClr val="424455"/>
                </a:solidFill>
                <a:latin typeface="Trebuchet MS"/>
                <a:cs typeface="Trebuchet MS"/>
              </a:rPr>
              <a:t>st</a:t>
            </a:r>
            <a:endParaRPr sz="3600">
              <a:latin typeface="Trebuchet MS"/>
              <a:cs typeface="Trebuchet MS"/>
            </a:endParaRPr>
          </a:p>
        </p:txBody>
      </p:sp>
      <p:sp>
        <p:nvSpPr>
          <p:cNvPr id="17" name="object 17"/>
          <p:cNvSpPr txBox="1"/>
          <p:nvPr/>
        </p:nvSpPr>
        <p:spPr>
          <a:xfrm>
            <a:off x="645668" y="2340926"/>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6" name="object 16"/>
          <p:cNvSpPr txBox="1"/>
          <p:nvPr/>
        </p:nvSpPr>
        <p:spPr>
          <a:xfrm>
            <a:off x="902004" y="2340926"/>
            <a:ext cx="7742675" cy="3558616"/>
          </a:xfrm>
          <a:prstGeom prst="rect">
            <a:avLst/>
          </a:prstGeom>
        </p:spPr>
        <p:txBody>
          <a:bodyPr wrap="square" lIns="0" tIns="0" rIns="0" bIns="0" rtlCol="0">
            <a:noAutofit/>
          </a:bodyPr>
          <a:lstStyle/>
          <a:p>
            <a:pPr marL="12700" marR="60606">
              <a:lnSpc>
                <a:spcPts val="2970"/>
              </a:lnSpc>
              <a:spcBef>
                <a:spcPts val="148"/>
              </a:spcBef>
            </a:pPr>
            <a:r>
              <a:rPr lang="cs-CZ" sz="2800" spc="-10" dirty="0">
                <a:latin typeface="Georgia"/>
                <a:cs typeface="Georgia"/>
              </a:rPr>
              <a:t>O</a:t>
            </a:r>
            <a:r>
              <a:rPr sz="2800" spc="0" dirty="0" err="1">
                <a:latin typeface="Georgia"/>
                <a:cs typeface="Georgia"/>
              </a:rPr>
              <a:t>bdobí</a:t>
            </a:r>
            <a:r>
              <a:rPr sz="2800" spc="-70" dirty="0">
                <a:latin typeface="Georgia"/>
                <a:cs typeface="Georgia"/>
              </a:rPr>
              <a:t> </a:t>
            </a:r>
            <a:r>
              <a:rPr sz="2800" spc="0" dirty="0">
                <a:latin typeface="Georgia"/>
                <a:cs typeface="Georgia"/>
              </a:rPr>
              <a:t>značné</a:t>
            </a:r>
            <a:r>
              <a:rPr sz="2800" spc="-95" dirty="0">
                <a:latin typeface="Georgia"/>
                <a:cs typeface="Georgia"/>
              </a:rPr>
              <a:t> </a:t>
            </a:r>
            <a:r>
              <a:rPr sz="2800" spc="0" dirty="0">
                <a:latin typeface="Georgia"/>
                <a:cs typeface="Georgia"/>
              </a:rPr>
              <a:t>diverzifik</a:t>
            </a:r>
            <a:r>
              <a:rPr sz="2800" spc="-9" dirty="0">
                <a:latin typeface="Georgia"/>
                <a:cs typeface="Georgia"/>
              </a:rPr>
              <a:t>a</a:t>
            </a:r>
            <a:r>
              <a:rPr sz="2800" spc="0" dirty="0">
                <a:latin typeface="Georgia"/>
                <a:cs typeface="Georgia"/>
              </a:rPr>
              <a:t>ce</a:t>
            </a:r>
            <a:r>
              <a:rPr sz="2800" spc="23" dirty="0">
                <a:latin typeface="Georgia"/>
                <a:cs typeface="Georgia"/>
              </a:rPr>
              <a:t> </a:t>
            </a:r>
            <a:r>
              <a:rPr sz="2800" spc="0" dirty="0">
                <a:latin typeface="Georgia"/>
                <a:cs typeface="Georgia"/>
              </a:rPr>
              <a:t>psy</a:t>
            </a:r>
            <a:r>
              <a:rPr sz="2800" spc="9" dirty="0">
                <a:latin typeface="Georgia"/>
                <a:cs typeface="Georgia"/>
              </a:rPr>
              <a:t>c</a:t>
            </a:r>
            <a:r>
              <a:rPr sz="2800" spc="0" dirty="0">
                <a:latin typeface="Georgia"/>
                <a:cs typeface="Georgia"/>
              </a:rPr>
              <a:t>h</a:t>
            </a:r>
            <a:r>
              <a:rPr sz="2800" spc="4" dirty="0">
                <a:latin typeface="Georgia"/>
                <a:cs typeface="Georgia"/>
              </a:rPr>
              <a:t>o</a:t>
            </a:r>
            <a:r>
              <a:rPr sz="2800" spc="0" dirty="0">
                <a:latin typeface="Georgia"/>
                <a:cs typeface="Georgia"/>
              </a:rPr>
              <a:t>s</a:t>
            </a:r>
            <a:r>
              <a:rPr sz="2800" spc="4" dirty="0">
                <a:latin typeface="Georgia"/>
                <a:cs typeface="Georgia"/>
              </a:rPr>
              <a:t>o</a:t>
            </a:r>
            <a:r>
              <a:rPr sz="2800" spc="0" dirty="0">
                <a:latin typeface="Georgia"/>
                <a:cs typeface="Georgia"/>
              </a:rPr>
              <a:t>ciálního</a:t>
            </a:r>
            <a:endParaRPr sz="2800" dirty="0">
              <a:latin typeface="Georgia"/>
              <a:cs typeface="Georgia"/>
            </a:endParaRPr>
          </a:p>
          <a:p>
            <a:pPr marL="12700" marR="60606">
              <a:lnSpc>
                <a:spcPct val="94685"/>
              </a:lnSpc>
              <a:spcBef>
                <a:spcPts val="26"/>
              </a:spcBef>
            </a:pPr>
            <a:r>
              <a:rPr sz="2800" spc="0" dirty="0">
                <a:latin typeface="Georgia"/>
                <a:cs typeface="Georgia"/>
              </a:rPr>
              <a:t>vý</a:t>
            </a:r>
            <a:r>
              <a:rPr sz="2800" spc="4" dirty="0">
                <a:latin typeface="Georgia"/>
                <a:cs typeface="Georgia"/>
              </a:rPr>
              <a:t>v</a:t>
            </a:r>
            <a:r>
              <a:rPr sz="2800" spc="0" dirty="0">
                <a:latin typeface="Georgia"/>
                <a:cs typeface="Georgia"/>
              </a:rPr>
              <a:t>oje</a:t>
            </a:r>
            <a:endParaRPr sz="2800" dirty="0">
              <a:latin typeface="Georgia"/>
              <a:cs typeface="Georgia"/>
            </a:endParaRPr>
          </a:p>
          <a:p>
            <a:pPr marL="12700" marR="60606">
              <a:lnSpc>
                <a:spcPct val="94685"/>
              </a:lnSpc>
              <a:spcBef>
                <a:spcPts val="475"/>
              </a:spcBef>
            </a:pPr>
            <a:r>
              <a:rPr sz="2800" spc="0" dirty="0">
                <a:latin typeface="Georgia"/>
                <a:cs typeface="Georgia"/>
              </a:rPr>
              <a:t>Slad</a:t>
            </a:r>
            <a:r>
              <a:rPr sz="2800" spc="9" dirty="0">
                <a:latin typeface="Georgia"/>
                <a:cs typeface="Georgia"/>
              </a:rPr>
              <a:t>ě</a:t>
            </a:r>
            <a:r>
              <a:rPr sz="2800" spc="0" dirty="0">
                <a:latin typeface="Georgia"/>
                <a:cs typeface="Georgia"/>
              </a:rPr>
              <a:t>ní</a:t>
            </a:r>
            <a:r>
              <a:rPr sz="2800" spc="-67" dirty="0">
                <a:latin typeface="Georgia"/>
                <a:cs typeface="Georgia"/>
              </a:rPr>
              <a:t> </a:t>
            </a:r>
            <a:r>
              <a:rPr sz="2800" spc="0" dirty="0">
                <a:latin typeface="Georgia"/>
                <a:cs typeface="Georgia"/>
              </a:rPr>
              <a:t>individuace</a:t>
            </a:r>
            <a:r>
              <a:rPr sz="2800" spc="-108" dirty="0">
                <a:latin typeface="Georgia"/>
                <a:cs typeface="Georgia"/>
              </a:rPr>
              <a:t> </a:t>
            </a:r>
            <a:r>
              <a:rPr sz="2800" spc="0" dirty="0">
                <a:latin typeface="Georgia"/>
                <a:cs typeface="Georgia"/>
              </a:rPr>
              <a:t>a </a:t>
            </a:r>
            <a:r>
              <a:rPr sz="2800" spc="4" dirty="0">
                <a:latin typeface="Georgia"/>
                <a:cs typeface="Georgia"/>
              </a:rPr>
              <a:t>s</a:t>
            </a:r>
            <a:r>
              <a:rPr sz="2800" spc="0" dirty="0">
                <a:latin typeface="Georgia"/>
                <a:cs typeface="Georgia"/>
              </a:rPr>
              <a:t>ocializ</a:t>
            </a:r>
            <a:r>
              <a:rPr sz="2800" spc="-9" dirty="0">
                <a:latin typeface="Georgia"/>
                <a:cs typeface="Georgia"/>
              </a:rPr>
              <a:t>a</a:t>
            </a:r>
            <a:r>
              <a:rPr sz="2800" spc="0" dirty="0">
                <a:latin typeface="Georgia"/>
                <a:cs typeface="Georgia"/>
              </a:rPr>
              <a:t>ce</a:t>
            </a:r>
            <a:endParaRPr sz="2800" dirty="0">
              <a:latin typeface="Georgia"/>
              <a:cs typeface="Georgia"/>
            </a:endParaRPr>
          </a:p>
          <a:p>
            <a:pPr marL="12700">
              <a:lnSpc>
                <a:spcPct val="94685"/>
              </a:lnSpc>
              <a:spcBef>
                <a:spcPts val="480"/>
              </a:spcBef>
            </a:pPr>
            <a:r>
              <a:rPr sz="2800" spc="0" dirty="0">
                <a:latin typeface="Georgia"/>
                <a:cs typeface="Georgia"/>
              </a:rPr>
              <a:t>O</a:t>
            </a:r>
            <a:r>
              <a:rPr sz="2800" spc="-9" dirty="0">
                <a:latin typeface="Georgia"/>
                <a:cs typeface="Georgia"/>
              </a:rPr>
              <a:t>t</a:t>
            </a:r>
            <a:r>
              <a:rPr sz="2800" spc="0" dirty="0">
                <a:latin typeface="Georgia"/>
                <a:cs typeface="Georgia"/>
              </a:rPr>
              <a:t>evřené</a:t>
            </a:r>
            <a:r>
              <a:rPr sz="2800" spc="-40" dirty="0">
                <a:latin typeface="Georgia"/>
                <a:cs typeface="Georgia"/>
              </a:rPr>
              <a:t> </a:t>
            </a:r>
            <a:r>
              <a:rPr sz="2800" spc="0" dirty="0">
                <a:latin typeface="Georgia"/>
                <a:cs typeface="Georgia"/>
              </a:rPr>
              <a:t>možnosti a j</a:t>
            </a:r>
            <a:r>
              <a:rPr sz="2800" spc="4" dirty="0">
                <a:latin typeface="Georgia"/>
                <a:cs typeface="Georgia"/>
              </a:rPr>
              <a:t>e</a:t>
            </a:r>
            <a:r>
              <a:rPr sz="2800" spc="0" dirty="0">
                <a:latin typeface="Georgia"/>
                <a:cs typeface="Georgia"/>
              </a:rPr>
              <a:t>jich postupné</a:t>
            </a:r>
            <a:r>
              <a:rPr sz="2800" spc="-114" dirty="0">
                <a:latin typeface="Georgia"/>
                <a:cs typeface="Georgia"/>
              </a:rPr>
              <a:t> </a:t>
            </a:r>
            <a:r>
              <a:rPr sz="2800" spc="0" dirty="0">
                <a:latin typeface="Georgia"/>
                <a:cs typeface="Georgia"/>
              </a:rPr>
              <a:t>naplňování,</a:t>
            </a:r>
            <a:endParaRPr sz="2800" dirty="0">
              <a:latin typeface="Georgia"/>
              <a:cs typeface="Georgia"/>
            </a:endParaRPr>
          </a:p>
          <a:p>
            <a:pPr marL="12700" marR="60606">
              <a:lnSpc>
                <a:spcPct val="94685"/>
              </a:lnSpc>
              <a:spcBef>
                <a:spcPts val="175"/>
              </a:spcBef>
            </a:pPr>
            <a:r>
              <a:rPr sz="2800" spc="0" dirty="0">
                <a:latin typeface="Georgia"/>
                <a:cs typeface="Georgia"/>
              </a:rPr>
              <a:t>ale</a:t>
            </a:r>
            <a:r>
              <a:rPr sz="2800" spc="-45" dirty="0">
                <a:latin typeface="Georgia"/>
                <a:cs typeface="Georgia"/>
              </a:rPr>
              <a:t> </a:t>
            </a:r>
            <a:r>
              <a:rPr sz="2800" spc="0" dirty="0">
                <a:latin typeface="Georgia"/>
                <a:cs typeface="Georgia"/>
              </a:rPr>
              <a:t>i riz</a:t>
            </a:r>
            <a:r>
              <a:rPr sz="2800" spc="-9" dirty="0">
                <a:latin typeface="Georgia"/>
                <a:cs typeface="Georgia"/>
              </a:rPr>
              <a:t>i</a:t>
            </a:r>
            <a:r>
              <a:rPr sz="2800" spc="0" dirty="0">
                <a:latin typeface="Georgia"/>
                <a:cs typeface="Georgia"/>
              </a:rPr>
              <a:t>ka</a:t>
            </a:r>
            <a:r>
              <a:rPr sz="2800" spc="39" dirty="0">
                <a:latin typeface="Georgia"/>
                <a:cs typeface="Georgia"/>
              </a:rPr>
              <a:t> </a:t>
            </a:r>
            <a:r>
              <a:rPr sz="2800" spc="0" dirty="0">
                <a:latin typeface="Georgia"/>
                <a:cs typeface="Georgia"/>
              </a:rPr>
              <a:t>z</a:t>
            </a:r>
            <a:r>
              <a:rPr sz="2800" spc="-9" dirty="0">
                <a:latin typeface="Georgia"/>
                <a:cs typeface="Georgia"/>
              </a:rPr>
              <a:t>a</a:t>
            </a:r>
            <a:r>
              <a:rPr sz="2800" spc="0" dirty="0">
                <a:latin typeface="Georgia"/>
                <a:cs typeface="Georgia"/>
              </a:rPr>
              <a:t>blok</a:t>
            </a:r>
            <a:r>
              <a:rPr sz="2800" spc="9" dirty="0">
                <a:latin typeface="Georgia"/>
                <a:cs typeface="Georgia"/>
              </a:rPr>
              <a:t>o</a:t>
            </a:r>
            <a:r>
              <a:rPr sz="2800" spc="0" dirty="0">
                <a:latin typeface="Georgia"/>
                <a:cs typeface="Georgia"/>
              </a:rPr>
              <a:t>vání</a:t>
            </a:r>
            <a:r>
              <a:rPr sz="2800" spc="-68" dirty="0">
                <a:latin typeface="Georgia"/>
                <a:cs typeface="Georgia"/>
              </a:rPr>
              <a:t> </a:t>
            </a:r>
            <a:r>
              <a:rPr sz="2800" spc="9" dirty="0">
                <a:latin typeface="Georgia"/>
                <a:cs typeface="Georgia"/>
              </a:rPr>
              <a:t>d</a:t>
            </a:r>
            <a:r>
              <a:rPr sz="2800" spc="0" dirty="0">
                <a:latin typeface="Georgia"/>
                <a:cs typeface="Georgia"/>
              </a:rPr>
              <a:t>alšího</a:t>
            </a:r>
            <a:r>
              <a:rPr sz="2800" spc="-74" dirty="0">
                <a:latin typeface="Georgia"/>
                <a:cs typeface="Georgia"/>
              </a:rPr>
              <a:t> </a:t>
            </a:r>
            <a:r>
              <a:rPr sz="2800" spc="0" dirty="0">
                <a:latin typeface="Georgia"/>
                <a:cs typeface="Georgia"/>
              </a:rPr>
              <a:t>vý</a:t>
            </a:r>
            <a:r>
              <a:rPr sz="2800" spc="4" dirty="0">
                <a:latin typeface="Georgia"/>
                <a:cs typeface="Georgia"/>
              </a:rPr>
              <a:t>v</a:t>
            </a:r>
            <a:r>
              <a:rPr sz="2800" spc="0" dirty="0">
                <a:latin typeface="Georgia"/>
                <a:cs typeface="Georgia"/>
              </a:rPr>
              <a:t>oje</a:t>
            </a:r>
            <a:endParaRPr sz="2800" dirty="0">
              <a:latin typeface="Georgia"/>
              <a:cs typeface="Georgia"/>
            </a:endParaRPr>
          </a:p>
          <a:p>
            <a:pPr marL="12700" marR="60606">
              <a:lnSpc>
                <a:spcPct val="94685"/>
              </a:lnSpc>
              <a:spcBef>
                <a:spcPts val="475"/>
              </a:spcBef>
            </a:pPr>
            <a:r>
              <a:rPr sz="2800" spc="0" dirty="0">
                <a:latin typeface="Georgia"/>
                <a:cs typeface="Georgia"/>
              </a:rPr>
              <a:t>Větší</a:t>
            </a:r>
            <a:r>
              <a:rPr sz="2800" spc="-62" dirty="0">
                <a:latin typeface="Georgia"/>
                <a:cs typeface="Georgia"/>
              </a:rPr>
              <a:t> </a:t>
            </a:r>
            <a:r>
              <a:rPr sz="2800" spc="0" dirty="0">
                <a:latin typeface="Georgia"/>
                <a:cs typeface="Georgia"/>
              </a:rPr>
              <a:t>sociální</a:t>
            </a:r>
            <a:r>
              <a:rPr sz="2800" spc="-74" dirty="0">
                <a:latin typeface="Georgia"/>
                <a:cs typeface="Georgia"/>
              </a:rPr>
              <a:t> </a:t>
            </a:r>
            <a:r>
              <a:rPr sz="2800" spc="0" dirty="0">
                <a:latin typeface="Georgia"/>
                <a:cs typeface="Georgia"/>
              </a:rPr>
              <a:t>prestiž</a:t>
            </a:r>
            <a:endParaRPr sz="2800" dirty="0">
              <a:latin typeface="Georgia"/>
              <a:cs typeface="Georgia"/>
            </a:endParaRPr>
          </a:p>
          <a:p>
            <a:pPr marL="12700" marR="60606">
              <a:lnSpc>
                <a:spcPct val="94685"/>
              </a:lnSpc>
              <a:spcBef>
                <a:spcPts val="480"/>
              </a:spcBef>
            </a:pPr>
            <a:r>
              <a:rPr sz="2800" spc="0" dirty="0">
                <a:latin typeface="Georgia"/>
                <a:cs typeface="Georgia"/>
              </a:rPr>
              <a:t>Větší</a:t>
            </a:r>
            <a:r>
              <a:rPr sz="2800" spc="-9" dirty="0">
                <a:latin typeface="Georgia"/>
                <a:cs typeface="Georgia"/>
              </a:rPr>
              <a:t> </a:t>
            </a:r>
            <a:r>
              <a:rPr sz="2800" spc="0" dirty="0">
                <a:latin typeface="Georgia"/>
                <a:cs typeface="Georgia"/>
              </a:rPr>
              <a:t>p</a:t>
            </a:r>
            <a:r>
              <a:rPr sz="2800" spc="-9" dirty="0">
                <a:latin typeface="Georgia"/>
                <a:cs typeface="Georgia"/>
              </a:rPr>
              <a:t>r</a:t>
            </a:r>
            <a:r>
              <a:rPr sz="2800" spc="0" dirty="0">
                <a:latin typeface="Georgia"/>
                <a:cs typeface="Georgia"/>
              </a:rPr>
              <a:t>áva</a:t>
            </a:r>
            <a:r>
              <a:rPr sz="2800" spc="9" dirty="0">
                <a:latin typeface="Georgia"/>
                <a:cs typeface="Georgia"/>
              </a:rPr>
              <a:t> </a:t>
            </a:r>
            <a:r>
              <a:rPr sz="2800" spc="0" dirty="0">
                <a:latin typeface="Georgia"/>
                <a:cs typeface="Georgia"/>
              </a:rPr>
              <a:t>i nárůst</a:t>
            </a:r>
            <a:r>
              <a:rPr sz="2800" spc="9" dirty="0">
                <a:latin typeface="Georgia"/>
                <a:cs typeface="Georgia"/>
              </a:rPr>
              <a:t> </a:t>
            </a:r>
            <a:r>
              <a:rPr sz="2800" spc="0" dirty="0">
                <a:latin typeface="Georgia"/>
                <a:cs typeface="Georgia"/>
              </a:rPr>
              <a:t>povinno</a:t>
            </a:r>
            <a:r>
              <a:rPr sz="2800" spc="9" dirty="0">
                <a:latin typeface="Georgia"/>
                <a:cs typeface="Georgia"/>
              </a:rPr>
              <a:t>s</a:t>
            </a:r>
            <a:r>
              <a:rPr sz="2800" spc="0" dirty="0">
                <a:latin typeface="Georgia"/>
                <a:cs typeface="Georgia"/>
              </a:rPr>
              <a:t>tí</a:t>
            </a:r>
            <a:endParaRPr sz="2800" dirty="0">
              <a:latin typeface="Georgia"/>
              <a:cs typeface="Georgia"/>
            </a:endParaRPr>
          </a:p>
          <a:p>
            <a:pPr marL="12700" marR="60606">
              <a:lnSpc>
                <a:spcPct val="94685"/>
              </a:lnSpc>
              <a:spcBef>
                <a:spcPts val="475"/>
              </a:spcBef>
            </a:pPr>
            <a:r>
              <a:rPr sz="2800" spc="0" dirty="0">
                <a:latin typeface="Georgia"/>
                <a:cs typeface="Georgia"/>
              </a:rPr>
              <a:t>Fáze</a:t>
            </a:r>
            <a:r>
              <a:rPr sz="2800" spc="-71" dirty="0">
                <a:latin typeface="Georgia"/>
                <a:cs typeface="Georgia"/>
              </a:rPr>
              <a:t> </a:t>
            </a:r>
            <a:r>
              <a:rPr sz="2800" spc="0" dirty="0">
                <a:latin typeface="Georgia"/>
                <a:cs typeface="Georgia"/>
              </a:rPr>
              <a:t>inti</a:t>
            </a:r>
            <a:r>
              <a:rPr sz="2800" spc="-9" dirty="0">
                <a:latin typeface="Georgia"/>
                <a:cs typeface="Georgia"/>
              </a:rPr>
              <a:t>m</a:t>
            </a:r>
            <a:r>
              <a:rPr sz="2800" spc="0" dirty="0">
                <a:latin typeface="Georgia"/>
                <a:cs typeface="Georgia"/>
              </a:rPr>
              <a:t>ity</a:t>
            </a:r>
            <a:r>
              <a:rPr sz="2800" spc="-16" dirty="0">
                <a:latin typeface="Georgia"/>
                <a:cs typeface="Georgia"/>
              </a:rPr>
              <a:t> </a:t>
            </a:r>
            <a:r>
              <a:rPr sz="2800" spc="0" dirty="0">
                <a:latin typeface="Georgia"/>
                <a:cs typeface="Georgia"/>
              </a:rPr>
              <a:t>a g</a:t>
            </a:r>
            <a:r>
              <a:rPr sz="2800" spc="4" dirty="0">
                <a:latin typeface="Georgia"/>
                <a:cs typeface="Georgia"/>
              </a:rPr>
              <a:t>e</a:t>
            </a:r>
            <a:r>
              <a:rPr sz="2800" spc="0" dirty="0">
                <a:latin typeface="Georgia"/>
                <a:cs typeface="Georgia"/>
              </a:rPr>
              <a:t>n</a:t>
            </a:r>
            <a:r>
              <a:rPr sz="2800" spc="4" dirty="0">
                <a:latin typeface="Georgia"/>
                <a:cs typeface="Georgia"/>
              </a:rPr>
              <a:t>e</a:t>
            </a:r>
            <a:r>
              <a:rPr sz="2800" spc="0" dirty="0">
                <a:latin typeface="Georgia"/>
                <a:cs typeface="Georgia"/>
              </a:rPr>
              <a:t>r</a:t>
            </a:r>
            <a:r>
              <a:rPr sz="2800" spc="-9" dirty="0">
                <a:latin typeface="Georgia"/>
                <a:cs typeface="Georgia"/>
              </a:rPr>
              <a:t>a</a:t>
            </a:r>
            <a:r>
              <a:rPr sz="2800" spc="0" dirty="0">
                <a:latin typeface="Georgia"/>
                <a:cs typeface="Georgia"/>
              </a:rPr>
              <a:t>tiv</a:t>
            </a:r>
            <a:r>
              <a:rPr sz="2800" spc="-9" dirty="0">
                <a:latin typeface="Georgia"/>
                <a:cs typeface="Georgia"/>
              </a:rPr>
              <a:t>i</a:t>
            </a:r>
            <a:r>
              <a:rPr sz="2800" spc="0" dirty="0">
                <a:latin typeface="Georgia"/>
                <a:cs typeface="Georgia"/>
              </a:rPr>
              <a:t>ty</a:t>
            </a:r>
            <a:endParaRPr sz="2800" dirty="0">
              <a:latin typeface="Georgia"/>
              <a:cs typeface="Georgia"/>
            </a:endParaRPr>
          </a:p>
        </p:txBody>
      </p:sp>
      <p:sp>
        <p:nvSpPr>
          <p:cNvPr id="15" name="object 15"/>
          <p:cNvSpPr txBox="1"/>
          <p:nvPr/>
        </p:nvSpPr>
        <p:spPr>
          <a:xfrm>
            <a:off x="645668" y="3232466"/>
            <a:ext cx="218380" cy="845624"/>
          </a:xfrm>
          <a:prstGeom prst="rect">
            <a:avLst/>
          </a:prstGeom>
        </p:spPr>
        <p:txBody>
          <a:bodyPr wrap="square" lIns="0" tIns="0" rIns="0" bIns="0" rtlCol="0">
            <a:noAutofit/>
          </a:bodyPr>
          <a:lstStyle/>
          <a:p>
            <a:pPr marL="12700" marR="165">
              <a:lnSpc>
                <a:spcPts val="2970"/>
              </a:lnSpc>
              <a:spcBef>
                <a:spcPts val="148"/>
              </a:spcBef>
            </a:pPr>
            <a:r>
              <a:rPr sz="2800" spc="0" dirty="0">
                <a:solidFill>
                  <a:srgbClr val="9F4DA2"/>
                </a:solidFill>
                <a:latin typeface="Georgia"/>
                <a:cs typeface="Georgia"/>
              </a:rPr>
              <a:t>•</a:t>
            </a:r>
            <a:endParaRPr sz="2800">
              <a:latin typeface="Georgia"/>
              <a:cs typeface="Georgia"/>
            </a:endParaRPr>
          </a:p>
          <a:p>
            <a:pPr marL="12700">
              <a:lnSpc>
                <a:spcPct val="94685"/>
              </a:lnSpc>
              <a:spcBef>
                <a:spcPts val="331"/>
              </a:spcBef>
            </a:pPr>
            <a:r>
              <a:rPr sz="2800" spc="0" dirty="0">
                <a:solidFill>
                  <a:srgbClr val="9F4DA2"/>
                </a:solidFill>
                <a:latin typeface="Georgia"/>
                <a:cs typeface="Georgia"/>
              </a:rPr>
              <a:t>•</a:t>
            </a:r>
            <a:endParaRPr sz="2800">
              <a:latin typeface="Georgia"/>
              <a:cs typeface="Georgia"/>
            </a:endParaRPr>
          </a:p>
        </p:txBody>
      </p:sp>
      <p:sp>
        <p:nvSpPr>
          <p:cNvPr id="14" name="object 14"/>
          <p:cNvSpPr txBox="1"/>
          <p:nvPr/>
        </p:nvSpPr>
        <p:spPr>
          <a:xfrm>
            <a:off x="645668" y="4589080"/>
            <a:ext cx="218380" cy="1310462"/>
          </a:xfrm>
          <a:prstGeom prst="rect">
            <a:avLst/>
          </a:prstGeom>
        </p:spPr>
        <p:txBody>
          <a:bodyPr wrap="square" lIns="0" tIns="0" rIns="0" bIns="0" rtlCol="0">
            <a:noAutofit/>
          </a:bodyPr>
          <a:lstStyle/>
          <a:p>
            <a:pPr marL="12700" marR="165">
              <a:lnSpc>
                <a:spcPts val="2970"/>
              </a:lnSpc>
              <a:spcBef>
                <a:spcPts val="148"/>
              </a:spcBef>
            </a:pPr>
            <a:r>
              <a:rPr sz="2800" spc="0" dirty="0">
                <a:solidFill>
                  <a:srgbClr val="9F4DA2"/>
                </a:solidFill>
                <a:latin typeface="Georgia"/>
                <a:cs typeface="Georgia"/>
              </a:rPr>
              <a:t>•</a:t>
            </a:r>
            <a:endParaRPr sz="2800">
              <a:latin typeface="Georgia"/>
              <a:cs typeface="Georgia"/>
            </a:endParaRPr>
          </a:p>
          <a:p>
            <a:pPr marL="12700">
              <a:lnSpc>
                <a:spcPct val="94685"/>
              </a:lnSpc>
              <a:spcBef>
                <a:spcPts val="331"/>
              </a:spcBef>
            </a:pPr>
            <a:r>
              <a:rPr sz="2800" spc="0" dirty="0">
                <a:solidFill>
                  <a:srgbClr val="9F4DA2"/>
                </a:solidFill>
                <a:latin typeface="Georgia"/>
                <a:cs typeface="Georgia"/>
              </a:rPr>
              <a:t>•</a:t>
            </a:r>
            <a:endParaRPr sz="2800">
              <a:latin typeface="Georgia"/>
              <a:cs typeface="Georgia"/>
            </a:endParaRPr>
          </a:p>
          <a:p>
            <a:pPr marL="12700" marR="165">
              <a:lnSpc>
                <a:spcPct val="94685"/>
              </a:lnSpc>
              <a:spcBef>
                <a:spcPts val="475"/>
              </a:spcBef>
            </a:pPr>
            <a:r>
              <a:rPr sz="2800" spc="0" dirty="0">
                <a:solidFill>
                  <a:srgbClr val="9F4DA2"/>
                </a:solidFill>
                <a:latin typeface="Georgia"/>
                <a:cs typeface="Georgia"/>
              </a:rPr>
              <a:t>•</a:t>
            </a:r>
            <a:endParaRPr sz="28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112824469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1" name="object 21"/>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2" name="object 22"/>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3" name="object 23"/>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24" name="object 24"/>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25" name="object 25"/>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26" name="object 26"/>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27" name="object 27"/>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28" name="object 28"/>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29" name="object 29"/>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0" name="object 30"/>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1" name="object 31"/>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16" name="object 16"/>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17" name="object 17"/>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18" name="object 18"/>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19" name="object 19"/>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15" name="object 15"/>
          <p:cNvSpPr txBox="1"/>
          <p:nvPr/>
        </p:nvSpPr>
        <p:spPr>
          <a:xfrm>
            <a:off x="762000" y="1295400"/>
            <a:ext cx="7856687" cy="3124200"/>
          </a:xfrm>
          <a:prstGeom prst="rect">
            <a:avLst/>
          </a:prstGeom>
        </p:spPr>
        <p:txBody>
          <a:bodyPr wrap="square" lIns="0" tIns="0" rIns="0" bIns="0" rtlCol="0">
            <a:noAutofit/>
          </a:bodyPr>
          <a:lstStyle/>
          <a:p>
            <a:pPr marL="269036" indent="-256336">
              <a:lnSpc>
                <a:spcPts val="1920"/>
              </a:lnSpc>
              <a:spcBef>
                <a:spcPts val="276"/>
              </a:spcBef>
            </a:pPr>
            <a:r>
              <a:rPr sz="2400" b="1" spc="0" dirty="0">
                <a:latin typeface="Georgia"/>
                <a:cs typeface="Georgia"/>
              </a:rPr>
              <a:t>Počá</a:t>
            </a:r>
            <a:r>
              <a:rPr sz="2400" b="1" spc="-9" dirty="0">
                <a:latin typeface="Georgia"/>
                <a:cs typeface="Georgia"/>
              </a:rPr>
              <a:t>t</a:t>
            </a:r>
            <a:r>
              <a:rPr sz="2400" b="1" spc="-4" dirty="0">
                <a:latin typeface="Georgia"/>
                <a:cs typeface="Georgia"/>
              </a:rPr>
              <a:t>e</a:t>
            </a:r>
            <a:r>
              <a:rPr sz="2400" b="1" spc="0" dirty="0">
                <a:latin typeface="Georgia"/>
                <a:cs typeface="Georgia"/>
              </a:rPr>
              <a:t>k</a:t>
            </a:r>
            <a:r>
              <a:rPr sz="2400" b="1" spc="-9" dirty="0">
                <a:latin typeface="Georgia"/>
                <a:cs typeface="Georgia"/>
              </a:rPr>
              <a:t> </a:t>
            </a:r>
            <a:r>
              <a:rPr sz="2400" b="1" spc="0" dirty="0">
                <a:latin typeface="Georgia"/>
                <a:cs typeface="Georgia"/>
              </a:rPr>
              <a:t>dos</a:t>
            </a:r>
            <a:r>
              <a:rPr sz="2400" b="1" spc="4" dirty="0">
                <a:latin typeface="Georgia"/>
                <a:cs typeface="Georgia"/>
              </a:rPr>
              <a:t>p</a:t>
            </a:r>
            <a:r>
              <a:rPr sz="2400" b="1" spc="-4" dirty="0">
                <a:latin typeface="Georgia"/>
                <a:cs typeface="Georgia"/>
              </a:rPr>
              <a:t>ě</a:t>
            </a:r>
            <a:r>
              <a:rPr sz="2400" b="1" spc="0" dirty="0">
                <a:latin typeface="Georgia"/>
                <a:cs typeface="Georgia"/>
              </a:rPr>
              <a:t>l</a:t>
            </a:r>
            <a:r>
              <a:rPr sz="2400" b="1" spc="-9" dirty="0">
                <a:latin typeface="Georgia"/>
                <a:cs typeface="Georgia"/>
              </a:rPr>
              <a:t>o</a:t>
            </a:r>
            <a:r>
              <a:rPr sz="2400" b="1" spc="0" dirty="0">
                <a:latin typeface="Georgia"/>
                <a:cs typeface="Georgia"/>
              </a:rPr>
              <a:t>sti</a:t>
            </a:r>
            <a:r>
              <a:rPr sz="2400" b="1" spc="-19" dirty="0">
                <a:latin typeface="Georgia"/>
                <a:cs typeface="Georgia"/>
              </a:rPr>
              <a:t> </a:t>
            </a:r>
            <a:r>
              <a:rPr sz="2400" spc="0" dirty="0">
                <a:latin typeface="Georgia"/>
                <a:cs typeface="Georgia"/>
              </a:rPr>
              <a:t>je</a:t>
            </a:r>
            <a:r>
              <a:rPr sz="2400" spc="-9" dirty="0">
                <a:latin typeface="Georgia"/>
                <a:cs typeface="Georgia"/>
              </a:rPr>
              <a:t> </a:t>
            </a:r>
            <a:r>
              <a:rPr sz="2400" spc="0" dirty="0">
                <a:latin typeface="Georgia"/>
                <a:cs typeface="Georgia"/>
              </a:rPr>
              <a:t>cha</a:t>
            </a:r>
            <a:r>
              <a:rPr sz="2400" spc="-9" dirty="0">
                <a:latin typeface="Georgia"/>
                <a:cs typeface="Georgia"/>
              </a:rPr>
              <a:t>r</a:t>
            </a:r>
            <a:r>
              <a:rPr sz="2400" spc="0" dirty="0">
                <a:latin typeface="Georgia"/>
                <a:cs typeface="Georgia"/>
              </a:rPr>
              <a:t>a</a:t>
            </a:r>
            <a:r>
              <a:rPr sz="2400" spc="-9" dirty="0">
                <a:latin typeface="Georgia"/>
                <a:cs typeface="Georgia"/>
              </a:rPr>
              <a:t>k</a:t>
            </a:r>
            <a:r>
              <a:rPr sz="2400" spc="0" dirty="0">
                <a:latin typeface="Georgia"/>
                <a:cs typeface="Georgia"/>
              </a:rPr>
              <a:t>t</a:t>
            </a:r>
            <a:r>
              <a:rPr sz="2400" spc="4" dirty="0">
                <a:latin typeface="Georgia"/>
                <a:cs typeface="Georgia"/>
              </a:rPr>
              <a:t>e</a:t>
            </a:r>
            <a:r>
              <a:rPr sz="2400" spc="0" dirty="0">
                <a:latin typeface="Georgia"/>
                <a:cs typeface="Georgia"/>
              </a:rPr>
              <a:t>ri</a:t>
            </a:r>
            <a:r>
              <a:rPr sz="2400" spc="-4" dirty="0">
                <a:latin typeface="Georgia"/>
                <a:cs typeface="Georgia"/>
              </a:rPr>
              <a:t>z</a:t>
            </a:r>
            <a:r>
              <a:rPr sz="2400" spc="0" dirty="0">
                <a:latin typeface="Georgia"/>
                <a:cs typeface="Georgia"/>
              </a:rPr>
              <a:t>ován</a:t>
            </a:r>
            <a:r>
              <a:rPr sz="2400" spc="19" dirty="0">
                <a:latin typeface="Georgia"/>
                <a:cs typeface="Georgia"/>
              </a:rPr>
              <a:t> </a:t>
            </a:r>
            <a:r>
              <a:rPr sz="2400" b="1" spc="0" dirty="0">
                <a:latin typeface="Georgia"/>
                <a:cs typeface="Georgia"/>
              </a:rPr>
              <a:t>vr</a:t>
            </a:r>
            <a:r>
              <a:rPr sz="2400" b="1" spc="9" dirty="0">
                <a:latin typeface="Georgia"/>
                <a:cs typeface="Georgia"/>
              </a:rPr>
              <a:t>c</a:t>
            </a:r>
            <a:r>
              <a:rPr sz="2400" b="1" spc="0" dirty="0">
                <a:latin typeface="Georgia"/>
                <a:cs typeface="Georgia"/>
              </a:rPr>
              <a:t>hol</a:t>
            </a:r>
            <a:r>
              <a:rPr sz="2400" b="1" spc="-4" dirty="0">
                <a:latin typeface="Georgia"/>
                <a:cs typeface="Georgia"/>
              </a:rPr>
              <a:t>e</a:t>
            </a:r>
            <a:r>
              <a:rPr sz="2400" b="1" spc="0" dirty="0">
                <a:latin typeface="Georgia"/>
                <a:cs typeface="Georgia"/>
              </a:rPr>
              <a:t>m</a:t>
            </a:r>
            <a:r>
              <a:rPr sz="2400" b="1" spc="-19" dirty="0">
                <a:latin typeface="Georgia"/>
                <a:cs typeface="Georgia"/>
              </a:rPr>
              <a:t> </a:t>
            </a:r>
            <a:r>
              <a:rPr sz="2400" b="1" spc="0" dirty="0">
                <a:latin typeface="Georgia"/>
                <a:cs typeface="Georgia"/>
              </a:rPr>
              <a:t>f</a:t>
            </a:r>
            <a:r>
              <a:rPr sz="2400" b="1" spc="4" dirty="0">
                <a:latin typeface="Georgia"/>
                <a:cs typeface="Georgia"/>
              </a:rPr>
              <a:t>y</a:t>
            </a:r>
            <a:r>
              <a:rPr sz="2400" b="1" spc="0" dirty="0">
                <a:latin typeface="Georgia"/>
                <a:cs typeface="Georgia"/>
              </a:rPr>
              <a:t>zi</a:t>
            </a:r>
            <a:r>
              <a:rPr sz="2400" b="1" spc="4" dirty="0">
                <a:latin typeface="Georgia"/>
                <a:cs typeface="Georgia"/>
              </a:rPr>
              <a:t>c</a:t>
            </a:r>
            <a:r>
              <a:rPr sz="2400" b="1" spc="0" dirty="0">
                <a:latin typeface="Georgia"/>
                <a:cs typeface="Georgia"/>
              </a:rPr>
              <a:t>k</a:t>
            </a:r>
            <a:r>
              <a:rPr sz="2400" b="1" spc="4" dirty="0">
                <a:latin typeface="Georgia"/>
                <a:cs typeface="Georgia"/>
              </a:rPr>
              <a:t>ý</a:t>
            </a:r>
            <a:r>
              <a:rPr sz="2400" b="1" spc="0" dirty="0">
                <a:latin typeface="Georgia"/>
                <a:cs typeface="Georgia"/>
              </a:rPr>
              <a:t>ch</a:t>
            </a:r>
            <a:r>
              <a:rPr sz="2400" b="1" spc="-29" dirty="0">
                <a:latin typeface="Georgia"/>
                <a:cs typeface="Georgia"/>
              </a:rPr>
              <a:t> </a:t>
            </a:r>
            <a:r>
              <a:rPr sz="2400" b="1" spc="0" dirty="0">
                <a:latin typeface="Georgia"/>
                <a:cs typeface="Georgia"/>
              </a:rPr>
              <a:t>sil a tvořivosti</a:t>
            </a:r>
            <a:r>
              <a:rPr sz="2400" spc="0" dirty="0">
                <a:latin typeface="Georgia"/>
                <a:cs typeface="Georgia"/>
              </a:rPr>
              <a:t>; postupně</a:t>
            </a:r>
            <a:r>
              <a:rPr sz="2400" spc="-19" dirty="0">
                <a:latin typeface="Georgia"/>
                <a:cs typeface="Georgia"/>
              </a:rPr>
              <a:t> </a:t>
            </a:r>
            <a:r>
              <a:rPr sz="2400" spc="0" dirty="0">
                <a:latin typeface="Georgia"/>
                <a:cs typeface="Georgia"/>
              </a:rPr>
              <a:t>narů</a:t>
            </a:r>
            <a:r>
              <a:rPr sz="2400" spc="-4" dirty="0">
                <a:latin typeface="Georgia"/>
                <a:cs typeface="Georgia"/>
              </a:rPr>
              <a:t>s</a:t>
            </a:r>
            <a:r>
              <a:rPr sz="2400" spc="0" dirty="0">
                <a:latin typeface="Georgia"/>
                <a:cs typeface="Georgia"/>
              </a:rPr>
              <a:t>tá</a:t>
            </a:r>
            <a:r>
              <a:rPr sz="2400" spc="9" dirty="0">
                <a:latin typeface="Georgia"/>
                <a:cs typeface="Georgia"/>
              </a:rPr>
              <a:t> </a:t>
            </a:r>
            <a:r>
              <a:rPr sz="2400" spc="0" dirty="0">
                <a:latin typeface="Georgia"/>
                <a:cs typeface="Georgia"/>
              </a:rPr>
              <a:t>úr</a:t>
            </a:r>
            <a:r>
              <a:rPr sz="2400" spc="-4" dirty="0">
                <a:latin typeface="Georgia"/>
                <a:cs typeface="Georgia"/>
              </a:rPr>
              <a:t>o</a:t>
            </a:r>
            <a:r>
              <a:rPr sz="2400" spc="0" dirty="0">
                <a:latin typeface="Georgia"/>
                <a:cs typeface="Georgia"/>
              </a:rPr>
              <a:t>veň</a:t>
            </a:r>
            <a:r>
              <a:rPr sz="2400" spc="-4" dirty="0">
                <a:latin typeface="Georgia"/>
                <a:cs typeface="Georgia"/>
              </a:rPr>
              <a:t> </a:t>
            </a:r>
            <a:r>
              <a:rPr sz="2400" spc="0" dirty="0">
                <a:latin typeface="Georgia"/>
                <a:cs typeface="Georgia"/>
              </a:rPr>
              <a:t>p</a:t>
            </a:r>
            <a:r>
              <a:rPr sz="2400" spc="-4" dirty="0">
                <a:latin typeface="Georgia"/>
                <a:cs typeface="Georgia"/>
              </a:rPr>
              <a:t>s</a:t>
            </a:r>
            <a:r>
              <a:rPr sz="2400" spc="0" dirty="0">
                <a:latin typeface="Georgia"/>
                <a:cs typeface="Georgia"/>
              </a:rPr>
              <a:t>ychosociální</a:t>
            </a:r>
            <a:r>
              <a:rPr sz="2400" spc="4" dirty="0">
                <a:latin typeface="Georgia"/>
                <a:cs typeface="Georgia"/>
              </a:rPr>
              <a:t>c</a:t>
            </a:r>
            <a:r>
              <a:rPr sz="2400" spc="0" dirty="0">
                <a:latin typeface="Georgia"/>
                <a:cs typeface="Georgia"/>
              </a:rPr>
              <a:t>h dovednos</a:t>
            </a:r>
            <a:r>
              <a:rPr sz="2400" spc="4" dirty="0">
                <a:latin typeface="Georgia"/>
                <a:cs typeface="Georgia"/>
              </a:rPr>
              <a:t>t</a:t>
            </a:r>
            <a:r>
              <a:rPr sz="2400" spc="0" dirty="0">
                <a:latin typeface="Georgia"/>
                <a:cs typeface="Georgia"/>
              </a:rPr>
              <a:t>í, zlepšuje</a:t>
            </a:r>
            <a:r>
              <a:rPr sz="2400" spc="-34" dirty="0">
                <a:latin typeface="Georgia"/>
                <a:cs typeface="Georgia"/>
              </a:rPr>
              <a:t> </a:t>
            </a:r>
            <a:r>
              <a:rPr sz="2400" spc="0" dirty="0">
                <a:latin typeface="Georgia"/>
                <a:cs typeface="Georgia"/>
              </a:rPr>
              <a:t>se </a:t>
            </a:r>
            <a:r>
              <a:rPr sz="2400" b="1" spc="0" dirty="0">
                <a:latin typeface="Georgia"/>
                <a:cs typeface="Georgia"/>
              </a:rPr>
              <a:t>s</a:t>
            </a:r>
            <a:r>
              <a:rPr sz="2400" b="1" spc="4" dirty="0">
                <a:latin typeface="Georgia"/>
                <a:cs typeface="Georgia"/>
              </a:rPr>
              <a:t>c</a:t>
            </a:r>
            <a:r>
              <a:rPr sz="2400" b="1" spc="0" dirty="0">
                <a:latin typeface="Georgia"/>
                <a:cs typeface="Georgia"/>
              </a:rPr>
              <a:t>hopnost</a:t>
            </a:r>
            <a:r>
              <a:rPr sz="2400" b="1" spc="-14" dirty="0">
                <a:latin typeface="Georgia"/>
                <a:cs typeface="Georgia"/>
              </a:rPr>
              <a:t> </a:t>
            </a:r>
            <a:r>
              <a:rPr sz="2400" b="1" spc="0" dirty="0">
                <a:latin typeface="Georgia"/>
                <a:cs typeface="Georgia"/>
              </a:rPr>
              <a:t>odpovědn</a:t>
            </a:r>
            <a:r>
              <a:rPr sz="2400" b="1" spc="-9" dirty="0">
                <a:latin typeface="Georgia"/>
                <a:cs typeface="Georgia"/>
              </a:rPr>
              <a:t>é</a:t>
            </a:r>
            <a:r>
              <a:rPr sz="2400" b="1" spc="0" dirty="0">
                <a:latin typeface="Georgia"/>
                <a:cs typeface="Georgia"/>
              </a:rPr>
              <a:t>ho</a:t>
            </a:r>
            <a:r>
              <a:rPr sz="2400" b="1" spc="-24" dirty="0">
                <a:latin typeface="Georgia"/>
                <a:cs typeface="Georgia"/>
              </a:rPr>
              <a:t> </a:t>
            </a:r>
            <a:r>
              <a:rPr sz="2400" b="1" spc="0" dirty="0">
                <a:latin typeface="Georgia"/>
                <a:cs typeface="Georgia"/>
              </a:rPr>
              <a:t>a </a:t>
            </a:r>
            <a:r>
              <a:rPr sz="2400" b="1" spc="-4" dirty="0">
                <a:latin typeface="Georgia"/>
                <a:cs typeface="Georgia"/>
              </a:rPr>
              <a:t>e</a:t>
            </a:r>
            <a:r>
              <a:rPr sz="2400" b="1" spc="0" dirty="0">
                <a:latin typeface="Georgia"/>
                <a:cs typeface="Georgia"/>
              </a:rPr>
              <a:t>tického j</a:t>
            </a:r>
            <a:r>
              <a:rPr sz="2400" b="1" spc="-9" dirty="0">
                <a:latin typeface="Georgia"/>
                <a:cs typeface="Georgia"/>
              </a:rPr>
              <a:t>e</a:t>
            </a:r>
            <a:r>
              <a:rPr sz="2400" b="1" spc="0" dirty="0">
                <a:latin typeface="Georgia"/>
                <a:cs typeface="Georgia"/>
              </a:rPr>
              <a:t>dná</a:t>
            </a:r>
            <a:r>
              <a:rPr sz="2400" b="1" spc="-9" dirty="0">
                <a:latin typeface="Georgia"/>
                <a:cs typeface="Georgia"/>
              </a:rPr>
              <a:t>n</a:t>
            </a:r>
            <a:r>
              <a:rPr sz="2400" b="1" spc="0" dirty="0">
                <a:latin typeface="Georgia"/>
                <a:cs typeface="Georgia"/>
              </a:rPr>
              <a:t>í</a:t>
            </a:r>
            <a:r>
              <a:rPr sz="2400" b="1" spc="-39" dirty="0">
                <a:latin typeface="Georgia"/>
                <a:cs typeface="Georgia"/>
              </a:rPr>
              <a:t> </a:t>
            </a:r>
            <a:r>
              <a:rPr sz="2400" spc="0" dirty="0">
                <a:latin typeface="Georgia"/>
                <a:cs typeface="Georgia"/>
              </a:rPr>
              <a:t>a sta</a:t>
            </a:r>
            <a:r>
              <a:rPr sz="2400" spc="4" dirty="0">
                <a:latin typeface="Georgia"/>
                <a:cs typeface="Georgia"/>
              </a:rPr>
              <a:t>b</a:t>
            </a:r>
            <a:r>
              <a:rPr sz="2400" spc="0" dirty="0">
                <a:latin typeface="Georgia"/>
                <a:cs typeface="Georgia"/>
              </a:rPr>
              <a:t>ilizují</a:t>
            </a:r>
            <a:r>
              <a:rPr sz="2400" spc="-19" dirty="0">
                <a:latin typeface="Georgia"/>
                <a:cs typeface="Georgia"/>
              </a:rPr>
              <a:t> </a:t>
            </a:r>
            <a:r>
              <a:rPr sz="2400" spc="0" dirty="0">
                <a:latin typeface="Georgia"/>
                <a:cs typeface="Georgia"/>
              </a:rPr>
              <a:t>se zá</a:t>
            </a:r>
            <a:r>
              <a:rPr sz="2400" spc="-9" dirty="0">
                <a:latin typeface="Georgia"/>
                <a:cs typeface="Georgia"/>
              </a:rPr>
              <a:t>k</a:t>
            </a:r>
            <a:r>
              <a:rPr sz="2400" spc="0" dirty="0">
                <a:latin typeface="Georgia"/>
                <a:cs typeface="Georgia"/>
              </a:rPr>
              <a:t>lad</a:t>
            </a:r>
            <a:r>
              <a:rPr sz="2400" spc="4" dirty="0">
                <a:latin typeface="Georgia"/>
                <a:cs typeface="Georgia"/>
              </a:rPr>
              <a:t>n</a:t>
            </a:r>
            <a:r>
              <a:rPr sz="2400" spc="0" dirty="0">
                <a:latin typeface="Georgia"/>
                <a:cs typeface="Georgia"/>
              </a:rPr>
              <a:t>í</a:t>
            </a:r>
            <a:r>
              <a:rPr sz="2400" spc="29" dirty="0">
                <a:latin typeface="Georgia"/>
                <a:cs typeface="Georgia"/>
              </a:rPr>
              <a:t> </a:t>
            </a:r>
            <a:r>
              <a:rPr sz="2400" b="1" spc="0" dirty="0">
                <a:latin typeface="Georgia"/>
                <a:cs typeface="Georgia"/>
              </a:rPr>
              <a:t>ži</a:t>
            </a:r>
            <a:r>
              <a:rPr sz="2400" b="1" spc="4" dirty="0">
                <a:latin typeface="Georgia"/>
                <a:cs typeface="Georgia"/>
              </a:rPr>
              <a:t>v</a:t>
            </a:r>
            <a:r>
              <a:rPr sz="2400" b="1" spc="0" dirty="0">
                <a:latin typeface="Georgia"/>
                <a:cs typeface="Georgia"/>
              </a:rPr>
              <a:t>o</a:t>
            </a:r>
            <a:r>
              <a:rPr sz="2400" b="1" spc="-4" dirty="0">
                <a:latin typeface="Georgia"/>
                <a:cs typeface="Georgia"/>
              </a:rPr>
              <a:t>t</a:t>
            </a:r>
            <a:r>
              <a:rPr sz="2400" b="1" spc="0" dirty="0">
                <a:latin typeface="Georgia"/>
                <a:cs typeface="Georgia"/>
              </a:rPr>
              <a:t>ní postoje</a:t>
            </a:r>
            <a:r>
              <a:rPr sz="2400" spc="0" dirty="0">
                <a:latin typeface="Georgia"/>
                <a:cs typeface="Georgia"/>
              </a:rPr>
              <a:t>.</a:t>
            </a:r>
            <a:endParaRPr sz="2400" dirty="0">
              <a:latin typeface="Georgia"/>
              <a:cs typeface="Georgia"/>
            </a:endParaRPr>
          </a:p>
          <a:p>
            <a:pPr marL="269036" marR="361951" indent="-256336">
              <a:lnSpc>
                <a:spcPts val="2272"/>
              </a:lnSpc>
              <a:spcBef>
                <a:spcPts val="189"/>
              </a:spcBef>
            </a:pPr>
            <a:r>
              <a:rPr sz="2400" spc="0" dirty="0">
                <a:latin typeface="Georgia"/>
                <a:cs typeface="Georgia"/>
              </a:rPr>
              <a:t>Člověk</a:t>
            </a:r>
            <a:r>
              <a:rPr sz="2400" spc="-25" dirty="0">
                <a:latin typeface="Georgia"/>
                <a:cs typeface="Georgia"/>
              </a:rPr>
              <a:t> </a:t>
            </a:r>
            <a:r>
              <a:rPr sz="2400" spc="0" dirty="0">
                <a:latin typeface="Georgia"/>
                <a:cs typeface="Georgia"/>
              </a:rPr>
              <a:t>vstupuje</a:t>
            </a:r>
            <a:r>
              <a:rPr sz="2400" spc="-19" dirty="0">
                <a:latin typeface="Georgia"/>
                <a:cs typeface="Georgia"/>
              </a:rPr>
              <a:t> </a:t>
            </a:r>
            <a:r>
              <a:rPr sz="2400" spc="0" dirty="0">
                <a:latin typeface="Georgia"/>
                <a:cs typeface="Georgia"/>
              </a:rPr>
              <a:t>do manžels</a:t>
            </a:r>
            <a:r>
              <a:rPr sz="2400" spc="4" dirty="0">
                <a:latin typeface="Georgia"/>
                <a:cs typeface="Georgia"/>
              </a:rPr>
              <a:t>t</a:t>
            </a:r>
            <a:r>
              <a:rPr sz="2400" spc="0" dirty="0">
                <a:latin typeface="Georgia"/>
                <a:cs typeface="Georgia"/>
              </a:rPr>
              <a:t>ví</a:t>
            </a:r>
            <a:r>
              <a:rPr sz="2400" spc="-14" dirty="0">
                <a:latin typeface="Georgia"/>
                <a:cs typeface="Georgia"/>
              </a:rPr>
              <a:t> </a:t>
            </a:r>
            <a:r>
              <a:rPr sz="2400" spc="0" dirty="0">
                <a:latin typeface="Georgia"/>
                <a:cs typeface="Georgia"/>
              </a:rPr>
              <a:t>a</a:t>
            </a:r>
            <a:r>
              <a:rPr sz="2400" spc="4" dirty="0">
                <a:latin typeface="Georgia"/>
                <a:cs typeface="Georgia"/>
              </a:rPr>
              <a:t> </a:t>
            </a:r>
            <a:r>
              <a:rPr sz="2400" spc="0" dirty="0">
                <a:latin typeface="Georgia"/>
                <a:cs typeface="Georgia"/>
              </a:rPr>
              <a:t>za</a:t>
            </a:r>
            <a:r>
              <a:rPr sz="2400" spc="-9" dirty="0">
                <a:latin typeface="Georgia"/>
                <a:cs typeface="Georgia"/>
              </a:rPr>
              <a:t>k</a:t>
            </a:r>
            <a:r>
              <a:rPr sz="2400" spc="0" dirty="0">
                <a:latin typeface="Georgia"/>
                <a:cs typeface="Georgia"/>
              </a:rPr>
              <a:t>ládá</a:t>
            </a:r>
            <a:r>
              <a:rPr sz="2400" spc="19" dirty="0">
                <a:latin typeface="Georgia"/>
                <a:cs typeface="Georgia"/>
              </a:rPr>
              <a:t> </a:t>
            </a:r>
            <a:r>
              <a:rPr sz="2400" spc="0" dirty="0">
                <a:latin typeface="Georgia"/>
                <a:cs typeface="Georgia"/>
              </a:rPr>
              <a:t>rodinu</a:t>
            </a:r>
            <a:r>
              <a:rPr sz="2400" spc="9" dirty="0">
                <a:latin typeface="Georgia"/>
                <a:cs typeface="Georgia"/>
              </a:rPr>
              <a:t> </a:t>
            </a:r>
            <a:r>
              <a:rPr sz="2400" spc="0" dirty="0">
                <a:latin typeface="Georgia"/>
                <a:cs typeface="Georgia"/>
              </a:rPr>
              <a:t>- zde se p</a:t>
            </a:r>
            <a:r>
              <a:rPr sz="2400" spc="-9" dirty="0">
                <a:latin typeface="Georgia"/>
                <a:cs typeface="Georgia"/>
              </a:rPr>
              <a:t>r</a:t>
            </a:r>
            <a:r>
              <a:rPr sz="2400" spc="0" dirty="0">
                <a:latin typeface="Georgia"/>
                <a:cs typeface="Georgia"/>
              </a:rPr>
              <a:t>oj</a:t>
            </a:r>
            <a:r>
              <a:rPr sz="2400" spc="4" dirty="0">
                <a:latin typeface="Georgia"/>
                <a:cs typeface="Georgia"/>
              </a:rPr>
              <a:t>e</a:t>
            </a:r>
            <a:r>
              <a:rPr sz="2400" spc="0" dirty="0">
                <a:latin typeface="Georgia"/>
                <a:cs typeface="Georgia"/>
              </a:rPr>
              <a:t>vuje </a:t>
            </a:r>
            <a:endParaRPr sz="2400" dirty="0">
              <a:latin typeface="Georgia"/>
              <a:cs typeface="Georgia"/>
            </a:endParaRPr>
          </a:p>
          <a:p>
            <a:pPr marL="269036" marR="361951">
              <a:lnSpc>
                <a:spcPts val="2272"/>
              </a:lnSpc>
            </a:pPr>
            <a:r>
              <a:rPr sz="2400" spc="0" dirty="0">
                <a:latin typeface="Georgia"/>
                <a:cs typeface="Georgia"/>
              </a:rPr>
              <a:t>souč</a:t>
            </a:r>
            <a:r>
              <a:rPr sz="2400" spc="-9" dirty="0">
                <a:latin typeface="Georgia"/>
                <a:cs typeface="Georgia"/>
              </a:rPr>
              <a:t>a</a:t>
            </a:r>
            <a:r>
              <a:rPr sz="2400" spc="0" dirty="0">
                <a:latin typeface="Georgia"/>
                <a:cs typeface="Georgia"/>
              </a:rPr>
              <a:t>sný</a:t>
            </a:r>
            <a:r>
              <a:rPr sz="2400" spc="-19" dirty="0">
                <a:latin typeface="Georgia"/>
                <a:cs typeface="Georgia"/>
              </a:rPr>
              <a:t> </a:t>
            </a:r>
            <a:r>
              <a:rPr sz="2400" spc="0" dirty="0">
                <a:latin typeface="Georgia"/>
                <a:cs typeface="Georgia"/>
              </a:rPr>
              <a:t>trend zv</a:t>
            </a:r>
            <a:r>
              <a:rPr sz="2400" spc="-9" dirty="0">
                <a:latin typeface="Georgia"/>
                <a:cs typeface="Georgia"/>
              </a:rPr>
              <a:t>y</a:t>
            </a:r>
            <a:r>
              <a:rPr sz="2400" spc="0" dirty="0">
                <a:latin typeface="Georgia"/>
                <a:cs typeface="Georgia"/>
              </a:rPr>
              <a:t>šov</a:t>
            </a:r>
            <a:r>
              <a:rPr sz="2400" spc="-9" dirty="0">
                <a:latin typeface="Georgia"/>
                <a:cs typeface="Georgia"/>
              </a:rPr>
              <a:t>á</a:t>
            </a:r>
            <a:r>
              <a:rPr sz="2400" spc="0" dirty="0">
                <a:latin typeface="Georgia"/>
                <a:cs typeface="Georgia"/>
              </a:rPr>
              <a:t>ní</a:t>
            </a:r>
            <a:r>
              <a:rPr sz="2400" spc="-14" dirty="0">
                <a:latin typeface="Georgia"/>
                <a:cs typeface="Georgia"/>
              </a:rPr>
              <a:t> </a:t>
            </a:r>
            <a:r>
              <a:rPr sz="2400" spc="0" dirty="0">
                <a:latin typeface="Georgia"/>
                <a:cs typeface="Georgia"/>
              </a:rPr>
              <a:t>p</a:t>
            </a:r>
            <a:r>
              <a:rPr sz="2400" spc="-9" dirty="0">
                <a:latin typeface="Georgia"/>
                <a:cs typeface="Georgia"/>
              </a:rPr>
              <a:t>r</a:t>
            </a:r>
            <a:r>
              <a:rPr sz="2400" spc="0" dirty="0">
                <a:latin typeface="Georgia"/>
                <a:cs typeface="Georgia"/>
              </a:rPr>
              <a:t>ůmě</a:t>
            </a:r>
            <a:r>
              <a:rPr sz="2400" spc="-9" dirty="0">
                <a:latin typeface="Georgia"/>
                <a:cs typeface="Georgia"/>
              </a:rPr>
              <a:t>r</a:t>
            </a:r>
            <a:r>
              <a:rPr sz="2400" spc="0" dirty="0">
                <a:latin typeface="Georgia"/>
                <a:cs typeface="Georgia"/>
              </a:rPr>
              <a:t>ného vě</a:t>
            </a:r>
            <a:r>
              <a:rPr sz="2400" spc="-9" dirty="0">
                <a:latin typeface="Georgia"/>
                <a:cs typeface="Georgia"/>
              </a:rPr>
              <a:t>k</a:t>
            </a:r>
            <a:r>
              <a:rPr sz="2400" spc="0" dirty="0">
                <a:latin typeface="Georgia"/>
                <a:cs typeface="Georgia"/>
              </a:rPr>
              <a:t>u</a:t>
            </a:r>
            <a:r>
              <a:rPr sz="2400" spc="-14" dirty="0">
                <a:latin typeface="Georgia"/>
                <a:cs typeface="Georgia"/>
              </a:rPr>
              <a:t> </a:t>
            </a:r>
            <a:r>
              <a:rPr sz="2400" spc="0" dirty="0">
                <a:latin typeface="Georgia"/>
                <a:cs typeface="Georgia"/>
              </a:rPr>
              <a:t>jedi</a:t>
            </a:r>
            <a:r>
              <a:rPr sz="2400" spc="4" dirty="0">
                <a:latin typeface="Georgia"/>
                <a:cs typeface="Georgia"/>
              </a:rPr>
              <a:t>n</a:t>
            </a:r>
            <a:r>
              <a:rPr sz="2400" spc="0" dirty="0">
                <a:latin typeface="Georgia"/>
                <a:cs typeface="Georgia"/>
              </a:rPr>
              <a:t>ce</a:t>
            </a:r>
            <a:r>
              <a:rPr sz="2400" spc="-9" dirty="0">
                <a:latin typeface="Georgia"/>
                <a:cs typeface="Georgia"/>
              </a:rPr>
              <a:t> </a:t>
            </a:r>
            <a:r>
              <a:rPr sz="2400" spc="0" dirty="0">
                <a:latin typeface="Georgia"/>
                <a:cs typeface="Georgia"/>
              </a:rPr>
              <a:t>p</a:t>
            </a:r>
            <a:r>
              <a:rPr sz="2400" spc="-9" dirty="0">
                <a:latin typeface="Georgia"/>
                <a:cs typeface="Georgia"/>
              </a:rPr>
              <a:t>ř</a:t>
            </a:r>
            <a:r>
              <a:rPr sz="2400" spc="0" dirty="0">
                <a:latin typeface="Georgia"/>
                <a:cs typeface="Georgia"/>
              </a:rPr>
              <a:t>i</a:t>
            </a:r>
            <a:r>
              <a:rPr sz="2400" spc="9" dirty="0">
                <a:latin typeface="Georgia"/>
                <a:cs typeface="Georgia"/>
              </a:rPr>
              <a:t> </a:t>
            </a:r>
            <a:r>
              <a:rPr sz="2400" spc="0" dirty="0">
                <a:latin typeface="Georgia"/>
                <a:cs typeface="Georgia"/>
              </a:rPr>
              <a:t>uz</a:t>
            </a:r>
            <a:r>
              <a:rPr sz="2400" spc="-9" dirty="0">
                <a:latin typeface="Georgia"/>
                <a:cs typeface="Georgia"/>
              </a:rPr>
              <a:t>a</a:t>
            </a:r>
            <a:r>
              <a:rPr sz="2400" spc="0" dirty="0">
                <a:latin typeface="Georgia"/>
                <a:cs typeface="Georgia"/>
              </a:rPr>
              <a:t>v</a:t>
            </a:r>
            <a:r>
              <a:rPr sz="2400" spc="-9" dirty="0">
                <a:latin typeface="Georgia"/>
                <a:cs typeface="Georgia"/>
              </a:rPr>
              <a:t>ř</a:t>
            </a:r>
            <a:r>
              <a:rPr sz="2400" spc="0" dirty="0">
                <a:latin typeface="Georgia"/>
                <a:cs typeface="Georgia"/>
              </a:rPr>
              <a:t>ení </a:t>
            </a:r>
            <a:endParaRPr sz="2400" dirty="0">
              <a:latin typeface="Georgia"/>
              <a:cs typeface="Georgia"/>
            </a:endParaRPr>
          </a:p>
          <a:p>
            <a:pPr marL="269036" marR="361951">
              <a:lnSpc>
                <a:spcPts val="2272"/>
              </a:lnSpc>
            </a:pPr>
            <a:r>
              <a:rPr sz="2400" spc="0" dirty="0">
                <a:latin typeface="Georgia"/>
                <a:cs typeface="Georgia"/>
              </a:rPr>
              <a:t>manžels</a:t>
            </a:r>
            <a:r>
              <a:rPr sz="2400" spc="4" dirty="0">
                <a:latin typeface="Georgia"/>
                <a:cs typeface="Georgia"/>
              </a:rPr>
              <a:t>t</a:t>
            </a:r>
            <a:r>
              <a:rPr sz="2400" spc="0" dirty="0">
                <a:latin typeface="Georgia"/>
                <a:cs typeface="Georgia"/>
              </a:rPr>
              <a:t>ví</a:t>
            </a:r>
            <a:r>
              <a:rPr sz="2400" spc="-34" dirty="0">
                <a:latin typeface="Georgia"/>
                <a:cs typeface="Georgia"/>
              </a:rPr>
              <a:t> </a:t>
            </a:r>
            <a:r>
              <a:rPr sz="2400" spc="0" dirty="0">
                <a:latin typeface="Georgia"/>
                <a:cs typeface="Georgia"/>
              </a:rPr>
              <a:t>a</a:t>
            </a:r>
            <a:r>
              <a:rPr sz="2400" spc="4" dirty="0">
                <a:latin typeface="Georgia"/>
                <a:cs typeface="Georgia"/>
              </a:rPr>
              <a:t> </a:t>
            </a:r>
            <a:r>
              <a:rPr sz="2400" spc="0" dirty="0">
                <a:latin typeface="Georgia"/>
                <a:cs typeface="Georgia"/>
              </a:rPr>
              <a:t>narození</a:t>
            </a:r>
            <a:r>
              <a:rPr sz="2400" spc="9" dirty="0">
                <a:latin typeface="Georgia"/>
                <a:cs typeface="Georgia"/>
              </a:rPr>
              <a:t> </a:t>
            </a:r>
            <a:r>
              <a:rPr sz="2400" spc="0" dirty="0">
                <a:latin typeface="Georgia"/>
                <a:cs typeface="Georgia"/>
              </a:rPr>
              <a:t>p</a:t>
            </a:r>
            <a:r>
              <a:rPr sz="2400" spc="-9" dirty="0">
                <a:latin typeface="Georgia"/>
                <a:cs typeface="Georgia"/>
              </a:rPr>
              <a:t>r</a:t>
            </a:r>
            <a:r>
              <a:rPr sz="2400" spc="0" dirty="0">
                <a:latin typeface="Georgia"/>
                <a:cs typeface="Georgia"/>
              </a:rPr>
              <a:t>vního dí</a:t>
            </a:r>
            <a:r>
              <a:rPr sz="2400" spc="4" dirty="0">
                <a:latin typeface="Georgia"/>
                <a:cs typeface="Georgia"/>
              </a:rPr>
              <a:t>t</a:t>
            </a:r>
            <a:r>
              <a:rPr sz="2400" spc="0" dirty="0">
                <a:latin typeface="Georgia"/>
                <a:cs typeface="Georgia"/>
              </a:rPr>
              <a:t>ě</a:t>
            </a:r>
            <a:r>
              <a:rPr sz="2400" spc="4" dirty="0">
                <a:latin typeface="Georgia"/>
                <a:cs typeface="Georgia"/>
              </a:rPr>
              <a:t>t</a:t>
            </a:r>
            <a:r>
              <a:rPr sz="2400" spc="0" dirty="0">
                <a:latin typeface="Georgia"/>
                <a:cs typeface="Georgia"/>
              </a:rPr>
              <a:t>e</a:t>
            </a:r>
            <a:r>
              <a:rPr sz="2400" spc="-34" dirty="0">
                <a:latin typeface="Georgia"/>
                <a:cs typeface="Georgia"/>
              </a:rPr>
              <a:t> </a:t>
            </a:r>
            <a:r>
              <a:rPr sz="2400" spc="0" dirty="0">
                <a:latin typeface="Georgia"/>
                <a:cs typeface="Georgia"/>
              </a:rPr>
              <a:t>(v</a:t>
            </a:r>
            <a:r>
              <a:rPr sz="2400" spc="4" dirty="0">
                <a:latin typeface="Georgia"/>
                <a:cs typeface="Georgia"/>
              </a:rPr>
              <a:t>e</a:t>
            </a:r>
            <a:r>
              <a:rPr sz="2400" spc="0" dirty="0">
                <a:latin typeface="Georgia"/>
                <a:cs typeface="Georgia"/>
              </a:rPr>
              <a:t>lmi</a:t>
            </a:r>
            <a:r>
              <a:rPr sz="2400" spc="-25" dirty="0">
                <a:latin typeface="Georgia"/>
                <a:cs typeface="Georgia"/>
              </a:rPr>
              <a:t> </a:t>
            </a:r>
            <a:r>
              <a:rPr sz="2400" spc="0" dirty="0">
                <a:latin typeface="Georgia"/>
                <a:cs typeface="Georgia"/>
              </a:rPr>
              <a:t>p</a:t>
            </a:r>
            <a:r>
              <a:rPr sz="2400" spc="-9" dirty="0">
                <a:latin typeface="Georgia"/>
                <a:cs typeface="Georgia"/>
              </a:rPr>
              <a:t>ř</a:t>
            </a:r>
            <a:r>
              <a:rPr sz="2400" spc="0" dirty="0">
                <a:latin typeface="Georgia"/>
                <a:cs typeface="Georgia"/>
              </a:rPr>
              <a:t>i</a:t>
            </a:r>
            <a:r>
              <a:rPr sz="2400" spc="4" dirty="0">
                <a:latin typeface="Georgia"/>
                <a:cs typeface="Georgia"/>
              </a:rPr>
              <a:t>b</a:t>
            </a:r>
            <a:r>
              <a:rPr sz="2400" spc="0" dirty="0">
                <a:latin typeface="Georgia"/>
                <a:cs typeface="Georgia"/>
              </a:rPr>
              <a:t>ližně</a:t>
            </a:r>
            <a:r>
              <a:rPr sz="2400" spc="9" dirty="0">
                <a:latin typeface="Georgia"/>
                <a:cs typeface="Georgia"/>
              </a:rPr>
              <a:t> </a:t>
            </a:r>
            <a:r>
              <a:rPr sz="2400" spc="0" dirty="0">
                <a:latin typeface="Georgia"/>
                <a:cs typeface="Georgia"/>
              </a:rPr>
              <a:t>se jed</a:t>
            </a:r>
            <a:r>
              <a:rPr sz="2400" spc="4" dirty="0">
                <a:latin typeface="Georgia"/>
                <a:cs typeface="Georgia"/>
              </a:rPr>
              <a:t>n</a:t>
            </a:r>
            <a:r>
              <a:rPr sz="2400" spc="0" dirty="0">
                <a:latin typeface="Georgia"/>
                <a:cs typeface="Georgia"/>
              </a:rPr>
              <a:t>á o </a:t>
            </a:r>
            <a:r>
              <a:rPr sz="2400" spc="0" dirty="0" err="1">
                <a:latin typeface="Georgia"/>
                <a:cs typeface="Georgia"/>
              </a:rPr>
              <a:t>po</a:t>
            </a:r>
            <a:r>
              <a:rPr sz="2400" spc="-4" dirty="0" err="1">
                <a:latin typeface="Georgia"/>
                <a:cs typeface="Georgia"/>
              </a:rPr>
              <a:t>s</a:t>
            </a:r>
            <a:r>
              <a:rPr sz="2400" spc="0" dirty="0" err="1">
                <a:latin typeface="Georgia"/>
                <a:cs typeface="Georgia"/>
              </a:rPr>
              <a:t>un</a:t>
            </a:r>
            <a:r>
              <a:rPr sz="2400" spc="-9" dirty="0">
                <a:latin typeface="Georgia"/>
                <a:cs typeface="Georgia"/>
              </a:rPr>
              <a:t> </a:t>
            </a:r>
            <a:r>
              <a:rPr sz="2400" spc="0" dirty="0">
                <a:latin typeface="Georgia"/>
                <a:cs typeface="Georgia"/>
              </a:rPr>
              <a:t>od věku</a:t>
            </a:r>
            <a:r>
              <a:rPr sz="2400" spc="-14" dirty="0">
                <a:latin typeface="Georgia"/>
                <a:cs typeface="Georgia"/>
              </a:rPr>
              <a:t> </a:t>
            </a:r>
            <a:r>
              <a:rPr sz="2400" spc="-4" dirty="0">
                <a:latin typeface="Georgia"/>
                <a:cs typeface="Georgia"/>
              </a:rPr>
              <a:t>k</a:t>
            </a:r>
            <a:r>
              <a:rPr sz="2400" spc="0" dirty="0">
                <a:latin typeface="Georgia"/>
                <a:cs typeface="Georgia"/>
              </a:rPr>
              <a:t>ol</a:t>
            </a:r>
            <a:r>
              <a:rPr sz="2400" spc="4" dirty="0">
                <a:latin typeface="Georgia"/>
                <a:cs typeface="Georgia"/>
              </a:rPr>
              <a:t>e</a:t>
            </a:r>
            <a:r>
              <a:rPr sz="2400" spc="0" dirty="0">
                <a:latin typeface="Georgia"/>
                <a:cs typeface="Georgia"/>
              </a:rPr>
              <a:t>m dvace</a:t>
            </a:r>
            <a:r>
              <a:rPr sz="2400" spc="4" dirty="0">
                <a:latin typeface="Georgia"/>
                <a:cs typeface="Georgia"/>
              </a:rPr>
              <a:t>t</a:t>
            </a:r>
            <a:r>
              <a:rPr sz="2400" spc="0" dirty="0">
                <a:latin typeface="Georgia"/>
                <a:cs typeface="Georgia"/>
              </a:rPr>
              <a:t>i</a:t>
            </a:r>
            <a:r>
              <a:rPr sz="2400" spc="-14" dirty="0">
                <a:latin typeface="Georgia"/>
                <a:cs typeface="Georgia"/>
              </a:rPr>
              <a:t> </a:t>
            </a:r>
            <a:r>
              <a:rPr sz="2400" spc="0" dirty="0">
                <a:latin typeface="Georgia"/>
                <a:cs typeface="Georgia"/>
              </a:rPr>
              <a:t>l</a:t>
            </a:r>
            <a:r>
              <a:rPr sz="2400" spc="4" dirty="0">
                <a:latin typeface="Georgia"/>
                <a:cs typeface="Georgia"/>
              </a:rPr>
              <a:t>e</a:t>
            </a:r>
            <a:r>
              <a:rPr sz="2400" spc="0" dirty="0">
                <a:latin typeface="Georgia"/>
                <a:cs typeface="Georgia"/>
              </a:rPr>
              <a:t>t</a:t>
            </a:r>
            <a:r>
              <a:rPr sz="2400" spc="-9" dirty="0">
                <a:latin typeface="Georgia"/>
                <a:cs typeface="Georgia"/>
              </a:rPr>
              <a:t> </a:t>
            </a:r>
            <a:r>
              <a:rPr sz="2400" spc="0" dirty="0">
                <a:latin typeface="Georgia"/>
                <a:cs typeface="Georgia"/>
              </a:rPr>
              <a:t>směrem</a:t>
            </a:r>
            <a:r>
              <a:rPr sz="2400" spc="-14" dirty="0">
                <a:latin typeface="Georgia"/>
                <a:cs typeface="Georgia"/>
              </a:rPr>
              <a:t> </a:t>
            </a:r>
            <a:r>
              <a:rPr sz="2400" spc="-4" dirty="0">
                <a:latin typeface="Georgia"/>
                <a:cs typeface="Georgia"/>
              </a:rPr>
              <a:t>k</a:t>
            </a:r>
            <a:r>
              <a:rPr sz="2400" spc="0" dirty="0">
                <a:latin typeface="Georgia"/>
                <a:cs typeface="Georgia"/>
              </a:rPr>
              <a:t>e</a:t>
            </a:r>
            <a:r>
              <a:rPr sz="2400" spc="14" dirty="0">
                <a:latin typeface="Georgia"/>
                <a:cs typeface="Georgia"/>
              </a:rPr>
              <a:t> </a:t>
            </a:r>
            <a:r>
              <a:rPr sz="2400" spc="0" dirty="0">
                <a:latin typeface="Georgia"/>
                <a:cs typeface="Georgia"/>
              </a:rPr>
              <a:t>třicí</a:t>
            </a:r>
            <a:r>
              <a:rPr sz="2400" spc="4" dirty="0">
                <a:latin typeface="Georgia"/>
                <a:cs typeface="Georgia"/>
              </a:rPr>
              <a:t>t</a:t>
            </a:r>
            <a:r>
              <a:rPr sz="2400" spc="0" dirty="0">
                <a:latin typeface="Georgia"/>
                <a:cs typeface="Georgia"/>
              </a:rPr>
              <a:t>c</a:t>
            </a:r>
            <a:r>
              <a:rPr sz="2400" spc="4" dirty="0">
                <a:latin typeface="Georgia"/>
                <a:cs typeface="Georgia"/>
              </a:rPr>
              <a:t>e</a:t>
            </a:r>
            <a:r>
              <a:rPr sz="2400" spc="0" dirty="0">
                <a:latin typeface="Georgia"/>
                <a:cs typeface="Georgia"/>
              </a:rPr>
              <a:t>).</a:t>
            </a:r>
            <a:endParaRPr sz="2400" dirty="0">
              <a:latin typeface="Georgia"/>
              <a:cs typeface="Georgia"/>
            </a:endParaRPr>
          </a:p>
        </p:txBody>
      </p:sp>
      <p:sp>
        <p:nvSpPr>
          <p:cNvPr id="14" name="object 14"/>
          <p:cNvSpPr txBox="1"/>
          <p:nvPr/>
        </p:nvSpPr>
        <p:spPr>
          <a:xfrm>
            <a:off x="609600" y="5105400"/>
            <a:ext cx="7734783" cy="1286615"/>
          </a:xfrm>
          <a:prstGeom prst="rect">
            <a:avLst/>
          </a:prstGeom>
        </p:spPr>
        <p:txBody>
          <a:bodyPr wrap="square" lIns="0" tIns="0" rIns="0" bIns="0" rtlCol="0">
            <a:noAutofit/>
          </a:bodyPr>
          <a:lstStyle/>
          <a:p>
            <a:pPr marL="12700" marR="17603">
              <a:lnSpc>
                <a:spcPts val="2090"/>
              </a:lnSpc>
              <a:spcBef>
                <a:spcPts val="104"/>
              </a:spcBef>
            </a:pPr>
            <a:r>
              <a:rPr sz="3200" b="1" spc="0" baseline="-1466" dirty="0">
                <a:latin typeface="Georgia"/>
                <a:cs typeface="Georgia"/>
              </a:rPr>
              <a:t>Z</a:t>
            </a:r>
            <a:r>
              <a:rPr sz="3200" b="1" spc="-9" baseline="-1466" dirty="0">
                <a:latin typeface="Georgia"/>
                <a:cs typeface="Georgia"/>
              </a:rPr>
              <a:t>á</a:t>
            </a:r>
            <a:r>
              <a:rPr sz="3200" b="1" spc="0" baseline="-1466" dirty="0">
                <a:latin typeface="Georgia"/>
                <a:cs typeface="Georgia"/>
              </a:rPr>
              <a:t>kl</a:t>
            </a:r>
            <a:r>
              <a:rPr sz="3200" b="1" spc="-4" baseline="-1466" dirty="0">
                <a:latin typeface="Georgia"/>
                <a:cs typeface="Georgia"/>
              </a:rPr>
              <a:t>a</a:t>
            </a:r>
            <a:r>
              <a:rPr sz="3200" b="1" spc="0" baseline="-1466" dirty="0">
                <a:latin typeface="Georgia"/>
                <a:cs typeface="Georgia"/>
              </a:rPr>
              <a:t>dními</a:t>
            </a:r>
            <a:r>
              <a:rPr sz="3200" b="1" spc="-24" baseline="-1466" dirty="0">
                <a:latin typeface="Georgia"/>
                <a:cs typeface="Georgia"/>
              </a:rPr>
              <a:t> </a:t>
            </a:r>
            <a:r>
              <a:rPr sz="3200" b="1" spc="-4" baseline="-1466" dirty="0">
                <a:latin typeface="Georgia"/>
                <a:cs typeface="Georgia"/>
              </a:rPr>
              <a:t>a</a:t>
            </a:r>
            <a:r>
              <a:rPr sz="3200" b="1" spc="0" baseline="-1466" dirty="0">
                <a:latin typeface="Georgia"/>
                <a:cs typeface="Georgia"/>
              </a:rPr>
              <a:t>spekty</a:t>
            </a:r>
            <a:r>
              <a:rPr sz="3200" b="1" spc="-9" baseline="-1466" dirty="0">
                <a:latin typeface="Georgia"/>
                <a:cs typeface="Georgia"/>
              </a:rPr>
              <a:t> </a:t>
            </a:r>
            <a:r>
              <a:rPr sz="3200" b="1" spc="0" baseline="-1466" dirty="0">
                <a:latin typeface="Georgia"/>
                <a:cs typeface="Georgia"/>
              </a:rPr>
              <a:t>ži</a:t>
            </a:r>
            <a:r>
              <a:rPr sz="3200" b="1" spc="4" baseline="-1466" dirty="0">
                <a:latin typeface="Georgia"/>
                <a:cs typeface="Georgia"/>
              </a:rPr>
              <a:t>v</a:t>
            </a:r>
            <a:r>
              <a:rPr sz="3200" b="1" spc="0" baseline="-1466" dirty="0">
                <a:latin typeface="Georgia"/>
                <a:cs typeface="Georgia"/>
              </a:rPr>
              <a:t>o</a:t>
            </a:r>
            <a:r>
              <a:rPr sz="3200" b="1" spc="-4" baseline="-1466" dirty="0">
                <a:latin typeface="Georgia"/>
                <a:cs typeface="Georgia"/>
              </a:rPr>
              <a:t>t</a:t>
            </a:r>
            <a:r>
              <a:rPr sz="3200" b="1" spc="0" baseline="-1466" dirty="0">
                <a:latin typeface="Georgia"/>
                <a:cs typeface="Georgia"/>
              </a:rPr>
              <a:t>a dos</a:t>
            </a:r>
            <a:r>
              <a:rPr sz="3200" b="1" spc="4" baseline="-1466" dirty="0">
                <a:latin typeface="Georgia"/>
                <a:cs typeface="Georgia"/>
              </a:rPr>
              <a:t>p</a:t>
            </a:r>
            <a:r>
              <a:rPr sz="3200" b="1" spc="-4" baseline="-1466" dirty="0">
                <a:latin typeface="Georgia"/>
                <a:cs typeface="Georgia"/>
              </a:rPr>
              <a:t>ě</a:t>
            </a:r>
            <a:r>
              <a:rPr sz="3200" b="1" spc="0" baseline="-1466" dirty="0">
                <a:latin typeface="Georgia"/>
                <a:cs typeface="Georgia"/>
              </a:rPr>
              <a:t>l</a:t>
            </a:r>
            <a:r>
              <a:rPr sz="3200" b="1" spc="-9" baseline="-1466" dirty="0">
                <a:latin typeface="Georgia"/>
                <a:cs typeface="Georgia"/>
              </a:rPr>
              <a:t>é</a:t>
            </a:r>
            <a:r>
              <a:rPr sz="3200" b="1" spc="0" baseline="-1466" dirty="0">
                <a:latin typeface="Georgia"/>
                <a:cs typeface="Georgia"/>
              </a:rPr>
              <a:t>ho</a:t>
            </a:r>
            <a:r>
              <a:rPr sz="3200" b="1" spc="-9" baseline="-1466" dirty="0">
                <a:latin typeface="Georgia"/>
                <a:cs typeface="Georgia"/>
              </a:rPr>
              <a:t> </a:t>
            </a:r>
            <a:r>
              <a:rPr sz="3200" b="1" spc="0" baseline="-1466" dirty="0">
                <a:latin typeface="Georgia"/>
                <a:cs typeface="Georgia"/>
              </a:rPr>
              <a:t>člov</a:t>
            </a:r>
            <a:r>
              <a:rPr sz="3200" b="1" spc="-4" baseline="-1466" dirty="0">
                <a:latin typeface="Georgia"/>
                <a:cs typeface="Georgia"/>
              </a:rPr>
              <a:t>ě</a:t>
            </a:r>
            <a:r>
              <a:rPr sz="3200" b="1" spc="0" baseline="-1466" dirty="0">
                <a:latin typeface="Georgia"/>
                <a:cs typeface="Georgia"/>
              </a:rPr>
              <a:t>ka</a:t>
            </a:r>
            <a:r>
              <a:rPr sz="3200" b="1" spc="-9" baseline="-1466" dirty="0">
                <a:latin typeface="Georgia"/>
                <a:cs typeface="Georgia"/>
              </a:rPr>
              <a:t> </a:t>
            </a:r>
            <a:r>
              <a:rPr sz="3200" spc="0" baseline="-1466" dirty="0">
                <a:latin typeface="Georgia"/>
                <a:cs typeface="Georgia"/>
              </a:rPr>
              <a:t>se</a:t>
            </a:r>
            <a:r>
              <a:rPr sz="3200" spc="-9" baseline="-1466" dirty="0">
                <a:latin typeface="Georgia"/>
                <a:cs typeface="Georgia"/>
              </a:rPr>
              <a:t> </a:t>
            </a:r>
            <a:r>
              <a:rPr sz="3200" spc="0" baseline="-1466" dirty="0">
                <a:latin typeface="Georgia"/>
                <a:cs typeface="Georgia"/>
              </a:rPr>
              <a:t>stávají</a:t>
            </a:r>
            <a:endParaRPr sz="2400" dirty="0">
              <a:latin typeface="Georgia"/>
              <a:cs typeface="Georgia"/>
            </a:endParaRPr>
          </a:p>
          <a:p>
            <a:pPr marL="269036" marR="17603">
              <a:lnSpc>
                <a:spcPts val="1989"/>
              </a:lnSpc>
            </a:pPr>
            <a:r>
              <a:rPr sz="3200" b="1" spc="0" baseline="1466" dirty="0">
                <a:latin typeface="Georgia"/>
                <a:cs typeface="Georgia"/>
              </a:rPr>
              <a:t>rodin</a:t>
            </a:r>
            <a:r>
              <a:rPr sz="3200" b="1" spc="-9" baseline="1466" dirty="0">
                <a:latin typeface="Georgia"/>
                <a:cs typeface="Georgia"/>
              </a:rPr>
              <a:t>a</a:t>
            </a:r>
            <a:r>
              <a:rPr sz="3200" b="1" spc="0" baseline="1466" dirty="0">
                <a:latin typeface="Georgia"/>
                <a:cs typeface="Georgia"/>
              </a:rPr>
              <a:t>,</a:t>
            </a:r>
            <a:r>
              <a:rPr sz="3200" b="1" spc="-9" baseline="1466" dirty="0">
                <a:latin typeface="Georgia"/>
                <a:cs typeface="Georgia"/>
              </a:rPr>
              <a:t> </a:t>
            </a:r>
            <a:r>
              <a:rPr sz="3200" b="1" spc="0" baseline="1466" dirty="0">
                <a:latin typeface="Georgia"/>
                <a:cs typeface="Georgia"/>
              </a:rPr>
              <a:t>zaměst</a:t>
            </a:r>
            <a:r>
              <a:rPr sz="3200" b="1" spc="-9" baseline="1466" dirty="0">
                <a:latin typeface="Georgia"/>
                <a:cs typeface="Georgia"/>
              </a:rPr>
              <a:t>n</a:t>
            </a:r>
            <a:r>
              <a:rPr sz="3200" b="1" spc="-4" baseline="1466" dirty="0">
                <a:latin typeface="Georgia"/>
                <a:cs typeface="Georgia"/>
              </a:rPr>
              <a:t>á</a:t>
            </a:r>
            <a:r>
              <a:rPr sz="3200" b="1" spc="0" baseline="1466" dirty="0">
                <a:latin typeface="Georgia"/>
                <a:cs typeface="Georgia"/>
              </a:rPr>
              <a:t>ní</a:t>
            </a:r>
            <a:r>
              <a:rPr sz="3200" b="1" spc="-19" baseline="1466" dirty="0">
                <a:latin typeface="Georgia"/>
                <a:cs typeface="Georgia"/>
              </a:rPr>
              <a:t> </a:t>
            </a:r>
            <a:r>
              <a:rPr sz="3200" b="1" spc="0" baseline="1466" dirty="0">
                <a:latin typeface="Georgia"/>
                <a:cs typeface="Georgia"/>
              </a:rPr>
              <a:t>a případně</a:t>
            </a:r>
            <a:r>
              <a:rPr sz="3200" b="1" spc="-34" baseline="1466" dirty="0">
                <a:latin typeface="Georgia"/>
                <a:cs typeface="Georgia"/>
              </a:rPr>
              <a:t> </a:t>
            </a:r>
            <a:r>
              <a:rPr sz="3200" b="1" spc="0" baseline="1466" dirty="0">
                <a:latin typeface="Georgia"/>
                <a:cs typeface="Georgia"/>
              </a:rPr>
              <a:t>různé</a:t>
            </a:r>
            <a:r>
              <a:rPr sz="3200" b="1" spc="-14" baseline="1466" dirty="0">
                <a:latin typeface="Georgia"/>
                <a:cs typeface="Georgia"/>
              </a:rPr>
              <a:t> </a:t>
            </a:r>
            <a:r>
              <a:rPr sz="3200" b="1" spc="0" baseline="1466" dirty="0">
                <a:latin typeface="Georgia"/>
                <a:cs typeface="Georgia"/>
              </a:rPr>
              <a:t>zá</a:t>
            </a:r>
            <a:r>
              <a:rPr sz="3200" b="1" spc="-9" baseline="1466" dirty="0">
                <a:latin typeface="Georgia"/>
                <a:cs typeface="Georgia"/>
              </a:rPr>
              <a:t>l</a:t>
            </a:r>
            <a:r>
              <a:rPr sz="3200" b="1" spc="0" baseline="1466" dirty="0">
                <a:latin typeface="Georgia"/>
                <a:cs typeface="Georgia"/>
              </a:rPr>
              <a:t>ib</a:t>
            </a:r>
            <a:r>
              <a:rPr sz="3200" b="1" spc="9" baseline="1466" dirty="0">
                <a:latin typeface="Georgia"/>
                <a:cs typeface="Georgia"/>
              </a:rPr>
              <a:t>y</a:t>
            </a:r>
            <a:r>
              <a:rPr sz="3200" spc="0" baseline="1466" dirty="0">
                <a:latin typeface="Georgia"/>
                <a:cs typeface="Georgia"/>
              </a:rPr>
              <a:t>.</a:t>
            </a:r>
            <a:endParaRPr sz="2400" dirty="0">
              <a:latin typeface="Georgia"/>
              <a:cs typeface="Georgia"/>
            </a:endParaRPr>
          </a:p>
          <a:p>
            <a:pPr marL="269036" indent="-256336">
              <a:lnSpc>
                <a:spcPts val="1340"/>
              </a:lnSpc>
              <a:spcBef>
                <a:spcPts val="1892"/>
              </a:spcBef>
            </a:pPr>
            <a:r>
              <a:rPr sz="1600" spc="0" dirty="0">
                <a:latin typeface="Georgia"/>
                <a:cs typeface="Georgia"/>
              </a:rPr>
              <a:t>„</a:t>
            </a:r>
            <a:r>
              <a:rPr sz="1600" spc="4" dirty="0">
                <a:latin typeface="Georgia"/>
                <a:cs typeface="Georgia"/>
              </a:rPr>
              <a:t>Le</a:t>
            </a:r>
            <a:r>
              <a:rPr sz="1600" spc="0" dirty="0">
                <a:latin typeface="Georgia"/>
                <a:cs typeface="Georgia"/>
              </a:rPr>
              <a:t>i</a:t>
            </a:r>
            <a:r>
              <a:rPr sz="1600" spc="-9" dirty="0">
                <a:latin typeface="Georgia"/>
                <a:cs typeface="Georgia"/>
              </a:rPr>
              <a:t>t</a:t>
            </a:r>
            <a:r>
              <a:rPr sz="1600" spc="0" dirty="0">
                <a:latin typeface="Georgia"/>
                <a:cs typeface="Georgia"/>
              </a:rPr>
              <a:t>mo</a:t>
            </a:r>
            <a:r>
              <a:rPr sz="1600" spc="-4" dirty="0">
                <a:latin typeface="Georgia"/>
                <a:cs typeface="Georgia"/>
              </a:rPr>
              <a:t>t</a:t>
            </a:r>
            <a:r>
              <a:rPr sz="1600" spc="0" dirty="0">
                <a:latin typeface="Georgia"/>
                <a:cs typeface="Georgia"/>
              </a:rPr>
              <a:t>i</a:t>
            </a:r>
            <a:r>
              <a:rPr sz="1600" spc="-4" dirty="0">
                <a:latin typeface="Georgia"/>
                <a:cs typeface="Georgia"/>
              </a:rPr>
              <a:t>v</a:t>
            </a:r>
            <a:r>
              <a:rPr sz="1600" spc="4" dirty="0">
                <a:latin typeface="Georgia"/>
                <a:cs typeface="Georgia"/>
              </a:rPr>
              <a:t>e</a:t>
            </a:r>
            <a:r>
              <a:rPr sz="1600" spc="0" dirty="0">
                <a:latin typeface="Georgia"/>
                <a:cs typeface="Georgia"/>
              </a:rPr>
              <a:t>m“</a:t>
            </a:r>
            <a:r>
              <a:rPr sz="1600" spc="-14" dirty="0">
                <a:latin typeface="Georgia"/>
                <a:cs typeface="Georgia"/>
              </a:rPr>
              <a:t> </a:t>
            </a:r>
            <a:r>
              <a:rPr sz="1600" spc="0" dirty="0">
                <a:latin typeface="Georgia"/>
                <a:cs typeface="Georgia"/>
              </a:rPr>
              <a:t>ži</a:t>
            </a:r>
            <a:r>
              <a:rPr sz="1600" spc="-4" dirty="0">
                <a:latin typeface="Georgia"/>
                <a:cs typeface="Georgia"/>
              </a:rPr>
              <a:t>v</a:t>
            </a:r>
            <a:r>
              <a:rPr sz="1600" spc="0" dirty="0">
                <a:latin typeface="Georgia"/>
                <a:cs typeface="Georgia"/>
              </a:rPr>
              <a:t>o</a:t>
            </a:r>
            <a:r>
              <a:rPr sz="1600" spc="-4" dirty="0">
                <a:latin typeface="Georgia"/>
                <a:cs typeface="Georgia"/>
              </a:rPr>
              <a:t>t</a:t>
            </a:r>
            <a:r>
              <a:rPr sz="1600" spc="0" dirty="0">
                <a:latin typeface="Georgia"/>
                <a:cs typeface="Georgia"/>
              </a:rPr>
              <a:t>a</a:t>
            </a:r>
            <a:r>
              <a:rPr sz="1600" spc="9" dirty="0">
                <a:latin typeface="Georgia"/>
                <a:cs typeface="Georgia"/>
              </a:rPr>
              <a:t> </a:t>
            </a:r>
            <a:r>
              <a:rPr sz="1600" spc="0" dirty="0">
                <a:latin typeface="Georgia"/>
                <a:cs typeface="Georgia"/>
              </a:rPr>
              <a:t>o</a:t>
            </a:r>
            <a:r>
              <a:rPr sz="1600" spc="4" dirty="0">
                <a:latin typeface="Georgia"/>
                <a:cs typeface="Georgia"/>
              </a:rPr>
              <a:t>s</a:t>
            </a:r>
            <a:r>
              <a:rPr sz="1600" spc="0" dirty="0">
                <a:latin typeface="Georgia"/>
                <a:cs typeface="Georgia"/>
              </a:rPr>
              <a:t>ob</a:t>
            </a:r>
            <a:r>
              <a:rPr sz="1600" spc="-19" dirty="0">
                <a:latin typeface="Georgia"/>
                <a:cs typeface="Georgia"/>
              </a:rPr>
              <a:t> </a:t>
            </a:r>
            <a:r>
              <a:rPr sz="1600" spc="0" dirty="0">
                <a:latin typeface="Georgia"/>
                <a:cs typeface="Georgia"/>
              </a:rPr>
              <a:t>s</a:t>
            </a:r>
            <a:r>
              <a:rPr sz="1600" spc="-9" dirty="0">
                <a:latin typeface="Georgia"/>
                <a:cs typeface="Georgia"/>
              </a:rPr>
              <a:t> </a:t>
            </a:r>
            <a:r>
              <a:rPr sz="1600" spc="0" dirty="0">
                <a:latin typeface="Georgia"/>
                <a:cs typeface="Georgia"/>
              </a:rPr>
              <a:t>n</a:t>
            </a:r>
            <a:r>
              <a:rPr sz="1600" spc="-4" dirty="0">
                <a:latin typeface="Georgia"/>
                <a:cs typeface="Georgia"/>
              </a:rPr>
              <a:t>i</a:t>
            </a:r>
            <a:r>
              <a:rPr sz="1600" spc="0" dirty="0">
                <a:latin typeface="Georgia"/>
                <a:cs typeface="Georgia"/>
              </a:rPr>
              <a:t>ž</a:t>
            </a:r>
            <a:r>
              <a:rPr sz="1600" spc="4" dirty="0">
                <a:latin typeface="Georgia"/>
                <a:cs typeface="Georgia"/>
              </a:rPr>
              <a:t>š</a:t>
            </a:r>
            <a:r>
              <a:rPr sz="1600" spc="0" dirty="0">
                <a:latin typeface="Georgia"/>
                <a:cs typeface="Georgia"/>
              </a:rPr>
              <a:t>ím </a:t>
            </a:r>
            <a:r>
              <a:rPr sz="1600" spc="4" dirty="0">
                <a:latin typeface="Georgia"/>
                <a:cs typeface="Georgia"/>
              </a:rPr>
              <a:t>s</a:t>
            </a:r>
            <a:r>
              <a:rPr sz="1600" spc="0" dirty="0">
                <a:latin typeface="Georgia"/>
                <a:cs typeface="Georgia"/>
              </a:rPr>
              <a:t>oc</a:t>
            </a:r>
            <a:r>
              <a:rPr sz="1600" spc="-4" dirty="0">
                <a:latin typeface="Georgia"/>
                <a:cs typeface="Georgia"/>
              </a:rPr>
              <a:t>i</a:t>
            </a:r>
            <a:r>
              <a:rPr sz="1600" spc="0" dirty="0">
                <a:latin typeface="Georgia"/>
                <a:cs typeface="Georgia"/>
              </a:rPr>
              <a:t>o</a:t>
            </a:r>
            <a:r>
              <a:rPr sz="1600" spc="4" dirty="0">
                <a:latin typeface="Georgia"/>
                <a:cs typeface="Georgia"/>
              </a:rPr>
              <a:t>-</a:t>
            </a:r>
            <a:r>
              <a:rPr sz="1600" spc="0" dirty="0">
                <a:latin typeface="Georgia"/>
                <a:cs typeface="Georgia"/>
              </a:rPr>
              <a:t>ku</a:t>
            </a:r>
            <a:r>
              <a:rPr sz="1600" spc="-4" dirty="0">
                <a:latin typeface="Georgia"/>
                <a:cs typeface="Georgia"/>
              </a:rPr>
              <a:t>lt</a:t>
            </a:r>
            <a:r>
              <a:rPr sz="1600" spc="0" dirty="0">
                <a:latin typeface="Georgia"/>
                <a:cs typeface="Georgia"/>
              </a:rPr>
              <a:t>ur</a:t>
            </a:r>
            <a:r>
              <a:rPr sz="1600" spc="-4" dirty="0">
                <a:latin typeface="Georgia"/>
                <a:cs typeface="Georgia"/>
              </a:rPr>
              <a:t>n</a:t>
            </a:r>
            <a:r>
              <a:rPr sz="1600" spc="0" dirty="0">
                <a:latin typeface="Georgia"/>
                <a:cs typeface="Georgia"/>
              </a:rPr>
              <a:t>ím</a:t>
            </a:r>
            <a:r>
              <a:rPr sz="1600" spc="-14" dirty="0">
                <a:latin typeface="Georgia"/>
                <a:cs typeface="Georgia"/>
              </a:rPr>
              <a:t> </a:t>
            </a:r>
            <a:r>
              <a:rPr sz="1600" spc="4" dirty="0">
                <a:latin typeface="Georgia"/>
                <a:cs typeface="Georgia"/>
              </a:rPr>
              <a:t>s</a:t>
            </a:r>
            <a:r>
              <a:rPr sz="1600" spc="-4" dirty="0">
                <a:latin typeface="Georgia"/>
                <a:cs typeface="Georgia"/>
              </a:rPr>
              <a:t>t</a:t>
            </a:r>
            <a:r>
              <a:rPr sz="1600" spc="0" dirty="0">
                <a:latin typeface="Georgia"/>
                <a:cs typeface="Georgia"/>
              </a:rPr>
              <a:t>at</a:t>
            </a:r>
            <a:r>
              <a:rPr sz="1600" spc="-4" dirty="0">
                <a:latin typeface="Georgia"/>
                <a:cs typeface="Georgia"/>
              </a:rPr>
              <a:t>u</a:t>
            </a:r>
            <a:r>
              <a:rPr sz="1600" spc="4" dirty="0">
                <a:latin typeface="Georgia"/>
                <a:cs typeface="Georgia"/>
              </a:rPr>
              <a:t>se</a:t>
            </a:r>
            <a:r>
              <a:rPr sz="1600" spc="0" dirty="0">
                <a:latin typeface="Georgia"/>
                <a:cs typeface="Georgia"/>
              </a:rPr>
              <a:t>m</a:t>
            </a:r>
            <a:r>
              <a:rPr sz="1600" spc="-24" dirty="0">
                <a:latin typeface="Georgia"/>
                <a:cs typeface="Georgia"/>
              </a:rPr>
              <a:t> </a:t>
            </a:r>
            <a:r>
              <a:rPr sz="1600" spc="4" dirty="0">
                <a:latin typeface="Georgia"/>
                <a:cs typeface="Georgia"/>
              </a:rPr>
              <a:t>bý</a:t>
            </a:r>
            <a:r>
              <a:rPr sz="1600" spc="0" dirty="0">
                <a:latin typeface="Georgia"/>
                <a:cs typeface="Georgia"/>
              </a:rPr>
              <a:t>vá</a:t>
            </a:r>
            <a:r>
              <a:rPr sz="1600" spc="-24" dirty="0">
                <a:latin typeface="Georgia"/>
                <a:cs typeface="Georgia"/>
              </a:rPr>
              <a:t> </a:t>
            </a:r>
            <a:r>
              <a:rPr sz="1600" spc="4" dirty="0">
                <a:latin typeface="Georgia"/>
                <a:cs typeface="Georgia"/>
              </a:rPr>
              <a:t>s</a:t>
            </a:r>
            <a:r>
              <a:rPr sz="1600" spc="-4" dirty="0">
                <a:latin typeface="Georgia"/>
                <a:cs typeface="Georgia"/>
              </a:rPr>
              <a:t>t</a:t>
            </a:r>
            <a:r>
              <a:rPr sz="1600" spc="0" dirty="0">
                <a:latin typeface="Georgia"/>
                <a:cs typeface="Georgia"/>
              </a:rPr>
              <a:t>aro</a:t>
            </a:r>
            <a:r>
              <a:rPr sz="1600" spc="4" dirty="0">
                <a:latin typeface="Georgia"/>
                <a:cs typeface="Georgia"/>
              </a:rPr>
              <a:t>s</a:t>
            </a:r>
            <a:r>
              <a:rPr sz="1600" spc="0" dirty="0">
                <a:latin typeface="Georgia"/>
                <a:cs typeface="Georgia"/>
              </a:rPr>
              <a:t>t</a:t>
            </a:r>
            <a:r>
              <a:rPr sz="1600" spc="-29" dirty="0">
                <a:latin typeface="Georgia"/>
                <a:cs typeface="Georgia"/>
              </a:rPr>
              <a:t> </a:t>
            </a:r>
            <a:r>
              <a:rPr sz="1600" spc="0" dirty="0">
                <a:latin typeface="Georgia"/>
                <a:cs typeface="Georgia"/>
              </a:rPr>
              <a:t>o ro</a:t>
            </a:r>
            <a:r>
              <a:rPr sz="1600" spc="-4" dirty="0">
                <a:latin typeface="Georgia"/>
                <a:cs typeface="Georgia"/>
              </a:rPr>
              <a:t>d</a:t>
            </a:r>
            <a:r>
              <a:rPr sz="1600" spc="0" dirty="0">
                <a:latin typeface="Georgia"/>
                <a:cs typeface="Georgia"/>
              </a:rPr>
              <a:t>i</a:t>
            </a:r>
            <a:r>
              <a:rPr sz="1600" spc="-4" dirty="0">
                <a:latin typeface="Georgia"/>
                <a:cs typeface="Georgia"/>
              </a:rPr>
              <a:t>n</a:t>
            </a:r>
            <a:r>
              <a:rPr sz="1600" spc="0" dirty="0">
                <a:latin typeface="Georgia"/>
                <a:cs typeface="Georgia"/>
              </a:rPr>
              <a:t>u</a:t>
            </a:r>
            <a:r>
              <a:rPr sz="1600" spc="-14" dirty="0">
                <a:latin typeface="Georgia"/>
                <a:cs typeface="Georgia"/>
              </a:rPr>
              <a:t> </a:t>
            </a:r>
            <a:r>
              <a:rPr sz="1600" spc="0" dirty="0">
                <a:latin typeface="Georgia"/>
                <a:cs typeface="Georgia"/>
              </a:rPr>
              <a:t>(ve</a:t>
            </a:r>
            <a:r>
              <a:rPr sz="1600" spc="-9" dirty="0">
                <a:latin typeface="Georgia"/>
                <a:cs typeface="Georgia"/>
              </a:rPr>
              <a:t> </a:t>
            </a:r>
            <a:r>
              <a:rPr sz="1600" spc="4" dirty="0">
                <a:latin typeface="Georgia"/>
                <a:cs typeface="Georgia"/>
              </a:rPr>
              <a:t>s</a:t>
            </a:r>
            <a:r>
              <a:rPr sz="1600" spc="0" dirty="0">
                <a:latin typeface="Georgia"/>
                <a:cs typeface="Georgia"/>
              </a:rPr>
              <a:t>m</a:t>
            </a:r>
            <a:r>
              <a:rPr sz="1600" spc="4" dirty="0">
                <a:latin typeface="Georgia"/>
                <a:cs typeface="Georgia"/>
              </a:rPr>
              <a:t>ys</a:t>
            </a:r>
            <a:r>
              <a:rPr sz="1600" spc="-4" dirty="0">
                <a:latin typeface="Georgia"/>
                <a:cs typeface="Georgia"/>
              </a:rPr>
              <a:t>l</a:t>
            </a:r>
            <a:r>
              <a:rPr sz="1600" spc="0" dirty="0">
                <a:latin typeface="Georgia"/>
                <a:cs typeface="Georgia"/>
              </a:rPr>
              <a:t>u zaj</a:t>
            </a:r>
            <a:r>
              <a:rPr sz="1600" spc="-4" dirty="0">
                <a:latin typeface="Georgia"/>
                <a:cs typeface="Georgia"/>
              </a:rPr>
              <a:t>i</a:t>
            </a:r>
            <a:r>
              <a:rPr sz="1600" spc="4" dirty="0">
                <a:latin typeface="Georgia"/>
                <a:cs typeface="Georgia"/>
              </a:rPr>
              <a:t>š</a:t>
            </a:r>
            <a:r>
              <a:rPr sz="1600" spc="-4" dirty="0">
                <a:latin typeface="Georgia"/>
                <a:cs typeface="Georgia"/>
              </a:rPr>
              <a:t>t</a:t>
            </a:r>
            <a:r>
              <a:rPr sz="1600" spc="4" dirty="0">
                <a:latin typeface="Georgia"/>
                <a:cs typeface="Georgia"/>
              </a:rPr>
              <a:t>ě</a:t>
            </a:r>
            <a:r>
              <a:rPr sz="1600" spc="0" dirty="0">
                <a:latin typeface="Georgia"/>
                <a:cs typeface="Georgia"/>
              </a:rPr>
              <a:t>ní</a:t>
            </a:r>
            <a:r>
              <a:rPr sz="1600" spc="-29" dirty="0">
                <a:latin typeface="Georgia"/>
                <a:cs typeface="Georgia"/>
              </a:rPr>
              <a:t> </a:t>
            </a:r>
            <a:r>
              <a:rPr sz="1600" spc="0" dirty="0">
                <a:latin typeface="Georgia"/>
                <a:cs typeface="Georgia"/>
              </a:rPr>
              <a:t>jejích</a:t>
            </a:r>
            <a:r>
              <a:rPr sz="1600" spc="4" dirty="0">
                <a:latin typeface="Georgia"/>
                <a:cs typeface="Georgia"/>
              </a:rPr>
              <a:t> e</a:t>
            </a:r>
            <a:r>
              <a:rPr sz="1600" spc="0" dirty="0">
                <a:latin typeface="Georgia"/>
                <a:cs typeface="Georgia"/>
              </a:rPr>
              <a:t>x</a:t>
            </a:r>
            <a:r>
              <a:rPr sz="1600" spc="-4" dirty="0">
                <a:latin typeface="Georgia"/>
                <a:cs typeface="Georgia"/>
              </a:rPr>
              <a:t>i</a:t>
            </a:r>
            <a:r>
              <a:rPr sz="1600" spc="4" dirty="0">
                <a:latin typeface="Georgia"/>
                <a:cs typeface="Georgia"/>
              </a:rPr>
              <a:t>s</a:t>
            </a:r>
            <a:r>
              <a:rPr sz="1600" spc="-4" dirty="0">
                <a:latin typeface="Georgia"/>
                <a:cs typeface="Georgia"/>
              </a:rPr>
              <a:t>t</a:t>
            </a:r>
            <a:r>
              <a:rPr sz="1600" spc="4" dirty="0">
                <a:latin typeface="Georgia"/>
                <a:cs typeface="Georgia"/>
              </a:rPr>
              <a:t>e</a:t>
            </a:r>
            <a:r>
              <a:rPr sz="1600" spc="0" dirty="0">
                <a:latin typeface="Georgia"/>
                <a:cs typeface="Georgia"/>
              </a:rPr>
              <a:t>nč</a:t>
            </a:r>
            <a:r>
              <a:rPr sz="1600" spc="-4" dirty="0">
                <a:latin typeface="Georgia"/>
                <a:cs typeface="Georgia"/>
              </a:rPr>
              <a:t>n</a:t>
            </a:r>
            <a:r>
              <a:rPr sz="1600" spc="0" dirty="0">
                <a:latin typeface="Georgia"/>
                <a:cs typeface="Georgia"/>
              </a:rPr>
              <a:t>í</a:t>
            </a:r>
            <a:r>
              <a:rPr sz="1600" spc="-4" dirty="0">
                <a:latin typeface="Georgia"/>
                <a:cs typeface="Georgia"/>
              </a:rPr>
              <a:t>c</a:t>
            </a:r>
            <a:r>
              <a:rPr sz="1600" spc="0" dirty="0">
                <a:latin typeface="Georgia"/>
                <a:cs typeface="Georgia"/>
              </a:rPr>
              <a:t>h</a:t>
            </a:r>
            <a:r>
              <a:rPr sz="1600" spc="-25" dirty="0">
                <a:latin typeface="Georgia"/>
                <a:cs typeface="Georgia"/>
              </a:rPr>
              <a:t> </a:t>
            </a:r>
            <a:r>
              <a:rPr sz="1600" spc="0" dirty="0">
                <a:latin typeface="Georgia"/>
                <a:cs typeface="Georgia"/>
              </a:rPr>
              <a:t>potře</a:t>
            </a:r>
            <a:r>
              <a:rPr sz="1600" spc="9" dirty="0">
                <a:latin typeface="Georgia"/>
                <a:cs typeface="Georgia"/>
              </a:rPr>
              <a:t>b</a:t>
            </a:r>
            <a:r>
              <a:rPr sz="1600" spc="0" dirty="0">
                <a:latin typeface="Georgia"/>
                <a:cs typeface="Georgia"/>
              </a:rPr>
              <a:t>,</a:t>
            </a:r>
            <a:r>
              <a:rPr sz="1600" spc="-19" dirty="0">
                <a:latin typeface="Georgia"/>
                <a:cs typeface="Georgia"/>
              </a:rPr>
              <a:t> </a:t>
            </a:r>
            <a:r>
              <a:rPr sz="1600" spc="0" dirty="0">
                <a:latin typeface="Georgia"/>
                <a:cs typeface="Georgia"/>
              </a:rPr>
              <a:t>jako</a:t>
            </a:r>
            <a:r>
              <a:rPr sz="1600" spc="-9" dirty="0">
                <a:latin typeface="Georgia"/>
                <a:cs typeface="Georgia"/>
              </a:rPr>
              <a:t> </a:t>
            </a:r>
            <a:r>
              <a:rPr sz="1600" spc="0" dirty="0">
                <a:latin typeface="Georgia"/>
                <a:cs typeface="Georgia"/>
              </a:rPr>
              <a:t>je např.</a:t>
            </a:r>
            <a:r>
              <a:rPr sz="1600" spc="-19" dirty="0">
                <a:latin typeface="Georgia"/>
                <a:cs typeface="Georgia"/>
              </a:rPr>
              <a:t> </a:t>
            </a:r>
            <a:r>
              <a:rPr sz="1600" spc="0" dirty="0">
                <a:latin typeface="Georgia"/>
                <a:cs typeface="Georgia"/>
              </a:rPr>
              <a:t>j</a:t>
            </a:r>
            <a:r>
              <a:rPr sz="1600" spc="-4" dirty="0">
                <a:latin typeface="Georgia"/>
                <a:cs typeface="Georgia"/>
              </a:rPr>
              <a:t>í</a:t>
            </a:r>
            <a:r>
              <a:rPr sz="1600" spc="0" dirty="0">
                <a:latin typeface="Georgia"/>
                <a:cs typeface="Georgia"/>
              </a:rPr>
              <a:t>d</a:t>
            </a:r>
            <a:r>
              <a:rPr sz="1600" spc="-4" dirty="0">
                <a:latin typeface="Georgia"/>
                <a:cs typeface="Georgia"/>
              </a:rPr>
              <a:t>l</a:t>
            </a:r>
            <a:r>
              <a:rPr sz="1600" spc="0" dirty="0">
                <a:latin typeface="Georgia"/>
                <a:cs typeface="Georgia"/>
              </a:rPr>
              <a:t>o </a:t>
            </a:r>
            <a:r>
              <a:rPr sz="1600" spc="-4" dirty="0">
                <a:latin typeface="Georgia"/>
                <a:cs typeface="Georgia"/>
              </a:rPr>
              <a:t>n</a:t>
            </a:r>
            <a:r>
              <a:rPr sz="1600" spc="4" dirty="0">
                <a:latin typeface="Georgia"/>
                <a:cs typeface="Georgia"/>
              </a:rPr>
              <a:t>eb</a:t>
            </a:r>
            <a:r>
              <a:rPr sz="1600" spc="0" dirty="0">
                <a:latin typeface="Georgia"/>
                <a:cs typeface="Georgia"/>
              </a:rPr>
              <a:t>o</a:t>
            </a:r>
            <a:r>
              <a:rPr sz="1600" spc="-14" dirty="0">
                <a:latin typeface="Georgia"/>
                <a:cs typeface="Georgia"/>
              </a:rPr>
              <a:t> </a:t>
            </a:r>
            <a:r>
              <a:rPr sz="1600" spc="4" dirty="0">
                <a:latin typeface="Georgia"/>
                <a:cs typeface="Georgia"/>
              </a:rPr>
              <a:t>by</a:t>
            </a:r>
            <a:r>
              <a:rPr sz="1600" spc="0" dirty="0">
                <a:latin typeface="Georgia"/>
                <a:cs typeface="Georgia"/>
              </a:rPr>
              <a:t>d</a:t>
            </a:r>
            <a:r>
              <a:rPr sz="1600" spc="-4" dirty="0">
                <a:latin typeface="Georgia"/>
                <a:cs typeface="Georgia"/>
              </a:rPr>
              <a:t>l</a:t>
            </a:r>
            <a:r>
              <a:rPr sz="1600" spc="4" dirty="0">
                <a:latin typeface="Georgia"/>
                <a:cs typeface="Georgia"/>
              </a:rPr>
              <a:t>e</a:t>
            </a:r>
            <a:r>
              <a:rPr sz="1600" spc="0" dirty="0">
                <a:latin typeface="Georgia"/>
                <a:cs typeface="Georgia"/>
              </a:rPr>
              <a:t>n</a:t>
            </a:r>
            <a:r>
              <a:rPr sz="1600" spc="-4" dirty="0">
                <a:latin typeface="Georgia"/>
                <a:cs typeface="Georgia"/>
              </a:rPr>
              <a:t>í</a:t>
            </a:r>
            <a:r>
              <a:rPr sz="1600" spc="0" dirty="0">
                <a:latin typeface="Georgia"/>
                <a:cs typeface="Georgia"/>
              </a:rPr>
              <a:t>),</a:t>
            </a:r>
            <a:r>
              <a:rPr sz="1600" spc="-29" dirty="0">
                <a:latin typeface="Georgia"/>
                <a:cs typeface="Georgia"/>
              </a:rPr>
              <a:t> </a:t>
            </a:r>
            <a:r>
              <a:rPr sz="1600" spc="0" dirty="0">
                <a:latin typeface="Georgia"/>
                <a:cs typeface="Georgia"/>
              </a:rPr>
              <a:t>u</a:t>
            </a:r>
            <a:r>
              <a:rPr sz="1600" spc="-4" dirty="0">
                <a:latin typeface="Georgia"/>
                <a:cs typeface="Georgia"/>
              </a:rPr>
              <a:t> </a:t>
            </a:r>
            <a:r>
              <a:rPr sz="1600" spc="0" dirty="0">
                <a:latin typeface="Georgia"/>
                <a:cs typeface="Georgia"/>
              </a:rPr>
              <a:t>o</a:t>
            </a:r>
            <a:r>
              <a:rPr sz="1600" spc="4" dirty="0">
                <a:latin typeface="Georgia"/>
                <a:cs typeface="Georgia"/>
              </a:rPr>
              <a:t>s</a:t>
            </a:r>
            <a:r>
              <a:rPr sz="1600" spc="0" dirty="0">
                <a:latin typeface="Georgia"/>
                <a:cs typeface="Georgia"/>
              </a:rPr>
              <a:t>ob</a:t>
            </a:r>
            <a:r>
              <a:rPr sz="1600" spc="-19" dirty="0">
                <a:latin typeface="Georgia"/>
                <a:cs typeface="Georgia"/>
              </a:rPr>
              <a:t> </a:t>
            </a:r>
            <a:r>
              <a:rPr sz="1600" spc="0" dirty="0">
                <a:latin typeface="Georgia"/>
                <a:cs typeface="Georgia"/>
              </a:rPr>
              <a:t>s</a:t>
            </a:r>
            <a:r>
              <a:rPr sz="1600" spc="-9" dirty="0">
                <a:latin typeface="Georgia"/>
                <a:cs typeface="Georgia"/>
              </a:rPr>
              <a:t> </a:t>
            </a:r>
            <a:r>
              <a:rPr sz="1600" spc="0" dirty="0">
                <a:latin typeface="Georgia"/>
                <a:cs typeface="Georgia"/>
              </a:rPr>
              <a:t>vy</a:t>
            </a:r>
            <a:r>
              <a:rPr sz="1600" spc="4" dirty="0">
                <a:latin typeface="Georgia"/>
                <a:cs typeface="Georgia"/>
              </a:rPr>
              <a:t>šš</a:t>
            </a:r>
            <a:r>
              <a:rPr sz="1600" spc="0" dirty="0">
                <a:latin typeface="Georgia"/>
                <a:cs typeface="Georgia"/>
              </a:rPr>
              <a:t>ím</a:t>
            </a:r>
            <a:r>
              <a:rPr sz="1600" spc="-29" dirty="0">
                <a:latin typeface="Georgia"/>
                <a:cs typeface="Georgia"/>
              </a:rPr>
              <a:t> </a:t>
            </a:r>
            <a:r>
              <a:rPr sz="1600" spc="0" dirty="0">
                <a:latin typeface="Georgia"/>
                <a:cs typeface="Georgia"/>
              </a:rPr>
              <a:t>vzdělán</a:t>
            </a:r>
            <a:r>
              <a:rPr sz="1600" spc="-4" dirty="0">
                <a:latin typeface="Georgia"/>
                <a:cs typeface="Georgia"/>
              </a:rPr>
              <a:t>í</a:t>
            </a:r>
            <a:r>
              <a:rPr sz="1600" spc="0" dirty="0">
                <a:latin typeface="Georgia"/>
                <a:cs typeface="Georgia"/>
              </a:rPr>
              <a:t>m př</a:t>
            </a:r>
            <a:r>
              <a:rPr sz="1600" spc="4" dirty="0">
                <a:latin typeface="Georgia"/>
                <a:cs typeface="Georgia"/>
              </a:rPr>
              <a:t>e</a:t>
            </a:r>
            <a:r>
              <a:rPr sz="1600" spc="0" dirty="0">
                <a:latin typeface="Georgia"/>
                <a:cs typeface="Georgia"/>
              </a:rPr>
              <a:t>v</a:t>
            </a:r>
            <a:r>
              <a:rPr sz="1600" spc="-4" dirty="0">
                <a:latin typeface="Georgia"/>
                <a:cs typeface="Georgia"/>
              </a:rPr>
              <a:t>l</a:t>
            </a:r>
            <a:r>
              <a:rPr sz="1600" spc="0" dirty="0">
                <a:latin typeface="Georgia"/>
                <a:cs typeface="Georgia"/>
              </a:rPr>
              <a:t>ádá</a:t>
            </a:r>
            <a:r>
              <a:rPr sz="1600" spc="-39" dirty="0">
                <a:latin typeface="Georgia"/>
                <a:cs typeface="Georgia"/>
              </a:rPr>
              <a:t> </a:t>
            </a:r>
            <a:r>
              <a:rPr sz="1600" spc="0" dirty="0">
                <a:latin typeface="Georgia"/>
                <a:cs typeface="Georgia"/>
              </a:rPr>
              <a:t>úsi</a:t>
            </a:r>
            <a:r>
              <a:rPr sz="1600" spc="-4" dirty="0">
                <a:latin typeface="Georgia"/>
                <a:cs typeface="Georgia"/>
              </a:rPr>
              <a:t>l</a:t>
            </a:r>
            <a:r>
              <a:rPr sz="1600" spc="0" dirty="0">
                <a:latin typeface="Georgia"/>
                <a:cs typeface="Georgia"/>
              </a:rPr>
              <a:t>í</a:t>
            </a:r>
            <a:r>
              <a:rPr sz="1600" spc="-4" dirty="0">
                <a:latin typeface="Georgia"/>
                <a:cs typeface="Georgia"/>
              </a:rPr>
              <a:t> </a:t>
            </a:r>
            <a:r>
              <a:rPr sz="1600" spc="0" dirty="0">
                <a:latin typeface="Georgia"/>
                <a:cs typeface="Georgia"/>
              </a:rPr>
              <a:t>o</a:t>
            </a:r>
            <a:r>
              <a:rPr sz="1600" spc="-14" dirty="0">
                <a:latin typeface="Georgia"/>
                <a:cs typeface="Georgia"/>
              </a:rPr>
              <a:t> </a:t>
            </a:r>
            <a:r>
              <a:rPr sz="1600" spc="4" dirty="0">
                <a:latin typeface="Georgia"/>
                <a:cs typeface="Georgia"/>
              </a:rPr>
              <a:t>sebe</a:t>
            </a:r>
            <a:r>
              <a:rPr sz="1600" spc="0" dirty="0">
                <a:latin typeface="Georgia"/>
                <a:cs typeface="Georgia"/>
              </a:rPr>
              <a:t>r</a:t>
            </a:r>
            <a:r>
              <a:rPr sz="1600" spc="4" dirty="0">
                <a:latin typeface="Georgia"/>
                <a:cs typeface="Georgia"/>
              </a:rPr>
              <a:t>e</a:t>
            </a:r>
            <a:r>
              <a:rPr sz="1600" spc="0" dirty="0">
                <a:latin typeface="Georgia"/>
                <a:cs typeface="Georgia"/>
              </a:rPr>
              <a:t>a</a:t>
            </a:r>
            <a:r>
              <a:rPr sz="1600" spc="-4" dirty="0">
                <a:latin typeface="Georgia"/>
                <a:cs typeface="Georgia"/>
              </a:rPr>
              <a:t>l</a:t>
            </a:r>
            <a:r>
              <a:rPr sz="1600" spc="0" dirty="0">
                <a:latin typeface="Georgia"/>
                <a:cs typeface="Georgia"/>
              </a:rPr>
              <a:t>izaci</a:t>
            </a:r>
            <a:r>
              <a:rPr sz="1600" spc="-44" dirty="0">
                <a:latin typeface="Georgia"/>
                <a:cs typeface="Georgia"/>
              </a:rPr>
              <a:t> </a:t>
            </a:r>
            <a:r>
              <a:rPr sz="1600" spc="0" dirty="0">
                <a:latin typeface="Georgia"/>
                <a:cs typeface="Georgia"/>
              </a:rPr>
              <a:t>(v</a:t>
            </a:r>
            <a:r>
              <a:rPr sz="1600" spc="4" dirty="0">
                <a:latin typeface="Georgia"/>
                <a:cs typeface="Georgia"/>
              </a:rPr>
              <a:t>y</a:t>
            </a:r>
            <a:r>
              <a:rPr sz="1600" spc="0" dirty="0">
                <a:latin typeface="Georgia"/>
                <a:cs typeface="Georgia"/>
              </a:rPr>
              <a:t>už</a:t>
            </a:r>
            <a:r>
              <a:rPr sz="1600" spc="-4" dirty="0">
                <a:latin typeface="Georgia"/>
                <a:cs typeface="Georgia"/>
              </a:rPr>
              <a:t>it</a:t>
            </a:r>
            <a:r>
              <a:rPr sz="1600" spc="0" dirty="0">
                <a:latin typeface="Georgia"/>
                <a:cs typeface="Georgia"/>
              </a:rPr>
              <a:t>í</a:t>
            </a:r>
            <a:r>
              <a:rPr sz="1600" spc="-4" dirty="0">
                <a:latin typeface="Georgia"/>
                <a:cs typeface="Georgia"/>
              </a:rPr>
              <a:t> </a:t>
            </a:r>
            <a:r>
              <a:rPr sz="1600" spc="4" dirty="0">
                <a:latin typeface="Georgia"/>
                <a:cs typeface="Georgia"/>
              </a:rPr>
              <a:t>s</a:t>
            </a:r>
            <a:r>
              <a:rPr sz="1600" spc="0" dirty="0">
                <a:latin typeface="Georgia"/>
                <a:cs typeface="Georgia"/>
              </a:rPr>
              <a:t>vých</a:t>
            </a:r>
            <a:r>
              <a:rPr sz="1600" spc="-14" dirty="0">
                <a:latin typeface="Georgia"/>
                <a:cs typeface="Georgia"/>
              </a:rPr>
              <a:t> </a:t>
            </a:r>
            <a:r>
              <a:rPr sz="1600" spc="4" dirty="0">
                <a:latin typeface="Georgia"/>
                <a:cs typeface="Georgia"/>
              </a:rPr>
              <a:t>s</a:t>
            </a:r>
            <a:r>
              <a:rPr sz="1600" spc="0" dirty="0">
                <a:latin typeface="Georgia"/>
                <a:cs typeface="Georgia"/>
              </a:rPr>
              <a:t>chopnost</a:t>
            </a:r>
            <a:r>
              <a:rPr sz="1600" spc="-4" dirty="0">
                <a:latin typeface="Georgia"/>
                <a:cs typeface="Georgia"/>
              </a:rPr>
              <a:t>í</a:t>
            </a:r>
            <a:r>
              <a:rPr sz="1600" spc="0" dirty="0">
                <a:latin typeface="Georgia"/>
                <a:cs typeface="Georgia"/>
              </a:rPr>
              <a:t>,</a:t>
            </a:r>
            <a:r>
              <a:rPr sz="1600" spc="-34" dirty="0">
                <a:latin typeface="Georgia"/>
                <a:cs typeface="Georgia"/>
              </a:rPr>
              <a:t> </a:t>
            </a:r>
            <a:r>
              <a:rPr sz="1600" spc="-4" dirty="0">
                <a:latin typeface="Georgia"/>
                <a:cs typeface="Georgia"/>
              </a:rPr>
              <a:t>t</a:t>
            </a:r>
            <a:r>
              <a:rPr sz="1600" spc="0" dirty="0">
                <a:latin typeface="Georgia"/>
                <a:cs typeface="Georgia"/>
              </a:rPr>
              <a:t>v</a:t>
            </a:r>
            <a:r>
              <a:rPr sz="1600" spc="-4" dirty="0">
                <a:latin typeface="Georgia"/>
                <a:cs typeface="Georgia"/>
              </a:rPr>
              <a:t>ů</a:t>
            </a:r>
            <a:r>
              <a:rPr sz="1600" spc="0" dirty="0">
                <a:latin typeface="Georgia"/>
                <a:cs typeface="Georgia"/>
              </a:rPr>
              <a:t>rčí</a:t>
            </a:r>
            <a:r>
              <a:rPr sz="1600" spc="4" dirty="0">
                <a:latin typeface="Georgia"/>
                <a:cs typeface="Georgia"/>
              </a:rPr>
              <a:t> </a:t>
            </a:r>
            <a:r>
              <a:rPr sz="1600" spc="0" dirty="0">
                <a:latin typeface="Georgia"/>
                <a:cs typeface="Georgia"/>
              </a:rPr>
              <a:t>akti</a:t>
            </a:r>
            <a:r>
              <a:rPr sz="1600" spc="-4" dirty="0">
                <a:latin typeface="Georgia"/>
                <a:cs typeface="Georgia"/>
              </a:rPr>
              <a:t>v</a:t>
            </a:r>
            <a:r>
              <a:rPr sz="1600" spc="0" dirty="0">
                <a:latin typeface="Georgia"/>
                <a:cs typeface="Georgia"/>
              </a:rPr>
              <a:t>i</a:t>
            </a:r>
            <a:r>
              <a:rPr sz="1600" spc="-9" dirty="0">
                <a:latin typeface="Georgia"/>
                <a:cs typeface="Georgia"/>
              </a:rPr>
              <a:t>t</a:t>
            </a:r>
            <a:r>
              <a:rPr sz="1600" spc="0" dirty="0">
                <a:latin typeface="Georgia"/>
                <a:cs typeface="Georgia"/>
              </a:rPr>
              <a:t>a).</a:t>
            </a:r>
            <a:endParaRPr sz="1600" dirty="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234985272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2" name="object 22"/>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3" name="object 23"/>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4" name="object 24"/>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25" name="object 25"/>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26" name="object 26"/>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27" name="object 27"/>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28" name="object 28"/>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29" name="object 29"/>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0" name="object 30"/>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1" name="object 31"/>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2" name="object 32"/>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17" name="object 17"/>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18" name="object 18"/>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19" name="object 19"/>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0" name="object 20"/>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16" name="object 16"/>
          <p:cNvSpPr txBox="1"/>
          <p:nvPr/>
        </p:nvSpPr>
        <p:spPr>
          <a:xfrm>
            <a:off x="535940" y="1189077"/>
            <a:ext cx="1721154" cy="482600"/>
          </a:xfrm>
          <a:prstGeom prst="rect">
            <a:avLst/>
          </a:prstGeom>
        </p:spPr>
        <p:txBody>
          <a:bodyPr wrap="square" lIns="0" tIns="0" rIns="0" bIns="0" rtlCol="0">
            <a:noAutofit/>
          </a:bodyPr>
          <a:lstStyle/>
          <a:p>
            <a:pPr marL="12700">
              <a:lnSpc>
                <a:spcPts val="3800"/>
              </a:lnSpc>
              <a:spcBef>
                <a:spcPts val="190"/>
              </a:spcBef>
            </a:pPr>
            <a:r>
              <a:rPr sz="3600" spc="0" dirty="0">
                <a:solidFill>
                  <a:srgbClr val="424455"/>
                </a:solidFill>
                <a:latin typeface="Trebuchet MS"/>
                <a:cs typeface="Trebuchet MS"/>
              </a:rPr>
              <a:t>M</a:t>
            </a:r>
            <a:r>
              <a:rPr sz="3600" spc="4" dirty="0">
                <a:solidFill>
                  <a:srgbClr val="424455"/>
                </a:solidFill>
                <a:latin typeface="Trebuchet MS"/>
                <a:cs typeface="Trebuchet MS"/>
              </a:rPr>
              <a:t>e</a:t>
            </a:r>
            <a:r>
              <a:rPr sz="3600" spc="0" dirty="0">
                <a:solidFill>
                  <a:srgbClr val="424455"/>
                </a:solidFill>
                <a:latin typeface="Trebuchet MS"/>
                <a:cs typeface="Trebuchet MS"/>
              </a:rPr>
              <a:t>zníky</a:t>
            </a:r>
            <a:endParaRPr sz="3600">
              <a:latin typeface="Trebuchet MS"/>
              <a:cs typeface="Trebuchet MS"/>
            </a:endParaRPr>
          </a:p>
        </p:txBody>
      </p:sp>
      <p:sp>
        <p:nvSpPr>
          <p:cNvPr id="15" name="object 15"/>
          <p:cNvSpPr txBox="1"/>
          <p:nvPr/>
        </p:nvSpPr>
        <p:spPr>
          <a:xfrm>
            <a:off x="645668" y="2340926"/>
            <a:ext cx="218214" cy="131013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a:p>
            <a:pPr marL="12700">
              <a:lnSpc>
                <a:spcPct val="94685"/>
              </a:lnSpc>
              <a:spcBef>
                <a:spcPts val="326"/>
              </a:spcBef>
            </a:pPr>
            <a:r>
              <a:rPr sz="2800" spc="0" dirty="0">
                <a:solidFill>
                  <a:srgbClr val="9F4DA2"/>
                </a:solidFill>
                <a:latin typeface="Georgia"/>
                <a:cs typeface="Georgia"/>
              </a:rPr>
              <a:t>•</a:t>
            </a:r>
            <a:endParaRPr sz="2800">
              <a:latin typeface="Georgia"/>
              <a:cs typeface="Georgia"/>
            </a:endParaRPr>
          </a:p>
          <a:p>
            <a:pPr marL="12700">
              <a:lnSpc>
                <a:spcPct val="94685"/>
              </a:lnSpc>
              <a:spcBef>
                <a:spcPts val="475"/>
              </a:spcBef>
            </a:pPr>
            <a:r>
              <a:rPr sz="2800" spc="0" dirty="0">
                <a:solidFill>
                  <a:srgbClr val="9F4DA2"/>
                </a:solidFill>
                <a:latin typeface="Georgia"/>
                <a:cs typeface="Georgia"/>
              </a:rPr>
              <a:t>•</a:t>
            </a:r>
            <a:endParaRPr sz="2800">
              <a:latin typeface="Georgia"/>
              <a:cs typeface="Georgia"/>
            </a:endParaRPr>
          </a:p>
        </p:txBody>
      </p:sp>
      <p:sp>
        <p:nvSpPr>
          <p:cNvPr id="14" name="object 14"/>
          <p:cNvSpPr txBox="1"/>
          <p:nvPr/>
        </p:nvSpPr>
        <p:spPr>
          <a:xfrm>
            <a:off x="902004" y="2340926"/>
            <a:ext cx="3271536" cy="1310132"/>
          </a:xfrm>
          <a:prstGeom prst="rect">
            <a:avLst/>
          </a:prstGeom>
        </p:spPr>
        <p:txBody>
          <a:bodyPr wrap="square" lIns="0" tIns="0" rIns="0" bIns="0" rtlCol="0">
            <a:noAutofit/>
          </a:bodyPr>
          <a:lstStyle/>
          <a:p>
            <a:pPr marL="12700" marR="60606">
              <a:lnSpc>
                <a:spcPts val="2970"/>
              </a:lnSpc>
              <a:spcBef>
                <a:spcPts val="148"/>
              </a:spcBef>
            </a:pPr>
            <a:r>
              <a:rPr sz="2800" spc="0" dirty="0">
                <a:latin typeface="Georgia"/>
                <a:cs typeface="Georgia"/>
              </a:rPr>
              <a:t>Profe</a:t>
            </a:r>
            <a:r>
              <a:rPr sz="2800" spc="9" dirty="0">
                <a:latin typeface="Georgia"/>
                <a:cs typeface="Georgia"/>
              </a:rPr>
              <a:t>s</a:t>
            </a:r>
            <a:r>
              <a:rPr sz="2800" spc="0" dirty="0">
                <a:latin typeface="Georgia"/>
                <a:cs typeface="Georgia"/>
              </a:rPr>
              <a:t>ní</a:t>
            </a:r>
            <a:r>
              <a:rPr sz="2800" spc="-73" dirty="0">
                <a:latin typeface="Georgia"/>
                <a:cs typeface="Georgia"/>
              </a:rPr>
              <a:t> </a:t>
            </a:r>
            <a:r>
              <a:rPr sz="2800" spc="0" dirty="0">
                <a:latin typeface="Georgia"/>
                <a:cs typeface="Georgia"/>
              </a:rPr>
              <a:t>po</a:t>
            </a:r>
            <a:r>
              <a:rPr sz="2800" spc="4" dirty="0">
                <a:latin typeface="Georgia"/>
                <a:cs typeface="Georgia"/>
              </a:rPr>
              <a:t>s</a:t>
            </a:r>
            <a:r>
              <a:rPr sz="2800" spc="0" dirty="0">
                <a:latin typeface="Georgia"/>
                <a:cs typeface="Georgia"/>
              </a:rPr>
              <a:t>t</a:t>
            </a:r>
            <a:r>
              <a:rPr sz="2800" spc="-9" dirty="0">
                <a:latin typeface="Georgia"/>
                <a:cs typeface="Georgia"/>
              </a:rPr>
              <a:t>a</a:t>
            </a:r>
            <a:r>
              <a:rPr sz="2800" spc="0" dirty="0">
                <a:latin typeface="Georgia"/>
                <a:cs typeface="Georgia"/>
              </a:rPr>
              <a:t>ve</a:t>
            </a:r>
            <a:r>
              <a:rPr sz="2800" spc="9" dirty="0">
                <a:latin typeface="Georgia"/>
                <a:cs typeface="Georgia"/>
              </a:rPr>
              <a:t>n</a:t>
            </a:r>
            <a:r>
              <a:rPr sz="2800" spc="0" dirty="0">
                <a:latin typeface="Georgia"/>
                <a:cs typeface="Georgia"/>
              </a:rPr>
              <a:t>í</a:t>
            </a:r>
            <a:endParaRPr sz="2800">
              <a:latin typeface="Georgia"/>
              <a:cs typeface="Georgia"/>
            </a:endParaRPr>
          </a:p>
          <a:p>
            <a:pPr marL="12700">
              <a:lnSpc>
                <a:spcPct val="94685"/>
              </a:lnSpc>
              <a:spcBef>
                <a:spcPts val="326"/>
              </a:spcBef>
            </a:pPr>
            <a:r>
              <a:rPr sz="2800" spc="0" dirty="0">
                <a:latin typeface="Georgia"/>
                <a:cs typeface="Georgia"/>
              </a:rPr>
              <a:t>Uz</a:t>
            </a:r>
            <a:r>
              <a:rPr sz="2800" spc="-9" dirty="0">
                <a:latin typeface="Georgia"/>
                <a:cs typeface="Georgia"/>
              </a:rPr>
              <a:t>a</a:t>
            </a:r>
            <a:r>
              <a:rPr sz="2800" spc="0" dirty="0">
                <a:latin typeface="Georgia"/>
                <a:cs typeface="Georgia"/>
              </a:rPr>
              <a:t>vření</a:t>
            </a:r>
            <a:r>
              <a:rPr sz="2800" spc="-47" dirty="0">
                <a:latin typeface="Georgia"/>
                <a:cs typeface="Georgia"/>
              </a:rPr>
              <a:t> </a:t>
            </a:r>
            <a:r>
              <a:rPr sz="2800" spc="0" dirty="0">
                <a:latin typeface="Georgia"/>
                <a:cs typeface="Georgia"/>
              </a:rPr>
              <a:t>manželství</a:t>
            </a:r>
            <a:endParaRPr sz="2800">
              <a:latin typeface="Georgia"/>
              <a:cs typeface="Georgia"/>
            </a:endParaRPr>
          </a:p>
          <a:p>
            <a:pPr marL="12700" marR="60606">
              <a:lnSpc>
                <a:spcPct val="94685"/>
              </a:lnSpc>
              <a:spcBef>
                <a:spcPts val="475"/>
              </a:spcBef>
            </a:pPr>
            <a:r>
              <a:rPr sz="2800" spc="0" dirty="0">
                <a:latin typeface="Georgia"/>
                <a:cs typeface="Georgia"/>
              </a:rPr>
              <a:t>Rodičov</a:t>
            </a:r>
            <a:r>
              <a:rPr sz="2800" spc="9" dirty="0">
                <a:latin typeface="Georgia"/>
                <a:cs typeface="Georgia"/>
              </a:rPr>
              <a:t>s</a:t>
            </a:r>
            <a:r>
              <a:rPr sz="2800" spc="0" dirty="0">
                <a:latin typeface="Georgia"/>
                <a:cs typeface="Georgia"/>
              </a:rPr>
              <a:t>tví</a:t>
            </a:r>
            <a:endParaRPr sz="28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124824344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9" name="object 29"/>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1" name="object 31"/>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2" name="object 32"/>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3" name="object 33"/>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4" name="object 34"/>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5" name="object 35"/>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6" name="object 36"/>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7" name="object 37"/>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8" name="object 38"/>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3" name="object 23"/>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4" name="object 24"/>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5" name="object 25"/>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6" name="object 26"/>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2" name="object 22"/>
          <p:cNvSpPr txBox="1"/>
          <p:nvPr/>
        </p:nvSpPr>
        <p:spPr>
          <a:xfrm>
            <a:off x="535940" y="1189077"/>
            <a:ext cx="3357473" cy="1031239"/>
          </a:xfrm>
          <a:prstGeom prst="rect">
            <a:avLst/>
          </a:prstGeom>
        </p:spPr>
        <p:txBody>
          <a:bodyPr wrap="square" lIns="0" tIns="0" rIns="0" bIns="0" rtlCol="0">
            <a:noAutofit/>
          </a:bodyPr>
          <a:lstStyle/>
          <a:p>
            <a:pPr marL="12700">
              <a:lnSpc>
                <a:spcPts val="3810"/>
              </a:lnSpc>
              <a:spcBef>
                <a:spcPts val="190"/>
              </a:spcBef>
            </a:pPr>
            <a:r>
              <a:rPr sz="3600" spc="0" dirty="0">
                <a:solidFill>
                  <a:srgbClr val="424455"/>
                </a:solidFill>
                <a:latin typeface="Trebuchet MS"/>
                <a:cs typeface="Trebuchet MS"/>
              </a:rPr>
              <a:t>Mladá</a:t>
            </a:r>
            <a:r>
              <a:rPr sz="3600" spc="-19" dirty="0">
                <a:solidFill>
                  <a:srgbClr val="424455"/>
                </a:solidFill>
                <a:latin typeface="Trebuchet MS"/>
                <a:cs typeface="Trebuchet MS"/>
              </a:rPr>
              <a:t> </a:t>
            </a:r>
            <a:r>
              <a:rPr sz="3600" spc="0" dirty="0">
                <a:solidFill>
                  <a:srgbClr val="424455"/>
                </a:solidFill>
                <a:latin typeface="Trebuchet MS"/>
                <a:cs typeface="Trebuchet MS"/>
              </a:rPr>
              <a:t>dospěl</a:t>
            </a:r>
            <a:r>
              <a:rPr sz="3600" spc="-9" dirty="0">
                <a:solidFill>
                  <a:srgbClr val="424455"/>
                </a:solidFill>
                <a:latin typeface="Trebuchet MS"/>
                <a:cs typeface="Trebuchet MS"/>
              </a:rPr>
              <a:t>o</a:t>
            </a:r>
            <a:r>
              <a:rPr sz="3600" spc="0" dirty="0">
                <a:solidFill>
                  <a:srgbClr val="424455"/>
                </a:solidFill>
                <a:latin typeface="Trebuchet MS"/>
                <a:cs typeface="Trebuchet MS"/>
              </a:rPr>
              <a:t>st</a:t>
            </a:r>
            <a:endParaRPr sz="3600">
              <a:latin typeface="Trebuchet MS"/>
              <a:cs typeface="Trebuchet MS"/>
            </a:endParaRPr>
          </a:p>
          <a:p>
            <a:pPr marL="12700" marR="68579">
              <a:lnSpc>
                <a:spcPts val="4170"/>
              </a:lnSpc>
              <a:spcBef>
                <a:spcPts val="158"/>
              </a:spcBef>
            </a:pPr>
            <a:r>
              <a:rPr sz="3600" spc="0" dirty="0">
                <a:solidFill>
                  <a:srgbClr val="424455"/>
                </a:solidFill>
                <a:latin typeface="Trebuchet MS"/>
                <a:cs typeface="Trebuchet MS"/>
              </a:rPr>
              <a:t>30</a:t>
            </a:r>
            <a:r>
              <a:rPr sz="3600" spc="-9" dirty="0">
                <a:solidFill>
                  <a:srgbClr val="424455"/>
                </a:solidFill>
                <a:latin typeface="Trebuchet MS"/>
                <a:cs typeface="Trebuchet MS"/>
              </a:rPr>
              <a:t>l</a:t>
            </a:r>
            <a:r>
              <a:rPr sz="3600" spc="0" dirty="0">
                <a:solidFill>
                  <a:srgbClr val="424455"/>
                </a:solidFill>
                <a:latin typeface="Trebuchet MS"/>
                <a:cs typeface="Trebuchet MS"/>
              </a:rPr>
              <a:t>etý</a:t>
            </a:r>
            <a:r>
              <a:rPr sz="3600" spc="9" dirty="0">
                <a:solidFill>
                  <a:srgbClr val="424455"/>
                </a:solidFill>
                <a:latin typeface="Trebuchet MS"/>
                <a:cs typeface="Trebuchet MS"/>
              </a:rPr>
              <a:t>c</a:t>
            </a:r>
            <a:r>
              <a:rPr sz="3600" spc="0" dirty="0">
                <a:solidFill>
                  <a:srgbClr val="424455"/>
                </a:solidFill>
                <a:latin typeface="Trebuchet MS"/>
                <a:cs typeface="Trebuchet MS"/>
              </a:rPr>
              <a:t>h)</a:t>
            </a:r>
            <a:endParaRPr sz="3600">
              <a:latin typeface="Trebuchet MS"/>
              <a:cs typeface="Trebuchet MS"/>
            </a:endParaRPr>
          </a:p>
        </p:txBody>
      </p:sp>
      <p:sp>
        <p:nvSpPr>
          <p:cNvPr id="21" name="object 21"/>
          <p:cNvSpPr txBox="1"/>
          <p:nvPr/>
        </p:nvSpPr>
        <p:spPr>
          <a:xfrm>
            <a:off x="4076496" y="1189077"/>
            <a:ext cx="3335528" cy="482600"/>
          </a:xfrm>
          <a:prstGeom prst="rect">
            <a:avLst/>
          </a:prstGeom>
        </p:spPr>
        <p:txBody>
          <a:bodyPr wrap="square" lIns="0" tIns="0" rIns="0" bIns="0" rtlCol="0">
            <a:noAutofit/>
          </a:bodyPr>
          <a:lstStyle/>
          <a:p>
            <a:pPr marL="12700">
              <a:lnSpc>
                <a:spcPts val="3800"/>
              </a:lnSpc>
              <a:spcBef>
                <a:spcPts val="190"/>
              </a:spcBef>
            </a:pPr>
            <a:r>
              <a:rPr sz="3600" spc="0" dirty="0">
                <a:solidFill>
                  <a:srgbClr val="424455"/>
                </a:solidFill>
                <a:latin typeface="Trebuchet MS"/>
                <a:cs typeface="Trebuchet MS"/>
              </a:rPr>
              <a:t>(</a:t>
            </a:r>
            <a:r>
              <a:rPr sz="3600" spc="9" dirty="0">
                <a:solidFill>
                  <a:srgbClr val="424455"/>
                </a:solidFill>
                <a:latin typeface="Trebuchet MS"/>
                <a:cs typeface="Trebuchet MS"/>
              </a:rPr>
              <a:t>c</a:t>
            </a:r>
            <a:r>
              <a:rPr sz="3600" spc="0" dirty="0">
                <a:solidFill>
                  <a:srgbClr val="424455"/>
                </a:solidFill>
                <a:latin typeface="Trebuchet MS"/>
                <a:cs typeface="Trebuchet MS"/>
              </a:rPr>
              <a:t>ha</a:t>
            </a:r>
            <a:r>
              <a:rPr sz="3600" spc="4" dirty="0">
                <a:solidFill>
                  <a:srgbClr val="424455"/>
                </a:solidFill>
                <a:latin typeface="Trebuchet MS"/>
                <a:cs typeface="Trebuchet MS"/>
              </a:rPr>
              <a:t>r</a:t>
            </a:r>
            <a:r>
              <a:rPr sz="3600" spc="0" dirty="0">
                <a:solidFill>
                  <a:srgbClr val="424455"/>
                </a:solidFill>
                <a:latin typeface="Trebuchet MS"/>
                <a:cs typeface="Trebuchet MS"/>
              </a:rPr>
              <a:t>akt</a:t>
            </a:r>
            <a:r>
              <a:rPr sz="3600" spc="4" dirty="0">
                <a:solidFill>
                  <a:srgbClr val="424455"/>
                </a:solidFill>
                <a:latin typeface="Trebuchet MS"/>
                <a:cs typeface="Trebuchet MS"/>
              </a:rPr>
              <a:t>e</a:t>
            </a:r>
            <a:r>
              <a:rPr sz="3600" spc="0" dirty="0">
                <a:solidFill>
                  <a:srgbClr val="424455"/>
                </a:solidFill>
                <a:latin typeface="Trebuchet MS"/>
                <a:cs typeface="Trebuchet MS"/>
              </a:rPr>
              <a:t>rist</a:t>
            </a:r>
            <a:r>
              <a:rPr sz="3600" spc="4" dirty="0">
                <a:solidFill>
                  <a:srgbClr val="424455"/>
                </a:solidFill>
                <a:latin typeface="Trebuchet MS"/>
                <a:cs typeface="Trebuchet MS"/>
              </a:rPr>
              <a:t>i</a:t>
            </a:r>
            <a:r>
              <a:rPr sz="3600" spc="0" dirty="0">
                <a:solidFill>
                  <a:srgbClr val="424455"/>
                </a:solidFill>
                <a:latin typeface="Trebuchet MS"/>
                <a:cs typeface="Trebuchet MS"/>
              </a:rPr>
              <a:t>ka</a:t>
            </a:r>
            <a:endParaRPr sz="3600">
              <a:latin typeface="Trebuchet MS"/>
              <a:cs typeface="Trebuchet MS"/>
            </a:endParaRPr>
          </a:p>
        </p:txBody>
      </p:sp>
      <p:sp>
        <p:nvSpPr>
          <p:cNvPr id="20" name="object 20"/>
          <p:cNvSpPr txBox="1"/>
          <p:nvPr/>
        </p:nvSpPr>
        <p:spPr>
          <a:xfrm>
            <a:off x="645668" y="2340926"/>
            <a:ext cx="218214"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9" name="object 19"/>
          <p:cNvSpPr txBox="1"/>
          <p:nvPr/>
        </p:nvSpPr>
        <p:spPr>
          <a:xfrm>
            <a:off x="902004" y="2340926"/>
            <a:ext cx="5785106" cy="380492"/>
          </a:xfrm>
          <a:prstGeom prst="rect">
            <a:avLst/>
          </a:prstGeom>
        </p:spPr>
        <p:txBody>
          <a:bodyPr wrap="square" lIns="0" tIns="0" rIns="0" bIns="0" rtlCol="0">
            <a:noAutofit/>
          </a:bodyPr>
          <a:lstStyle/>
          <a:p>
            <a:pPr marL="12700">
              <a:lnSpc>
                <a:spcPts val="2970"/>
              </a:lnSpc>
              <a:spcBef>
                <a:spcPts val="148"/>
              </a:spcBef>
            </a:pPr>
            <a:r>
              <a:rPr sz="2800" spc="0" dirty="0">
                <a:latin typeface="Georgia"/>
                <a:cs typeface="Georgia"/>
              </a:rPr>
              <a:t>K</a:t>
            </a:r>
            <a:r>
              <a:rPr sz="2800" spc="4" dirty="0">
                <a:latin typeface="Georgia"/>
                <a:cs typeface="Georgia"/>
              </a:rPr>
              <a:t>o</a:t>
            </a:r>
            <a:r>
              <a:rPr sz="2800" spc="0" dirty="0">
                <a:latin typeface="Georgia"/>
                <a:cs typeface="Georgia"/>
              </a:rPr>
              <a:t>l</a:t>
            </a:r>
            <a:r>
              <a:rPr sz="2800" spc="4" dirty="0">
                <a:latin typeface="Georgia"/>
                <a:cs typeface="Georgia"/>
              </a:rPr>
              <a:t>e</a:t>
            </a:r>
            <a:r>
              <a:rPr sz="2800" spc="0" dirty="0">
                <a:latin typeface="Georgia"/>
                <a:cs typeface="Georgia"/>
              </a:rPr>
              <a:t>m</a:t>
            </a:r>
            <a:r>
              <a:rPr sz="2800" spc="-95" dirty="0">
                <a:latin typeface="Georgia"/>
                <a:cs typeface="Georgia"/>
              </a:rPr>
              <a:t> </a:t>
            </a:r>
            <a:r>
              <a:rPr sz="2800" b="1" spc="0" dirty="0">
                <a:latin typeface="Georgia"/>
                <a:cs typeface="Georgia"/>
              </a:rPr>
              <a:t>30ti</a:t>
            </a:r>
            <a:r>
              <a:rPr sz="2800" b="1" spc="-48" dirty="0">
                <a:latin typeface="Georgia"/>
                <a:cs typeface="Georgia"/>
              </a:rPr>
              <a:t> </a:t>
            </a:r>
            <a:r>
              <a:rPr sz="2800" b="1" spc="0" dirty="0">
                <a:latin typeface="Georgia"/>
                <a:cs typeface="Georgia"/>
              </a:rPr>
              <a:t>let</a:t>
            </a:r>
            <a:r>
              <a:rPr sz="2800" b="1" spc="-26" dirty="0">
                <a:latin typeface="Georgia"/>
                <a:cs typeface="Georgia"/>
              </a:rPr>
              <a:t> </a:t>
            </a:r>
            <a:r>
              <a:rPr sz="2800" b="1" spc="0" dirty="0">
                <a:latin typeface="Georgia"/>
                <a:cs typeface="Georgia"/>
              </a:rPr>
              <a:t>první b</a:t>
            </a:r>
            <a:r>
              <a:rPr sz="2800" b="1" spc="-9" dirty="0">
                <a:latin typeface="Georgia"/>
                <a:cs typeface="Georgia"/>
              </a:rPr>
              <a:t>i</a:t>
            </a:r>
            <a:r>
              <a:rPr sz="2800" b="1" spc="0" dirty="0">
                <a:latin typeface="Georgia"/>
                <a:cs typeface="Georgia"/>
              </a:rPr>
              <a:t>lancování</a:t>
            </a:r>
            <a:endParaRPr sz="2800">
              <a:latin typeface="Georgia"/>
              <a:cs typeface="Georgia"/>
            </a:endParaRPr>
          </a:p>
        </p:txBody>
      </p:sp>
      <p:sp>
        <p:nvSpPr>
          <p:cNvPr id="18" name="object 18"/>
          <p:cNvSpPr txBox="1"/>
          <p:nvPr/>
        </p:nvSpPr>
        <p:spPr>
          <a:xfrm>
            <a:off x="6794754" y="2340926"/>
            <a:ext cx="1851188" cy="380492"/>
          </a:xfrm>
          <a:prstGeom prst="rect">
            <a:avLst/>
          </a:prstGeom>
        </p:spPr>
        <p:txBody>
          <a:bodyPr wrap="square" lIns="0" tIns="0" rIns="0" bIns="0" rtlCol="0">
            <a:noAutofit/>
          </a:bodyPr>
          <a:lstStyle/>
          <a:p>
            <a:pPr marL="12700">
              <a:lnSpc>
                <a:spcPts val="2970"/>
              </a:lnSpc>
              <a:spcBef>
                <a:spcPts val="148"/>
              </a:spcBef>
            </a:pPr>
            <a:r>
              <a:rPr sz="2800" spc="0" dirty="0">
                <a:latin typeface="Georgia"/>
                <a:cs typeface="Georgia"/>
              </a:rPr>
              <a:t>-</a:t>
            </a:r>
            <a:r>
              <a:rPr sz="2800" spc="-10" dirty="0">
                <a:latin typeface="Georgia"/>
                <a:cs typeface="Georgia"/>
              </a:rPr>
              <a:t> </a:t>
            </a:r>
            <a:r>
              <a:rPr sz="2800" spc="0" dirty="0">
                <a:latin typeface="Georgia"/>
                <a:cs typeface="Georgia"/>
              </a:rPr>
              <a:t>pláno</a:t>
            </a:r>
            <a:r>
              <a:rPr sz="2800" spc="4" dirty="0">
                <a:latin typeface="Georgia"/>
                <a:cs typeface="Georgia"/>
              </a:rPr>
              <a:t>v</a:t>
            </a:r>
            <a:r>
              <a:rPr sz="2800" spc="0" dirty="0">
                <a:latin typeface="Georgia"/>
                <a:cs typeface="Georgia"/>
              </a:rPr>
              <a:t>ání</a:t>
            </a:r>
            <a:endParaRPr sz="2800">
              <a:latin typeface="Georgia"/>
              <a:cs typeface="Georgia"/>
            </a:endParaRPr>
          </a:p>
        </p:txBody>
      </p:sp>
      <p:sp>
        <p:nvSpPr>
          <p:cNvPr id="17" name="object 17"/>
          <p:cNvSpPr txBox="1"/>
          <p:nvPr/>
        </p:nvSpPr>
        <p:spPr>
          <a:xfrm>
            <a:off x="902004" y="2767646"/>
            <a:ext cx="6783103" cy="2629085"/>
          </a:xfrm>
          <a:prstGeom prst="rect">
            <a:avLst/>
          </a:prstGeom>
        </p:spPr>
        <p:txBody>
          <a:bodyPr wrap="square" lIns="0" tIns="0" rIns="0" bIns="0" rtlCol="0">
            <a:noAutofit/>
          </a:bodyPr>
          <a:lstStyle/>
          <a:p>
            <a:pPr marL="12700" marR="60606">
              <a:lnSpc>
                <a:spcPts val="2970"/>
              </a:lnSpc>
              <a:spcBef>
                <a:spcPts val="148"/>
              </a:spcBef>
            </a:pPr>
            <a:r>
              <a:rPr sz="2800" spc="0" dirty="0">
                <a:latin typeface="Georgia"/>
                <a:cs typeface="Georgia"/>
              </a:rPr>
              <a:t>dalšího</a:t>
            </a:r>
            <a:r>
              <a:rPr sz="2800" spc="-79" dirty="0">
                <a:latin typeface="Georgia"/>
                <a:cs typeface="Georgia"/>
              </a:rPr>
              <a:t> </a:t>
            </a:r>
            <a:r>
              <a:rPr sz="2800" spc="0" dirty="0">
                <a:latin typeface="Georgia"/>
                <a:cs typeface="Georgia"/>
              </a:rPr>
              <a:t>směřování</a:t>
            </a:r>
            <a:r>
              <a:rPr sz="2800" spc="-109" dirty="0">
                <a:latin typeface="Georgia"/>
                <a:cs typeface="Georgia"/>
              </a:rPr>
              <a:t> </a:t>
            </a:r>
            <a:r>
              <a:rPr sz="2800" spc="0" dirty="0">
                <a:latin typeface="Georgia"/>
                <a:cs typeface="Georgia"/>
              </a:rPr>
              <a:t>,</a:t>
            </a:r>
            <a:r>
              <a:rPr sz="2800" spc="-14" dirty="0">
                <a:latin typeface="Georgia"/>
                <a:cs typeface="Georgia"/>
              </a:rPr>
              <a:t> </a:t>
            </a:r>
            <a:r>
              <a:rPr sz="2800" spc="0" dirty="0">
                <a:latin typeface="Georgia"/>
                <a:cs typeface="Georgia"/>
              </a:rPr>
              <a:t>impulzy</a:t>
            </a:r>
            <a:r>
              <a:rPr sz="2800" spc="-79" dirty="0">
                <a:latin typeface="Georgia"/>
                <a:cs typeface="Georgia"/>
              </a:rPr>
              <a:t> </a:t>
            </a:r>
            <a:r>
              <a:rPr sz="2800" spc="0" dirty="0">
                <a:latin typeface="Georgia"/>
                <a:cs typeface="Georgia"/>
              </a:rPr>
              <a:t>ke</a:t>
            </a:r>
            <a:r>
              <a:rPr sz="2800" spc="-28" dirty="0">
                <a:latin typeface="Georgia"/>
                <a:cs typeface="Georgia"/>
              </a:rPr>
              <a:t> </a:t>
            </a:r>
            <a:r>
              <a:rPr sz="2800" spc="0" dirty="0">
                <a:latin typeface="Georgia"/>
                <a:cs typeface="Georgia"/>
              </a:rPr>
              <a:t>změně</a:t>
            </a:r>
            <a:r>
              <a:rPr sz="2800" spc="-80" dirty="0">
                <a:latin typeface="Georgia"/>
                <a:cs typeface="Georgia"/>
              </a:rPr>
              <a:t> </a:t>
            </a:r>
            <a:r>
              <a:rPr sz="2800" spc="0" dirty="0">
                <a:latin typeface="Georgia"/>
                <a:cs typeface="Georgia"/>
              </a:rPr>
              <a:t>–</a:t>
            </a:r>
            <a:endParaRPr sz="2800" dirty="0">
              <a:latin typeface="Georgia"/>
              <a:cs typeface="Georgia"/>
            </a:endParaRPr>
          </a:p>
          <a:p>
            <a:pPr marL="12700" marR="60606">
              <a:lnSpc>
                <a:spcPct val="94685"/>
              </a:lnSpc>
              <a:spcBef>
                <a:spcPts val="26"/>
              </a:spcBef>
            </a:pPr>
            <a:r>
              <a:rPr sz="2800" spc="0" dirty="0" err="1">
                <a:latin typeface="Georgia"/>
                <a:cs typeface="Georgia"/>
              </a:rPr>
              <a:t>přech</a:t>
            </a:r>
            <a:r>
              <a:rPr sz="2800" spc="9" dirty="0" err="1">
                <a:latin typeface="Georgia"/>
                <a:cs typeface="Georgia"/>
              </a:rPr>
              <a:t>o</a:t>
            </a:r>
            <a:r>
              <a:rPr sz="2800" spc="0" dirty="0" err="1">
                <a:latin typeface="Georgia"/>
                <a:cs typeface="Georgia"/>
              </a:rPr>
              <a:t>do</a:t>
            </a:r>
            <a:r>
              <a:rPr sz="2800" spc="9" dirty="0" err="1">
                <a:latin typeface="Georgia"/>
                <a:cs typeface="Georgia"/>
              </a:rPr>
              <a:t>v</a:t>
            </a:r>
            <a:r>
              <a:rPr sz="2800" spc="0" dirty="0" err="1">
                <a:latin typeface="Georgia"/>
                <a:cs typeface="Georgia"/>
              </a:rPr>
              <a:t>á</a:t>
            </a:r>
            <a:r>
              <a:rPr sz="2800" spc="-130" dirty="0">
                <a:latin typeface="Georgia"/>
                <a:cs typeface="Georgia"/>
              </a:rPr>
              <a:t> </a:t>
            </a:r>
            <a:r>
              <a:rPr sz="2800" spc="0" dirty="0" err="1">
                <a:latin typeface="Georgia"/>
                <a:cs typeface="Georgia"/>
              </a:rPr>
              <a:t>f</a:t>
            </a:r>
            <a:r>
              <a:rPr sz="2800" spc="-9" dirty="0" err="1">
                <a:latin typeface="Georgia"/>
                <a:cs typeface="Georgia"/>
              </a:rPr>
              <a:t>á</a:t>
            </a:r>
            <a:r>
              <a:rPr sz="2800" spc="0" dirty="0" err="1">
                <a:latin typeface="Georgia"/>
                <a:cs typeface="Georgia"/>
              </a:rPr>
              <a:t>ze</a:t>
            </a:r>
            <a:r>
              <a:rPr lang="cs-CZ" sz="2800" spc="0" dirty="0">
                <a:latin typeface="Georgia"/>
                <a:cs typeface="Georgia"/>
              </a:rPr>
              <a:t> (krize Kristových let – srovnej </a:t>
            </a:r>
            <a:r>
              <a:rPr lang="cs-CZ" sz="2800" spc="0" dirty="0" err="1">
                <a:latin typeface="Georgia"/>
                <a:cs typeface="Georgia"/>
              </a:rPr>
              <a:t>quaterlife</a:t>
            </a:r>
            <a:r>
              <a:rPr lang="cs-CZ" sz="2800" spc="0" dirty="0">
                <a:latin typeface="Georgia"/>
                <a:cs typeface="Georgia"/>
              </a:rPr>
              <a:t> (</a:t>
            </a:r>
            <a:r>
              <a:rPr lang="cs-CZ" sz="2800" spc="0" dirty="0" err="1">
                <a:latin typeface="Georgia"/>
                <a:cs typeface="Georgia"/>
              </a:rPr>
              <a:t>čtvrtživotní</a:t>
            </a:r>
            <a:r>
              <a:rPr lang="cs-CZ" sz="2800" dirty="0">
                <a:latin typeface="Georgia"/>
                <a:cs typeface="Georgia"/>
              </a:rPr>
              <a:t> krize) </a:t>
            </a:r>
            <a:endParaRPr sz="2800" dirty="0">
              <a:latin typeface="Georgia"/>
              <a:cs typeface="Georgia"/>
            </a:endParaRPr>
          </a:p>
          <a:p>
            <a:pPr marL="12700">
              <a:lnSpc>
                <a:spcPct val="94685"/>
              </a:lnSpc>
              <a:spcBef>
                <a:spcPts val="480"/>
              </a:spcBef>
            </a:pPr>
            <a:r>
              <a:rPr sz="2800" spc="0" dirty="0">
                <a:latin typeface="Georgia"/>
                <a:cs typeface="Georgia"/>
              </a:rPr>
              <a:t>Fá</a:t>
            </a:r>
            <a:r>
              <a:rPr sz="2800" spc="-9" dirty="0">
                <a:latin typeface="Georgia"/>
                <a:cs typeface="Georgia"/>
              </a:rPr>
              <a:t>z</a:t>
            </a:r>
            <a:r>
              <a:rPr sz="2800" spc="0" dirty="0">
                <a:latin typeface="Georgia"/>
                <a:cs typeface="Georgia"/>
              </a:rPr>
              <a:t>e</a:t>
            </a:r>
            <a:r>
              <a:rPr sz="2800" spc="-23" dirty="0">
                <a:latin typeface="Georgia"/>
                <a:cs typeface="Georgia"/>
              </a:rPr>
              <a:t> </a:t>
            </a:r>
            <a:r>
              <a:rPr sz="2800" spc="0" dirty="0">
                <a:latin typeface="Georgia"/>
                <a:cs typeface="Georgia"/>
              </a:rPr>
              <a:t>st</a:t>
            </a:r>
            <a:r>
              <a:rPr sz="2800" spc="-9" dirty="0">
                <a:latin typeface="Georgia"/>
                <a:cs typeface="Georgia"/>
              </a:rPr>
              <a:t>a</a:t>
            </a:r>
            <a:r>
              <a:rPr sz="2800" spc="0" dirty="0">
                <a:latin typeface="Georgia"/>
                <a:cs typeface="Georgia"/>
              </a:rPr>
              <a:t>b</a:t>
            </a:r>
            <a:r>
              <a:rPr sz="2800" spc="-9" dirty="0">
                <a:latin typeface="Georgia"/>
                <a:cs typeface="Georgia"/>
              </a:rPr>
              <a:t>i</a:t>
            </a:r>
            <a:r>
              <a:rPr sz="2800" spc="0" dirty="0">
                <a:latin typeface="Georgia"/>
                <a:cs typeface="Georgia"/>
              </a:rPr>
              <a:t>liz</a:t>
            </a:r>
            <a:r>
              <a:rPr sz="2800" spc="-14" dirty="0">
                <a:latin typeface="Georgia"/>
                <a:cs typeface="Georgia"/>
              </a:rPr>
              <a:t>a</a:t>
            </a:r>
            <a:r>
              <a:rPr sz="2800" spc="0" dirty="0">
                <a:latin typeface="Georgia"/>
                <a:cs typeface="Georgia"/>
              </a:rPr>
              <a:t>ce </a:t>
            </a:r>
            <a:r>
              <a:rPr sz="2800" spc="13" dirty="0">
                <a:latin typeface="Georgia"/>
                <a:cs typeface="Georgia"/>
              </a:rPr>
              <a:t> </a:t>
            </a:r>
            <a:r>
              <a:rPr sz="2800" spc="0" dirty="0">
                <a:latin typeface="Georgia"/>
                <a:cs typeface="Georgia"/>
              </a:rPr>
              <a:t>zodpověd</a:t>
            </a:r>
            <a:r>
              <a:rPr sz="2800" spc="9" dirty="0">
                <a:latin typeface="Georgia"/>
                <a:cs typeface="Georgia"/>
              </a:rPr>
              <a:t>n</a:t>
            </a:r>
            <a:r>
              <a:rPr sz="2800" spc="0" dirty="0">
                <a:latin typeface="Georgia"/>
                <a:cs typeface="Georgia"/>
              </a:rPr>
              <a:t>osti a</a:t>
            </a:r>
            <a:r>
              <a:rPr sz="2800" spc="9" dirty="0">
                <a:latin typeface="Georgia"/>
                <a:cs typeface="Georgia"/>
              </a:rPr>
              <a:t> </a:t>
            </a:r>
            <a:r>
              <a:rPr sz="2800" spc="0" dirty="0">
                <a:latin typeface="Georgia"/>
                <a:cs typeface="Georgia"/>
              </a:rPr>
              <a:t>z</a:t>
            </a:r>
            <a:r>
              <a:rPr sz="2800" spc="-14" dirty="0">
                <a:latin typeface="Georgia"/>
                <a:cs typeface="Georgia"/>
              </a:rPr>
              <a:t>a</a:t>
            </a:r>
            <a:r>
              <a:rPr sz="2800" spc="0" dirty="0">
                <a:latin typeface="Georgia"/>
                <a:cs typeface="Georgia"/>
              </a:rPr>
              <a:t>měření</a:t>
            </a:r>
            <a:endParaRPr sz="2800" dirty="0">
              <a:latin typeface="Georgia"/>
              <a:cs typeface="Georgia"/>
            </a:endParaRPr>
          </a:p>
          <a:p>
            <a:pPr marL="12700" marR="60606">
              <a:lnSpc>
                <a:spcPct val="94685"/>
              </a:lnSpc>
              <a:spcBef>
                <a:spcPts val="175"/>
              </a:spcBef>
            </a:pPr>
            <a:r>
              <a:rPr sz="2800" spc="0" dirty="0">
                <a:latin typeface="Georgia"/>
                <a:cs typeface="Georgia"/>
              </a:rPr>
              <a:t>dl</a:t>
            </a:r>
            <a:r>
              <a:rPr sz="2800" spc="9" dirty="0">
                <a:latin typeface="Georgia"/>
                <a:cs typeface="Georgia"/>
              </a:rPr>
              <a:t>o</a:t>
            </a:r>
            <a:r>
              <a:rPr sz="2800" spc="0" dirty="0">
                <a:latin typeface="Georgia"/>
                <a:cs typeface="Georgia"/>
              </a:rPr>
              <a:t>uh</a:t>
            </a:r>
            <a:r>
              <a:rPr sz="2800" spc="9" dirty="0">
                <a:latin typeface="Georgia"/>
                <a:cs typeface="Georgia"/>
              </a:rPr>
              <a:t>o</a:t>
            </a:r>
            <a:r>
              <a:rPr sz="2800" spc="0" dirty="0">
                <a:latin typeface="Georgia"/>
                <a:cs typeface="Georgia"/>
              </a:rPr>
              <a:t>dobé</a:t>
            </a:r>
            <a:r>
              <a:rPr sz="2800" spc="-146" dirty="0">
                <a:latin typeface="Georgia"/>
                <a:cs typeface="Georgia"/>
              </a:rPr>
              <a:t> </a:t>
            </a:r>
            <a:r>
              <a:rPr sz="2800" spc="0" dirty="0">
                <a:latin typeface="Georgia"/>
                <a:cs typeface="Georgia"/>
              </a:rPr>
              <a:t>cíle</a:t>
            </a:r>
            <a:endParaRPr sz="2800" dirty="0">
              <a:latin typeface="Georgia"/>
              <a:cs typeface="Georgia"/>
            </a:endParaRPr>
          </a:p>
          <a:p>
            <a:pPr marL="12700" marR="60606">
              <a:lnSpc>
                <a:spcPct val="94685"/>
              </a:lnSpc>
              <a:spcBef>
                <a:spcPts val="475"/>
              </a:spcBef>
            </a:pPr>
            <a:r>
              <a:rPr sz="2800" spc="0" dirty="0">
                <a:latin typeface="Georgia"/>
                <a:cs typeface="Georgia"/>
              </a:rPr>
              <a:t>Pr</a:t>
            </a:r>
            <a:r>
              <a:rPr sz="2800" spc="-14" dirty="0">
                <a:latin typeface="Georgia"/>
                <a:cs typeface="Georgia"/>
              </a:rPr>
              <a:t>á</a:t>
            </a:r>
            <a:r>
              <a:rPr sz="2800" spc="0" dirty="0">
                <a:latin typeface="Georgia"/>
                <a:cs typeface="Georgia"/>
              </a:rPr>
              <a:t>ce</a:t>
            </a:r>
            <a:r>
              <a:rPr sz="2800" spc="-11" dirty="0">
                <a:latin typeface="Georgia"/>
                <a:cs typeface="Georgia"/>
              </a:rPr>
              <a:t> </a:t>
            </a:r>
            <a:r>
              <a:rPr sz="2800" spc="0" dirty="0">
                <a:latin typeface="Georgia"/>
                <a:cs typeface="Georgia"/>
              </a:rPr>
              <a:t>na projektu</a:t>
            </a:r>
            <a:r>
              <a:rPr sz="2800" spc="-99" dirty="0">
                <a:latin typeface="Georgia"/>
                <a:cs typeface="Georgia"/>
              </a:rPr>
              <a:t> </a:t>
            </a:r>
            <a:r>
              <a:rPr sz="2800" spc="0" dirty="0" err="1">
                <a:latin typeface="Georgia"/>
                <a:cs typeface="Georgia"/>
              </a:rPr>
              <a:t>vlastní</a:t>
            </a:r>
            <a:r>
              <a:rPr sz="2800" spc="-77" dirty="0">
                <a:latin typeface="Georgia"/>
                <a:cs typeface="Georgia"/>
              </a:rPr>
              <a:t> </a:t>
            </a:r>
            <a:r>
              <a:rPr sz="2800" spc="0" dirty="0" err="1">
                <a:latin typeface="Georgia"/>
                <a:cs typeface="Georgia"/>
              </a:rPr>
              <a:t>budouc</a:t>
            </a:r>
            <a:r>
              <a:rPr sz="2800" spc="4" dirty="0" err="1">
                <a:latin typeface="Georgia"/>
                <a:cs typeface="Georgia"/>
              </a:rPr>
              <a:t>n</a:t>
            </a:r>
            <a:r>
              <a:rPr sz="2800" spc="0" dirty="0" err="1">
                <a:latin typeface="Georgia"/>
                <a:cs typeface="Georgia"/>
              </a:rPr>
              <a:t>o</a:t>
            </a:r>
            <a:r>
              <a:rPr sz="2800" spc="4" dirty="0" err="1">
                <a:latin typeface="Georgia"/>
                <a:cs typeface="Georgia"/>
              </a:rPr>
              <a:t>s</a:t>
            </a:r>
            <a:r>
              <a:rPr sz="2800" spc="0" dirty="0" err="1">
                <a:latin typeface="Georgia"/>
                <a:cs typeface="Georgia"/>
              </a:rPr>
              <a:t>ti</a:t>
            </a:r>
            <a:endParaRPr lang="cs-CZ" sz="2800" spc="0" dirty="0">
              <a:latin typeface="Georgia"/>
              <a:cs typeface="Georgia"/>
            </a:endParaRPr>
          </a:p>
          <a:p>
            <a:pPr marL="12700" marR="60606">
              <a:lnSpc>
                <a:spcPct val="94685"/>
              </a:lnSpc>
              <a:spcBef>
                <a:spcPts val="475"/>
              </a:spcBef>
            </a:pPr>
            <a:endParaRPr sz="2800" dirty="0">
              <a:latin typeface="Georgia"/>
              <a:cs typeface="Georgia"/>
            </a:endParaRPr>
          </a:p>
          <a:p>
            <a:pPr marL="12700" marR="60606">
              <a:lnSpc>
                <a:spcPct val="94685"/>
              </a:lnSpc>
              <a:spcBef>
                <a:spcPts val="480"/>
              </a:spcBef>
            </a:pPr>
            <a:r>
              <a:rPr sz="2800" spc="0" dirty="0">
                <a:latin typeface="Georgia"/>
                <a:cs typeface="Georgia"/>
              </a:rPr>
              <a:t>V</a:t>
            </a:r>
            <a:r>
              <a:rPr sz="2800" spc="-19" dirty="0">
                <a:latin typeface="Georgia"/>
                <a:cs typeface="Georgia"/>
              </a:rPr>
              <a:t> </a:t>
            </a:r>
            <a:r>
              <a:rPr sz="2800" spc="0" dirty="0">
                <a:latin typeface="Georgia"/>
                <a:cs typeface="Georgia"/>
              </a:rPr>
              <a:t>tom</a:t>
            </a:r>
            <a:r>
              <a:rPr sz="2800" spc="-9" dirty="0">
                <a:latin typeface="Georgia"/>
                <a:cs typeface="Georgia"/>
              </a:rPr>
              <a:t>t</a:t>
            </a:r>
            <a:r>
              <a:rPr sz="2800" spc="0" dirty="0">
                <a:latin typeface="Georgia"/>
                <a:cs typeface="Georgia"/>
              </a:rPr>
              <a:t>o</a:t>
            </a:r>
            <a:r>
              <a:rPr sz="2800" spc="-64" dirty="0">
                <a:latin typeface="Georgia"/>
                <a:cs typeface="Georgia"/>
              </a:rPr>
              <a:t> </a:t>
            </a:r>
            <a:r>
              <a:rPr sz="2800" spc="0" dirty="0">
                <a:latin typeface="Georgia"/>
                <a:cs typeface="Georgia"/>
              </a:rPr>
              <a:t>věku n</a:t>
            </a:r>
            <a:r>
              <a:rPr sz="2800" spc="4" dirty="0">
                <a:latin typeface="Georgia"/>
                <a:cs typeface="Georgia"/>
              </a:rPr>
              <a:t>e</a:t>
            </a:r>
            <a:r>
              <a:rPr sz="2800" spc="0" dirty="0">
                <a:latin typeface="Georgia"/>
                <a:cs typeface="Georgia"/>
              </a:rPr>
              <a:t>bývá</a:t>
            </a:r>
            <a:r>
              <a:rPr sz="2800" spc="-9" dirty="0">
                <a:latin typeface="Georgia"/>
                <a:cs typeface="Georgia"/>
              </a:rPr>
              <a:t> </a:t>
            </a:r>
            <a:r>
              <a:rPr sz="2800" spc="0" dirty="0">
                <a:latin typeface="Georgia"/>
                <a:cs typeface="Georgia"/>
              </a:rPr>
              <a:t>st</a:t>
            </a:r>
            <a:r>
              <a:rPr sz="2800" spc="-9" dirty="0">
                <a:latin typeface="Georgia"/>
                <a:cs typeface="Georgia"/>
              </a:rPr>
              <a:t>a</a:t>
            </a:r>
            <a:r>
              <a:rPr sz="2800" spc="0" dirty="0">
                <a:latin typeface="Georgia"/>
                <a:cs typeface="Georgia"/>
              </a:rPr>
              <a:t>gnace obvyklá</a:t>
            </a:r>
            <a:endParaRPr sz="2800" dirty="0">
              <a:latin typeface="Georgia"/>
              <a:cs typeface="Georgia"/>
            </a:endParaRPr>
          </a:p>
        </p:txBody>
      </p:sp>
      <p:sp>
        <p:nvSpPr>
          <p:cNvPr id="16" name="object 16"/>
          <p:cNvSpPr txBox="1"/>
          <p:nvPr/>
        </p:nvSpPr>
        <p:spPr>
          <a:xfrm>
            <a:off x="645668" y="3659194"/>
            <a:ext cx="218380" cy="380796"/>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5" name="object 15"/>
          <p:cNvSpPr txBox="1"/>
          <p:nvPr/>
        </p:nvSpPr>
        <p:spPr>
          <a:xfrm>
            <a:off x="7620000" y="4038600"/>
            <a:ext cx="467869" cy="380796"/>
          </a:xfrm>
          <a:prstGeom prst="rect">
            <a:avLst/>
          </a:prstGeom>
        </p:spPr>
        <p:txBody>
          <a:bodyPr wrap="square" lIns="0" tIns="0" rIns="0" bIns="0" rtlCol="0">
            <a:noAutofit/>
          </a:bodyPr>
          <a:lstStyle/>
          <a:p>
            <a:pPr marL="12700">
              <a:lnSpc>
                <a:spcPts val="2970"/>
              </a:lnSpc>
              <a:spcBef>
                <a:spcPts val="148"/>
              </a:spcBef>
            </a:pPr>
            <a:r>
              <a:rPr lang="cs-CZ" sz="2800" spc="0" dirty="0">
                <a:latin typeface="Georgia"/>
                <a:cs typeface="Georgia"/>
              </a:rPr>
              <a:t> </a:t>
            </a:r>
            <a:endParaRPr sz="2800" dirty="0">
              <a:latin typeface="Georgia"/>
              <a:cs typeface="Georgia"/>
            </a:endParaRPr>
          </a:p>
        </p:txBody>
      </p:sp>
      <p:sp>
        <p:nvSpPr>
          <p:cNvPr id="14" name="object 14"/>
          <p:cNvSpPr txBox="1"/>
          <p:nvPr/>
        </p:nvSpPr>
        <p:spPr>
          <a:xfrm>
            <a:off x="645668" y="4550980"/>
            <a:ext cx="218380" cy="845751"/>
          </a:xfrm>
          <a:prstGeom prst="rect">
            <a:avLst/>
          </a:prstGeom>
        </p:spPr>
        <p:txBody>
          <a:bodyPr wrap="square" lIns="0" tIns="0" rIns="0" bIns="0" rtlCol="0">
            <a:noAutofit/>
          </a:bodyPr>
          <a:lstStyle/>
          <a:p>
            <a:pPr marL="12700" marR="165">
              <a:lnSpc>
                <a:spcPts val="2970"/>
              </a:lnSpc>
              <a:spcBef>
                <a:spcPts val="148"/>
              </a:spcBef>
            </a:pPr>
            <a:r>
              <a:rPr sz="2800" spc="0" dirty="0">
                <a:solidFill>
                  <a:srgbClr val="9F4DA2"/>
                </a:solidFill>
                <a:latin typeface="Georgia"/>
                <a:cs typeface="Georgia"/>
              </a:rPr>
              <a:t>•</a:t>
            </a:r>
            <a:endParaRPr sz="2800">
              <a:latin typeface="Georgia"/>
              <a:cs typeface="Georgia"/>
            </a:endParaRPr>
          </a:p>
          <a:p>
            <a:pPr marL="12700">
              <a:lnSpc>
                <a:spcPct val="94685"/>
              </a:lnSpc>
              <a:spcBef>
                <a:spcPts val="331"/>
              </a:spcBef>
            </a:pPr>
            <a:r>
              <a:rPr sz="2800" spc="0" dirty="0">
                <a:solidFill>
                  <a:srgbClr val="9F4DA2"/>
                </a:solidFill>
                <a:latin typeface="Georgia"/>
                <a:cs typeface="Georgia"/>
              </a:rPr>
              <a:t>•</a:t>
            </a:r>
            <a:endParaRPr sz="28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
        <p:nvSpPr>
          <p:cNvPr id="39" name="Obdélník 38"/>
          <p:cNvSpPr/>
          <p:nvPr/>
        </p:nvSpPr>
        <p:spPr>
          <a:xfrm>
            <a:off x="7772400" y="3962400"/>
            <a:ext cx="577402" cy="523220"/>
          </a:xfrm>
          <a:prstGeom prst="rect">
            <a:avLst/>
          </a:prstGeom>
        </p:spPr>
        <p:txBody>
          <a:bodyPr wrap="none">
            <a:spAutoFit/>
          </a:bodyPr>
          <a:lstStyle/>
          <a:p>
            <a:r>
              <a:rPr lang="cs-CZ" sz="2800" dirty="0">
                <a:solidFill>
                  <a:prstClr val="black"/>
                </a:solidFill>
                <a:latin typeface="Georgia"/>
                <a:cs typeface="Georgia"/>
              </a:rPr>
              <a:t>na</a:t>
            </a:r>
            <a:endParaRPr lang="cs-CZ" dirty="0"/>
          </a:p>
        </p:txBody>
      </p:sp>
    </p:spTree>
    <p:extLst>
      <p:ext uri="{BB962C8B-B14F-4D97-AF65-F5344CB8AC3E}">
        <p14:creationId xmlns:p14="http://schemas.microsoft.com/office/powerpoint/2010/main" val="25529244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32"/>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33" name="object 33"/>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34" name="object 34"/>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5" name="object 35"/>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6" name="object 36"/>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7" name="object 37"/>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8" name="object 38"/>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9" name="object 39"/>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40" name="object 40"/>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41" name="object 41"/>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42" name="object 42"/>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43" name="object 43"/>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8" name="object 28"/>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9" name="object 29"/>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31" name="object 31"/>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7" name="object 27"/>
          <p:cNvSpPr txBox="1"/>
          <p:nvPr/>
        </p:nvSpPr>
        <p:spPr>
          <a:xfrm>
            <a:off x="535940" y="1442540"/>
            <a:ext cx="2344130" cy="532891"/>
          </a:xfrm>
          <a:prstGeom prst="rect">
            <a:avLst/>
          </a:prstGeom>
        </p:spPr>
        <p:txBody>
          <a:bodyPr wrap="square" lIns="0" tIns="0" rIns="0" bIns="0" rtlCol="0">
            <a:noAutofit/>
          </a:bodyPr>
          <a:lstStyle/>
          <a:p>
            <a:pPr marL="12700">
              <a:lnSpc>
                <a:spcPts val="4195"/>
              </a:lnSpc>
              <a:spcBef>
                <a:spcPts val="209"/>
              </a:spcBef>
            </a:pPr>
            <a:r>
              <a:rPr sz="4000" spc="-114" dirty="0">
                <a:solidFill>
                  <a:srgbClr val="424455"/>
                </a:solidFill>
                <a:latin typeface="Trebuchet MS"/>
                <a:cs typeface="Trebuchet MS"/>
              </a:rPr>
              <a:t>K</a:t>
            </a:r>
            <a:r>
              <a:rPr sz="4000" spc="0" dirty="0">
                <a:solidFill>
                  <a:srgbClr val="424455"/>
                </a:solidFill>
                <a:latin typeface="Trebuchet MS"/>
                <a:cs typeface="Trebuchet MS"/>
              </a:rPr>
              <a:t>ognitivní</a:t>
            </a:r>
            <a:endParaRPr sz="4000">
              <a:latin typeface="Trebuchet MS"/>
              <a:cs typeface="Trebuchet MS"/>
            </a:endParaRPr>
          </a:p>
        </p:txBody>
      </p:sp>
      <p:sp>
        <p:nvSpPr>
          <p:cNvPr id="26" name="object 26"/>
          <p:cNvSpPr txBox="1"/>
          <p:nvPr/>
        </p:nvSpPr>
        <p:spPr>
          <a:xfrm>
            <a:off x="2931302" y="1442540"/>
            <a:ext cx="1567668"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změny</a:t>
            </a:r>
            <a:endParaRPr sz="4000">
              <a:latin typeface="Trebuchet MS"/>
              <a:cs typeface="Trebuchet MS"/>
            </a:endParaRPr>
          </a:p>
        </p:txBody>
      </p:sp>
      <p:sp>
        <p:nvSpPr>
          <p:cNvPr id="25" name="object 25"/>
          <p:cNvSpPr txBox="1"/>
          <p:nvPr/>
        </p:nvSpPr>
        <p:spPr>
          <a:xfrm>
            <a:off x="4554769" y="1442540"/>
            <a:ext cx="350194"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v</a:t>
            </a:r>
            <a:endParaRPr sz="4000">
              <a:latin typeface="Trebuchet MS"/>
              <a:cs typeface="Trebuchet MS"/>
            </a:endParaRPr>
          </a:p>
        </p:txBody>
      </p:sp>
      <p:sp>
        <p:nvSpPr>
          <p:cNvPr id="24" name="object 24"/>
          <p:cNvSpPr txBox="1"/>
          <p:nvPr/>
        </p:nvSpPr>
        <p:spPr>
          <a:xfrm>
            <a:off x="4956195" y="1442540"/>
            <a:ext cx="1119045"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rané</a:t>
            </a:r>
            <a:endParaRPr sz="4000">
              <a:latin typeface="Trebuchet MS"/>
              <a:cs typeface="Trebuchet MS"/>
            </a:endParaRPr>
          </a:p>
        </p:txBody>
      </p:sp>
      <p:sp>
        <p:nvSpPr>
          <p:cNvPr id="23" name="object 23"/>
          <p:cNvSpPr txBox="1"/>
          <p:nvPr/>
        </p:nvSpPr>
        <p:spPr>
          <a:xfrm>
            <a:off x="6126471" y="1442540"/>
            <a:ext cx="2397925" cy="532891"/>
          </a:xfrm>
          <a:prstGeom prst="rect">
            <a:avLst/>
          </a:prstGeom>
        </p:spPr>
        <p:txBody>
          <a:bodyPr wrap="square" lIns="0" tIns="0" rIns="0" bIns="0" rtlCol="0">
            <a:noAutofit/>
          </a:bodyPr>
          <a:lstStyle/>
          <a:p>
            <a:pPr marL="12700">
              <a:lnSpc>
                <a:spcPts val="4195"/>
              </a:lnSpc>
              <a:spcBef>
                <a:spcPts val="209"/>
              </a:spcBef>
            </a:pPr>
            <a:r>
              <a:rPr sz="4000" spc="9" dirty="0">
                <a:solidFill>
                  <a:srgbClr val="424455"/>
                </a:solidFill>
                <a:latin typeface="Trebuchet MS"/>
                <a:cs typeface="Trebuchet MS"/>
              </a:rPr>
              <a:t>d</a:t>
            </a:r>
            <a:r>
              <a:rPr sz="4000" spc="0" dirty="0">
                <a:solidFill>
                  <a:srgbClr val="424455"/>
                </a:solidFill>
                <a:latin typeface="Trebuchet MS"/>
                <a:cs typeface="Trebuchet MS"/>
              </a:rPr>
              <a:t>osp</a:t>
            </a:r>
            <a:r>
              <a:rPr sz="4000" spc="9" dirty="0">
                <a:solidFill>
                  <a:srgbClr val="424455"/>
                </a:solidFill>
                <a:latin typeface="Trebuchet MS"/>
                <a:cs typeface="Trebuchet MS"/>
              </a:rPr>
              <a:t>ě</a:t>
            </a:r>
            <a:r>
              <a:rPr sz="4000" spc="0" dirty="0">
                <a:solidFill>
                  <a:srgbClr val="424455"/>
                </a:solidFill>
                <a:latin typeface="Trebuchet MS"/>
                <a:cs typeface="Trebuchet MS"/>
              </a:rPr>
              <a:t>losti</a:t>
            </a:r>
            <a:endParaRPr sz="4000">
              <a:latin typeface="Trebuchet MS"/>
              <a:cs typeface="Trebuchet MS"/>
            </a:endParaRPr>
          </a:p>
        </p:txBody>
      </p:sp>
      <p:sp>
        <p:nvSpPr>
          <p:cNvPr id="22" name="object 22"/>
          <p:cNvSpPr txBox="1"/>
          <p:nvPr/>
        </p:nvSpPr>
        <p:spPr>
          <a:xfrm>
            <a:off x="645668" y="2256973"/>
            <a:ext cx="204974" cy="711200"/>
          </a:xfrm>
          <a:prstGeom prst="rect">
            <a:avLst/>
          </a:prstGeom>
        </p:spPr>
        <p:txBody>
          <a:bodyPr wrap="square" lIns="0" tIns="0" rIns="0" bIns="0" rtlCol="0">
            <a:noAutofit/>
          </a:bodyPr>
          <a:lstStyle/>
          <a:p>
            <a:pPr marL="12700">
              <a:lnSpc>
                <a:spcPts val="2770"/>
              </a:lnSpc>
              <a:spcBef>
                <a:spcPts val="138"/>
              </a:spcBef>
            </a:pPr>
            <a:r>
              <a:rPr sz="2600" spc="0" dirty="0">
                <a:solidFill>
                  <a:srgbClr val="9F4DA2"/>
                </a:solidFill>
                <a:latin typeface="Georgia"/>
                <a:cs typeface="Georgia"/>
              </a:rPr>
              <a:t>•</a:t>
            </a:r>
            <a:endParaRPr sz="2600">
              <a:latin typeface="Georgia"/>
              <a:cs typeface="Georgia"/>
            </a:endParaRPr>
          </a:p>
          <a:p>
            <a:pPr marL="12700">
              <a:lnSpc>
                <a:spcPts val="2795"/>
              </a:lnSpc>
              <a:spcBef>
                <a:spcPts val="1"/>
              </a:spcBef>
            </a:pPr>
            <a:r>
              <a:rPr sz="2600" spc="0" dirty="0">
                <a:solidFill>
                  <a:srgbClr val="9F4DA2"/>
                </a:solidFill>
                <a:latin typeface="Georgia"/>
                <a:cs typeface="Georgia"/>
              </a:rPr>
              <a:t>•</a:t>
            </a:r>
            <a:endParaRPr sz="2600">
              <a:latin typeface="Georgia"/>
              <a:cs typeface="Georgia"/>
            </a:endParaRPr>
          </a:p>
        </p:txBody>
      </p:sp>
      <p:sp>
        <p:nvSpPr>
          <p:cNvPr id="21" name="object 21"/>
          <p:cNvSpPr txBox="1"/>
          <p:nvPr/>
        </p:nvSpPr>
        <p:spPr>
          <a:xfrm>
            <a:off x="902004" y="2256973"/>
            <a:ext cx="7663519" cy="2727705"/>
          </a:xfrm>
          <a:prstGeom prst="rect">
            <a:avLst/>
          </a:prstGeom>
        </p:spPr>
        <p:txBody>
          <a:bodyPr wrap="square" lIns="0" tIns="0" rIns="0" bIns="0" rtlCol="0">
            <a:noAutofit/>
          </a:bodyPr>
          <a:lstStyle/>
          <a:p>
            <a:pPr marL="12700" marR="43577">
              <a:lnSpc>
                <a:spcPts val="2770"/>
              </a:lnSpc>
              <a:spcBef>
                <a:spcPts val="138"/>
              </a:spcBef>
            </a:pPr>
            <a:r>
              <a:rPr sz="2600" spc="0" dirty="0">
                <a:latin typeface="Georgia"/>
                <a:cs typeface="Georgia"/>
              </a:rPr>
              <a:t>Formál</a:t>
            </a:r>
            <a:r>
              <a:rPr sz="2600" spc="-9" dirty="0">
                <a:latin typeface="Georgia"/>
                <a:cs typeface="Georgia"/>
              </a:rPr>
              <a:t>n</a:t>
            </a:r>
            <a:r>
              <a:rPr sz="2600" spc="0" dirty="0">
                <a:latin typeface="Georgia"/>
                <a:cs typeface="Georgia"/>
              </a:rPr>
              <a:t>í</a:t>
            </a:r>
            <a:r>
              <a:rPr sz="2600" spc="-9" dirty="0">
                <a:latin typeface="Georgia"/>
                <a:cs typeface="Georgia"/>
              </a:rPr>
              <a:t> </a:t>
            </a:r>
            <a:r>
              <a:rPr sz="2600" spc="0" dirty="0">
                <a:latin typeface="Georgia"/>
                <a:cs typeface="Georgia"/>
              </a:rPr>
              <a:t>log</a:t>
            </a:r>
            <a:r>
              <a:rPr sz="2600" spc="9" dirty="0">
                <a:latin typeface="Georgia"/>
                <a:cs typeface="Georgia"/>
              </a:rPr>
              <a:t>i</a:t>
            </a:r>
            <a:r>
              <a:rPr sz="2600" spc="0" dirty="0">
                <a:latin typeface="Georgia"/>
                <a:cs typeface="Georgia"/>
              </a:rPr>
              <a:t>cké</a:t>
            </a:r>
            <a:r>
              <a:rPr sz="2600" spc="-19" dirty="0">
                <a:latin typeface="Georgia"/>
                <a:cs typeface="Georgia"/>
              </a:rPr>
              <a:t> </a:t>
            </a:r>
            <a:r>
              <a:rPr sz="2600" spc="0" dirty="0">
                <a:latin typeface="Georgia"/>
                <a:cs typeface="Georgia"/>
              </a:rPr>
              <a:t>operace</a:t>
            </a:r>
            <a:endParaRPr sz="2600">
              <a:latin typeface="Georgia"/>
              <a:cs typeface="Georgia"/>
            </a:endParaRPr>
          </a:p>
          <a:p>
            <a:pPr marL="12700">
              <a:lnSpc>
                <a:spcPts val="2500"/>
              </a:lnSpc>
              <a:spcBef>
                <a:spcPts val="211"/>
              </a:spcBef>
            </a:pPr>
            <a:r>
              <a:rPr sz="2600" spc="0" dirty="0">
                <a:latin typeface="Georgia"/>
                <a:cs typeface="Georgia"/>
              </a:rPr>
              <a:t>Myšlení</a:t>
            </a:r>
            <a:r>
              <a:rPr sz="2600" spc="-19" dirty="0">
                <a:latin typeface="Georgia"/>
                <a:cs typeface="Georgia"/>
              </a:rPr>
              <a:t> </a:t>
            </a:r>
            <a:r>
              <a:rPr sz="2600" spc="0" dirty="0">
                <a:latin typeface="Georgia"/>
                <a:cs typeface="Georgia"/>
              </a:rPr>
              <a:t>ovli</a:t>
            </a:r>
            <a:r>
              <a:rPr sz="2600" spc="4" dirty="0">
                <a:latin typeface="Georgia"/>
                <a:cs typeface="Georgia"/>
              </a:rPr>
              <a:t>v</a:t>
            </a:r>
            <a:r>
              <a:rPr sz="2600" spc="0" dirty="0">
                <a:latin typeface="Georgia"/>
                <a:cs typeface="Georgia"/>
              </a:rPr>
              <a:t>ňuje předev</a:t>
            </a:r>
            <a:r>
              <a:rPr sz="2600" spc="9" dirty="0">
                <a:latin typeface="Georgia"/>
                <a:cs typeface="Georgia"/>
              </a:rPr>
              <a:t>š</a:t>
            </a:r>
            <a:r>
              <a:rPr sz="2600" spc="0" dirty="0">
                <a:latin typeface="Georgia"/>
                <a:cs typeface="Georgia"/>
              </a:rPr>
              <a:t>ím</a:t>
            </a:r>
            <a:r>
              <a:rPr sz="2600" spc="-34" dirty="0">
                <a:latin typeface="Georgia"/>
                <a:cs typeface="Georgia"/>
              </a:rPr>
              <a:t> </a:t>
            </a:r>
            <a:r>
              <a:rPr sz="2600" spc="0" dirty="0">
                <a:latin typeface="Georgia"/>
                <a:cs typeface="Georgia"/>
              </a:rPr>
              <a:t>z</a:t>
            </a:r>
            <a:r>
              <a:rPr sz="2600" spc="-9" dirty="0">
                <a:latin typeface="Georgia"/>
                <a:cs typeface="Georgia"/>
              </a:rPr>
              <a:t>k</a:t>
            </a:r>
            <a:r>
              <a:rPr sz="2600" spc="0" dirty="0">
                <a:latin typeface="Georgia"/>
                <a:cs typeface="Georgia"/>
              </a:rPr>
              <a:t>uš</a:t>
            </a:r>
            <a:r>
              <a:rPr sz="2600" spc="4" dirty="0">
                <a:latin typeface="Georgia"/>
                <a:cs typeface="Georgia"/>
              </a:rPr>
              <a:t>e</a:t>
            </a:r>
            <a:r>
              <a:rPr sz="2600" spc="0" dirty="0">
                <a:latin typeface="Georgia"/>
                <a:cs typeface="Georgia"/>
              </a:rPr>
              <a:t>nos</a:t>
            </a:r>
            <a:r>
              <a:rPr sz="2600" spc="19" dirty="0">
                <a:latin typeface="Georgia"/>
                <a:cs typeface="Georgia"/>
              </a:rPr>
              <a:t>t</a:t>
            </a:r>
            <a:r>
              <a:rPr sz="2600" spc="0" dirty="0">
                <a:latin typeface="Georgia"/>
                <a:cs typeface="Georgia"/>
              </a:rPr>
              <a:t>-</a:t>
            </a:r>
            <a:r>
              <a:rPr sz="2600" spc="-14" dirty="0">
                <a:latin typeface="Georgia"/>
                <a:cs typeface="Georgia"/>
              </a:rPr>
              <a:t> </a:t>
            </a:r>
            <a:r>
              <a:rPr sz="2600" spc="0" dirty="0">
                <a:latin typeface="Georgia"/>
                <a:cs typeface="Georgia"/>
              </a:rPr>
              <a:t>vy</a:t>
            </a:r>
            <a:r>
              <a:rPr sz="2600" spc="9" dirty="0">
                <a:latin typeface="Georgia"/>
                <a:cs typeface="Georgia"/>
              </a:rPr>
              <a:t>b</a:t>
            </a:r>
            <a:r>
              <a:rPr sz="2600" spc="0" dirty="0">
                <a:latin typeface="Georgia"/>
                <a:cs typeface="Georgia"/>
              </a:rPr>
              <a:t>írá</a:t>
            </a:r>
            <a:r>
              <a:rPr sz="2600" spc="-39" dirty="0">
                <a:latin typeface="Georgia"/>
                <a:cs typeface="Georgia"/>
              </a:rPr>
              <a:t> </a:t>
            </a:r>
            <a:r>
              <a:rPr sz="2600" spc="0" dirty="0">
                <a:latin typeface="Georgia"/>
                <a:cs typeface="Georgia"/>
              </a:rPr>
              <a:t>mezi altern</a:t>
            </a:r>
            <a:r>
              <a:rPr sz="2600" spc="-9" dirty="0">
                <a:latin typeface="Georgia"/>
                <a:cs typeface="Georgia"/>
              </a:rPr>
              <a:t>a</a:t>
            </a:r>
            <a:r>
              <a:rPr sz="2600" spc="0" dirty="0">
                <a:latin typeface="Georgia"/>
                <a:cs typeface="Georgia"/>
              </a:rPr>
              <a:t>ti</a:t>
            </a:r>
            <a:r>
              <a:rPr sz="2600" spc="4" dirty="0">
                <a:latin typeface="Georgia"/>
                <a:cs typeface="Georgia"/>
              </a:rPr>
              <a:t>v</a:t>
            </a:r>
            <a:r>
              <a:rPr sz="2600" spc="0" dirty="0">
                <a:latin typeface="Georgia"/>
                <a:cs typeface="Georgia"/>
              </a:rPr>
              <a:t>ami</a:t>
            </a:r>
            <a:r>
              <a:rPr sz="2600" spc="-14" dirty="0">
                <a:latin typeface="Georgia"/>
                <a:cs typeface="Georgia"/>
              </a:rPr>
              <a:t> </a:t>
            </a:r>
            <a:r>
              <a:rPr sz="2600" spc="0" dirty="0">
                <a:latin typeface="Georgia"/>
                <a:cs typeface="Georgia"/>
              </a:rPr>
              <a:t>výkladu</a:t>
            </a:r>
            <a:r>
              <a:rPr sz="2600" spc="-19" dirty="0">
                <a:latin typeface="Georgia"/>
                <a:cs typeface="Georgia"/>
              </a:rPr>
              <a:t> </a:t>
            </a:r>
            <a:r>
              <a:rPr sz="2600" spc="0" dirty="0">
                <a:latin typeface="Georgia"/>
                <a:cs typeface="Georgia"/>
              </a:rPr>
              <a:t>i</a:t>
            </a:r>
            <a:r>
              <a:rPr sz="2600" spc="-9" dirty="0">
                <a:latin typeface="Georgia"/>
                <a:cs typeface="Georgia"/>
              </a:rPr>
              <a:t> </a:t>
            </a:r>
            <a:r>
              <a:rPr sz="2600" spc="0" dirty="0">
                <a:latin typeface="Georgia"/>
                <a:cs typeface="Georgia"/>
              </a:rPr>
              <a:t>řeš</a:t>
            </a:r>
            <a:r>
              <a:rPr sz="2600" spc="4" dirty="0">
                <a:latin typeface="Georgia"/>
                <a:cs typeface="Georgia"/>
              </a:rPr>
              <a:t>e</a:t>
            </a:r>
            <a:r>
              <a:rPr sz="2600" spc="0" dirty="0">
                <a:latin typeface="Georgia"/>
                <a:cs typeface="Georgia"/>
              </a:rPr>
              <a:t>ní</a:t>
            </a:r>
            <a:endParaRPr sz="2600">
              <a:latin typeface="Georgia"/>
              <a:cs typeface="Georgia"/>
            </a:endParaRPr>
          </a:p>
          <a:p>
            <a:pPr marL="12700" marR="43577">
              <a:lnSpc>
                <a:spcPts val="2865"/>
              </a:lnSpc>
              <a:spcBef>
                <a:spcPts val="18"/>
              </a:spcBef>
            </a:pPr>
            <a:r>
              <a:rPr sz="2600" spc="0" dirty="0">
                <a:latin typeface="Georgia"/>
                <a:cs typeface="Georgia"/>
              </a:rPr>
              <a:t>Myšlení</a:t>
            </a:r>
            <a:r>
              <a:rPr sz="2600" spc="-19" dirty="0">
                <a:latin typeface="Georgia"/>
                <a:cs typeface="Georgia"/>
              </a:rPr>
              <a:t> </a:t>
            </a:r>
            <a:r>
              <a:rPr sz="2600" spc="0" dirty="0">
                <a:latin typeface="Georgia"/>
                <a:cs typeface="Georgia"/>
              </a:rPr>
              <a:t>se</a:t>
            </a:r>
            <a:r>
              <a:rPr sz="2600" spc="9" dirty="0">
                <a:latin typeface="Georgia"/>
                <a:cs typeface="Georgia"/>
              </a:rPr>
              <a:t> </a:t>
            </a:r>
            <a:r>
              <a:rPr sz="2600" spc="0" dirty="0">
                <a:latin typeface="Georgia"/>
                <a:cs typeface="Georgia"/>
              </a:rPr>
              <a:t>stává</a:t>
            </a:r>
            <a:r>
              <a:rPr sz="2600" spc="-14" dirty="0">
                <a:latin typeface="Georgia"/>
                <a:cs typeface="Georgia"/>
              </a:rPr>
              <a:t> </a:t>
            </a:r>
            <a:r>
              <a:rPr sz="2600" spc="0" dirty="0">
                <a:latin typeface="Georgia"/>
                <a:cs typeface="Georgia"/>
              </a:rPr>
              <a:t>inte</a:t>
            </a:r>
            <a:r>
              <a:rPr sz="2600" spc="9" dirty="0">
                <a:latin typeface="Georgia"/>
                <a:cs typeface="Georgia"/>
              </a:rPr>
              <a:t>g</a:t>
            </a:r>
            <a:r>
              <a:rPr sz="2600" spc="0" dirty="0">
                <a:latin typeface="Georgia"/>
                <a:cs typeface="Georgia"/>
              </a:rPr>
              <a:t>rovanější</a:t>
            </a:r>
            <a:endParaRPr sz="2600">
              <a:latin typeface="Georgia"/>
              <a:cs typeface="Georgia"/>
            </a:endParaRPr>
          </a:p>
          <a:p>
            <a:pPr marL="12700" marR="43577">
              <a:lnSpc>
                <a:spcPts val="2710"/>
              </a:lnSpc>
            </a:pPr>
            <a:r>
              <a:rPr sz="3900" spc="0" baseline="-1128" dirty="0">
                <a:latin typeface="Georgia"/>
                <a:cs typeface="Georgia"/>
              </a:rPr>
              <a:t>D</a:t>
            </a:r>
            <a:r>
              <a:rPr sz="3900" spc="4" baseline="-1128" dirty="0">
                <a:latin typeface="Georgia"/>
                <a:cs typeface="Georgia"/>
              </a:rPr>
              <a:t>i</a:t>
            </a:r>
            <a:r>
              <a:rPr sz="3900" spc="0" baseline="-1128" dirty="0">
                <a:latin typeface="Georgia"/>
                <a:cs typeface="Georgia"/>
              </a:rPr>
              <a:t>verzif</a:t>
            </a:r>
            <a:r>
              <a:rPr sz="3900" spc="9" baseline="-1128" dirty="0">
                <a:latin typeface="Georgia"/>
                <a:cs typeface="Georgia"/>
              </a:rPr>
              <a:t>i</a:t>
            </a:r>
            <a:r>
              <a:rPr sz="3900" spc="-19" baseline="-1128" dirty="0">
                <a:latin typeface="Georgia"/>
                <a:cs typeface="Georgia"/>
              </a:rPr>
              <a:t>k</a:t>
            </a:r>
            <a:r>
              <a:rPr sz="3900" spc="0" baseline="-1128" dirty="0">
                <a:latin typeface="Georgia"/>
                <a:cs typeface="Georgia"/>
              </a:rPr>
              <a:t>ace</a:t>
            </a:r>
            <a:r>
              <a:rPr sz="3900" spc="-50" baseline="-1128" dirty="0">
                <a:latin typeface="Georgia"/>
                <a:cs typeface="Georgia"/>
              </a:rPr>
              <a:t> </a:t>
            </a:r>
            <a:r>
              <a:rPr sz="3900" spc="0" baseline="-1128" dirty="0">
                <a:latin typeface="Georgia"/>
                <a:cs typeface="Georgia"/>
              </a:rPr>
              <a:t>přístupu</a:t>
            </a:r>
            <a:r>
              <a:rPr sz="3900" spc="-9" baseline="-1128" dirty="0">
                <a:latin typeface="Georgia"/>
                <a:cs typeface="Georgia"/>
              </a:rPr>
              <a:t> </a:t>
            </a:r>
            <a:r>
              <a:rPr sz="3900" spc="0" baseline="-1128" dirty="0">
                <a:latin typeface="Georgia"/>
                <a:cs typeface="Georgia"/>
              </a:rPr>
              <a:t>k</a:t>
            </a:r>
            <a:r>
              <a:rPr sz="3900" spc="-9" baseline="-1128" dirty="0">
                <a:latin typeface="Georgia"/>
                <a:cs typeface="Georgia"/>
              </a:rPr>
              <a:t> </a:t>
            </a:r>
            <a:r>
              <a:rPr sz="3900" spc="0" baseline="-1128" dirty="0">
                <a:latin typeface="Georgia"/>
                <a:cs typeface="Georgia"/>
              </a:rPr>
              <a:t>problémům</a:t>
            </a:r>
            <a:r>
              <a:rPr sz="3900" spc="-29" baseline="-1128" dirty="0">
                <a:latin typeface="Georgia"/>
                <a:cs typeface="Georgia"/>
              </a:rPr>
              <a:t> </a:t>
            </a:r>
            <a:r>
              <a:rPr sz="3900" spc="14" baseline="-1128" dirty="0">
                <a:latin typeface="Georgia"/>
                <a:cs typeface="Georgia"/>
              </a:rPr>
              <a:t>(</a:t>
            </a:r>
            <a:r>
              <a:rPr sz="3900" spc="0" baseline="-1128" dirty="0">
                <a:latin typeface="Georgia"/>
                <a:cs typeface="Georgia"/>
              </a:rPr>
              <a:t>Sternber</a:t>
            </a:r>
            <a:r>
              <a:rPr sz="3900" spc="9" baseline="-1128" dirty="0">
                <a:latin typeface="Georgia"/>
                <a:cs typeface="Georgia"/>
              </a:rPr>
              <a:t>g</a:t>
            </a:r>
            <a:r>
              <a:rPr sz="3900" spc="0" baseline="-1128" dirty="0">
                <a:latin typeface="Georgia"/>
                <a:cs typeface="Georgia"/>
              </a:rPr>
              <a:t>,</a:t>
            </a:r>
            <a:endParaRPr sz="2600">
              <a:latin typeface="Georgia"/>
              <a:cs typeface="Georgia"/>
            </a:endParaRPr>
          </a:p>
          <a:p>
            <a:pPr marL="12700" marR="43577">
              <a:lnSpc>
                <a:spcPts val="2585"/>
              </a:lnSpc>
            </a:pPr>
            <a:r>
              <a:rPr sz="3900" spc="-4" baseline="1128" dirty="0">
                <a:latin typeface="Georgia"/>
                <a:cs typeface="Georgia"/>
              </a:rPr>
              <a:t>2002)</a:t>
            </a:r>
            <a:endParaRPr sz="2600">
              <a:latin typeface="Georgia"/>
              <a:cs typeface="Georgia"/>
            </a:endParaRPr>
          </a:p>
          <a:p>
            <a:pPr marL="12700" marR="255800">
              <a:lnSpc>
                <a:spcPts val="2500"/>
              </a:lnSpc>
              <a:spcBef>
                <a:spcPts val="220"/>
              </a:spcBef>
            </a:pPr>
            <a:r>
              <a:rPr sz="2600" spc="0" dirty="0">
                <a:latin typeface="Georgia"/>
                <a:cs typeface="Georgia"/>
              </a:rPr>
              <a:t>V</a:t>
            </a:r>
            <a:r>
              <a:rPr sz="2600" spc="4" dirty="0">
                <a:latin typeface="Georgia"/>
                <a:cs typeface="Georgia"/>
              </a:rPr>
              <a:t>í</a:t>
            </a:r>
            <a:r>
              <a:rPr sz="2600" spc="0" dirty="0">
                <a:latin typeface="Georgia"/>
                <a:cs typeface="Georgia"/>
              </a:rPr>
              <a:t>ce</a:t>
            </a:r>
            <a:r>
              <a:rPr sz="2600" spc="-19" dirty="0">
                <a:latin typeface="Georgia"/>
                <a:cs typeface="Georgia"/>
              </a:rPr>
              <a:t> </a:t>
            </a:r>
            <a:r>
              <a:rPr sz="2600" spc="0" dirty="0">
                <a:latin typeface="Georgia"/>
                <a:cs typeface="Georgia"/>
              </a:rPr>
              <a:t>je využívána</a:t>
            </a:r>
            <a:r>
              <a:rPr sz="2600" spc="-19" dirty="0">
                <a:latin typeface="Georgia"/>
                <a:cs typeface="Georgia"/>
              </a:rPr>
              <a:t> </a:t>
            </a:r>
            <a:r>
              <a:rPr sz="2600" spc="0" dirty="0">
                <a:latin typeface="Georgia"/>
                <a:cs typeface="Georgia"/>
              </a:rPr>
              <a:t>flu</a:t>
            </a:r>
            <a:r>
              <a:rPr sz="2600" spc="9" dirty="0">
                <a:latin typeface="Georgia"/>
                <a:cs typeface="Georgia"/>
              </a:rPr>
              <a:t>i</a:t>
            </a:r>
            <a:r>
              <a:rPr sz="2600" spc="0" dirty="0">
                <a:latin typeface="Georgia"/>
                <a:cs typeface="Georgia"/>
              </a:rPr>
              <a:t>dní</a:t>
            </a:r>
            <a:r>
              <a:rPr sz="2600" spc="-19" dirty="0">
                <a:latin typeface="Georgia"/>
                <a:cs typeface="Georgia"/>
              </a:rPr>
              <a:t> </a:t>
            </a:r>
            <a:r>
              <a:rPr sz="2600" spc="0" dirty="0">
                <a:latin typeface="Georgia"/>
                <a:cs typeface="Georgia"/>
              </a:rPr>
              <a:t>intel</a:t>
            </a:r>
            <a:r>
              <a:rPr sz="2600" spc="9" dirty="0">
                <a:latin typeface="Georgia"/>
                <a:cs typeface="Georgia"/>
              </a:rPr>
              <a:t>i</a:t>
            </a:r>
            <a:r>
              <a:rPr sz="2600" spc="0" dirty="0">
                <a:latin typeface="Georgia"/>
                <a:cs typeface="Georgia"/>
              </a:rPr>
              <a:t>g</a:t>
            </a:r>
            <a:r>
              <a:rPr sz="2600" spc="4" dirty="0">
                <a:latin typeface="Georgia"/>
                <a:cs typeface="Georgia"/>
              </a:rPr>
              <a:t>e</a:t>
            </a:r>
            <a:r>
              <a:rPr sz="2600" spc="0" dirty="0">
                <a:latin typeface="Georgia"/>
                <a:cs typeface="Georgia"/>
              </a:rPr>
              <a:t>nce</a:t>
            </a:r>
            <a:r>
              <a:rPr sz="2600" spc="-9" dirty="0">
                <a:latin typeface="Georgia"/>
                <a:cs typeface="Georgia"/>
              </a:rPr>
              <a:t> </a:t>
            </a:r>
            <a:r>
              <a:rPr sz="2600" spc="0" dirty="0">
                <a:latin typeface="Georgia"/>
                <a:cs typeface="Georgia"/>
              </a:rPr>
              <a:t>(m</a:t>
            </a:r>
            <a:r>
              <a:rPr sz="2600" spc="-9" dirty="0">
                <a:latin typeface="Georgia"/>
                <a:cs typeface="Georgia"/>
              </a:rPr>
              <a:t>a</a:t>
            </a:r>
            <a:r>
              <a:rPr sz="2600" spc="0" dirty="0">
                <a:latin typeface="Georgia"/>
                <a:cs typeface="Georgia"/>
              </a:rPr>
              <a:t>nipulace s abstraktními</a:t>
            </a:r>
            <a:r>
              <a:rPr sz="2600" spc="-44" dirty="0">
                <a:latin typeface="Georgia"/>
                <a:cs typeface="Georgia"/>
              </a:rPr>
              <a:t> </a:t>
            </a:r>
            <a:r>
              <a:rPr sz="2600" spc="0" dirty="0">
                <a:latin typeface="Georgia"/>
                <a:cs typeface="Georgia"/>
              </a:rPr>
              <a:t>pojmy)</a:t>
            </a:r>
            <a:endParaRPr sz="2600">
              <a:latin typeface="Georgia"/>
              <a:cs typeface="Georgia"/>
            </a:endParaRPr>
          </a:p>
        </p:txBody>
      </p:sp>
      <p:sp>
        <p:nvSpPr>
          <p:cNvPr id="20" name="object 20"/>
          <p:cNvSpPr txBox="1"/>
          <p:nvPr/>
        </p:nvSpPr>
        <p:spPr>
          <a:xfrm>
            <a:off x="645668" y="3284149"/>
            <a:ext cx="205139" cy="711512"/>
          </a:xfrm>
          <a:prstGeom prst="rect">
            <a:avLst/>
          </a:prstGeom>
        </p:spPr>
        <p:txBody>
          <a:bodyPr wrap="square" lIns="0" tIns="0" rIns="0" bIns="0" rtlCol="0">
            <a:noAutofit/>
          </a:bodyPr>
          <a:lstStyle/>
          <a:p>
            <a:pPr marL="12700" marR="165">
              <a:lnSpc>
                <a:spcPts val="2770"/>
              </a:lnSpc>
              <a:spcBef>
                <a:spcPts val="138"/>
              </a:spcBef>
            </a:pPr>
            <a:r>
              <a:rPr sz="2600" spc="0" dirty="0">
                <a:solidFill>
                  <a:srgbClr val="9F4DA2"/>
                </a:solidFill>
                <a:latin typeface="Georgia"/>
                <a:cs typeface="Georgia"/>
              </a:rPr>
              <a:t>•</a:t>
            </a:r>
            <a:endParaRPr sz="2600">
              <a:latin typeface="Georgia"/>
              <a:cs typeface="Georgia"/>
            </a:endParaRPr>
          </a:p>
          <a:p>
            <a:pPr marL="12700">
              <a:lnSpc>
                <a:spcPts val="2800"/>
              </a:lnSpc>
              <a:spcBef>
                <a:spcPts val="1"/>
              </a:spcBef>
            </a:pPr>
            <a:r>
              <a:rPr sz="2600" spc="0" dirty="0">
                <a:solidFill>
                  <a:srgbClr val="9F4DA2"/>
                </a:solidFill>
                <a:latin typeface="Georgia"/>
                <a:cs typeface="Georgia"/>
              </a:rPr>
              <a:t>•</a:t>
            </a:r>
            <a:endParaRPr sz="2600">
              <a:latin typeface="Georgia"/>
              <a:cs typeface="Georgia"/>
            </a:endParaRPr>
          </a:p>
        </p:txBody>
      </p:sp>
      <p:sp>
        <p:nvSpPr>
          <p:cNvPr id="19" name="object 19"/>
          <p:cNvSpPr txBox="1"/>
          <p:nvPr/>
        </p:nvSpPr>
        <p:spPr>
          <a:xfrm>
            <a:off x="645668" y="4311579"/>
            <a:ext cx="204974" cy="356107"/>
          </a:xfrm>
          <a:prstGeom prst="rect">
            <a:avLst/>
          </a:prstGeom>
        </p:spPr>
        <p:txBody>
          <a:bodyPr wrap="square" lIns="0" tIns="0" rIns="0" bIns="0" rtlCol="0">
            <a:noAutofit/>
          </a:bodyPr>
          <a:lstStyle/>
          <a:p>
            <a:pPr marL="12700">
              <a:lnSpc>
                <a:spcPts val="2770"/>
              </a:lnSpc>
              <a:spcBef>
                <a:spcPts val="138"/>
              </a:spcBef>
            </a:pPr>
            <a:r>
              <a:rPr sz="2600" spc="0" dirty="0">
                <a:solidFill>
                  <a:srgbClr val="9F4DA2"/>
                </a:solidFill>
                <a:latin typeface="Georgia"/>
                <a:cs typeface="Georgia"/>
              </a:rPr>
              <a:t>•</a:t>
            </a:r>
            <a:endParaRPr sz="2600">
              <a:latin typeface="Georgia"/>
              <a:cs typeface="Georgia"/>
            </a:endParaRPr>
          </a:p>
        </p:txBody>
      </p:sp>
      <p:sp>
        <p:nvSpPr>
          <p:cNvPr id="18" name="object 18"/>
          <p:cNvSpPr txBox="1"/>
          <p:nvPr/>
        </p:nvSpPr>
        <p:spPr>
          <a:xfrm>
            <a:off x="645668" y="4983798"/>
            <a:ext cx="205139" cy="1421579"/>
          </a:xfrm>
          <a:prstGeom prst="rect">
            <a:avLst/>
          </a:prstGeom>
        </p:spPr>
        <p:txBody>
          <a:bodyPr wrap="square" lIns="0" tIns="0" rIns="0" bIns="0" rtlCol="0">
            <a:noAutofit/>
          </a:bodyPr>
          <a:lstStyle/>
          <a:p>
            <a:pPr marL="12700">
              <a:lnSpc>
                <a:spcPts val="2775"/>
              </a:lnSpc>
              <a:spcBef>
                <a:spcPts val="138"/>
              </a:spcBef>
            </a:pPr>
            <a:r>
              <a:rPr sz="2600" spc="0" dirty="0">
                <a:solidFill>
                  <a:srgbClr val="9F4DA2"/>
                </a:solidFill>
                <a:latin typeface="Georgia"/>
                <a:cs typeface="Georgia"/>
              </a:rPr>
              <a:t>•</a:t>
            </a:r>
            <a:endParaRPr sz="2600">
              <a:latin typeface="Georgia"/>
              <a:cs typeface="Georgia"/>
            </a:endParaRPr>
          </a:p>
          <a:p>
            <a:pPr marL="12700" marR="165">
              <a:lnSpc>
                <a:spcPts val="2795"/>
              </a:lnSpc>
              <a:spcBef>
                <a:spcPts val="0"/>
              </a:spcBef>
            </a:pPr>
            <a:r>
              <a:rPr sz="2600" spc="0" dirty="0">
                <a:solidFill>
                  <a:srgbClr val="9F4DA2"/>
                </a:solidFill>
                <a:latin typeface="Georgia"/>
                <a:cs typeface="Georgia"/>
              </a:rPr>
              <a:t>•</a:t>
            </a:r>
            <a:endParaRPr sz="2600">
              <a:latin typeface="Georgia"/>
              <a:cs typeface="Georgia"/>
            </a:endParaRPr>
          </a:p>
          <a:p>
            <a:pPr marL="12700" marR="165">
              <a:lnSpc>
                <a:spcPts val="2795"/>
              </a:lnSpc>
            </a:pPr>
            <a:r>
              <a:rPr sz="2600" spc="0" dirty="0">
                <a:solidFill>
                  <a:srgbClr val="9F4DA2"/>
                </a:solidFill>
                <a:latin typeface="Georgia"/>
                <a:cs typeface="Georgia"/>
              </a:rPr>
              <a:t>•</a:t>
            </a:r>
            <a:endParaRPr sz="2600">
              <a:latin typeface="Georgia"/>
              <a:cs typeface="Georgia"/>
            </a:endParaRPr>
          </a:p>
          <a:p>
            <a:pPr marL="12700" marR="165">
              <a:lnSpc>
                <a:spcPts val="2795"/>
              </a:lnSpc>
            </a:pPr>
            <a:r>
              <a:rPr sz="2600" spc="0" dirty="0">
                <a:solidFill>
                  <a:srgbClr val="9F4DA2"/>
                </a:solidFill>
                <a:latin typeface="Georgia"/>
                <a:cs typeface="Georgia"/>
              </a:rPr>
              <a:t>•</a:t>
            </a:r>
            <a:endParaRPr sz="2600">
              <a:latin typeface="Georgia"/>
              <a:cs typeface="Georgia"/>
            </a:endParaRPr>
          </a:p>
        </p:txBody>
      </p:sp>
      <p:sp>
        <p:nvSpPr>
          <p:cNvPr id="17" name="object 17"/>
          <p:cNvSpPr txBox="1"/>
          <p:nvPr/>
        </p:nvSpPr>
        <p:spPr>
          <a:xfrm>
            <a:off x="902004" y="4983798"/>
            <a:ext cx="3852569" cy="1066487"/>
          </a:xfrm>
          <a:prstGeom prst="rect">
            <a:avLst/>
          </a:prstGeom>
        </p:spPr>
        <p:txBody>
          <a:bodyPr wrap="square" lIns="0" tIns="0" rIns="0" bIns="0" rtlCol="0">
            <a:noAutofit/>
          </a:bodyPr>
          <a:lstStyle/>
          <a:p>
            <a:pPr marL="12700">
              <a:lnSpc>
                <a:spcPts val="2775"/>
              </a:lnSpc>
              <a:spcBef>
                <a:spcPts val="138"/>
              </a:spcBef>
            </a:pPr>
            <a:r>
              <a:rPr sz="2600" spc="0" dirty="0">
                <a:latin typeface="Georgia"/>
                <a:cs typeface="Georgia"/>
              </a:rPr>
              <a:t>Kontextuální</a:t>
            </a:r>
            <a:r>
              <a:rPr sz="2600" spc="-25" dirty="0">
                <a:latin typeface="Georgia"/>
                <a:cs typeface="Georgia"/>
              </a:rPr>
              <a:t> </a:t>
            </a:r>
            <a:r>
              <a:rPr sz="2600" spc="0" dirty="0">
                <a:latin typeface="Georgia"/>
                <a:cs typeface="Georgia"/>
              </a:rPr>
              <a:t>relativismus</a:t>
            </a:r>
            <a:endParaRPr sz="2600">
              <a:latin typeface="Georgia"/>
              <a:cs typeface="Georgia"/>
            </a:endParaRPr>
          </a:p>
          <a:p>
            <a:pPr marL="12700" marR="49651">
              <a:lnSpc>
                <a:spcPts val="2795"/>
              </a:lnSpc>
              <a:spcBef>
                <a:spcPts val="0"/>
              </a:spcBef>
            </a:pPr>
            <a:r>
              <a:rPr sz="2600" spc="0" dirty="0">
                <a:latin typeface="Georgia"/>
                <a:cs typeface="Georgia"/>
              </a:rPr>
              <a:t>Rozvoj</a:t>
            </a:r>
            <a:r>
              <a:rPr sz="2600" spc="-34" dirty="0">
                <a:latin typeface="Georgia"/>
                <a:cs typeface="Georgia"/>
              </a:rPr>
              <a:t> </a:t>
            </a:r>
            <a:r>
              <a:rPr sz="2600" spc="0" dirty="0">
                <a:latin typeface="Georgia"/>
                <a:cs typeface="Georgia"/>
              </a:rPr>
              <a:t>metakogni</a:t>
            </a:r>
            <a:r>
              <a:rPr sz="2600" spc="4" dirty="0">
                <a:latin typeface="Georgia"/>
                <a:cs typeface="Georgia"/>
              </a:rPr>
              <a:t>c</a:t>
            </a:r>
            <a:r>
              <a:rPr sz="2600" spc="0" dirty="0">
                <a:latin typeface="Georgia"/>
                <a:cs typeface="Georgia"/>
              </a:rPr>
              <a:t>e</a:t>
            </a:r>
            <a:endParaRPr sz="2600">
              <a:latin typeface="Georgia"/>
              <a:cs typeface="Georgia"/>
            </a:endParaRPr>
          </a:p>
          <a:p>
            <a:pPr marL="12700" marR="49651">
              <a:lnSpc>
                <a:spcPts val="2795"/>
              </a:lnSpc>
            </a:pPr>
            <a:r>
              <a:rPr sz="2600" spc="0" dirty="0">
                <a:latin typeface="Georgia"/>
                <a:cs typeface="Georgia"/>
              </a:rPr>
              <a:t>Pr</a:t>
            </a:r>
            <a:r>
              <a:rPr sz="2600" spc="-9" dirty="0">
                <a:latin typeface="Georgia"/>
                <a:cs typeface="Georgia"/>
              </a:rPr>
              <a:t>a</a:t>
            </a:r>
            <a:r>
              <a:rPr sz="2600" spc="0" dirty="0">
                <a:latin typeface="Georgia"/>
                <a:cs typeface="Georgia"/>
              </a:rPr>
              <a:t>gmati</a:t>
            </a:r>
            <a:r>
              <a:rPr sz="2600" spc="9" dirty="0">
                <a:latin typeface="Georgia"/>
                <a:cs typeface="Georgia"/>
              </a:rPr>
              <a:t>c</a:t>
            </a:r>
            <a:r>
              <a:rPr sz="2600" spc="0" dirty="0">
                <a:latin typeface="Georgia"/>
                <a:cs typeface="Georgia"/>
              </a:rPr>
              <a:t>ké</a:t>
            </a:r>
            <a:r>
              <a:rPr sz="2600" spc="-39" dirty="0">
                <a:latin typeface="Georgia"/>
                <a:cs typeface="Georgia"/>
              </a:rPr>
              <a:t> </a:t>
            </a:r>
            <a:r>
              <a:rPr sz="2600" spc="0" dirty="0">
                <a:latin typeface="Georgia"/>
                <a:cs typeface="Georgia"/>
              </a:rPr>
              <a:t>myšlení</a:t>
            </a:r>
            <a:endParaRPr sz="2600">
              <a:latin typeface="Georgia"/>
              <a:cs typeface="Georgia"/>
            </a:endParaRPr>
          </a:p>
        </p:txBody>
      </p:sp>
      <p:sp>
        <p:nvSpPr>
          <p:cNvPr id="16" name="object 16"/>
          <p:cNvSpPr txBox="1"/>
          <p:nvPr/>
        </p:nvSpPr>
        <p:spPr>
          <a:xfrm>
            <a:off x="4836033" y="4983798"/>
            <a:ext cx="3391775" cy="356412"/>
          </a:xfrm>
          <a:prstGeom prst="rect">
            <a:avLst/>
          </a:prstGeom>
        </p:spPr>
        <p:txBody>
          <a:bodyPr wrap="square" lIns="0" tIns="0" rIns="0" bIns="0" rtlCol="0">
            <a:noAutofit/>
          </a:bodyPr>
          <a:lstStyle/>
          <a:p>
            <a:pPr marL="12700">
              <a:lnSpc>
                <a:spcPts val="2775"/>
              </a:lnSpc>
              <a:spcBef>
                <a:spcPts val="138"/>
              </a:spcBef>
            </a:pPr>
            <a:r>
              <a:rPr sz="2600" spc="0" dirty="0">
                <a:latin typeface="Georgia"/>
                <a:cs typeface="Georgia"/>
              </a:rPr>
              <a:t>-</a:t>
            </a:r>
            <a:r>
              <a:rPr sz="2600" spc="4" dirty="0">
                <a:latin typeface="Georgia"/>
                <a:cs typeface="Georgia"/>
              </a:rPr>
              <a:t> </a:t>
            </a:r>
            <a:r>
              <a:rPr sz="2600" spc="0" dirty="0">
                <a:latin typeface="Georgia"/>
                <a:cs typeface="Georgia"/>
              </a:rPr>
              <a:t>postformál</a:t>
            </a:r>
            <a:r>
              <a:rPr sz="2600" spc="-9" dirty="0">
                <a:latin typeface="Georgia"/>
                <a:cs typeface="Georgia"/>
              </a:rPr>
              <a:t>n</a:t>
            </a:r>
            <a:r>
              <a:rPr sz="2600" spc="0" dirty="0">
                <a:latin typeface="Georgia"/>
                <a:cs typeface="Georgia"/>
              </a:rPr>
              <a:t>í</a:t>
            </a:r>
            <a:r>
              <a:rPr sz="2600" spc="-19" dirty="0">
                <a:latin typeface="Georgia"/>
                <a:cs typeface="Georgia"/>
              </a:rPr>
              <a:t> </a:t>
            </a:r>
            <a:r>
              <a:rPr sz="2600" spc="0" dirty="0">
                <a:latin typeface="Georgia"/>
                <a:cs typeface="Georgia"/>
              </a:rPr>
              <a:t>myšlení</a:t>
            </a:r>
            <a:endParaRPr sz="2600">
              <a:latin typeface="Georgia"/>
              <a:cs typeface="Georgia"/>
            </a:endParaRPr>
          </a:p>
        </p:txBody>
      </p:sp>
      <p:sp>
        <p:nvSpPr>
          <p:cNvPr id="15" name="object 15"/>
          <p:cNvSpPr txBox="1"/>
          <p:nvPr/>
        </p:nvSpPr>
        <p:spPr>
          <a:xfrm>
            <a:off x="902004" y="6049270"/>
            <a:ext cx="2801362" cy="356107"/>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Fá</a:t>
            </a:r>
            <a:r>
              <a:rPr sz="2600" spc="-9" dirty="0">
                <a:latin typeface="Georgia"/>
                <a:cs typeface="Georgia"/>
              </a:rPr>
              <a:t>z</a:t>
            </a:r>
            <a:r>
              <a:rPr sz="2600" spc="0" dirty="0">
                <a:latin typeface="Georgia"/>
                <a:cs typeface="Georgia"/>
              </a:rPr>
              <a:t>e autonom</a:t>
            </a:r>
            <a:r>
              <a:rPr sz="2600" spc="-9" dirty="0">
                <a:latin typeface="Georgia"/>
                <a:cs typeface="Georgia"/>
              </a:rPr>
              <a:t>n</a:t>
            </a:r>
            <a:r>
              <a:rPr sz="2600" spc="0" dirty="0">
                <a:latin typeface="Georgia"/>
                <a:cs typeface="Georgia"/>
              </a:rPr>
              <a:t>ího</a:t>
            </a:r>
            <a:endParaRPr sz="2600">
              <a:latin typeface="Georgia"/>
              <a:cs typeface="Georgia"/>
            </a:endParaRPr>
          </a:p>
        </p:txBody>
      </p:sp>
      <p:sp>
        <p:nvSpPr>
          <p:cNvPr id="14" name="object 14"/>
          <p:cNvSpPr txBox="1"/>
          <p:nvPr/>
        </p:nvSpPr>
        <p:spPr>
          <a:xfrm>
            <a:off x="3786109" y="6049270"/>
            <a:ext cx="1218594" cy="356107"/>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myšlení</a:t>
            </a:r>
            <a:endParaRPr sz="26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1620427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686800" cy="1143000"/>
          </a:xfrm>
        </p:spPr>
        <p:txBody>
          <a:bodyPr>
            <a:normAutofit fontScale="90000"/>
          </a:bodyPr>
          <a:lstStyle/>
          <a:p>
            <a:r>
              <a:rPr lang="cs-CZ" b="1" dirty="0">
                <a:solidFill>
                  <a:srgbClr val="FF0000"/>
                </a:solidFill>
              </a:rPr>
              <a:t>Předmět </a:t>
            </a:r>
            <a:r>
              <a:rPr lang="cs-CZ" dirty="0">
                <a:solidFill>
                  <a:srgbClr val="FF0000"/>
                </a:solidFill>
              </a:rPr>
              <a:t>ontogenetické</a:t>
            </a:r>
            <a:r>
              <a:rPr lang="cs-CZ" b="1" dirty="0">
                <a:solidFill>
                  <a:srgbClr val="FF0000"/>
                </a:solidFill>
              </a:rPr>
              <a:t> psychologie</a:t>
            </a:r>
          </a:p>
        </p:txBody>
      </p:sp>
      <p:sp>
        <p:nvSpPr>
          <p:cNvPr id="5123" name="Rectangle 3"/>
          <p:cNvSpPr>
            <a:spLocks noGrp="1" noChangeArrowheads="1"/>
          </p:cNvSpPr>
          <p:nvPr>
            <p:ph type="body" idx="1"/>
          </p:nvPr>
        </p:nvSpPr>
        <p:spPr/>
        <p:txBody>
          <a:bodyPr>
            <a:normAutofit lnSpcReduction="10000"/>
          </a:bodyPr>
          <a:lstStyle/>
          <a:p>
            <a:pPr>
              <a:buFontTx/>
              <a:buChar char="-"/>
            </a:pPr>
            <a:r>
              <a:rPr lang="cs-CZ" dirty="0"/>
              <a:t>ZÁKLADNÍ, TEORETICKÁ DISCIPLÍNA </a:t>
            </a:r>
          </a:p>
          <a:p>
            <a:pPr>
              <a:buNone/>
            </a:pPr>
            <a:endParaRPr lang="cs-CZ" dirty="0"/>
          </a:p>
          <a:p>
            <a:pPr>
              <a:buFontTx/>
              <a:buNone/>
            </a:pPr>
            <a:r>
              <a:rPr lang="cs-CZ" dirty="0"/>
              <a:t>=poznání souvislostí  a pravidel vývojových proměn  v psychice </a:t>
            </a:r>
          </a:p>
          <a:p>
            <a:pPr>
              <a:buFontTx/>
              <a:buNone/>
            </a:pPr>
            <a:endParaRPr lang="cs-CZ" dirty="0"/>
          </a:p>
          <a:p>
            <a:pPr>
              <a:buFontTx/>
              <a:buNone/>
            </a:pPr>
            <a:r>
              <a:rPr lang="cs-CZ" dirty="0"/>
              <a:t>= studium změn v chování a prožívání v časovém průběhu </a:t>
            </a:r>
          </a:p>
          <a:p>
            <a:pPr>
              <a:buFontTx/>
              <a:buNone/>
            </a:pPr>
            <a:endParaRPr lang="cs-CZ" dirty="0"/>
          </a:p>
          <a:p>
            <a:pPr>
              <a:buFontTx/>
              <a:buNone/>
            </a:pPr>
            <a:r>
              <a:rPr lang="cs-CZ" b="1" dirty="0"/>
              <a:t>Psychický vývoj</a:t>
            </a:r>
            <a:r>
              <a:rPr lang="cs-CZ" dirty="0"/>
              <a:t>= proces vzniku, rozvoje  a zákonitých proměn psychických procesů a vlastností v rámci celé osobnosti (celistvé).</a:t>
            </a:r>
          </a:p>
          <a:p>
            <a:pPr>
              <a:buFontTx/>
              <a:buNone/>
            </a:pPr>
            <a:endParaRPr lang="cs-CZ" dirty="0"/>
          </a:p>
          <a:p>
            <a:pPr>
              <a:buFontTx/>
              <a:buNone/>
            </a:pPr>
            <a:endParaRPr lang="cs-CZ" dirty="0">
              <a:latin typeface="Comic Sans MS" pitchFamily="66" charset="0"/>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3" name="object 23"/>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4" name="object 24"/>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5" name="object 25"/>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26" name="object 26"/>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27" name="object 27"/>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28" name="object 28"/>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29" name="object 29"/>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0" name="object 30"/>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1" name="object 31"/>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2" name="object 32"/>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3" name="object 33"/>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18" name="object 18"/>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19" name="object 19"/>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0" name="object 20"/>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1" name="object 21"/>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17" name="object 17"/>
          <p:cNvSpPr txBox="1"/>
          <p:nvPr/>
        </p:nvSpPr>
        <p:spPr>
          <a:xfrm>
            <a:off x="645668" y="2256973"/>
            <a:ext cx="204974" cy="711200"/>
          </a:xfrm>
          <a:prstGeom prst="rect">
            <a:avLst/>
          </a:prstGeom>
        </p:spPr>
        <p:txBody>
          <a:bodyPr wrap="square" lIns="0" tIns="0" rIns="0" bIns="0" rtlCol="0">
            <a:noAutofit/>
          </a:bodyPr>
          <a:lstStyle/>
          <a:p>
            <a:pPr marL="12700">
              <a:lnSpc>
                <a:spcPts val="2770"/>
              </a:lnSpc>
              <a:spcBef>
                <a:spcPts val="138"/>
              </a:spcBef>
            </a:pPr>
            <a:r>
              <a:rPr sz="2600" spc="0" dirty="0">
                <a:solidFill>
                  <a:srgbClr val="9F4DA2"/>
                </a:solidFill>
                <a:latin typeface="Georgia"/>
                <a:cs typeface="Georgia"/>
              </a:rPr>
              <a:t>•</a:t>
            </a:r>
            <a:endParaRPr sz="2600">
              <a:latin typeface="Georgia"/>
              <a:cs typeface="Georgia"/>
            </a:endParaRPr>
          </a:p>
          <a:p>
            <a:pPr marL="12700">
              <a:lnSpc>
                <a:spcPts val="2795"/>
              </a:lnSpc>
              <a:spcBef>
                <a:spcPts val="1"/>
              </a:spcBef>
            </a:pPr>
            <a:r>
              <a:rPr sz="2600" spc="0" dirty="0">
                <a:solidFill>
                  <a:srgbClr val="9F4DA2"/>
                </a:solidFill>
                <a:latin typeface="Georgia"/>
                <a:cs typeface="Georgia"/>
              </a:rPr>
              <a:t>•</a:t>
            </a:r>
            <a:endParaRPr sz="2600">
              <a:latin typeface="Georgia"/>
              <a:cs typeface="Georgia"/>
            </a:endParaRPr>
          </a:p>
        </p:txBody>
      </p:sp>
      <p:sp>
        <p:nvSpPr>
          <p:cNvPr id="16" name="object 16"/>
          <p:cNvSpPr txBox="1"/>
          <p:nvPr/>
        </p:nvSpPr>
        <p:spPr>
          <a:xfrm>
            <a:off x="902004" y="2256973"/>
            <a:ext cx="7571983" cy="1700588"/>
          </a:xfrm>
          <a:prstGeom prst="rect">
            <a:avLst/>
          </a:prstGeom>
        </p:spPr>
        <p:txBody>
          <a:bodyPr wrap="square" lIns="0" tIns="0" rIns="0" bIns="0" rtlCol="0">
            <a:noAutofit/>
          </a:bodyPr>
          <a:lstStyle/>
          <a:p>
            <a:pPr marL="12700" marR="43577">
              <a:lnSpc>
                <a:spcPts val="2770"/>
              </a:lnSpc>
              <a:spcBef>
                <a:spcPts val="138"/>
              </a:spcBef>
            </a:pPr>
            <a:r>
              <a:rPr sz="2600" spc="0" dirty="0">
                <a:latin typeface="Georgia"/>
                <a:cs typeface="Georgia"/>
              </a:rPr>
              <a:t>S</a:t>
            </a:r>
            <a:r>
              <a:rPr sz="2600" spc="4" dirty="0">
                <a:latin typeface="Georgia"/>
                <a:cs typeface="Georgia"/>
              </a:rPr>
              <a:t>c</a:t>
            </a:r>
            <a:r>
              <a:rPr sz="2600" spc="0" dirty="0">
                <a:latin typeface="Georgia"/>
                <a:cs typeface="Georgia"/>
              </a:rPr>
              <a:t>hopnost</a:t>
            </a:r>
            <a:r>
              <a:rPr sz="2600" spc="-39" dirty="0">
                <a:latin typeface="Georgia"/>
                <a:cs typeface="Georgia"/>
              </a:rPr>
              <a:t> </a:t>
            </a:r>
            <a:r>
              <a:rPr sz="2600" spc="0" dirty="0">
                <a:latin typeface="Georgia"/>
                <a:cs typeface="Georgia"/>
              </a:rPr>
              <a:t>kompromisu</a:t>
            </a:r>
            <a:endParaRPr sz="2600">
              <a:latin typeface="Georgia"/>
              <a:cs typeface="Georgia"/>
            </a:endParaRPr>
          </a:p>
          <a:p>
            <a:pPr marL="12700">
              <a:lnSpc>
                <a:spcPts val="2500"/>
              </a:lnSpc>
              <a:spcBef>
                <a:spcPts val="211"/>
              </a:spcBef>
            </a:pPr>
            <a:r>
              <a:rPr sz="2600" spc="0" dirty="0">
                <a:latin typeface="Georgia"/>
                <a:cs typeface="Georgia"/>
              </a:rPr>
              <a:t>Otevřenost</a:t>
            </a:r>
            <a:r>
              <a:rPr sz="2600" spc="-19" dirty="0">
                <a:latin typeface="Georgia"/>
                <a:cs typeface="Georgia"/>
              </a:rPr>
              <a:t> </a:t>
            </a:r>
            <a:r>
              <a:rPr sz="2600" spc="0" dirty="0">
                <a:latin typeface="Georgia"/>
                <a:cs typeface="Georgia"/>
              </a:rPr>
              <a:t>ke </a:t>
            </a:r>
            <a:r>
              <a:rPr sz="2600" spc="-9" dirty="0">
                <a:latin typeface="Georgia"/>
                <a:cs typeface="Georgia"/>
              </a:rPr>
              <a:t>z</a:t>
            </a:r>
            <a:r>
              <a:rPr sz="2600" spc="0" dirty="0">
                <a:latin typeface="Georgia"/>
                <a:cs typeface="Georgia"/>
              </a:rPr>
              <a:t>měně, novým</a:t>
            </a:r>
            <a:r>
              <a:rPr sz="2600" spc="-24" dirty="0">
                <a:latin typeface="Georgia"/>
                <a:cs typeface="Georgia"/>
              </a:rPr>
              <a:t> </a:t>
            </a:r>
            <a:r>
              <a:rPr sz="2600" spc="0" dirty="0">
                <a:latin typeface="Georgia"/>
                <a:cs typeface="Georgia"/>
              </a:rPr>
              <a:t>podmě</a:t>
            </a:r>
            <a:r>
              <a:rPr sz="2600" spc="4" dirty="0">
                <a:latin typeface="Georgia"/>
                <a:cs typeface="Georgia"/>
              </a:rPr>
              <a:t>t</a:t>
            </a:r>
            <a:r>
              <a:rPr sz="2600" spc="0" dirty="0">
                <a:latin typeface="Georgia"/>
                <a:cs typeface="Georgia"/>
              </a:rPr>
              <a:t>ů</a:t>
            </a:r>
            <a:r>
              <a:rPr sz="2600" spc="14" dirty="0">
                <a:latin typeface="Georgia"/>
                <a:cs typeface="Georgia"/>
              </a:rPr>
              <a:t>m</a:t>
            </a:r>
            <a:r>
              <a:rPr sz="2600" spc="0" dirty="0">
                <a:latin typeface="Georgia"/>
                <a:cs typeface="Georgia"/>
              </a:rPr>
              <a:t>-</a:t>
            </a:r>
            <a:r>
              <a:rPr sz="2600" spc="-29" dirty="0">
                <a:latin typeface="Georgia"/>
                <a:cs typeface="Georgia"/>
              </a:rPr>
              <a:t> </a:t>
            </a:r>
            <a:r>
              <a:rPr sz="2600" spc="0" dirty="0">
                <a:latin typeface="Georgia"/>
                <a:cs typeface="Georgia"/>
              </a:rPr>
              <a:t>nejvyšší</a:t>
            </a:r>
            <a:r>
              <a:rPr sz="2600" spc="-4" dirty="0">
                <a:latin typeface="Georgia"/>
                <a:cs typeface="Georgia"/>
              </a:rPr>
              <a:t> </a:t>
            </a:r>
            <a:r>
              <a:rPr sz="2600" spc="0" dirty="0">
                <a:latin typeface="Georgia"/>
                <a:cs typeface="Georgia"/>
              </a:rPr>
              <a:t>v rané</a:t>
            </a:r>
            <a:r>
              <a:rPr sz="2600" spc="-19" dirty="0">
                <a:latin typeface="Georgia"/>
                <a:cs typeface="Georgia"/>
              </a:rPr>
              <a:t> </a:t>
            </a:r>
            <a:r>
              <a:rPr sz="2600" spc="0" dirty="0">
                <a:latin typeface="Georgia"/>
                <a:cs typeface="Georgia"/>
              </a:rPr>
              <a:t>do</a:t>
            </a:r>
            <a:r>
              <a:rPr sz="2600" spc="4" dirty="0">
                <a:latin typeface="Georgia"/>
                <a:cs typeface="Georgia"/>
              </a:rPr>
              <a:t>s</a:t>
            </a:r>
            <a:r>
              <a:rPr sz="2600" spc="0" dirty="0">
                <a:latin typeface="Georgia"/>
                <a:cs typeface="Georgia"/>
              </a:rPr>
              <a:t>pělosti</a:t>
            </a:r>
            <a:endParaRPr sz="2600">
              <a:latin typeface="Georgia"/>
              <a:cs typeface="Georgia"/>
            </a:endParaRPr>
          </a:p>
          <a:p>
            <a:pPr marL="12700" marR="43577">
              <a:lnSpc>
                <a:spcPts val="2780"/>
              </a:lnSpc>
              <a:spcBef>
                <a:spcPts val="14"/>
              </a:spcBef>
            </a:pPr>
            <a:r>
              <a:rPr sz="3900" b="1" spc="0" baseline="-1128" dirty="0">
                <a:latin typeface="Georgia"/>
                <a:cs typeface="Georgia"/>
              </a:rPr>
              <a:t>Z</a:t>
            </a:r>
            <a:r>
              <a:rPr sz="3900" b="1" spc="4" baseline="-1128" dirty="0">
                <a:latin typeface="Georgia"/>
                <a:cs typeface="Georgia"/>
              </a:rPr>
              <a:t>n</a:t>
            </a:r>
            <a:r>
              <a:rPr sz="3900" b="1" spc="0" baseline="-1128" dirty="0">
                <a:latin typeface="Georgia"/>
                <a:cs typeface="Georgia"/>
              </a:rPr>
              <a:t>aky</a:t>
            </a:r>
            <a:r>
              <a:rPr sz="3900" b="1" spc="-19" baseline="-1128" dirty="0">
                <a:latin typeface="Georgia"/>
                <a:cs typeface="Georgia"/>
              </a:rPr>
              <a:t> </a:t>
            </a:r>
            <a:r>
              <a:rPr sz="3900" b="1" spc="0" baseline="-1128" dirty="0">
                <a:latin typeface="Georgia"/>
                <a:cs typeface="Georgia"/>
              </a:rPr>
              <a:t>postfor</a:t>
            </a:r>
            <a:r>
              <a:rPr sz="3900" b="1" spc="-9" baseline="-1128" dirty="0">
                <a:latin typeface="Georgia"/>
                <a:cs typeface="Georgia"/>
              </a:rPr>
              <a:t>m</a:t>
            </a:r>
            <a:r>
              <a:rPr sz="3900" b="1" spc="0" baseline="-1128" dirty="0">
                <a:latin typeface="Georgia"/>
                <a:cs typeface="Georgia"/>
              </a:rPr>
              <a:t>álního</a:t>
            </a:r>
            <a:r>
              <a:rPr sz="3900" b="1" spc="-9" baseline="-1128" dirty="0">
                <a:latin typeface="Georgia"/>
                <a:cs typeface="Georgia"/>
              </a:rPr>
              <a:t> </a:t>
            </a:r>
            <a:r>
              <a:rPr sz="3900" b="1" spc="0" baseline="-1128" dirty="0">
                <a:latin typeface="Georgia"/>
                <a:cs typeface="Georgia"/>
              </a:rPr>
              <a:t>myšlení </a:t>
            </a:r>
            <a:r>
              <a:rPr sz="3900" spc="-4" baseline="-1128" dirty="0">
                <a:latin typeface="Georgia"/>
                <a:cs typeface="Georgia"/>
              </a:rPr>
              <a:t>(</a:t>
            </a:r>
            <a:r>
              <a:rPr sz="3900" spc="0" baseline="-1128" dirty="0">
                <a:latin typeface="Georgia"/>
                <a:cs typeface="Georgia"/>
              </a:rPr>
              <a:t>Stern</a:t>
            </a:r>
            <a:r>
              <a:rPr sz="3900" spc="4" baseline="-1128" dirty="0">
                <a:latin typeface="Georgia"/>
                <a:cs typeface="Georgia"/>
              </a:rPr>
              <a:t>b</a:t>
            </a:r>
            <a:r>
              <a:rPr sz="3900" spc="0" baseline="-1128" dirty="0">
                <a:latin typeface="Georgia"/>
                <a:cs typeface="Georgia"/>
              </a:rPr>
              <a:t>er</a:t>
            </a:r>
            <a:r>
              <a:rPr sz="3900" spc="14" baseline="-1128" dirty="0">
                <a:latin typeface="Georgia"/>
                <a:cs typeface="Georgia"/>
              </a:rPr>
              <a:t>g</a:t>
            </a:r>
            <a:r>
              <a:rPr sz="3900" spc="0" baseline="-1128" dirty="0">
                <a:latin typeface="Georgia"/>
                <a:cs typeface="Georgia"/>
              </a:rPr>
              <a:t>,</a:t>
            </a:r>
            <a:endParaRPr sz="2600">
              <a:latin typeface="Georgia"/>
              <a:cs typeface="Georgia"/>
            </a:endParaRPr>
          </a:p>
          <a:p>
            <a:pPr marL="12700" marR="43577">
              <a:lnSpc>
                <a:spcPts val="2585"/>
              </a:lnSpc>
            </a:pPr>
            <a:r>
              <a:rPr sz="3900" spc="-4" baseline="1128" dirty="0">
                <a:latin typeface="Georgia"/>
                <a:cs typeface="Georgia"/>
              </a:rPr>
              <a:t>2002)</a:t>
            </a:r>
            <a:endParaRPr sz="2600">
              <a:latin typeface="Georgia"/>
              <a:cs typeface="Georgia"/>
            </a:endParaRPr>
          </a:p>
        </p:txBody>
      </p:sp>
      <p:sp>
        <p:nvSpPr>
          <p:cNvPr id="15" name="object 15"/>
          <p:cNvSpPr txBox="1"/>
          <p:nvPr/>
        </p:nvSpPr>
        <p:spPr>
          <a:xfrm>
            <a:off x="645668" y="3284149"/>
            <a:ext cx="204974" cy="356107"/>
          </a:xfrm>
          <a:prstGeom prst="rect">
            <a:avLst/>
          </a:prstGeom>
        </p:spPr>
        <p:txBody>
          <a:bodyPr wrap="square" lIns="0" tIns="0" rIns="0" bIns="0" rtlCol="0">
            <a:noAutofit/>
          </a:bodyPr>
          <a:lstStyle/>
          <a:p>
            <a:pPr marL="12700">
              <a:lnSpc>
                <a:spcPts val="2770"/>
              </a:lnSpc>
              <a:spcBef>
                <a:spcPts val="138"/>
              </a:spcBef>
            </a:pPr>
            <a:r>
              <a:rPr sz="2600" spc="0" dirty="0">
                <a:solidFill>
                  <a:srgbClr val="9F4DA2"/>
                </a:solidFill>
                <a:latin typeface="Georgia"/>
                <a:cs typeface="Georgia"/>
              </a:rPr>
              <a:t>•</a:t>
            </a:r>
            <a:endParaRPr sz="2600">
              <a:latin typeface="Georgia"/>
              <a:cs typeface="Georgia"/>
            </a:endParaRPr>
          </a:p>
        </p:txBody>
      </p:sp>
      <p:sp>
        <p:nvSpPr>
          <p:cNvPr id="14" name="object 14"/>
          <p:cNvSpPr txBox="1"/>
          <p:nvPr/>
        </p:nvSpPr>
        <p:spPr>
          <a:xfrm>
            <a:off x="645668" y="3955530"/>
            <a:ext cx="7837878" cy="2373647"/>
          </a:xfrm>
          <a:prstGeom prst="rect">
            <a:avLst/>
          </a:prstGeom>
        </p:spPr>
        <p:txBody>
          <a:bodyPr wrap="square" lIns="0" tIns="0" rIns="0" bIns="0" rtlCol="0">
            <a:noAutofit/>
          </a:bodyPr>
          <a:lstStyle/>
          <a:p>
            <a:pPr marL="12700" marR="56277">
              <a:lnSpc>
                <a:spcPts val="2780"/>
              </a:lnSpc>
              <a:spcBef>
                <a:spcPts val="139"/>
              </a:spcBef>
            </a:pPr>
            <a:r>
              <a:rPr sz="2600" spc="0" dirty="0">
                <a:solidFill>
                  <a:srgbClr val="9F4DA2"/>
                </a:solidFill>
                <a:latin typeface="Wingdings"/>
                <a:cs typeface="Wingdings"/>
              </a:rPr>
              <a:t></a:t>
            </a:r>
            <a:r>
              <a:rPr sz="2600" spc="0" dirty="0">
                <a:latin typeface="Georgia"/>
                <a:cs typeface="Georgia"/>
              </a:rPr>
              <a:t>Se</a:t>
            </a:r>
            <a:r>
              <a:rPr sz="2600" spc="4" dirty="0">
                <a:latin typeface="Georgia"/>
                <a:cs typeface="Georgia"/>
              </a:rPr>
              <a:t>b</a:t>
            </a:r>
            <a:r>
              <a:rPr sz="2600" spc="0" dirty="0">
                <a:latin typeface="Georgia"/>
                <a:cs typeface="Georgia"/>
              </a:rPr>
              <a:t>ekrit</a:t>
            </a:r>
            <a:r>
              <a:rPr sz="2600" spc="9" dirty="0">
                <a:latin typeface="Georgia"/>
                <a:cs typeface="Georgia"/>
              </a:rPr>
              <a:t>i</a:t>
            </a:r>
            <a:r>
              <a:rPr sz="2600" spc="0" dirty="0">
                <a:latin typeface="Georgia"/>
                <a:cs typeface="Georgia"/>
              </a:rPr>
              <a:t>ka</a:t>
            </a:r>
            <a:endParaRPr sz="2600">
              <a:latin typeface="Georgia"/>
              <a:cs typeface="Georgia"/>
            </a:endParaRPr>
          </a:p>
          <a:p>
            <a:pPr marL="12700" marR="56277">
              <a:lnSpc>
                <a:spcPts val="2795"/>
              </a:lnSpc>
              <a:spcBef>
                <a:spcPts val="0"/>
              </a:spcBef>
            </a:pPr>
            <a:r>
              <a:rPr sz="2600" spc="0" dirty="0">
                <a:solidFill>
                  <a:srgbClr val="9F4DA2"/>
                </a:solidFill>
                <a:latin typeface="Wingdings"/>
                <a:cs typeface="Wingdings"/>
              </a:rPr>
              <a:t></a:t>
            </a:r>
            <a:r>
              <a:rPr sz="2600" spc="0" dirty="0">
                <a:latin typeface="Georgia"/>
                <a:cs typeface="Georgia"/>
              </a:rPr>
              <a:t>Dokáže</a:t>
            </a:r>
            <a:r>
              <a:rPr sz="2600" spc="-29" dirty="0">
                <a:latin typeface="Georgia"/>
                <a:cs typeface="Georgia"/>
              </a:rPr>
              <a:t> </a:t>
            </a:r>
            <a:r>
              <a:rPr sz="2600" spc="0" dirty="0">
                <a:latin typeface="Georgia"/>
                <a:cs typeface="Georgia"/>
              </a:rPr>
              <a:t>se smí</a:t>
            </a:r>
            <a:r>
              <a:rPr sz="2600" spc="4" dirty="0">
                <a:latin typeface="Georgia"/>
                <a:cs typeface="Georgia"/>
              </a:rPr>
              <a:t>ř</a:t>
            </a:r>
            <a:r>
              <a:rPr sz="2600" spc="0" dirty="0">
                <a:latin typeface="Georgia"/>
                <a:cs typeface="Georgia"/>
              </a:rPr>
              <a:t>it</a:t>
            </a:r>
            <a:r>
              <a:rPr sz="2600" spc="-19" dirty="0">
                <a:latin typeface="Georgia"/>
                <a:cs typeface="Georgia"/>
              </a:rPr>
              <a:t> </a:t>
            </a:r>
            <a:r>
              <a:rPr sz="2600" spc="0" dirty="0">
                <a:latin typeface="Georgia"/>
                <a:cs typeface="Georgia"/>
              </a:rPr>
              <a:t>s nejednozn</a:t>
            </a:r>
            <a:r>
              <a:rPr sz="2600" spc="-14" dirty="0">
                <a:latin typeface="Georgia"/>
                <a:cs typeface="Georgia"/>
              </a:rPr>
              <a:t>a</a:t>
            </a:r>
            <a:r>
              <a:rPr sz="2600" spc="0" dirty="0">
                <a:latin typeface="Georgia"/>
                <a:cs typeface="Georgia"/>
              </a:rPr>
              <a:t>čnos</a:t>
            </a:r>
            <a:r>
              <a:rPr sz="2600" spc="4" dirty="0">
                <a:latin typeface="Georgia"/>
                <a:cs typeface="Georgia"/>
              </a:rPr>
              <a:t>t</a:t>
            </a:r>
            <a:r>
              <a:rPr sz="2600" spc="0" dirty="0">
                <a:latin typeface="Georgia"/>
                <a:cs typeface="Georgia"/>
              </a:rPr>
              <a:t>í</a:t>
            </a:r>
            <a:r>
              <a:rPr sz="2600" spc="-9" dirty="0">
                <a:latin typeface="Georgia"/>
                <a:cs typeface="Georgia"/>
              </a:rPr>
              <a:t> </a:t>
            </a:r>
            <a:r>
              <a:rPr sz="2600" spc="0" dirty="0">
                <a:latin typeface="Georgia"/>
                <a:cs typeface="Georgia"/>
              </a:rPr>
              <a:t>a</a:t>
            </a:r>
            <a:r>
              <a:rPr sz="2600" spc="-4" dirty="0">
                <a:latin typeface="Georgia"/>
                <a:cs typeface="Georgia"/>
              </a:rPr>
              <a:t> </a:t>
            </a:r>
            <a:r>
              <a:rPr sz="2600" spc="0" dirty="0">
                <a:latin typeface="Georgia"/>
                <a:cs typeface="Georgia"/>
              </a:rPr>
              <a:t>proměnou</a:t>
            </a:r>
            <a:endParaRPr sz="2600">
              <a:latin typeface="Georgia"/>
              <a:cs typeface="Georgia"/>
            </a:endParaRPr>
          </a:p>
          <a:p>
            <a:pPr marL="269036" marR="155235" indent="-256336">
              <a:lnSpc>
                <a:spcPts val="3053"/>
              </a:lnSpc>
              <a:spcBef>
                <a:spcPts val="70"/>
              </a:spcBef>
            </a:pPr>
            <a:r>
              <a:rPr sz="2600" spc="0" dirty="0">
                <a:solidFill>
                  <a:srgbClr val="9F4DA2"/>
                </a:solidFill>
                <a:latin typeface="Wingdings"/>
                <a:cs typeface="Wingdings"/>
              </a:rPr>
              <a:t></a:t>
            </a:r>
            <a:r>
              <a:rPr sz="2600" spc="0" dirty="0">
                <a:latin typeface="Georgia"/>
                <a:cs typeface="Georgia"/>
              </a:rPr>
              <a:t>Dokáže</a:t>
            </a:r>
            <a:r>
              <a:rPr sz="2600" spc="-29" dirty="0">
                <a:latin typeface="Georgia"/>
                <a:cs typeface="Georgia"/>
              </a:rPr>
              <a:t> </a:t>
            </a:r>
            <a:r>
              <a:rPr sz="2600" spc="0" dirty="0">
                <a:latin typeface="Georgia"/>
                <a:cs typeface="Georgia"/>
              </a:rPr>
              <a:t>pracovat</a:t>
            </a:r>
            <a:r>
              <a:rPr sz="2600" spc="-9" dirty="0">
                <a:latin typeface="Georgia"/>
                <a:cs typeface="Georgia"/>
              </a:rPr>
              <a:t> </a:t>
            </a:r>
            <a:r>
              <a:rPr sz="2600" spc="0" dirty="0">
                <a:latin typeface="Georgia"/>
                <a:cs typeface="Georgia"/>
              </a:rPr>
              <a:t>s</a:t>
            </a:r>
            <a:r>
              <a:rPr sz="2600" spc="-9" dirty="0">
                <a:latin typeface="Georgia"/>
                <a:cs typeface="Georgia"/>
              </a:rPr>
              <a:t> </a:t>
            </a:r>
            <a:r>
              <a:rPr sz="2600" spc="0" dirty="0">
                <a:latin typeface="Georgia"/>
                <a:cs typeface="Georgia"/>
              </a:rPr>
              <a:t>prot</a:t>
            </a:r>
            <a:r>
              <a:rPr sz="2600" spc="4" dirty="0">
                <a:latin typeface="Georgia"/>
                <a:cs typeface="Georgia"/>
              </a:rPr>
              <a:t>i</a:t>
            </a:r>
            <a:r>
              <a:rPr sz="2600" spc="0" dirty="0">
                <a:latin typeface="Georgia"/>
                <a:cs typeface="Georgia"/>
              </a:rPr>
              <a:t>kl</a:t>
            </a:r>
            <a:r>
              <a:rPr sz="2600" spc="-9" dirty="0">
                <a:latin typeface="Georgia"/>
                <a:cs typeface="Georgia"/>
              </a:rPr>
              <a:t>a</a:t>
            </a:r>
            <a:r>
              <a:rPr sz="2600" spc="0" dirty="0">
                <a:latin typeface="Georgia"/>
                <a:cs typeface="Georgia"/>
              </a:rPr>
              <a:t>d</a:t>
            </a:r>
            <a:r>
              <a:rPr sz="2600" spc="4" dirty="0">
                <a:latin typeface="Georgia"/>
                <a:cs typeface="Georgia"/>
              </a:rPr>
              <a:t>y</a:t>
            </a:r>
            <a:r>
              <a:rPr sz="2600" spc="0" dirty="0">
                <a:latin typeface="Georgia"/>
                <a:cs typeface="Georgia"/>
              </a:rPr>
              <a:t>,</a:t>
            </a:r>
            <a:r>
              <a:rPr sz="2600" spc="-34" dirty="0">
                <a:latin typeface="Georgia"/>
                <a:cs typeface="Georgia"/>
              </a:rPr>
              <a:t> </a:t>
            </a:r>
            <a:r>
              <a:rPr sz="2600" spc="0" dirty="0">
                <a:latin typeface="Georgia"/>
                <a:cs typeface="Georgia"/>
              </a:rPr>
              <a:t>umí</a:t>
            </a:r>
            <a:r>
              <a:rPr sz="2600" spc="-9" dirty="0">
                <a:latin typeface="Georgia"/>
                <a:cs typeface="Georgia"/>
              </a:rPr>
              <a:t> </a:t>
            </a:r>
            <a:r>
              <a:rPr sz="2600" spc="0" dirty="0">
                <a:latin typeface="Georgia"/>
                <a:cs typeface="Georgia"/>
              </a:rPr>
              <a:t>je </a:t>
            </a:r>
            <a:r>
              <a:rPr sz="2600" spc="9" dirty="0">
                <a:latin typeface="Georgia"/>
                <a:cs typeface="Georgia"/>
              </a:rPr>
              <a:t>i</a:t>
            </a:r>
            <a:r>
              <a:rPr sz="2600" spc="0" dirty="0">
                <a:latin typeface="Georgia"/>
                <a:cs typeface="Georgia"/>
              </a:rPr>
              <a:t>nteg</a:t>
            </a:r>
            <a:r>
              <a:rPr sz="2600" spc="4" dirty="0">
                <a:latin typeface="Georgia"/>
                <a:cs typeface="Georgia"/>
              </a:rPr>
              <a:t>r</a:t>
            </a:r>
            <a:r>
              <a:rPr sz="2600" spc="0" dirty="0">
                <a:latin typeface="Georgia"/>
                <a:cs typeface="Georgia"/>
              </a:rPr>
              <a:t>ovat</a:t>
            </a:r>
            <a:r>
              <a:rPr sz="2600" spc="-14" dirty="0">
                <a:latin typeface="Georgia"/>
                <a:cs typeface="Georgia"/>
              </a:rPr>
              <a:t> </a:t>
            </a:r>
            <a:r>
              <a:rPr sz="2600" spc="0" dirty="0">
                <a:latin typeface="Georgia"/>
                <a:cs typeface="Georgia"/>
              </a:rPr>
              <a:t>do </a:t>
            </a:r>
            <a:endParaRPr sz="2600">
              <a:latin typeface="Georgia"/>
              <a:cs typeface="Georgia"/>
            </a:endParaRPr>
          </a:p>
          <a:p>
            <a:pPr marL="269036" marR="155235">
              <a:lnSpc>
                <a:spcPts val="2954"/>
              </a:lnSpc>
            </a:pPr>
            <a:r>
              <a:rPr sz="2600" spc="0" dirty="0">
                <a:latin typeface="Georgia"/>
                <a:cs typeface="Georgia"/>
              </a:rPr>
              <a:t>jedno</a:t>
            </a:r>
            <a:r>
              <a:rPr sz="2600" spc="-9" dirty="0">
                <a:latin typeface="Georgia"/>
                <a:cs typeface="Georgia"/>
              </a:rPr>
              <a:t>h</a:t>
            </a:r>
            <a:r>
              <a:rPr sz="2600" spc="0" dirty="0">
                <a:latin typeface="Georgia"/>
                <a:cs typeface="Georgia"/>
              </a:rPr>
              <a:t>o</a:t>
            </a:r>
            <a:r>
              <a:rPr sz="2600" spc="-24" dirty="0">
                <a:latin typeface="Georgia"/>
                <a:cs typeface="Georgia"/>
              </a:rPr>
              <a:t> </a:t>
            </a:r>
            <a:r>
              <a:rPr sz="2600" spc="0" dirty="0">
                <a:latin typeface="Georgia"/>
                <a:cs typeface="Georgia"/>
              </a:rPr>
              <a:t>celku,</a:t>
            </a:r>
            <a:r>
              <a:rPr sz="2600" spc="-9" dirty="0">
                <a:latin typeface="Georgia"/>
                <a:cs typeface="Georgia"/>
              </a:rPr>
              <a:t> </a:t>
            </a:r>
            <a:r>
              <a:rPr sz="2600" spc="0" dirty="0">
                <a:latin typeface="Georgia"/>
                <a:cs typeface="Georgia"/>
              </a:rPr>
              <a:t>mo</a:t>
            </a:r>
            <a:r>
              <a:rPr sz="2600" spc="-9" dirty="0">
                <a:latin typeface="Georgia"/>
                <a:cs typeface="Georgia"/>
              </a:rPr>
              <a:t>ž</a:t>
            </a:r>
            <a:r>
              <a:rPr sz="2600" spc="0" dirty="0">
                <a:latin typeface="Georgia"/>
                <a:cs typeface="Georgia"/>
              </a:rPr>
              <a:t>nost</a:t>
            </a:r>
            <a:r>
              <a:rPr sz="2600" spc="-14" dirty="0">
                <a:latin typeface="Georgia"/>
                <a:cs typeface="Georgia"/>
              </a:rPr>
              <a:t> </a:t>
            </a:r>
            <a:r>
              <a:rPr sz="2600" spc="0" dirty="0">
                <a:latin typeface="Georgia"/>
                <a:cs typeface="Georgia"/>
              </a:rPr>
              <a:t>koexistence</a:t>
            </a:r>
            <a:r>
              <a:rPr sz="2600" spc="601" dirty="0">
                <a:latin typeface="Georgia"/>
                <a:cs typeface="Georgia"/>
              </a:rPr>
              <a:t> </a:t>
            </a:r>
            <a:r>
              <a:rPr sz="2600" spc="0" dirty="0">
                <a:latin typeface="Georgia"/>
                <a:cs typeface="Georgia"/>
              </a:rPr>
              <a:t>(</a:t>
            </a:r>
            <a:r>
              <a:rPr sz="2600" spc="-9" dirty="0">
                <a:latin typeface="Georgia"/>
                <a:cs typeface="Georgia"/>
              </a:rPr>
              <a:t>n</a:t>
            </a:r>
            <a:r>
              <a:rPr sz="2600" spc="0" dirty="0">
                <a:latin typeface="Georgia"/>
                <a:cs typeface="Georgia"/>
              </a:rPr>
              <a:t>apř. </a:t>
            </a:r>
            <a:endParaRPr sz="2600">
              <a:latin typeface="Georgia"/>
              <a:cs typeface="Georgia"/>
            </a:endParaRPr>
          </a:p>
          <a:p>
            <a:pPr marL="269036" marR="155235">
              <a:lnSpc>
                <a:spcPts val="2954"/>
              </a:lnSpc>
            </a:pPr>
            <a:r>
              <a:rPr sz="2600" spc="0" dirty="0">
                <a:latin typeface="Georgia"/>
                <a:cs typeface="Georgia"/>
              </a:rPr>
              <a:t>vlastnosti</a:t>
            </a:r>
            <a:r>
              <a:rPr sz="2600" spc="-24" dirty="0">
                <a:latin typeface="Georgia"/>
                <a:cs typeface="Georgia"/>
              </a:rPr>
              <a:t> </a:t>
            </a:r>
            <a:r>
              <a:rPr sz="2600" spc="0" dirty="0">
                <a:latin typeface="Georgia"/>
                <a:cs typeface="Georgia"/>
              </a:rPr>
              <a:t>partnera)</a:t>
            </a:r>
            <a:endParaRPr sz="2600">
              <a:latin typeface="Georgia"/>
              <a:cs typeface="Georgia"/>
            </a:endParaRPr>
          </a:p>
          <a:p>
            <a:pPr marL="12700">
              <a:lnSpc>
                <a:spcPts val="2795"/>
              </a:lnSpc>
            </a:pPr>
            <a:r>
              <a:rPr sz="3900" spc="0" baseline="-2310" dirty="0">
                <a:solidFill>
                  <a:srgbClr val="9F4DA2"/>
                </a:solidFill>
                <a:latin typeface="Wingdings"/>
                <a:cs typeface="Wingdings"/>
              </a:rPr>
              <a:t></a:t>
            </a:r>
            <a:r>
              <a:rPr sz="3900" spc="0" baseline="-2256" dirty="0">
                <a:latin typeface="Georgia"/>
                <a:cs typeface="Georgia"/>
              </a:rPr>
              <a:t>Realismus,</a:t>
            </a:r>
            <a:r>
              <a:rPr sz="3900" spc="-14" baseline="-2256" dirty="0">
                <a:latin typeface="Georgia"/>
                <a:cs typeface="Georgia"/>
              </a:rPr>
              <a:t> </a:t>
            </a:r>
            <a:r>
              <a:rPr sz="3900" spc="0" baseline="-2256" dirty="0">
                <a:latin typeface="Georgia"/>
                <a:cs typeface="Georgia"/>
              </a:rPr>
              <a:t>uvě</a:t>
            </a:r>
            <a:r>
              <a:rPr sz="3900" spc="9" baseline="-2256" dirty="0">
                <a:latin typeface="Georgia"/>
                <a:cs typeface="Georgia"/>
              </a:rPr>
              <a:t>d</a:t>
            </a:r>
            <a:r>
              <a:rPr sz="3900" spc="0" baseline="-2256" dirty="0">
                <a:latin typeface="Georgia"/>
                <a:cs typeface="Georgia"/>
              </a:rPr>
              <a:t>omuje</a:t>
            </a:r>
            <a:r>
              <a:rPr sz="3900" spc="-14" baseline="-2256" dirty="0">
                <a:latin typeface="Georgia"/>
                <a:cs typeface="Georgia"/>
              </a:rPr>
              <a:t> </a:t>
            </a:r>
            <a:r>
              <a:rPr sz="3900" spc="0" baseline="-2256" dirty="0">
                <a:latin typeface="Georgia"/>
                <a:cs typeface="Georgia"/>
              </a:rPr>
              <a:t>si</a:t>
            </a:r>
            <a:r>
              <a:rPr sz="3900" spc="-9" baseline="-2256" dirty="0">
                <a:latin typeface="Georgia"/>
                <a:cs typeface="Georgia"/>
              </a:rPr>
              <a:t> </a:t>
            </a:r>
            <a:r>
              <a:rPr sz="3900" spc="0" baseline="-2256" dirty="0">
                <a:latin typeface="Georgia"/>
                <a:cs typeface="Georgia"/>
              </a:rPr>
              <a:t>rozpory</a:t>
            </a:r>
            <a:r>
              <a:rPr sz="3900" spc="-24" baseline="-2256" dirty="0">
                <a:latin typeface="Georgia"/>
                <a:cs typeface="Georgia"/>
              </a:rPr>
              <a:t> </a:t>
            </a:r>
            <a:r>
              <a:rPr sz="3900" spc="0" baseline="-2256" dirty="0">
                <a:latin typeface="Georgia"/>
                <a:cs typeface="Georgia"/>
              </a:rPr>
              <a:t>i</a:t>
            </a:r>
            <a:r>
              <a:rPr sz="3900" spc="-9" baseline="-2256" dirty="0">
                <a:latin typeface="Georgia"/>
                <a:cs typeface="Georgia"/>
              </a:rPr>
              <a:t> </a:t>
            </a:r>
            <a:r>
              <a:rPr sz="3900" spc="0" baseline="-2256" dirty="0">
                <a:latin typeface="Georgia"/>
                <a:cs typeface="Georgia"/>
              </a:rPr>
              <a:t>proměny</a:t>
            </a:r>
            <a:r>
              <a:rPr sz="3900" spc="-9" baseline="-2256" dirty="0">
                <a:latin typeface="Georgia"/>
                <a:cs typeface="Georgia"/>
              </a:rPr>
              <a:t> </a:t>
            </a:r>
            <a:r>
              <a:rPr sz="3900" spc="0" baseline="-2256" dirty="0">
                <a:latin typeface="Georgia"/>
                <a:cs typeface="Georgia"/>
              </a:rPr>
              <a:t>životní</a:t>
            </a:r>
            <a:endParaRPr sz="2600">
              <a:latin typeface="Georgia"/>
              <a:cs typeface="Georgia"/>
            </a:endParaRPr>
          </a:p>
          <a:p>
            <a:pPr marL="269036" marR="56277">
              <a:lnSpc>
                <a:spcPts val="2585"/>
              </a:lnSpc>
            </a:pPr>
            <a:r>
              <a:rPr sz="3900" spc="0" baseline="1128" dirty="0">
                <a:latin typeface="Georgia"/>
                <a:cs typeface="Georgia"/>
              </a:rPr>
              <a:t>reality</a:t>
            </a:r>
            <a:r>
              <a:rPr sz="3900" spc="616" baseline="1128" dirty="0">
                <a:latin typeface="Georgia"/>
                <a:cs typeface="Georgia"/>
              </a:rPr>
              <a:t> </a:t>
            </a:r>
            <a:r>
              <a:rPr sz="3900" spc="0" baseline="1128" dirty="0">
                <a:latin typeface="Georgia"/>
                <a:cs typeface="Georgia"/>
              </a:rPr>
              <a:t>- a</a:t>
            </a:r>
            <a:r>
              <a:rPr sz="3900" spc="-9" baseline="1128" dirty="0">
                <a:latin typeface="Georgia"/>
                <a:cs typeface="Georgia"/>
              </a:rPr>
              <a:t>k</a:t>
            </a:r>
            <a:r>
              <a:rPr sz="3900" spc="0" baseline="1128" dirty="0">
                <a:latin typeface="Georgia"/>
                <a:cs typeface="Georgia"/>
              </a:rPr>
              <a:t>c</a:t>
            </a:r>
            <a:r>
              <a:rPr sz="3900" spc="4" baseline="1128" dirty="0">
                <a:latin typeface="Georgia"/>
                <a:cs typeface="Georgia"/>
              </a:rPr>
              <a:t>e</a:t>
            </a:r>
            <a:r>
              <a:rPr sz="3900" spc="0" baseline="1128" dirty="0">
                <a:latin typeface="Georgia"/>
                <a:cs typeface="Georgia"/>
              </a:rPr>
              <a:t>ptuje kognit</a:t>
            </a:r>
            <a:r>
              <a:rPr sz="3900" spc="9" baseline="1128" dirty="0">
                <a:latin typeface="Georgia"/>
                <a:cs typeface="Georgia"/>
              </a:rPr>
              <a:t>i</a:t>
            </a:r>
            <a:r>
              <a:rPr sz="3900" spc="0" baseline="1128" dirty="0">
                <a:latin typeface="Georgia"/>
                <a:cs typeface="Georgia"/>
              </a:rPr>
              <a:t>vní</a:t>
            </a:r>
            <a:r>
              <a:rPr sz="3900" spc="-34" baseline="1128" dirty="0">
                <a:latin typeface="Georgia"/>
                <a:cs typeface="Georgia"/>
              </a:rPr>
              <a:t> </a:t>
            </a:r>
            <a:r>
              <a:rPr sz="3900" spc="0" baseline="1128" dirty="0">
                <a:latin typeface="Georgia"/>
                <a:cs typeface="Georgia"/>
              </a:rPr>
              <a:t>nejistotu</a:t>
            </a:r>
            <a:endParaRPr sz="26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3831516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609600"/>
            <a:ext cx="8686800" cy="5663089"/>
          </a:xfrm>
          <a:prstGeom prst="rect">
            <a:avLst/>
          </a:prstGeom>
        </p:spPr>
        <p:txBody>
          <a:bodyPr wrap="square">
            <a:spAutoFit/>
          </a:bodyPr>
          <a:lstStyle/>
          <a:p>
            <a:endParaRPr lang="cs-CZ" dirty="0"/>
          </a:p>
          <a:p>
            <a:pPr algn="ctr"/>
            <a:r>
              <a:rPr lang="cs-CZ" sz="4000" b="1" dirty="0">
                <a:solidFill>
                  <a:schemeClr val="accent2">
                    <a:lumMod val="50000"/>
                  </a:schemeClr>
                </a:solidFill>
                <a:effectLst>
                  <a:outerShdw blurRad="38100" dist="38100" dir="2700000" algn="tl">
                    <a:srgbClr val="000000">
                      <a:alpha val="43137"/>
                    </a:srgbClr>
                  </a:outerShdw>
                </a:effectLst>
              </a:rPr>
              <a:t>Trh práce </a:t>
            </a:r>
          </a:p>
          <a:p>
            <a:pPr>
              <a:buFont typeface="Wingdings" pitchFamily="2" charset="2"/>
              <a:buChar char="§"/>
            </a:pPr>
            <a:endParaRPr lang="cs-CZ" sz="4000" b="1" dirty="0">
              <a:solidFill>
                <a:schemeClr val="accent2">
                  <a:lumMod val="50000"/>
                </a:schemeClr>
              </a:solidFill>
              <a:effectLst>
                <a:outerShdw blurRad="38100" dist="38100" dir="2700000" algn="tl">
                  <a:srgbClr val="000000">
                    <a:alpha val="43137"/>
                  </a:srgbClr>
                </a:outerShdw>
              </a:effectLst>
            </a:endParaRPr>
          </a:p>
          <a:p>
            <a:pPr>
              <a:buFont typeface="Wingdings" pitchFamily="2" charset="2"/>
              <a:buChar char="§"/>
            </a:pPr>
            <a:r>
              <a:rPr lang="cs-CZ" sz="2400" dirty="0"/>
              <a:t>Velká diverzifikace spojená se vzděláním a sociálním statusem </a:t>
            </a:r>
          </a:p>
          <a:p>
            <a:pPr>
              <a:buFont typeface="Wingdings" pitchFamily="2" charset="2"/>
              <a:buChar char="§"/>
            </a:pPr>
            <a:r>
              <a:rPr lang="cs-CZ" sz="2400" dirty="0"/>
              <a:t>Období profesního startu –cca 10 let </a:t>
            </a:r>
          </a:p>
          <a:p>
            <a:pPr>
              <a:buFont typeface="Wingdings" pitchFamily="2" charset="2"/>
              <a:buChar char="§"/>
            </a:pPr>
            <a:r>
              <a:rPr lang="cs-CZ" sz="2400" dirty="0"/>
              <a:t>Fáze profesního moratoria </a:t>
            </a:r>
          </a:p>
          <a:p>
            <a:pPr>
              <a:buFont typeface="Wingdings" pitchFamily="2" charset="2"/>
              <a:buChar char="§"/>
            </a:pPr>
            <a:r>
              <a:rPr lang="cs-CZ" sz="2400" dirty="0"/>
              <a:t>Fáze profesního startu bývá často spojována s tzv. šokem z reality – není ale moc typické pro skupinu VŠ (ti nemusejí být na pracovišti nejmladší, nejméně zkušení) – u VŠ: často představy o tvořivější a zajímavější práci, často nízký nástupní plat, dilema mezi osobní preferencí zaměstnání a ekonomickým přínosem </a:t>
            </a:r>
          </a:p>
          <a:p>
            <a:pPr>
              <a:buFont typeface="Wingdings" pitchFamily="2" charset="2"/>
              <a:buChar char="§"/>
            </a:pPr>
            <a:r>
              <a:rPr lang="cs-CZ" sz="2400" dirty="0"/>
              <a:t>Dnes akceptace proměnlivé a diskontinuitní kariéry </a:t>
            </a:r>
          </a:p>
          <a:p>
            <a:pPr>
              <a:buFont typeface="Wingdings" pitchFamily="2" charset="2"/>
              <a:buChar char="§"/>
            </a:pPr>
            <a:r>
              <a:rPr lang="cs-CZ" sz="2400" dirty="0"/>
              <a:t>Postupně fáze konsolidace – smíření, postupná identifikace s </a:t>
            </a:r>
            <a:r>
              <a:rPr lang="cs-CZ" sz="2400" dirty="0" err="1"/>
              <a:t>prac</a:t>
            </a:r>
            <a:r>
              <a:rPr lang="cs-CZ" sz="2400" dirty="0"/>
              <a:t>. postavením </a:t>
            </a:r>
          </a:p>
        </p:txBody>
      </p:sp>
    </p:spTree>
    <p:extLst>
      <p:ext uri="{BB962C8B-B14F-4D97-AF65-F5344CB8AC3E}">
        <p14:creationId xmlns:p14="http://schemas.microsoft.com/office/powerpoint/2010/main" val="33490390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066800"/>
            <a:ext cx="8991600" cy="5293757"/>
          </a:xfrm>
          <a:prstGeom prst="rect">
            <a:avLst/>
          </a:prstGeom>
        </p:spPr>
        <p:txBody>
          <a:bodyPr wrap="square">
            <a:spAutoFit/>
          </a:bodyPr>
          <a:lstStyle/>
          <a:p>
            <a:endParaRPr lang="cs-CZ" sz="2800" b="1" dirty="0">
              <a:solidFill>
                <a:schemeClr val="accent2">
                  <a:lumMod val="50000"/>
                </a:schemeClr>
              </a:solidFill>
            </a:endParaRPr>
          </a:p>
          <a:p>
            <a:r>
              <a:rPr lang="cs-CZ" sz="2800" b="1" dirty="0">
                <a:solidFill>
                  <a:schemeClr val="accent2">
                    <a:lumMod val="50000"/>
                  </a:schemeClr>
                </a:solidFill>
              </a:rPr>
              <a:t>Profil mladého pracovníka –Vágnerová, 2008 </a:t>
            </a:r>
          </a:p>
          <a:p>
            <a:endParaRPr lang="cs-CZ" dirty="0"/>
          </a:p>
          <a:p>
            <a:pPr>
              <a:buFont typeface="Arial" pitchFamily="34" charset="0"/>
              <a:buChar char="•"/>
            </a:pPr>
            <a:r>
              <a:rPr lang="cs-CZ" sz="2400" dirty="0"/>
              <a:t>Plné nasazení, nadšení </a:t>
            </a:r>
          </a:p>
          <a:p>
            <a:pPr>
              <a:buFont typeface="Arial" pitchFamily="34" charset="0"/>
              <a:buChar char="•"/>
            </a:pPr>
            <a:r>
              <a:rPr lang="cs-CZ" sz="2400" dirty="0"/>
              <a:t>Odvaha a ochota riskovat při volbě způsobů řešení pracovní situace </a:t>
            </a:r>
          </a:p>
          <a:p>
            <a:pPr>
              <a:buFont typeface="Arial" pitchFamily="34" charset="0"/>
              <a:buChar char="•"/>
            </a:pPr>
            <a:r>
              <a:rPr lang="cs-CZ" sz="2400" dirty="0"/>
              <a:t>Optimismus, očekávání pozitivních výsledků (či přijatelných) </a:t>
            </a:r>
          </a:p>
          <a:p>
            <a:pPr>
              <a:buFont typeface="Arial" pitchFamily="34" charset="0"/>
              <a:buChar char="•"/>
            </a:pPr>
            <a:r>
              <a:rPr lang="cs-CZ" sz="2400" dirty="0"/>
              <a:t>Pocit sebejistoty – přeceňování dosažených znalostí (i ve vztahu ke starším kolegům) </a:t>
            </a:r>
          </a:p>
          <a:p>
            <a:pPr>
              <a:buFont typeface="Arial" pitchFamily="34" charset="0"/>
              <a:buChar char="•"/>
            </a:pPr>
            <a:r>
              <a:rPr lang="cs-CZ" sz="2400" dirty="0"/>
              <a:t>Pružnost a adaptibilita – odmítání stereotypu a rutiny </a:t>
            </a:r>
          </a:p>
          <a:p>
            <a:pPr>
              <a:buFont typeface="Arial" pitchFamily="34" charset="0"/>
              <a:buChar char="•"/>
            </a:pPr>
            <a:r>
              <a:rPr lang="cs-CZ" sz="2400" dirty="0"/>
              <a:t>Netrpělivost – snaha dosáhnout rychle svých cílů </a:t>
            </a:r>
          </a:p>
          <a:p>
            <a:pPr>
              <a:buFont typeface="Arial" pitchFamily="34" charset="0"/>
              <a:buChar char="•"/>
            </a:pPr>
            <a:endParaRPr lang="cs-CZ" sz="2400" dirty="0"/>
          </a:p>
          <a:p>
            <a:pPr>
              <a:buFont typeface="Arial" pitchFamily="34" charset="0"/>
              <a:buChar char="•"/>
            </a:pPr>
            <a:r>
              <a:rPr lang="cs-CZ" sz="2400" dirty="0"/>
              <a:t>Odolnost, schopnost zvládat stres – vysoký výkon </a:t>
            </a:r>
          </a:p>
          <a:p>
            <a:pPr>
              <a:buFont typeface="Arial" pitchFamily="34" charset="0"/>
              <a:buChar char="•"/>
            </a:pPr>
            <a:r>
              <a:rPr lang="cs-CZ" sz="2400" dirty="0"/>
              <a:t>Realismus a pragmatismus </a:t>
            </a:r>
          </a:p>
          <a:p>
            <a:pPr>
              <a:buFont typeface="Arial" pitchFamily="34" charset="0"/>
              <a:buChar char="•"/>
            </a:pPr>
            <a:r>
              <a:rPr lang="cs-CZ" sz="2400" dirty="0"/>
              <a:t>Potřeba perspektivy a profesního vzestupu </a:t>
            </a:r>
          </a:p>
        </p:txBody>
      </p:sp>
    </p:spTree>
    <p:extLst>
      <p:ext uri="{BB962C8B-B14F-4D97-AF65-F5344CB8AC3E}">
        <p14:creationId xmlns:p14="http://schemas.microsoft.com/office/powerpoint/2010/main" val="94073832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6" name="object 26"/>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7" name="object 27"/>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1" name="object 31"/>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2" name="object 32"/>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3" name="object 33"/>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4" name="object 34"/>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5" name="object 35"/>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6" name="object 36"/>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1" name="object 21"/>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2" name="object 22"/>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3" name="object 23"/>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4" name="object 24"/>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0" name="object 20"/>
          <p:cNvSpPr txBox="1"/>
          <p:nvPr/>
        </p:nvSpPr>
        <p:spPr>
          <a:xfrm>
            <a:off x="535940" y="1442540"/>
            <a:ext cx="2072115" cy="532891"/>
          </a:xfrm>
          <a:prstGeom prst="rect">
            <a:avLst/>
          </a:prstGeom>
        </p:spPr>
        <p:txBody>
          <a:bodyPr wrap="square" lIns="0" tIns="0" rIns="0" bIns="0" rtlCol="0">
            <a:noAutofit/>
          </a:bodyPr>
          <a:lstStyle/>
          <a:p>
            <a:pPr marL="12700">
              <a:lnSpc>
                <a:spcPts val="4195"/>
              </a:lnSpc>
              <a:spcBef>
                <a:spcPts val="209"/>
              </a:spcBef>
            </a:pPr>
            <a:r>
              <a:rPr sz="4000" spc="-189" dirty="0">
                <a:solidFill>
                  <a:srgbClr val="424455"/>
                </a:solidFill>
                <a:latin typeface="Trebuchet MS"/>
                <a:cs typeface="Trebuchet MS"/>
              </a:rPr>
              <a:t>P</a:t>
            </a:r>
            <a:r>
              <a:rPr sz="4000" spc="0" dirty="0">
                <a:solidFill>
                  <a:srgbClr val="424455"/>
                </a:solidFill>
                <a:latin typeface="Trebuchet MS"/>
                <a:cs typeface="Trebuchet MS"/>
              </a:rPr>
              <a:t>roměna</a:t>
            </a:r>
            <a:endParaRPr sz="4000">
              <a:latin typeface="Trebuchet MS"/>
              <a:cs typeface="Trebuchet MS"/>
            </a:endParaRPr>
          </a:p>
        </p:txBody>
      </p:sp>
      <p:sp>
        <p:nvSpPr>
          <p:cNvPr id="19" name="object 19"/>
          <p:cNvSpPr txBox="1"/>
          <p:nvPr/>
        </p:nvSpPr>
        <p:spPr>
          <a:xfrm>
            <a:off x="2660301" y="1442540"/>
            <a:ext cx="3030260"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emocio</a:t>
            </a:r>
            <a:r>
              <a:rPr sz="4000" spc="9" dirty="0">
                <a:solidFill>
                  <a:srgbClr val="424455"/>
                </a:solidFill>
                <a:latin typeface="Trebuchet MS"/>
                <a:cs typeface="Trebuchet MS"/>
              </a:rPr>
              <a:t>n</a:t>
            </a:r>
            <a:r>
              <a:rPr sz="4000" spc="0" dirty="0">
                <a:solidFill>
                  <a:srgbClr val="424455"/>
                </a:solidFill>
                <a:latin typeface="Trebuchet MS"/>
                <a:cs typeface="Trebuchet MS"/>
              </a:rPr>
              <a:t>ality</a:t>
            </a:r>
            <a:endParaRPr sz="4000">
              <a:latin typeface="Trebuchet MS"/>
              <a:cs typeface="Trebuchet MS"/>
            </a:endParaRPr>
          </a:p>
        </p:txBody>
      </p:sp>
      <p:sp>
        <p:nvSpPr>
          <p:cNvPr id="18" name="object 18"/>
          <p:cNvSpPr txBox="1"/>
          <p:nvPr/>
        </p:nvSpPr>
        <p:spPr>
          <a:xfrm>
            <a:off x="645668" y="2259594"/>
            <a:ext cx="191071" cy="2645410"/>
          </a:xfrm>
          <a:prstGeom prst="rect">
            <a:avLst/>
          </a:prstGeom>
        </p:spPr>
        <p:txBody>
          <a:bodyPr wrap="square" lIns="0" tIns="0" rIns="0" bIns="0" rtlCol="0">
            <a:noAutofit/>
          </a:bodyPr>
          <a:lstStyle/>
          <a:p>
            <a:pPr marL="12700" marR="165">
              <a:lnSpc>
                <a:spcPts val="2565"/>
              </a:lnSpc>
              <a:spcBef>
                <a:spcPts val="128"/>
              </a:spcBef>
            </a:pPr>
            <a:r>
              <a:rPr sz="2400" spc="0" dirty="0">
                <a:solidFill>
                  <a:srgbClr val="9F4DA2"/>
                </a:solidFill>
                <a:latin typeface="Georgia"/>
                <a:cs typeface="Georgia"/>
              </a:rPr>
              <a:t>•</a:t>
            </a:r>
            <a:endParaRPr sz="2400">
              <a:latin typeface="Georgia"/>
              <a:cs typeface="Georgia"/>
            </a:endParaRPr>
          </a:p>
          <a:p>
            <a:pPr marL="12700" marR="165">
              <a:lnSpc>
                <a:spcPts val="2605"/>
              </a:lnSpc>
              <a:spcBef>
                <a:spcPts val="2"/>
              </a:spcBef>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p:txBody>
      </p:sp>
      <p:sp>
        <p:nvSpPr>
          <p:cNvPr id="17" name="object 17"/>
          <p:cNvSpPr txBox="1"/>
          <p:nvPr/>
        </p:nvSpPr>
        <p:spPr>
          <a:xfrm>
            <a:off x="902004" y="2259594"/>
            <a:ext cx="5753506" cy="4223080"/>
          </a:xfrm>
          <a:prstGeom prst="rect">
            <a:avLst/>
          </a:prstGeom>
        </p:spPr>
        <p:txBody>
          <a:bodyPr wrap="square" lIns="0" tIns="0" rIns="0" bIns="0" rtlCol="0">
            <a:noAutofit/>
          </a:bodyPr>
          <a:lstStyle/>
          <a:p>
            <a:pPr marL="12700" marR="45720">
              <a:lnSpc>
                <a:spcPts val="2565"/>
              </a:lnSpc>
              <a:spcBef>
                <a:spcPts val="128"/>
              </a:spcBef>
            </a:pPr>
            <a:r>
              <a:rPr sz="2400" spc="0" dirty="0">
                <a:latin typeface="Georgia"/>
                <a:cs typeface="Georgia"/>
              </a:rPr>
              <a:t>Stabil</a:t>
            </a:r>
            <a:r>
              <a:rPr sz="2400" spc="4" dirty="0">
                <a:latin typeface="Georgia"/>
                <a:cs typeface="Georgia"/>
              </a:rPr>
              <a:t>i</a:t>
            </a:r>
            <a:r>
              <a:rPr sz="2400" spc="0" dirty="0">
                <a:latin typeface="Georgia"/>
                <a:cs typeface="Georgia"/>
              </a:rPr>
              <a:t>za</a:t>
            </a:r>
            <a:r>
              <a:rPr sz="2400" spc="4" dirty="0">
                <a:latin typeface="Georgia"/>
                <a:cs typeface="Georgia"/>
              </a:rPr>
              <a:t>c</a:t>
            </a:r>
            <a:r>
              <a:rPr sz="2400" spc="0" dirty="0">
                <a:latin typeface="Georgia"/>
                <a:cs typeface="Georgia"/>
              </a:rPr>
              <a:t>e</a:t>
            </a:r>
            <a:r>
              <a:rPr sz="2400" spc="-19" dirty="0">
                <a:latin typeface="Georgia"/>
                <a:cs typeface="Georgia"/>
              </a:rPr>
              <a:t> </a:t>
            </a:r>
            <a:r>
              <a:rPr sz="2400" spc="0" dirty="0">
                <a:latin typeface="Georgia"/>
                <a:cs typeface="Georgia"/>
              </a:rPr>
              <a:t>emo</a:t>
            </a:r>
            <a:r>
              <a:rPr sz="2400" spc="4" dirty="0">
                <a:latin typeface="Georgia"/>
                <a:cs typeface="Georgia"/>
              </a:rPr>
              <a:t>č</a:t>
            </a:r>
            <a:r>
              <a:rPr sz="2400" spc="0" dirty="0">
                <a:latin typeface="Georgia"/>
                <a:cs typeface="Georgia"/>
              </a:rPr>
              <a:t>ního prožívání</a:t>
            </a:r>
            <a:endParaRPr sz="2400">
              <a:latin typeface="Georgia"/>
              <a:cs typeface="Georgia"/>
            </a:endParaRPr>
          </a:p>
          <a:p>
            <a:pPr marL="12700" marR="45720">
              <a:lnSpc>
                <a:spcPts val="2605"/>
              </a:lnSpc>
              <a:spcBef>
                <a:spcPts val="2"/>
              </a:spcBef>
            </a:pPr>
            <a:r>
              <a:rPr sz="2400" spc="0" dirty="0">
                <a:latin typeface="Georgia"/>
                <a:cs typeface="Georgia"/>
              </a:rPr>
              <a:t>Citové</a:t>
            </a:r>
            <a:r>
              <a:rPr sz="2400" spc="-24" dirty="0">
                <a:latin typeface="Georgia"/>
                <a:cs typeface="Georgia"/>
              </a:rPr>
              <a:t> </a:t>
            </a:r>
            <a:r>
              <a:rPr sz="2400" spc="0" dirty="0">
                <a:latin typeface="Georgia"/>
                <a:cs typeface="Georgia"/>
              </a:rPr>
              <a:t>prož</a:t>
            </a:r>
            <a:r>
              <a:rPr sz="2400" spc="4" dirty="0">
                <a:latin typeface="Georgia"/>
                <a:cs typeface="Georgia"/>
              </a:rPr>
              <a:t>i</a:t>
            </a:r>
            <a:r>
              <a:rPr sz="2400" spc="0" dirty="0">
                <a:latin typeface="Georgia"/>
                <a:cs typeface="Georgia"/>
              </a:rPr>
              <a:t>tky častěji jedno</a:t>
            </a:r>
            <a:r>
              <a:rPr sz="2400" spc="4" dirty="0">
                <a:latin typeface="Georgia"/>
                <a:cs typeface="Georgia"/>
              </a:rPr>
              <a:t>z</a:t>
            </a:r>
            <a:r>
              <a:rPr sz="2400" spc="0" dirty="0">
                <a:latin typeface="Georgia"/>
                <a:cs typeface="Georgia"/>
              </a:rPr>
              <a:t>načné</a:t>
            </a:r>
            <a:endParaRPr sz="2400">
              <a:latin typeface="Georgia"/>
              <a:cs typeface="Georgia"/>
            </a:endParaRPr>
          </a:p>
          <a:p>
            <a:pPr marL="12700">
              <a:lnSpc>
                <a:spcPts val="2605"/>
              </a:lnSpc>
            </a:pPr>
            <a:r>
              <a:rPr sz="2400" spc="0" dirty="0">
                <a:latin typeface="Georgia"/>
                <a:cs typeface="Georgia"/>
              </a:rPr>
              <a:t>Obv</a:t>
            </a:r>
            <a:r>
              <a:rPr sz="2400" spc="-4" dirty="0">
                <a:latin typeface="Georgia"/>
                <a:cs typeface="Georgia"/>
              </a:rPr>
              <a:t>y</a:t>
            </a:r>
            <a:r>
              <a:rPr sz="2400" spc="0" dirty="0">
                <a:latin typeface="Georgia"/>
                <a:cs typeface="Georgia"/>
              </a:rPr>
              <a:t>kle</a:t>
            </a:r>
            <a:r>
              <a:rPr sz="2400" spc="4" dirty="0">
                <a:latin typeface="Georgia"/>
                <a:cs typeface="Georgia"/>
              </a:rPr>
              <a:t> </a:t>
            </a:r>
            <a:r>
              <a:rPr sz="2400" spc="0" dirty="0">
                <a:latin typeface="Georgia"/>
                <a:cs typeface="Georgia"/>
              </a:rPr>
              <a:t>převažuje poz</a:t>
            </a:r>
            <a:r>
              <a:rPr sz="2400" spc="4" dirty="0">
                <a:latin typeface="Georgia"/>
                <a:cs typeface="Georgia"/>
              </a:rPr>
              <a:t>i</a:t>
            </a:r>
            <a:r>
              <a:rPr sz="2400" spc="0" dirty="0">
                <a:latin typeface="Georgia"/>
                <a:cs typeface="Georgia"/>
              </a:rPr>
              <a:t>tivní</a:t>
            </a:r>
            <a:r>
              <a:rPr sz="2400" spc="-25" dirty="0">
                <a:latin typeface="Georgia"/>
                <a:cs typeface="Georgia"/>
              </a:rPr>
              <a:t> </a:t>
            </a:r>
            <a:r>
              <a:rPr sz="2400" spc="0" dirty="0">
                <a:latin typeface="Georgia"/>
                <a:cs typeface="Georgia"/>
              </a:rPr>
              <a:t>emo</a:t>
            </a:r>
            <a:r>
              <a:rPr sz="2400" spc="4" dirty="0">
                <a:latin typeface="Georgia"/>
                <a:cs typeface="Georgia"/>
              </a:rPr>
              <a:t>č</a:t>
            </a:r>
            <a:r>
              <a:rPr sz="2400" spc="0" dirty="0">
                <a:latin typeface="Georgia"/>
                <a:cs typeface="Georgia"/>
              </a:rPr>
              <a:t>ní</a:t>
            </a:r>
            <a:r>
              <a:rPr sz="2400" spc="-25" dirty="0">
                <a:latin typeface="Georgia"/>
                <a:cs typeface="Georgia"/>
              </a:rPr>
              <a:t> </a:t>
            </a:r>
            <a:r>
              <a:rPr sz="2400" spc="0" dirty="0">
                <a:latin typeface="Georgia"/>
                <a:cs typeface="Georgia"/>
              </a:rPr>
              <a:t>ladění</a:t>
            </a:r>
            <a:endParaRPr sz="2400">
              <a:latin typeface="Georgia"/>
              <a:cs typeface="Georgia"/>
            </a:endParaRPr>
          </a:p>
          <a:p>
            <a:pPr marL="12700" marR="45720">
              <a:lnSpc>
                <a:spcPts val="2605"/>
              </a:lnSpc>
            </a:pPr>
            <a:r>
              <a:rPr sz="2400" spc="0" dirty="0">
                <a:latin typeface="Georgia"/>
                <a:cs typeface="Georgia"/>
              </a:rPr>
              <a:t>zlepšená</a:t>
            </a:r>
            <a:r>
              <a:rPr sz="2400" spc="-9" dirty="0">
                <a:latin typeface="Georgia"/>
                <a:cs typeface="Georgia"/>
              </a:rPr>
              <a:t> </a:t>
            </a:r>
            <a:r>
              <a:rPr sz="2400" spc="0" dirty="0">
                <a:latin typeface="Georgia"/>
                <a:cs typeface="Georgia"/>
              </a:rPr>
              <a:t>sc</a:t>
            </a:r>
            <a:r>
              <a:rPr sz="2400" spc="-4" dirty="0">
                <a:latin typeface="Georgia"/>
                <a:cs typeface="Georgia"/>
              </a:rPr>
              <a:t>h</a:t>
            </a:r>
            <a:r>
              <a:rPr sz="2400" spc="0" dirty="0">
                <a:latin typeface="Georgia"/>
                <a:cs typeface="Georgia"/>
              </a:rPr>
              <a:t>opnost</a:t>
            </a:r>
            <a:r>
              <a:rPr sz="2400" spc="14" dirty="0">
                <a:latin typeface="Georgia"/>
                <a:cs typeface="Georgia"/>
              </a:rPr>
              <a:t> </a:t>
            </a:r>
            <a:r>
              <a:rPr sz="2400" spc="0" dirty="0">
                <a:latin typeface="Georgia"/>
                <a:cs typeface="Georgia"/>
              </a:rPr>
              <a:t>emo</a:t>
            </a:r>
            <a:r>
              <a:rPr sz="2400" spc="4" dirty="0">
                <a:latin typeface="Georgia"/>
                <a:cs typeface="Georgia"/>
              </a:rPr>
              <a:t>č</a:t>
            </a:r>
            <a:r>
              <a:rPr sz="2400" spc="0" dirty="0">
                <a:latin typeface="Georgia"/>
                <a:cs typeface="Georgia"/>
              </a:rPr>
              <a:t>ní</a:t>
            </a:r>
            <a:r>
              <a:rPr sz="2400" spc="-9" dirty="0">
                <a:latin typeface="Georgia"/>
                <a:cs typeface="Georgia"/>
              </a:rPr>
              <a:t> </a:t>
            </a:r>
            <a:r>
              <a:rPr sz="2400" spc="0" dirty="0">
                <a:latin typeface="Georgia"/>
                <a:cs typeface="Georgia"/>
              </a:rPr>
              <a:t>re</a:t>
            </a:r>
            <a:r>
              <a:rPr sz="2400" spc="4" dirty="0">
                <a:latin typeface="Georgia"/>
                <a:cs typeface="Georgia"/>
              </a:rPr>
              <a:t>g</a:t>
            </a:r>
            <a:r>
              <a:rPr sz="2400" spc="0" dirty="0">
                <a:latin typeface="Georgia"/>
                <a:cs typeface="Georgia"/>
              </a:rPr>
              <a:t>ulace</a:t>
            </a:r>
            <a:endParaRPr sz="2400">
              <a:latin typeface="Georgia"/>
              <a:cs typeface="Georgia"/>
            </a:endParaRPr>
          </a:p>
          <a:p>
            <a:pPr marL="12700" marR="45720">
              <a:lnSpc>
                <a:spcPts val="2605"/>
              </a:lnSpc>
            </a:pPr>
            <a:r>
              <a:rPr sz="2400" spc="0" dirty="0">
                <a:latin typeface="Georgia"/>
                <a:cs typeface="Georgia"/>
              </a:rPr>
              <a:t>Dif</a:t>
            </a:r>
            <a:r>
              <a:rPr sz="2400" spc="4" dirty="0">
                <a:latin typeface="Georgia"/>
                <a:cs typeface="Georgia"/>
              </a:rPr>
              <a:t>e</a:t>
            </a:r>
            <a:r>
              <a:rPr sz="2400" spc="0" dirty="0">
                <a:latin typeface="Georgia"/>
                <a:cs typeface="Georgia"/>
              </a:rPr>
              <a:t>renciace</a:t>
            </a:r>
            <a:r>
              <a:rPr sz="2400" spc="-44" dirty="0">
                <a:latin typeface="Georgia"/>
                <a:cs typeface="Georgia"/>
              </a:rPr>
              <a:t> </a:t>
            </a:r>
            <a:r>
              <a:rPr sz="2400" spc="0" dirty="0">
                <a:latin typeface="Georgia"/>
                <a:cs typeface="Georgia"/>
              </a:rPr>
              <a:t>emočních</a:t>
            </a:r>
            <a:r>
              <a:rPr sz="2400" spc="-19" dirty="0">
                <a:latin typeface="Georgia"/>
                <a:cs typeface="Georgia"/>
              </a:rPr>
              <a:t> </a:t>
            </a:r>
            <a:r>
              <a:rPr sz="2400" spc="0" dirty="0">
                <a:latin typeface="Georgia"/>
                <a:cs typeface="Georgia"/>
              </a:rPr>
              <a:t>prožitků</a:t>
            </a:r>
            <a:endParaRPr sz="2400">
              <a:latin typeface="Georgia"/>
              <a:cs typeface="Georgia"/>
            </a:endParaRPr>
          </a:p>
          <a:p>
            <a:pPr marL="12700" marR="45720">
              <a:lnSpc>
                <a:spcPts val="2605"/>
              </a:lnSpc>
            </a:pPr>
            <a:r>
              <a:rPr sz="2400" spc="0" dirty="0">
                <a:latin typeface="Georgia"/>
                <a:cs typeface="Georgia"/>
              </a:rPr>
              <a:t>Gend</a:t>
            </a:r>
            <a:r>
              <a:rPr sz="2400" spc="4" dirty="0">
                <a:latin typeface="Georgia"/>
                <a:cs typeface="Georgia"/>
              </a:rPr>
              <a:t>e</a:t>
            </a:r>
            <a:r>
              <a:rPr sz="2400" spc="0" dirty="0">
                <a:latin typeface="Georgia"/>
                <a:cs typeface="Georgia"/>
              </a:rPr>
              <a:t>rová</a:t>
            </a:r>
            <a:r>
              <a:rPr sz="2400" spc="-24" dirty="0">
                <a:latin typeface="Georgia"/>
                <a:cs typeface="Georgia"/>
              </a:rPr>
              <a:t> </a:t>
            </a:r>
            <a:r>
              <a:rPr sz="2400" spc="0" dirty="0">
                <a:latin typeface="Georgia"/>
                <a:cs typeface="Georgia"/>
              </a:rPr>
              <a:t>d</a:t>
            </a:r>
            <a:r>
              <a:rPr sz="2400" spc="4" dirty="0">
                <a:latin typeface="Georgia"/>
                <a:cs typeface="Georgia"/>
              </a:rPr>
              <a:t>i</a:t>
            </a:r>
            <a:r>
              <a:rPr sz="2400" spc="0" dirty="0">
                <a:latin typeface="Georgia"/>
                <a:cs typeface="Georgia"/>
              </a:rPr>
              <a:t>fer</a:t>
            </a:r>
            <a:r>
              <a:rPr sz="2400" spc="4" dirty="0">
                <a:latin typeface="Georgia"/>
                <a:cs typeface="Georgia"/>
              </a:rPr>
              <a:t>e</a:t>
            </a:r>
            <a:r>
              <a:rPr sz="2400" spc="0" dirty="0">
                <a:latin typeface="Georgia"/>
                <a:cs typeface="Georgia"/>
              </a:rPr>
              <a:t>ncia</a:t>
            </a:r>
            <a:r>
              <a:rPr sz="2400" spc="4" dirty="0">
                <a:latin typeface="Georgia"/>
                <a:cs typeface="Georgia"/>
              </a:rPr>
              <a:t>c</a:t>
            </a:r>
            <a:r>
              <a:rPr sz="2400" spc="0" dirty="0">
                <a:latin typeface="Georgia"/>
                <a:cs typeface="Georgia"/>
              </a:rPr>
              <a:t>e</a:t>
            </a:r>
            <a:endParaRPr sz="2400">
              <a:latin typeface="Georgia"/>
              <a:cs typeface="Georgia"/>
            </a:endParaRPr>
          </a:p>
          <a:p>
            <a:pPr marL="12700" marR="45720">
              <a:lnSpc>
                <a:spcPts val="2605"/>
              </a:lnSpc>
            </a:pPr>
            <a:r>
              <a:rPr sz="2400" spc="0" dirty="0">
                <a:latin typeface="Georgia"/>
                <a:cs typeface="Georgia"/>
              </a:rPr>
              <a:t>Narů</a:t>
            </a:r>
            <a:r>
              <a:rPr sz="2400" spc="-4" dirty="0">
                <a:latin typeface="Georgia"/>
                <a:cs typeface="Georgia"/>
              </a:rPr>
              <a:t>s</a:t>
            </a:r>
            <a:r>
              <a:rPr sz="2400" spc="0" dirty="0">
                <a:latin typeface="Georgia"/>
                <a:cs typeface="Georgia"/>
              </a:rPr>
              <a:t>tá</a:t>
            </a:r>
            <a:r>
              <a:rPr sz="2400" spc="-9" dirty="0">
                <a:latin typeface="Georgia"/>
                <a:cs typeface="Georgia"/>
              </a:rPr>
              <a:t> </a:t>
            </a:r>
            <a:r>
              <a:rPr sz="2400" spc="0" dirty="0">
                <a:latin typeface="Georgia"/>
                <a:cs typeface="Georgia"/>
              </a:rPr>
              <a:t>přívět</a:t>
            </a:r>
            <a:r>
              <a:rPr sz="2400" spc="4" dirty="0">
                <a:latin typeface="Georgia"/>
                <a:cs typeface="Georgia"/>
              </a:rPr>
              <a:t>i</a:t>
            </a:r>
            <a:r>
              <a:rPr sz="2400" spc="0" dirty="0">
                <a:latin typeface="Georgia"/>
                <a:cs typeface="Georgia"/>
              </a:rPr>
              <a:t>vo</a:t>
            </a:r>
            <a:r>
              <a:rPr sz="2400" spc="-4" dirty="0">
                <a:latin typeface="Georgia"/>
                <a:cs typeface="Georgia"/>
              </a:rPr>
              <a:t>s</a:t>
            </a:r>
            <a:r>
              <a:rPr sz="2400" spc="0" dirty="0">
                <a:latin typeface="Georgia"/>
                <a:cs typeface="Georgia"/>
              </a:rPr>
              <a:t>t</a:t>
            </a:r>
            <a:endParaRPr sz="2400">
              <a:latin typeface="Georgia"/>
              <a:cs typeface="Georgia"/>
            </a:endParaRPr>
          </a:p>
          <a:p>
            <a:pPr marL="12700" marR="79902">
              <a:lnSpc>
                <a:spcPts val="2726"/>
              </a:lnSpc>
            </a:pPr>
            <a:r>
              <a:rPr sz="2400" spc="0" dirty="0">
                <a:latin typeface="Georgia"/>
                <a:cs typeface="Georgia"/>
              </a:rPr>
              <a:t>Citové</a:t>
            </a:r>
            <a:r>
              <a:rPr sz="2400" spc="-24" dirty="0">
                <a:latin typeface="Georgia"/>
                <a:cs typeface="Georgia"/>
              </a:rPr>
              <a:t> </a:t>
            </a:r>
            <a:r>
              <a:rPr sz="2400" spc="0" dirty="0">
                <a:latin typeface="Georgia"/>
                <a:cs typeface="Georgia"/>
              </a:rPr>
              <a:t>vztahy –</a:t>
            </a:r>
            <a:r>
              <a:rPr sz="2400" spc="-9" dirty="0">
                <a:latin typeface="Georgia"/>
                <a:cs typeface="Georgia"/>
              </a:rPr>
              <a:t> </a:t>
            </a:r>
            <a:r>
              <a:rPr sz="2400" spc="0" dirty="0">
                <a:latin typeface="Georgia"/>
                <a:cs typeface="Georgia"/>
              </a:rPr>
              <a:t>c</a:t>
            </a:r>
            <a:r>
              <a:rPr sz="2400" spc="4" dirty="0">
                <a:latin typeface="Georgia"/>
                <a:cs typeface="Georgia"/>
              </a:rPr>
              <a:t>i</a:t>
            </a:r>
            <a:r>
              <a:rPr sz="2400" spc="0" dirty="0">
                <a:latin typeface="Georgia"/>
                <a:cs typeface="Georgia"/>
              </a:rPr>
              <a:t>tová</a:t>
            </a:r>
            <a:r>
              <a:rPr sz="2400" spc="-14" dirty="0">
                <a:latin typeface="Georgia"/>
                <a:cs typeface="Georgia"/>
              </a:rPr>
              <a:t> </a:t>
            </a:r>
            <a:r>
              <a:rPr sz="2400" spc="0" dirty="0">
                <a:latin typeface="Georgia"/>
                <a:cs typeface="Georgia"/>
              </a:rPr>
              <a:t>investic</a:t>
            </a:r>
            <a:r>
              <a:rPr sz="2400" spc="4" dirty="0">
                <a:latin typeface="Georgia"/>
                <a:cs typeface="Georgia"/>
              </a:rPr>
              <a:t>e</a:t>
            </a:r>
            <a:r>
              <a:rPr sz="2400" spc="0" dirty="0">
                <a:latin typeface="Georgia"/>
                <a:cs typeface="Georgia"/>
              </a:rPr>
              <a:t>,</a:t>
            </a:r>
            <a:r>
              <a:rPr sz="2400" spc="-25" dirty="0">
                <a:latin typeface="Georgia"/>
                <a:cs typeface="Georgia"/>
              </a:rPr>
              <a:t> </a:t>
            </a:r>
            <a:r>
              <a:rPr sz="2400" spc="0" dirty="0">
                <a:latin typeface="Georgia"/>
                <a:cs typeface="Georgia"/>
              </a:rPr>
              <a:t>v</a:t>
            </a:r>
            <a:r>
              <a:rPr sz="2400" spc="-9" dirty="0">
                <a:latin typeface="Georgia"/>
                <a:cs typeface="Georgia"/>
              </a:rPr>
              <a:t>y</a:t>
            </a:r>
            <a:r>
              <a:rPr sz="2400" spc="0" dirty="0">
                <a:latin typeface="Georgia"/>
                <a:cs typeface="Georgia"/>
              </a:rPr>
              <a:t>tvoření </a:t>
            </a:r>
            <a:endParaRPr sz="2400">
              <a:latin typeface="Georgia"/>
              <a:cs typeface="Georgia"/>
            </a:endParaRPr>
          </a:p>
          <a:p>
            <a:pPr marL="12700" marR="79902">
              <a:lnSpc>
                <a:spcPts val="2726"/>
              </a:lnSpc>
            </a:pPr>
            <a:r>
              <a:rPr sz="2400" spc="0" dirty="0">
                <a:latin typeface="Georgia"/>
                <a:cs typeface="Georgia"/>
              </a:rPr>
              <a:t>vzta</a:t>
            </a:r>
            <a:r>
              <a:rPr sz="2400" spc="-9" dirty="0">
                <a:latin typeface="Georgia"/>
                <a:cs typeface="Georgia"/>
              </a:rPr>
              <a:t>h</a:t>
            </a:r>
            <a:r>
              <a:rPr sz="2400" spc="0" dirty="0">
                <a:latin typeface="Georgia"/>
                <a:cs typeface="Georgia"/>
              </a:rPr>
              <a:t>ů</a:t>
            </a:r>
            <a:r>
              <a:rPr sz="2400" spc="548" dirty="0">
                <a:latin typeface="Georgia"/>
                <a:cs typeface="Georgia"/>
              </a:rPr>
              <a:t> </a:t>
            </a:r>
            <a:r>
              <a:rPr sz="2400" spc="0" dirty="0">
                <a:latin typeface="Georgia"/>
                <a:cs typeface="Georgia"/>
              </a:rPr>
              <a:t>- k</a:t>
            </a:r>
            <a:r>
              <a:rPr sz="2400" spc="-9" dirty="0">
                <a:latin typeface="Georgia"/>
                <a:cs typeface="Georgia"/>
              </a:rPr>
              <a:t>v</a:t>
            </a:r>
            <a:r>
              <a:rPr sz="2400" spc="0" dirty="0">
                <a:latin typeface="Georgia"/>
                <a:cs typeface="Georgia"/>
              </a:rPr>
              <a:t>alita ver</a:t>
            </a:r>
            <a:r>
              <a:rPr sz="2400" spc="-9" dirty="0">
                <a:latin typeface="Georgia"/>
                <a:cs typeface="Georgia"/>
              </a:rPr>
              <a:t>s</a:t>
            </a:r>
            <a:r>
              <a:rPr sz="2400" spc="0" dirty="0">
                <a:latin typeface="Georgia"/>
                <a:cs typeface="Georgia"/>
              </a:rPr>
              <a:t>us</a:t>
            </a:r>
            <a:r>
              <a:rPr sz="2400" spc="-4" dirty="0">
                <a:latin typeface="Georgia"/>
                <a:cs typeface="Georgia"/>
              </a:rPr>
              <a:t> </a:t>
            </a:r>
            <a:r>
              <a:rPr sz="2400" spc="0" dirty="0">
                <a:latin typeface="Georgia"/>
                <a:cs typeface="Georgia"/>
              </a:rPr>
              <a:t>k</a:t>
            </a:r>
            <a:r>
              <a:rPr sz="2400" spc="-9" dirty="0">
                <a:latin typeface="Georgia"/>
                <a:cs typeface="Georgia"/>
              </a:rPr>
              <a:t>v</a:t>
            </a:r>
            <a:r>
              <a:rPr sz="2400" spc="0" dirty="0">
                <a:latin typeface="Georgia"/>
                <a:cs typeface="Georgia"/>
              </a:rPr>
              <a:t>antita</a:t>
            </a:r>
            <a:r>
              <a:rPr sz="2400" spc="-14" dirty="0">
                <a:latin typeface="Georgia"/>
                <a:cs typeface="Georgia"/>
              </a:rPr>
              <a:t> </a:t>
            </a:r>
            <a:r>
              <a:rPr sz="2400" spc="0" dirty="0">
                <a:latin typeface="Georgia"/>
                <a:cs typeface="Georgia"/>
              </a:rPr>
              <a:t>vzta</a:t>
            </a:r>
            <a:r>
              <a:rPr sz="2400" spc="-9" dirty="0">
                <a:latin typeface="Georgia"/>
                <a:cs typeface="Georgia"/>
              </a:rPr>
              <a:t>h</a:t>
            </a:r>
            <a:r>
              <a:rPr sz="2400" spc="0" dirty="0">
                <a:latin typeface="Georgia"/>
                <a:cs typeface="Georgia"/>
              </a:rPr>
              <a:t>ů </a:t>
            </a:r>
            <a:endParaRPr sz="2400">
              <a:latin typeface="Georgia"/>
              <a:cs typeface="Georgia"/>
            </a:endParaRPr>
          </a:p>
          <a:p>
            <a:pPr marL="12700" marR="79902">
              <a:lnSpc>
                <a:spcPts val="2726"/>
              </a:lnSpc>
            </a:pPr>
            <a:r>
              <a:rPr sz="2400" spc="0" dirty="0">
                <a:latin typeface="Georgia"/>
                <a:cs typeface="Georgia"/>
              </a:rPr>
              <a:t>Emo</a:t>
            </a:r>
            <a:r>
              <a:rPr sz="2400" spc="4" dirty="0">
                <a:latin typeface="Georgia"/>
                <a:cs typeface="Georgia"/>
              </a:rPr>
              <a:t>č</a:t>
            </a:r>
            <a:r>
              <a:rPr sz="2400" spc="0" dirty="0">
                <a:latin typeface="Georgia"/>
                <a:cs typeface="Georgia"/>
              </a:rPr>
              <a:t>ní</a:t>
            </a:r>
            <a:r>
              <a:rPr sz="2400" spc="-34" dirty="0">
                <a:latin typeface="Georgia"/>
                <a:cs typeface="Georgia"/>
              </a:rPr>
              <a:t> </a:t>
            </a:r>
            <a:r>
              <a:rPr sz="2400" spc="0" dirty="0">
                <a:latin typeface="Georgia"/>
                <a:cs typeface="Georgia"/>
              </a:rPr>
              <a:t>intel</a:t>
            </a:r>
            <a:r>
              <a:rPr sz="2400" spc="4" dirty="0">
                <a:latin typeface="Georgia"/>
                <a:cs typeface="Georgia"/>
              </a:rPr>
              <a:t>i</a:t>
            </a:r>
            <a:r>
              <a:rPr sz="2400" spc="0" dirty="0">
                <a:latin typeface="Georgia"/>
                <a:cs typeface="Georgia"/>
              </a:rPr>
              <a:t>g</a:t>
            </a:r>
            <a:r>
              <a:rPr sz="2400" spc="4" dirty="0">
                <a:latin typeface="Georgia"/>
                <a:cs typeface="Georgia"/>
              </a:rPr>
              <a:t>e</a:t>
            </a:r>
            <a:r>
              <a:rPr sz="2400" spc="0" dirty="0">
                <a:latin typeface="Georgia"/>
                <a:cs typeface="Georgia"/>
              </a:rPr>
              <a:t>nce</a:t>
            </a:r>
            <a:endParaRPr sz="2400">
              <a:latin typeface="Georgia"/>
              <a:cs typeface="Georgia"/>
            </a:endParaRPr>
          </a:p>
          <a:p>
            <a:pPr marL="12700" marR="45720">
              <a:lnSpc>
                <a:spcPts val="2655"/>
              </a:lnSpc>
            </a:pPr>
            <a:r>
              <a:rPr sz="2400" spc="0" dirty="0">
                <a:latin typeface="Georgia"/>
                <a:cs typeface="Georgia"/>
              </a:rPr>
              <a:t>Ori</a:t>
            </a:r>
            <a:r>
              <a:rPr sz="2400" spc="9" dirty="0">
                <a:latin typeface="Georgia"/>
                <a:cs typeface="Georgia"/>
              </a:rPr>
              <a:t>e</a:t>
            </a:r>
            <a:r>
              <a:rPr sz="2400" spc="0" dirty="0">
                <a:latin typeface="Georgia"/>
                <a:cs typeface="Georgia"/>
              </a:rPr>
              <a:t>ntace</a:t>
            </a:r>
            <a:r>
              <a:rPr sz="2400" spc="-34" dirty="0">
                <a:latin typeface="Georgia"/>
                <a:cs typeface="Georgia"/>
              </a:rPr>
              <a:t> </a:t>
            </a:r>
            <a:r>
              <a:rPr sz="2400" spc="0" dirty="0">
                <a:latin typeface="Georgia"/>
                <a:cs typeface="Georgia"/>
              </a:rPr>
              <a:t>ve v</a:t>
            </a:r>
            <a:r>
              <a:rPr sz="2400" spc="-9" dirty="0">
                <a:latin typeface="Georgia"/>
                <a:cs typeface="Georgia"/>
              </a:rPr>
              <a:t>l</a:t>
            </a:r>
            <a:r>
              <a:rPr sz="2400" spc="0" dirty="0">
                <a:latin typeface="Georgia"/>
                <a:cs typeface="Georgia"/>
              </a:rPr>
              <a:t>astních </a:t>
            </a:r>
            <a:r>
              <a:rPr sz="2400" spc="-4" dirty="0">
                <a:latin typeface="Georgia"/>
                <a:cs typeface="Georgia"/>
              </a:rPr>
              <a:t>p</a:t>
            </a:r>
            <a:r>
              <a:rPr sz="2400" spc="0" dirty="0">
                <a:latin typeface="Georgia"/>
                <a:cs typeface="Georgia"/>
              </a:rPr>
              <a:t>oc</a:t>
            </a:r>
            <a:r>
              <a:rPr sz="2400" spc="4" dirty="0">
                <a:latin typeface="Georgia"/>
                <a:cs typeface="Georgia"/>
              </a:rPr>
              <a:t>i</a:t>
            </a:r>
            <a:r>
              <a:rPr sz="2400" spc="0" dirty="0">
                <a:latin typeface="Georgia"/>
                <a:cs typeface="Georgia"/>
              </a:rPr>
              <a:t>te</a:t>
            </a:r>
            <a:r>
              <a:rPr sz="2400" spc="4" dirty="0">
                <a:latin typeface="Georgia"/>
                <a:cs typeface="Georgia"/>
              </a:rPr>
              <a:t>c</a:t>
            </a:r>
            <a:r>
              <a:rPr sz="2400" spc="0" dirty="0">
                <a:latin typeface="Georgia"/>
                <a:cs typeface="Georgia"/>
              </a:rPr>
              <a:t>h</a:t>
            </a:r>
            <a:endParaRPr sz="2400">
              <a:latin typeface="Georgia"/>
              <a:cs typeface="Georgia"/>
            </a:endParaRPr>
          </a:p>
          <a:p>
            <a:pPr marL="12700" marR="50642">
              <a:lnSpc>
                <a:spcPts val="2300"/>
              </a:lnSpc>
              <a:spcBef>
                <a:spcPts val="217"/>
              </a:spcBef>
            </a:pPr>
            <a:r>
              <a:rPr sz="2400" spc="0" dirty="0">
                <a:latin typeface="Georgia"/>
                <a:cs typeface="Georgia"/>
              </a:rPr>
              <a:t>Emo</a:t>
            </a:r>
            <a:r>
              <a:rPr sz="2400" spc="4" dirty="0">
                <a:latin typeface="Georgia"/>
                <a:cs typeface="Georgia"/>
              </a:rPr>
              <a:t>č</a:t>
            </a:r>
            <a:r>
              <a:rPr sz="2400" spc="0" dirty="0">
                <a:latin typeface="Georgia"/>
                <a:cs typeface="Georgia"/>
              </a:rPr>
              <a:t>ní</a:t>
            </a:r>
            <a:r>
              <a:rPr sz="2400" spc="-34" dirty="0">
                <a:latin typeface="Georgia"/>
                <a:cs typeface="Georgia"/>
              </a:rPr>
              <a:t> </a:t>
            </a:r>
            <a:r>
              <a:rPr sz="2400" spc="0" dirty="0">
                <a:latin typeface="Georgia"/>
                <a:cs typeface="Georgia"/>
              </a:rPr>
              <a:t>resili</a:t>
            </a:r>
            <a:r>
              <a:rPr sz="2400" spc="9" dirty="0">
                <a:latin typeface="Georgia"/>
                <a:cs typeface="Georgia"/>
              </a:rPr>
              <a:t>e</a:t>
            </a:r>
            <a:r>
              <a:rPr sz="2400" spc="0" dirty="0">
                <a:latin typeface="Georgia"/>
                <a:cs typeface="Georgia"/>
              </a:rPr>
              <a:t>nce , pok</a:t>
            </a:r>
            <a:r>
              <a:rPr sz="2400" spc="-4" dirty="0">
                <a:latin typeface="Georgia"/>
                <a:cs typeface="Georgia"/>
              </a:rPr>
              <a:t>l</a:t>
            </a:r>
            <a:r>
              <a:rPr sz="2400" spc="0" dirty="0">
                <a:latin typeface="Georgia"/>
                <a:cs typeface="Georgia"/>
              </a:rPr>
              <a:t>es</a:t>
            </a:r>
            <a:r>
              <a:rPr sz="2400" spc="19" dirty="0">
                <a:latin typeface="Georgia"/>
                <a:cs typeface="Georgia"/>
              </a:rPr>
              <a:t> </a:t>
            </a:r>
            <a:r>
              <a:rPr sz="2400" spc="0" dirty="0">
                <a:latin typeface="Georgia"/>
                <a:cs typeface="Georgia"/>
              </a:rPr>
              <a:t>emo</a:t>
            </a:r>
            <a:r>
              <a:rPr sz="2400" spc="4" dirty="0">
                <a:latin typeface="Georgia"/>
                <a:cs typeface="Georgia"/>
              </a:rPr>
              <a:t>č</a:t>
            </a:r>
            <a:r>
              <a:rPr sz="2400" spc="0" dirty="0">
                <a:latin typeface="Georgia"/>
                <a:cs typeface="Georgia"/>
              </a:rPr>
              <a:t>ní</a:t>
            </a:r>
            <a:r>
              <a:rPr sz="2400" spc="-25" dirty="0">
                <a:latin typeface="Georgia"/>
                <a:cs typeface="Georgia"/>
              </a:rPr>
              <a:t> </a:t>
            </a:r>
            <a:r>
              <a:rPr sz="2400" spc="0" dirty="0">
                <a:latin typeface="Georgia"/>
                <a:cs typeface="Georgia"/>
              </a:rPr>
              <a:t>lability, kontaktům,</a:t>
            </a:r>
            <a:r>
              <a:rPr sz="2400" spc="-19" dirty="0">
                <a:latin typeface="Georgia"/>
                <a:cs typeface="Georgia"/>
              </a:rPr>
              <a:t> </a:t>
            </a:r>
            <a:r>
              <a:rPr sz="2400" spc="0" dirty="0">
                <a:latin typeface="Georgia"/>
                <a:cs typeface="Georgia"/>
              </a:rPr>
              <a:t>stabilita</a:t>
            </a:r>
            <a:r>
              <a:rPr sz="2400" spc="-9" dirty="0">
                <a:latin typeface="Georgia"/>
                <a:cs typeface="Georgia"/>
              </a:rPr>
              <a:t> </a:t>
            </a:r>
            <a:r>
              <a:rPr sz="2400" spc="0" dirty="0">
                <a:latin typeface="Georgia"/>
                <a:cs typeface="Georgia"/>
              </a:rPr>
              <a:t>extr</a:t>
            </a:r>
            <a:r>
              <a:rPr sz="2400" spc="4" dirty="0">
                <a:latin typeface="Georgia"/>
                <a:cs typeface="Georgia"/>
              </a:rPr>
              <a:t>a</a:t>
            </a:r>
            <a:r>
              <a:rPr sz="2400" spc="0" dirty="0">
                <a:latin typeface="Georgia"/>
                <a:cs typeface="Georgia"/>
              </a:rPr>
              <a:t>verze</a:t>
            </a:r>
            <a:endParaRPr sz="2400">
              <a:latin typeface="Georgia"/>
              <a:cs typeface="Georgia"/>
            </a:endParaRPr>
          </a:p>
        </p:txBody>
      </p:sp>
      <p:sp>
        <p:nvSpPr>
          <p:cNvPr id="16" name="object 16"/>
          <p:cNvSpPr txBox="1"/>
          <p:nvPr/>
        </p:nvSpPr>
        <p:spPr>
          <a:xfrm>
            <a:off x="6584416" y="4574804"/>
            <a:ext cx="1650898" cy="330200"/>
          </a:xfrm>
          <a:prstGeom prst="rect">
            <a:avLst/>
          </a:prstGeom>
        </p:spPr>
        <p:txBody>
          <a:bodyPr wrap="square" lIns="0" tIns="0" rIns="0" bIns="0" rtlCol="0">
            <a:noAutofit/>
          </a:bodyPr>
          <a:lstStyle/>
          <a:p>
            <a:pPr marL="12700">
              <a:lnSpc>
                <a:spcPts val="2565"/>
              </a:lnSpc>
              <a:spcBef>
                <a:spcPts val="128"/>
              </a:spcBef>
            </a:pPr>
            <a:r>
              <a:rPr sz="2400" spc="0" dirty="0">
                <a:latin typeface="Georgia"/>
                <a:cs typeface="Georgia"/>
              </a:rPr>
              <a:t>soc</a:t>
            </a:r>
            <a:r>
              <a:rPr sz="2400" spc="4" dirty="0">
                <a:latin typeface="Georgia"/>
                <a:cs typeface="Georgia"/>
              </a:rPr>
              <a:t>i</a:t>
            </a:r>
            <a:r>
              <a:rPr sz="2400" spc="0" dirty="0">
                <a:latin typeface="Georgia"/>
                <a:cs typeface="Georgia"/>
              </a:rPr>
              <a:t>ální</a:t>
            </a:r>
            <a:r>
              <a:rPr sz="2400" spc="-9" dirty="0">
                <a:latin typeface="Georgia"/>
                <a:cs typeface="Georgia"/>
              </a:rPr>
              <a:t> </a:t>
            </a:r>
            <a:r>
              <a:rPr sz="2400" spc="0" dirty="0">
                <a:latin typeface="Georgia"/>
                <a:cs typeface="Georgia"/>
              </a:rPr>
              <a:t>sítě</a:t>
            </a:r>
            <a:endParaRPr sz="2400">
              <a:latin typeface="Georgia"/>
              <a:cs typeface="Georgia"/>
            </a:endParaRPr>
          </a:p>
        </p:txBody>
      </p:sp>
      <p:sp>
        <p:nvSpPr>
          <p:cNvPr id="15" name="object 15"/>
          <p:cNvSpPr txBox="1"/>
          <p:nvPr/>
        </p:nvSpPr>
        <p:spPr>
          <a:xfrm>
            <a:off x="645668" y="5198501"/>
            <a:ext cx="190906" cy="991565"/>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a:p>
            <a:pPr marL="12700">
              <a:lnSpc>
                <a:spcPts val="2605"/>
              </a:lnSpc>
              <a:spcBef>
                <a:spcPts val="2"/>
              </a:spcBef>
            </a:pPr>
            <a:r>
              <a:rPr sz="2400" spc="0" dirty="0">
                <a:solidFill>
                  <a:srgbClr val="9F4DA2"/>
                </a:solidFill>
                <a:latin typeface="Georgia"/>
                <a:cs typeface="Georgia"/>
              </a:rPr>
              <a:t>•</a:t>
            </a:r>
            <a:endParaRPr sz="2400">
              <a:latin typeface="Georgia"/>
              <a:cs typeface="Georgia"/>
            </a:endParaRPr>
          </a:p>
          <a:p>
            <a:pPr marL="12700">
              <a:lnSpc>
                <a:spcPts val="2605"/>
              </a:lnSpc>
            </a:pPr>
            <a:r>
              <a:rPr sz="2400" spc="0" dirty="0">
                <a:solidFill>
                  <a:srgbClr val="9F4DA2"/>
                </a:solidFill>
                <a:latin typeface="Georgia"/>
                <a:cs typeface="Georgia"/>
              </a:rPr>
              <a:t>•</a:t>
            </a:r>
            <a:endParaRPr sz="2400">
              <a:latin typeface="Georgia"/>
              <a:cs typeface="Georgia"/>
            </a:endParaRPr>
          </a:p>
        </p:txBody>
      </p:sp>
      <p:sp>
        <p:nvSpPr>
          <p:cNvPr id="14" name="object 14"/>
          <p:cNvSpPr txBox="1"/>
          <p:nvPr/>
        </p:nvSpPr>
        <p:spPr>
          <a:xfrm>
            <a:off x="6614896" y="5859867"/>
            <a:ext cx="1876145" cy="330200"/>
          </a:xfrm>
          <a:prstGeom prst="rect">
            <a:avLst/>
          </a:prstGeom>
        </p:spPr>
        <p:txBody>
          <a:bodyPr wrap="square" lIns="0" tIns="0" rIns="0" bIns="0" rtlCol="0">
            <a:noAutofit/>
          </a:bodyPr>
          <a:lstStyle/>
          <a:p>
            <a:pPr marL="12700">
              <a:lnSpc>
                <a:spcPts val="2565"/>
              </a:lnSpc>
              <a:spcBef>
                <a:spcPts val="128"/>
              </a:spcBef>
            </a:pPr>
            <a:r>
              <a:rPr sz="2400" spc="0" dirty="0">
                <a:latin typeface="Georgia"/>
                <a:cs typeface="Georgia"/>
              </a:rPr>
              <a:t>ot</a:t>
            </a:r>
            <a:r>
              <a:rPr sz="2400" spc="4" dirty="0">
                <a:latin typeface="Georgia"/>
                <a:cs typeface="Georgia"/>
              </a:rPr>
              <a:t>e</a:t>
            </a:r>
            <a:r>
              <a:rPr sz="2400" spc="0" dirty="0">
                <a:latin typeface="Georgia"/>
                <a:cs typeface="Georgia"/>
              </a:rPr>
              <a:t>vřenost </a:t>
            </a:r>
            <a:r>
              <a:rPr sz="2400" spc="-9" dirty="0">
                <a:latin typeface="Georgia"/>
                <a:cs typeface="Georgia"/>
              </a:rPr>
              <a:t>k</a:t>
            </a:r>
            <a:r>
              <a:rPr sz="2400" spc="0" dirty="0">
                <a:latin typeface="Georgia"/>
                <a:cs typeface="Georgia"/>
              </a:rPr>
              <a:t>e</a:t>
            </a:r>
            <a:endParaRPr sz="24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39664053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32" name="object 32"/>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33" name="object 33"/>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4" name="object 34"/>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5" name="object 35"/>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6" name="object 36"/>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7" name="object 37"/>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8" name="object 38"/>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9" name="object 39"/>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40" name="object 40"/>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41" name="object 41"/>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42" name="object 42"/>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7" name="object 27"/>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8" name="object 28"/>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6" name="object 26"/>
          <p:cNvSpPr txBox="1"/>
          <p:nvPr/>
        </p:nvSpPr>
        <p:spPr>
          <a:xfrm>
            <a:off x="535940" y="1442540"/>
            <a:ext cx="1724990"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Střední</a:t>
            </a:r>
            <a:endParaRPr sz="4000">
              <a:latin typeface="Trebuchet MS"/>
              <a:cs typeface="Trebuchet MS"/>
            </a:endParaRPr>
          </a:p>
        </p:txBody>
      </p:sp>
      <p:sp>
        <p:nvSpPr>
          <p:cNvPr id="25" name="object 25"/>
          <p:cNvSpPr txBox="1"/>
          <p:nvPr/>
        </p:nvSpPr>
        <p:spPr>
          <a:xfrm>
            <a:off x="2312162" y="1442540"/>
            <a:ext cx="2252782" cy="532891"/>
          </a:xfrm>
          <a:prstGeom prst="rect">
            <a:avLst/>
          </a:prstGeom>
        </p:spPr>
        <p:txBody>
          <a:bodyPr wrap="square" lIns="0" tIns="0" rIns="0" bIns="0" rtlCol="0">
            <a:noAutofit/>
          </a:bodyPr>
          <a:lstStyle/>
          <a:p>
            <a:pPr marL="12700">
              <a:lnSpc>
                <a:spcPts val="4195"/>
              </a:lnSpc>
              <a:spcBef>
                <a:spcPts val="209"/>
              </a:spcBef>
            </a:pPr>
            <a:r>
              <a:rPr sz="4000" spc="9" dirty="0">
                <a:solidFill>
                  <a:srgbClr val="424455"/>
                </a:solidFill>
                <a:latin typeface="Trebuchet MS"/>
                <a:cs typeface="Trebuchet MS"/>
              </a:rPr>
              <a:t>d</a:t>
            </a:r>
            <a:r>
              <a:rPr sz="4000" spc="0" dirty="0">
                <a:solidFill>
                  <a:srgbClr val="424455"/>
                </a:solidFill>
                <a:latin typeface="Trebuchet MS"/>
                <a:cs typeface="Trebuchet MS"/>
              </a:rPr>
              <a:t>osp</a:t>
            </a:r>
            <a:r>
              <a:rPr sz="4000" spc="9" dirty="0">
                <a:solidFill>
                  <a:srgbClr val="424455"/>
                </a:solidFill>
                <a:latin typeface="Trebuchet MS"/>
                <a:cs typeface="Trebuchet MS"/>
              </a:rPr>
              <a:t>ě</a:t>
            </a:r>
            <a:r>
              <a:rPr sz="4000" spc="0" dirty="0">
                <a:solidFill>
                  <a:srgbClr val="424455"/>
                </a:solidFill>
                <a:latin typeface="Trebuchet MS"/>
                <a:cs typeface="Trebuchet MS"/>
              </a:rPr>
              <a:t>lost</a:t>
            </a:r>
            <a:endParaRPr sz="4000">
              <a:latin typeface="Trebuchet MS"/>
              <a:cs typeface="Trebuchet MS"/>
            </a:endParaRPr>
          </a:p>
        </p:txBody>
      </p:sp>
      <p:sp>
        <p:nvSpPr>
          <p:cNvPr id="24" name="object 24"/>
          <p:cNvSpPr txBox="1"/>
          <p:nvPr/>
        </p:nvSpPr>
        <p:spPr>
          <a:xfrm>
            <a:off x="4616175" y="1442540"/>
            <a:ext cx="870374"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cca</a:t>
            </a:r>
            <a:endParaRPr sz="4000">
              <a:latin typeface="Trebuchet MS"/>
              <a:cs typeface="Trebuchet MS"/>
            </a:endParaRPr>
          </a:p>
        </p:txBody>
      </p:sp>
      <p:sp>
        <p:nvSpPr>
          <p:cNvPr id="23" name="object 23"/>
          <p:cNvSpPr txBox="1"/>
          <p:nvPr/>
        </p:nvSpPr>
        <p:spPr>
          <a:xfrm>
            <a:off x="5537781" y="1442540"/>
            <a:ext cx="656720"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do</a:t>
            </a:r>
            <a:endParaRPr sz="4000">
              <a:latin typeface="Trebuchet MS"/>
              <a:cs typeface="Trebuchet MS"/>
            </a:endParaRPr>
          </a:p>
        </p:txBody>
      </p:sp>
      <p:sp>
        <p:nvSpPr>
          <p:cNvPr id="22" name="object 22"/>
          <p:cNvSpPr txBox="1"/>
          <p:nvPr/>
        </p:nvSpPr>
        <p:spPr>
          <a:xfrm>
            <a:off x="6245732" y="1442540"/>
            <a:ext cx="633375"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50</a:t>
            </a:r>
            <a:endParaRPr sz="4000">
              <a:latin typeface="Trebuchet MS"/>
              <a:cs typeface="Trebuchet MS"/>
            </a:endParaRPr>
          </a:p>
        </p:txBody>
      </p:sp>
      <p:sp>
        <p:nvSpPr>
          <p:cNvPr id="21" name="object 21"/>
          <p:cNvSpPr txBox="1"/>
          <p:nvPr/>
        </p:nvSpPr>
        <p:spPr>
          <a:xfrm>
            <a:off x="6930339" y="1442540"/>
            <a:ext cx="728783"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let</a:t>
            </a:r>
            <a:endParaRPr sz="4000">
              <a:latin typeface="Trebuchet MS"/>
              <a:cs typeface="Trebuchet MS"/>
            </a:endParaRPr>
          </a:p>
        </p:txBody>
      </p:sp>
      <p:sp>
        <p:nvSpPr>
          <p:cNvPr id="20" name="object 20"/>
          <p:cNvSpPr txBox="1"/>
          <p:nvPr/>
        </p:nvSpPr>
        <p:spPr>
          <a:xfrm>
            <a:off x="645668" y="2296597"/>
            <a:ext cx="204974" cy="1145539"/>
          </a:xfrm>
          <a:prstGeom prst="rect">
            <a:avLst/>
          </a:prstGeom>
        </p:spPr>
        <p:txBody>
          <a:bodyPr wrap="square" lIns="0" tIns="0" rIns="0" bIns="0" rtlCol="0">
            <a:noAutofit/>
          </a:bodyPr>
          <a:lstStyle/>
          <a:p>
            <a:pPr marL="12700">
              <a:lnSpc>
                <a:spcPts val="2770"/>
              </a:lnSpc>
              <a:spcBef>
                <a:spcPts val="138"/>
              </a:spcBef>
            </a:pPr>
            <a:r>
              <a:rPr sz="2600" spc="0" dirty="0">
                <a:solidFill>
                  <a:srgbClr val="9F4DA2"/>
                </a:solidFill>
                <a:latin typeface="Georgia"/>
                <a:cs typeface="Georgia"/>
              </a:rPr>
              <a:t>•</a:t>
            </a:r>
            <a:endParaRPr sz="2600">
              <a:latin typeface="Georgia"/>
              <a:cs typeface="Georgia"/>
            </a:endParaRPr>
          </a:p>
          <a:p>
            <a:pPr marL="12700">
              <a:lnSpc>
                <a:spcPct val="94685"/>
              </a:lnSpc>
              <a:spcBef>
                <a:spcPts val="11"/>
              </a:spcBef>
            </a:pPr>
            <a:r>
              <a:rPr sz="2600" spc="0" dirty="0">
                <a:solidFill>
                  <a:srgbClr val="9F4DA2"/>
                </a:solidFill>
                <a:latin typeface="Georgia"/>
                <a:cs typeface="Georgia"/>
              </a:rPr>
              <a:t>•</a:t>
            </a:r>
            <a:endParaRPr sz="2600">
              <a:latin typeface="Georgia"/>
              <a:cs typeface="Georgia"/>
            </a:endParaRPr>
          </a:p>
          <a:p>
            <a:pPr marL="12700">
              <a:lnSpc>
                <a:spcPct val="94685"/>
              </a:lnSpc>
              <a:spcBef>
                <a:spcPts val="150"/>
              </a:spcBef>
            </a:pPr>
            <a:r>
              <a:rPr sz="2600" spc="0" dirty="0">
                <a:solidFill>
                  <a:srgbClr val="9F4DA2"/>
                </a:solidFill>
                <a:latin typeface="Georgia"/>
                <a:cs typeface="Georgia"/>
              </a:rPr>
              <a:t>•</a:t>
            </a:r>
            <a:endParaRPr sz="2600">
              <a:latin typeface="Georgia"/>
              <a:cs typeface="Georgia"/>
            </a:endParaRPr>
          </a:p>
        </p:txBody>
      </p:sp>
      <p:sp>
        <p:nvSpPr>
          <p:cNvPr id="19" name="object 19"/>
          <p:cNvSpPr txBox="1"/>
          <p:nvPr/>
        </p:nvSpPr>
        <p:spPr>
          <a:xfrm>
            <a:off x="902004" y="2296597"/>
            <a:ext cx="6757048" cy="1502468"/>
          </a:xfrm>
          <a:prstGeom prst="rect">
            <a:avLst/>
          </a:prstGeom>
        </p:spPr>
        <p:txBody>
          <a:bodyPr wrap="square" lIns="0" tIns="0" rIns="0" bIns="0" rtlCol="0">
            <a:noAutofit/>
          </a:bodyPr>
          <a:lstStyle/>
          <a:p>
            <a:pPr marL="12700" marR="56277">
              <a:lnSpc>
                <a:spcPts val="2770"/>
              </a:lnSpc>
              <a:spcBef>
                <a:spcPts val="138"/>
              </a:spcBef>
            </a:pPr>
            <a:r>
              <a:rPr sz="2600" spc="0" dirty="0">
                <a:latin typeface="Georgia"/>
                <a:cs typeface="Georgia"/>
              </a:rPr>
              <a:t>Nejsou </a:t>
            </a:r>
            <a:r>
              <a:rPr sz="2600" spc="-9" dirty="0">
                <a:latin typeface="Georgia"/>
                <a:cs typeface="Georgia"/>
              </a:rPr>
              <a:t>z</a:t>
            </a:r>
            <a:r>
              <a:rPr sz="2600" spc="0" dirty="0">
                <a:latin typeface="Georgia"/>
                <a:cs typeface="Georgia"/>
              </a:rPr>
              <a:t>de</a:t>
            </a:r>
            <a:r>
              <a:rPr sz="2600" spc="-4" dirty="0">
                <a:latin typeface="Georgia"/>
                <a:cs typeface="Georgia"/>
              </a:rPr>
              <a:t> </a:t>
            </a:r>
            <a:r>
              <a:rPr sz="2600" spc="0" dirty="0">
                <a:latin typeface="Georgia"/>
                <a:cs typeface="Georgia"/>
              </a:rPr>
              <a:t>j</a:t>
            </a:r>
            <a:r>
              <a:rPr sz="2600" spc="-9" dirty="0">
                <a:latin typeface="Georgia"/>
                <a:cs typeface="Georgia"/>
              </a:rPr>
              <a:t>a</a:t>
            </a:r>
            <a:r>
              <a:rPr sz="2600" spc="0" dirty="0">
                <a:latin typeface="Georgia"/>
                <a:cs typeface="Georgia"/>
              </a:rPr>
              <a:t>sné</a:t>
            </a:r>
            <a:r>
              <a:rPr sz="2600" spc="9" dirty="0">
                <a:latin typeface="Georgia"/>
                <a:cs typeface="Georgia"/>
              </a:rPr>
              <a:t> </a:t>
            </a:r>
            <a:r>
              <a:rPr sz="2600" spc="0" dirty="0">
                <a:latin typeface="Georgia"/>
                <a:cs typeface="Georgia"/>
              </a:rPr>
              <a:t>milníky,</a:t>
            </a:r>
            <a:r>
              <a:rPr sz="2600" spc="-14" dirty="0">
                <a:latin typeface="Georgia"/>
                <a:cs typeface="Georgia"/>
              </a:rPr>
              <a:t> </a:t>
            </a:r>
            <a:r>
              <a:rPr sz="2600" spc="0" dirty="0">
                <a:latin typeface="Georgia"/>
                <a:cs typeface="Georgia"/>
              </a:rPr>
              <a:t>vymezení</a:t>
            </a:r>
            <a:endParaRPr sz="2600">
              <a:latin typeface="Georgia"/>
              <a:cs typeface="Georgia"/>
            </a:endParaRPr>
          </a:p>
          <a:p>
            <a:pPr marL="12700" marR="56277">
              <a:lnSpc>
                <a:spcPct val="94685"/>
              </a:lnSpc>
              <a:spcBef>
                <a:spcPts val="11"/>
              </a:spcBef>
            </a:pPr>
            <a:r>
              <a:rPr sz="2600" spc="0" dirty="0">
                <a:latin typeface="Georgia"/>
                <a:cs typeface="Georgia"/>
              </a:rPr>
              <a:t>Značná</a:t>
            </a:r>
            <a:r>
              <a:rPr sz="2600" spc="-29" dirty="0">
                <a:latin typeface="Georgia"/>
                <a:cs typeface="Georgia"/>
              </a:rPr>
              <a:t> </a:t>
            </a:r>
            <a:r>
              <a:rPr sz="2600" spc="0" dirty="0">
                <a:latin typeface="Georgia"/>
                <a:cs typeface="Georgia"/>
              </a:rPr>
              <a:t>inter</a:t>
            </a:r>
            <a:r>
              <a:rPr sz="2600" spc="9" dirty="0">
                <a:latin typeface="Georgia"/>
                <a:cs typeface="Georgia"/>
              </a:rPr>
              <a:t>i</a:t>
            </a:r>
            <a:r>
              <a:rPr sz="2600" spc="0" dirty="0">
                <a:latin typeface="Georgia"/>
                <a:cs typeface="Georgia"/>
              </a:rPr>
              <a:t>ndi</a:t>
            </a:r>
            <a:r>
              <a:rPr sz="2600" spc="9" dirty="0">
                <a:latin typeface="Georgia"/>
                <a:cs typeface="Georgia"/>
              </a:rPr>
              <a:t>v</a:t>
            </a:r>
            <a:r>
              <a:rPr sz="2600" spc="0" dirty="0">
                <a:latin typeface="Georgia"/>
                <a:cs typeface="Georgia"/>
              </a:rPr>
              <a:t>i</a:t>
            </a:r>
            <a:r>
              <a:rPr sz="2600" spc="9" dirty="0">
                <a:latin typeface="Georgia"/>
                <a:cs typeface="Georgia"/>
              </a:rPr>
              <a:t>d</a:t>
            </a:r>
            <a:r>
              <a:rPr sz="2600" spc="0" dirty="0">
                <a:latin typeface="Georgia"/>
                <a:cs typeface="Georgia"/>
              </a:rPr>
              <a:t>uální</a:t>
            </a:r>
            <a:r>
              <a:rPr sz="2600" spc="-39" dirty="0">
                <a:latin typeface="Georgia"/>
                <a:cs typeface="Georgia"/>
              </a:rPr>
              <a:t> </a:t>
            </a:r>
            <a:r>
              <a:rPr sz="2600" spc="0" dirty="0">
                <a:latin typeface="Georgia"/>
                <a:cs typeface="Georgia"/>
              </a:rPr>
              <a:t>variab</a:t>
            </a:r>
            <a:r>
              <a:rPr sz="2600" spc="9" dirty="0">
                <a:latin typeface="Georgia"/>
                <a:cs typeface="Georgia"/>
              </a:rPr>
              <a:t>i</a:t>
            </a:r>
            <a:r>
              <a:rPr sz="2600" spc="0" dirty="0">
                <a:latin typeface="Georgia"/>
                <a:cs typeface="Georgia"/>
              </a:rPr>
              <a:t>lita</a:t>
            </a:r>
            <a:endParaRPr sz="2600">
              <a:latin typeface="Georgia"/>
              <a:cs typeface="Georgia"/>
            </a:endParaRPr>
          </a:p>
          <a:p>
            <a:pPr marL="12700">
              <a:lnSpc>
                <a:spcPct val="94685"/>
              </a:lnSpc>
              <a:spcBef>
                <a:spcPts val="150"/>
              </a:spcBef>
            </a:pPr>
            <a:r>
              <a:rPr sz="2600" spc="0" dirty="0">
                <a:latin typeface="Georgia"/>
                <a:cs typeface="Georgia"/>
              </a:rPr>
              <a:t>Hlavními</a:t>
            </a:r>
            <a:r>
              <a:rPr sz="2600" spc="-19" dirty="0">
                <a:latin typeface="Georgia"/>
                <a:cs typeface="Georgia"/>
              </a:rPr>
              <a:t> </a:t>
            </a:r>
            <a:r>
              <a:rPr sz="2600" spc="0" dirty="0">
                <a:latin typeface="Georgia"/>
                <a:cs typeface="Georgia"/>
              </a:rPr>
              <a:t>úkoly</a:t>
            </a:r>
            <a:r>
              <a:rPr sz="2600" spc="-9" dirty="0">
                <a:latin typeface="Georgia"/>
                <a:cs typeface="Georgia"/>
              </a:rPr>
              <a:t> </a:t>
            </a:r>
            <a:r>
              <a:rPr sz="2600" spc="0" dirty="0">
                <a:latin typeface="Georgia"/>
                <a:cs typeface="Georgia"/>
              </a:rPr>
              <a:t>– u</a:t>
            </a:r>
            <a:r>
              <a:rPr sz="2600" spc="4" dirty="0">
                <a:latin typeface="Georgia"/>
                <a:cs typeface="Georgia"/>
              </a:rPr>
              <a:t>d</a:t>
            </a:r>
            <a:r>
              <a:rPr sz="2600" spc="0" dirty="0">
                <a:latin typeface="Georgia"/>
                <a:cs typeface="Georgia"/>
              </a:rPr>
              <a:t>ržení</a:t>
            </a:r>
            <a:r>
              <a:rPr sz="2600" spc="-24" dirty="0">
                <a:latin typeface="Georgia"/>
                <a:cs typeface="Georgia"/>
              </a:rPr>
              <a:t> </a:t>
            </a:r>
            <a:r>
              <a:rPr sz="2600" spc="0" dirty="0">
                <a:latin typeface="Georgia"/>
                <a:cs typeface="Georgia"/>
              </a:rPr>
              <a:t>uspokojivé</a:t>
            </a:r>
            <a:r>
              <a:rPr sz="2600" spc="-9" dirty="0">
                <a:latin typeface="Georgia"/>
                <a:cs typeface="Georgia"/>
              </a:rPr>
              <a:t> </a:t>
            </a:r>
            <a:r>
              <a:rPr sz="2600" spc="0" dirty="0">
                <a:latin typeface="Georgia"/>
                <a:cs typeface="Georgia"/>
              </a:rPr>
              <a:t>prof</a:t>
            </a:r>
            <a:r>
              <a:rPr sz="2600" spc="9" dirty="0">
                <a:latin typeface="Georgia"/>
                <a:cs typeface="Georgia"/>
              </a:rPr>
              <a:t>e</a:t>
            </a:r>
            <a:r>
              <a:rPr sz="2600" spc="0" dirty="0">
                <a:latin typeface="Georgia"/>
                <a:cs typeface="Georgia"/>
              </a:rPr>
              <a:t>sní</a:t>
            </a:r>
            <a:endParaRPr sz="2600">
              <a:latin typeface="Georgia"/>
              <a:cs typeface="Georgia"/>
            </a:endParaRPr>
          </a:p>
          <a:p>
            <a:pPr marL="12700" marR="56277">
              <a:lnSpc>
                <a:spcPts val="2810"/>
              </a:lnSpc>
              <a:spcBef>
                <a:spcPts val="140"/>
              </a:spcBef>
            </a:pPr>
            <a:r>
              <a:rPr sz="2600" spc="0" dirty="0">
                <a:latin typeface="Georgia"/>
                <a:cs typeface="Georgia"/>
              </a:rPr>
              <a:t>a</a:t>
            </a:r>
            <a:r>
              <a:rPr sz="2600" spc="-19" dirty="0">
                <a:latin typeface="Georgia"/>
                <a:cs typeface="Georgia"/>
              </a:rPr>
              <a:t> </a:t>
            </a:r>
            <a:r>
              <a:rPr sz="2600" spc="0" dirty="0">
                <a:latin typeface="Georgia"/>
                <a:cs typeface="Georgia"/>
              </a:rPr>
              <a:t>stabil</a:t>
            </a:r>
            <a:r>
              <a:rPr sz="2600" spc="4" dirty="0">
                <a:latin typeface="Georgia"/>
                <a:cs typeface="Georgia"/>
              </a:rPr>
              <a:t>i</a:t>
            </a:r>
            <a:r>
              <a:rPr sz="2600" spc="0" dirty="0">
                <a:latin typeface="Georgia"/>
                <a:cs typeface="Georgia"/>
              </a:rPr>
              <a:t>z</a:t>
            </a:r>
            <a:r>
              <a:rPr sz="2600" spc="-9" dirty="0">
                <a:latin typeface="Georgia"/>
                <a:cs typeface="Georgia"/>
              </a:rPr>
              <a:t>a</a:t>
            </a:r>
            <a:r>
              <a:rPr sz="2600" spc="0" dirty="0">
                <a:latin typeface="Georgia"/>
                <a:cs typeface="Georgia"/>
              </a:rPr>
              <a:t>ce</a:t>
            </a:r>
            <a:r>
              <a:rPr sz="2600" spc="-25" dirty="0">
                <a:latin typeface="Georgia"/>
                <a:cs typeface="Georgia"/>
              </a:rPr>
              <a:t> </a:t>
            </a:r>
            <a:r>
              <a:rPr sz="2600" spc="0" dirty="0">
                <a:latin typeface="Georgia"/>
                <a:cs typeface="Georgia"/>
              </a:rPr>
              <a:t>rodiny</a:t>
            </a:r>
            <a:endParaRPr sz="2600">
              <a:latin typeface="Georgia"/>
              <a:cs typeface="Georgia"/>
            </a:endParaRPr>
          </a:p>
        </p:txBody>
      </p:sp>
      <p:sp>
        <p:nvSpPr>
          <p:cNvPr id="18" name="object 18"/>
          <p:cNvSpPr txBox="1"/>
          <p:nvPr/>
        </p:nvSpPr>
        <p:spPr>
          <a:xfrm>
            <a:off x="7654100" y="3086029"/>
            <a:ext cx="996358" cy="356108"/>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pozi</a:t>
            </a:r>
            <a:r>
              <a:rPr sz="2600" spc="4" dirty="0">
                <a:latin typeface="Georgia"/>
                <a:cs typeface="Georgia"/>
              </a:rPr>
              <a:t>c</a:t>
            </a:r>
            <a:r>
              <a:rPr sz="2600" spc="0" dirty="0">
                <a:latin typeface="Georgia"/>
                <a:cs typeface="Georgia"/>
              </a:rPr>
              <a:t>e</a:t>
            </a:r>
            <a:endParaRPr sz="2600">
              <a:latin typeface="Georgia"/>
              <a:cs typeface="Georgia"/>
            </a:endParaRPr>
          </a:p>
        </p:txBody>
      </p:sp>
      <p:sp>
        <p:nvSpPr>
          <p:cNvPr id="17" name="object 17"/>
          <p:cNvSpPr txBox="1"/>
          <p:nvPr/>
        </p:nvSpPr>
        <p:spPr>
          <a:xfrm>
            <a:off x="645668" y="3837615"/>
            <a:ext cx="204974" cy="356107"/>
          </a:xfrm>
          <a:prstGeom prst="rect">
            <a:avLst/>
          </a:prstGeom>
        </p:spPr>
        <p:txBody>
          <a:bodyPr wrap="square" lIns="0" tIns="0" rIns="0" bIns="0" rtlCol="0">
            <a:noAutofit/>
          </a:bodyPr>
          <a:lstStyle/>
          <a:p>
            <a:pPr marL="12700">
              <a:lnSpc>
                <a:spcPts val="2770"/>
              </a:lnSpc>
              <a:spcBef>
                <a:spcPts val="138"/>
              </a:spcBef>
            </a:pPr>
            <a:r>
              <a:rPr sz="2600" spc="0" dirty="0">
                <a:solidFill>
                  <a:srgbClr val="9F4DA2"/>
                </a:solidFill>
                <a:latin typeface="Georgia"/>
                <a:cs typeface="Georgia"/>
              </a:rPr>
              <a:t>•</a:t>
            </a:r>
            <a:endParaRPr sz="2600">
              <a:latin typeface="Georgia"/>
              <a:cs typeface="Georgia"/>
            </a:endParaRPr>
          </a:p>
        </p:txBody>
      </p:sp>
      <p:sp>
        <p:nvSpPr>
          <p:cNvPr id="16" name="object 16"/>
          <p:cNvSpPr txBox="1"/>
          <p:nvPr/>
        </p:nvSpPr>
        <p:spPr>
          <a:xfrm>
            <a:off x="902004" y="3837615"/>
            <a:ext cx="7660334" cy="2610434"/>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Vr</a:t>
            </a:r>
            <a:r>
              <a:rPr sz="2600" spc="9" dirty="0">
                <a:latin typeface="Georgia"/>
                <a:cs typeface="Georgia"/>
              </a:rPr>
              <a:t>c</a:t>
            </a:r>
            <a:r>
              <a:rPr sz="2600" spc="0" dirty="0">
                <a:latin typeface="Georgia"/>
                <a:cs typeface="Georgia"/>
              </a:rPr>
              <a:t>hol</a:t>
            </a:r>
            <a:r>
              <a:rPr sz="2600" spc="-29" dirty="0">
                <a:latin typeface="Georgia"/>
                <a:cs typeface="Georgia"/>
              </a:rPr>
              <a:t> </a:t>
            </a:r>
            <a:r>
              <a:rPr sz="2600" spc="0" dirty="0">
                <a:latin typeface="Georgia"/>
                <a:cs typeface="Georgia"/>
              </a:rPr>
              <a:t>zr</a:t>
            </a:r>
            <a:r>
              <a:rPr sz="2600" spc="-9" dirty="0">
                <a:latin typeface="Georgia"/>
                <a:cs typeface="Georgia"/>
              </a:rPr>
              <a:t>a</a:t>
            </a:r>
            <a:r>
              <a:rPr sz="2600" spc="0" dirty="0">
                <a:latin typeface="Georgia"/>
                <a:cs typeface="Georgia"/>
              </a:rPr>
              <a:t>losti</a:t>
            </a:r>
            <a:r>
              <a:rPr sz="2600" spc="-4" dirty="0">
                <a:latin typeface="Georgia"/>
                <a:cs typeface="Georgia"/>
              </a:rPr>
              <a:t> </a:t>
            </a:r>
            <a:r>
              <a:rPr sz="2600" spc="0" dirty="0">
                <a:latin typeface="Georgia"/>
                <a:cs typeface="Georgia"/>
              </a:rPr>
              <a:t>nárůst zodpově</a:t>
            </a:r>
            <a:r>
              <a:rPr sz="2600" spc="9" dirty="0">
                <a:latin typeface="Georgia"/>
                <a:cs typeface="Georgia"/>
              </a:rPr>
              <a:t>d</a:t>
            </a:r>
            <a:r>
              <a:rPr sz="2600" spc="0" dirty="0">
                <a:latin typeface="Georgia"/>
                <a:cs typeface="Georgia"/>
              </a:rPr>
              <a:t>nosti</a:t>
            </a:r>
            <a:r>
              <a:rPr sz="2600" spc="-44" dirty="0">
                <a:latin typeface="Georgia"/>
                <a:cs typeface="Georgia"/>
              </a:rPr>
              <a:t> </a:t>
            </a:r>
            <a:r>
              <a:rPr sz="2600" spc="0" dirty="0">
                <a:latin typeface="Georgia"/>
                <a:cs typeface="Georgia"/>
              </a:rPr>
              <a:t>– přip</a:t>
            </a:r>
            <a:r>
              <a:rPr sz="2600" spc="4" dirty="0">
                <a:latin typeface="Georgia"/>
                <a:cs typeface="Georgia"/>
              </a:rPr>
              <a:t>r</a:t>
            </a:r>
            <a:r>
              <a:rPr sz="2600" spc="0" dirty="0">
                <a:latin typeface="Georgia"/>
                <a:cs typeface="Georgia"/>
              </a:rPr>
              <a:t>avenost</a:t>
            </a:r>
            <a:endParaRPr sz="2600">
              <a:latin typeface="Georgia"/>
              <a:cs typeface="Georgia"/>
            </a:endParaRPr>
          </a:p>
          <a:p>
            <a:pPr marL="12700" marR="49606">
              <a:lnSpc>
                <a:spcPts val="2810"/>
              </a:lnSpc>
              <a:spcBef>
                <a:spcPts val="2"/>
              </a:spcBef>
            </a:pPr>
            <a:r>
              <a:rPr sz="2600" spc="0" dirty="0">
                <a:latin typeface="Georgia"/>
                <a:cs typeface="Georgia"/>
              </a:rPr>
              <a:t>ji</a:t>
            </a:r>
            <a:r>
              <a:rPr sz="2600" spc="-14" dirty="0">
                <a:latin typeface="Georgia"/>
                <a:cs typeface="Georgia"/>
              </a:rPr>
              <a:t> </a:t>
            </a:r>
            <a:r>
              <a:rPr sz="2600" spc="0" dirty="0">
                <a:latin typeface="Georgia"/>
                <a:cs typeface="Georgia"/>
              </a:rPr>
              <a:t>a</a:t>
            </a:r>
            <a:r>
              <a:rPr sz="2600" spc="-9" dirty="0">
                <a:latin typeface="Georgia"/>
                <a:cs typeface="Georgia"/>
              </a:rPr>
              <a:t>k</a:t>
            </a:r>
            <a:r>
              <a:rPr sz="2600" spc="0" dirty="0">
                <a:latin typeface="Georgia"/>
                <a:cs typeface="Georgia"/>
              </a:rPr>
              <a:t>c</a:t>
            </a:r>
            <a:r>
              <a:rPr sz="2600" spc="4" dirty="0">
                <a:latin typeface="Georgia"/>
                <a:cs typeface="Georgia"/>
              </a:rPr>
              <a:t>e</a:t>
            </a:r>
            <a:r>
              <a:rPr sz="2600" spc="0" dirty="0">
                <a:latin typeface="Georgia"/>
                <a:cs typeface="Georgia"/>
              </a:rPr>
              <a:t>ptovat,</a:t>
            </a:r>
            <a:r>
              <a:rPr sz="2600" spc="-19" dirty="0">
                <a:latin typeface="Georgia"/>
                <a:cs typeface="Georgia"/>
              </a:rPr>
              <a:t> </a:t>
            </a:r>
            <a:r>
              <a:rPr sz="2600" spc="0" dirty="0">
                <a:latin typeface="Georgia"/>
                <a:cs typeface="Georgia"/>
              </a:rPr>
              <a:t>vr</a:t>
            </a:r>
            <a:r>
              <a:rPr sz="2600" spc="4" dirty="0">
                <a:latin typeface="Georgia"/>
                <a:cs typeface="Georgia"/>
              </a:rPr>
              <a:t>c</a:t>
            </a:r>
            <a:r>
              <a:rPr sz="2600" spc="0" dirty="0">
                <a:latin typeface="Georgia"/>
                <a:cs typeface="Georgia"/>
              </a:rPr>
              <a:t>hol</a:t>
            </a:r>
            <a:r>
              <a:rPr sz="2600" spc="-29" dirty="0">
                <a:latin typeface="Georgia"/>
                <a:cs typeface="Georgia"/>
              </a:rPr>
              <a:t> </a:t>
            </a:r>
            <a:r>
              <a:rPr sz="2600" spc="0" dirty="0">
                <a:latin typeface="Georgia"/>
                <a:cs typeface="Georgia"/>
              </a:rPr>
              <a:t>kompetencí</a:t>
            </a:r>
            <a:endParaRPr sz="2600">
              <a:latin typeface="Georgia"/>
              <a:cs typeface="Georgia"/>
            </a:endParaRPr>
          </a:p>
          <a:p>
            <a:pPr marL="12700" marR="49606">
              <a:lnSpc>
                <a:spcPct val="94685"/>
              </a:lnSpc>
              <a:spcBef>
                <a:spcPts val="9"/>
              </a:spcBef>
            </a:pPr>
            <a:r>
              <a:rPr sz="2600" spc="0" dirty="0">
                <a:latin typeface="Georgia"/>
                <a:cs typeface="Georgia"/>
              </a:rPr>
              <a:t>-</a:t>
            </a:r>
            <a:r>
              <a:rPr sz="2600" spc="-14" dirty="0">
                <a:latin typeface="Georgia"/>
                <a:cs typeface="Georgia"/>
              </a:rPr>
              <a:t> </a:t>
            </a:r>
            <a:r>
              <a:rPr sz="2600" spc="0" dirty="0">
                <a:latin typeface="Georgia"/>
                <a:cs typeface="Georgia"/>
              </a:rPr>
              <a:t>ve vzta</a:t>
            </a:r>
            <a:r>
              <a:rPr sz="2600" spc="-9" dirty="0">
                <a:latin typeface="Georgia"/>
                <a:cs typeface="Georgia"/>
              </a:rPr>
              <a:t>h</a:t>
            </a:r>
            <a:r>
              <a:rPr sz="2600" spc="0" dirty="0">
                <a:latin typeface="Georgia"/>
                <a:cs typeface="Georgia"/>
              </a:rPr>
              <a:t>u k</a:t>
            </a:r>
            <a:r>
              <a:rPr sz="2600" spc="-19" dirty="0">
                <a:latin typeface="Georgia"/>
                <a:cs typeface="Georgia"/>
              </a:rPr>
              <a:t> </a:t>
            </a:r>
            <a:r>
              <a:rPr sz="2600" spc="0" dirty="0">
                <a:latin typeface="Georgia"/>
                <a:cs typeface="Georgia"/>
              </a:rPr>
              <a:t>vlastním dět</a:t>
            </a:r>
            <a:r>
              <a:rPr sz="2600" spc="9" dirty="0">
                <a:latin typeface="Georgia"/>
                <a:cs typeface="Georgia"/>
              </a:rPr>
              <a:t>e</a:t>
            </a:r>
            <a:r>
              <a:rPr sz="2600" spc="0" dirty="0">
                <a:latin typeface="Georgia"/>
                <a:cs typeface="Georgia"/>
              </a:rPr>
              <a:t>m,</a:t>
            </a:r>
            <a:r>
              <a:rPr sz="2600" spc="-24" dirty="0">
                <a:latin typeface="Georgia"/>
                <a:cs typeface="Georgia"/>
              </a:rPr>
              <a:t> </a:t>
            </a:r>
            <a:r>
              <a:rPr sz="2600" spc="0" dirty="0">
                <a:latin typeface="Georgia"/>
                <a:cs typeface="Georgia"/>
              </a:rPr>
              <a:t>ale i</a:t>
            </a:r>
            <a:r>
              <a:rPr sz="2600" spc="9" dirty="0">
                <a:latin typeface="Georgia"/>
                <a:cs typeface="Georgia"/>
              </a:rPr>
              <a:t> </a:t>
            </a:r>
            <a:r>
              <a:rPr sz="2600" spc="0" dirty="0">
                <a:latin typeface="Georgia"/>
                <a:cs typeface="Georgia"/>
              </a:rPr>
              <a:t>k</a:t>
            </a:r>
            <a:r>
              <a:rPr sz="2600" spc="-19" dirty="0">
                <a:latin typeface="Georgia"/>
                <a:cs typeface="Georgia"/>
              </a:rPr>
              <a:t> </a:t>
            </a:r>
            <a:r>
              <a:rPr sz="2600" spc="0" dirty="0">
                <a:latin typeface="Georgia"/>
                <a:cs typeface="Georgia"/>
              </a:rPr>
              <a:t>vlastním</a:t>
            </a:r>
            <a:endParaRPr sz="2600">
              <a:latin typeface="Georgia"/>
              <a:cs typeface="Georgia"/>
            </a:endParaRPr>
          </a:p>
          <a:p>
            <a:pPr marL="12700" marR="49606">
              <a:lnSpc>
                <a:spcPts val="2810"/>
              </a:lnSpc>
              <a:spcBef>
                <a:spcPts val="140"/>
              </a:spcBef>
            </a:pPr>
            <a:r>
              <a:rPr sz="2600" spc="0" dirty="0">
                <a:latin typeface="Georgia"/>
                <a:cs typeface="Georgia"/>
              </a:rPr>
              <a:t>rodi</a:t>
            </a:r>
            <a:r>
              <a:rPr sz="2600" spc="9" dirty="0">
                <a:latin typeface="Georgia"/>
                <a:cs typeface="Georgia"/>
              </a:rPr>
              <a:t>č</a:t>
            </a:r>
            <a:r>
              <a:rPr sz="2600" spc="0" dirty="0">
                <a:latin typeface="Georgia"/>
                <a:cs typeface="Georgia"/>
              </a:rPr>
              <a:t>ům</a:t>
            </a:r>
            <a:endParaRPr sz="2600">
              <a:latin typeface="Georgia"/>
              <a:cs typeface="Georgia"/>
            </a:endParaRPr>
          </a:p>
          <a:p>
            <a:pPr marL="12700" marR="125954">
              <a:lnSpc>
                <a:spcPct val="94780"/>
              </a:lnSpc>
              <a:spcBef>
                <a:spcPts val="9"/>
              </a:spcBef>
            </a:pPr>
            <a:r>
              <a:rPr sz="2600" spc="0" dirty="0">
                <a:latin typeface="Georgia"/>
                <a:cs typeface="Georgia"/>
              </a:rPr>
              <a:t>Toto</a:t>
            </a:r>
            <a:r>
              <a:rPr sz="2600" spc="-14" dirty="0">
                <a:latin typeface="Georgia"/>
                <a:cs typeface="Georgia"/>
              </a:rPr>
              <a:t> </a:t>
            </a:r>
            <a:r>
              <a:rPr sz="2600" spc="0" dirty="0">
                <a:latin typeface="Georgia"/>
                <a:cs typeface="Georgia"/>
              </a:rPr>
              <a:t>ob</a:t>
            </a:r>
            <a:r>
              <a:rPr sz="2600" spc="9" dirty="0">
                <a:latin typeface="Georgia"/>
                <a:cs typeface="Georgia"/>
              </a:rPr>
              <a:t>d</a:t>
            </a:r>
            <a:r>
              <a:rPr sz="2600" spc="0" dirty="0">
                <a:latin typeface="Georgia"/>
                <a:cs typeface="Georgia"/>
              </a:rPr>
              <a:t>obí</a:t>
            </a:r>
            <a:r>
              <a:rPr sz="2600" spc="-50" dirty="0">
                <a:latin typeface="Georgia"/>
                <a:cs typeface="Georgia"/>
              </a:rPr>
              <a:t> </a:t>
            </a:r>
            <a:r>
              <a:rPr sz="2600" spc="0" dirty="0">
                <a:latin typeface="Georgia"/>
                <a:cs typeface="Georgia"/>
              </a:rPr>
              <a:t>není tolik n</a:t>
            </a:r>
            <a:r>
              <a:rPr sz="2600" spc="-9" dirty="0">
                <a:latin typeface="Georgia"/>
                <a:cs typeface="Georgia"/>
              </a:rPr>
              <a:t>a</a:t>
            </a:r>
            <a:r>
              <a:rPr sz="2600" spc="0" dirty="0">
                <a:latin typeface="Georgia"/>
                <a:cs typeface="Georgia"/>
              </a:rPr>
              <a:t>b</a:t>
            </a:r>
            <a:r>
              <a:rPr sz="2600" spc="9" dirty="0">
                <a:latin typeface="Georgia"/>
                <a:cs typeface="Georgia"/>
              </a:rPr>
              <a:t>i</a:t>
            </a:r>
            <a:r>
              <a:rPr sz="2600" spc="0" dirty="0">
                <a:latin typeface="Georgia"/>
                <a:cs typeface="Georgia"/>
              </a:rPr>
              <a:t>té</a:t>
            </a:r>
            <a:r>
              <a:rPr sz="2600" spc="-9" dirty="0">
                <a:latin typeface="Georgia"/>
                <a:cs typeface="Georgia"/>
              </a:rPr>
              <a:t> </a:t>
            </a:r>
            <a:r>
              <a:rPr sz="2600" spc="0" dirty="0">
                <a:latin typeface="Georgia"/>
                <a:cs typeface="Georgia"/>
              </a:rPr>
              <a:t>životními</a:t>
            </a:r>
            <a:r>
              <a:rPr sz="2600" spc="-29" dirty="0">
                <a:latin typeface="Georgia"/>
                <a:cs typeface="Georgia"/>
              </a:rPr>
              <a:t> </a:t>
            </a:r>
            <a:r>
              <a:rPr sz="2600" spc="0" dirty="0">
                <a:latin typeface="Georgia"/>
                <a:cs typeface="Georgia"/>
              </a:rPr>
              <a:t>proměnami D</a:t>
            </a:r>
            <a:r>
              <a:rPr sz="2600" spc="4" dirty="0">
                <a:latin typeface="Georgia"/>
                <a:cs typeface="Georgia"/>
              </a:rPr>
              <a:t>e</a:t>
            </a:r>
            <a:r>
              <a:rPr sz="2600" spc="0" dirty="0">
                <a:latin typeface="Georgia"/>
                <a:cs typeface="Georgia"/>
              </a:rPr>
              <a:t>f</a:t>
            </a:r>
            <a:r>
              <a:rPr sz="2600" spc="9" dirty="0">
                <a:latin typeface="Georgia"/>
                <a:cs typeface="Georgia"/>
              </a:rPr>
              <a:t>i</a:t>
            </a:r>
            <a:r>
              <a:rPr sz="2600" spc="0" dirty="0">
                <a:latin typeface="Georgia"/>
                <a:cs typeface="Georgia"/>
              </a:rPr>
              <a:t>nit</a:t>
            </a:r>
            <a:r>
              <a:rPr sz="2600" spc="4" dirty="0">
                <a:latin typeface="Georgia"/>
                <a:cs typeface="Georgia"/>
              </a:rPr>
              <a:t>i</a:t>
            </a:r>
            <a:r>
              <a:rPr sz="2600" spc="0" dirty="0">
                <a:latin typeface="Georgia"/>
                <a:cs typeface="Georgia"/>
              </a:rPr>
              <a:t>vně</a:t>
            </a:r>
            <a:r>
              <a:rPr sz="2600" spc="-39" dirty="0">
                <a:latin typeface="Georgia"/>
                <a:cs typeface="Georgia"/>
              </a:rPr>
              <a:t> </a:t>
            </a:r>
            <a:r>
              <a:rPr sz="2600" spc="0" dirty="0">
                <a:latin typeface="Georgia"/>
                <a:cs typeface="Georgia"/>
              </a:rPr>
              <a:t>se uzavírají některé životní</a:t>
            </a:r>
            <a:r>
              <a:rPr sz="2600" spc="-19" dirty="0">
                <a:latin typeface="Georgia"/>
                <a:cs typeface="Georgia"/>
              </a:rPr>
              <a:t> </a:t>
            </a:r>
            <a:r>
              <a:rPr sz="2600" spc="0" dirty="0">
                <a:latin typeface="Georgia"/>
                <a:cs typeface="Georgia"/>
              </a:rPr>
              <a:t>mož</a:t>
            </a:r>
            <a:r>
              <a:rPr sz="2600" spc="-9" dirty="0">
                <a:latin typeface="Georgia"/>
                <a:cs typeface="Georgia"/>
              </a:rPr>
              <a:t>n</a:t>
            </a:r>
            <a:r>
              <a:rPr sz="2600" spc="0" dirty="0">
                <a:latin typeface="Georgia"/>
                <a:cs typeface="Georgia"/>
              </a:rPr>
              <a:t>osti – např.</a:t>
            </a:r>
            <a:r>
              <a:rPr sz="2600" spc="-29" dirty="0">
                <a:latin typeface="Georgia"/>
                <a:cs typeface="Georgia"/>
              </a:rPr>
              <a:t> </a:t>
            </a:r>
            <a:r>
              <a:rPr sz="2600" spc="0" dirty="0">
                <a:latin typeface="Georgia"/>
                <a:cs typeface="Georgia"/>
              </a:rPr>
              <a:t>mateřstv</a:t>
            </a:r>
            <a:r>
              <a:rPr sz="2600" spc="9" dirty="0">
                <a:latin typeface="Georgia"/>
                <a:cs typeface="Georgia"/>
              </a:rPr>
              <a:t>í</a:t>
            </a:r>
            <a:r>
              <a:rPr sz="2600" spc="0" dirty="0">
                <a:latin typeface="Georgia"/>
                <a:cs typeface="Georgia"/>
              </a:rPr>
              <a:t>,</a:t>
            </a:r>
            <a:r>
              <a:rPr sz="2600" spc="-19" dirty="0">
                <a:latin typeface="Georgia"/>
                <a:cs typeface="Georgia"/>
              </a:rPr>
              <a:t> </a:t>
            </a:r>
            <a:r>
              <a:rPr sz="2600" spc="0" dirty="0">
                <a:latin typeface="Georgia"/>
                <a:cs typeface="Georgia"/>
              </a:rPr>
              <a:t>jiné se re</a:t>
            </a:r>
            <a:r>
              <a:rPr sz="2600" spc="9" dirty="0">
                <a:latin typeface="Georgia"/>
                <a:cs typeface="Georgia"/>
              </a:rPr>
              <a:t>d</a:t>
            </a:r>
            <a:r>
              <a:rPr sz="2600" spc="0" dirty="0">
                <a:latin typeface="Georgia"/>
                <a:cs typeface="Georgia"/>
              </a:rPr>
              <a:t>ukují</a:t>
            </a:r>
            <a:endParaRPr sz="2600">
              <a:latin typeface="Georgia"/>
              <a:cs typeface="Georgia"/>
            </a:endParaRPr>
          </a:p>
        </p:txBody>
      </p:sp>
      <p:sp>
        <p:nvSpPr>
          <p:cNvPr id="15" name="object 15"/>
          <p:cNvSpPr txBox="1"/>
          <p:nvPr/>
        </p:nvSpPr>
        <p:spPr>
          <a:xfrm>
            <a:off x="645668" y="4588947"/>
            <a:ext cx="204974" cy="356107"/>
          </a:xfrm>
          <a:prstGeom prst="rect">
            <a:avLst/>
          </a:prstGeom>
        </p:spPr>
        <p:txBody>
          <a:bodyPr wrap="square" lIns="0" tIns="0" rIns="0" bIns="0" rtlCol="0">
            <a:noAutofit/>
          </a:bodyPr>
          <a:lstStyle/>
          <a:p>
            <a:pPr marL="12700">
              <a:lnSpc>
                <a:spcPts val="2770"/>
              </a:lnSpc>
              <a:spcBef>
                <a:spcPts val="138"/>
              </a:spcBef>
            </a:pPr>
            <a:r>
              <a:rPr sz="2600" spc="0" dirty="0">
                <a:solidFill>
                  <a:srgbClr val="9F4DA2"/>
                </a:solidFill>
                <a:latin typeface="Georgia"/>
                <a:cs typeface="Georgia"/>
              </a:rPr>
              <a:t>•</a:t>
            </a:r>
            <a:endParaRPr sz="2600">
              <a:latin typeface="Georgia"/>
              <a:cs typeface="Georgia"/>
            </a:endParaRPr>
          </a:p>
        </p:txBody>
      </p:sp>
      <p:sp>
        <p:nvSpPr>
          <p:cNvPr id="14" name="object 14"/>
          <p:cNvSpPr txBox="1"/>
          <p:nvPr/>
        </p:nvSpPr>
        <p:spPr>
          <a:xfrm>
            <a:off x="645668" y="5340610"/>
            <a:ext cx="204974" cy="750823"/>
          </a:xfrm>
          <a:prstGeom prst="rect">
            <a:avLst/>
          </a:prstGeom>
        </p:spPr>
        <p:txBody>
          <a:bodyPr wrap="square" lIns="0" tIns="0" rIns="0" bIns="0" rtlCol="0">
            <a:noAutofit/>
          </a:bodyPr>
          <a:lstStyle/>
          <a:p>
            <a:pPr marL="12700">
              <a:lnSpc>
                <a:spcPts val="2770"/>
              </a:lnSpc>
              <a:spcBef>
                <a:spcPts val="138"/>
              </a:spcBef>
            </a:pPr>
            <a:r>
              <a:rPr sz="2600" spc="0" dirty="0">
                <a:solidFill>
                  <a:srgbClr val="9F4DA2"/>
                </a:solidFill>
                <a:latin typeface="Georgia"/>
                <a:cs typeface="Georgia"/>
              </a:rPr>
              <a:t>•</a:t>
            </a:r>
            <a:endParaRPr sz="2600">
              <a:latin typeface="Georgia"/>
              <a:cs typeface="Georgia"/>
            </a:endParaRPr>
          </a:p>
          <a:p>
            <a:pPr marL="12700">
              <a:lnSpc>
                <a:spcPct val="94685"/>
              </a:lnSpc>
              <a:spcBef>
                <a:spcPts val="11"/>
              </a:spcBef>
            </a:pPr>
            <a:r>
              <a:rPr sz="2600" spc="0" dirty="0">
                <a:solidFill>
                  <a:srgbClr val="9F4DA2"/>
                </a:solidFill>
                <a:latin typeface="Georgia"/>
                <a:cs typeface="Georgia"/>
              </a:rPr>
              <a:t>•</a:t>
            </a:r>
            <a:endParaRPr sz="26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356711992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24"/>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5" name="object 25"/>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6" name="object 26"/>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7" name="object 27"/>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0" name="object 30"/>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1" name="object 31"/>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2" name="object 32"/>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3" name="object 33"/>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4" name="object 34"/>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5" name="object 35"/>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0" name="object 20"/>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1" name="object 21"/>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2" name="object 22"/>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3" name="object 23"/>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19" name="object 19"/>
          <p:cNvSpPr txBox="1"/>
          <p:nvPr/>
        </p:nvSpPr>
        <p:spPr>
          <a:xfrm>
            <a:off x="535940" y="1442540"/>
            <a:ext cx="1724990"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Střední</a:t>
            </a:r>
            <a:endParaRPr sz="4000">
              <a:latin typeface="Trebuchet MS"/>
              <a:cs typeface="Trebuchet MS"/>
            </a:endParaRPr>
          </a:p>
        </p:txBody>
      </p:sp>
      <p:sp>
        <p:nvSpPr>
          <p:cNvPr id="18" name="object 18"/>
          <p:cNvSpPr txBox="1"/>
          <p:nvPr/>
        </p:nvSpPr>
        <p:spPr>
          <a:xfrm>
            <a:off x="2312162" y="1442540"/>
            <a:ext cx="2252782" cy="532891"/>
          </a:xfrm>
          <a:prstGeom prst="rect">
            <a:avLst/>
          </a:prstGeom>
        </p:spPr>
        <p:txBody>
          <a:bodyPr wrap="square" lIns="0" tIns="0" rIns="0" bIns="0" rtlCol="0">
            <a:noAutofit/>
          </a:bodyPr>
          <a:lstStyle/>
          <a:p>
            <a:pPr marL="12700">
              <a:lnSpc>
                <a:spcPts val="4195"/>
              </a:lnSpc>
              <a:spcBef>
                <a:spcPts val="209"/>
              </a:spcBef>
            </a:pPr>
            <a:r>
              <a:rPr sz="4000" spc="9" dirty="0">
                <a:solidFill>
                  <a:srgbClr val="424455"/>
                </a:solidFill>
                <a:latin typeface="Trebuchet MS"/>
                <a:cs typeface="Trebuchet MS"/>
              </a:rPr>
              <a:t>d</a:t>
            </a:r>
            <a:r>
              <a:rPr sz="4000" spc="0" dirty="0">
                <a:solidFill>
                  <a:srgbClr val="424455"/>
                </a:solidFill>
                <a:latin typeface="Trebuchet MS"/>
                <a:cs typeface="Trebuchet MS"/>
              </a:rPr>
              <a:t>osp</a:t>
            </a:r>
            <a:r>
              <a:rPr sz="4000" spc="9" dirty="0">
                <a:solidFill>
                  <a:srgbClr val="424455"/>
                </a:solidFill>
                <a:latin typeface="Trebuchet MS"/>
                <a:cs typeface="Trebuchet MS"/>
              </a:rPr>
              <a:t>ě</a:t>
            </a:r>
            <a:r>
              <a:rPr sz="4000" spc="0" dirty="0">
                <a:solidFill>
                  <a:srgbClr val="424455"/>
                </a:solidFill>
                <a:latin typeface="Trebuchet MS"/>
                <a:cs typeface="Trebuchet MS"/>
              </a:rPr>
              <a:t>lost</a:t>
            </a:r>
            <a:endParaRPr sz="4000">
              <a:latin typeface="Trebuchet MS"/>
              <a:cs typeface="Trebuchet MS"/>
            </a:endParaRPr>
          </a:p>
        </p:txBody>
      </p:sp>
      <p:sp>
        <p:nvSpPr>
          <p:cNvPr id="17" name="object 17"/>
          <p:cNvSpPr txBox="1"/>
          <p:nvPr/>
        </p:nvSpPr>
        <p:spPr>
          <a:xfrm>
            <a:off x="645668" y="2262215"/>
            <a:ext cx="176838" cy="304291"/>
          </a:xfrm>
          <a:prstGeom prst="rect">
            <a:avLst/>
          </a:prstGeom>
        </p:spPr>
        <p:txBody>
          <a:bodyPr wrap="square" lIns="0" tIns="0" rIns="0" bIns="0" rtlCol="0">
            <a:noAutofit/>
          </a:bodyPr>
          <a:lstStyle/>
          <a:p>
            <a:pPr marL="12700">
              <a:lnSpc>
                <a:spcPts val="2355"/>
              </a:lnSpc>
              <a:spcBef>
                <a:spcPts val="117"/>
              </a:spcBef>
            </a:pPr>
            <a:r>
              <a:rPr sz="2200" spc="0" dirty="0">
                <a:solidFill>
                  <a:srgbClr val="9F4DA2"/>
                </a:solidFill>
                <a:latin typeface="Georgia"/>
                <a:cs typeface="Georgia"/>
              </a:rPr>
              <a:t>•</a:t>
            </a:r>
            <a:endParaRPr sz="2200">
              <a:latin typeface="Georgia"/>
              <a:cs typeface="Georgia"/>
            </a:endParaRPr>
          </a:p>
        </p:txBody>
      </p:sp>
      <p:sp>
        <p:nvSpPr>
          <p:cNvPr id="16" name="object 16"/>
          <p:cNvSpPr txBox="1"/>
          <p:nvPr/>
        </p:nvSpPr>
        <p:spPr>
          <a:xfrm>
            <a:off x="902004" y="2262215"/>
            <a:ext cx="7727581" cy="4134688"/>
          </a:xfrm>
          <a:prstGeom prst="rect">
            <a:avLst/>
          </a:prstGeom>
        </p:spPr>
        <p:txBody>
          <a:bodyPr wrap="square" lIns="0" tIns="0" rIns="0" bIns="0" rtlCol="0">
            <a:noAutofit/>
          </a:bodyPr>
          <a:lstStyle/>
          <a:p>
            <a:pPr marL="12700">
              <a:lnSpc>
                <a:spcPts val="2110"/>
              </a:lnSpc>
              <a:spcBef>
                <a:spcPts val="290"/>
              </a:spcBef>
            </a:pPr>
            <a:r>
              <a:rPr sz="2200" spc="0" dirty="0">
                <a:latin typeface="Georgia"/>
                <a:cs typeface="Georgia"/>
              </a:rPr>
              <a:t>Doba</a:t>
            </a:r>
            <a:r>
              <a:rPr sz="2200" spc="-51" dirty="0">
                <a:latin typeface="Georgia"/>
                <a:cs typeface="Georgia"/>
              </a:rPr>
              <a:t> </a:t>
            </a:r>
            <a:r>
              <a:rPr sz="2200" spc="9" dirty="0">
                <a:latin typeface="Georgia"/>
                <a:cs typeface="Georgia"/>
              </a:rPr>
              <a:t>p</a:t>
            </a:r>
            <a:r>
              <a:rPr sz="2200" spc="0" dirty="0">
                <a:latin typeface="Georgia"/>
                <a:cs typeface="Georgia"/>
              </a:rPr>
              <a:t>rot</a:t>
            </a:r>
            <a:r>
              <a:rPr sz="2200" spc="4" dirty="0">
                <a:latin typeface="Georgia"/>
                <a:cs typeface="Georgia"/>
              </a:rPr>
              <a:t>i</a:t>
            </a:r>
            <a:r>
              <a:rPr sz="2200" spc="0" dirty="0">
                <a:latin typeface="Georgia"/>
                <a:cs typeface="Georgia"/>
              </a:rPr>
              <a:t>kl</a:t>
            </a:r>
            <a:r>
              <a:rPr sz="2200" spc="-9" dirty="0">
                <a:latin typeface="Georgia"/>
                <a:cs typeface="Georgia"/>
              </a:rPr>
              <a:t>a</a:t>
            </a:r>
            <a:r>
              <a:rPr sz="2200" spc="0" dirty="0">
                <a:latin typeface="Georgia"/>
                <a:cs typeface="Georgia"/>
              </a:rPr>
              <a:t>dů</a:t>
            </a:r>
            <a:r>
              <a:rPr sz="2200" spc="-71" dirty="0">
                <a:latin typeface="Georgia"/>
                <a:cs typeface="Georgia"/>
              </a:rPr>
              <a:t> </a:t>
            </a:r>
            <a:r>
              <a:rPr sz="2200" spc="4" dirty="0">
                <a:latin typeface="Georgia"/>
                <a:cs typeface="Georgia"/>
              </a:rPr>
              <a:t>–</a:t>
            </a:r>
            <a:r>
              <a:rPr sz="2200" spc="0" dirty="0">
                <a:latin typeface="Georgia"/>
                <a:cs typeface="Georgia"/>
              </a:rPr>
              <a:t>vrch</a:t>
            </a:r>
            <a:r>
              <a:rPr sz="2200" spc="4" dirty="0">
                <a:latin typeface="Georgia"/>
                <a:cs typeface="Georgia"/>
              </a:rPr>
              <a:t>o</a:t>
            </a:r>
            <a:r>
              <a:rPr sz="2200" spc="0" dirty="0">
                <a:latin typeface="Georgia"/>
                <a:cs typeface="Georgia"/>
              </a:rPr>
              <a:t>l</a:t>
            </a:r>
            <a:r>
              <a:rPr sz="2200" spc="-94" dirty="0">
                <a:latin typeface="Georgia"/>
                <a:cs typeface="Georgia"/>
              </a:rPr>
              <a:t> </a:t>
            </a:r>
            <a:r>
              <a:rPr sz="2200" spc="0" dirty="0">
                <a:latin typeface="Georgia"/>
                <a:cs typeface="Georgia"/>
              </a:rPr>
              <a:t>sil,</a:t>
            </a:r>
            <a:r>
              <a:rPr sz="2200" spc="-28" dirty="0">
                <a:latin typeface="Georgia"/>
                <a:cs typeface="Georgia"/>
              </a:rPr>
              <a:t> </a:t>
            </a:r>
            <a:r>
              <a:rPr sz="2200" spc="-9" dirty="0">
                <a:latin typeface="Georgia"/>
                <a:cs typeface="Georgia"/>
              </a:rPr>
              <a:t>u</a:t>
            </a:r>
            <a:r>
              <a:rPr sz="2200" spc="0" dirty="0">
                <a:latin typeface="Georgia"/>
                <a:cs typeface="Georgia"/>
              </a:rPr>
              <a:t>m</a:t>
            </a:r>
            <a:r>
              <a:rPr sz="2200" spc="-4" dirty="0">
                <a:latin typeface="Georgia"/>
                <a:cs typeface="Georgia"/>
              </a:rPr>
              <a:t>ě</a:t>
            </a:r>
            <a:r>
              <a:rPr sz="2200" spc="0" dirty="0">
                <a:latin typeface="Georgia"/>
                <a:cs typeface="Georgia"/>
              </a:rPr>
              <a:t>ní</a:t>
            </a:r>
            <a:r>
              <a:rPr sz="2200" spc="-32" dirty="0">
                <a:latin typeface="Georgia"/>
                <a:cs typeface="Georgia"/>
              </a:rPr>
              <a:t> </a:t>
            </a:r>
            <a:r>
              <a:rPr sz="2200" spc="0" dirty="0">
                <a:latin typeface="Georgia"/>
                <a:cs typeface="Georgia"/>
              </a:rPr>
              <a:t>svých</a:t>
            </a:r>
            <a:r>
              <a:rPr sz="2200" spc="-54" dirty="0">
                <a:latin typeface="Georgia"/>
                <a:cs typeface="Georgia"/>
              </a:rPr>
              <a:t> </a:t>
            </a:r>
            <a:r>
              <a:rPr sz="2200" spc="0" dirty="0">
                <a:latin typeface="Georgia"/>
                <a:cs typeface="Georgia"/>
              </a:rPr>
              <a:t>kom</a:t>
            </a:r>
            <a:r>
              <a:rPr sz="2200" spc="9" dirty="0">
                <a:latin typeface="Georgia"/>
                <a:cs typeface="Georgia"/>
              </a:rPr>
              <a:t>p</a:t>
            </a:r>
            <a:r>
              <a:rPr sz="2200" spc="0" dirty="0">
                <a:latin typeface="Georgia"/>
                <a:cs typeface="Georgia"/>
              </a:rPr>
              <a:t>et</a:t>
            </a:r>
            <a:r>
              <a:rPr sz="2200" spc="-9" dirty="0">
                <a:latin typeface="Georgia"/>
                <a:cs typeface="Georgia"/>
              </a:rPr>
              <a:t>e</a:t>
            </a:r>
            <a:r>
              <a:rPr sz="2200" spc="0" dirty="0">
                <a:latin typeface="Georgia"/>
                <a:cs typeface="Georgia"/>
              </a:rPr>
              <a:t>ncí</a:t>
            </a:r>
            <a:r>
              <a:rPr sz="2200" spc="-78" dirty="0">
                <a:latin typeface="Georgia"/>
                <a:cs typeface="Georgia"/>
              </a:rPr>
              <a:t> </a:t>
            </a:r>
            <a:r>
              <a:rPr sz="2200" spc="0" dirty="0">
                <a:latin typeface="Georgia"/>
                <a:cs typeface="Georgia"/>
              </a:rPr>
              <a:t>využívat vers</a:t>
            </a:r>
            <a:r>
              <a:rPr sz="2200" spc="-9" dirty="0">
                <a:latin typeface="Georgia"/>
                <a:cs typeface="Georgia"/>
              </a:rPr>
              <a:t>u</a:t>
            </a:r>
            <a:r>
              <a:rPr sz="2200" spc="0" dirty="0">
                <a:latin typeface="Georgia"/>
                <a:cs typeface="Georgia"/>
              </a:rPr>
              <a:t>s</a:t>
            </a:r>
            <a:r>
              <a:rPr sz="2200" spc="-77" dirty="0">
                <a:latin typeface="Georgia"/>
                <a:cs typeface="Georgia"/>
              </a:rPr>
              <a:t> </a:t>
            </a:r>
            <a:r>
              <a:rPr sz="2200" spc="0" dirty="0">
                <a:latin typeface="Georgia"/>
                <a:cs typeface="Georgia"/>
              </a:rPr>
              <a:t>vědomí,</a:t>
            </a:r>
            <a:r>
              <a:rPr sz="2200" spc="-77" dirty="0">
                <a:latin typeface="Georgia"/>
                <a:cs typeface="Georgia"/>
              </a:rPr>
              <a:t> </a:t>
            </a:r>
            <a:r>
              <a:rPr sz="2200" spc="0" dirty="0">
                <a:latin typeface="Georgia"/>
                <a:cs typeface="Georgia"/>
              </a:rPr>
              <a:t>že</a:t>
            </a:r>
            <a:r>
              <a:rPr sz="2200" spc="-20" dirty="0">
                <a:latin typeface="Georgia"/>
                <a:cs typeface="Georgia"/>
              </a:rPr>
              <a:t> </a:t>
            </a:r>
            <a:r>
              <a:rPr sz="2200" spc="0" dirty="0">
                <a:latin typeface="Georgia"/>
                <a:cs typeface="Georgia"/>
              </a:rPr>
              <a:t>j</a:t>
            </a:r>
            <a:r>
              <a:rPr sz="2200" spc="-9" dirty="0">
                <a:latin typeface="Georgia"/>
                <a:cs typeface="Georgia"/>
              </a:rPr>
              <a:t>e</a:t>
            </a:r>
            <a:r>
              <a:rPr sz="2200" spc="0" dirty="0">
                <a:latin typeface="Georgia"/>
                <a:cs typeface="Georgia"/>
              </a:rPr>
              <a:t>dincův</a:t>
            </a:r>
            <a:r>
              <a:rPr sz="2200" spc="452" dirty="0">
                <a:latin typeface="Georgia"/>
                <a:cs typeface="Georgia"/>
              </a:rPr>
              <a:t> </a:t>
            </a:r>
            <a:r>
              <a:rPr sz="2200" spc="0" dirty="0">
                <a:latin typeface="Georgia"/>
                <a:cs typeface="Georgia"/>
              </a:rPr>
              <a:t>rozvoj</a:t>
            </a:r>
            <a:r>
              <a:rPr sz="2200" spc="-74" dirty="0">
                <a:latin typeface="Georgia"/>
                <a:cs typeface="Georgia"/>
              </a:rPr>
              <a:t> </a:t>
            </a:r>
            <a:r>
              <a:rPr sz="2200" spc="0" dirty="0">
                <a:latin typeface="Georgia"/>
                <a:cs typeface="Georgia"/>
              </a:rPr>
              <a:t>je</a:t>
            </a:r>
            <a:r>
              <a:rPr sz="2200" spc="-16" dirty="0">
                <a:latin typeface="Georgia"/>
                <a:cs typeface="Georgia"/>
              </a:rPr>
              <a:t> </a:t>
            </a:r>
            <a:r>
              <a:rPr sz="2200" spc="0" dirty="0">
                <a:latin typeface="Georgia"/>
                <a:cs typeface="Georgia"/>
              </a:rPr>
              <a:t>již </a:t>
            </a:r>
            <a:r>
              <a:rPr sz="2200" spc="-9" dirty="0">
                <a:latin typeface="Georgia"/>
                <a:cs typeface="Georgia"/>
              </a:rPr>
              <a:t>l</a:t>
            </a:r>
            <a:r>
              <a:rPr sz="2200" spc="0" dirty="0">
                <a:latin typeface="Georgia"/>
                <a:cs typeface="Georgia"/>
              </a:rPr>
              <a:t>imit</a:t>
            </a:r>
            <a:r>
              <a:rPr sz="2200" spc="4" dirty="0">
                <a:latin typeface="Georgia"/>
                <a:cs typeface="Georgia"/>
              </a:rPr>
              <a:t>o</a:t>
            </a:r>
            <a:r>
              <a:rPr sz="2200" spc="0" dirty="0">
                <a:latin typeface="Georgia"/>
                <a:cs typeface="Georgia"/>
              </a:rPr>
              <a:t>vaný,</a:t>
            </a:r>
            <a:r>
              <a:rPr sz="2200" spc="-99" dirty="0">
                <a:latin typeface="Georgia"/>
                <a:cs typeface="Georgia"/>
              </a:rPr>
              <a:t> </a:t>
            </a:r>
            <a:r>
              <a:rPr sz="2200" spc="0" dirty="0">
                <a:latin typeface="Georgia"/>
                <a:cs typeface="Georgia"/>
              </a:rPr>
              <a:t>b</a:t>
            </a:r>
            <a:r>
              <a:rPr sz="2200" spc="-9" dirty="0">
                <a:latin typeface="Georgia"/>
                <a:cs typeface="Georgia"/>
              </a:rPr>
              <a:t>l</a:t>
            </a:r>
            <a:r>
              <a:rPr sz="2200" spc="0" dirty="0">
                <a:latin typeface="Georgia"/>
                <a:cs typeface="Georgia"/>
              </a:rPr>
              <a:t>íží</a:t>
            </a:r>
            <a:r>
              <a:rPr sz="2200" spc="6" dirty="0">
                <a:latin typeface="Georgia"/>
                <a:cs typeface="Georgia"/>
              </a:rPr>
              <a:t> </a:t>
            </a:r>
            <a:r>
              <a:rPr sz="2200" spc="0" dirty="0">
                <a:latin typeface="Georgia"/>
                <a:cs typeface="Georgia"/>
              </a:rPr>
              <a:t>se doba</a:t>
            </a:r>
            <a:r>
              <a:rPr sz="2200" spc="-47" dirty="0">
                <a:latin typeface="Georgia"/>
                <a:cs typeface="Georgia"/>
              </a:rPr>
              <a:t> </a:t>
            </a:r>
            <a:r>
              <a:rPr sz="2200" spc="0" dirty="0">
                <a:latin typeface="Georgia"/>
                <a:cs typeface="Georgia"/>
              </a:rPr>
              <a:t>stagnac</a:t>
            </a:r>
            <a:r>
              <a:rPr sz="2200" spc="-9" dirty="0">
                <a:latin typeface="Georgia"/>
                <a:cs typeface="Georgia"/>
              </a:rPr>
              <a:t>e</a:t>
            </a:r>
            <a:r>
              <a:rPr sz="2200" spc="0" dirty="0">
                <a:latin typeface="Georgia"/>
                <a:cs typeface="Georgia"/>
              </a:rPr>
              <a:t>,</a:t>
            </a:r>
            <a:r>
              <a:rPr sz="2200" spc="-44" dirty="0">
                <a:latin typeface="Georgia"/>
                <a:cs typeface="Georgia"/>
              </a:rPr>
              <a:t> </a:t>
            </a:r>
            <a:r>
              <a:rPr sz="2200" spc="0" dirty="0">
                <a:latin typeface="Georgia"/>
                <a:cs typeface="Georgia"/>
              </a:rPr>
              <a:t>u</a:t>
            </a:r>
            <a:r>
              <a:rPr sz="2200" spc="-9" dirty="0">
                <a:latin typeface="Georgia"/>
                <a:cs typeface="Georgia"/>
              </a:rPr>
              <a:t>b</a:t>
            </a:r>
            <a:r>
              <a:rPr sz="2200" spc="0" dirty="0">
                <a:latin typeface="Georgia"/>
                <a:cs typeface="Georgia"/>
              </a:rPr>
              <a:t>ývání</a:t>
            </a:r>
            <a:r>
              <a:rPr sz="2200" spc="-57" dirty="0">
                <a:latin typeface="Georgia"/>
                <a:cs typeface="Georgia"/>
              </a:rPr>
              <a:t> </a:t>
            </a:r>
            <a:r>
              <a:rPr sz="2200" spc="0" dirty="0">
                <a:latin typeface="Georgia"/>
                <a:cs typeface="Georgia"/>
              </a:rPr>
              <a:t>sil</a:t>
            </a:r>
            <a:endParaRPr sz="2200">
              <a:latin typeface="Georgia"/>
              <a:cs typeface="Georgia"/>
            </a:endParaRPr>
          </a:p>
          <a:p>
            <a:pPr marL="12700" marR="34919">
              <a:lnSpc>
                <a:spcPts val="2470"/>
              </a:lnSpc>
              <a:spcBef>
                <a:spcPts val="17"/>
              </a:spcBef>
            </a:pPr>
            <a:r>
              <a:rPr sz="2200" spc="0" dirty="0">
                <a:latin typeface="Georgia"/>
                <a:cs typeface="Georgia"/>
              </a:rPr>
              <a:t>T</a:t>
            </a:r>
            <a:r>
              <a:rPr sz="2200" spc="-9" dirty="0">
                <a:latin typeface="Georgia"/>
                <a:cs typeface="Georgia"/>
              </a:rPr>
              <a:t>é</a:t>
            </a:r>
            <a:r>
              <a:rPr sz="2200" spc="0" dirty="0">
                <a:latin typeface="Georgia"/>
                <a:cs typeface="Georgia"/>
              </a:rPr>
              <a:t>ma</a:t>
            </a:r>
            <a:r>
              <a:rPr sz="2200" spc="-54" dirty="0">
                <a:latin typeface="Georgia"/>
                <a:cs typeface="Georgia"/>
              </a:rPr>
              <a:t> </a:t>
            </a:r>
            <a:r>
              <a:rPr sz="2200" spc="0" dirty="0">
                <a:latin typeface="Georgia"/>
                <a:cs typeface="Georgia"/>
              </a:rPr>
              <a:t>„kr</a:t>
            </a:r>
            <a:r>
              <a:rPr sz="2200" spc="4" dirty="0">
                <a:latin typeface="Georgia"/>
                <a:cs typeface="Georgia"/>
              </a:rPr>
              <a:t>i</a:t>
            </a:r>
            <a:r>
              <a:rPr sz="2200" spc="0" dirty="0">
                <a:latin typeface="Georgia"/>
                <a:cs typeface="Georgia"/>
              </a:rPr>
              <a:t>ze</a:t>
            </a:r>
            <a:r>
              <a:rPr sz="2200" spc="-20" dirty="0">
                <a:latin typeface="Georgia"/>
                <a:cs typeface="Georgia"/>
              </a:rPr>
              <a:t> </a:t>
            </a:r>
            <a:r>
              <a:rPr sz="2200" spc="0" dirty="0">
                <a:latin typeface="Georgia"/>
                <a:cs typeface="Georgia"/>
              </a:rPr>
              <a:t>stř</a:t>
            </a:r>
            <a:r>
              <a:rPr sz="2200" spc="-4" dirty="0">
                <a:latin typeface="Georgia"/>
                <a:cs typeface="Georgia"/>
              </a:rPr>
              <a:t>e</a:t>
            </a:r>
            <a:r>
              <a:rPr sz="2200" spc="0" dirty="0">
                <a:latin typeface="Georgia"/>
                <a:cs typeface="Georgia"/>
              </a:rPr>
              <a:t>dní</a:t>
            </a:r>
            <a:r>
              <a:rPr sz="2200" spc="4" dirty="0">
                <a:latin typeface="Georgia"/>
                <a:cs typeface="Georgia"/>
              </a:rPr>
              <a:t>h</a:t>
            </a:r>
            <a:r>
              <a:rPr sz="2200" spc="0" dirty="0">
                <a:latin typeface="Georgia"/>
                <a:cs typeface="Georgia"/>
              </a:rPr>
              <a:t>o</a:t>
            </a:r>
            <a:r>
              <a:rPr sz="2200" spc="-83" dirty="0">
                <a:latin typeface="Georgia"/>
                <a:cs typeface="Georgia"/>
              </a:rPr>
              <a:t> </a:t>
            </a:r>
            <a:r>
              <a:rPr sz="2200" spc="0" dirty="0">
                <a:latin typeface="Georgia"/>
                <a:cs typeface="Georgia"/>
              </a:rPr>
              <a:t>věk</a:t>
            </a:r>
            <a:r>
              <a:rPr sz="2200" spc="-9" dirty="0">
                <a:latin typeface="Georgia"/>
                <a:cs typeface="Georgia"/>
              </a:rPr>
              <a:t>u</a:t>
            </a:r>
            <a:r>
              <a:rPr sz="2200" spc="0" dirty="0">
                <a:latin typeface="Georgia"/>
                <a:cs typeface="Georgia"/>
              </a:rPr>
              <a:t>“</a:t>
            </a:r>
            <a:r>
              <a:rPr sz="2200" spc="475" dirty="0">
                <a:latin typeface="Georgia"/>
                <a:cs typeface="Georgia"/>
              </a:rPr>
              <a:t> </a:t>
            </a:r>
            <a:r>
              <a:rPr sz="2200" spc="0" dirty="0">
                <a:latin typeface="Georgia"/>
                <a:cs typeface="Georgia"/>
              </a:rPr>
              <a:t>-</a:t>
            </a:r>
            <a:r>
              <a:rPr sz="2200" spc="-8" dirty="0">
                <a:latin typeface="Georgia"/>
                <a:cs typeface="Georgia"/>
              </a:rPr>
              <a:t> </a:t>
            </a:r>
            <a:r>
              <a:rPr sz="2200" spc="0" dirty="0">
                <a:latin typeface="Georgia"/>
                <a:cs typeface="Georgia"/>
              </a:rPr>
              <a:t>časově</a:t>
            </a:r>
            <a:r>
              <a:rPr sz="2200" spc="-63" dirty="0">
                <a:latin typeface="Georgia"/>
                <a:cs typeface="Georgia"/>
              </a:rPr>
              <a:t> </a:t>
            </a:r>
            <a:r>
              <a:rPr sz="2200" spc="0" dirty="0">
                <a:latin typeface="Georgia"/>
                <a:cs typeface="Georgia"/>
              </a:rPr>
              <a:t>se</a:t>
            </a:r>
            <a:r>
              <a:rPr sz="2200" spc="-20" dirty="0">
                <a:latin typeface="Georgia"/>
                <a:cs typeface="Georgia"/>
              </a:rPr>
              <a:t> </a:t>
            </a:r>
            <a:r>
              <a:rPr sz="2200" spc="0" dirty="0">
                <a:latin typeface="Georgia"/>
                <a:cs typeface="Georgia"/>
              </a:rPr>
              <a:t>pos</a:t>
            </a:r>
            <a:r>
              <a:rPr sz="2200" spc="4" dirty="0">
                <a:latin typeface="Georgia"/>
                <a:cs typeface="Georgia"/>
              </a:rPr>
              <a:t>o</a:t>
            </a:r>
            <a:r>
              <a:rPr sz="2200" spc="0" dirty="0">
                <a:latin typeface="Georgia"/>
                <a:cs typeface="Georgia"/>
              </a:rPr>
              <a:t>uvá</a:t>
            </a:r>
            <a:endParaRPr sz="2200">
              <a:latin typeface="Georgia"/>
              <a:cs typeface="Georgia"/>
            </a:endParaRPr>
          </a:p>
          <a:p>
            <a:pPr marL="12700" marR="34919">
              <a:lnSpc>
                <a:spcPts val="2410"/>
              </a:lnSpc>
            </a:pPr>
            <a:r>
              <a:rPr sz="2200" spc="0" dirty="0">
                <a:latin typeface="Georgia"/>
                <a:cs typeface="Georgia"/>
              </a:rPr>
              <a:t>T</a:t>
            </a:r>
            <a:r>
              <a:rPr sz="2200" spc="-9" dirty="0">
                <a:latin typeface="Georgia"/>
                <a:cs typeface="Georgia"/>
              </a:rPr>
              <a:t>e</a:t>
            </a:r>
            <a:r>
              <a:rPr sz="2200" spc="0" dirty="0">
                <a:latin typeface="Georgia"/>
                <a:cs typeface="Georgia"/>
              </a:rPr>
              <a:t>nd</a:t>
            </a:r>
            <a:r>
              <a:rPr sz="2200" spc="-9" dirty="0">
                <a:latin typeface="Georgia"/>
                <a:cs typeface="Georgia"/>
              </a:rPr>
              <a:t>e</a:t>
            </a:r>
            <a:r>
              <a:rPr sz="2200" spc="0" dirty="0">
                <a:latin typeface="Georgia"/>
                <a:cs typeface="Georgia"/>
              </a:rPr>
              <a:t>nce</a:t>
            </a:r>
            <a:r>
              <a:rPr sz="2200" spc="-59" dirty="0">
                <a:latin typeface="Georgia"/>
                <a:cs typeface="Georgia"/>
              </a:rPr>
              <a:t> </a:t>
            </a:r>
            <a:r>
              <a:rPr sz="2200" spc="0" dirty="0">
                <a:latin typeface="Georgia"/>
                <a:cs typeface="Georgia"/>
              </a:rPr>
              <a:t>z</a:t>
            </a:r>
            <a:r>
              <a:rPr sz="2200" spc="-9" dirty="0">
                <a:latin typeface="Georgia"/>
                <a:cs typeface="Georgia"/>
              </a:rPr>
              <a:t>a</a:t>
            </a:r>
            <a:r>
              <a:rPr sz="2200" spc="-4" dirty="0">
                <a:latin typeface="Georgia"/>
                <a:cs typeface="Georgia"/>
              </a:rPr>
              <a:t>b</a:t>
            </a:r>
            <a:r>
              <a:rPr sz="2200" spc="0" dirty="0">
                <a:latin typeface="Georgia"/>
                <a:cs typeface="Georgia"/>
              </a:rPr>
              <a:t>ývat</a:t>
            </a:r>
            <a:r>
              <a:rPr sz="2200" spc="12" dirty="0">
                <a:latin typeface="Georgia"/>
                <a:cs typeface="Georgia"/>
              </a:rPr>
              <a:t> </a:t>
            </a:r>
            <a:r>
              <a:rPr sz="2200" spc="0" dirty="0">
                <a:latin typeface="Georgia"/>
                <a:cs typeface="Georgia"/>
              </a:rPr>
              <a:t>se</a:t>
            </a:r>
            <a:r>
              <a:rPr sz="2200" spc="-20" dirty="0">
                <a:latin typeface="Georgia"/>
                <a:cs typeface="Georgia"/>
              </a:rPr>
              <a:t> </a:t>
            </a:r>
            <a:r>
              <a:rPr sz="2200" spc="0" dirty="0">
                <a:latin typeface="Georgia"/>
                <a:cs typeface="Georgia"/>
              </a:rPr>
              <a:t>sám s</a:t>
            </a:r>
            <a:r>
              <a:rPr sz="2200" spc="-4" dirty="0">
                <a:latin typeface="Georgia"/>
                <a:cs typeface="Georgia"/>
              </a:rPr>
              <a:t>eb</a:t>
            </a:r>
            <a:r>
              <a:rPr sz="2200" spc="0" dirty="0">
                <a:latin typeface="Georgia"/>
                <a:cs typeface="Georgia"/>
              </a:rPr>
              <a:t>ou</a:t>
            </a:r>
            <a:endParaRPr sz="2200">
              <a:latin typeface="Georgia"/>
              <a:cs typeface="Georgia"/>
            </a:endParaRPr>
          </a:p>
          <a:p>
            <a:pPr marL="12700" marR="34919">
              <a:lnSpc>
                <a:spcPts val="2415"/>
              </a:lnSpc>
              <a:spcBef>
                <a:spcPts val="0"/>
              </a:spcBef>
            </a:pPr>
            <a:r>
              <a:rPr sz="2200" spc="0" dirty="0">
                <a:latin typeface="Georgia"/>
                <a:cs typeface="Georgia"/>
              </a:rPr>
              <a:t>Stává</a:t>
            </a:r>
            <a:r>
              <a:rPr sz="2200" spc="-52" dirty="0">
                <a:latin typeface="Georgia"/>
                <a:cs typeface="Georgia"/>
              </a:rPr>
              <a:t> </a:t>
            </a:r>
            <a:r>
              <a:rPr sz="2200" spc="0" dirty="0">
                <a:latin typeface="Georgia"/>
                <a:cs typeface="Georgia"/>
              </a:rPr>
              <a:t>se</a:t>
            </a:r>
            <a:r>
              <a:rPr sz="2200" spc="-20" dirty="0">
                <a:latin typeface="Georgia"/>
                <a:cs typeface="Georgia"/>
              </a:rPr>
              <a:t> </a:t>
            </a:r>
            <a:r>
              <a:rPr sz="2200" spc="0" dirty="0">
                <a:latin typeface="Georgia"/>
                <a:cs typeface="Georgia"/>
              </a:rPr>
              <a:t>introvertn</a:t>
            </a:r>
            <a:r>
              <a:rPr sz="2200" spc="-4" dirty="0">
                <a:latin typeface="Georgia"/>
                <a:cs typeface="Georgia"/>
              </a:rPr>
              <a:t>ě</a:t>
            </a:r>
            <a:r>
              <a:rPr sz="2200" spc="0" dirty="0">
                <a:latin typeface="Georgia"/>
                <a:cs typeface="Georgia"/>
              </a:rPr>
              <a:t>jším</a:t>
            </a:r>
            <a:endParaRPr sz="2200">
              <a:latin typeface="Georgia"/>
              <a:cs typeface="Georgia"/>
            </a:endParaRPr>
          </a:p>
          <a:p>
            <a:pPr marL="12700" marR="34919">
              <a:lnSpc>
                <a:spcPts val="2410"/>
              </a:lnSpc>
            </a:pPr>
            <a:r>
              <a:rPr sz="2200" spc="0" dirty="0">
                <a:latin typeface="Georgia"/>
                <a:cs typeface="Georgia"/>
              </a:rPr>
              <a:t>Vědomí</a:t>
            </a:r>
            <a:r>
              <a:rPr sz="2200" spc="-75" dirty="0">
                <a:latin typeface="Georgia"/>
                <a:cs typeface="Georgia"/>
              </a:rPr>
              <a:t> </a:t>
            </a:r>
            <a:r>
              <a:rPr sz="2200" spc="0" dirty="0">
                <a:latin typeface="Georgia"/>
                <a:cs typeface="Georgia"/>
              </a:rPr>
              <a:t>předě</a:t>
            </a:r>
            <a:r>
              <a:rPr sz="2200" spc="-9" dirty="0">
                <a:latin typeface="Georgia"/>
                <a:cs typeface="Georgia"/>
              </a:rPr>
              <a:t>l</a:t>
            </a:r>
            <a:r>
              <a:rPr sz="2200" spc="0" dirty="0">
                <a:latin typeface="Georgia"/>
                <a:cs typeface="Georgia"/>
              </a:rPr>
              <a:t>u</a:t>
            </a:r>
            <a:r>
              <a:rPr sz="2200" spc="-59" dirty="0">
                <a:latin typeface="Georgia"/>
                <a:cs typeface="Georgia"/>
              </a:rPr>
              <a:t> </a:t>
            </a:r>
            <a:r>
              <a:rPr sz="2200" spc="0" dirty="0">
                <a:latin typeface="Georgia"/>
                <a:cs typeface="Georgia"/>
              </a:rPr>
              <a:t>života</a:t>
            </a:r>
            <a:r>
              <a:rPr sz="2200" spc="-42" dirty="0">
                <a:latin typeface="Georgia"/>
                <a:cs typeface="Georgia"/>
              </a:rPr>
              <a:t> </a:t>
            </a:r>
            <a:r>
              <a:rPr sz="2200" spc="0" dirty="0">
                <a:latin typeface="Georgia"/>
                <a:cs typeface="Georgia"/>
              </a:rPr>
              <a:t>–</a:t>
            </a:r>
            <a:r>
              <a:rPr sz="2200" spc="-24" dirty="0">
                <a:latin typeface="Georgia"/>
                <a:cs typeface="Georgia"/>
              </a:rPr>
              <a:t> </a:t>
            </a:r>
            <a:r>
              <a:rPr sz="2200" spc="0" dirty="0">
                <a:latin typeface="Georgia"/>
                <a:cs typeface="Georgia"/>
              </a:rPr>
              <a:t>b</a:t>
            </a:r>
            <a:r>
              <a:rPr sz="2200" spc="-9" dirty="0">
                <a:latin typeface="Georgia"/>
                <a:cs typeface="Georgia"/>
              </a:rPr>
              <a:t>u</a:t>
            </a:r>
            <a:r>
              <a:rPr sz="2200" spc="0" dirty="0">
                <a:latin typeface="Georgia"/>
                <a:cs typeface="Georgia"/>
              </a:rPr>
              <a:t>doucí</a:t>
            </a:r>
            <a:r>
              <a:rPr sz="2200" spc="-53" dirty="0">
                <a:latin typeface="Georgia"/>
                <a:cs typeface="Georgia"/>
              </a:rPr>
              <a:t> </a:t>
            </a:r>
            <a:r>
              <a:rPr sz="2200" spc="0" dirty="0">
                <a:latin typeface="Georgia"/>
                <a:cs typeface="Georgia"/>
              </a:rPr>
              <a:t>časové</a:t>
            </a:r>
            <a:r>
              <a:rPr sz="2200" spc="-63" dirty="0">
                <a:latin typeface="Georgia"/>
                <a:cs typeface="Georgia"/>
              </a:rPr>
              <a:t> </a:t>
            </a:r>
            <a:r>
              <a:rPr sz="2200" spc="0" dirty="0">
                <a:latin typeface="Georgia"/>
                <a:cs typeface="Georgia"/>
              </a:rPr>
              <a:t>omez</a:t>
            </a:r>
            <a:r>
              <a:rPr sz="2200" spc="-9" dirty="0">
                <a:latin typeface="Georgia"/>
                <a:cs typeface="Georgia"/>
              </a:rPr>
              <a:t>e</a:t>
            </a:r>
            <a:r>
              <a:rPr sz="2200" spc="0" dirty="0">
                <a:latin typeface="Georgia"/>
                <a:cs typeface="Georgia"/>
              </a:rPr>
              <a:t>nosti</a:t>
            </a:r>
            <a:endParaRPr sz="2200">
              <a:latin typeface="Georgia"/>
              <a:cs typeface="Georgia"/>
            </a:endParaRPr>
          </a:p>
          <a:p>
            <a:pPr marL="12700" marR="34919">
              <a:lnSpc>
                <a:spcPts val="2410"/>
              </a:lnSpc>
            </a:pPr>
            <a:r>
              <a:rPr sz="2200" spc="0" dirty="0">
                <a:latin typeface="Georgia"/>
                <a:cs typeface="Georgia"/>
              </a:rPr>
              <a:t>B</a:t>
            </a:r>
            <a:r>
              <a:rPr sz="2200" spc="4" dirty="0">
                <a:latin typeface="Georgia"/>
                <a:cs typeface="Georgia"/>
              </a:rPr>
              <a:t>i</a:t>
            </a:r>
            <a:r>
              <a:rPr sz="2200" spc="0" dirty="0">
                <a:latin typeface="Georgia"/>
                <a:cs typeface="Georgia"/>
              </a:rPr>
              <a:t>l</a:t>
            </a:r>
            <a:r>
              <a:rPr sz="2200" spc="-4" dirty="0">
                <a:latin typeface="Georgia"/>
                <a:cs typeface="Georgia"/>
              </a:rPr>
              <a:t>a</a:t>
            </a:r>
            <a:r>
              <a:rPr sz="2200" spc="0" dirty="0">
                <a:latin typeface="Georgia"/>
                <a:cs typeface="Georgia"/>
              </a:rPr>
              <a:t>ncování</a:t>
            </a:r>
            <a:r>
              <a:rPr sz="2200" spc="-83" dirty="0">
                <a:latin typeface="Georgia"/>
                <a:cs typeface="Georgia"/>
              </a:rPr>
              <a:t> </a:t>
            </a:r>
            <a:r>
              <a:rPr sz="2200" spc="0" dirty="0">
                <a:latin typeface="Georgia"/>
                <a:cs typeface="Georgia"/>
              </a:rPr>
              <a:t>minu</a:t>
            </a:r>
            <a:r>
              <a:rPr sz="2200" spc="-4" dirty="0">
                <a:latin typeface="Georgia"/>
                <a:cs typeface="Georgia"/>
              </a:rPr>
              <a:t>l</a:t>
            </a:r>
            <a:r>
              <a:rPr sz="2200" spc="0" dirty="0">
                <a:latin typeface="Georgia"/>
                <a:cs typeface="Georgia"/>
              </a:rPr>
              <a:t>osti</a:t>
            </a:r>
            <a:endParaRPr sz="2200">
              <a:latin typeface="Georgia"/>
              <a:cs typeface="Georgia"/>
            </a:endParaRPr>
          </a:p>
          <a:p>
            <a:pPr marL="12700" marR="34919">
              <a:lnSpc>
                <a:spcPts val="2410"/>
              </a:lnSpc>
            </a:pPr>
            <a:r>
              <a:rPr sz="2200" spc="0" dirty="0">
                <a:latin typeface="Georgia"/>
                <a:cs typeface="Georgia"/>
              </a:rPr>
              <a:t>Ma</a:t>
            </a:r>
            <a:r>
              <a:rPr sz="2200" spc="4" dirty="0">
                <a:latin typeface="Georgia"/>
                <a:cs typeface="Georgia"/>
              </a:rPr>
              <a:t>p</a:t>
            </a:r>
            <a:r>
              <a:rPr sz="2200" spc="0" dirty="0">
                <a:latin typeface="Georgia"/>
                <a:cs typeface="Georgia"/>
              </a:rPr>
              <a:t>ování</a:t>
            </a:r>
            <a:r>
              <a:rPr sz="2200" spc="-97" dirty="0">
                <a:latin typeface="Georgia"/>
                <a:cs typeface="Georgia"/>
              </a:rPr>
              <a:t> </a:t>
            </a:r>
            <a:r>
              <a:rPr sz="2200" spc="4" dirty="0">
                <a:latin typeface="Georgia"/>
                <a:cs typeface="Georgia"/>
              </a:rPr>
              <a:t>p</a:t>
            </a:r>
            <a:r>
              <a:rPr sz="2200" spc="0" dirty="0">
                <a:latin typeface="Georgia"/>
                <a:cs typeface="Georgia"/>
              </a:rPr>
              <a:t>ředs</a:t>
            </a:r>
            <a:r>
              <a:rPr sz="2200" spc="-9" dirty="0">
                <a:latin typeface="Georgia"/>
                <a:cs typeface="Georgia"/>
              </a:rPr>
              <a:t>t</a:t>
            </a:r>
            <a:r>
              <a:rPr sz="2200" spc="0" dirty="0">
                <a:latin typeface="Georgia"/>
                <a:cs typeface="Georgia"/>
              </a:rPr>
              <a:t>av</a:t>
            </a:r>
            <a:r>
              <a:rPr sz="2200" spc="-46" dirty="0">
                <a:latin typeface="Georgia"/>
                <a:cs typeface="Georgia"/>
              </a:rPr>
              <a:t> </a:t>
            </a:r>
            <a:r>
              <a:rPr sz="2200" spc="0" dirty="0">
                <a:latin typeface="Georgia"/>
                <a:cs typeface="Georgia"/>
              </a:rPr>
              <a:t>o</a:t>
            </a:r>
            <a:r>
              <a:rPr sz="2200" spc="-11" dirty="0">
                <a:latin typeface="Georgia"/>
                <a:cs typeface="Georgia"/>
              </a:rPr>
              <a:t> </a:t>
            </a:r>
            <a:r>
              <a:rPr sz="2200" spc="0" dirty="0">
                <a:latin typeface="Georgia"/>
                <a:cs typeface="Georgia"/>
              </a:rPr>
              <a:t>budouc</a:t>
            </a:r>
            <a:r>
              <a:rPr sz="2200" spc="-4" dirty="0">
                <a:latin typeface="Georgia"/>
                <a:cs typeface="Georgia"/>
              </a:rPr>
              <a:t>n</a:t>
            </a:r>
            <a:r>
              <a:rPr sz="2200" spc="0" dirty="0">
                <a:latin typeface="Georgia"/>
                <a:cs typeface="Georgia"/>
              </a:rPr>
              <a:t>osti</a:t>
            </a:r>
            <a:endParaRPr sz="2200">
              <a:latin typeface="Georgia"/>
              <a:cs typeface="Georgia"/>
            </a:endParaRPr>
          </a:p>
          <a:p>
            <a:pPr marL="12700" marR="34919">
              <a:lnSpc>
                <a:spcPts val="2340"/>
              </a:lnSpc>
            </a:pPr>
            <a:r>
              <a:rPr sz="3300" spc="-4" baseline="-1333" dirty="0">
                <a:latin typeface="Georgia"/>
                <a:cs typeface="Georgia"/>
              </a:rPr>
              <a:t>R</a:t>
            </a:r>
            <a:r>
              <a:rPr sz="3300" spc="0" baseline="-1333" dirty="0">
                <a:latin typeface="Georgia"/>
                <a:cs typeface="Georgia"/>
              </a:rPr>
              <a:t>ole</a:t>
            </a:r>
            <a:r>
              <a:rPr sz="3300" spc="-48" baseline="-1333" dirty="0">
                <a:latin typeface="Georgia"/>
                <a:cs typeface="Georgia"/>
              </a:rPr>
              <a:t> </a:t>
            </a:r>
            <a:r>
              <a:rPr sz="3300" spc="0" baseline="-1333" dirty="0">
                <a:latin typeface="Georgia"/>
                <a:cs typeface="Georgia"/>
              </a:rPr>
              <a:t>st</a:t>
            </a:r>
            <a:r>
              <a:rPr sz="3300" spc="-9" baseline="-1333" dirty="0">
                <a:latin typeface="Georgia"/>
                <a:cs typeface="Georgia"/>
              </a:rPr>
              <a:t>e</a:t>
            </a:r>
            <a:r>
              <a:rPr sz="3300" spc="0" baseline="-1333" dirty="0">
                <a:latin typeface="Georgia"/>
                <a:cs typeface="Georgia"/>
              </a:rPr>
              <a:t>r</a:t>
            </a:r>
            <a:r>
              <a:rPr sz="3300" spc="-4" baseline="-1333" dirty="0">
                <a:latin typeface="Georgia"/>
                <a:cs typeface="Georgia"/>
              </a:rPr>
              <a:t>e</a:t>
            </a:r>
            <a:r>
              <a:rPr sz="3300" spc="0" baseline="-1333" dirty="0">
                <a:latin typeface="Georgia"/>
                <a:cs typeface="Georgia"/>
              </a:rPr>
              <a:t>otypu</a:t>
            </a:r>
            <a:r>
              <a:rPr sz="3300" spc="-38" baseline="-1333" dirty="0">
                <a:latin typeface="Georgia"/>
                <a:cs typeface="Georgia"/>
              </a:rPr>
              <a:t> </a:t>
            </a:r>
            <a:r>
              <a:rPr sz="3300" spc="0" baseline="-1333" dirty="0">
                <a:latin typeface="Georgia"/>
                <a:cs typeface="Georgia"/>
              </a:rPr>
              <a:t>ve</a:t>
            </a:r>
            <a:r>
              <a:rPr sz="3300" spc="-19" baseline="-1333" dirty="0">
                <a:latin typeface="Georgia"/>
                <a:cs typeface="Georgia"/>
              </a:rPr>
              <a:t> </a:t>
            </a:r>
            <a:r>
              <a:rPr sz="3300" spc="0" baseline="-1333" dirty="0">
                <a:latin typeface="Georgia"/>
                <a:cs typeface="Georgia"/>
              </a:rPr>
              <a:t>stř</a:t>
            </a:r>
            <a:r>
              <a:rPr sz="3300" spc="-9" baseline="-1333" dirty="0">
                <a:latin typeface="Georgia"/>
                <a:cs typeface="Georgia"/>
              </a:rPr>
              <a:t>e</a:t>
            </a:r>
            <a:r>
              <a:rPr sz="3300" spc="0" baseline="-1333" dirty="0">
                <a:latin typeface="Georgia"/>
                <a:cs typeface="Georgia"/>
              </a:rPr>
              <a:t>dní</a:t>
            </a:r>
            <a:r>
              <a:rPr sz="3300" spc="-16" baseline="-1333" dirty="0">
                <a:latin typeface="Georgia"/>
                <a:cs typeface="Georgia"/>
              </a:rPr>
              <a:t> </a:t>
            </a:r>
            <a:r>
              <a:rPr sz="3300" spc="0" baseline="-1333" dirty="0">
                <a:latin typeface="Georgia"/>
                <a:cs typeface="Georgia"/>
              </a:rPr>
              <a:t>dospělos</a:t>
            </a:r>
            <a:r>
              <a:rPr sz="3300" spc="-4" baseline="-1333" dirty="0">
                <a:latin typeface="Georgia"/>
                <a:cs typeface="Georgia"/>
              </a:rPr>
              <a:t>t</a:t>
            </a:r>
            <a:r>
              <a:rPr sz="3300" spc="0" baseline="-1333" dirty="0">
                <a:latin typeface="Georgia"/>
                <a:cs typeface="Georgia"/>
              </a:rPr>
              <a:t>i</a:t>
            </a:r>
            <a:r>
              <a:rPr sz="3300" spc="-62" baseline="-1333" dirty="0">
                <a:latin typeface="Georgia"/>
                <a:cs typeface="Georgia"/>
              </a:rPr>
              <a:t> </a:t>
            </a:r>
            <a:r>
              <a:rPr sz="3300" spc="0" baseline="-1333" dirty="0">
                <a:latin typeface="Georgia"/>
                <a:cs typeface="Georgia"/>
              </a:rPr>
              <a:t>–</a:t>
            </a:r>
            <a:r>
              <a:rPr sz="3300" spc="-24" baseline="-1333" dirty="0">
                <a:latin typeface="Georgia"/>
                <a:cs typeface="Georgia"/>
              </a:rPr>
              <a:t> </a:t>
            </a:r>
            <a:r>
              <a:rPr sz="3300" spc="0" baseline="-1333" dirty="0">
                <a:latin typeface="Georgia"/>
                <a:cs typeface="Georgia"/>
              </a:rPr>
              <a:t>život</a:t>
            </a:r>
            <a:r>
              <a:rPr sz="3300" spc="9" baseline="-1333" dirty="0">
                <a:latin typeface="Georgia"/>
                <a:cs typeface="Georgia"/>
              </a:rPr>
              <a:t> </a:t>
            </a:r>
            <a:r>
              <a:rPr sz="3300" spc="0" baseline="-1333" dirty="0">
                <a:latin typeface="Georgia"/>
                <a:cs typeface="Georgia"/>
              </a:rPr>
              <a:t>je</a:t>
            </a:r>
            <a:r>
              <a:rPr sz="3300" spc="-9" baseline="-1333" dirty="0">
                <a:latin typeface="Georgia"/>
                <a:cs typeface="Georgia"/>
              </a:rPr>
              <a:t> </a:t>
            </a:r>
            <a:r>
              <a:rPr sz="3300" spc="0" baseline="-1333" dirty="0">
                <a:latin typeface="Georgia"/>
                <a:cs typeface="Georgia"/>
              </a:rPr>
              <a:t>s</a:t>
            </a:r>
            <a:r>
              <a:rPr sz="3300" spc="-4" baseline="-1333" dirty="0">
                <a:latin typeface="Georgia"/>
                <a:cs typeface="Georgia"/>
              </a:rPr>
              <a:t>n</a:t>
            </a:r>
            <a:r>
              <a:rPr sz="3300" spc="0" baseline="-1333" dirty="0">
                <a:latin typeface="Georgia"/>
                <a:cs typeface="Georgia"/>
              </a:rPr>
              <a:t>ad</a:t>
            </a:r>
            <a:r>
              <a:rPr sz="3300" spc="-9" baseline="-1333" dirty="0">
                <a:latin typeface="Georgia"/>
                <a:cs typeface="Georgia"/>
              </a:rPr>
              <a:t>n</a:t>
            </a:r>
            <a:r>
              <a:rPr sz="3300" spc="0" baseline="-1333" dirty="0">
                <a:latin typeface="Georgia"/>
                <a:cs typeface="Georgia"/>
              </a:rPr>
              <a:t>ý,</a:t>
            </a:r>
            <a:endParaRPr sz="2200">
              <a:latin typeface="Georgia"/>
              <a:cs typeface="Georgia"/>
            </a:endParaRPr>
          </a:p>
          <a:p>
            <a:pPr marL="12700" marR="34919">
              <a:lnSpc>
                <a:spcPts val="2185"/>
              </a:lnSpc>
            </a:pPr>
            <a:r>
              <a:rPr sz="3300" spc="0" baseline="1333" dirty="0">
                <a:latin typeface="Georgia"/>
                <a:cs typeface="Georgia"/>
              </a:rPr>
              <a:t>p</a:t>
            </a:r>
            <a:r>
              <a:rPr sz="3300" spc="9" baseline="1333" dirty="0">
                <a:latin typeface="Georgia"/>
                <a:cs typeface="Georgia"/>
              </a:rPr>
              <a:t>o</a:t>
            </a:r>
            <a:r>
              <a:rPr sz="3300" spc="0" baseline="1333" dirty="0">
                <a:latin typeface="Georgia"/>
                <a:cs typeface="Georgia"/>
              </a:rPr>
              <a:t>h</a:t>
            </a:r>
            <a:r>
              <a:rPr sz="3300" spc="9" baseline="1333" dirty="0">
                <a:latin typeface="Georgia"/>
                <a:cs typeface="Georgia"/>
              </a:rPr>
              <a:t>o</a:t>
            </a:r>
            <a:r>
              <a:rPr sz="3300" spc="0" baseline="1333" dirty="0">
                <a:latin typeface="Georgia"/>
                <a:cs typeface="Georgia"/>
              </a:rPr>
              <a:t>dln</a:t>
            </a:r>
            <a:r>
              <a:rPr sz="3300" spc="-4" baseline="1333" dirty="0">
                <a:latin typeface="Georgia"/>
                <a:cs typeface="Georgia"/>
              </a:rPr>
              <a:t>ý</a:t>
            </a:r>
            <a:r>
              <a:rPr sz="3300" spc="0" baseline="1333" dirty="0">
                <a:latin typeface="Georgia"/>
                <a:cs typeface="Georgia"/>
              </a:rPr>
              <a:t>,</a:t>
            </a:r>
            <a:r>
              <a:rPr sz="3300" spc="-111" baseline="1333" dirty="0">
                <a:latin typeface="Georgia"/>
                <a:cs typeface="Georgia"/>
              </a:rPr>
              <a:t> </a:t>
            </a:r>
            <a:r>
              <a:rPr sz="3300" spc="0" baseline="1333" dirty="0">
                <a:latin typeface="Georgia"/>
                <a:cs typeface="Georgia"/>
              </a:rPr>
              <a:t>předvídate</a:t>
            </a:r>
            <a:r>
              <a:rPr sz="3300" spc="-9" baseline="1333" dirty="0">
                <a:latin typeface="Georgia"/>
                <a:cs typeface="Georgia"/>
              </a:rPr>
              <a:t>l</a:t>
            </a:r>
            <a:r>
              <a:rPr sz="3300" spc="0" baseline="1333" dirty="0">
                <a:latin typeface="Georgia"/>
                <a:cs typeface="Georgia"/>
              </a:rPr>
              <a:t>ný</a:t>
            </a:r>
            <a:r>
              <a:rPr sz="3300" spc="440" baseline="1333" dirty="0">
                <a:latin typeface="Georgia"/>
                <a:cs typeface="Georgia"/>
              </a:rPr>
              <a:t> </a:t>
            </a:r>
            <a:r>
              <a:rPr sz="3300" spc="0" baseline="1333" dirty="0">
                <a:latin typeface="Georgia"/>
                <a:cs typeface="Georgia"/>
              </a:rPr>
              <a:t>-</a:t>
            </a:r>
            <a:r>
              <a:rPr sz="3300" spc="-13" baseline="1333" dirty="0">
                <a:latin typeface="Georgia"/>
                <a:cs typeface="Georgia"/>
              </a:rPr>
              <a:t> </a:t>
            </a:r>
            <a:r>
              <a:rPr sz="3300" spc="0" baseline="1333" dirty="0">
                <a:latin typeface="Georgia"/>
                <a:cs typeface="Georgia"/>
              </a:rPr>
              <a:t>p</a:t>
            </a:r>
            <a:r>
              <a:rPr sz="3300" spc="9" baseline="1333" dirty="0">
                <a:latin typeface="Georgia"/>
                <a:cs typeface="Georgia"/>
              </a:rPr>
              <a:t>o</a:t>
            </a:r>
            <a:r>
              <a:rPr sz="3300" spc="0" baseline="1333" dirty="0">
                <a:latin typeface="Georgia"/>
                <a:cs typeface="Georgia"/>
              </a:rPr>
              <a:t>cit</a:t>
            </a:r>
            <a:r>
              <a:rPr sz="3300" spc="-38" baseline="1333" dirty="0">
                <a:latin typeface="Georgia"/>
                <a:cs typeface="Georgia"/>
              </a:rPr>
              <a:t> </a:t>
            </a:r>
            <a:r>
              <a:rPr sz="3300" spc="0" baseline="1333" dirty="0">
                <a:latin typeface="Georgia"/>
                <a:cs typeface="Georgia"/>
              </a:rPr>
              <a:t>prázdnoty?</a:t>
            </a:r>
            <a:endParaRPr sz="2200">
              <a:latin typeface="Georgia"/>
              <a:cs typeface="Georgia"/>
            </a:endParaRPr>
          </a:p>
          <a:p>
            <a:pPr marL="12700" marR="34919">
              <a:lnSpc>
                <a:spcPts val="2410"/>
              </a:lnSpc>
              <a:spcBef>
                <a:spcPts val="11"/>
              </a:spcBef>
            </a:pPr>
            <a:r>
              <a:rPr sz="2200" spc="0" dirty="0">
                <a:latin typeface="Georgia"/>
                <a:cs typeface="Georgia"/>
              </a:rPr>
              <a:t>Málo</a:t>
            </a:r>
            <a:r>
              <a:rPr sz="2200" spc="-59" dirty="0">
                <a:latin typeface="Georgia"/>
                <a:cs typeface="Georgia"/>
              </a:rPr>
              <a:t> </a:t>
            </a:r>
            <a:r>
              <a:rPr sz="2200" spc="0" dirty="0">
                <a:latin typeface="Georgia"/>
                <a:cs typeface="Georgia"/>
              </a:rPr>
              <a:t>nových</a:t>
            </a:r>
            <a:r>
              <a:rPr sz="2200" spc="-69" dirty="0">
                <a:latin typeface="Georgia"/>
                <a:cs typeface="Georgia"/>
              </a:rPr>
              <a:t> </a:t>
            </a:r>
            <a:r>
              <a:rPr sz="2200" spc="0" dirty="0">
                <a:latin typeface="Georgia"/>
                <a:cs typeface="Georgia"/>
              </a:rPr>
              <a:t>p</a:t>
            </a:r>
            <a:r>
              <a:rPr sz="2200" spc="4" dirty="0">
                <a:latin typeface="Georgia"/>
                <a:cs typeface="Georgia"/>
              </a:rPr>
              <a:t>o</a:t>
            </a:r>
            <a:r>
              <a:rPr sz="2200" spc="0" dirty="0">
                <a:latin typeface="Georgia"/>
                <a:cs typeface="Georgia"/>
              </a:rPr>
              <a:t>dn</a:t>
            </a:r>
            <a:r>
              <a:rPr sz="2200" spc="-4" dirty="0">
                <a:latin typeface="Georgia"/>
                <a:cs typeface="Georgia"/>
              </a:rPr>
              <a:t>ě</a:t>
            </a:r>
            <a:r>
              <a:rPr sz="2200" spc="0" dirty="0">
                <a:latin typeface="Georgia"/>
                <a:cs typeface="Georgia"/>
              </a:rPr>
              <a:t>tů,</a:t>
            </a:r>
            <a:r>
              <a:rPr sz="2200" spc="-76" dirty="0">
                <a:latin typeface="Georgia"/>
                <a:cs typeface="Georgia"/>
              </a:rPr>
              <a:t> </a:t>
            </a:r>
            <a:r>
              <a:rPr sz="2200" spc="0" dirty="0">
                <a:latin typeface="Georgia"/>
                <a:cs typeface="Georgia"/>
              </a:rPr>
              <a:t>nuda</a:t>
            </a:r>
            <a:endParaRPr sz="2200">
              <a:latin typeface="Georgia"/>
              <a:cs typeface="Georgia"/>
            </a:endParaRPr>
          </a:p>
          <a:p>
            <a:pPr marL="12700" marR="34919">
              <a:lnSpc>
                <a:spcPts val="2340"/>
              </a:lnSpc>
            </a:pPr>
            <a:r>
              <a:rPr sz="3300" spc="0" baseline="-1333" dirty="0">
                <a:latin typeface="Georgia"/>
                <a:cs typeface="Georgia"/>
              </a:rPr>
              <a:t>P</a:t>
            </a:r>
            <a:r>
              <a:rPr sz="3300" spc="4" baseline="-1333" dirty="0">
                <a:latin typeface="Georgia"/>
                <a:cs typeface="Georgia"/>
              </a:rPr>
              <a:t>o</a:t>
            </a:r>
            <a:r>
              <a:rPr sz="3300" spc="0" baseline="-1333" dirty="0">
                <a:latin typeface="Georgia"/>
                <a:cs typeface="Georgia"/>
              </a:rPr>
              <a:t>tř</a:t>
            </a:r>
            <a:r>
              <a:rPr sz="3300" spc="-4" baseline="-1333" dirty="0">
                <a:latin typeface="Georgia"/>
                <a:cs typeface="Georgia"/>
              </a:rPr>
              <a:t>e</a:t>
            </a:r>
            <a:r>
              <a:rPr sz="3300" spc="0" baseline="-1333" dirty="0">
                <a:latin typeface="Georgia"/>
                <a:cs typeface="Georgia"/>
              </a:rPr>
              <a:t>ba</a:t>
            </a:r>
            <a:r>
              <a:rPr sz="3300" spc="-75" baseline="-1333" dirty="0">
                <a:latin typeface="Georgia"/>
                <a:cs typeface="Georgia"/>
              </a:rPr>
              <a:t> </a:t>
            </a:r>
            <a:r>
              <a:rPr sz="3300" spc="0" baseline="-1333" dirty="0">
                <a:latin typeface="Georgia"/>
                <a:cs typeface="Georgia"/>
              </a:rPr>
              <a:t>ke</a:t>
            </a:r>
            <a:r>
              <a:rPr sz="3300" spc="-32" baseline="-1333" dirty="0">
                <a:latin typeface="Georgia"/>
                <a:cs typeface="Georgia"/>
              </a:rPr>
              <a:t> </a:t>
            </a:r>
            <a:r>
              <a:rPr sz="3300" spc="0" baseline="-1333" dirty="0">
                <a:latin typeface="Georgia"/>
                <a:cs typeface="Georgia"/>
              </a:rPr>
              <a:t>zm</a:t>
            </a:r>
            <a:r>
              <a:rPr sz="3300" spc="-9" baseline="-1333" dirty="0">
                <a:latin typeface="Georgia"/>
                <a:cs typeface="Georgia"/>
              </a:rPr>
              <a:t>ě</a:t>
            </a:r>
            <a:r>
              <a:rPr sz="3300" spc="0" baseline="-1333" dirty="0">
                <a:latin typeface="Georgia"/>
                <a:cs typeface="Georgia"/>
              </a:rPr>
              <a:t>ně</a:t>
            </a:r>
            <a:r>
              <a:rPr sz="3300" spc="-38" baseline="-1333" dirty="0">
                <a:latin typeface="Georgia"/>
                <a:cs typeface="Georgia"/>
              </a:rPr>
              <a:t> </a:t>
            </a:r>
            <a:r>
              <a:rPr sz="3300" spc="0" baseline="-1333" dirty="0">
                <a:latin typeface="Georgia"/>
                <a:cs typeface="Georgia"/>
              </a:rPr>
              <a:t>–</a:t>
            </a:r>
            <a:r>
              <a:rPr sz="3300" spc="-14" baseline="-1333" dirty="0">
                <a:latin typeface="Georgia"/>
                <a:cs typeface="Georgia"/>
              </a:rPr>
              <a:t> </a:t>
            </a:r>
            <a:r>
              <a:rPr sz="3300" b="1" spc="0" baseline="-1333" dirty="0">
                <a:latin typeface="Georgia"/>
                <a:cs typeface="Georgia"/>
              </a:rPr>
              <a:t>morat</a:t>
            </a:r>
            <a:r>
              <a:rPr sz="3300" b="1" spc="-4" baseline="-1333" dirty="0">
                <a:latin typeface="Georgia"/>
                <a:cs typeface="Georgia"/>
              </a:rPr>
              <a:t>o</a:t>
            </a:r>
            <a:r>
              <a:rPr sz="3300" b="1" spc="0" baseline="-1333" dirty="0">
                <a:latin typeface="Georgia"/>
                <a:cs typeface="Georgia"/>
              </a:rPr>
              <a:t>rium</a:t>
            </a:r>
            <a:r>
              <a:rPr sz="3300" b="1" spc="-95" baseline="-1333" dirty="0">
                <a:latin typeface="Georgia"/>
                <a:cs typeface="Georgia"/>
              </a:rPr>
              <a:t> </a:t>
            </a:r>
            <a:r>
              <a:rPr sz="3300" b="1" spc="0" baseline="-1333" dirty="0">
                <a:latin typeface="Georgia"/>
                <a:cs typeface="Georgia"/>
              </a:rPr>
              <a:t>stř</a:t>
            </a:r>
            <a:r>
              <a:rPr sz="3300" b="1" spc="4" baseline="-1333" dirty="0">
                <a:latin typeface="Georgia"/>
                <a:cs typeface="Georgia"/>
              </a:rPr>
              <a:t>e</a:t>
            </a:r>
            <a:r>
              <a:rPr sz="3300" b="1" spc="0" baseline="-1333" dirty="0">
                <a:latin typeface="Georgia"/>
                <a:cs typeface="Georgia"/>
              </a:rPr>
              <a:t>d</a:t>
            </a:r>
            <a:r>
              <a:rPr sz="3300" b="1" spc="-4" baseline="-1333" dirty="0">
                <a:latin typeface="Georgia"/>
                <a:cs typeface="Georgia"/>
              </a:rPr>
              <a:t>n</a:t>
            </a:r>
            <a:r>
              <a:rPr sz="3300" b="1" spc="0" baseline="-1333" dirty="0">
                <a:latin typeface="Georgia"/>
                <a:cs typeface="Georgia"/>
              </a:rPr>
              <a:t>ího</a:t>
            </a:r>
            <a:r>
              <a:rPr sz="3300" b="1" spc="-75" baseline="-1333" dirty="0">
                <a:latin typeface="Georgia"/>
                <a:cs typeface="Georgia"/>
              </a:rPr>
              <a:t> </a:t>
            </a:r>
            <a:r>
              <a:rPr sz="3300" b="1" spc="0" baseline="-1333" dirty="0">
                <a:latin typeface="Georgia"/>
                <a:cs typeface="Georgia"/>
              </a:rPr>
              <a:t>v</a:t>
            </a:r>
            <a:r>
              <a:rPr sz="3300" b="1" spc="4" baseline="-1333" dirty="0">
                <a:latin typeface="Georgia"/>
                <a:cs typeface="Georgia"/>
              </a:rPr>
              <a:t>ě</a:t>
            </a:r>
            <a:r>
              <a:rPr sz="3300" b="1" spc="0" baseline="-1333" dirty="0">
                <a:latin typeface="Georgia"/>
                <a:cs typeface="Georgia"/>
              </a:rPr>
              <a:t>ku</a:t>
            </a:r>
            <a:r>
              <a:rPr sz="3300" b="1" spc="-23" baseline="-1333" dirty="0">
                <a:latin typeface="Georgia"/>
                <a:cs typeface="Georgia"/>
              </a:rPr>
              <a:t> </a:t>
            </a:r>
            <a:r>
              <a:rPr sz="3300" spc="0" baseline="-1333" dirty="0">
                <a:latin typeface="Georgia"/>
                <a:cs typeface="Georgia"/>
              </a:rPr>
              <a:t>–</a:t>
            </a:r>
            <a:endParaRPr sz="2200">
              <a:latin typeface="Georgia"/>
              <a:cs typeface="Georgia"/>
            </a:endParaRPr>
          </a:p>
          <a:p>
            <a:pPr marL="12700" marR="34919">
              <a:lnSpc>
                <a:spcPts val="2185"/>
              </a:lnSpc>
            </a:pPr>
            <a:r>
              <a:rPr sz="3300" spc="0" baseline="1333" dirty="0">
                <a:latin typeface="Georgia"/>
                <a:cs typeface="Georgia"/>
              </a:rPr>
              <a:t>e</a:t>
            </a:r>
            <a:r>
              <a:rPr sz="3300" spc="-9" baseline="1333" dirty="0">
                <a:latin typeface="Georgia"/>
                <a:cs typeface="Georgia"/>
              </a:rPr>
              <a:t>x</a:t>
            </a:r>
            <a:r>
              <a:rPr sz="3300" spc="0" baseline="1333" dirty="0">
                <a:latin typeface="Georgia"/>
                <a:cs typeface="Georgia"/>
              </a:rPr>
              <a:t>periment</a:t>
            </a:r>
            <a:r>
              <a:rPr sz="3300" spc="-9" baseline="1333" dirty="0">
                <a:latin typeface="Georgia"/>
                <a:cs typeface="Georgia"/>
              </a:rPr>
              <a:t>a</a:t>
            </a:r>
            <a:r>
              <a:rPr sz="3300" spc="9" baseline="1333" dirty="0">
                <a:latin typeface="Georgia"/>
                <a:cs typeface="Georgia"/>
              </a:rPr>
              <a:t>c</a:t>
            </a:r>
            <a:r>
              <a:rPr sz="3300" spc="0" baseline="1333" dirty="0">
                <a:latin typeface="Georgia"/>
                <a:cs typeface="Georgia"/>
              </a:rPr>
              <a:t>e</a:t>
            </a:r>
            <a:r>
              <a:rPr sz="3300" spc="-112" baseline="1333" dirty="0">
                <a:latin typeface="Georgia"/>
                <a:cs typeface="Georgia"/>
              </a:rPr>
              <a:t> </a:t>
            </a:r>
            <a:r>
              <a:rPr sz="3300" spc="0" baseline="1333" dirty="0">
                <a:latin typeface="Georgia"/>
                <a:cs typeface="Georgia"/>
              </a:rPr>
              <a:t>se</a:t>
            </a:r>
            <a:r>
              <a:rPr sz="3300" spc="-20" baseline="1333" dirty="0">
                <a:latin typeface="Georgia"/>
                <a:cs typeface="Georgia"/>
              </a:rPr>
              <a:t> </a:t>
            </a:r>
            <a:r>
              <a:rPr sz="3300" spc="0" baseline="1333" dirty="0">
                <a:latin typeface="Georgia"/>
                <a:cs typeface="Georgia"/>
              </a:rPr>
              <a:t>změ</a:t>
            </a:r>
            <a:r>
              <a:rPr sz="3300" spc="-4" baseline="1333" dirty="0">
                <a:latin typeface="Georgia"/>
                <a:cs typeface="Georgia"/>
              </a:rPr>
              <a:t>n</a:t>
            </a:r>
            <a:r>
              <a:rPr sz="3300" spc="0" baseline="1333" dirty="0">
                <a:latin typeface="Georgia"/>
                <a:cs typeface="Georgia"/>
              </a:rPr>
              <a:t>ami,</a:t>
            </a:r>
            <a:r>
              <a:rPr sz="3300" spc="-37" baseline="1333" dirty="0">
                <a:latin typeface="Georgia"/>
                <a:cs typeface="Georgia"/>
              </a:rPr>
              <a:t> </a:t>
            </a:r>
            <a:r>
              <a:rPr sz="3300" spc="0" baseline="1333" dirty="0">
                <a:latin typeface="Georgia"/>
                <a:cs typeface="Georgia"/>
              </a:rPr>
              <a:t>zm</a:t>
            </a:r>
            <a:r>
              <a:rPr sz="3300" spc="-9" baseline="1333" dirty="0">
                <a:latin typeface="Georgia"/>
                <a:cs typeface="Georgia"/>
              </a:rPr>
              <a:t>ě</a:t>
            </a:r>
            <a:r>
              <a:rPr sz="3300" spc="0" baseline="1333" dirty="0">
                <a:latin typeface="Georgia"/>
                <a:cs typeface="Georgia"/>
              </a:rPr>
              <a:t>na</a:t>
            </a:r>
            <a:r>
              <a:rPr sz="3300" spc="-9" baseline="1333" dirty="0">
                <a:latin typeface="Georgia"/>
                <a:cs typeface="Georgia"/>
              </a:rPr>
              <a:t> </a:t>
            </a:r>
            <a:r>
              <a:rPr sz="3300" spc="0" baseline="1333" dirty="0">
                <a:latin typeface="Georgia"/>
                <a:cs typeface="Georgia"/>
              </a:rPr>
              <a:t>p</a:t>
            </a:r>
            <a:r>
              <a:rPr sz="3300" spc="9" baseline="1333" dirty="0">
                <a:latin typeface="Georgia"/>
                <a:cs typeface="Georgia"/>
              </a:rPr>
              <a:t>o</a:t>
            </a:r>
            <a:r>
              <a:rPr sz="3300" spc="0" baseline="1333" dirty="0">
                <a:latin typeface="Georgia"/>
                <a:cs typeface="Georgia"/>
              </a:rPr>
              <a:t>stoje</a:t>
            </a:r>
            <a:r>
              <a:rPr sz="3300" spc="-70" baseline="1333" dirty="0">
                <a:latin typeface="Georgia"/>
                <a:cs typeface="Georgia"/>
              </a:rPr>
              <a:t> </a:t>
            </a:r>
            <a:r>
              <a:rPr sz="3300" spc="0" baseline="1333" dirty="0">
                <a:latin typeface="Georgia"/>
                <a:cs typeface="Georgia"/>
              </a:rPr>
              <a:t>k</a:t>
            </a:r>
            <a:r>
              <a:rPr sz="3300" spc="-14" baseline="1333" dirty="0">
                <a:latin typeface="Georgia"/>
                <a:cs typeface="Georgia"/>
              </a:rPr>
              <a:t> </a:t>
            </a:r>
            <a:r>
              <a:rPr sz="3300" spc="0" baseline="1333" dirty="0">
                <a:latin typeface="Georgia"/>
                <a:cs typeface="Georgia"/>
              </a:rPr>
              <a:t>h</a:t>
            </a:r>
            <a:r>
              <a:rPr sz="3300" spc="9" baseline="1333" dirty="0">
                <a:latin typeface="Georgia"/>
                <a:cs typeface="Georgia"/>
              </a:rPr>
              <a:t>o</a:t>
            </a:r>
            <a:r>
              <a:rPr sz="3300" spc="0" baseline="1333" dirty="0">
                <a:latin typeface="Georgia"/>
                <a:cs typeface="Georgia"/>
              </a:rPr>
              <a:t>dnotám</a:t>
            </a:r>
            <a:endParaRPr sz="2200">
              <a:latin typeface="Georgia"/>
              <a:cs typeface="Georgia"/>
            </a:endParaRPr>
          </a:p>
        </p:txBody>
      </p:sp>
      <p:sp>
        <p:nvSpPr>
          <p:cNvPr id="15" name="object 15"/>
          <p:cNvSpPr txBox="1"/>
          <p:nvPr/>
        </p:nvSpPr>
        <p:spPr>
          <a:xfrm>
            <a:off x="645668" y="3104987"/>
            <a:ext cx="177003" cy="2142548"/>
          </a:xfrm>
          <a:prstGeom prst="rect">
            <a:avLst/>
          </a:prstGeom>
        </p:spPr>
        <p:txBody>
          <a:bodyPr wrap="square" lIns="0" tIns="0" rIns="0" bIns="0" rtlCol="0">
            <a:noAutofit/>
          </a:bodyPr>
          <a:lstStyle/>
          <a:p>
            <a:pPr marL="12700" marR="165">
              <a:lnSpc>
                <a:spcPts val="2355"/>
              </a:lnSpc>
              <a:spcBef>
                <a:spcPts val="117"/>
              </a:spcBef>
            </a:pPr>
            <a:r>
              <a:rPr sz="2200" spc="0" dirty="0">
                <a:solidFill>
                  <a:srgbClr val="9F4DA2"/>
                </a:solidFill>
                <a:latin typeface="Georgia"/>
                <a:cs typeface="Georgia"/>
              </a:rPr>
              <a:t>•</a:t>
            </a:r>
            <a:endParaRPr sz="2200">
              <a:latin typeface="Georgia"/>
              <a:cs typeface="Georgia"/>
            </a:endParaRPr>
          </a:p>
          <a:p>
            <a:pPr marL="12700">
              <a:lnSpc>
                <a:spcPts val="2410"/>
              </a:lnSpc>
              <a:spcBef>
                <a:spcPts val="2"/>
              </a:spcBef>
            </a:pPr>
            <a:r>
              <a:rPr sz="2200" spc="0" dirty="0">
                <a:solidFill>
                  <a:srgbClr val="9F4DA2"/>
                </a:solidFill>
                <a:latin typeface="Georgia"/>
                <a:cs typeface="Georgia"/>
              </a:rPr>
              <a:t>•</a:t>
            </a:r>
            <a:endParaRPr sz="2200">
              <a:latin typeface="Georgia"/>
              <a:cs typeface="Georgia"/>
            </a:endParaRPr>
          </a:p>
          <a:p>
            <a:pPr marL="12700" marR="165">
              <a:lnSpc>
                <a:spcPts val="2415"/>
              </a:lnSpc>
              <a:spcBef>
                <a:spcPts val="0"/>
              </a:spcBef>
            </a:pPr>
            <a:r>
              <a:rPr sz="2200" spc="0" dirty="0">
                <a:solidFill>
                  <a:srgbClr val="9F4DA2"/>
                </a:solidFill>
                <a:latin typeface="Georgia"/>
                <a:cs typeface="Georgia"/>
              </a:rPr>
              <a:t>•</a:t>
            </a:r>
            <a:endParaRPr sz="2200">
              <a:latin typeface="Georgia"/>
              <a:cs typeface="Georgia"/>
            </a:endParaRPr>
          </a:p>
          <a:p>
            <a:pPr marL="12700" marR="165">
              <a:lnSpc>
                <a:spcPts val="2410"/>
              </a:lnSpc>
            </a:pPr>
            <a:r>
              <a:rPr sz="2200" spc="0" dirty="0">
                <a:solidFill>
                  <a:srgbClr val="9F4DA2"/>
                </a:solidFill>
                <a:latin typeface="Georgia"/>
                <a:cs typeface="Georgia"/>
              </a:rPr>
              <a:t>•</a:t>
            </a:r>
            <a:endParaRPr sz="2200">
              <a:latin typeface="Georgia"/>
              <a:cs typeface="Georgia"/>
            </a:endParaRPr>
          </a:p>
          <a:p>
            <a:pPr marL="12700" marR="165">
              <a:lnSpc>
                <a:spcPts val="2410"/>
              </a:lnSpc>
            </a:pPr>
            <a:r>
              <a:rPr sz="2200" spc="0" dirty="0">
                <a:solidFill>
                  <a:srgbClr val="9F4DA2"/>
                </a:solidFill>
                <a:latin typeface="Georgia"/>
                <a:cs typeface="Georgia"/>
              </a:rPr>
              <a:t>•</a:t>
            </a:r>
            <a:endParaRPr sz="2200">
              <a:latin typeface="Georgia"/>
              <a:cs typeface="Georgia"/>
            </a:endParaRPr>
          </a:p>
          <a:p>
            <a:pPr marL="12700" marR="165">
              <a:lnSpc>
                <a:spcPts val="2410"/>
              </a:lnSpc>
            </a:pPr>
            <a:r>
              <a:rPr sz="2200" spc="0" dirty="0">
                <a:solidFill>
                  <a:srgbClr val="9F4DA2"/>
                </a:solidFill>
                <a:latin typeface="Georgia"/>
                <a:cs typeface="Georgia"/>
              </a:rPr>
              <a:t>•</a:t>
            </a:r>
            <a:endParaRPr sz="2200">
              <a:latin typeface="Georgia"/>
              <a:cs typeface="Georgia"/>
            </a:endParaRPr>
          </a:p>
          <a:p>
            <a:pPr marL="12700">
              <a:lnSpc>
                <a:spcPts val="2410"/>
              </a:lnSpc>
            </a:pPr>
            <a:r>
              <a:rPr sz="2200" spc="0" dirty="0">
                <a:solidFill>
                  <a:srgbClr val="9F4DA2"/>
                </a:solidFill>
                <a:latin typeface="Georgia"/>
                <a:cs typeface="Georgia"/>
              </a:rPr>
              <a:t>•</a:t>
            </a:r>
            <a:endParaRPr sz="2200">
              <a:latin typeface="Georgia"/>
              <a:cs typeface="Georgia"/>
            </a:endParaRPr>
          </a:p>
        </p:txBody>
      </p:sp>
      <p:sp>
        <p:nvSpPr>
          <p:cNvPr id="14" name="object 14"/>
          <p:cNvSpPr txBox="1"/>
          <p:nvPr/>
        </p:nvSpPr>
        <p:spPr>
          <a:xfrm>
            <a:off x="645668" y="5518064"/>
            <a:ext cx="176838" cy="610616"/>
          </a:xfrm>
          <a:prstGeom prst="rect">
            <a:avLst/>
          </a:prstGeom>
        </p:spPr>
        <p:txBody>
          <a:bodyPr wrap="square" lIns="0" tIns="0" rIns="0" bIns="0" rtlCol="0">
            <a:noAutofit/>
          </a:bodyPr>
          <a:lstStyle/>
          <a:p>
            <a:pPr marL="12700">
              <a:lnSpc>
                <a:spcPts val="2355"/>
              </a:lnSpc>
              <a:spcBef>
                <a:spcPts val="117"/>
              </a:spcBef>
            </a:pPr>
            <a:r>
              <a:rPr sz="2200" spc="0" dirty="0">
                <a:solidFill>
                  <a:srgbClr val="9F4DA2"/>
                </a:solidFill>
                <a:latin typeface="Georgia"/>
                <a:cs typeface="Georgia"/>
              </a:rPr>
              <a:t>•</a:t>
            </a:r>
            <a:endParaRPr sz="2200">
              <a:latin typeface="Georgia"/>
              <a:cs typeface="Georgia"/>
            </a:endParaRPr>
          </a:p>
          <a:p>
            <a:pPr marL="12700" marR="0">
              <a:lnSpc>
                <a:spcPts val="2410"/>
              </a:lnSpc>
              <a:spcBef>
                <a:spcPts val="2"/>
              </a:spcBef>
            </a:pPr>
            <a:r>
              <a:rPr sz="2200" spc="0" dirty="0">
                <a:solidFill>
                  <a:srgbClr val="9F4DA2"/>
                </a:solidFill>
                <a:latin typeface="Georgia"/>
                <a:cs typeface="Georgia"/>
              </a:rPr>
              <a:t>•</a:t>
            </a:r>
            <a:endParaRPr sz="22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114090029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32" name="object 32"/>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33" name="object 33"/>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4" name="object 34"/>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5" name="object 35"/>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6" name="object 36"/>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7" name="object 37"/>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8" name="object 38"/>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9" name="object 39"/>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40" name="object 40"/>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41" name="object 41"/>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42" name="object 42"/>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7" name="object 27"/>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8" name="object 28"/>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6" name="object 26"/>
          <p:cNvSpPr txBox="1"/>
          <p:nvPr/>
        </p:nvSpPr>
        <p:spPr>
          <a:xfrm>
            <a:off x="645668" y="2256973"/>
            <a:ext cx="204974" cy="356108"/>
          </a:xfrm>
          <a:prstGeom prst="rect">
            <a:avLst/>
          </a:prstGeom>
        </p:spPr>
        <p:txBody>
          <a:bodyPr wrap="square" lIns="0" tIns="0" rIns="0" bIns="0" rtlCol="0">
            <a:noAutofit/>
          </a:bodyPr>
          <a:lstStyle/>
          <a:p>
            <a:pPr marL="12700">
              <a:lnSpc>
                <a:spcPts val="2770"/>
              </a:lnSpc>
              <a:spcBef>
                <a:spcPts val="138"/>
              </a:spcBef>
            </a:pPr>
            <a:r>
              <a:rPr sz="2600" spc="0" dirty="0">
                <a:solidFill>
                  <a:srgbClr val="9F4DA2"/>
                </a:solidFill>
                <a:latin typeface="Georgia"/>
                <a:cs typeface="Georgia"/>
              </a:rPr>
              <a:t>•</a:t>
            </a:r>
            <a:endParaRPr sz="2600">
              <a:latin typeface="Georgia"/>
              <a:cs typeface="Georgia"/>
            </a:endParaRPr>
          </a:p>
        </p:txBody>
      </p:sp>
      <p:sp>
        <p:nvSpPr>
          <p:cNvPr id="25" name="object 25"/>
          <p:cNvSpPr txBox="1"/>
          <p:nvPr/>
        </p:nvSpPr>
        <p:spPr>
          <a:xfrm>
            <a:off x="902004" y="2256973"/>
            <a:ext cx="7570609" cy="1662488"/>
          </a:xfrm>
          <a:prstGeom prst="rect">
            <a:avLst/>
          </a:prstGeom>
        </p:spPr>
        <p:txBody>
          <a:bodyPr wrap="square" lIns="0" tIns="0" rIns="0" bIns="0" rtlCol="0">
            <a:noAutofit/>
          </a:bodyPr>
          <a:lstStyle/>
          <a:p>
            <a:pPr marL="12700" marR="1044549">
              <a:lnSpc>
                <a:spcPts val="2500"/>
              </a:lnSpc>
              <a:spcBef>
                <a:spcPts val="325"/>
              </a:spcBef>
            </a:pPr>
            <a:r>
              <a:rPr sz="2600" spc="0" dirty="0">
                <a:latin typeface="Georgia"/>
                <a:cs typeface="Georgia"/>
              </a:rPr>
              <a:t>Uvolňování</a:t>
            </a:r>
            <a:r>
              <a:rPr sz="2600" spc="-39" dirty="0">
                <a:latin typeface="Georgia"/>
                <a:cs typeface="Georgia"/>
              </a:rPr>
              <a:t> </a:t>
            </a:r>
            <a:r>
              <a:rPr sz="2600" spc="0" dirty="0">
                <a:latin typeface="Georgia"/>
                <a:cs typeface="Georgia"/>
              </a:rPr>
              <a:t>vazby</a:t>
            </a:r>
            <a:r>
              <a:rPr sz="2600" spc="-25" dirty="0">
                <a:latin typeface="Georgia"/>
                <a:cs typeface="Georgia"/>
              </a:rPr>
              <a:t> </a:t>
            </a:r>
            <a:r>
              <a:rPr sz="2600" spc="0" dirty="0">
                <a:latin typeface="Georgia"/>
                <a:cs typeface="Georgia"/>
              </a:rPr>
              <a:t>na</a:t>
            </a:r>
            <a:r>
              <a:rPr sz="2600" spc="-9" dirty="0">
                <a:latin typeface="Georgia"/>
                <a:cs typeface="Georgia"/>
              </a:rPr>
              <a:t> </a:t>
            </a:r>
            <a:r>
              <a:rPr sz="2600" spc="0" dirty="0">
                <a:latin typeface="Georgia"/>
                <a:cs typeface="Georgia"/>
              </a:rPr>
              <a:t>rod</a:t>
            </a:r>
            <a:r>
              <a:rPr sz="2600" spc="9" dirty="0">
                <a:latin typeface="Georgia"/>
                <a:cs typeface="Georgia"/>
              </a:rPr>
              <a:t>i</a:t>
            </a:r>
            <a:r>
              <a:rPr sz="2600" spc="0" dirty="0">
                <a:latin typeface="Georgia"/>
                <a:cs typeface="Georgia"/>
              </a:rPr>
              <a:t>nu</a:t>
            </a:r>
            <a:r>
              <a:rPr sz="2600" spc="-19" dirty="0">
                <a:latin typeface="Georgia"/>
                <a:cs typeface="Georgia"/>
              </a:rPr>
              <a:t> </a:t>
            </a:r>
            <a:r>
              <a:rPr sz="2600" spc="0" dirty="0">
                <a:latin typeface="Georgia"/>
                <a:cs typeface="Georgia"/>
              </a:rPr>
              <a:t>– dě</a:t>
            </a:r>
            <a:r>
              <a:rPr sz="2600" spc="9" dirty="0">
                <a:latin typeface="Georgia"/>
                <a:cs typeface="Georgia"/>
              </a:rPr>
              <a:t>t</a:t>
            </a:r>
            <a:r>
              <a:rPr sz="2600" spc="0" dirty="0">
                <a:latin typeface="Georgia"/>
                <a:cs typeface="Georgia"/>
              </a:rPr>
              <a:t>i</a:t>
            </a:r>
            <a:r>
              <a:rPr sz="2600" spc="-9" dirty="0">
                <a:latin typeface="Georgia"/>
                <a:cs typeface="Georgia"/>
              </a:rPr>
              <a:t> </a:t>
            </a:r>
            <a:r>
              <a:rPr sz="2600" spc="0" dirty="0">
                <a:latin typeface="Georgia"/>
                <a:cs typeface="Georgia"/>
              </a:rPr>
              <a:t>post</a:t>
            </a:r>
            <a:r>
              <a:rPr sz="2600" spc="4" dirty="0">
                <a:latin typeface="Georgia"/>
                <a:cs typeface="Georgia"/>
              </a:rPr>
              <a:t>u</a:t>
            </a:r>
            <a:r>
              <a:rPr sz="2600" spc="0" dirty="0">
                <a:latin typeface="Georgia"/>
                <a:cs typeface="Georgia"/>
              </a:rPr>
              <a:t>pně opouš</a:t>
            </a:r>
            <a:r>
              <a:rPr sz="2600" spc="9" dirty="0">
                <a:latin typeface="Georgia"/>
                <a:cs typeface="Georgia"/>
              </a:rPr>
              <a:t>t</a:t>
            </a:r>
            <a:r>
              <a:rPr sz="2600" spc="0" dirty="0">
                <a:latin typeface="Georgia"/>
                <a:cs typeface="Georgia"/>
              </a:rPr>
              <a:t>ějí</a:t>
            </a:r>
            <a:r>
              <a:rPr sz="2600" spc="-19" dirty="0">
                <a:latin typeface="Georgia"/>
                <a:cs typeface="Georgia"/>
              </a:rPr>
              <a:t> </a:t>
            </a:r>
            <a:r>
              <a:rPr sz="2600" spc="0" dirty="0">
                <a:latin typeface="Georgia"/>
                <a:cs typeface="Georgia"/>
              </a:rPr>
              <a:t>rod</a:t>
            </a:r>
            <a:r>
              <a:rPr sz="2600" spc="9" dirty="0">
                <a:latin typeface="Georgia"/>
                <a:cs typeface="Georgia"/>
              </a:rPr>
              <a:t>i</a:t>
            </a:r>
            <a:r>
              <a:rPr sz="2600" spc="0" dirty="0">
                <a:latin typeface="Georgia"/>
                <a:cs typeface="Georgia"/>
              </a:rPr>
              <a:t>če</a:t>
            </a:r>
            <a:r>
              <a:rPr sz="2600" spc="-25" dirty="0">
                <a:latin typeface="Georgia"/>
                <a:cs typeface="Georgia"/>
              </a:rPr>
              <a:t> </a:t>
            </a:r>
            <a:r>
              <a:rPr sz="2600" spc="0" dirty="0">
                <a:latin typeface="Georgia"/>
                <a:cs typeface="Georgia"/>
              </a:rPr>
              <a:t>– osamostatňují se</a:t>
            </a:r>
            <a:endParaRPr sz="2600">
              <a:latin typeface="Georgia"/>
              <a:cs typeface="Georgia"/>
            </a:endParaRPr>
          </a:p>
          <a:p>
            <a:pPr marL="12700">
              <a:lnSpc>
                <a:spcPts val="2500"/>
              </a:lnSpc>
              <a:spcBef>
                <a:spcPts val="295"/>
              </a:spcBef>
            </a:pPr>
            <a:r>
              <a:rPr sz="2600" spc="0" dirty="0">
                <a:latin typeface="Georgia"/>
                <a:cs typeface="Georgia"/>
              </a:rPr>
              <a:t>Generativi</a:t>
            </a:r>
            <a:r>
              <a:rPr sz="2600" spc="4" dirty="0">
                <a:latin typeface="Georgia"/>
                <a:cs typeface="Georgia"/>
              </a:rPr>
              <a:t>t</a:t>
            </a:r>
            <a:r>
              <a:rPr sz="2600" spc="0" dirty="0">
                <a:latin typeface="Georgia"/>
                <a:cs typeface="Georgia"/>
              </a:rPr>
              <a:t>a</a:t>
            </a:r>
            <a:r>
              <a:rPr sz="2600" spc="-14" dirty="0">
                <a:latin typeface="Georgia"/>
                <a:cs typeface="Georgia"/>
              </a:rPr>
              <a:t> </a:t>
            </a:r>
            <a:r>
              <a:rPr sz="2600" spc="0" dirty="0">
                <a:latin typeface="Georgia"/>
                <a:cs typeface="Georgia"/>
              </a:rPr>
              <a:t>–</a:t>
            </a:r>
            <a:r>
              <a:rPr sz="2600" spc="-9" dirty="0">
                <a:latin typeface="Georgia"/>
                <a:cs typeface="Georgia"/>
              </a:rPr>
              <a:t> </a:t>
            </a:r>
            <a:r>
              <a:rPr sz="2600" spc="0" dirty="0">
                <a:latin typeface="Georgia"/>
                <a:cs typeface="Georgia"/>
              </a:rPr>
              <a:t>tend</a:t>
            </a:r>
            <a:r>
              <a:rPr sz="2600" spc="4" dirty="0">
                <a:latin typeface="Georgia"/>
                <a:cs typeface="Georgia"/>
              </a:rPr>
              <a:t>e</a:t>
            </a:r>
            <a:r>
              <a:rPr sz="2600" spc="0" dirty="0">
                <a:latin typeface="Georgia"/>
                <a:cs typeface="Georgia"/>
              </a:rPr>
              <a:t>nce</a:t>
            </a:r>
            <a:r>
              <a:rPr sz="2600" spc="-9" dirty="0">
                <a:latin typeface="Georgia"/>
                <a:cs typeface="Georgia"/>
              </a:rPr>
              <a:t> </a:t>
            </a:r>
            <a:r>
              <a:rPr sz="2600" spc="0" dirty="0">
                <a:latin typeface="Georgia"/>
                <a:cs typeface="Georgia"/>
              </a:rPr>
              <a:t>k přesa</a:t>
            </a:r>
            <a:r>
              <a:rPr sz="2600" spc="-9" dirty="0">
                <a:latin typeface="Georgia"/>
                <a:cs typeface="Georgia"/>
              </a:rPr>
              <a:t>h</a:t>
            </a:r>
            <a:r>
              <a:rPr sz="2600" spc="0" dirty="0">
                <a:latin typeface="Georgia"/>
                <a:cs typeface="Georgia"/>
              </a:rPr>
              <a:t>u vlastního</a:t>
            </a:r>
            <a:r>
              <a:rPr sz="2600" spc="-14" dirty="0">
                <a:latin typeface="Georgia"/>
                <a:cs typeface="Georgia"/>
              </a:rPr>
              <a:t> </a:t>
            </a:r>
            <a:r>
              <a:rPr sz="2600" spc="0" dirty="0">
                <a:latin typeface="Georgia"/>
                <a:cs typeface="Georgia"/>
              </a:rPr>
              <a:t>života inve</a:t>
            </a:r>
            <a:r>
              <a:rPr sz="2600" spc="9" dirty="0">
                <a:latin typeface="Georgia"/>
                <a:cs typeface="Georgia"/>
              </a:rPr>
              <a:t>s</a:t>
            </a:r>
            <a:r>
              <a:rPr sz="2600" spc="0" dirty="0">
                <a:latin typeface="Georgia"/>
                <a:cs typeface="Georgia"/>
              </a:rPr>
              <a:t>ti</a:t>
            </a:r>
            <a:r>
              <a:rPr sz="2600" spc="9" dirty="0">
                <a:latin typeface="Georgia"/>
                <a:cs typeface="Georgia"/>
              </a:rPr>
              <a:t>c</a:t>
            </a:r>
            <a:r>
              <a:rPr sz="2600" spc="0" dirty="0">
                <a:latin typeface="Georgia"/>
                <a:cs typeface="Georgia"/>
              </a:rPr>
              <a:t>e</a:t>
            </a:r>
            <a:r>
              <a:rPr sz="2600" spc="-34" dirty="0">
                <a:latin typeface="Georgia"/>
                <a:cs typeface="Georgia"/>
              </a:rPr>
              <a:t> </a:t>
            </a:r>
            <a:r>
              <a:rPr sz="2600" spc="0" dirty="0">
                <a:latin typeface="Georgia"/>
                <a:cs typeface="Georgia"/>
              </a:rPr>
              <a:t>do</a:t>
            </a:r>
            <a:r>
              <a:rPr sz="2600" spc="-19" dirty="0">
                <a:latin typeface="Georgia"/>
                <a:cs typeface="Georgia"/>
              </a:rPr>
              <a:t> </a:t>
            </a:r>
            <a:r>
              <a:rPr sz="2600" spc="0" dirty="0">
                <a:latin typeface="Georgia"/>
                <a:cs typeface="Georgia"/>
              </a:rPr>
              <a:t>b</a:t>
            </a:r>
            <a:r>
              <a:rPr sz="2600" spc="4" dirty="0">
                <a:latin typeface="Georgia"/>
                <a:cs typeface="Georgia"/>
              </a:rPr>
              <a:t>u</a:t>
            </a:r>
            <a:r>
              <a:rPr sz="2600" spc="0" dirty="0">
                <a:latin typeface="Georgia"/>
                <a:cs typeface="Georgia"/>
              </a:rPr>
              <a:t>do</a:t>
            </a:r>
            <a:r>
              <a:rPr sz="2600" spc="4" dirty="0">
                <a:latin typeface="Georgia"/>
                <a:cs typeface="Georgia"/>
              </a:rPr>
              <a:t>u</a:t>
            </a:r>
            <a:r>
              <a:rPr sz="2600" spc="0" dirty="0">
                <a:latin typeface="Georgia"/>
                <a:cs typeface="Georgia"/>
              </a:rPr>
              <a:t>c</a:t>
            </a:r>
            <a:r>
              <a:rPr sz="2600" spc="9" dirty="0">
                <a:latin typeface="Georgia"/>
                <a:cs typeface="Georgia"/>
              </a:rPr>
              <a:t>í</a:t>
            </a:r>
            <a:r>
              <a:rPr sz="2600" spc="0" dirty="0">
                <a:latin typeface="Georgia"/>
                <a:cs typeface="Georgia"/>
              </a:rPr>
              <a:t>ho</a:t>
            </a:r>
            <a:r>
              <a:rPr sz="2600" spc="-39" dirty="0">
                <a:latin typeface="Georgia"/>
                <a:cs typeface="Georgia"/>
              </a:rPr>
              <a:t> </a:t>
            </a:r>
            <a:r>
              <a:rPr sz="2600" spc="0" dirty="0">
                <a:latin typeface="Georgia"/>
                <a:cs typeface="Georgia"/>
              </a:rPr>
              <a:t>– dě</a:t>
            </a:r>
            <a:r>
              <a:rPr sz="2600" spc="9" dirty="0">
                <a:latin typeface="Georgia"/>
                <a:cs typeface="Georgia"/>
              </a:rPr>
              <a:t>t</a:t>
            </a:r>
            <a:r>
              <a:rPr sz="2600" spc="0" dirty="0">
                <a:latin typeface="Georgia"/>
                <a:cs typeface="Georgia"/>
              </a:rPr>
              <a:t>i,</a:t>
            </a:r>
            <a:r>
              <a:rPr sz="2600" spc="-14" dirty="0">
                <a:latin typeface="Georgia"/>
                <a:cs typeface="Georgia"/>
              </a:rPr>
              <a:t> </a:t>
            </a:r>
            <a:r>
              <a:rPr sz="2600" spc="0" dirty="0">
                <a:latin typeface="Georgia"/>
                <a:cs typeface="Georgia"/>
              </a:rPr>
              <a:t>f</a:t>
            </a:r>
            <a:r>
              <a:rPr sz="2600" spc="9" dirty="0">
                <a:latin typeface="Georgia"/>
                <a:cs typeface="Georgia"/>
              </a:rPr>
              <a:t>i</a:t>
            </a:r>
            <a:r>
              <a:rPr sz="2600" spc="0" dirty="0">
                <a:latin typeface="Georgia"/>
                <a:cs typeface="Georgia"/>
              </a:rPr>
              <a:t>rma,</a:t>
            </a:r>
            <a:r>
              <a:rPr sz="2600" spc="-29" dirty="0">
                <a:latin typeface="Georgia"/>
                <a:cs typeface="Georgia"/>
              </a:rPr>
              <a:t> </a:t>
            </a:r>
            <a:r>
              <a:rPr sz="2600" spc="0" dirty="0">
                <a:latin typeface="Georgia"/>
                <a:cs typeface="Georgia"/>
              </a:rPr>
              <a:t>veřejné dění – z</a:t>
            </a:r>
            <a:r>
              <a:rPr sz="2600" spc="-9" dirty="0">
                <a:latin typeface="Georgia"/>
                <a:cs typeface="Georgia"/>
              </a:rPr>
              <a:t>a</a:t>
            </a:r>
            <a:r>
              <a:rPr sz="2600" spc="0" dirty="0">
                <a:latin typeface="Georgia"/>
                <a:cs typeface="Georgia"/>
              </a:rPr>
              <a:t>nech</a:t>
            </a:r>
            <a:r>
              <a:rPr sz="2600" spc="-9" dirty="0">
                <a:latin typeface="Georgia"/>
                <a:cs typeface="Georgia"/>
              </a:rPr>
              <a:t>á</a:t>
            </a:r>
            <a:r>
              <a:rPr sz="2600" spc="0" dirty="0">
                <a:latin typeface="Georgia"/>
                <a:cs typeface="Georgia"/>
              </a:rPr>
              <a:t>ní</a:t>
            </a:r>
            <a:r>
              <a:rPr sz="2600" spc="-14" dirty="0">
                <a:latin typeface="Georgia"/>
                <a:cs typeface="Georgia"/>
              </a:rPr>
              <a:t> </a:t>
            </a:r>
            <a:r>
              <a:rPr sz="2600" spc="0" dirty="0">
                <a:latin typeface="Georgia"/>
                <a:cs typeface="Georgia"/>
              </a:rPr>
              <a:t>hodnoty</a:t>
            </a:r>
            <a:r>
              <a:rPr sz="2600" spc="-44" dirty="0">
                <a:latin typeface="Georgia"/>
                <a:cs typeface="Georgia"/>
              </a:rPr>
              <a:t> </a:t>
            </a:r>
            <a:r>
              <a:rPr sz="2600" spc="0" dirty="0">
                <a:latin typeface="Georgia"/>
                <a:cs typeface="Georgia"/>
              </a:rPr>
              <a:t>po sobě</a:t>
            </a:r>
            <a:endParaRPr sz="2600">
              <a:latin typeface="Georgia"/>
              <a:cs typeface="Georgia"/>
            </a:endParaRPr>
          </a:p>
        </p:txBody>
      </p:sp>
      <p:sp>
        <p:nvSpPr>
          <p:cNvPr id="24" name="object 24"/>
          <p:cNvSpPr txBox="1"/>
          <p:nvPr/>
        </p:nvSpPr>
        <p:spPr>
          <a:xfrm>
            <a:off x="645668" y="2929057"/>
            <a:ext cx="204974" cy="356108"/>
          </a:xfrm>
          <a:prstGeom prst="rect">
            <a:avLst/>
          </a:prstGeom>
        </p:spPr>
        <p:txBody>
          <a:bodyPr wrap="square" lIns="0" tIns="0" rIns="0" bIns="0" rtlCol="0">
            <a:noAutofit/>
          </a:bodyPr>
          <a:lstStyle/>
          <a:p>
            <a:pPr marL="12700">
              <a:lnSpc>
                <a:spcPts val="2770"/>
              </a:lnSpc>
              <a:spcBef>
                <a:spcPts val="138"/>
              </a:spcBef>
            </a:pPr>
            <a:r>
              <a:rPr sz="2600" spc="0" dirty="0">
                <a:solidFill>
                  <a:srgbClr val="9F4DA2"/>
                </a:solidFill>
                <a:latin typeface="Georgia"/>
                <a:cs typeface="Georgia"/>
              </a:rPr>
              <a:t>•</a:t>
            </a:r>
            <a:endParaRPr sz="2600">
              <a:latin typeface="Georgia"/>
              <a:cs typeface="Georgia"/>
            </a:endParaRPr>
          </a:p>
        </p:txBody>
      </p:sp>
      <p:sp>
        <p:nvSpPr>
          <p:cNvPr id="23" name="object 23"/>
          <p:cNvSpPr txBox="1"/>
          <p:nvPr/>
        </p:nvSpPr>
        <p:spPr>
          <a:xfrm>
            <a:off x="8445500" y="2929057"/>
            <a:ext cx="198698" cy="356108"/>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a:t>
            </a:r>
            <a:endParaRPr sz="2600">
              <a:latin typeface="Georgia"/>
              <a:cs typeface="Georgia"/>
            </a:endParaRPr>
          </a:p>
        </p:txBody>
      </p:sp>
      <p:sp>
        <p:nvSpPr>
          <p:cNvPr id="22" name="object 22"/>
          <p:cNvSpPr txBox="1"/>
          <p:nvPr/>
        </p:nvSpPr>
        <p:spPr>
          <a:xfrm>
            <a:off x="645668" y="3918387"/>
            <a:ext cx="205139" cy="2131898"/>
          </a:xfrm>
          <a:prstGeom prst="rect">
            <a:avLst/>
          </a:prstGeom>
        </p:spPr>
        <p:txBody>
          <a:bodyPr wrap="square" lIns="0" tIns="0" rIns="0" bIns="0" rtlCol="0">
            <a:noAutofit/>
          </a:bodyPr>
          <a:lstStyle/>
          <a:p>
            <a:pPr marL="12700" marR="165">
              <a:lnSpc>
                <a:spcPts val="2770"/>
              </a:lnSpc>
              <a:spcBef>
                <a:spcPts val="138"/>
              </a:spcBef>
            </a:pPr>
            <a:r>
              <a:rPr sz="2600" spc="0" dirty="0">
                <a:solidFill>
                  <a:srgbClr val="9F4DA2"/>
                </a:solidFill>
                <a:latin typeface="Georgia"/>
                <a:cs typeface="Georgia"/>
              </a:rPr>
              <a:t>•</a:t>
            </a:r>
            <a:endParaRPr sz="2600">
              <a:latin typeface="Georgia"/>
              <a:cs typeface="Georgia"/>
            </a:endParaRPr>
          </a:p>
          <a:p>
            <a:pPr marL="12700" marR="165">
              <a:lnSpc>
                <a:spcPts val="2795"/>
              </a:lnSpc>
              <a:spcBef>
                <a:spcPts val="1"/>
              </a:spcBef>
            </a:pPr>
            <a:r>
              <a:rPr sz="2600" spc="0" dirty="0">
                <a:solidFill>
                  <a:srgbClr val="9F4DA2"/>
                </a:solidFill>
                <a:latin typeface="Georgia"/>
                <a:cs typeface="Georgia"/>
              </a:rPr>
              <a:t>•</a:t>
            </a:r>
            <a:endParaRPr sz="2600">
              <a:latin typeface="Georgia"/>
              <a:cs typeface="Georgia"/>
            </a:endParaRPr>
          </a:p>
          <a:p>
            <a:pPr marL="12700" marR="165">
              <a:lnSpc>
                <a:spcPts val="2795"/>
              </a:lnSpc>
            </a:pPr>
            <a:r>
              <a:rPr sz="2600" spc="0" dirty="0">
                <a:solidFill>
                  <a:srgbClr val="9F4DA2"/>
                </a:solidFill>
                <a:latin typeface="Georgia"/>
                <a:cs typeface="Georgia"/>
              </a:rPr>
              <a:t>•</a:t>
            </a:r>
            <a:endParaRPr sz="2600">
              <a:latin typeface="Georgia"/>
              <a:cs typeface="Georgia"/>
            </a:endParaRPr>
          </a:p>
          <a:p>
            <a:pPr marL="12700">
              <a:lnSpc>
                <a:spcPts val="2800"/>
              </a:lnSpc>
              <a:spcBef>
                <a:spcPts val="0"/>
              </a:spcBef>
            </a:pPr>
            <a:r>
              <a:rPr sz="2600" spc="0" dirty="0">
                <a:solidFill>
                  <a:srgbClr val="9F4DA2"/>
                </a:solidFill>
                <a:latin typeface="Georgia"/>
                <a:cs typeface="Georgia"/>
              </a:rPr>
              <a:t>•</a:t>
            </a:r>
            <a:endParaRPr sz="2600">
              <a:latin typeface="Georgia"/>
              <a:cs typeface="Georgia"/>
            </a:endParaRPr>
          </a:p>
          <a:p>
            <a:pPr marL="12700" marR="165">
              <a:lnSpc>
                <a:spcPts val="2795"/>
              </a:lnSpc>
            </a:pPr>
            <a:r>
              <a:rPr sz="2600" spc="0" dirty="0">
                <a:solidFill>
                  <a:srgbClr val="9F4DA2"/>
                </a:solidFill>
                <a:latin typeface="Georgia"/>
                <a:cs typeface="Georgia"/>
              </a:rPr>
              <a:t>•</a:t>
            </a:r>
            <a:endParaRPr sz="2600">
              <a:latin typeface="Georgia"/>
              <a:cs typeface="Georgia"/>
            </a:endParaRPr>
          </a:p>
          <a:p>
            <a:pPr marL="12700" marR="165">
              <a:lnSpc>
                <a:spcPts val="2795"/>
              </a:lnSpc>
            </a:pPr>
            <a:r>
              <a:rPr sz="2600" spc="0" dirty="0">
                <a:solidFill>
                  <a:srgbClr val="9F4DA2"/>
                </a:solidFill>
                <a:latin typeface="Georgia"/>
                <a:cs typeface="Georgia"/>
              </a:rPr>
              <a:t>•</a:t>
            </a:r>
            <a:endParaRPr sz="2600">
              <a:latin typeface="Georgia"/>
              <a:cs typeface="Georgia"/>
            </a:endParaRPr>
          </a:p>
        </p:txBody>
      </p:sp>
      <p:sp>
        <p:nvSpPr>
          <p:cNvPr id="21" name="object 21"/>
          <p:cNvSpPr txBox="1"/>
          <p:nvPr/>
        </p:nvSpPr>
        <p:spPr>
          <a:xfrm>
            <a:off x="902004" y="3918387"/>
            <a:ext cx="4581564" cy="1066291"/>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Vě</a:t>
            </a:r>
            <a:r>
              <a:rPr sz="2600" spc="9" dirty="0">
                <a:latin typeface="Georgia"/>
                <a:cs typeface="Georgia"/>
              </a:rPr>
              <a:t>d</a:t>
            </a:r>
            <a:r>
              <a:rPr sz="2600" spc="0" dirty="0">
                <a:latin typeface="Georgia"/>
                <a:cs typeface="Georgia"/>
              </a:rPr>
              <a:t>omí,</a:t>
            </a:r>
            <a:r>
              <a:rPr sz="2600" spc="-44" dirty="0">
                <a:latin typeface="Georgia"/>
                <a:cs typeface="Georgia"/>
              </a:rPr>
              <a:t> </a:t>
            </a:r>
            <a:r>
              <a:rPr sz="2600" spc="0" dirty="0">
                <a:latin typeface="Georgia"/>
                <a:cs typeface="Georgia"/>
              </a:rPr>
              <a:t>že </a:t>
            </a:r>
            <a:r>
              <a:rPr sz="2600" spc="-9" dirty="0">
                <a:latin typeface="Georgia"/>
                <a:cs typeface="Georgia"/>
              </a:rPr>
              <a:t>j</a:t>
            </a:r>
            <a:r>
              <a:rPr sz="2600" spc="0" dirty="0">
                <a:latin typeface="Georgia"/>
                <a:cs typeface="Georgia"/>
              </a:rPr>
              <a:t>ej</a:t>
            </a:r>
            <a:r>
              <a:rPr sz="2600" spc="14" dirty="0">
                <a:latin typeface="Georgia"/>
                <a:cs typeface="Georgia"/>
              </a:rPr>
              <a:t> </a:t>
            </a:r>
            <a:r>
              <a:rPr sz="2600" spc="0" dirty="0">
                <a:latin typeface="Georgia"/>
                <a:cs typeface="Georgia"/>
              </a:rPr>
              <a:t>někdo</a:t>
            </a:r>
            <a:r>
              <a:rPr sz="2600" spc="-25" dirty="0">
                <a:latin typeface="Georgia"/>
                <a:cs typeface="Georgia"/>
              </a:rPr>
              <a:t> </a:t>
            </a:r>
            <a:r>
              <a:rPr sz="2600" spc="0" dirty="0">
                <a:latin typeface="Georgia"/>
                <a:cs typeface="Georgia"/>
              </a:rPr>
              <a:t>potře</a:t>
            </a:r>
            <a:r>
              <a:rPr sz="2600" spc="9" dirty="0">
                <a:latin typeface="Georgia"/>
                <a:cs typeface="Georgia"/>
              </a:rPr>
              <a:t>b</a:t>
            </a:r>
            <a:r>
              <a:rPr sz="2600" spc="0" dirty="0">
                <a:latin typeface="Georgia"/>
                <a:cs typeface="Georgia"/>
              </a:rPr>
              <a:t>uje</a:t>
            </a:r>
            <a:endParaRPr sz="2600">
              <a:latin typeface="Georgia"/>
              <a:cs typeface="Georgia"/>
            </a:endParaRPr>
          </a:p>
          <a:p>
            <a:pPr marL="12700" marR="49606">
              <a:lnSpc>
                <a:spcPts val="2795"/>
              </a:lnSpc>
              <a:spcBef>
                <a:spcPts val="1"/>
              </a:spcBef>
            </a:pPr>
            <a:r>
              <a:rPr sz="2600" b="1" spc="0" dirty="0">
                <a:latin typeface="Georgia"/>
                <a:cs typeface="Georgia"/>
              </a:rPr>
              <a:t>Přeh</a:t>
            </a:r>
            <a:r>
              <a:rPr sz="2600" b="1" spc="-9" dirty="0">
                <a:latin typeface="Georgia"/>
                <a:cs typeface="Georgia"/>
              </a:rPr>
              <a:t>o</a:t>
            </a:r>
            <a:r>
              <a:rPr sz="2600" b="1" spc="0" dirty="0">
                <a:latin typeface="Georgia"/>
                <a:cs typeface="Georgia"/>
              </a:rPr>
              <a:t>dnocení</a:t>
            </a:r>
            <a:r>
              <a:rPr sz="2600" b="1" spc="-14" dirty="0">
                <a:latin typeface="Georgia"/>
                <a:cs typeface="Georgia"/>
              </a:rPr>
              <a:t> </a:t>
            </a:r>
            <a:r>
              <a:rPr sz="2600" b="1" spc="0" dirty="0">
                <a:latin typeface="Georgia"/>
                <a:cs typeface="Georgia"/>
              </a:rPr>
              <a:t>seb</a:t>
            </a:r>
            <a:r>
              <a:rPr sz="2600" b="1" spc="-9" dirty="0">
                <a:latin typeface="Georgia"/>
                <a:cs typeface="Georgia"/>
              </a:rPr>
              <a:t>e</a:t>
            </a:r>
            <a:r>
              <a:rPr sz="2600" b="1" spc="0" dirty="0">
                <a:latin typeface="Georgia"/>
                <a:cs typeface="Georgia"/>
              </a:rPr>
              <a:t>pojetí</a:t>
            </a:r>
            <a:endParaRPr sz="2600">
              <a:latin typeface="Georgia"/>
              <a:cs typeface="Georgia"/>
            </a:endParaRPr>
          </a:p>
          <a:p>
            <a:pPr marL="12700" marR="49606">
              <a:lnSpc>
                <a:spcPts val="2795"/>
              </a:lnSpc>
            </a:pPr>
            <a:r>
              <a:rPr sz="2600" spc="0" dirty="0">
                <a:latin typeface="Georgia"/>
                <a:cs typeface="Georgia"/>
              </a:rPr>
              <a:t>Tělesné změ</a:t>
            </a:r>
            <a:r>
              <a:rPr sz="2600" spc="-9" dirty="0">
                <a:latin typeface="Georgia"/>
                <a:cs typeface="Georgia"/>
              </a:rPr>
              <a:t>n</a:t>
            </a:r>
            <a:r>
              <a:rPr sz="2600" spc="0" dirty="0">
                <a:latin typeface="Georgia"/>
                <a:cs typeface="Georgia"/>
              </a:rPr>
              <a:t>y:</a:t>
            </a:r>
            <a:endParaRPr sz="2600">
              <a:latin typeface="Georgia"/>
              <a:cs typeface="Georgia"/>
            </a:endParaRPr>
          </a:p>
        </p:txBody>
      </p:sp>
      <p:sp>
        <p:nvSpPr>
          <p:cNvPr id="20" name="object 20"/>
          <p:cNvSpPr txBox="1"/>
          <p:nvPr/>
        </p:nvSpPr>
        <p:spPr>
          <a:xfrm>
            <a:off x="5569077" y="3918387"/>
            <a:ext cx="198698" cy="356107"/>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a:t>
            </a:r>
            <a:endParaRPr sz="2600">
              <a:latin typeface="Georgia"/>
              <a:cs typeface="Georgia"/>
            </a:endParaRPr>
          </a:p>
        </p:txBody>
      </p:sp>
      <p:sp>
        <p:nvSpPr>
          <p:cNvPr id="19" name="object 19"/>
          <p:cNvSpPr txBox="1"/>
          <p:nvPr/>
        </p:nvSpPr>
        <p:spPr>
          <a:xfrm>
            <a:off x="5851398" y="3918387"/>
            <a:ext cx="2736544" cy="356107"/>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oso</a:t>
            </a:r>
            <a:r>
              <a:rPr sz="2600" spc="9" dirty="0">
                <a:latin typeface="Georgia"/>
                <a:cs typeface="Georgia"/>
              </a:rPr>
              <a:t>b</a:t>
            </a:r>
            <a:r>
              <a:rPr sz="2600" spc="0" dirty="0">
                <a:latin typeface="Georgia"/>
                <a:cs typeface="Georgia"/>
              </a:rPr>
              <a:t>nostní</a:t>
            </a:r>
            <a:r>
              <a:rPr sz="2600" spc="-34" dirty="0">
                <a:latin typeface="Georgia"/>
                <a:cs typeface="Georgia"/>
              </a:rPr>
              <a:t> </a:t>
            </a:r>
            <a:r>
              <a:rPr sz="2600" spc="0" dirty="0">
                <a:latin typeface="Georgia"/>
                <a:cs typeface="Georgia"/>
              </a:rPr>
              <a:t>zr</a:t>
            </a:r>
            <a:r>
              <a:rPr sz="2600" spc="-9" dirty="0">
                <a:latin typeface="Georgia"/>
                <a:cs typeface="Georgia"/>
              </a:rPr>
              <a:t>a</a:t>
            </a:r>
            <a:r>
              <a:rPr sz="2600" spc="0" dirty="0">
                <a:latin typeface="Georgia"/>
                <a:cs typeface="Georgia"/>
              </a:rPr>
              <a:t>lost</a:t>
            </a:r>
            <a:endParaRPr sz="2600">
              <a:latin typeface="Georgia"/>
              <a:cs typeface="Georgia"/>
            </a:endParaRPr>
          </a:p>
        </p:txBody>
      </p:sp>
      <p:sp>
        <p:nvSpPr>
          <p:cNvPr id="18" name="object 18"/>
          <p:cNvSpPr txBox="1"/>
          <p:nvPr/>
        </p:nvSpPr>
        <p:spPr>
          <a:xfrm>
            <a:off x="902004" y="4983798"/>
            <a:ext cx="6781004" cy="356412"/>
          </a:xfrm>
          <a:prstGeom prst="rect">
            <a:avLst/>
          </a:prstGeom>
        </p:spPr>
        <p:txBody>
          <a:bodyPr wrap="square" lIns="0" tIns="0" rIns="0" bIns="0" rtlCol="0">
            <a:noAutofit/>
          </a:bodyPr>
          <a:lstStyle/>
          <a:p>
            <a:pPr marL="12700">
              <a:lnSpc>
                <a:spcPts val="2775"/>
              </a:lnSpc>
              <a:spcBef>
                <a:spcPts val="138"/>
              </a:spcBef>
            </a:pPr>
            <a:r>
              <a:rPr sz="2600" spc="0" dirty="0">
                <a:latin typeface="Georgia"/>
                <a:cs typeface="Georgia"/>
              </a:rPr>
              <a:t>Úbytek</a:t>
            </a:r>
            <a:r>
              <a:rPr sz="2600" spc="-39" dirty="0">
                <a:latin typeface="Georgia"/>
                <a:cs typeface="Georgia"/>
              </a:rPr>
              <a:t> </a:t>
            </a:r>
            <a:r>
              <a:rPr sz="2600" spc="0" dirty="0">
                <a:latin typeface="Georgia"/>
                <a:cs typeface="Georgia"/>
              </a:rPr>
              <a:t>tělesné</a:t>
            </a:r>
            <a:r>
              <a:rPr sz="2600" spc="4" dirty="0">
                <a:latin typeface="Georgia"/>
                <a:cs typeface="Georgia"/>
              </a:rPr>
              <a:t> </a:t>
            </a:r>
            <a:r>
              <a:rPr sz="2600" spc="0" dirty="0">
                <a:latin typeface="Georgia"/>
                <a:cs typeface="Georgia"/>
              </a:rPr>
              <a:t>atr</a:t>
            </a:r>
            <a:r>
              <a:rPr sz="2600" spc="-9" dirty="0">
                <a:latin typeface="Georgia"/>
                <a:cs typeface="Georgia"/>
              </a:rPr>
              <a:t>a</a:t>
            </a:r>
            <a:r>
              <a:rPr sz="2600" spc="0" dirty="0">
                <a:latin typeface="Georgia"/>
                <a:cs typeface="Georgia"/>
              </a:rPr>
              <a:t>ktivity</a:t>
            </a:r>
            <a:r>
              <a:rPr sz="2600" spc="-24" dirty="0">
                <a:latin typeface="Georgia"/>
                <a:cs typeface="Georgia"/>
              </a:rPr>
              <a:t> </a:t>
            </a:r>
            <a:r>
              <a:rPr sz="2600" spc="0" dirty="0">
                <a:latin typeface="Georgia"/>
                <a:cs typeface="Georgia"/>
              </a:rPr>
              <a:t>– genderové</a:t>
            </a:r>
            <a:r>
              <a:rPr sz="2600" spc="-19" dirty="0">
                <a:latin typeface="Georgia"/>
                <a:cs typeface="Georgia"/>
              </a:rPr>
              <a:t> </a:t>
            </a:r>
            <a:r>
              <a:rPr sz="2600" spc="0" dirty="0">
                <a:latin typeface="Georgia"/>
                <a:cs typeface="Georgia"/>
              </a:rPr>
              <a:t>rozdíly</a:t>
            </a:r>
            <a:endParaRPr sz="2600">
              <a:latin typeface="Georgia"/>
              <a:cs typeface="Georgia"/>
            </a:endParaRPr>
          </a:p>
        </p:txBody>
      </p:sp>
      <p:sp>
        <p:nvSpPr>
          <p:cNvPr id="17" name="object 17"/>
          <p:cNvSpPr txBox="1"/>
          <p:nvPr/>
        </p:nvSpPr>
        <p:spPr>
          <a:xfrm>
            <a:off x="902004" y="5339086"/>
            <a:ext cx="3589109" cy="356107"/>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Úb</a:t>
            </a:r>
            <a:r>
              <a:rPr sz="2600" spc="4" dirty="0">
                <a:latin typeface="Georgia"/>
                <a:cs typeface="Georgia"/>
              </a:rPr>
              <a:t>y</a:t>
            </a:r>
            <a:r>
              <a:rPr sz="2600" spc="0" dirty="0">
                <a:latin typeface="Georgia"/>
                <a:cs typeface="Georgia"/>
              </a:rPr>
              <a:t>tek,</a:t>
            </a:r>
            <a:r>
              <a:rPr sz="2600" spc="-44" dirty="0">
                <a:latin typeface="Georgia"/>
                <a:cs typeface="Georgia"/>
              </a:rPr>
              <a:t> </a:t>
            </a:r>
            <a:r>
              <a:rPr sz="2600" spc="0" dirty="0">
                <a:latin typeface="Georgia"/>
                <a:cs typeface="Georgia"/>
              </a:rPr>
              <a:t>ztráta</a:t>
            </a:r>
            <a:r>
              <a:rPr sz="2600" spc="-9" dirty="0">
                <a:latin typeface="Georgia"/>
                <a:cs typeface="Georgia"/>
              </a:rPr>
              <a:t> </a:t>
            </a:r>
            <a:r>
              <a:rPr sz="2600" spc="0" dirty="0">
                <a:latin typeface="Georgia"/>
                <a:cs typeface="Georgia"/>
              </a:rPr>
              <a:t>plodnosti</a:t>
            </a:r>
            <a:endParaRPr sz="2600">
              <a:latin typeface="Georgia"/>
              <a:cs typeface="Georgia"/>
            </a:endParaRPr>
          </a:p>
        </p:txBody>
      </p:sp>
      <p:sp>
        <p:nvSpPr>
          <p:cNvPr id="16" name="object 16"/>
          <p:cNvSpPr txBox="1"/>
          <p:nvPr/>
        </p:nvSpPr>
        <p:spPr>
          <a:xfrm>
            <a:off x="4573905" y="5339086"/>
            <a:ext cx="2270763" cy="356107"/>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a:t>
            </a:r>
            <a:r>
              <a:rPr sz="2600" spc="4" dirty="0">
                <a:latin typeface="Georgia"/>
                <a:cs typeface="Georgia"/>
              </a:rPr>
              <a:t> </a:t>
            </a:r>
            <a:r>
              <a:rPr sz="2600" spc="0" dirty="0">
                <a:latin typeface="Georgia"/>
                <a:cs typeface="Georgia"/>
              </a:rPr>
              <a:t>klima</a:t>
            </a:r>
            <a:r>
              <a:rPr sz="2600" spc="-9" dirty="0">
                <a:latin typeface="Georgia"/>
                <a:cs typeface="Georgia"/>
              </a:rPr>
              <a:t>k</a:t>
            </a:r>
            <a:r>
              <a:rPr sz="2600" spc="0" dirty="0">
                <a:latin typeface="Georgia"/>
                <a:cs typeface="Georgia"/>
              </a:rPr>
              <a:t>ter</a:t>
            </a:r>
            <a:r>
              <a:rPr sz="2600" spc="4" dirty="0">
                <a:latin typeface="Georgia"/>
                <a:cs typeface="Georgia"/>
              </a:rPr>
              <a:t>i</a:t>
            </a:r>
            <a:r>
              <a:rPr sz="2600" spc="0" dirty="0">
                <a:latin typeface="Georgia"/>
                <a:cs typeface="Georgia"/>
              </a:rPr>
              <a:t>um</a:t>
            </a:r>
            <a:endParaRPr sz="2600">
              <a:latin typeface="Georgia"/>
              <a:cs typeface="Georgia"/>
            </a:endParaRPr>
          </a:p>
        </p:txBody>
      </p:sp>
      <p:sp>
        <p:nvSpPr>
          <p:cNvPr id="15" name="object 15"/>
          <p:cNvSpPr txBox="1"/>
          <p:nvPr/>
        </p:nvSpPr>
        <p:spPr>
          <a:xfrm>
            <a:off x="902004" y="5694178"/>
            <a:ext cx="6983814" cy="673099"/>
          </a:xfrm>
          <a:prstGeom prst="rect">
            <a:avLst/>
          </a:prstGeom>
        </p:spPr>
        <p:txBody>
          <a:bodyPr wrap="square" lIns="0" tIns="0" rIns="0" bIns="0" rtlCol="0">
            <a:noAutofit/>
          </a:bodyPr>
          <a:lstStyle/>
          <a:p>
            <a:pPr marL="12700">
              <a:lnSpc>
                <a:spcPts val="2500"/>
              </a:lnSpc>
              <a:spcBef>
                <a:spcPts val="325"/>
              </a:spcBef>
            </a:pPr>
            <a:r>
              <a:rPr sz="2600" spc="0" dirty="0">
                <a:latin typeface="Georgia"/>
                <a:cs typeface="Georgia"/>
              </a:rPr>
              <a:t>Mal</a:t>
            </a:r>
            <a:r>
              <a:rPr sz="2600" spc="-9" dirty="0">
                <a:latin typeface="Georgia"/>
                <a:cs typeface="Georgia"/>
              </a:rPr>
              <a:t>a</a:t>
            </a:r>
            <a:r>
              <a:rPr sz="2600" spc="0" dirty="0">
                <a:latin typeface="Georgia"/>
                <a:cs typeface="Georgia"/>
              </a:rPr>
              <a:t>daptace</a:t>
            </a:r>
            <a:r>
              <a:rPr sz="2600" spc="-9" dirty="0">
                <a:latin typeface="Georgia"/>
                <a:cs typeface="Georgia"/>
              </a:rPr>
              <a:t> </a:t>
            </a:r>
            <a:r>
              <a:rPr sz="2600" spc="0" dirty="0">
                <a:latin typeface="Georgia"/>
                <a:cs typeface="Georgia"/>
              </a:rPr>
              <a:t>– popí</a:t>
            </a:r>
            <a:r>
              <a:rPr sz="2600" spc="4" dirty="0">
                <a:latin typeface="Georgia"/>
                <a:cs typeface="Georgia"/>
              </a:rPr>
              <a:t>r</a:t>
            </a:r>
            <a:r>
              <a:rPr sz="2600" spc="0" dirty="0">
                <a:latin typeface="Georgia"/>
                <a:cs typeface="Georgia"/>
              </a:rPr>
              <a:t>ání</a:t>
            </a:r>
            <a:r>
              <a:rPr sz="2600" spc="-14" dirty="0">
                <a:latin typeface="Georgia"/>
                <a:cs typeface="Georgia"/>
              </a:rPr>
              <a:t> </a:t>
            </a:r>
            <a:r>
              <a:rPr sz="2600" spc="0" dirty="0">
                <a:latin typeface="Georgia"/>
                <a:cs typeface="Georgia"/>
              </a:rPr>
              <a:t>skute</a:t>
            </a:r>
            <a:r>
              <a:rPr sz="2600" spc="9" dirty="0">
                <a:latin typeface="Georgia"/>
                <a:cs typeface="Georgia"/>
              </a:rPr>
              <a:t>č</a:t>
            </a:r>
            <a:r>
              <a:rPr sz="2600" spc="0" dirty="0">
                <a:latin typeface="Georgia"/>
                <a:cs typeface="Georgia"/>
              </a:rPr>
              <a:t>nosti,</a:t>
            </a:r>
            <a:r>
              <a:rPr sz="2600" spc="-29" dirty="0">
                <a:latin typeface="Georgia"/>
                <a:cs typeface="Georgia"/>
              </a:rPr>
              <a:t> </a:t>
            </a:r>
            <a:r>
              <a:rPr sz="2600" spc="0" dirty="0">
                <a:latin typeface="Georgia"/>
                <a:cs typeface="Georgia"/>
              </a:rPr>
              <a:t>smlouvání iluze</a:t>
            </a:r>
            <a:r>
              <a:rPr sz="2600" spc="-9" dirty="0">
                <a:latin typeface="Georgia"/>
                <a:cs typeface="Georgia"/>
              </a:rPr>
              <a:t> </a:t>
            </a:r>
            <a:r>
              <a:rPr sz="2600" spc="0" dirty="0">
                <a:latin typeface="Georgia"/>
                <a:cs typeface="Georgia"/>
              </a:rPr>
              <a:t>mládí</a:t>
            </a:r>
            <a:endParaRPr sz="2600">
              <a:latin typeface="Georgia"/>
              <a:cs typeface="Georgia"/>
            </a:endParaRPr>
          </a:p>
        </p:txBody>
      </p:sp>
      <p:sp>
        <p:nvSpPr>
          <p:cNvPr id="14" name="object 14"/>
          <p:cNvSpPr txBox="1"/>
          <p:nvPr/>
        </p:nvSpPr>
        <p:spPr>
          <a:xfrm>
            <a:off x="7976108" y="5694178"/>
            <a:ext cx="198698" cy="356107"/>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a:t>
            </a:r>
            <a:endParaRPr sz="26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12134402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32" name="object 32"/>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33" name="object 33"/>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4" name="object 34"/>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5" name="object 35"/>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6" name="object 36"/>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7" name="object 37"/>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8" name="object 38"/>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9" name="object 39"/>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40" name="object 40"/>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41" name="object 41"/>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42" name="object 42"/>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7" name="object 27"/>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8" name="object 28"/>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6" name="object 26"/>
          <p:cNvSpPr txBox="1"/>
          <p:nvPr/>
        </p:nvSpPr>
        <p:spPr>
          <a:xfrm>
            <a:off x="535940" y="1442540"/>
            <a:ext cx="1360611"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Starší</a:t>
            </a:r>
            <a:endParaRPr sz="4000">
              <a:latin typeface="Trebuchet MS"/>
              <a:cs typeface="Trebuchet MS"/>
            </a:endParaRPr>
          </a:p>
        </p:txBody>
      </p:sp>
      <p:sp>
        <p:nvSpPr>
          <p:cNvPr id="25" name="object 25"/>
          <p:cNvSpPr txBox="1"/>
          <p:nvPr/>
        </p:nvSpPr>
        <p:spPr>
          <a:xfrm>
            <a:off x="1947782" y="1442540"/>
            <a:ext cx="2251767"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dosp</a:t>
            </a:r>
            <a:r>
              <a:rPr sz="4000" spc="9" dirty="0">
                <a:solidFill>
                  <a:srgbClr val="424455"/>
                </a:solidFill>
                <a:latin typeface="Trebuchet MS"/>
                <a:cs typeface="Trebuchet MS"/>
              </a:rPr>
              <a:t>ě</a:t>
            </a:r>
            <a:r>
              <a:rPr sz="4000" spc="0" dirty="0">
                <a:solidFill>
                  <a:srgbClr val="424455"/>
                </a:solidFill>
                <a:latin typeface="Trebuchet MS"/>
                <a:cs typeface="Trebuchet MS"/>
              </a:rPr>
              <a:t>lost</a:t>
            </a:r>
            <a:endParaRPr sz="4000">
              <a:latin typeface="Trebuchet MS"/>
              <a:cs typeface="Trebuchet MS"/>
            </a:endParaRPr>
          </a:p>
        </p:txBody>
      </p:sp>
      <p:sp>
        <p:nvSpPr>
          <p:cNvPr id="24" name="object 24"/>
          <p:cNvSpPr txBox="1"/>
          <p:nvPr/>
        </p:nvSpPr>
        <p:spPr>
          <a:xfrm>
            <a:off x="4403536" y="1442540"/>
            <a:ext cx="1577818"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c</a:t>
            </a:r>
            <a:r>
              <a:rPr sz="4000" spc="9" dirty="0">
                <a:solidFill>
                  <a:srgbClr val="424455"/>
                </a:solidFill>
                <a:latin typeface="Trebuchet MS"/>
                <a:cs typeface="Trebuchet MS"/>
              </a:rPr>
              <a:t>c</a:t>
            </a:r>
            <a:r>
              <a:rPr sz="4000" spc="0" dirty="0">
                <a:solidFill>
                  <a:srgbClr val="424455"/>
                </a:solidFill>
                <a:latin typeface="Trebuchet MS"/>
                <a:cs typeface="Trebuchet MS"/>
              </a:rPr>
              <a:t>a</a:t>
            </a:r>
            <a:r>
              <a:rPr sz="4000" spc="-75" dirty="0">
                <a:solidFill>
                  <a:srgbClr val="424455"/>
                </a:solidFill>
                <a:latin typeface="Trebuchet MS"/>
                <a:cs typeface="Trebuchet MS"/>
              </a:rPr>
              <a:t> </a:t>
            </a:r>
            <a:r>
              <a:rPr sz="4000" spc="0" dirty="0">
                <a:solidFill>
                  <a:srgbClr val="424455"/>
                </a:solidFill>
                <a:latin typeface="Trebuchet MS"/>
                <a:cs typeface="Trebuchet MS"/>
              </a:rPr>
              <a:t>do</a:t>
            </a:r>
            <a:endParaRPr sz="4000">
              <a:latin typeface="Trebuchet MS"/>
              <a:cs typeface="Trebuchet MS"/>
            </a:endParaRPr>
          </a:p>
        </p:txBody>
      </p:sp>
      <p:sp>
        <p:nvSpPr>
          <p:cNvPr id="23" name="object 23"/>
          <p:cNvSpPr txBox="1"/>
          <p:nvPr/>
        </p:nvSpPr>
        <p:spPr>
          <a:xfrm>
            <a:off x="6032585" y="1442540"/>
            <a:ext cx="633375"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60</a:t>
            </a:r>
            <a:endParaRPr sz="4000">
              <a:latin typeface="Trebuchet MS"/>
              <a:cs typeface="Trebuchet MS"/>
            </a:endParaRPr>
          </a:p>
        </p:txBody>
      </p:sp>
      <p:sp>
        <p:nvSpPr>
          <p:cNvPr id="22" name="object 22"/>
          <p:cNvSpPr txBox="1"/>
          <p:nvPr/>
        </p:nvSpPr>
        <p:spPr>
          <a:xfrm>
            <a:off x="6717192" y="1442540"/>
            <a:ext cx="728783" cy="532891"/>
          </a:xfrm>
          <a:prstGeom prst="rect">
            <a:avLst/>
          </a:prstGeom>
        </p:spPr>
        <p:txBody>
          <a:bodyPr wrap="square" lIns="0" tIns="0" rIns="0" bIns="0" rtlCol="0">
            <a:noAutofit/>
          </a:bodyPr>
          <a:lstStyle/>
          <a:p>
            <a:pPr marL="12700">
              <a:lnSpc>
                <a:spcPts val="4195"/>
              </a:lnSpc>
              <a:spcBef>
                <a:spcPts val="209"/>
              </a:spcBef>
            </a:pPr>
            <a:r>
              <a:rPr sz="4000" spc="0" dirty="0">
                <a:solidFill>
                  <a:srgbClr val="424455"/>
                </a:solidFill>
                <a:latin typeface="Trebuchet MS"/>
                <a:cs typeface="Trebuchet MS"/>
              </a:rPr>
              <a:t>let</a:t>
            </a:r>
            <a:endParaRPr sz="4000">
              <a:latin typeface="Trebuchet MS"/>
              <a:cs typeface="Trebuchet MS"/>
            </a:endParaRPr>
          </a:p>
        </p:txBody>
      </p:sp>
      <p:sp>
        <p:nvSpPr>
          <p:cNvPr id="21" name="object 21"/>
          <p:cNvSpPr txBox="1"/>
          <p:nvPr/>
        </p:nvSpPr>
        <p:spPr>
          <a:xfrm>
            <a:off x="645668" y="2259594"/>
            <a:ext cx="190906" cy="330200"/>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20" name="object 20"/>
          <p:cNvSpPr txBox="1"/>
          <p:nvPr/>
        </p:nvSpPr>
        <p:spPr>
          <a:xfrm>
            <a:off x="902004" y="2259594"/>
            <a:ext cx="6528846" cy="1615244"/>
          </a:xfrm>
          <a:prstGeom prst="rect">
            <a:avLst/>
          </a:prstGeom>
        </p:spPr>
        <p:txBody>
          <a:bodyPr wrap="square" lIns="0" tIns="0" rIns="0" bIns="0" rtlCol="0">
            <a:noAutofit/>
          </a:bodyPr>
          <a:lstStyle/>
          <a:p>
            <a:pPr marL="12700">
              <a:lnSpc>
                <a:spcPts val="2300"/>
              </a:lnSpc>
              <a:spcBef>
                <a:spcPts val="310"/>
              </a:spcBef>
            </a:pPr>
            <a:r>
              <a:rPr sz="2400" spc="0" dirty="0">
                <a:latin typeface="Georgia"/>
                <a:cs typeface="Georgia"/>
              </a:rPr>
              <a:t>Vědom</a:t>
            </a:r>
            <a:r>
              <a:rPr sz="2400" spc="4" dirty="0">
                <a:latin typeface="Georgia"/>
                <a:cs typeface="Georgia"/>
              </a:rPr>
              <a:t>í</a:t>
            </a:r>
            <a:r>
              <a:rPr sz="2400" spc="0" dirty="0">
                <a:latin typeface="Georgia"/>
                <a:cs typeface="Georgia"/>
              </a:rPr>
              <a:t>,</a:t>
            </a:r>
            <a:r>
              <a:rPr sz="2400" spc="-14" dirty="0">
                <a:latin typeface="Georgia"/>
                <a:cs typeface="Georgia"/>
              </a:rPr>
              <a:t> </a:t>
            </a:r>
            <a:r>
              <a:rPr sz="2400" spc="0" dirty="0">
                <a:latin typeface="Georgia"/>
                <a:cs typeface="Georgia"/>
              </a:rPr>
              <a:t>že</a:t>
            </a:r>
            <a:r>
              <a:rPr sz="2400" spc="-9" dirty="0">
                <a:latin typeface="Georgia"/>
                <a:cs typeface="Georgia"/>
              </a:rPr>
              <a:t> </a:t>
            </a:r>
            <a:r>
              <a:rPr sz="2400" spc="0" dirty="0">
                <a:latin typeface="Georgia"/>
                <a:cs typeface="Georgia"/>
              </a:rPr>
              <a:t>postu</a:t>
            </a:r>
            <a:r>
              <a:rPr sz="2400" spc="-4" dirty="0">
                <a:latin typeface="Georgia"/>
                <a:cs typeface="Georgia"/>
              </a:rPr>
              <a:t>p</a:t>
            </a:r>
            <a:r>
              <a:rPr sz="2400" spc="0" dirty="0">
                <a:latin typeface="Georgia"/>
                <a:cs typeface="Georgia"/>
              </a:rPr>
              <a:t>ně</a:t>
            </a:r>
            <a:r>
              <a:rPr sz="2400" spc="9" dirty="0">
                <a:latin typeface="Georgia"/>
                <a:cs typeface="Georgia"/>
              </a:rPr>
              <a:t> </a:t>
            </a:r>
            <a:r>
              <a:rPr sz="2400" spc="0" dirty="0">
                <a:latin typeface="Georgia"/>
                <a:cs typeface="Georgia"/>
              </a:rPr>
              <a:t>přichází</a:t>
            </a:r>
            <a:r>
              <a:rPr sz="2400" spc="-4" dirty="0">
                <a:latin typeface="Georgia"/>
                <a:cs typeface="Georgia"/>
              </a:rPr>
              <a:t> </a:t>
            </a:r>
            <a:r>
              <a:rPr sz="2400" spc="0" dirty="0">
                <a:latin typeface="Georgia"/>
                <a:cs typeface="Georgia"/>
              </a:rPr>
              <a:t>proc</a:t>
            </a:r>
            <a:r>
              <a:rPr sz="2400" spc="4" dirty="0">
                <a:latin typeface="Georgia"/>
                <a:cs typeface="Georgia"/>
              </a:rPr>
              <a:t>e</a:t>
            </a:r>
            <a:r>
              <a:rPr sz="2400" spc="0" dirty="0">
                <a:latin typeface="Georgia"/>
                <a:cs typeface="Georgia"/>
              </a:rPr>
              <a:t>s </a:t>
            </a:r>
            <a:r>
              <a:rPr sz="2400" spc="4" dirty="0">
                <a:latin typeface="Georgia"/>
                <a:cs typeface="Georgia"/>
              </a:rPr>
              <a:t>z</a:t>
            </a:r>
            <a:r>
              <a:rPr sz="2400" spc="0" dirty="0">
                <a:latin typeface="Georgia"/>
                <a:cs typeface="Georgia"/>
              </a:rPr>
              <a:t>hor</a:t>
            </a:r>
            <a:r>
              <a:rPr sz="2400" spc="-4" dirty="0">
                <a:latin typeface="Georgia"/>
                <a:cs typeface="Georgia"/>
              </a:rPr>
              <a:t>š</a:t>
            </a:r>
            <a:r>
              <a:rPr sz="2400" spc="0" dirty="0">
                <a:latin typeface="Georgia"/>
                <a:cs typeface="Georgia"/>
              </a:rPr>
              <a:t>ování p</a:t>
            </a:r>
            <a:r>
              <a:rPr sz="2400" spc="-4" dirty="0">
                <a:latin typeface="Georgia"/>
                <a:cs typeface="Georgia"/>
              </a:rPr>
              <a:t>s</a:t>
            </a:r>
            <a:r>
              <a:rPr sz="2400" spc="0" dirty="0">
                <a:latin typeface="Georgia"/>
                <a:cs typeface="Georgia"/>
              </a:rPr>
              <a:t>yc</a:t>
            </a:r>
            <a:r>
              <a:rPr sz="2400" spc="-4" dirty="0">
                <a:latin typeface="Georgia"/>
                <a:cs typeface="Georgia"/>
              </a:rPr>
              <a:t>h</a:t>
            </a:r>
            <a:r>
              <a:rPr sz="2400" spc="0" dirty="0">
                <a:latin typeface="Georgia"/>
                <a:cs typeface="Georgia"/>
              </a:rPr>
              <a:t>i</a:t>
            </a:r>
            <a:r>
              <a:rPr sz="2400" spc="4" dirty="0">
                <a:latin typeface="Georgia"/>
                <a:cs typeface="Georgia"/>
              </a:rPr>
              <a:t>c</a:t>
            </a:r>
            <a:r>
              <a:rPr sz="2400" spc="0" dirty="0">
                <a:latin typeface="Georgia"/>
                <a:cs typeface="Georgia"/>
              </a:rPr>
              <a:t>ké kondi</a:t>
            </a:r>
            <a:r>
              <a:rPr sz="2400" spc="4" dirty="0">
                <a:latin typeface="Georgia"/>
                <a:cs typeface="Georgia"/>
              </a:rPr>
              <a:t>c</a:t>
            </a:r>
            <a:r>
              <a:rPr sz="2400" spc="0" dirty="0">
                <a:latin typeface="Georgia"/>
                <a:cs typeface="Georgia"/>
              </a:rPr>
              <a:t>e –</a:t>
            </a:r>
            <a:r>
              <a:rPr sz="2400" spc="-9" dirty="0">
                <a:latin typeface="Georgia"/>
                <a:cs typeface="Georgia"/>
              </a:rPr>
              <a:t> </a:t>
            </a:r>
            <a:r>
              <a:rPr sz="2400" spc="0" dirty="0">
                <a:latin typeface="Georgia"/>
                <a:cs typeface="Georgia"/>
              </a:rPr>
              <a:t>neo</a:t>
            </a:r>
            <a:r>
              <a:rPr sz="2400" spc="4" dirty="0">
                <a:latin typeface="Georgia"/>
                <a:cs typeface="Georgia"/>
              </a:rPr>
              <a:t>d</a:t>
            </a:r>
            <a:r>
              <a:rPr sz="2400" spc="0" dirty="0">
                <a:latin typeface="Georgia"/>
                <a:cs typeface="Georgia"/>
              </a:rPr>
              <a:t>volatelný a nevratný</a:t>
            </a:r>
            <a:endParaRPr sz="2400">
              <a:latin typeface="Georgia"/>
              <a:cs typeface="Georgia"/>
            </a:endParaRPr>
          </a:p>
          <a:p>
            <a:pPr marL="12700" marR="39248">
              <a:lnSpc>
                <a:spcPts val="2670"/>
              </a:lnSpc>
              <a:spcBef>
                <a:spcPts val="18"/>
              </a:spcBef>
            </a:pPr>
            <a:r>
              <a:rPr sz="2400" spc="0" dirty="0">
                <a:latin typeface="Georgia"/>
                <a:cs typeface="Georgia"/>
              </a:rPr>
              <a:t>50</a:t>
            </a:r>
            <a:r>
              <a:rPr sz="2400" spc="-19" dirty="0">
                <a:latin typeface="Georgia"/>
                <a:cs typeface="Georgia"/>
              </a:rPr>
              <a:t> </a:t>
            </a:r>
            <a:r>
              <a:rPr sz="2400" spc="0" dirty="0">
                <a:latin typeface="Georgia"/>
                <a:cs typeface="Georgia"/>
              </a:rPr>
              <a:t>let –</a:t>
            </a:r>
            <a:r>
              <a:rPr sz="2400" spc="-9" dirty="0">
                <a:latin typeface="Georgia"/>
                <a:cs typeface="Georgia"/>
              </a:rPr>
              <a:t> </a:t>
            </a:r>
            <a:r>
              <a:rPr sz="2400" spc="0" dirty="0">
                <a:latin typeface="Georgia"/>
                <a:cs typeface="Georgia"/>
              </a:rPr>
              <a:t>mezn</a:t>
            </a:r>
            <a:r>
              <a:rPr sz="2400" spc="4" dirty="0">
                <a:latin typeface="Georgia"/>
                <a:cs typeface="Georgia"/>
              </a:rPr>
              <a:t>í</a:t>
            </a:r>
            <a:r>
              <a:rPr sz="2400" spc="0" dirty="0">
                <a:latin typeface="Georgia"/>
                <a:cs typeface="Georgia"/>
              </a:rPr>
              <a:t>k,</a:t>
            </a:r>
            <a:r>
              <a:rPr sz="2400" spc="-14" dirty="0">
                <a:latin typeface="Georgia"/>
                <a:cs typeface="Georgia"/>
              </a:rPr>
              <a:t> </a:t>
            </a:r>
            <a:r>
              <a:rPr sz="2400" spc="0" dirty="0">
                <a:latin typeface="Georgia"/>
                <a:cs typeface="Georgia"/>
              </a:rPr>
              <a:t>potvrzení </a:t>
            </a:r>
            <a:r>
              <a:rPr sz="2400" spc="-4" dirty="0">
                <a:latin typeface="Georgia"/>
                <a:cs typeface="Georgia"/>
              </a:rPr>
              <a:t>v</a:t>
            </a:r>
            <a:r>
              <a:rPr sz="2400" spc="0" dirty="0">
                <a:latin typeface="Georgia"/>
                <a:cs typeface="Georgia"/>
              </a:rPr>
              <a:t>l. </a:t>
            </a:r>
            <a:r>
              <a:rPr sz="2400" spc="-4" dirty="0">
                <a:latin typeface="Georgia"/>
                <a:cs typeface="Georgia"/>
              </a:rPr>
              <a:t>s</a:t>
            </a:r>
            <a:r>
              <a:rPr sz="2400" spc="0" dirty="0">
                <a:latin typeface="Georgia"/>
                <a:cs typeface="Georgia"/>
              </a:rPr>
              <a:t>tárnutí</a:t>
            </a:r>
            <a:endParaRPr sz="2400">
              <a:latin typeface="Georgia"/>
              <a:cs typeface="Georgia"/>
            </a:endParaRPr>
          </a:p>
          <a:p>
            <a:pPr marL="12700" marR="39248">
              <a:lnSpc>
                <a:spcPts val="2605"/>
              </a:lnSpc>
            </a:pPr>
            <a:r>
              <a:rPr sz="2400" spc="0" dirty="0">
                <a:latin typeface="Georgia"/>
                <a:cs typeface="Georgia"/>
              </a:rPr>
              <a:t>Snaží</a:t>
            </a:r>
            <a:r>
              <a:rPr sz="2400" spc="-19" dirty="0">
                <a:latin typeface="Georgia"/>
                <a:cs typeface="Georgia"/>
              </a:rPr>
              <a:t> </a:t>
            </a:r>
            <a:r>
              <a:rPr sz="2400" spc="0" dirty="0">
                <a:latin typeface="Georgia"/>
                <a:cs typeface="Georgia"/>
              </a:rPr>
              <a:t>se ned</a:t>
            </a:r>
            <a:r>
              <a:rPr sz="2400" spc="4" dirty="0">
                <a:latin typeface="Georgia"/>
                <a:cs typeface="Georgia"/>
              </a:rPr>
              <a:t>ě</a:t>
            </a:r>
            <a:r>
              <a:rPr sz="2400" spc="0" dirty="0">
                <a:latin typeface="Georgia"/>
                <a:cs typeface="Georgia"/>
              </a:rPr>
              <a:t>lat</a:t>
            </a:r>
            <a:r>
              <a:rPr sz="2400" spc="-14" dirty="0">
                <a:latin typeface="Georgia"/>
                <a:cs typeface="Georgia"/>
              </a:rPr>
              <a:t> </a:t>
            </a:r>
            <a:r>
              <a:rPr sz="2400" spc="0" dirty="0">
                <a:latin typeface="Georgia"/>
                <a:cs typeface="Georgia"/>
              </a:rPr>
              <a:t>si iluze</a:t>
            </a:r>
            <a:endParaRPr sz="2400">
              <a:latin typeface="Georgia"/>
              <a:cs typeface="Georgia"/>
            </a:endParaRPr>
          </a:p>
          <a:p>
            <a:pPr marL="12700" marR="39248">
              <a:lnSpc>
                <a:spcPts val="2605"/>
              </a:lnSpc>
            </a:pPr>
            <a:r>
              <a:rPr sz="2400" spc="0" dirty="0">
                <a:latin typeface="Georgia"/>
                <a:cs typeface="Georgia"/>
              </a:rPr>
              <a:t>Více</a:t>
            </a:r>
            <a:r>
              <a:rPr sz="2400" spc="-25" dirty="0">
                <a:latin typeface="Georgia"/>
                <a:cs typeface="Georgia"/>
              </a:rPr>
              <a:t> </a:t>
            </a:r>
            <a:r>
              <a:rPr sz="2400" spc="0" dirty="0">
                <a:latin typeface="Georgia"/>
                <a:cs typeface="Georgia"/>
              </a:rPr>
              <a:t>si rozu</a:t>
            </a:r>
            <a:r>
              <a:rPr sz="2400" spc="-9" dirty="0">
                <a:latin typeface="Georgia"/>
                <a:cs typeface="Georgia"/>
              </a:rPr>
              <a:t>m</a:t>
            </a:r>
            <a:r>
              <a:rPr sz="2400" spc="0" dirty="0">
                <a:latin typeface="Georgia"/>
                <a:cs typeface="Georgia"/>
              </a:rPr>
              <a:t>í</a:t>
            </a:r>
            <a:r>
              <a:rPr sz="2400" spc="-9" dirty="0">
                <a:latin typeface="Georgia"/>
                <a:cs typeface="Georgia"/>
              </a:rPr>
              <a:t> </a:t>
            </a:r>
            <a:r>
              <a:rPr sz="2400" spc="0" dirty="0">
                <a:latin typeface="Georgia"/>
                <a:cs typeface="Georgia"/>
              </a:rPr>
              <a:t>s</a:t>
            </a:r>
            <a:r>
              <a:rPr sz="2400" spc="-9" dirty="0">
                <a:latin typeface="Georgia"/>
                <a:cs typeface="Georgia"/>
              </a:rPr>
              <a:t> </a:t>
            </a:r>
            <a:r>
              <a:rPr sz="2400" spc="0" dirty="0">
                <a:latin typeface="Georgia"/>
                <a:cs typeface="Georgia"/>
              </a:rPr>
              <a:t>lidmi</a:t>
            </a:r>
            <a:r>
              <a:rPr sz="2400" spc="-14" dirty="0">
                <a:latin typeface="Georgia"/>
                <a:cs typeface="Georgia"/>
              </a:rPr>
              <a:t> </a:t>
            </a:r>
            <a:r>
              <a:rPr sz="2400" spc="0" dirty="0">
                <a:latin typeface="Georgia"/>
                <a:cs typeface="Georgia"/>
              </a:rPr>
              <a:t>ste</a:t>
            </a:r>
            <a:r>
              <a:rPr sz="2400" spc="-9" dirty="0">
                <a:latin typeface="Georgia"/>
                <a:cs typeface="Georgia"/>
              </a:rPr>
              <a:t>j</a:t>
            </a:r>
            <a:r>
              <a:rPr sz="2400" spc="0" dirty="0">
                <a:latin typeface="Georgia"/>
                <a:cs typeface="Georgia"/>
              </a:rPr>
              <a:t>ného věku</a:t>
            </a:r>
            <a:endParaRPr sz="2400">
              <a:latin typeface="Georgia"/>
              <a:cs typeface="Georgia"/>
            </a:endParaRPr>
          </a:p>
        </p:txBody>
      </p:sp>
      <p:sp>
        <p:nvSpPr>
          <p:cNvPr id="19" name="object 19"/>
          <p:cNvSpPr txBox="1"/>
          <p:nvPr/>
        </p:nvSpPr>
        <p:spPr>
          <a:xfrm>
            <a:off x="7440879" y="2259594"/>
            <a:ext cx="1178458" cy="330200"/>
          </a:xfrm>
          <a:prstGeom prst="rect">
            <a:avLst/>
          </a:prstGeom>
        </p:spPr>
        <p:txBody>
          <a:bodyPr wrap="square" lIns="0" tIns="0" rIns="0" bIns="0" rtlCol="0">
            <a:noAutofit/>
          </a:bodyPr>
          <a:lstStyle/>
          <a:p>
            <a:pPr marL="12700">
              <a:lnSpc>
                <a:spcPts val="2565"/>
              </a:lnSpc>
              <a:spcBef>
                <a:spcPts val="128"/>
              </a:spcBef>
            </a:pPr>
            <a:r>
              <a:rPr sz="2400" spc="0" dirty="0">
                <a:latin typeface="Georgia"/>
                <a:cs typeface="Georgia"/>
              </a:rPr>
              <a:t>tělesné</a:t>
            </a:r>
            <a:r>
              <a:rPr sz="2400" spc="-9" dirty="0">
                <a:latin typeface="Georgia"/>
                <a:cs typeface="Georgia"/>
              </a:rPr>
              <a:t> </a:t>
            </a:r>
            <a:r>
              <a:rPr sz="2400" spc="0" dirty="0">
                <a:latin typeface="Georgia"/>
                <a:cs typeface="Georgia"/>
              </a:rPr>
              <a:t>i</a:t>
            </a:r>
            <a:endParaRPr sz="2400">
              <a:latin typeface="Georgia"/>
              <a:cs typeface="Georgia"/>
            </a:endParaRPr>
          </a:p>
        </p:txBody>
      </p:sp>
      <p:sp>
        <p:nvSpPr>
          <p:cNvPr id="18" name="object 18"/>
          <p:cNvSpPr txBox="1"/>
          <p:nvPr/>
        </p:nvSpPr>
        <p:spPr>
          <a:xfrm>
            <a:off x="645668" y="2882910"/>
            <a:ext cx="191071" cy="1322577"/>
          </a:xfrm>
          <a:prstGeom prst="rect">
            <a:avLst/>
          </a:prstGeom>
        </p:spPr>
        <p:txBody>
          <a:bodyPr wrap="square" lIns="0" tIns="0" rIns="0" bIns="0" rtlCol="0">
            <a:noAutofit/>
          </a:bodyPr>
          <a:lstStyle/>
          <a:p>
            <a:pPr marL="12700" marR="165">
              <a:lnSpc>
                <a:spcPts val="2565"/>
              </a:lnSpc>
              <a:spcBef>
                <a:spcPts val="128"/>
              </a:spcBef>
            </a:pPr>
            <a:r>
              <a:rPr sz="2400" spc="0" dirty="0">
                <a:solidFill>
                  <a:srgbClr val="9F4DA2"/>
                </a:solidFill>
                <a:latin typeface="Georgia"/>
                <a:cs typeface="Georgia"/>
              </a:rPr>
              <a:t>•</a:t>
            </a:r>
            <a:endParaRPr sz="2400">
              <a:latin typeface="Georgia"/>
              <a:cs typeface="Georgia"/>
            </a:endParaRPr>
          </a:p>
          <a:p>
            <a:pPr marL="12700" marR="165">
              <a:lnSpc>
                <a:spcPts val="2605"/>
              </a:lnSpc>
              <a:spcBef>
                <a:spcPts val="2"/>
              </a:spcBef>
            </a:pPr>
            <a:r>
              <a:rPr sz="2400" spc="0" dirty="0">
                <a:solidFill>
                  <a:srgbClr val="9F4DA2"/>
                </a:solidFill>
                <a:latin typeface="Georgia"/>
                <a:cs typeface="Georgia"/>
              </a:rPr>
              <a:t>•</a:t>
            </a:r>
            <a:endParaRPr sz="2400">
              <a:latin typeface="Georgia"/>
              <a:cs typeface="Georgia"/>
            </a:endParaRPr>
          </a:p>
          <a:p>
            <a:pPr marL="12700">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p:txBody>
      </p:sp>
      <p:sp>
        <p:nvSpPr>
          <p:cNvPr id="17" name="object 17"/>
          <p:cNvSpPr txBox="1"/>
          <p:nvPr/>
        </p:nvSpPr>
        <p:spPr>
          <a:xfrm>
            <a:off x="902004" y="3875288"/>
            <a:ext cx="7644287" cy="2493086"/>
          </a:xfrm>
          <a:prstGeom prst="rect">
            <a:avLst/>
          </a:prstGeom>
        </p:spPr>
        <p:txBody>
          <a:bodyPr wrap="square" lIns="0" tIns="0" rIns="0" bIns="0" rtlCol="0">
            <a:noAutofit/>
          </a:bodyPr>
          <a:lstStyle/>
          <a:p>
            <a:pPr marL="12700">
              <a:lnSpc>
                <a:spcPts val="2485"/>
              </a:lnSpc>
              <a:spcBef>
                <a:spcPts val="124"/>
              </a:spcBef>
            </a:pPr>
            <a:r>
              <a:rPr sz="3600" spc="0" baseline="-1222" dirty="0">
                <a:latin typeface="Georgia"/>
                <a:cs typeface="Georgia"/>
              </a:rPr>
              <a:t>Z</a:t>
            </a:r>
            <a:r>
              <a:rPr sz="3600" spc="-4" baseline="-1222" dirty="0">
                <a:latin typeface="Georgia"/>
                <a:cs typeface="Georgia"/>
              </a:rPr>
              <a:t>m</a:t>
            </a:r>
            <a:r>
              <a:rPr sz="3600" spc="0" baseline="-1222" dirty="0">
                <a:latin typeface="Georgia"/>
                <a:cs typeface="Georgia"/>
              </a:rPr>
              <a:t>ěna</a:t>
            </a:r>
            <a:r>
              <a:rPr sz="3600" spc="-9" baseline="-1222" dirty="0">
                <a:latin typeface="Georgia"/>
                <a:cs typeface="Georgia"/>
              </a:rPr>
              <a:t> </a:t>
            </a:r>
            <a:r>
              <a:rPr sz="3600" spc="0" baseline="-1222" dirty="0">
                <a:latin typeface="Georgia"/>
                <a:cs typeface="Georgia"/>
              </a:rPr>
              <a:t>pojetí</a:t>
            </a:r>
            <a:r>
              <a:rPr sz="3600" spc="9" baseline="-1222" dirty="0">
                <a:latin typeface="Georgia"/>
                <a:cs typeface="Georgia"/>
              </a:rPr>
              <a:t> </a:t>
            </a:r>
            <a:r>
              <a:rPr sz="3600" spc="0" baseline="-1222" dirty="0">
                <a:latin typeface="Georgia"/>
                <a:cs typeface="Georgia"/>
              </a:rPr>
              <a:t>intim</a:t>
            </a:r>
            <a:r>
              <a:rPr sz="3600" spc="4" baseline="-1222" dirty="0">
                <a:latin typeface="Georgia"/>
                <a:cs typeface="Georgia"/>
              </a:rPr>
              <a:t>i</a:t>
            </a:r>
            <a:r>
              <a:rPr sz="3600" spc="0" baseline="-1222" dirty="0">
                <a:latin typeface="Georgia"/>
                <a:cs typeface="Georgia"/>
              </a:rPr>
              <a:t>ty</a:t>
            </a:r>
            <a:r>
              <a:rPr sz="3600" spc="-25" baseline="-1222" dirty="0">
                <a:latin typeface="Georgia"/>
                <a:cs typeface="Georgia"/>
              </a:rPr>
              <a:t> </a:t>
            </a:r>
            <a:r>
              <a:rPr sz="3600" spc="0" baseline="-1222" dirty="0">
                <a:latin typeface="Georgia"/>
                <a:cs typeface="Georgia"/>
              </a:rPr>
              <a:t>–</a:t>
            </a:r>
            <a:r>
              <a:rPr sz="3600" spc="-9" baseline="-1222" dirty="0">
                <a:latin typeface="Georgia"/>
                <a:cs typeface="Georgia"/>
              </a:rPr>
              <a:t> </a:t>
            </a:r>
            <a:r>
              <a:rPr sz="3600" spc="0" baseline="-1222" dirty="0">
                <a:latin typeface="Georgia"/>
                <a:cs typeface="Georgia"/>
              </a:rPr>
              <a:t>více</a:t>
            </a:r>
            <a:r>
              <a:rPr sz="3600" spc="-19" baseline="-1222" dirty="0">
                <a:latin typeface="Georgia"/>
                <a:cs typeface="Georgia"/>
              </a:rPr>
              <a:t> </a:t>
            </a:r>
            <a:r>
              <a:rPr sz="3600" spc="0" baseline="-1222" dirty="0">
                <a:latin typeface="Georgia"/>
                <a:cs typeface="Georgia"/>
              </a:rPr>
              <a:t>zam</a:t>
            </a:r>
            <a:r>
              <a:rPr sz="3600" spc="4" baseline="-1222" dirty="0">
                <a:latin typeface="Georgia"/>
                <a:cs typeface="Georgia"/>
              </a:rPr>
              <a:t>ě</a:t>
            </a:r>
            <a:r>
              <a:rPr sz="3600" spc="0" baseline="-1222" dirty="0">
                <a:latin typeface="Georgia"/>
                <a:cs typeface="Georgia"/>
              </a:rPr>
              <a:t>řena na</a:t>
            </a:r>
            <a:r>
              <a:rPr sz="3600" spc="-9" baseline="-1222" dirty="0">
                <a:latin typeface="Georgia"/>
                <a:cs typeface="Georgia"/>
              </a:rPr>
              <a:t> </a:t>
            </a:r>
            <a:r>
              <a:rPr sz="3600" spc="0" baseline="-1222" dirty="0">
                <a:latin typeface="Georgia"/>
                <a:cs typeface="Georgia"/>
              </a:rPr>
              <a:t>sdílení,</a:t>
            </a:r>
            <a:r>
              <a:rPr sz="3600" spc="-4" baseline="-1222" dirty="0">
                <a:latin typeface="Georgia"/>
                <a:cs typeface="Georgia"/>
              </a:rPr>
              <a:t> </a:t>
            </a:r>
            <a:r>
              <a:rPr sz="3600" spc="0" baseline="-1222" dirty="0">
                <a:latin typeface="Georgia"/>
                <a:cs typeface="Georgia"/>
              </a:rPr>
              <a:t>jistotu</a:t>
            </a:r>
            <a:endParaRPr sz="2400">
              <a:latin typeface="Georgia"/>
              <a:cs typeface="Georgia"/>
            </a:endParaRPr>
          </a:p>
          <a:p>
            <a:pPr marL="12700" marR="51948">
              <a:lnSpc>
                <a:spcPts val="2385"/>
              </a:lnSpc>
            </a:pPr>
            <a:r>
              <a:rPr sz="3600" spc="0" baseline="1222" dirty="0">
                <a:latin typeface="Georgia"/>
                <a:cs typeface="Georgia"/>
              </a:rPr>
              <a:t>akc</a:t>
            </a:r>
            <a:r>
              <a:rPr sz="3600" spc="4" baseline="1222" dirty="0">
                <a:latin typeface="Georgia"/>
                <a:cs typeface="Georgia"/>
              </a:rPr>
              <a:t>e</a:t>
            </a:r>
            <a:r>
              <a:rPr sz="3600" spc="0" baseline="1222" dirty="0">
                <a:latin typeface="Georgia"/>
                <a:cs typeface="Georgia"/>
              </a:rPr>
              <a:t>ptace</a:t>
            </a:r>
            <a:r>
              <a:rPr sz="3600" spc="-9" baseline="1222" dirty="0">
                <a:latin typeface="Georgia"/>
                <a:cs typeface="Georgia"/>
              </a:rPr>
              <a:t> </a:t>
            </a:r>
            <a:r>
              <a:rPr sz="3600" spc="0" baseline="1222" dirty="0">
                <a:latin typeface="Georgia"/>
                <a:cs typeface="Georgia"/>
              </a:rPr>
              <a:t>a opory</a:t>
            </a:r>
            <a:endParaRPr sz="2400">
              <a:latin typeface="Georgia"/>
              <a:cs typeface="Georgia"/>
            </a:endParaRPr>
          </a:p>
          <a:p>
            <a:pPr marL="12700" marR="51948">
              <a:lnSpc>
                <a:spcPts val="2525"/>
              </a:lnSpc>
              <a:spcBef>
                <a:spcPts val="7"/>
              </a:spcBef>
            </a:pPr>
            <a:r>
              <a:rPr sz="3600" spc="0" baseline="-1222" dirty="0">
                <a:latin typeface="Georgia"/>
                <a:cs typeface="Georgia"/>
              </a:rPr>
              <a:t>Obrac</a:t>
            </a:r>
            <a:r>
              <a:rPr sz="3600" spc="9" baseline="-1222" dirty="0">
                <a:latin typeface="Georgia"/>
                <a:cs typeface="Georgia"/>
              </a:rPr>
              <a:t>e</a:t>
            </a:r>
            <a:r>
              <a:rPr sz="3600" spc="0" baseline="-1222" dirty="0">
                <a:latin typeface="Georgia"/>
                <a:cs typeface="Georgia"/>
              </a:rPr>
              <a:t>ní</a:t>
            </a:r>
            <a:r>
              <a:rPr sz="3600" spc="-24" baseline="-1222" dirty="0">
                <a:latin typeface="Georgia"/>
                <a:cs typeface="Georgia"/>
              </a:rPr>
              <a:t> </a:t>
            </a:r>
            <a:r>
              <a:rPr sz="3600" spc="0" baseline="-1222" dirty="0">
                <a:latin typeface="Georgia"/>
                <a:cs typeface="Georgia"/>
              </a:rPr>
              <a:t>se</a:t>
            </a:r>
            <a:r>
              <a:rPr sz="3600" spc="4" baseline="-1222" dirty="0">
                <a:latin typeface="Georgia"/>
                <a:cs typeface="Georgia"/>
              </a:rPr>
              <a:t> </a:t>
            </a:r>
            <a:r>
              <a:rPr sz="3600" spc="0" baseline="-1222" dirty="0">
                <a:latin typeface="Georgia"/>
                <a:cs typeface="Georgia"/>
              </a:rPr>
              <a:t>do</a:t>
            </a:r>
            <a:r>
              <a:rPr sz="3600" spc="-9" baseline="-1222" dirty="0">
                <a:latin typeface="Georgia"/>
                <a:cs typeface="Georgia"/>
              </a:rPr>
              <a:t> </a:t>
            </a:r>
            <a:r>
              <a:rPr sz="3600" spc="0" baseline="-1222" dirty="0">
                <a:latin typeface="Georgia"/>
                <a:cs typeface="Georgia"/>
              </a:rPr>
              <a:t>s</a:t>
            </a:r>
            <a:r>
              <a:rPr sz="3600" spc="-9" baseline="-1222" dirty="0">
                <a:latin typeface="Georgia"/>
                <a:cs typeface="Georgia"/>
              </a:rPr>
              <a:t>v</a:t>
            </a:r>
            <a:r>
              <a:rPr sz="3600" spc="0" baseline="-1222" dirty="0">
                <a:latin typeface="Georgia"/>
                <a:cs typeface="Georgia"/>
              </a:rPr>
              <a:t>ého</a:t>
            </a:r>
            <a:r>
              <a:rPr sz="3600" spc="19" baseline="-1222" dirty="0">
                <a:latin typeface="Georgia"/>
                <a:cs typeface="Georgia"/>
              </a:rPr>
              <a:t> </a:t>
            </a:r>
            <a:r>
              <a:rPr sz="3600" spc="0" baseline="-1222" dirty="0">
                <a:latin typeface="Georgia"/>
                <a:cs typeface="Georgia"/>
              </a:rPr>
              <a:t>soukromí</a:t>
            </a:r>
            <a:r>
              <a:rPr sz="3600" spc="578" baseline="-1222" dirty="0">
                <a:latin typeface="Georgia"/>
                <a:cs typeface="Georgia"/>
              </a:rPr>
              <a:t> </a:t>
            </a:r>
            <a:r>
              <a:rPr sz="3600" spc="0" baseline="-1222" dirty="0">
                <a:latin typeface="Georgia"/>
                <a:cs typeface="Georgia"/>
              </a:rPr>
              <a:t>(</a:t>
            </a:r>
            <a:r>
              <a:rPr sz="3600" spc="-9" baseline="-1222" dirty="0">
                <a:latin typeface="Georgia"/>
                <a:cs typeface="Georgia"/>
              </a:rPr>
              <a:t>v</a:t>
            </a:r>
            <a:r>
              <a:rPr sz="3600" spc="0" baseline="-1222" dirty="0">
                <a:latin typeface="Georgia"/>
                <a:cs typeface="Georgia"/>
              </a:rPr>
              <a:t>ýznam</a:t>
            </a:r>
            <a:r>
              <a:rPr sz="3600" spc="-4" baseline="-1222" dirty="0">
                <a:latin typeface="Georgia"/>
                <a:cs typeface="Georgia"/>
              </a:rPr>
              <a:t>n</a:t>
            </a:r>
            <a:r>
              <a:rPr sz="3600" spc="0" baseline="-1222" dirty="0">
                <a:latin typeface="Georgia"/>
                <a:cs typeface="Georgia"/>
              </a:rPr>
              <a:t>á s</a:t>
            </a:r>
            <a:r>
              <a:rPr sz="3600" spc="-4" baseline="-1222" dirty="0">
                <a:latin typeface="Georgia"/>
                <a:cs typeface="Georgia"/>
              </a:rPr>
              <a:t>l</a:t>
            </a:r>
            <a:r>
              <a:rPr sz="3600" spc="0" baseline="-1222" dirty="0">
                <a:latin typeface="Georgia"/>
                <a:cs typeface="Georgia"/>
              </a:rPr>
              <a:t>ožka</a:t>
            </a:r>
            <a:endParaRPr sz="2400">
              <a:latin typeface="Georgia"/>
              <a:cs typeface="Georgia"/>
            </a:endParaRPr>
          </a:p>
          <a:p>
            <a:pPr marL="12700" marR="51948">
              <a:lnSpc>
                <a:spcPts val="2385"/>
              </a:lnSpc>
            </a:pPr>
            <a:r>
              <a:rPr sz="3600" spc="0" baseline="1222" dirty="0">
                <a:latin typeface="Georgia"/>
                <a:cs typeface="Georgia"/>
              </a:rPr>
              <a:t>i</a:t>
            </a:r>
            <a:r>
              <a:rPr sz="3600" spc="4" baseline="1222" dirty="0">
                <a:latin typeface="Georgia"/>
                <a:cs typeface="Georgia"/>
              </a:rPr>
              <a:t>d</a:t>
            </a:r>
            <a:r>
              <a:rPr sz="3600" spc="0" baseline="1222" dirty="0">
                <a:latin typeface="Georgia"/>
                <a:cs typeface="Georgia"/>
              </a:rPr>
              <a:t>ent</a:t>
            </a:r>
            <a:r>
              <a:rPr sz="3600" spc="4" baseline="1222" dirty="0">
                <a:latin typeface="Georgia"/>
                <a:cs typeface="Georgia"/>
              </a:rPr>
              <a:t>i</a:t>
            </a:r>
            <a:r>
              <a:rPr sz="3600" spc="0" baseline="1222" dirty="0">
                <a:latin typeface="Georgia"/>
                <a:cs typeface="Georgia"/>
              </a:rPr>
              <a:t>ty)</a:t>
            </a:r>
            <a:endParaRPr sz="2400">
              <a:latin typeface="Georgia"/>
              <a:cs typeface="Georgia"/>
            </a:endParaRPr>
          </a:p>
          <a:p>
            <a:pPr marL="12700" marR="51948">
              <a:lnSpc>
                <a:spcPts val="2525"/>
              </a:lnSpc>
              <a:spcBef>
                <a:spcPts val="7"/>
              </a:spcBef>
            </a:pPr>
            <a:r>
              <a:rPr sz="3600" spc="0" baseline="-1222" dirty="0">
                <a:latin typeface="Georgia"/>
                <a:cs typeface="Georgia"/>
              </a:rPr>
              <a:t>Z</a:t>
            </a:r>
            <a:r>
              <a:rPr sz="3600" spc="-9" baseline="-1222" dirty="0">
                <a:latin typeface="Georgia"/>
                <a:cs typeface="Georgia"/>
              </a:rPr>
              <a:t>m</a:t>
            </a:r>
            <a:r>
              <a:rPr sz="3600" spc="0" baseline="-1222" dirty="0">
                <a:latin typeface="Georgia"/>
                <a:cs typeface="Georgia"/>
              </a:rPr>
              <a:t>ěna</a:t>
            </a:r>
            <a:r>
              <a:rPr sz="3600" spc="-14" baseline="-1222" dirty="0">
                <a:latin typeface="Georgia"/>
                <a:cs typeface="Georgia"/>
              </a:rPr>
              <a:t> </a:t>
            </a:r>
            <a:r>
              <a:rPr sz="3600" spc="0" baseline="-1222" dirty="0">
                <a:latin typeface="Georgia"/>
                <a:cs typeface="Georgia"/>
              </a:rPr>
              <a:t>po</a:t>
            </a:r>
            <a:r>
              <a:rPr sz="3600" spc="-4" baseline="-1222" dirty="0">
                <a:latin typeface="Georgia"/>
                <a:cs typeface="Georgia"/>
              </a:rPr>
              <a:t>j</a:t>
            </a:r>
            <a:r>
              <a:rPr sz="3600" spc="0" baseline="-1222" dirty="0">
                <a:latin typeface="Georgia"/>
                <a:cs typeface="Georgia"/>
              </a:rPr>
              <a:t>etí</a:t>
            </a:r>
            <a:r>
              <a:rPr sz="3600" spc="14" baseline="-1222" dirty="0">
                <a:latin typeface="Georgia"/>
                <a:cs typeface="Georgia"/>
              </a:rPr>
              <a:t> </a:t>
            </a:r>
            <a:r>
              <a:rPr sz="3600" spc="0" baseline="-1222" dirty="0">
                <a:latin typeface="Georgia"/>
                <a:cs typeface="Georgia"/>
              </a:rPr>
              <a:t>generat</a:t>
            </a:r>
            <a:r>
              <a:rPr sz="3600" spc="4" baseline="-1222" dirty="0">
                <a:latin typeface="Georgia"/>
                <a:cs typeface="Georgia"/>
              </a:rPr>
              <a:t>i</a:t>
            </a:r>
            <a:r>
              <a:rPr sz="3600" spc="0" baseline="-1222" dirty="0">
                <a:latin typeface="Georgia"/>
                <a:cs typeface="Georgia"/>
              </a:rPr>
              <a:t>vity</a:t>
            </a:r>
            <a:r>
              <a:rPr sz="3600" spc="-29" baseline="-1222" dirty="0">
                <a:latin typeface="Georgia"/>
                <a:cs typeface="Georgia"/>
              </a:rPr>
              <a:t> </a:t>
            </a:r>
            <a:r>
              <a:rPr sz="3600" spc="0" baseline="-1222" dirty="0">
                <a:latin typeface="Georgia"/>
                <a:cs typeface="Georgia"/>
              </a:rPr>
              <a:t>–</a:t>
            </a:r>
            <a:r>
              <a:rPr sz="3600" spc="-9" baseline="-1222" dirty="0">
                <a:latin typeface="Georgia"/>
                <a:cs typeface="Georgia"/>
              </a:rPr>
              <a:t> </a:t>
            </a:r>
            <a:r>
              <a:rPr sz="3600" spc="0" baseline="-1222" dirty="0">
                <a:latin typeface="Georgia"/>
                <a:cs typeface="Georgia"/>
              </a:rPr>
              <a:t>předání poznat</a:t>
            </a:r>
            <a:r>
              <a:rPr sz="3600" spc="-9" baseline="-1222" dirty="0">
                <a:latin typeface="Georgia"/>
                <a:cs typeface="Georgia"/>
              </a:rPr>
              <a:t>k</a:t>
            </a:r>
            <a:r>
              <a:rPr sz="3600" spc="0" baseline="-1222" dirty="0">
                <a:latin typeface="Georgia"/>
                <a:cs typeface="Georgia"/>
              </a:rPr>
              <a:t>ů a</a:t>
            </a:r>
            <a:endParaRPr sz="2400">
              <a:latin typeface="Georgia"/>
              <a:cs typeface="Georgia"/>
            </a:endParaRPr>
          </a:p>
          <a:p>
            <a:pPr marL="12700" marR="51948">
              <a:lnSpc>
                <a:spcPts val="2385"/>
              </a:lnSpc>
            </a:pPr>
            <a:r>
              <a:rPr sz="3600" spc="0" baseline="1222" dirty="0">
                <a:latin typeface="Georgia"/>
                <a:cs typeface="Georgia"/>
              </a:rPr>
              <a:t>zkušeností,</a:t>
            </a:r>
            <a:r>
              <a:rPr sz="3600" spc="-24" baseline="1222" dirty="0">
                <a:latin typeface="Georgia"/>
                <a:cs typeface="Georgia"/>
              </a:rPr>
              <a:t> </a:t>
            </a:r>
            <a:r>
              <a:rPr sz="3600" spc="0" baseline="1222" dirty="0">
                <a:latin typeface="Georgia"/>
                <a:cs typeface="Georgia"/>
              </a:rPr>
              <a:t>těšení</a:t>
            </a:r>
            <a:r>
              <a:rPr sz="3600" spc="-9" baseline="1222" dirty="0">
                <a:latin typeface="Georgia"/>
                <a:cs typeface="Georgia"/>
              </a:rPr>
              <a:t> </a:t>
            </a:r>
            <a:r>
              <a:rPr sz="3600" spc="0" baseline="1222" dirty="0">
                <a:latin typeface="Georgia"/>
                <a:cs typeface="Georgia"/>
              </a:rPr>
              <a:t>z dosaž</a:t>
            </a:r>
            <a:r>
              <a:rPr sz="3600" spc="4" baseline="1222" dirty="0">
                <a:latin typeface="Georgia"/>
                <a:cs typeface="Georgia"/>
              </a:rPr>
              <a:t>e</a:t>
            </a:r>
            <a:r>
              <a:rPr sz="3600" spc="0" baseline="1222" dirty="0">
                <a:latin typeface="Georgia"/>
                <a:cs typeface="Georgia"/>
              </a:rPr>
              <a:t>ného</a:t>
            </a:r>
            <a:endParaRPr sz="2400">
              <a:latin typeface="Georgia"/>
              <a:cs typeface="Georgia"/>
            </a:endParaRPr>
          </a:p>
          <a:p>
            <a:pPr marL="12700" marR="745129">
              <a:lnSpc>
                <a:spcPts val="2300"/>
              </a:lnSpc>
              <a:spcBef>
                <a:spcPts val="230"/>
              </a:spcBef>
            </a:pPr>
            <a:r>
              <a:rPr sz="2400" spc="0" dirty="0">
                <a:latin typeface="Georgia"/>
                <a:cs typeface="Georgia"/>
              </a:rPr>
              <a:t>Nová</a:t>
            </a:r>
            <a:r>
              <a:rPr sz="2400" spc="-19" dirty="0">
                <a:latin typeface="Georgia"/>
                <a:cs typeface="Georgia"/>
              </a:rPr>
              <a:t> </a:t>
            </a:r>
            <a:r>
              <a:rPr sz="2400" spc="0" dirty="0">
                <a:latin typeface="Georgia"/>
                <a:cs typeface="Georgia"/>
              </a:rPr>
              <a:t>role</a:t>
            </a:r>
            <a:r>
              <a:rPr sz="2400" spc="14" dirty="0">
                <a:latin typeface="Georgia"/>
                <a:cs typeface="Georgia"/>
              </a:rPr>
              <a:t> </a:t>
            </a:r>
            <a:r>
              <a:rPr sz="2400" spc="0" dirty="0">
                <a:latin typeface="Georgia"/>
                <a:cs typeface="Georgia"/>
              </a:rPr>
              <a:t>–</a:t>
            </a:r>
            <a:r>
              <a:rPr sz="2400" spc="-4" dirty="0">
                <a:latin typeface="Georgia"/>
                <a:cs typeface="Georgia"/>
              </a:rPr>
              <a:t> </a:t>
            </a:r>
            <a:r>
              <a:rPr sz="2400" spc="0" dirty="0">
                <a:latin typeface="Georgia"/>
                <a:cs typeface="Georgia"/>
              </a:rPr>
              <a:t>prarod</a:t>
            </a:r>
            <a:r>
              <a:rPr sz="2400" spc="4" dirty="0">
                <a:latin typeface="Georgia"/>
                <a:cs typeface="Georgia"/>
              </a:rPr>
              <a:t>i</a:t>
            </a:r>
            <a:r>
              <a:rPr sz="2400" spc="0" dirty="0">
                <a:latin typeface="Georgia"/>
                <a:cs typeface="Georgia"/>
              </a:rPr>
              <a:t>č (saturace jak g</a:t>
            </a:r>
            <a:r>
              <a:rPr sz="2400" spc="4" dirty="0">
                <a:latin typeface="Georgia"/>
                <a:cs typeface="Georgia"/>
              </a:rPr>
              <a:t>e</a:t>
            </a:r>
            <a:r>
              <a:rPr sz="2400" spc="0" dirty="0">
                <a:latin typeface="Georgia"/>
                <a:cs typeface="Georgia"/>
              </a:rPr>
              <a:t>nerat</a:t>
            </a:r>
            <a:r>
              <a:rPr sz="2400" spc="4" dirty="0">
                <a:latin typeface="Georgia"/>
                <a:cs typeface="Georgia"/>
              </a:rPr>
              <a:t>i</a:t>
            </a:r>
            <a:r>
              <a:rPr sz="2400" spc="0" dirty="0">
                <a:latin typeface="Georgia"/>
                <a:cs typeface="Georgia"/>
              </a:rPr>
              <a:t>vit</a:t>
            </a:r>
            <a:r>
              <a:rPr sz="2400" spc="4" dirty="0">
                <a:latin typeface="Georgia"/>
                <a:cs typeface="Georgia"/>
              </a:rPr>
              <a:t>y</a:t>
            </a:r>
            <a:r>
              <a:rPr sz="2400" spc="0" dirty="0">
                <a:latin typeface="Georgia"/>
                <a:cs typeface="Georgia"/>
              </a:rPr>
              <a:t>,</a:t>
            </a:r>
            <a:r>
              <a:rPr sz="2400" spc="-14" dirty="0">
                <a:latin typeface="Georgia"/>
                <a:cs typeface="Georgia"/>
              </a:rPr>
              <a:t> </a:t>
            </a:r>
            <a:r>
              <a:rPr sz="2400" spc="0" dirty="0">
                <a:latin typeface="Georgia"/>
                <a:cs typeface="Georgia"/>
              </a:rPr>
              <a:t>tak intim</a:t>
            </a:r>
            <a:r>
              <a:rPr sz="2400" spc="9" dirty="0">
                <a:latin typeface="Georgia"/>
                <a:cs typeface="Georgia"/>
              </a:rPr>
              <a:t>i</a:t>
            </a:r>
            <a:r>
              <a:rPr sz="2400" spc="0" dirty="0">
                <a:latin typeface="Georgia"/>
                <a:cs typeface="Georgia"/>
              </a:rPr>
              <a:t>ty)</a:t>
            </a:r>
            <a:endParaRPr sz="2400">
              <a:latin typeface="Georgia"/>
              <a:cs typeface="Georgia"/>
            </a:endParaRPr>
          </a:p>
        </p:txBody>
      </p:sp>
      <p:sp>
        <p:nvSpPr>
          <p:cNvPr id="16" name="object 16"/>
          <p:cNvSpPr txBox="1"/>
          <p:nvPr/>
        </p:nvSpPr>
        <p:spPr>
          <a:xfrm>
            <a:off x="645668" y="4498604"/>
            <a:ext cx="190906" cy="330200"/>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15" name="object 15"/>
          <p:cNvSpPr txBox="1"/>
          <p:nvPr/>
        </p:nvSpPr>
        <p:spPr>
          <a:xfrm>
            <a:off x="645668" y="5122055"/>
            <a:ext cx="191071" cy="330504"/>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14" name="object 14"/>
          <p:cNvSpPr txBox="1"/>
          <p:nvPr/>
        </p:nvSpPr>
        <p:spPr>
          <a:xfrm>
            <a:off x="645668" y="5745567"/>
            <a:ext cx="190906" cy="330200"/>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62550461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7" name="object 27"/>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8" name="object 28"/>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1" name="object 31"/>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2" name="object 32"/>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3" name="object 33"/>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4" name="object 34"/>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5" name="object 35"/>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6" name="object 36"/>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7" name="object 37"/>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2" name="object 22"/>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3" name="object 23"/>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4" name="object 24"/>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5" name="object 25"/>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0" name="object 20"/>
          <p:cNvSpPr/>
          <p:nvPr/>
        </p:nvSpPr>
        <p:spPr>
          <a:xfrm>
            <a:off x="762000" y="2743200"/>
            <a:ext cx="2016201" cy="144018"/>
          </a:xfrm>
          <a:custGeom>
            <a:avLst/>
            <a:gdLst/>
            <a:ahLst/>
            <a:cxnLst/>
            <a:rect l="l" t="t" r="r" b="b"/>
            <a:pathLst>
              <a:path w="2016201" h="144018">
                <a:moveTo>
                  <a:pt x="1944192" y="108076"/>
                </a:moveTo>
                <a:lnTo>
                  <a:pt x="1944192" y="144018"/>
                </a:lnTo>
                <a:lnTo>
                  <a:pt x="2016201" y="72009"/>
                </a:lnTo>
                <a:lnTo>
                  <a:pt x="1944192" y="0"/>
                </a:lnTo>
                <a:lnTo>
                  <a:pt x="1944192" y="36068"/>
                </a:lnTo>
                <a:lnTo>
                  <a:pt x="0" y="36068"/>
                </a:lnTo>
                <a:lnTo>
                  <a:pt x="0" y="108076"/>
                </a:lnTo>
                <a:lnTo>
                  <a:pt x="1944192" y="108076"/>
                </a:lnTo>
                <a:close/>
              </a:path>
            </a:pathLst>
          </a:custGeom>
          <a:solidFill>
            <a:srgbClr val="525389"/>
          </a:solidFill>
        </p:spPr>
        <p:txBody>
          <a:bodyPr wrap="square" lIns="0" tIns="0" rIns="0" bIns="0" rtlCol="0">
            <a:noAutofit/>
          </a:bodyPr>
          <a:lstStyle/>
          <a:p>
            <a:endParaRPr/>
          </a:p>
        </p:txBody>
      </p:sp>
      <p:sp>
        <p:nvSpPr>
          <p:cNvPr id="21" name="object 21"/>
          <p:cNvSpPr/>
          <p:nvPr/>
        </p:nvSpPr>
        <p:spPr>
          <a:xfrm>
            <a:off x="762000" y="2743200"/>
            <a:ext cx="2016201" cy="144018"/>
          </a:xfrm>
          <a:custGeom>
            <a:avLst/>
            <a:gdLst/>
            <a:ahLst/>
            <a:cxnLst/>
            <a:rect l="l" t="t" r="r" b="b"/>
            <a:pathLst>
              <a:path w="2016201" h="144018">
                <a:moveTo>
                  <a:pt x="0" y="36068"/>
                </a:moveTo>
                <a:lnTo>
                  <a:pt x="1944192" y="36068"/>
                </a:lnTo>
                <a:lnTo>
                  <a:pt x="1944192" y="0"/>
                </a:lnTo>
                <a:lnTo>
                  <a:pt x="2016201" y="72009"/>
                </a:lnTo>
                <a:lnTo>
                  <a:pt x="1944192" y="144018"/>
                </a:lnTo>
                <a:lnTo>
                  <a:pt x="1944192" y="108076"/>
                </a:lnTo>
                <a:lnTo>
                  <a:pt x="0" y="108076"/>
                </a:lnTo>
                <a:lnTo>
                  <a:pt x="0" y="36068"/>
                </a:lnTo>
                <a:close/>
              </a:path>
            </a:pathLst>
          </a:custGeom>
          <a:ln w="19050">
            <a:solidFill>
              <a:srgbClr val="3A3A63"/>
            </a:solidFill>
          </a:ln>
        </p:spPr>
        <p:txBody>
          <a:bodyPr wrap="square" lIns="0" tIns="0" rIns="0" bIns="0" rtlCol="0">
            <a:noAutofit/>
          </a:bodyPr>
          <a:lstStyle/>
          <a:p>
            <a:endParaRPr/>
          </a:p>
        </p:txBody>
      </p:sp>
      <p:sp>
        <p:nvSpPr>
          <p:cNvPr id="19" name="object 19"/>
          <p:cNvSpPr txBox="1"/>
          <p:nvPr/>
        </p:nvSpPr>
        <p:spPr>
          <a:xfrm>
            <a:off x="645668" y="2264703"/>
            <a:ext cx="149529" cy="769112"/>
          </a:xfrm>
          <a:prstGeom prst="rect">
            <a:avLst/>
          </a:prstGeom>
        </p:spPr>
        <p:txBody>
          <a:bodyPr wrap="square" lIns="0" tIns="0" rIns="0" bIns="0" rtlCol="0">
            <a:noAutofit/>
          </a:bodyPr>
          <a:lstStyle/>
          <a:p>
            <a:pPr marL="12700">
              <a:lnSpc>
                <a:spcPts val="1945"/>
              </a:lnSpc>
              <a:spcBef>
                <a:spcPts val="97"/>
              </a:spcBef>
            </a:pPr>
            <a:r>
              <a:rPr sz="1800" spc="0" dirty="0">
                <a:solidFill>
                  <a:srgbClr val="9F4DA2"/>
                </a:solidFill>
                <a:latin typeface="Georgia"/>
                <a:cs typeface="Georgia"/>
              </a:rPr>
              <a:t>•</a:t>
            </a:r>
            <a:endParaRPr sz="1800">
              <a:latin typeface="Georgia"/>
              <a:cs typeface="Georgia"/>
            </a:endParaRPr>
          </a:p>
          <a:p>
            <a:pPr marL="12700">
              <a:lnSpc>
                <a:spcPts val="2030"/>
              </a:lnSpc>
              <a:spcBef>
                <a:spcPts val="4"/>
              </a:spcBef>
            </a:pPr>
            <a:r>
              <a:rPr sz="1800" spc="0" dirty="0">
                <a:solidFill>
                  <a:srgbClr val="9F4DA2"/>
                </a:solidFill>
                <a:latin typeface="Georgia"/>
                <a:cs typeface="Georgia"/>
              </a:rPr>
              <a:t>•</a:t>
            </a:r>
            <a:endParaRPr sz="1800">
              <a:latin typeface="Georgia"/>
              <a:cs typeface="Georgia"/>
            </a:endParaRPr>
          </a:p>
          <a:p>
            <a:pPr marL="12700">
              <a:lnSpc>
                <a:spcPts val="2030"/>
              </a:lnSpc>
            </a:pPr>
            <a:r>
              <a:rPr sz="1800" spc="0" dirty="0">
                <a:solidFill>
                  <a:srgbClr val="9F4DA2"/>
                </a:solidFill>
                <a:latin typeface="Georgia"/>
                <a:cs typeface="Georgia"/>
              </a:rPr>
              <a:t>•</a:t>
            </a:r>
            <a:endParaRPr sz="1800">
              <a:latin typeface="Georgia"/>
              <a:cs typeface="Georgia"/>
            </a:endParaRPr>
          </a:p>
        </p:txBody>
      </p:sp>
      <p:sp>
        <p:nvSpPr>
          <p:cNvPr id="18" name="object 18"/>
          <p:cNvSpPr txBox="1"/>
          <p:nvPr/>
        </p:nvSpPr>
        <p:spPr>
          <a:xfrm>
            <a:off x="914400" y="1905001"/>
            <a:ext cx="6870396" cy="685800"/>
          </a:xfrm>
          <a:prstGeom prst="rect">
            <a:avLst/>
          </a:prstGeom>
        </p:spPr>
        <p:txBody>
          <a:bodyPr wrap="square" lIns="0" tIns="0" rIns="0" bIns="0" rtlCol="0">
            <a:noAutofit/>
          </a:bodyPr>
          <a:lstStyle/>
          <a:p>
            <a:pPr marL="12700" marR="38961">
              <a:lnSpc>
                <a:spcPts val="1945"/>
              </a:lnSpc>
              <a:spcBef>
                <a:spcPts val="97"/>
              </a:spcBef>
            </a:pPr>
            <a:r>
              <a:rPr sz="2000" spc="-4" dirty="0">
                <a:latin typeface="Georgia"/>
                <a:cs typeface="Georgia"/>
              </a:rPr>
              <a:t>Pr</a:t>
            </a:r>
            <a:r>
              <a:rPr sz="2000" spc="0" dirty="0">
                <a:latin typeface="Georgia"/>
                <a:cs typeface="Georgia"/>
              </a:rPr>
              <a:t>arodič</a:t>
            </a:r>
            <a:endParaRPr sz="2000" dirty="0">
              <a:latin typeface="Georgia"/>
              <a:cs typeface="Georgia"/>
            </a:endParaRPr>
          </a:p>
          <a:p>
            <a:pPr marL="12700">
              <a:lnSpc>
                <a:spcPts val="2030"/>
              </a:lnSpc>
              <a:spcBef>
                <a:spcPts val="4"/>
              </a:spcBef>
            </a:pPr>
            <a:r>
              <a:rPr sz="2000" spc="-4" dirty="0">
                <a:latin typeface="Georgia"/>
                <a:cs typeface="Georgia"/>
              </a:rPr>
              <a:t>Př</a:t>
            </a:r>
            <a:r>
              <a:rPr sz="2000" spc="0" dirty="0">
                <a:latin typeface="Georgia"/>
                <a:cs typeface="Georgia"/>
              </a:rPr>
              <a:t>íprava</a:t>
            </a:r>
            <a:r>
              <a:rPr sz="2000" spc="9" dirty="0">
                <a:latin typeface="Georgia"/>
                <a:cs typeface="Georgia"/>
              </a:rPr>
              <a:t> </a:t>
            </a:r>
            <a:r>
              <a:rPr sz="2000" spc="0" dirty="0">
                <a:latin typeface="Georgia"/>
                <a:cs typeface="Georgia"/>
              </a:rPr>
              <a:t>na</a:t>
            </a:r>
            <a:r>
              <a:rPr sz="2000" spc="4" dirty="0">
                <a:latin typeface="Georgia"/>
                <a:cs typeface="Georgia"/>
              </a:rPr>
              <a:t> </a:t>
            </a:r>
            <a:r>
              <a:rPr sz="2000" spc="0" dirty="0">
                <a:latin typeface="Georgia"/>
                <a:cs typeface="Georgia"/>
              </a:rPr>
              <a:t>odc</a:t>
            </a:r>
            <a:r>
              <a:rPr sz="2000" spc="-4" dirty="0">
                <a:latin typeface="Georgia"/>
                <a:cs typeface="Georgia"/>
              </a:rPr>
              <a:t>h</a:t>
            </a:r>
            <a:r>
              <a:rPr sz="2000" spc="0" dirty="0">
                <a:latin typeface="Georgia"/>
                <a:cs typeface="Georgia"/>
              </a:rPr>
              <a:t>od</a:t>
            </a:r>
            <a:r>
              <a:rPr sz="2000" spc="19" dirty="0">
                <a:latin typeface="Georgia"/>
                <a:cs typeface="Georgia"/>
              </a:rPr>
              <a:t> </a:t>
            </a:r>
            <a:r>
              <a:rPr sz="2000" spc="0" dirty="0">
                <a:latin typeface="Georgia"/>
                <a:cs typeface="Georgia"/>
              </a:rPr>
              <a:t>do</a:t>
            </a:r>
            <a:r>
              <a:rPr sz="2000" spc="19" dirty="0">
                <a:latin typeface="Georgia"/>
                <a:cs typeface="Georgia"/>
              </a:rPr>
              <a:t> </a:t>
            </a:r>
            <a:r>
              <a:rPr sz="2000" spc="0" dirty="0">
                <a:latin typeface="Georgia"/>
                <a:cs typeface="Georgia"/>
              </a:rPr>
              <a:t>důc</a:t>
            </a:r>
            <a:r>
              <a:rPr sz="2000" spc="-9" dirty="0">
                <a:latin typeface="Georgia"/>
                <a:cs typeface="Georgia"/>
              </a:rPr>
              <a:t>h</a:t>
            </a:r>
            <a:r>
              <a:rPr sz="2000" spc="0" dirty="0">
                <a:latin typeface="Georgia"/>
                <a:cs typeface="Georgia"/>
              </a:rPr>
              <a:t>odu</a:t>
            </a:r>
            <a:r>
              <a:rPr sz="2000" spc="29" dirty="0">
                <a:latin typeface="Georgia"/>
                <a:cs typeface="Georgia"/>
              </a:rPr>
              <a:t> </a:t>
            </a:r>
            <a:r>
              <a:rPr sz="2000" spc="0" dirty="0">
                <a:latin typeface="Georgia"/>
                <a:cs typeface="Georgia"/>
              </a:rPr>
              <a:t>–</a:t>
            </a:r>
            <a:r>
              <a:rPr sz="2000" spc="14" dirty="0">
                <a:latin typeface="Georgia"/>
                <a:cs typeface="Georgia"/>
              </a:rPr>
              <a:t> </a:t>
            </a:r>
            <a:r>
              <a:rPr sz="2000" spc="0" dirty="0">
                <a:latin typeface="Georgia"/>
                <a:cs typeface="Georgia"/>
              </a:rPr>
              <a:t>odchod</a:t>
            </a:r>
            <a:r>
              <a:rPr sz="2000" spc="14" dirty="0">
                <a:latin typeface="Georgia"/>
                <a:cs typeface="Georgia"/>
              </a:rPr>
              <a:t> </a:t>
            </a:r>
            <a:r>
              <a:rPr sz="2000" spc="0" dirty="0">
                <a:latin typeface="Georgia"/>
                <a:cs typeface="Georgia"/>
              </a:rPr>
              <a:t>do</a:t>
            </a:r>
            <a:r>
              <a:rPr sz="2000" spc="9" dirty="0">
                <a:latin typeface="Georgia"/>
                <a:cs typeface="Georgia"/>
              </a:rPr>
              <a:t> </a:t>
            </a:r>
            <a:r>
              <a:rPr sz="2000" spc="0" dirty="0">
                <a:latin typeface="Georgia"/>
                <a:cs typeface="Georgia"/>
              </a:rPr>
              <a:t>důc</a:t>
            </a:r>
            <a:r>
              <a:rPr sz="2000" spc="-9" dirty="0">
                <a:latin typeface="Georgia"/>
                <a:cs typeface="Georgia"/>
              </a:rPr>
              <a:t>h</a:t>
            </a:r>
            <a:r>
              <a:rPr sz="2000" spc="0" dirty="0">
                <a:latin typeface="Georgia"/>
                <a:cs typeface="Georgia"/>
              </a:rPr>
              <a:t>odu</a:t>
            </a:r>
            <a:endParaRPr sz="2000" dirty="0">
              <a:latin typeface="Georgia"/>
              <a:cs typeface="Georgia"/>
            </a:endParaRPr>
          </a:p>
          <a:p>
            <a:pPr marL="12700" marR="38961">
              <a:lnSpc>
                <a:spcPts val="2030"/>
              </a:lnSpc>
            </a:pPr>
            <a:r>
              <a:rPr sz="2000" spc="0" dirty="0">
                <a:latin typeface="Georgia"/>
                <a:cs typeface="Georgia"/>
              </a:rPr>
              <a:t>O</a:t>
            </a:r>
            <a:r>
              <a:rPr sz="2000" spc="4" dirty="0">
                <a:latin typeface="Georgia"/>
                <a:cs typeface="Georgia"/>
              </a:rPr>
              <a:t>s</a:t>
            </a:r>
            <a:r>
              <a:rPr sz="2000" spc="0" dirty="0">
                <a:latin typeface="Georgia"/>
                <a:cs typeface="Georgia"/>
              </a:rPr>
              <a:t>amo</a:t>
            </a:r>
            <a:r>
              <a:rPr sz="2000" spc="4" dirty="0">
                <a:latin typeface="Georgia"/>
                <a:cs typeface="Georgia"/>
              </a:rPr>
              <a:t>s</a:t>
            </a:r>
            <a:r>
              <a:rPr sz="2000" spc="0" dirty="0">
                <a:latin typeface="Georgia"/>
                <a:cs typeface="Georgia"/>
              </a:rPr>
              <a:t>t</a:t>
            </a:r>
            <a:r>
              <a:rPr sz="2000" spc="4" dirty="0">
                <a:latin typeface="Georgia"/>
                <a:cs typeface="Georgia"/>
              </a:rPr>
              <a:t>a</a:t>
            </a:r>
            <a:r>
              <a:rPr sz="2000" spc="0" dirty="0">
                <a:latin typeface="Georgia"/>
                <a:cs typeface="Georgia"/>
              </a:rPr>
              <a:t>t</a:t>
            </a:r>
            <a:r>
              <a:rPr sz="2000" spc="4" dirty="0">
                <a:latin typeface="Georgia"/>
                <a:cs typeface="Georgia"/>
              </a:rPr>
              <a:t>ně</a:t>
            </a:r>
            <a:r>
              <a:rPr sz="2000" spc="0" dirty="0">
                <a:latin typeface="Georgia"/>
                <a:cs typeface="Georgia"/>
              </a:rPr>
              <a:t>ní</a:t>
            </a:r>
            <a:r>
              <a:rPr sz="2000" spc="-19" dirty="0">
                <a:latin typeface="Georgia"/>
                <a:cs typeface="Georgia"/>
              </a:rPr>
              <a:t> </a:t>
            </a:r>
            <a:r>
              <a:rPr sz="2000" spc="0" dirty="0">
                <a:latin typeface="Georgia"/>
                <a:cs typeface="Georgia"/>
              </a:rPr>
              <a:t>dě</a:t>
            </a:r>
            <a:r>
              <a:rPr sz="2000" spc="4" dirty="0">
                <a:latin typeface="Georgia"/>
                <a:cs typeface="Georgia"/>
              </a:rPr>
              <a:t>t</a:t>
            </a:r>
            <a:r>
              <a:rPr sz="2000" spc="0" dirty="0">
                <a:latin typeface="Georgia"/>
                <a:cs typeface="Georgia"/>
              </a:rPr>
              <a:t>í</a:t>
            </a:r>
            <a:endParaRPr sz="2000" dirty="0">
              <a:latin typeface="Georgia"/>
              <a:cs typeface="Georgia"/>
            </a:endParaRPr>
          </a:p>
          <a:p>
            <a:pPr marL="2000326" marR="38961">
              <a:lnSpc>
                <a:spcPct val="94685"/>
              </a:lnSpc>
              <a:spcBef>
                <a:spcPts val="58"/>
              </a:spcBef>
            </a:pPr>
            <a:r>
              <a:rPr sz="1400" b="1" spc="0" dirty="0">
                <a:solidFill>
                  <a:srgbClr val="9F4DA2"/>
                </a:solidFill>
                <a:latin typeface="Georgia"/>
                <a:cs typeface="Georgia"/>
              </a:rPr>
              <a:t>SPL</a:t>
            </a:r>
            <a:r>
              <a:rPr sz="1400" b="1" spc="4" dirty="0">
                <a:solidFill>
                  <a:srgbClr val="9F4DA2"/>
                </a:solidFill>
                <a:latin typeface="Georgia"/>
                <a:cs typeface="Georgia"/>
              </a:rPr>
              <a:t>N</a:t>
            </a:r>
            <a:r>
              <a:rPr sz="1400" b="1" spc="0" dirty="0">
                <a:solidFill>
                  <a:srgbClr val="9F4DA2"/>
                </a:solidFill>
                <a:latin typeface="Georgia"/>
                <a:cs typeface="Georgia"/>
              </a:rPr>
              <a:t>Ě</a:t>
            </a:r>
            <a:r>
              <a:rPr sz="1400" b="1" spc="4" dirty="0">
                <a:solidFill>
                  <a:srgbClr val="9F4DA2"/>
                </a:solidFill>
                <a:latin typeface="Georgia"/>
                <a:cs typeface="Georgia"/>
              </a:rPr>
              <a:t>N</a:t>
            </a:r>
            <a:r>
              <a:rPr sz="1400" b="1" spc="0" dirty="0">
                <a:solidFill>
                  <a:srgbClr val="9F4DA2"/>
                </a:solidFill>
                <a:latin typeface="Georgia"/>
                <a:cs typeface="Georgia"/>
              </a:rPr>
              <a:t>Í</a:t>
            </a:r>
            <a:r>
              <a:rPr sz="1400" b="1" spc="-39" dirty="0">
                <a:solidFill>
                  <a:srgbClr val="9F4DA2"/>
                </a:solidFill>
                <a:latin typeface="Georgia"/>
                <a:cs typeface="Georgia"/>
              </a:rPr>
              <a:t> </a:t>
            </a:r>
            <a:r>
              <a:rPr sz="1400" b="1" spc="0" dirty="0">
                <a:solidFill>
                  <a:srgbClr val="9F4DA2"/>
                </a:solidFill>
                <a:latin typeface="Georgia"/>
                <a:cs typeface="Georgia"/>
              </a:rPr>
              <a:t>VÝVOJ</a:t>
            </a:r>
            <a:r>
              <a:rPr sz="1400" b="1" spc="4" dirty="0">
                <a:solidFill>
                  <a:srgbClr val="9F4DA2"/>
                </a:solidFill>
                <a:latin typeface="Georgia"/>
                <a:cs typeface="Georgia"/>
              </a:rPr>
              <a:t>O</a:t>
            </a:r>
            <a:r>
              <a:rPr sz="1400" b="1" spc="0" dirty="0">
                <a:solidFill>
                  <a:srgbClr val="9F4DA2"/>
                </a:solidFill>
                <a:latin typeface="Georgia"/>
                <a:cs typeface="Georgia"/>
              </a:rPr>
              <a:t>VÝ</a:t>
            </a:r>
            <a:r>
              <a:rPr sz="1400" b="1" spc="-4" dirty="0">
                <a:solidFill>
                  <a:srgbClr val="9F4DA2"/>
                </a:solidFill>
                <a:latin typeface="Georgia"/>
                <a:cs typeface="Georgia"/>
              </a:rPr>
              <a:t>C</a:t>
            </a:r>
            <a:r>
              <a:rPr sz="1400" b="1" spc="0" dirty="0">
                <a:solidFill>
                  <a:srgbClr val="9F4DA2"/>
                </a:solidFill>
                <a:latin typeface="Georgia"/>
                <a:cs typeface="Georgia"/>
              </a:rPr>
              <a:t>H ÚKO</a:t>
            </a:r>
            <a:r>
              <a:rPr sz="1400" b="1" spc="-4" dirty="0">
                <a:solidFill>
                  <a:srgbClr val="9F4DA2"/>
                </a:solidFill>
                <a:latin typeface="Georgia"/>
                <a:cs typeface="Georgia"/>
              </a:rPr>
              <a:t>L</a:t>
            </a:r>
            <a:r>
              <a:rPr sz="1400" b="1" spc="0" dirty="0">
                <a:solidFill>
                  <a:srgbClr val="9F4DA2"/>
                </a:solidFill>
                <a:latin typeface="Georgia"/>
                <a:cs typeface="Georgia"/>
              </a:rPr>
              <a:t>Ů</a:t>
            </a:r>
            <a:r>
              <a:rPr sz="1400" b="1" spc="-9" dirty="0">
                <a:solidFill>
                  <a:srgbClr val="9F4DA2"/>
                </a:solidFill>
                <a:latin typeface="Georgia"/>
                <a:cs typeface="Georgia"/>
              </a:rPr>
              <a:t> </a:t>
            </a:r>
            <a:r>
              <a:rPr sz="1400" b="1" spc="0" dirty="0">
                <a:solidFill>
                  <a:srgbClr val="9F4DA2"/>
                </a:solidFill>
                <a:latin typeface="Georgia"/>
                <a:cs typeface="Georgia"/>
              </a:rPr>
              <a:t>DOSPĚ</a:t>
            </a:r>
            <a:r>
              <a:rPr sz="1400" b="1" spc="-4" dirty="0">
                <a:solidFill>
                  <a:srgbClr val="9F4DA2"/>
                </a:solidFill>
                <a:latin typeface="Georgia"/>
                <a:cs typeface="Georgia"/>
              </a:rPr>
              <a:t>L</a:t>
            </a:r>
            <a:r>
              <a:rPr sz="1400" b="1" spc="0" dirty="0">
                <a:solidFill>
                  <a:srgbClr val="9F4DA2"/>
                </a:solidFill>
                <a:latin typeface="Georgia"/>
                <a:cs typeface="Georgia"/>
              </a:rPr>
              <a:t>OS</a:t>
            </a:r>
            <a:r>
              <a:rPr sz="1400" b="1" spc="-4" dirty="0">
                <a:solidFill>
                  <a:srgbClr val="9F4DA2"/>
                </a:solidFill>
                <a:latin typeface="Georgia"/>
                <a:cs typeface="Georgia"/>
              </a:rPr>
              <a:t>T</a:t>
            </a:r>
            <a:r>
              <a:rPr sz="1400" b="1" spc="0" dirty="0">
                <a:solidFill>
                  <a:srgbClr val="9F4DA2"/>
                </a:solidFill>
                <a:latin typeface="Georgia"/>
                <a:cs typeface="Georgia"/>
              </a:rPr>
              <a:t>I</a:t>
            </a:r>
            <a:endParaRPr sz="1400" b="1" dirty="0">
              <a:latin typeface="Georgia"/>
              <a:cs typeface="Georgia"/>
            </a:endParaRPr>
          </a:p>
        </p:txBody>
      </p:sp>
      <p:sp>
        <p:nvSpPr>
          <p:cNvPr id="17" name="object 17"/>
          <p:cNvSpPr txBox="1"/>
          <p:nvPr/>
        </p:nvSpPr>
        <p:spPr>
          <a:xfrm>
            <a:off x="645668" y="3628691"/>
            <a:ext cx="149695" cy="1542025"/>
          </a:xfrm>
          <a:prstGeom prst="rect">
            <a:avLst/>
          </a:prstGeom>
        </p:spPr>
        <p:txBody>
          <a:bodyPr wrap="square" lIns="0" tIns="0" rIns="0" bIns="0" rtlCol="0">
            <a:noAutofit/>
          </a:bodyPr>
          <a:lstStyle/>
          <a:p>
            <a:pPr marL="12700">
              <a:lnSpc>
                <a:spcPts val="1950"/>
              </a:lnSpc>
              <a:spcBef>
                <a:spcPts val="97"/>
              </a:spcBef>
            </a:pPr>
            <a:r>
              <a:rPr sz="1800" spc="0" dirty="0">
                <a:solidFill>
                  <a:srgbClr val="9F4DA2"/>
                </a:solidFill>
                <a:latin typeface="Georgia"/>
                <a:cs typeface="Georgia"/>
              </a:rPr>
              <a:t>•</a:t>
            </a:r>
            <a:endParaRPr sz="1800">
              <a:latin typeface="Georgia"/>
              <a:cs typeface="Georgia"/>
            </a:endParaRPr>
          </a:p>
          <a:p>
            <a:pPr marL="12700" marR="165">
              <a:lnSpc>
                <a:spcPts val="2030"/>
              </a:lnSpc>
              <a:spcBef>
                <a:spcPts val="4"/>
              </a:spcBef>
            </a:pPr>
            <a:r>
              <a:rPr sz="1800" spc="0" dirty="0">
                <a:solidFill>
                  <a:srgbClr val="9F4DA2"/>
                </a:solidFill>
                <a:latin typeface="Georgia"/>
                <a:cs typeface="Georgia"/>
              </a:rPr>
              <a:t>•</a:t>
            </a:r>
            <a:endParaRPr sz="1800">
              <a:latin typeface="Georgia"/>
              <a:cs typeface="Georgia"/>
            </a:endParaRPr>
          </a:p>
          <a:p>
            <a:pPr marL="12700" marR="165">
              <a:lnSpc>
                <a:spcPts val="2030"/>
              </a:lnSpc>
            </a:pPr>
            <a:r>
              <a:rPr sz="1800" spc="0" dirty="0">
                <a:solidFill>
                  <a:srgbClr val="9F4DA2"/>
                </a:solidFill>
                <a:latin typeface="Georgia"/>
                <a:cs typeface="Georgia"/>
              </a:rPr>
              <a:t>•</a:t>
            </a:r>
            <a:endParaRPr sz="1800">
              <a:latin typeface="Georgia"/>
              <a:cs typeface="Georgia"/>
            </a:endParaRPr>
          </a:p>
          <a:p>
            <a:pPr marL="12700" marR="165">
              <a:lnSpc>
                <a:spcPts val="2030"/>
              </a:lnSpc>
            </a:pPr>
            <a:r>
              <a:rPr sz="1800" spc="0" dirty="0">
                <a:solidFill>
                  <a:srgbClr val="9F4DA2"/>
                </a:solidFill>
                <a:latin typeface="Georgia"/>
                <a:cs typeface="Georgia"/>
              </a:rPr>
              <a:t>•</a:t>
            </a:r>
            <a:endParaRPr sz="1800">
              <a:latin typeface="Georgia"/>
              <a:cs typeface="Georgia"/>
            </a:endParaRPr>
          </a:p>
          <a:p>
            <a:pPr marL="12700" marR="165">
              <a:lnSpc>
                <a:spcPts val="2030"/>
              </a:lnSpc>
            </a:pPr>
            <a:r>
              <a:rPr sz="1800" spc="0" dirty="0">
                <a:solidFill>
                  <a:srgbClr val="9F4DA2"/>
                </a:solidFill>
                <a:latin typeface="Georgia"/>
                <a:cs typeface="Georgia"/>
              </a:rPr>
              <a:t>•</a:t>
            </a:r>
            <a:endParaRPr sz="1800">
              <a:latin typeface="Georgia"/>
              <a:cs typeface="Georgia"/>
            </a:endParaRPr>
          </a:p>
          <a:p>
            <a:pPr marL="12700" marR="165">
              <a:lnSpc>
                <a:spcPts val="2030"/>
              </a:lnSpc>
            </a:pPr>
            <a:r>
              <a:rPr sz="1800" spc="0" dirty="0">
                <a:solidFill>
                  <a:srgbClr val="9F4DA2"/>
                </a:solidFill>
                <a:latin typeface="Georgia"/>
                <a:cs typeface="Georgia"/>
              </a:rPr>
              <a:t>•</a:t>
            </a:r>
            <a:endParaRPr sz="1800">
              <a:latin typeface="Georgia"/>
              <a:cs typeface="Georgia"/>
            </a:endParaRPr>
          </a:p>
        </p:txBody>
      </p:sp>
      <p:sp>
        <p:nvSpPr>
          <p:cNvPr id="16" name="object 16"/>
          <p:cNvSpPr txBox="1"/>
          <p:nvPr/>
        </p:nvSpPr>
        <p:spPr>
          <a:xfrm>
            <a:off x="902004" y="3124200"/>
            <a:ext cx="7652560" cy="3258427"/>
          </a:xfrm>
          <a:prstGeom prst="rect">
            <a:avLst/>
          </a:prstGeom>
        </p:spPr>
        <p:txBody>
          <a:bodyPr wrap="square" lIns="0" tIns="0" rIns="0" bIns="0" rtlCol="0">
            <a:noAutofit/>
          </a:bodyPr>
          <a:lstStyle/>
          <a:p>
            <a:pPr marL="12700" marR="26261">
              <a:lnSpc>
                <a:spcPts val="1950"/>
              </a:lnSpc>
              <a:spcBef>
                <a:spcPts val="97"/>
              </a:spcBef>
            </a:pPr>
            <a:r>
              <a:rPr sz="2000" spc="-4" dirty="0">
                <a:latin typeface="Georgia"/>
                <a:cs typeface="Georgia"/>
              </a:rPr>
              <a:t>Př</a:t>
            </a:r>
            <a:r>
              <a:rPr sz="2000" spc="4" dirty="0">
                <a:latin typeface="Georgia"/>
                <a:cs typeface="Georgia"/>
              </a:rPr>
              <a:t>e</a:t>
            </a:r>
            <a:r>
              <a:rPr sz="2000" spc="0" dirty="0">
                <a:latin typeface="Georgia"/>
                <a:cs typeface="Georgia"/>
              </a:rPr>
              <a:t>sto n</a:t>
            </a:r>
            <a:r>
              <a:rPr sz="2000" spc="4" dirty="0">
                <a:latin typeface="Georgia"/>
                <a:cs typeface="Georgia"/>
              </a:rPr>
              <a:t>ě</a:t>
            </a:r>
            <a:r>
              <a:rPr sz="2000" spc="-4" dirty="0">
                <a:latin typeface="Georgia"/>
                <a:cs typeface="Georgia"/>
              </a:rPr>
              <a:t>k</a:t>
            </a:r>
            <a:r>
              <a:rPr sz="2000" spc="0" dirty="0">
                <a:latin typeface="Georgia"/>
                <a:cs typeface="Georgia"/>
              </a:rPr>
              <a:t>dy</a:t>
            </a:r>
            <a:r>
              <a:rPr sz="2000" spc="9" dirty="0">
                <a:latin typeface="Georgia"/>
                <a:cs typeface="Georgia"/>
              </a:rPr>
              <a:t> </a:t>
            </a:r>
            <a:r>
              <a:rPr sz="2000" spc="0" dirty="0">
                <a:latin typeface="Georgia"/>
                <a:cs typeface="Georgia"/>
              </a:rPr>
              <a:t>pocit prázdno</a:t>
            </a:r>
            <a:r>
              <a:rPr sz="2000" spc="4" dirty="0">
                <a:latin typeface="Georgia"/>
                <a:cs typeface="Georgia"/>
              </a:rPr>
              <a:t>t</a:t>
            </a:r>
            <a:r>
              <a:rPr sz="2000" spc="0" dirty="0">
                <a:latin typeface="Georgia"/>
                <a:cs typeface="Georgia"/>
              </a:rPr>
              <a:t>y</a:t>
            </a:r>
            <a:endParaRPr sz="2000" dirty="0">
              <a:latin typeface="Georgia"/>
              <a:cs typeface="Georgia"/>
            </a:endParaRPr>
          </a:p>
          <a:p>
            <a:pPr marL="12700" marR="26261">
              <a:lnSpc>
                <a:spcPts val="2030"/>
              </a:lnSpc>
              <a:spcBef>
                <a:spcPts val="4"/>
              </a:spcBef>
            </a:pPr>
            <a:r>
              <a:rPr sz="2000" spc="0" dirty="0">
                <a:latin typeface="Georgia"/>
                <a:cs typeface="Georgia"/>
              </a:rPr>
              <a:t>T</a:t>
            </a:r>
            <a:r>
              <a:rPr sz="2000" spc="4" dirty="0">
                <a:latin typeface="Georgia"/>
                <a:cs typeface="Georgia"/>
              </a:rPr>
              <a:t>z</a:t>
            </a:r>
            <a:r>
              <a:rPr sz="2000" spc="-4" dirty="0">
                <a:latin typeface="Georgia"/>
                <a:cs typeface="Georgia"/>
              </a:rPr>
              <a:t>v</a:t>
            </a:r>
            <a:r>
              <a:rPr sz="2000" spc="0" dirty="0">
                <a:latin typeface="Georgia"/>
                <a:cs typeface="Georgia"/>
              </a:rPr>
              <a:t>.</a:t>
            </a:r>
            <a:r>
              <a:rPr sz="2000" spc="-4" dirty="0">
                <a:latin typeface="Georgia"/>
                <a:cs typeface="Georgia"/>
              </a:rPr>
              <a:t> </a:t>
            </a:r>
            <a:r>
              <a:rPr sz="2000" b="1" spc="0" dirty="0">
                <a:latin typeface="Georgia"/>
                <a:cs typeface="Georgia"/>
              </a:rPr>
              <a:t>s</a:t>
            </a:r>
            <a:r>
              <a:rPr sz="2000" b="1" spc="4" dirty="0">
                <a:latin typeface="Georgia"/>
                <a:cs typeface="Georgia"/>
              </a:rPr>
              <a:t>e</a:t>
            </a:r>
            <a:r>
              <a:rPr sz="2000" b="1" spc="0" dirty="0">
                <a:latin typeface="Georgia"/>
                <a:cs typeface="Georgia"/>
              </a:rPr>
              <a:t>ndvičo</a:t>
            </a:r>
            <a:r>
              <a:rPr sz="2000" b="1" spc="-9" dirty="0">
                <a:latin typeface="Georgia"/>
                <a:cs typeface="Georgia"/>
              </a:rPr>
              <a:t>v</a:t>
            </a:r>
            <a:r>
              <a:rPr sz="2000" b="1" spc="0" dirty="0">
                <a:latin typeface="Georgia"/>
                <a:cs typeface="Georgia"/>
              </a:rPr>
              <a:t>á</a:t>
            </a:r>
            <a:r>
              <a:rPr sz="2000" b="1" spc="25" dirty="0">
                <a:latin typeface="Georgia"/>
                <a:cs typeface="Georgia"/>
              </a:rPr>
              <a:t> </a:t>
            </a:r>
            <a:r>
              <a:rPr sz="2000" b="1" spc="0" dirty="0">
                <a:latin typeface="Georgia"/>
                <a:cs typeface="Georgia"/>
              </a:rPr>
              <a:t>p</a:t>
            </a:r>
            <a:r>
              <a:rPr sz="2000" b="1" spc="4" dirty="0">
                <a:latin typeface="Georgia"/>
                <a:cs typeface="Georgia"/>
              </a:rPr>
              <a:t>o</a:t>
            </a:r>
            <a:r>
              <a:rPr sz="2000" b="1" spc="0" dirty="0">
                <a:latin typeface="Georgia"/>
                <a:cs typeface="Georgia"/>
              </a:rPr>
              <a:t>z</a:t>
            </a:r>
            <a:r>
              <a:rPr sz="2000" b="1" spc="4" dirty="0">
                <a:latin typeface="Georgia"/>
                <a:cs typeface="Georgia"/>
              </a:rPr>
              <a:t>i</a:t>
            </a:r>
            <a:r>
              <a:rPr sz="2000" b="1" spc="0" dirty="0">
                <a:latin typeface="Georgia"/>
                <a:cs typeface="Georgia"/>
              </a:rPr>
              <a:t>ce</a:t>
            </a:r>
            <a:endParaRPr sz="2000" b="1" dirty="0">
              <a:latin typeface="Georgia"/>
              <a:cs typeface="Georgia"/>
            </a:endParaRPr>
          </a:p>
          <a:p>
            <a:pPr marL="12700" marR="3524402">
              <a:lnSpc>
                <a:spcPts val="2030"/>
              </a:lnSpc>
              <a:spcBef>
                <a:spcPts val="9"/>
              </a:spcBef>
            </a:pPr>
            <a:r>
              <a:rPr sz="2000" spc="0" dirty="0">
                <a:latin typeface="Georgia"/>
                <a:cs typeface="Georgia"/>
              </a:rPr>
              <a:t>Vym</a:t>
            </a:r>
            <a:r>
              <a:rPr sz="2000" spc="4" dirty="0">
                <a:latin typeface="Georgia"/>
                <a:cs typeface="Georgia"/>
              </a:rPr>
              <a:t>e</a:t>
            </a:r>
            <a:r>
              <a:rPr sz="2000" spc="0" dirty="0">
                <a:latin typeface="Georgia"/>
                <a:cs typeface="Georgia"/>
              </a:rPr>
              <a:t>z</a:t>
            </a:r>
            <a:r>
              <a:rPr sz="2000" spc="9" dirty="0">
                <a:latin typeface="Georgia"/>
                <a:cs typeface="Georgia"/>
              </a:rPr>
              <a:t>e</a:t>
            </a:r>
            <a:r>
              <a:rPr sz="2000" spc="0" dirty="0">
                <a:latin typeface="Georgia"/>
                <a:cs typeface="Georgia"/>
              </a:rPr>
              <a:t>ní</a:t>
            </a:r>
            <a:r>
              <a:rPr sz="2000" spc="-19" dirty="0">
                <a:latin typeface="Georgia"/>
                <a:cs typeface="Georgia"/>
              </a:rPr>
              <a:t> </a:t>
            </a:r>
            <a:r>
              <a:rPr sz="2000" spc="0" dirty="0">
                <a:latin typeface="Georgia"/>
                <a:cs typeface="Georgia"/>
              </a:rPr>
              <a:t>smy</a:t>
            </a:r>
            <a:r>
              <a:rPr sz="2000" spc="4" dirty="0">
                <a:latin typeface="Georgia"/>
                <a:cs typeface="Georgia"/>
              </a:rPr>
              <a:t>s</a:t>
            </a:r>
            <a:r>
              <a:rPr sz="2000" spc="0" dirty="0">
                <a:latin typeface="Georgia"/>
                <a:cs typeface="Georgia"/>
              </a:rPr>
              <a:t>lu</a:t>
            </a:r>
            <a:r>
              <a:rPr sz="2000" spc="4" dirty="0">
                <a:latin typeface="Georgia"/>
                <a:cs typeface="Georgia"/>
              </a:rPr>
              <a:t> </a:t>
            </a:r>
            <a:r>
              <a:rPr sz="2000" spc="0" dirty="0">
                <a:latin typeface="Georgia"/>
                <a:cs typeface="Georgia"/>
              </a:rPr>
              <a:t>ž</a:t>
            </a:r>
            <a:r>
              <a:rPr sz="2000" spc="4" dirty="0">
                <a:latin typeface="Georgia"/>
                <a:cs typeface="Georgia"/>
              </a:rPr>
              <a:t>i</a:t>
            </a:r>
            <a:r>
              <a:rPr sz="2000" spc="-4" dirty="0">
                <a:latin typeface="Georgia"/>
                <a:cs typeface="Georgia"/>
              </a:rPr>
              <a:t>v</a:t>
            </a:r>
            <a:r>
              <a:rPr sz="2000" spc="0" dirty="0">
                <a:latin typeface="Georgia"/>
                <a:cs typeface="Georgia"/>
              </a:rPr>
              <a:t>ota</a:t>
            </a:r>
            <a:r>
              <a:rPr sz="2000" spc="29" dirty="0">
                <a:latin typeface="Georgia"/>
                <a:cs typeface="Georgia"/>
              </a:rPr>
              <a:t> </a:t>
            </a:r>
            <a:r>
              <a:rPr sz="2000" spc="0" dirty="0">
                <a:latin typeface="Georgia"/>
                <a:cs typeface="Georgia"/>
              </a:rPr>
              <a:t>–</a:t>
            </a:r>
            <a:r>
              <a:rPr sz="2000" spc="4" dirty="0">
                <a:latin typeface="Georgia"/>
                <a:cs typeface="Georgia"/>
              </a:rPr>
              <a:t> </a:t>
            </a:r>
            <a:r>
              <a:rPr sz="2000" spc="0" dirty="0" err="1">
                <a:latin typeface="Georgia"/>
                <a:cs typeface="Georgia"/>
              </a:rPr>
              <a:t>ž</a:t>
            </a:r>
            <a:r>
              <a:rPr sz="2000" spc="4" dirty="0" err="1">
                <a:latin typeface="Georgia"/>
                <a:cs typeface="Georgia"/>
              </a:rPr>
              <a:t>i</a:t>
            </a:r>
            <a:r>
              <a:rPr sz="2000" spc="-4" dirty="0" err="1">
                <a:latin typeface="Georgia"/>
                <a:cs typeface="Georgia"/>
              </a:rPr>
              <a:t>v</a:t>
            </a:r>
            <a:r>
              <a:rPr sz="2000" spc="0" dirty="0" err="1">
                <a:latin typeface="Georgia"/>
                <a:cs typeface="Georgia"/>
              </a:rPr>
              <a:t>ot</a:t>
            </a:r>
            <a:r>
              <a:rPr sz="2000" spc="4" dirty="0" err="1">
                <a:latin typeface="Georgia"/>
                <a:cs typeface="Georgia"/>
              </a:rPr>
              <a:t>n</a:t>
            </a:r>
            <a:r>
              <a:rPr sz="2000" spc="0" dirty="0" err="1">
                <a:latin typeface="Georgia"/>
                <a:cs typeface="Georgia"/>
              </a:rPr>
              <a:t>í</a:t>
            </a:r>
            <a:r>
              <a:rPr sz="2000" spc="9" dirty="0">
                <a:latin typeface="Georgia"/>
                <a:cs typeface="Georgia"/>
              </a:rPr>
              <a:t> </a:t>
            </a:r>
            <a:r>
              <a:rPr sz="2000" spc="0" dirty="0" err="1">
                <a:latin typeface="Georgia"/>
                <a:cs typeface="Georgia"/>
              </a:rPr>
              <a:t>příb</a:t>
            </a:r>
            <a:r>
              <a:rPr sz="2000" spc="4" dirty="0" err="1">
                <a:latin typeface="Georgia"/>
                <a:cs typeface="Georgia"/>
              </a:rPr>
              <a:t>ě</a:t>
            </a:r>
            <a:r>
              <a:rPr sz="2000" spc="0" dirty="0" err="1">
                <a:latin typeface="Georgia"/>
                <a:cs typeface="Georgia"/>
              </a:rPr>
              <a:t>h</a:t>
            </a:r>
            <a:endParaRPr lang="cs-CZ" sz="2000" dirty="0">
              <a:latin typeface="Georgia"/>
              <a:cs typeface="Georgia"/>
            </a:endParaRPr>
          </a:p>
          <a:p>
            <a:pPr marL="12700" marR="3524402">
              <a:lnSpc>
                <a:spcPts val="2030"/>
              </a:lnSpc>
              <a:spcBef>
                <a:spcPts val="9"/>
              </a:spcBef>
            </a:pPr>
            <a:r>
              <a:rPr sz="2000" spc="-4" dirty="0" err="1">
                <a:latin typeface="Georgia"/>
                <a:cs typeface="Georgia"/>
              </a:rPr>
              <a:t>r</a:t>
            </a:r>
            <a:r>
              <a:rPr sz="2000" spc="4" dirty="0" err="1">
                <a:latin typeface="Georgia"/>
                <a:cs typeface="Georgia"/>
              </a:rPr>
              <a:t>e</a:t>
            </a:r>
            <a:r>
              <a:rPr sz="2000" spc="0" dirty="0" err="1">
                <a:latin typeface="Georgia"/>
                <a:cs typeface="Georgia"/>
              </a:rPr>
              <a:t>fl</a:t>
            </a:r>
            <a:r>
              <a:rPr sz="2000" spc="9" dirty="0" err="1">
                <a:latin typeface="Georgia"/>
                <a:cs typeface="Georgia"/>
              </a:rPr>
              <a:t>e</a:t>
            </a:r>
            <a:r>
              <a:rPr sz="2000" spc="0" dirty="0" err="1">
                <a:latin typeface="Georgia"/>
                <a:cs typeface="Georgia"/>
              </a:rPr>
              <a:t>xe</a:t>
            </a:r>
            <a:r>
              <a:rPr sz="2000" spc="4" dirty="0">
                <a:latin typeface="Georgia"/>
                <a:cs typeface="Georgia"/>
              </a:rPr>
              <a:t> </a:t>
            </a:r>
            <a:r>
              <a:rPr sz="2000" spc="0" dirty="0">
                <a:latin typeface="Georgia"/>
                <a:cs typeface="Georgia"/>
              </a:rPr>
              <a:t>st</a:t>
            </a:r>
            <a:r>
              <a:rPr sz="2000" spc="4" dirty="0">
                <a:latin typeface="Georgia"/>
                <a:cs typeface="Georgia"/>
              </a:rPr>
              <a:t>á</a:t>
            </a:r>
            <a:r>
              <a:rPr sz="2000" spc="-4" dirty="0">
                <a:latin typeface="Georgia"/>
                <a:cs typeface="Georgia"/>
              </a:rPr>
              <a:t>r</a:t>
            </a:r>
            <a:r>
              <a:rPr sz="2000" spc="0" dirty="0">
                <a:latin typeface="Georgia"/>
                <a:cs typeface="Georgia"/>
              </a:rPr>
              <a:t>nutí St</a:t>
            </a:r>
            <a:r>
              <a:rPr sz="2000" spc="4" dirty="0">
                <a:latin typeface="Georgia"/>
                <a:cs typeface="Georgia"/>
              </a:rPr>
              <a:t>e</a:t>
            </a:r>
            <a:r>
              <a:rPr sz="2000" spc="-4" dirty="0">
                <a:latin typeface="Georgia"/>
                <a:cs typeface="Georgia"/>
              </a:rPr>
              <a:t>r</a:t>
            </a:r>
            <a:r>
              <a:rPr sz="2000" spc="4" dirty="0">
                <a:latin typeface="Georgia"/>
                <a:cs typeface="Georgia"/>
              </a:rPr>
              <a:t>e</a:t>
            </a:r>
            <a:r>
              <a:rPr sz="2000" spc="0" dirty="0">
                <a:latin typeface="Georgia"/>
                <a:cs typeface="Georgia"/>
              </a:rPr>
              <a:t>ot</a:t>
            </a:r>
            <a:r>
              <a:rPr sz="2000" spc="4" dirty="0">
                <a:latin typeface="Georgia"/>
                <a:cs typeface="Georgia"/>
              </a:rPr>
              <a:t>y</a:t>
            </a:r>
            <a:r>
              <a:rPr sz="2000" spc="0" dirty="0">
                <a:latin typeface="Georgia"/>
                <a:cs typeface="Georgia"/>
              </a:rPr>
              <a:t>p</a:t>
            </a:r>
            <a:r>
              <a:rPr sz="2000" spc="4" dirty="0">
                <a:latin typeface="Georgia"/>
                <a:cs typeface="Georgia"/>
              </a:rPr>
              <a:t> </a:t>
            </a:r>
            <a:r>
              <a:rPr sz="2000" spc="0" dirty="0">
                <a:latin typeface="Georgia"/>
                <a:cs typeface="Georgia"/>
              </a:rPr>
              <a:t>–</a:t>
            </a:r>
            <a:r>
              <a:rPr sz="2000" spc="4" dirty="0">
                <a:latin typeface="Georgia"/>
                <a:cs typeface="Georgia"/>
              </a:rPr>
              <a:t> </a:t>
            </a:r>
            <a:r>
              <a:rPr sz="2000" spc="0" dirty="0">
                <a:latin typeface="Georgia"/>
                <a:cs typeface="Georgia"/>
              </a:rPr>
              <a:t>ji</a:t>
            </a:r>
            <a:r>
              <a:rPr sz="2000" spc="4" dirty="0">
                <a:latin typeface="Georgia"/>
                <a:cs typeface="Georgia"/>
              </a:rPr>
              <a:t>s</a:t>
            </a:r>
            <a:r>
              <a:rPr sz="2000" spc="0" dirty="0">
                <a:latin typeface="Georgia"/>
                <a:cs typeface="Georgia"/>
              </a:rPr>
              <a:t>to</a:t>
            </a:r>
            <a:r>
              <a:rPr sz="2000" spc="4" dirty="0">
                <a:latin typeface="Georgia"/>
                <a:cs typeface="Georgia"/>
              </a:rPr>
              <a:t>t</a:t>
            </a:r>
            <a:r>
              <a:rPr sz="2000" spc="0" dirty="0">
                <a:latin typeface="Georgia"/>
                <a:cs typeface="Georgia"/>
              </a:rPr>
              <a:t>a</a:t>
            </a:r>
            <a:endParaRPr sz="2000" dirty="0">
              <a:latin typeface="Georgia"/>
              <a:cs typeface="Georgia"/>
            </a:endParaRPr>
          </a:p>
          <a:p>
            <a:pPr marL="12700">
              <a:lnSpc>
                <a:spcPts val="1730"/>
              </a:lnSpc>
              <a:spcBef>
                <a:spcPts val="220"/>
              </a:spcBef>
            </a:pPr>
            <a:r>
              <a:rPr sz="2000" spc="0" dirty="0">
                <a:latin typeface="Georgia"/>
                <a:cs typeface="Georgia"/>
              </a:rPr>
              <a:t>Obra</a:t>
            </a:r>
            <a:r>
              <a:rPr sz="2000" spc="4" dirty="0">
                <a:latin typeface="Georgia"/>
                <a:cs typeface="Georgia"/>
              </a:rPr>
              <a:t>n</a:t>
            </a:r>
            <a:r>
              <a:rPr sz="2000" spc="0" dirty="0">
                <a:latin typeface="Georgia"/>
                <a:cs typeface="Georgia"/>
              </a:rPr>
              <a:t>né</a:t>
            </a:r>
            <a:r>
              <a:rPr sz="2000" spc="-4" dirty="0">
                <a:latin typeface="Georgia"/>
                <a:cs typeface="Georgia"/>
              </a:rPr>
              <a:t> r</a:t>
            </a:r>
            <a:r>
              <a:rPr sz="2000" spc="4" dirty="0">
                <a:latin typeface="Georgia"/>
                <a:cs typeface="Georgia"/>
              </a:rPr>
              <a:t>e</a:t>
            </a:r>
            <a:r>
              <a:rPr sz="2000" spc="0" dirty="0">
                <a:latin typeface="Georgia"/>
                <a:cs typeface="Georgia"/>
              </a:rPr>
              <a:t>akce</a:t>
            </a:r>
            <a:r>
              <a:rPr sz="2000" spc="24" dirty="0">
                <a:latin typeface="Georgia"/>
                <a:cs typeface="Georgia"/>
              </a:rPr>
              <a:t> </a:t>
            </a:r>
            <a:r>
              <a:rPr sz="2000" spc="0" dirty="0">
                <a:latin typeface="Georgia"/>
                <a:cs typeface="Georgia"/>
              </a:rPr>
              <a:t>–</a:t>
            </a:r>
            <a:r>
              <a:rPr sz="2000" spc="4" dirty="0">
                <a:latin typeface="Georgia"/>
                <a:cs typeface="Georgia"/>
              </a:rPr>
              <a:t> </a:t>
            </a:r>
            <a:r>
              <a:rPr sz="2000" spc="-4" dirty="0">
                <a:latin typeface="Georgia"/>
                <a:cs typeface="Georgia"/>
              </a:rPr>
              <a:t>r</a:t>
            </a:r>
            <a:r>
              <a:rPr sz="2000" spc="0" dirty="0">
                <a:latin typeface="Georgia"/>
                <a:cs typeface="Georgia"/>
              </a:rPr>
              <a:t>igidita,</a:t>
            </a:r>
            <a:r>
              <a:rPr sz="2000" spc="4" dirty="0">
                <a:latin typeface="Georgia"/>
                <a:cs typeface="Georgia"/>
              </a:rPr>
              <a:t> </a:t>
            </a:r>
            <a:r>
              <a:rPr sz="2000" spc="0" dirty="0">
                <a:latin typeface="Georgia"/>
                <a:cs typeface="Georgia"/>
              </a:rPr>
              <a:t>s</a:t>
            </a:r>
            <a:r>
              <a:rPr sz="2000" spc="4" dirty="0">
                <a:latin typeface="Georgia"/>
                <a:cs typeface="Georgia"/>
              </a:rPr>
              <a:t>e</a:t>
            </a:r>
            <a:r>
              <a:rPr sz="2000" spc="0" dirty="0">
                <a:latin typeface="Georgia"/>
                <a:cs typeface="Georgia"/>
              </a:rPr>
              <a:t>tr</a:t>
            </a:r>
            <a:r>
              <a:rPr sz="2000" spc="-9" dirty="0">
                <a:latin typeface="Georgia"/>
                <a:cs typeface="Georgia"/>
              </a:rPr>
              <a:t>v</a:t>
            </a:r>
            <a:r>
              <a:rPr sz="2000" spc="0" dirty="0">
                <a:latin typeface="Georgia"/>
                <a:cs typeface="Georgia"/>
              </a:rPr>
              <a:t>ač</a:t>
            </a:r>
            <a:r>
              <a:rPr sz="2000" spc="4" dirty="0">
                <a:latin typeface="Georgia"/>
                <a:cs typeface="Georgia"/>
              </a:rPr>
              <a:t>n</a:t>
            </a:r>
            <a:r>
              <a:rPr sz="2000" spc="0" dirty="0">
                <a:latin typeface="Georgia"/>
                <a:cs typeface="Georgia"/>
              </a:rPr>
              <a:t>os</a:t>
            </a:r>
            <a:r>
              <a:rPr sz="2000" spc="4" dirty="0">
                <a:latin typeface="Georgia"/>
                <a:cs typeface="Georgia"/>
              </a:rPr>
              <a:t>t</a:t>
            </a:r>
            <a:r>
              <a:rPr sz="2000" spc="0" dirty="0">
                <a:latin typeface="Georgia"/>
                <a:cs typeface="Georgia"/>
              </a:rPr>
              <a:t>,</a:t>
            </a:r>
            <a:r>
              <a:rPr sz="2000" spc="14" dirty="0">
                <a:latin typeface="Georgia"/>
                <a:cs typeface="Georgia"/>
              </a:rPr>
              <a:t> </a:t>
            </a:r>
            <a:r>
              <a:rPr sz="2000" spc="-4" dirty="0">
                <a:latin typeface="Georgia"/>
                <a:cs typeface="Georgia"/>
              </a:rPr>
              <a:t>v</a:t>
            </a:r>
            <a:r>
              <a:rPr sz="2000" spc="4" dirty="0">
                <a:latin typeface="Georgia"/>
                <a:cs typeface="Georgia"/>
              </a:rPr>
              <a:t>ě</a:t>
            </a:r>
            <a:r>
              <a:rPr sz="2000" spc="0" dirty="0">
                <a:latin typeface="Georgia"/>
                <a:cs typeface="Georgia"/>
              </a:rPr>
              <a:t>t</a:t>
            </a:r>
            <a:r>
              <a:rPr sz="2000" spc="4" dirty="0">
                <a:latin typeface="Georgia"/>
                <a:cs typeface="Georgia"/>
              </a:rPr>
              <a:t>š</a:t>
            </a:r>
            <a:r>
              <a:rPr sz="2000" spc="0" dirty="0">
                <a:latin typeface="Georgia"/>
                <a:cs typeface="Georgia"/>
              </a:rPr>
              <a:t>í </a:t>
            </a:r>
            <a:r>
              <a:rPr sz="2000" spc="-4" dirty="0">
                <a:latin typeface="Georgia"/>
                <a:cs typeface="Georgia"/>
              </a:rPr>
              <a:t>v</a:t>
            </a:r>
            <a:r>
              <a:rPr sz="2000" spc="0" dirty="0">
                <a:latin typeface="Georgia"/>
                <a:cs typeface="Georgia"/>
              </a:rPr>
              <a:t>ším</a:t>
            </a:r>
            <a:r>
              <a:rPr sz="2000" spc="4" dirty="0">
                <a:latin typeface="Georgia"/>
                <a:cs typeface="Georgia"/>
              </a:rPr>
              <a:t>a</a:t>
            </a:r>
            <a:r>
              <a:rPr sz="2000" spc="-4" dirty="0">
                <a:latin typeface="Georgia"/>
                <a:cs typeface="Georgia"/>
              </a:rPr>
              <a:t>v</a:t>
            </a:r>
            <a:r>
              <a:rPr sz="2000" spc="0" dirty="0">
                <a:latin typeface="Georgia"/>
                <a:cs typeface="Georgia"/>
              </a:rPr>
              <a:t>ost</a:t>
            </a:r>
            <a:r>
              <a:rPr sz="2000" spc="25" dirty="0">
                <a:latin typeface="Georgia"/>
                <a:cs typeface="Georgia"/>
              </a:rPr>
              <a:t> </a:t>
            </a:r>
            <a:r>
              <a:rPr sz="2000" spc="0" dirty="0">
                <a:latin typeface="Georgia"/>
                <a:cs typeface="Georgia"/>
              </a:rPr>
              <a:t>k </a:t>
            </a:r>
            <a:r>
              <a:rPr sz="2000" spc="-4" dirty="0">
                <a:latin typeface="Georgia"/>
                <a:cs typeface="Georgia"/>
              </a:rPr>
              <a:t>vr</a:t>
            </a:r>
            <a:r>
              <a:rPr sz="2000" spc="0" dirty="0">
                <a:latin typeface="Georgia"/>
                <a:cs typeface="Georgia"/>
              </a:rPr>
              <a:t>st</a:t>
            </a:r>
            <a:r>
              <a:rPr sz="2000" spc="9" dirty="0">
                <a:latin typeface="Georgia"/>
                <a:cs typeface="Georgia"/>
              </a:rPr>
              <a:t>e</a:t>
            </a:r>
            <a:r>
              <a:rPr sz="2000" spc="-4" dirty="0">
                <a:latin typeface="Georgia"/>
                <a:cs typeface="Georgia"/>
              </a:rPr>
              <a:t>v</a:t>
            </a:r>
            <a:r>
              <a:rPr sz="2000" spc="0" dirty="0">
                <a:latin typeface="Georgia"/>
                <a:cs typeface="Georgia"/>
              </a:rPr>
              <a:t>níkům</a:t>
            </a:r>
            <a:r>
              <a:rPr sz="2000" spc="24" dirty="0">
                <a:latin typeface="Georgia"/>
                <a:cs typeface="Georgia"/>
              </a:rPr>
              <a:t> </a:t>
            </a:r>
            <a:r>
              <a:rPr sz="2000" spc="0" dirty="0">
                <a:latin typeface="Georgia"/>
                <a:cs typeface="Georgia"/>
              </a:rPr>
              <a:t>n</a:t>
            </a:r>
            <a:r>
              <a:rPr sz="2000" spc="9" dirty="0">
                <a:latin typeface="Georgia"/>
                <a:cs typeface="Georgia"/>
              </a:rPr>
              <a:t>e</a:t>
            </a:r>
            <a:r>
              <a:rPr sz="2000" spc="0" dirty="0">
                <a:latin typeface="Georgia"/>
                <a:cs typeface="Georgia"/>
              </a:rPr>
              <a:t>ž</a:t>
            </a:r>
            <a:r>
              <a:rPr sz="2000" spc="-9" dirty="0">
                <a:latin typeface="Georgia"/>
                <a:cs typeface="Georgia"/>
              </a:rPr>
              <a:t> </a:t>
            </a:r>
            <a:r>
              <a:rPr sz="2000" spc="0" dirty="0">
                <a:latin typeface="Georgia"/>
                <a:cs typeface="Georgia"/>
              </a:rPr>
              <a:t>k sobě </a:t>
            </a:r>
            <a:r>
              <a:rPr sz="2000" spc="9" dirty="0">
                <a:latin typeface="Georgia"/>
                <a:cs typeface="Georgia"/>
              </a:rPr>
              <a:t> </a:t>
            </a:r>
            <a:r>
              <a:rPr sz="2000" spc="-4" dirty="0">
                <a:latin typeface="Georgia"/>
                <a:cs typeface="Georgia"/>
              </a:rPr>
              <a:t>(</a:t>
            </a:r>
            <a:r>
              <a:rPr sz="2000" spc="0" dirty="0">
                <a:latin typeface="Georgia"/>
                <a:cs typeface="Georgia"/>
              </a:rPr>
              <a:t>v</a:t>
            </a:r>
            <a:r>
              <a:rPr sz="2000" spc="14" dirty="0">
                <a:latin typeface="Georgia"/>
                <a:cs typeface="Georgia"/>
              </a:rPr>
              <a:t> </a:t>
            </a:r>
            <a:r>
              <a:rPr sz="2000" spc="0" dirty="0">
                <a:latin typeface="Georgia"/>
                <a:cs typeface="Georgia"/>
              </a:rPr>
              <a:t>kont</a:t>
            </a:r>
            <a:r>
              <a:rPr sz="2000" spc="9" dirty="0">
                <a:latin typeface="Georgia"/>
                <a:cs typeface="Georgia"/>
              </a:rPr>
              <a:t>e</a:t>
            </a:r>
            <a:r>
              <a:rPr sz="2000" spc="0" dirty="0">
                <a:latin typeface="Georgia"/>
                <a:cs typeface="Georgia"/>
              </a:rPr>
              <a:t>x</a:t>
            </a:r>
            <a:r>
              <a:rPr sz="2000" spc="4" dirty="0">
                <a:latin typeface="Georgia"/>
                <a:cs typeface="Georgia"/>
              </a:rPr>
              <a:t>t</a:t>
            </a:r>
            <a:r>
              <a:rPr sz="2000" spc="0" dirty="0">
                <a:latin typeface="Georgia"/>
                <a:cs typeface="Georgia"/>
              </a:rPr>
              <a:t>u</a:t>
            </a:r>
            <a:r>
              <a:rPr sz="2000" spc="4" dirty="0">
                <a:latin typeface="Georgia"/>
                <a:cs typeface="Georgia"/>
              </a:rPr>
              <a:t> </a:t>
            </a:r>
            <a:r>
              <a:rPr sz="2000" spc="0" dirty="0">
                <a:latin typeface="Georgia"/>
                <a:cs typeface="Georgia"/>
              </a:rPr>
              <a:t>st</a:t>
            </a:r>
            <a:r>
              <a:rPr sz="2000" spc="9" dirty="0">
                <a:latin typeface="Georgia"/>
                <a:cs typeface="Georgia"/>
              </a:rPr>
              <a:t>á</a:t>
            </a:r>
            <a:r>
              <a:rPr sz="2000" spc="-4" dirty="0">
                <a:latin typeface="Georgia"/>
                <a:cs typeface="Georgia"/>
              </a:rPr>
              <a:t>r</a:t>
            </a:r>
            <a:r>
              <a:rPr sz="2000" spc="0" dirty="0">
                <a:latin typeface="Georgia"/>
                <a:cs typeface="Georgia"/>
              </a:rPr>
              <a:t>nutí)</a:t>
            </a:r>
            <a:endParaRPr sz="2000" dirty="0">
              <a:latin typeface="Georgia"/>
              <a:cs typeface="Georgia"/>
            </a:endParaRPr>
          </a:p>
          <a:p>
            <a:pPr marL="12700" marR="26261">
              <a:lnSpc>
                <a:spcPct val="94685"/>
              </a:lnSpc>
            </a:pPr>
            <a:r>
              <a:rPr sz="2000" spc="0" dirty="0">
                <a:latin typeface="Georgia"/>
                <a:cs typeface="Georgia"/>
              </a:rPr>
              <a:t>Rodina</a:t>
            </a:r>
            <a:r>
              <a:rPr sz="2000" spc="4" dirty="0">
                <a:latin typeface="Georgia"/>
                <a:cs typeface="Georgia"/>
              </a:rPr>
              <a:t> </a:t>
            </a:r>
            <a:r>
              <a:rPr sz="2000" spc="0" dirty="0">
                <a:latin typeface="Georgia"/>
                <a:cs typeface="Georgia"/>
              </a:rPr>
              <a:t>–</a:t>
            </a:r>
            <a:r>
              <a:rPr sz="2000" spc="4" dirty="0">
                <a:latin typeface="Georgia"/>
                <a:cs typeface="Georgia"/>
              </a:rPr>
              <a:t> </a:t>
            </a:r>
            <a:r>
              <a:rPr sz="2000" spc="0" dirty="0">
                <a:latin typeface="Georgia"/>
                <a:cs typeface="Georgia"/>
              </a:rPr>
              <a:t>b</a:t>
            </a:r>
            <a:r>
              <a:rPr sz="2000" spc="4" dirty="0">
                <a:latin typeface="Georgia"/>
                <a:cs typeface="Georgia"/>
              </a:rPr>
              <a:t>e</a:t>
            </a:r>
            <a:r>
              <a:rPr sz="2000" spc="0" dirty="0">
                <a:latin typeface="Georgia"/>
                <a:cs typeface="Georgia"/>
              </a:rPr>
              <a:t>z</a:t>
            </a:r>
            <a:r>
              <a:rPr sz="2000" spc="4" dirty="0">
                <a:latin typeface="Georgia"/>
                <a:cs typeface="Georgia"/>
              </a:rPr>
              <a:t>pe</a:t>
            </a:r>
            <a:r>
              <a:rPr sz="2000" spc="0" dirty="0">
                <a:latin typeface="Georgia"/>
                <a:cs typeface="Georgia"/>
              </a:rPr>
              <a:t>čné</a:t>
            </a:r>
            <a:r>
              <a:rPr sz="2000" spc="-4" dirty="0">
                <a:latin typeface="Georgia"/>
                <a:cs typeface="Georgia"/>
              </a:rPr>
              <a:t> </a:t>
            </a:r>
            <a:r>
              <a:rPr sz="2000" spc="0" dirty="0">
                <a:latin typeface="Georgia"/>
                <a:cs typeface="Georgia"/>
              </a:rPr>
              <a:t>t</a:t>
            </a:r>
            <a:r>
              <a:rPr sz="2000" spc="4" dirty="0">
                <a:latin typeface="Georgia"/>
                <a:cs typeface="Georgia"/>
              </a:rPr>
              <a:t>e</a:t>
            </a:r>
            <a:r>
              <a:rPr sz="2000" spc="-4" dirty="0">
                <a:latin typeface="Georgia"/>
                <a:cs typeface="Georgia"/>
              </a:rPr>
              <a:t>r</a:t>
            </a:r>
            <a:r>
              <a:rPr sz="2000" spc="0" dirty="0">
                <a:latin typeface="Georgia"/>
                <a:cs typeface="Georgia"/>
              </a:rPr>
              <a:t>itorium</a:t>
            </a:r>
            <a:endParaRPr sz="2000" dirty="0">
              <a:latin typeface="Georgia"/>
              <a:cs typeface="Georgia"/>
            </a:endParaRPr>
          </a:p>
          <a:p>
            <a:pPr marL="12700" marR="26261">
              <a:lnSpc>
                <a:spcPts val="1970"/>
              </a:lnSpc>
              <a:spcBef>
                <a:spcPts val="98"/>
              </a:spcBef>
            </a:pPr>
            <a:r>
              <a:rPr sz="2800" spc="0" baseline="-1629" dirty="0">
                <a:latin typeface="Georgia"/>
                <a:cs typeface="Georgia"/>
              </a:rPr>
              <a:t>G</a:t>
            </a:r>
            <a:r>
              <a:rPr sz="2800" spc="4" baseline="-1629" dirty="0">
                <a:latin typeface="Georgia"/>
                <a:cs typeface="Georgia"/>
              </a:rPr>
              <a:t>e</a:t>
            </a:r>
            <a:r>
              <a:rPr sz="2800" spc="0" baseline="-1629" dirty="0">
                <a:latin typeface="Georgia"/>
                <a:cs typeface="Georgia"/>
              </a:rPr>
              <a:t>nd</a:t>
            </a:r>
            <a:r>
              <a:rPr sz="2800" spc="4" baseline="-1629" dirty="0">
                <a:latin typeface="Georgia"/>
                <a:cs typeface="Georgia"/>
              </a:rPr>
              <a:t>e</a:t>
            </a:r>
            <a:r>
              <a:rPr sz="2800" spc="-4" baseline="-1629" dirty="0">
                <a:latin typeface="Georgia"/>
                <a:cs typeface="Georgia"/>
              </a:rPr>
              <a:t>r</a:t>
            </a:r>
            <a:r>
              <a:rPr sz="2800" spc="0" baseline="-1629" dirty="0">
                <a:latin typeface="Georgia"/>
                <a:cs typeface="Georgia"/>
              </a:rPr>
              <a:t>ové </a:t>
            </a:r>
            <a:r>
              <a:rPr sz="2800" spc="-4" baseline="-1629" dirty="0">
                <a:latin typeface="Georgia"/>
                <a:cs typeface="Georgia"/>
              </a:rPr>
              <a:t>r</a:t>
            </a:r>
            <a:r>
              <a:rPr sz="2800" spc="0" baseline="-1629" dirty="0">
                <a:latin typeface="Georgia"/>
                <a:cs typeface="Georgia"/>
              </a:rPr>
              <a:t>o</a:t>
            </a:r>
            <a:r>
              <a:rPr sz="2800" spc="4" baseline="-1629" dirty="0">
                <a:latin typeface="Georgia"/>
                <a:cs typeface="Georgia"/>
              </a:rPr>
              <a:t>z</a:t>
            </a:r>
            <a:r>
              <a:rPr sz="2800" spc="0" baseline="-1629" dirty="0">
                <a:latin typeface="Georgia"/>
                <a:cs typeface="Georgia"/>
              </a:rPr>
              <a:t>díly </a:t>
            </a:r>
            <a:r>
              <a:rPr sz="2800" spc="19" baseline="-1629" dirty="0">
                <a:latin typeface="Georgia"/>
                <a:cs typeface="Georgia"/>
              </a:rPr>
              <a:t> </a:t>
            </a:r>
            <a:r>
              <a:rPr sz="2800" spc="0" baseline="-1629" dirty="0">
                <a:latin typeface="Georgia"/>
                <a:cs typeface="Georgia"/>
              </a:rPr>
              <a:t>-</a:t>
            </a:r>
            <a:r>
              <a:rPr sz="2800" spc="9" baseline="-1629" dirty="0">
                <a:latin typeface="Georgia"/>
                <a:cs typeface="Georgia"/>
              </a:rPr>
              <a:t> </a:t>
            </a:r>
            <a:r>
              <a:rPr sz="2800" spc="0" baseline="-1629" dirty="0">
                <a:latin typeface="Georgia"/>
                <a:cs typeface="Georgia"/>
              </a:rPr>
              <a:t>zm</a:t>
            </a:r>
            <a:r>
              <a:rPr sz="2800" spc="4" baseline="-1629" dirty="0">
                <a:latin typeface="Georgia"/>
                <a:cs typeface="Georgia"/>
              </a:rPr>
              <a:t>ě</a:t>
            </a:r>
            <a:r>
              <a:rPr sz="2800" spc="0" baseline="-1629" dirty="0">
                <a:latin typeface="Georgia"/>
                <a:cs typeface="Georgia"/>
              </a:rPr>
              <a:t>na</a:t>
            </a:r>
            <a:r>
              <a:rPr sz="2800" spc="4" baseline="-1629" dirty="0">
                <a:latin typeface="Georgia"/>
                <a:cs typeface="Georgia"/>
              </a:rPr>
              <a:t> </a:t>
            </a:r>
            <a:r>
              <a:rPr sz="2800" spc="0" baseline="-1629" dirty="0">
                <a:latin typeface="Georgia"/>
                <a:cs typeface="Georgia"/>
              </a:rPr>
              <a:t>soci</a:t>
            </a:r>
            <a:r>
              <a:rPr sz="2800" spc="4" baseline="-1629" dirty="0">
                <a:latin typeface="Georgia"/>
                <a:cs typeface="Georgia"/>
              </a:rPr>
              <a:t>á</a:t>
            </a:r>
            <a:r>
              <a:rPr sz="2800" spc="0" baseline="-1629" dirty="0">
                <a:latin typeface="Georgia"/>
                <a:cs typeface="Georgia"/>
              </a:rPr>
              <a:t>ln</a:t>
            </a:r>
            <a:r>
              <a:rPr sz="2800" spc="4" baseline="-1629" dirty="0">
                <a:latin typeface="Georgia"/>
                <a:cs typeface="Georgia"/>
              </a:rPr>
              <a:t>í</a:t>
            </a:r>
            <a:r>
              <a:rPr sz="2800" spc="0" baseline="-1629" dirty="0">
                <a:latin typeface="Georgia"/>
                <a:cs typeface="Georgia"/>
              </a:rPr>
              <a:t>ho očekává</a:t>
            </a:r>
            <a:r>
              <a:rPr sz="2800" spc="4" baseline="-1629" dirty="0">
                <a:latin typeface="Georgia"/>
                <a:cs typeface="Georgia"/>
              </a:rPr>
              <a:t>n</a:t>
            </a:r>
            <a:r>
              <a:rPr sz="2800" spc="0" baseline="-1629" dirty="0">
                <a:latin typeface="Georgia"/>
                <a:cs typeface="Georgia"/>
              </a:rPr>
              <a:t>í </a:t>
            </a:r>
            <a:r>
              <a:rPr sz="2800" spc="25" baseline="-1629" dirty="0">
                <a:latin typeface="Georgia"/>
                <a:cs typeface="Georgia"/>
              </a:rPr>
              <a:t> </a:t>
            </a:r>
            <a:r>
              <a:rPr sz="2800" spc="0" baseline="-1629" dirty="0">
                <a:latin typeface="Georgia"/>
                <a:cs typeface="Georgia"/>
              </a:rPr>
              <a:t>-</a:t>
            </a:r>
            <a:r>
              <a:rPr sz="2800" spc="9" baseline="-1629" dirty="0">
                <a:latin typeface="Georgia"/>
                <a:cs typeface="Georgia"/>
              </a:rPr>
              <a:t> </a:t>
            </a:r>
            <a:r>
              <a:rPr sz="2800" spc="0" baseline="-1629" dirty="0">
                <a:latin typeface="Georgia"/>
                <a:cs typeface="Georgia"/>
              </a:rPr>
              <a:t>unif</a:t>
            </a:r>
            <a:r>
              <a:rPr sz="2800" spc="4" baseline="-1629" dirty="0">
                <a:latin typeface="Georgia"/>
                <a:cs typeface="Georgia"/>
              </a:rPr>
              <a:t>i</a:t>
            </a:r>
            <a:r>
              <a:rPr sz="2800" spc="0" baseline="-1629" dirty="0">
                <a:latin typeface="Georgia"/>
                <a:cs typeface="Georgia"/>
              </a:rPr>
              <a:t>kace</a:t>
            </a:r>
            <a:r>
              <a:rPr sz="2800" spc="-9" baseline="-1629" dirty="0">
                <a:latin typeface="Georgia"/>
                <a:cs typeface="Georgia"/>
              </a:rPr>
              <a:t> </a:t>
            </a:r>
            <a:r>
              <a:rPr sz="2800" spc="0" baseline="-1629" dirty="0">
                <a:latin typeface="Georgia"/>
                <a:cs typeface="Georgia"/>
              </a:rPr>
              <a:t>ge</a:t>
            </a:r>
            <a:r>
              <a:rPr sz="2800" spc="4" baseline="-1629" dirty="0">
                <a:latin typeface="Georgia"/>
                <a:cs typeface="Georgia"/>
              </a:rPr>
              <a:t>n</a:t>
            </a:r>
            <a:r>
              <a:rPr sz="2800" spc="0" baseline="-1629" dirty="0">
                <a:latin typeface="Georgia"/>
                <a:cs typeface="Georgia"/>
              </a:rPr>
              <a:t>dero</a:t>
            </a:r>
            <a:r>
              <a:rPr sz="2800" spc="-4" baseline="-1629" dirty="0">
                <a:latin typeface="Georgia"/>
                <a:cs typeface="Georgia"/>
              </a:rPr>
              <a:t>v</a:t>
            </a:r>
            <a:r>
              <a:rPr sz="2800" spc="0" baseline="-1629" dirty="0">
                <a:latin typeface="Georgia"/>
                <a:cs typeface="Georgia"/>
              </a:rPr>
              <a:t>é</a:t>
            </a:r>
            <a:endParaRPr sz="2000" dirty="0">
              <a:latin typeface="Georgia"/>
              <a:cs typeface="Georgia"/>
            </a:endParaRPr>
          </a:p>
          <a:p>
            <a:pPr marL="12700" marR="26261">
              <a:lnSpc>
                <a:spcPts val="1789"/>
              </a:lnSpc>
            </a:pPr>
            <a:r>
              <a:rPr sz="2800" spc="0" baseline="1629" dirty="0">
                <a:latin typeface="Georgia"/>
                <a:cs typeface="Georgia"/>
              </a:rPr>
              <a:t>n</a:t>
            </a:r>
            <a:r>
              <a:rPr sz="2800" spc="4" baseline="1629" dirty="0">
                <a:latin typeface="Georgia"/>
                <a:cs typeface="Georgia"/>
              </a:rPr>
              <a:t>o</a:t>
            </a:r>
            <a:r>
              <a:rPr sz="2800" spc="-4" baseline="1629" dirty="0">
                <a:latin typeface="Georgia"/>
                <a:cs typeface="Georgia"/>
              </a:rPr>
              <a:t>r</a:t>
            </a:r>
            <a:r>
              <a:rPr sz="2800" spc="0" baseline="1629" dirty="0">
                <a:latin typeface="Georgia"/>
                <a:cs typeface="Georgia"/>
              </a:rPr>
              <a:t>ma</a:t>
            </a:r>
            <a:r>
              <a:rPr sz="2800" spc="4" baseline="1629" dirty="0">
                <a:latin typeface="Georgia"/>
                <a:cs typeface="Georgia"/>
              </a:rPr>
              <a:t>t</a:t>
            </a:r>
            <a:r>
              <a:rPr sz="2800" spc="0" baseline="1629" dirty="0">
                <a:latin typeface="Georgia"/>
                <a:cs typeface="Georgia"/>
              </a:rPr>
              <a:t>i</a:t>
            </a:r>
            <a:r>
              <a:rPr sz="2800" spc="-4" baseline="1629" dirty="0">
                <a:latin typeface="Georgia"/>
                <a:cs typeface="Georgia"/>
              </a:rPr>
              <a:t>v</a:t>
            </a:r>
            <a:r>
              <a:rPr sz="2800" spc="0" baseline="1629" dirty="0">
                <a:latin typeface="Georgia"/>
                <a:cs typeface="Georgia"/>
              </a:rPr>
              <a:t>ity</a:t>
            </a:r>
            <a:endParaRPr sz="2000" dirty="0">
              <a:latin typeface="Georgia"/>
              <a:cs typeface="Georgia"/>
            </a:endParaRPr>
          </a:p>
          <a:p>
            <a:pPr marL="12700" marR="26261">
              <a:lnSpc>
                <a:spcPts val="2030"/>
              </a:lnSpc>
              <a:spcBef>
                <a:spcPts val="12"/>
              </a:spcBef>
            </a:pPr>
            <a:r>
              <a:rPr sz="2000" spc="0" dirty="0">
                <a:latin typeface="Georgia"/>
                <a:cs typeface="Georgia"/>
              </a:rPr>
              <a:t>Sm</a:t>
            </a:r>
            <a:r>
              <a:rPr sz="2000" spc="-9" dirty="0">
                <a:latin typeface="Georgia"/>
                <a:cs typeface="Georgia"/>
              </a:rPr>
              <a:t>r</a:t>
            </a:r>
            <a:r>
              <a:rPr sz="2000" spc="0" dirty="0">
                <a:latin typeface="Georgia"/>
                <a:cs typeface="Georgia"/>
              </a:rPr>
              <a:t>t</a:t>
            </a:r>
            <a:r>
              <a:rPr sz="2000" spc="9" dirty="0">
                <a:latin typeface="Georgia"/>
                <a:cs typeface="Georgia"/>
              </a:rPr>
              <a:t> </a:t>
            </a:r>
            <a:r>
              <a:rPr sz="2000" spc="-4" dirty="0">
                <a:latin typeface="Georgia"/>
                <a:cs typeface="Georgia"/>
              </a:rPr>
              <a:t>v</a:t>
            </a:r>
            <a:r>
              <a:rPr sz="2000" spc="0" dirty="0">
                <a:latin typeface="Georgia"/>
                <a:cs typeface="Georgia"/>
              </a:rPr>
              <a:t>l</a:t>
            </a:r>
            <a:r>
              <a:rPr sz="2000" spc="4" dirty="0">
                <a:latin typeface="Georgia"/>
                <a:cs typeface="Georgia"/>
              </a:rPr>
              <a:t>a</a:t>
            </a:r>
            <a:r>
              <a:rPr sz="2000" spc="0" dirty="0">
                <a:latin typeface="Georgia"/>
                <a:cs typeface="Georgia"/>
              </a:rPr>
              <a:t>st</a:t>
            </a:r>
            <a:r>
              <a:rPr sz="2000" spc="4" dirty="0">
                <a:latin typeface="Georgia"/>
                <a:cs typeface="Georgia"/>
              </a:rPr>
              <a:t>n</a:t>
            </a:r>
            <a:r>
              <a:rPr sz="2000" spc="0" dirty="0">
                <a:latin typeface="Georgia"/>
                <a:cs typeface="Georgia"/>
              </a:rPr>
              <a:t>ích</a:t>
            </a:r>
            <a:r>
              <a:rPr sz="2000" spc="-4" dirty="0">
                <a:latin typeface="Georgia"/>
                <a:cs typeface="Georgia"/>
              </a:rPr>
              <a:t> r</a:t>
            </a:r>
            <a:r>
              <a:rPr sz="2000" spc="0" dirty="0">
                <a:latin typeface="Georgia"/>
                <a:cs typeface="Georgia"/>
              </a:rPr>
              <a:t>odičů</a:t>
            </a:r>
            <a:r>
              <a:rPr sz="2000" spc="29" dirty="0">
                <a:latin typeface="Georgia"/>
                <a:cs typeface="Georgia"/>
              </a:rPr>
              <a:t> </a:t>
            </a:r>
            <a:r>
              <a:rPr sz="2000" spc="0" dirty="0">
                <a:latin typeface="Georgia"/>
                <a:cs typeface="Georgia"/>
              </a:rPr>
              <a:t>–</a:t>
            </a:r>
            <a:r>
              <a:rPr sz="2000" spc="4" dirty="0">
                <a:latin typeface="Georgia"/>
                <a:cs typeface="Georgia"/>
              </a:rPr>
              <a:t> </a:t>
            </a:r>
            <a:r>
              <a:rPr sz="2000" spc="0" dirty="0">
                <a:latin typeface="Georgia"/>
                <a:cs typeface="Georgia"/>
              </a:rPr>
              <a:t>biol</a:t>
            </a:r>
            <a:r>
              <a:rPr sz="2000" spc="4" dirty="0">
                <a:latin typeface="Georgia"/>
                <a:cs typeface="Georgia"/>
              </a:rPr>
              <a:t>o</a:t>
            </a:r>
            <a:r>
              <a:rPr sz="2000" spc="0" dirty="0">
                <a:latin typeface="Georgia"/>
                <a:cs typeface="Georgia"/>
              </a:rPr>
              <a:t>gic</a:t>
            </a:r>
            <a:r>
              <a:rPr sz="2000" spc="-9" dirty="0">
                <a:latin typeface="Georgia"/>
                <a:cs typeface="Georgia"/>
              </a:rPr>
              <a:t>k</a:t>
            </a:r>
            <a:r>
              <a:rPr sz="2000" spc="0" dirty="0">
                <a:latin typeface="Georgia"/>
                <a:cs typeface="Georgia"/>
              </a:rPr>
              <a:t>é</a:t>
            </a:r>
            <a:r>
              <a:rPr sz="2000" spc="4" dirty="0">
                <a:latin typeface="Georgia"/>
                <a:cs typeface="Georgia"/>
              </a:rPr>
              <a:t> </a:t>
            </a:r>
            <a:r>
              <a:rPr sz="2000" spc="0" dirty="0">
                <a:latin typeface="Georgia"/>
                <a:cs typeface="Georgia"/>
              </a:rPr>
              <a:t>zrcadlo</a:t>
            </a:r>
            <a:endParaRPr sz="2000" dirty="0">
              <a:latin typeface="Georgia"/>
              <a:cs typeface="Georgia"/>
            </a:endParaRPr>
          </a:p>
        </p:txBody>
      </p:sp>
      <p:sp>
        <p:nvSpPr>
          <p:cNvPr id="15" name="object 15"/>
          <p:cNvSpPr txBox="1"/>
          <p:nvPr/>
        </p:nvSpPr>
        <p:spPr>
          <a:xfrm>
            <a:off x="645668" y="5394060"/>
            <a:ext cx="149529" cy="511556"/>
          </a:xfrm>
          <a:prstGeom prst="rect">
            <a:avLst/>
          </a:prstGeom>
        </p:spPr>
        <p:txBody>
          <a:bodyPr wrap="square" lIns="0" tIns="0" rIns="0" bIns="0" rtlCol="0">
            <a:noAutofit/>
          </a:bodyPr>
          <a:lstStyle/>
          <a:p>
            <a:pPr marL="12700">
              <a:lnSpc>
                <a:spcPts val="1945"/>
              </a:lnSpc>
              <a:spcBef>
                <a:spcPts val="97"/>
              </a:spcBef>
            </a:pPr>
            <a:r>
              <a:rPr sz="1800" spc="0" dirty="0">
                <a:solidFill>
                  <a:srgbClr val="9F4DA2"/>
                </a:solidFill>
                <a:latin typeface="Georgia"/>
                <a:cs typeface="Georgia"/>
              </a:rPr>
              <a:t>•</a:t>
            </a:r>
            <a:endParaRPr sz="1800">
              <a:latin typeface="Georgia"/>
              <a:cs typeface="Georgia"/>
            </a:endParaRPr>
          </a:p>
          <a:p>
            <a:pPr marL="12700">
              <a:lnSpc>
                <a:spcPts val="2030"/>
              </a:lnSpc>
              <a:spcBef>
                <a:spcPts val="4"/>
              </a:spcBef>
            </a:pPr>
            <a:r>
              <a:rPr sz="1800" spc="0" dirty="0">
                <a:solidFill>
                  <a:srgbClr val="9F4DA2"/>
                </a:solidFill>
                <a:latin typeface="Georgia"/>
                <a:cs typeface="Georgia"/>
              </a:rPr>
              <a:t>•</a:t>
            </a:r>
            <a:endParaRPr sz="1800">
              <a:latin typeface="Georgia"/>
              <a:cs typeface="Georgia"/>
            </a:endParaRPr>
          </a:p>
        </p:txBody>
      </p:sp>
      <p:sp>
        <p:nvSpPr>
          <p:cNvPr id="14" name="object 14"/>
          <p:cNvSpPr txBox="1"/>
          <p:nvPr/>
        </p:nvSpPr>
        <p:spPr>
          <a:xfrm>
            <a:off x="645668" y="6128628"/>
            <a:ext cx="149529" cy="254000"/>
          </a:xfrm>
          <a:prstGeom prst="rect">
            <a:avLst/>
          </a:prstGeom>
        </p:spPr>
        <p:txBody>
          <a:bodyPr wrap="square" lIns="0" tIns="0" rIns="0" bIns="0" rtlCol="0">
            <a:noAutofit/>
          </a:bodyPr>
          <a:lstStyle/>
          <a:p>
            <a:pPr marL="12700">
              <a:lnSpc>
                <a:spcPts val="1945"/>
              </a:lnSpc>
              <a:spcBef>
                <a:spcPts val="97"/>
              </a:spcBef>
            </a:pPr>
            <a:r>
              <a:rPr sz="1800" spc="0" dirty="0">
                <a:solidFill>
                  <a:srgbClr val="9F4DA2"/>
                </a:solidFill>
                <a:latin typeface="Georgia"/>
                <a:cs typeface="Georgia"/>
              </a:rPr>
              <a:t>•</a:t>
            </a:r>
            <a:endParaRPr sz="18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9831230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24"/>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5" name="object 25"/>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6" name="object 26"/>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7" name="object 27"/>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0" name="object 30"/>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1" name="object 31"/>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2" name="object 32"/>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3" name="object 33"/>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4" name="object 34"/>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5" name="object 35"/>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0" name="object 20"/>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1" name="object 21"/>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2" name="object 22"/>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3" name="object 23"/>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19" name="object 19"/>
          <p:cNvSpPr txBox="1"/>
          <p:nvPr/>
        </p:nvSpPr>
        <p:spPr>
          <a:xfrm>
            <a:off x="535940" y="1189077"/>
            <a:ext cx="3633622" cy="482600"/>
          </a:xfrm>
          <a:prstGeom prst="rect">
            <a:avLst/>
          </a:prstGeom>
        </p:spPr>
        <p:txBody>
          <a:bodyPr wrap="square" lIns="0" tIns="0" rIns="0" bIns="0" rtlCol="0">
            <a:noAutofit/>
          </a:bodyPr>
          <a:lstStyle/>
          <a:p>
            <a:pPr marL="12700">
              <a:lnSpc>
                <a:spcPts val="3800"/>
              </a:lnSpc>
              <a:spcBef>
                <a:spcPts val="190"/>
              </a:spcBef>
            </a:pPr>
            <a:r>
              <a:rPr sz="3600" spc="0" dirty="0">
                <a:solidFill>
                  <a:srgbClr val="424455"/>
                </a:solidFill>
                <a:latin typeface="Trebuchet MS"/>
                <a:cs typeface="Trebuchet MS"/>
              </a:rPr>
              <a:t>Biologi</a:t>
            </a:r>
            <a:r>
              <a:rPr sz="3600" spc="14" dirty="0">
                <a:solidFill>
                  <a:srgbClr val="424455"/>
                </a:solidFill>
                <a:latin typeface="Trebuchet MS"/>
                <a:cs typeface="Trebuchet MS"/>
              </a:rPr>
              <a:t>c</a:t>
            </a:r>
            <a:r>
              <a:rPr sz="3600" spc="0" dirty="0">
                <a:solidFill>
                  <a:srgbClr val="424455"/>
                </a:solidFill>
                <a:latin typeface="Trebuchet MS"/>
                <a:cs typeface="Trebuchet MS"/>
              </a:rPr>
              <a:t>ké změny</a:t>
            </a:r>
            <a:endParaRPr sz="3600">
              <a:latin typeface="Trebuchet MS"/>
              <a:cs typeface="Trebuchet MS"/>
            </a:endParaRPr>
          </a:p>
        </p:txBody>
      </p:sp>
      <p:sp>
        <p:nvSpPr>
          <p:cNvPr id="18" name="object 18"/>
          <p:cNvSpPr txBox="1"/>
          <p:nvPr/>
        </p:nvSpPr>
        <p:spPr>
          <a:xfrm>
            <a:off x="645668" y="2259594"/>
            <a:ext cx="191071" cy="1653344"/>
          </a:xfrm>
          <a:prstGeom prst="rect">
            <a:avLst/>
          </a:prstGeom>
        </p:spPr>
        <p:txBody>
          <a:bodyPr wrap="square" lIns="0" tIns="0" rIns="0" bIns="0" rtlCol="0">
            <a:noAutofit/>
          </a:bodyPr>
          <a:lstStyle/>
          <a:p>
            <a:pPr marL="12700" marR="165">
              <a:lnSpc>
                <a:spcPts val="2565"/>
              </a:lnSpc>
              <a:spcBef>
                <a:spcPts val="128"/>
              </a:spcBef>
            </a:pPr>
            <a:r>
              <a:rPr sz="2400" spc="0" dirty="0">
                <a:solidFill>
                  <a:srgbClr val="9F4DA2"/>
                </a:solidFill>
                <a:latin typeface="Georgia"/>
                <a:cs typeface="Georgia"/>
              </a:rPr>
              <a:t>•</a:t>
            </a:r>
            <a:endParaRPr sz="2400">
              <a:latin typeface="Georgia"/>
              <a:cs typeface="Georgia"/>
            </a:endParaRPr>
          </a:p>
          <a:p>
            <a:pPr marL="12700" marR="165">
              <a:lnSpc>
                <a:spcPts val="2605"/>
              </a:lnSpc>
              <a:spcBef>
                <a:spcPts val="2"/>
              </a:spcBef>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marR="165">
              <a:lnSpc>
                <a:spcPts val="2605"/>
              </a:lnSpc>
            </a:pPr>
            <a:r>
              <a:rPr sz="2400" spc="0" dirty="0">
                <a:solidFill>
                  <a:srgbClr val="9F4DA2"/>
                </a:solidFill>
                <a:latin typeface="Georgia"/>
                <a:cs typeface="Georgia"/>
              </a:rPr>
              <a:t>•</a:t>
            </a:r>
            <a:endParaRPr sz="2400">
              <a:latin typeface="Georgia"/>
              <a:cs typeface="Georgia"/>
            </a:endParaRPr>
          </a:p>
          <a:p>
            <a:pPr marL="12700">
              <a:lnSpc>
                <a:spcPts val="2605"/>
              </a:lnSpc>
            </a:pPr>
            <a:r>
              <a:rPr sz="2400" spc="0" dirty="0">
                <a:solidFill>
                  <a:srgbClr val="9F4DA2"/>
                </a:solidFill>
                <a:latin typeface="Georgia"/>
                <a:cs typeface="Georgia"/>
              </a:rPr>
              <a:t>•</a:t>
            </a:r>
            <a:endParaRPr sz="2400">
              <a:latin typeface="Georgia"/>
              <a:cs typeface="Georgia"/>
            </a:endParaRPr>
          </a:p>
        </p:txBody>
      </p:sp>
      <p:sp>
        <p:nvSpPr>
          <p:cNvPr id="17" name="object 17"/>
          <p:cNvSpPr txBox="1"/>
          <p:nvPr/>
        </p:nvSpPr>
        <p:spPr>
          <a:xfrm>
            <a:off x="902004" y="2259594"/>
            <a:ext cx="7192040" cy="3778072"/>
          </a:xfrm>
          <a:prstGeom prst="rect">
            <a:avLst/>
          </a:prstGeom>
        </p:spPr>
        <p:txBody>
          <a:bodyPr wrap="square" lIns="0" tIns="0" rIns="0" bIns="0" rtlCol="0">
            <a:noAutofit/>
          </a:bodyPr>
          <a:lstStyle/>
          <a:p>
            <a:pPr marL="12700" marR="39248">
              <a:lnSpc>
                <a:spcPts val="2565"/>
              </a:lnSpc>
              <a:spcBef>
                <a:spcPts val="128"/>
              </a:spcBef>
            </a:pPr>
            <a:r>
              <a:rPr sz="2400" spc="0" dirty="0">
                <a:latin typeface="Georgia"/>
                <a:cs typeface="Georgia"/>
              </a:rPr>
              <a:t>Pozvolný</a:t>
            </a:r>
            <a:r>
              <a:rPr sz="2400" spc="-4" dirty="0">
                <a:latin typeface="Georgia"/>
                <a:cs typeface="Georgia"/>
              </a:rPr>
              <a:t> </a:t>
            </a:r>
            <a:r>
              <a:rPr sz="2400" spc="0" dirty="0">
                <a:latin typeface="Georgia"/>
                <a:cs typeface="Georgia"/>
              </a:rPr>
              <a:t>úpadek těl</a:t>
            </a:r>
            <a:r>
              <a:rPr sz="2400" spc="4" dirty="0">
                <a:latin typeface="Georgia"/>
                <a:cs typeface="Georgia"/>
              </a:rPr>
              <a:t>e</a:t>
            </a:r>
            <a:r>
              <a:rPr sz="2400" spc="0" dirty="0">
                <a:latin typeface="Georgia"/>
                <a:cs typeface="Georgia"/>
              </a:rPr>
              <a:t>s</a:t>
            </a:r>
            <a:r>
              <a:rPr sz="2400" spc="-4" dirty="0">
                <a:latin typeface="Georgia"/>
                <a:cs typeface="Georgia"/>
              </a:rPr>
              <a:t>n</a:t>
            </a:r>
            <a:r>
              <a:rPr sz="2400" spc="0" dirty="0">
                <a:latin typeface="Georgia"/>
                <a:cs typeface="Georgia"/>
              </a:rPr>
              <a:t>ých funkcí</a:t>
            </a:r>
            <a:endParaRPr sz="2400">
              <a:latin typeface="Georgia"/>
              <a:cs typeface="Georgia"/>
            </a:endParaRPr>
          </a:p>
          <a:p>
            <a:pPr marL="12700" marR="39248">
              <a:lnSpc>
                <a:spcPts val="2605"/>
              </a:lnSpc>
              <a:spcBef>
                <a:spcPts val="2"/>
              </a:spcBef>
            </a:pPr>
            <a:r>
              <a:rPr sz="2400" spc="0" dirty="0">
                <a:latin typeface="Georgia"/>
                <a:cs typeface="Georgia"/>
              </a:rPr>
              <a:t>Sm</a:t>
            </a:r>
            <a:r>
              <a:rPr sz="2400" spc="-9" dirty="0">
                <a:latin typeface="Georgia"/>
                <a:cs typeface="Georgia"/>
              </a:rPr>
              <a:t>y</a:t>
            </a:r>
            <a:r>
              <a:rPr sz="2400" spc="0" dirty="0">
                <a:latin typeface="Georgia"/>
                <a:cs typeface="Georgia"/>
              </a:rPr>
              <a:t>s</a:t>
            </a:r>
            <a:r>
              <a:rPr sz="2400" spc="-4" dirty="0">
                <a:latin typeface="Georgia"/>
                <a:cs typeface="Georgia"/>
              </a:rPr>
              <a:t>l</a:t>
            </a:r>
            <a:r>
              <a:rPr sz="2400" spc="0" dirty="0">
                <a:latin typeface="Georgia"/>
                <a:cs typeface="Georgia"/>
              </a:rPr>
              <a:t>ové</a:t>
            </a:r>
            <a:r>
              <a:rPr sz="2400" spc="9" dirty="0">
                <a:latin typeface="Georgia"/>
                <a:cs typeface="Georgia"/>
              </a:rPr>
              <a:t> </a:t>
            </a:r>
            <a:r>
              <a:rPr sz="2400" spc="0" dirty="0">
                <a:latin typeface="Georgia"/>
                <a:cs typeface="Georgia"/>
              </a:rPr>
              <a:t>funkce</a:t>
            </a:r>
            <a:r>
              <a:rPr sz="2400" spc="-4" dirty="0">
                <a:latin typeface="Georgia"/>
                <a:cs typeface="Georgia"/>
              </a:rPr>
              <a:t> </a:t>
            </a:r>
            <a:r>
              <a:rPr sz="2400" spc="0" dirty="0">
                <a:latin typeface="Georgia"/>
                <a:cs typeface="Georgia"/>
              </a:rPr>
              <a:t>–</a:t>
            </a:r>
            <a:r>
              <a:rPr sz="2400" spc="-9" dirty="0">
                <a:latin typeface="Georgia"/>
                <a:cs typeface="Georgia"/>
              </a:rPr>
              <a:t> </a:t>
            </a:r>
            <a:r>
              <a:rPr sz="2400" spc="0" dirty="0">
                <a:latin typeface="Georgia"/>
                <a:cs typeface="Georgia"/>
              </a:rPr>
              <a:t>zrak, sluch</a:t>
            </a:r>
            <a:endParaRPr sz="2400">
              <a:latin typeface="Georgia"/>
              <a:cs typeface="Georgia"/>
            </a:endParaRPr>
          </a:p>
          <a:p>
            <a:pPr marL="12700" marR="39248">
              <a:lnSpc>
                <a:spcPts val="2605"/>
              </a:lnSpc>
            </a:pPr>
            <a:r>
              <a:rPr sz="2400" spc="0" dirty="0">
                <a:latin typeface="Georgia"/>
                <a:cs typeface="Georgia"/>
              </a:rPr>
              <a:t>Fyzická</a:t>
            </a:r>
            <a:r>
              <a:rPr sz="2400" spc="-19" dirty="0">
                <a:latin typeface="Georgia"/>
                <a:cs typeface="Georgia"/>
              </a:rPr>
              <a:t> </a:t>
            </a:r>
            <a:r>
              <a:rPr sz="2400" spc="0" dirty="0">
                <a:latin typeface="Georgia"/>
                <a:cs typeface="Georgia"/>
              </a:rPr>
              <a:t>síla</a:t>
            </a:r>
            <a:r>
              <a:rPr sz="2400" spc="4" dirty="0">
                <a:latin typeface="Georgia"/>
                <a:cs typeface="Georgia"/>
              </a:rPr>
              <a:t> </a:t>
            </a:r>
            <a:r>
              <a:rPr sz="2400" spc="0" dirty="0">
                <a:latin typeface="Georgia"/>
                <a:cs typeface="Georgia"/>
              </a:rPr>
              <a:t>koord</a:t>
            </a:r>
            <a:r>
              <a:rPr sz="2400" spc="4" dirty="0">
                <a:latin typeface="Georgia"/>
                <a:cs typeface="Georgia"/>
              </a:rPr>
              <a:t>i</a:t>
            </a:r>
            <a:r>
              <a:rPr sz="2400" spc="0" dirty="0">
                <a:latin typeface="Georgia"/>
                <a:cs typeface="Georgia"/>
              </a:rPr>
              <a:t>nace</a:t>
            </a:r>
            <a:r>
              <a:rPr sz="2400" spc="-9" dirty="0">
                <a:latin typeface="Georgia"/>
                <a:cs typeface="Georgia"/>
              </a:rPr>
              <a:t> </a:t>
            </a:r>
            <a:r>
              <a:rPr sz="2400" spc="0" dirty="0">
                <a:latin typeface="Georgia"/>
                <a:cs typeface="Georgia"/>
              </a:rPr>
              <a:t>poh</a:t>
            </a:r>
            <a:r>
              <a:rPr sz="2400" spc="-9" dirty="0">
                <a:latin typeface="Georgia"/>
                <a:cs typeface="Georgia"/>
              </a:rPr>
              <a:t>y</a:t>
            </a:r>
            <a:r>
              <a:rPr sz="2400" spc="0" dirty="0">
                <a:latin typeface="Georgia"/>
                <a:cs typeface="Georgia"/>
              </a:rPr>
              <a:t>bů</a:t>
            </a:r>
            <a:endParaRPr sz="2400">
              <a:latin typeface="Georgia"/>
              <a:cs typeface="Georgia"/>
            </a:endParaRPr>
          </a:p>
          <a:p>
            <a:pPr marL="12700" marR="39248">
              <a:lnSpc>
                <a:spcPts val="2605"/>
              </a:lnSpc>
            </a:pPr>
            <a:r>
              <a:rPr sz="2400" spc="0" dirty="0">
                <a:latin typeface="Georgia"/>
                <a:cs typeface="Georgia"/>
              </a:rPr>
              <a:t>Hmotnost</a:t>
            </a:r>
            <a:r>
              <a:rPr sz="2400" spc="-4" dirty="0">
                <a:latin typeface="Georgia"/>
                <a:cs typeface="Georgia"/>
              </a:rPr>
              <a:t>n</a:t>
            </a:r>
            <a:r>
              <a:rPr sz="2400" spc="0" dirty="0">
                <a:latin typeface="Georgia"/>
                <a:cs typeface="Georgia"/>
              </a:rPr>
              <a:t>í</a:t>
            </a:r>
            <a:r>
              <a:rPr sz="2400" spc="-19" dirty="0">
                <a:latin typeface="Georgia"/>
                <a:cs typeface="Georgia"/>
              </a:rPr>
              <a:t> </a:t>
            </a:r>
            <a:r>
              <a:rPr sz="2400" spc="0" dirty="0">
                <a:latin typeface="Georgia"/>
                <a:cs typeface="Georgia"/>
              </a:rPr>
              <a:t>změny</a:t>
            </a:r>
            <a:endParaRPr sz="2400">
              <a:latin typeface="Georgia"/>
              <a:cs typeface="Georgia"/>
            </a:endParaRPr>
          </a:p>
          <a:p>
            <a:pPr marL="12700">
              <a:lnSpc>
                <a:spcPts val="2300"/>
              </a:lnSpc>
              <a:spcBef>
                <a:spcPts val="224"/>
              </a:spcBef>
            </a:pPr>
            <a:r>
              <a:rPr sz="2400" spc="0" dirty="0">
                <a:latin typeface="Georgia"/>
                <a:cs typeface="Georgia"/>
              </a:rPr>
              <a:t>U</a:t>
            </a:r>
            <a:r>
              <a:rPr sz="2400" spc="-9" dirty="0">
                <a:latin typeface="Georgia"/>
                <a:cs typeface="Georgia"/>
              </a:rPr>
              <a:t>v</a:t>
            </a:r>
            <a:r>
              <a:rPr sz="2400" spc="0" dirty="0">
                <a:latin typeface="Georgia"/>
                <a:cs typeface="Georgia"/>
              </a:rPr>
              <a:t>ědomění</a:t>
            </a:r>
            <a:r>
              <a:rPr sz="2400" spc="-19" dirty="0">
                <a:latin typeface="Georgia"/>
                <a:cs typeface="Georgia"/>
              </a:rPr>
              <a:t> </a:t>
            </a:r>
            <a:r>
              <a:rPr sz="2400" spc="0" dirty="0">
                <a:latin typeface="Georgia"/>
                <a:cs typeface="Georgia"/>
              </a:rPr>
              <a:t>si</a:t>
            </a:r>
            <a:r>
              <a:rPr sz="2400" spc="-14" dirty="0">
                <a:latin typeface="Georgia"/>
                <a:cs typeface="Georgia"/>
              </a:rPr>
              <a:t> </a:t>
            </a:r>
            <a:r>
              <a:rPr sz="2400" spc="0" dirty="0">
                <a:latin typeface="Georgia"/>
                <a:cs typeface="Georgia"/>
              </a:rPr>
              <a:t>v</a:t>
            </a:r>
            <a:r>
              <a:rPr sz="2400" spc="-9" dirty="0">
                <a:latin typeface="Georgia"/>
                <a:cs typeface="Georgia"/>
              </a:rPr>
              <a:t>l</a:t>
            </a:r>
            <a:r>
              <a:rPr sz="2400" spc="0" dirty="0">
                <a:latin typeface="Georgia"/>
                <a:cs typeface="Georgia"/>
              </a:rPr>
              <a:t>ast</a:t>
            </a:r>
            <a:r>
              <a:rPr sz="2400" spc="-9" dirty="0">
                <a:latin typeface="Georgia"/>
                <a:cs typeface="Georgia"/>
              </a:rPr>
              <a:t>n</a:t>
            </a:r>
            <a:r>
              <a:rPr sz="2400" spc="0" dirty="0">
                <a:latin typeface="Georgia"/>
                <a:cs typeface="Georgia"/>
              </a:rPr>
              <a:t>í zranitelnosti</a:t>
            </a:r>
            <a:r>
              <a:rPr sz="2400" spc="553" dirty="0">
                <a:latin typeface="Georgia"/>
                <a:cs typeface="Georgia"/>
              </a:rPr>
              <a:t> </a:t>
            </a:r>
            <a:r>
              <a:rPr sz="2400" spc="0" dirty="0">
                <a:latin typeface="Georgia"/>
                <a:cs typeface="Georgia"/>
              </a:rPr>
              <a:t>- reflexe obav ze smrti</a:t>
            </a:r>
            <a:r>
              <a:rPr sz="2400" spc="558" dirty="0">
                <a:latin typeface="Georgia"/>
                <a:cs typeface="Georgia"/>
              </a:rPr>
              <a:t> </a:t>
            </a:r>
            <a:r>
              <a:rPr sz="2400" spc="0" dirty="0">
                <a:latin typeface="Georgia"/>
                <a:cs typeface="Georgia"/>
              </a:rPr>
              <a:t>- ož</a:t>
            </a:r>
            <a:r>
              <a:rPr sz="2400" spc="4" dirty="0">
                <a:latin typeface="Georgia"/>
                <a:cs typeface="Georgia"/>
              </a:rPr>
              <a:t>i</a:t>
            </a:r>
            <a:r>
              <a:rPr sz="2400" spc="0" dirty="0">
                <a:latin typeface="Georgia"/>
                <a:cs typeface="Georgia"/>
              </a:rPr>
              <a:t>vu</a:t>
            </a:r>
            <a:r>
              <a:rPr sz="2400" spc="-9" dirty="0">
                <a:latin typeface="Georgia"/>
                <a:cs typeface="Georgia"/>
              </a:rPr>
              <a:t>j</a:t>
            </a:r>
            <a:r>
              <a:rPr sz="2400" spc="0" dirty="0">
                <a:latin typeface="Georgia"/>
                <a:cs typeface="Georgia"/>
              </a:rPr>
              <a:t>e</a:t>
            </a:r>
            <a:r>
              <a:rPr sz="2400" spc="-9" dirty="0">
                <a:latin typeface="Georgia"/>
                <a:cs typeface="Georgia"/>
              </a:rPr>
              <a:t> </a:t>
            </a:r>
            <a:r>
              <a:rPr sz="2400" spc="0" dirty="0">
                <a:latin typeface="Georgia"/>
                <a:cs typeface="Georgia"/>
              </a:rPr>
              <a:t>se v</a:t>
            </a:r>
            <a:r>
              <a:rPr sz="2400" spc="-4" dirty="0">
                <a:latin typeface="Georgia"/>
                <a:cs typeface="Georgia"/>
              </a:rPr>
              <a:t> </a:t>
            </a:r>
            <a:r>
              <a:rPr sz="2400" spc="0" dirty="0">
                <a:latin typeface="Georgia"/>
                <a:cs typeface="Georgia"/>
              </a:rPr>
              <a:t>okamži</a:t>
            </a:r>
            <a:r>
              <a:rPr sz="2400" spc="4" dirty="0">
                <a:latin typeface="Georgia"/>
                <a:cs typeface="Georgia"/>
              </a:rPr>
              <a:t>c</a:t>
            </a:r>
            <a:r>
              <a:rPr sz="2400" spc="0" dirty="0">
                <a:latin typeface="Georgia"/>
                <a:cs typeface="Georgia"/>
              </a:rPr>
              <a:t>í</a:t>
            </a:r>
            <a:r>
              <a:rPr sz="2400" spc="4" dirty="0">
                <a:latin typeface="Georgia"/>
                <a:cs typeface="Georgia"/>
              </a:rPr>
              <a:t>c</a:t>
            </a:r>
            <a:r>
              <a:rPr sz="2400" spc="0" dirty="0">
                <a:latin typeface="Georgia"/>
                <a:cs typeface="Georgia"/>
              </a:rPr>
              <a:t>h</a:t>
            </a:r>
            <a:r>
              <a:rPr sz="2400" spc="-29" dirty="0">
                <a:latin typeface="Georgia"/>
                <a:cs typeface="Georgia"/>
              </a:rPr>
              <a:t> </a:t>
            </a:r>
            <a:r>
              <a:rPr sz="2400" spc="0" dirty="0">
                <a:latin typeface="Georgia"/>
                <a:cs typeface="Georgia"/>
              </a:rPr>
              <a:t>konfrontace s nemocí smrti</a:t>
            </a:r>
            <a:r>
              <a:rPr sz="2400" spc="-14" dirty="0">
                <a:latin typeface="Georgia"/>
                <a:cs typeface="Georgia"/>
              </a:rPr>
              <a:t> </a:t>
            </a:r>
            <a:r>
              <a:rPr sz="2400" spc="0" dirty="0">
                <a:latin typeface="Georgia"/>
                <a:cs typeface="Georgia"/>
              </a:rPr>
              <a:t>v</a:t>
            </a:r>
            <a:r>
              <a:rPr sz="2400" spc="-4" dirty="0">
                <a:latin typeface="Georgia"/>
                <a:cs typeface="Georgia"/>
              </a:rPr>
              <a:t> </a:t>
            </a:r>
            <a:r>
              <a:rPr sz="2400" spc="0" dirty="0">
                <a:latin typeface="Georgia"/>
                <a:cs typeface="Georgia"/>
              </a:rPr>
              <a:t>okolí</a:t>
            </a:r>
            <a:endParaRPr sz="2400">
              <a:latin typeface="Georgia"/>
              <a:cs typeface="Georgia"/>
            </a:endParaRPr>
          </a:p>
          <a:p>
            <a:pPr marL="12700" marR="378198" algn="just">
              <a:lnSpc>
                <a:spcPts val="2726"/>
              </a:lnSpc>
              <a:spcBef>
                <a:spcPts val="169"/>
              </a:spcBef>
            </a:pPr>
            <a:r>
              <a:rPr sz="2400" spc="0" dirty="0">
                <a:latin typeface="Georgia"/>
                <a:cs typeface="Georgia"/>
              </a:rPr>
              <a:t>Mění</a:t>
            </a:r>
            <a:r>
              <a:rPr sz="2400" spc="-25" dirty="0">
                <a:latin typeface="Georgia"/>
                <a:cs typeface="Georgia"/>
              </a:rPr>
              <a:t> </a:t>
            </a:r>
            <a:r>
              <a:rPr sz="2400" spc="0" dirty="0">
                <a:latin typeface="Georgia"/>
                <a:cs typeface="Georgia"/>
              </a:rPr>
              <a:t>se postoj</a:t>
            </a:r>
            <a:r>
              <a:rPr sz="2400" spc="9" dirty="0">
                <a:latin typeface="Georgia"/>
                <a:cs typeface="Georgia"/>
              </a:rPr>
              <a:t> </a:t>
            </a:r>
            <a:r>
              <a:rPr sz="2400" spc="0" dirty="0">
                <a:latin typeface="Georgia"/>
                <a:cs typeface="Georgia"/>
              </a:rPr>
              <a:t>k </a:t>
            </a:r>
            <a:r>
              <a:rPr sz="2400" spc="-9" dirty="0">
                <a:latin typeface="Georgia"/>
                <a:cs typeface="Georgia"/>
              </a:rPr>
              <a:t>v</a:t>
            </a:r>
            <a:r>
              <a:rPr sz="2400" spc="0" dirty="0">
                <a:latin typeface="Georgia"/>
                <a:cs typeface="Georgia"/>
              </a:rPr>
              <a:t>last</a:t>
            </a:r>
            <a:r>
              <a:rPr sz="2400" spc="-4" dirty="0">
                <a:latin typeface="Georgia"/>
                <a:cs typeface="Georgia"/>
              </a:rPr>
              <a:t>n</a:t>
            </a:r>
            <a:r>
              <a:rPr sz="2400" spc="0" dirty="0">
                <a:latin typeface="Georgia"/>
                <a:cs typeface="Georgia"/>
              </a:rPr>
              <a:t>ímu tělu</a:t>
            </a:r>
            <a:r>
              <a:rPr sz="2400" spc="-9" dirty="0">
                <a:latin typeface="Georgia"/>
                <a:cs typeface="Georgia"/>
              </a:rPr>
              <a:t> </a:t>
            </a:r>
            <a:r>
              <a:rPr sz="2400" spc="0" dirty="0">
                <a:latin typeface="Georgia"/>
                <a:cs typeface="Georgia"/>
              </a:rPr>
              <a:t>a jeho fun</a:t>
            </a:r>
            <a:r>
              <a:rPr sz="2400" spc="4" dirty="0">
                <a:latin typeface="Georgia"/>
                <a:cs typeface="Georgia"/>
              </a:rPr>
              <a:t>g</a:t>
            </a:r>
            <a:r>
              <a:rPr sz="2400" spc="0" dirty="0">
                <a:latin typeface="Georgia"/>
                <a:cs typeface="Georgia"/>
              </a:rPr>
              <a:t>ování</a:t>
            </a:r>
            <a:r>
              <a:rPr sz="2400" spc="568" dirty="0">
                <a:latin typeface="Georgia"/>
                <a:cs typeface="Georgia"/>
              </a:rPr>
              <a:t> </a:t>
            </a:r>
            <a:r>
              <a:rPr sz="2400" spc="0" dirty="0">
                <a:latin typeface="Georgia"/>
                <a:cs typeface="Georgia"/>
              </a:rPr>
              <a:t>- </a:t>
            </a:r>
            <a:endParaRPr sz="2400">
              <a:latin typeface="Georgia"/>
              <a:cs typeface="Georgia"/>
            </a:endParaRPr>
          </a:p>
          <a:p>
            <a:pPr marL="12700" marR="378198" algn="just">
              <a:lnSpc>
                <a:spcPts val="2726"/>
              </a:lnSpc>
            </a:pPr>
            <a:r>
              <a:rPr sz="2400" spc="0" dirty="0">
                <a:latin typeface="Georgia"/>
                <a:cs typeface="Georgia"/>
              </a:rPr>
              <a:t>obranné</a:t>
            </a:r>
            <a:r>
              <a:rPr sz="2400" spc="-9" dirty="0">
                <a:latin typeface="Georgia"/>
                <a:cs typeface="Georgia"/>
              </a:rPr>
              <a:t> </a:t>
            </a:r>
            <a:r>
              <a:rPr sz="2400" spc="0" dirty="0">
                <a:latin typeface="Georgia"/>
                <a:cs typeface="Georgia"/>
              </a:rPr>
              <a:t>reakce</a:t>
            </a:r>
            <a:r>
              <a:rPr sz="2400" spc="9" dirty="0">
                <a:latin typeface="Georgia"/>
                <a:cs typeface="Georgia"/>
              </a:rPr>
              <a:t> </a:t>
            </a:r>
            <a:r>
              <a:rPr sz="2400" spc="0" dirty="0">
                <a:latin typeface="Georgia"/>
                <a:cs typeface="Georgia"/>
              </a:rPr>
              <a:t>–</a:t>
            </a:r>
            <a:r>
              <a:rPr sz="2400" spc="-9" dirty="0">
                <a:latin typeface="Georgia"/>
                <a:cs typeface="Georgia"/>
              </a:rPr>
              <a:t> </a:t>
            </a:r>
            <a:r>
              <a:rPr sz="2400" spc="0" dirty="0">
                <a:latin typeface="Georgia"/>
                <a:cs typeface="Georgia"/>
              </a:rPr>
              <a:t>doka</a:t>
            </a:r>
            <a:r>
              <a:rPr sz="2400" spc="4" dirty="0">
                <a:latin typeface="Georgia"/>
                <a:cs typeface="Georgia"/>
              </a:rPr>
              <a:t>z</a:t>
            </a:r>
            <a:r>
              <a:rPr sz="2400" spc="0" dirty="0">
                <a:latin typeface="Georgia"/>
                <a:cs typeface="Georgia"/>
              </a:rPr>
              <a:t>ování</a:t>
            </a:r>
            <a:r>
              <a:rPr sz="2400" spc="-9" dirty="0">
                <a:latin typeface="Georgia"/>
                <a:cs typeface="Georgia"/>
              </a:rPr>
              <a:t> </a:t>
            </a:r>
            <a:r>
              <a:rPr sz="2400" spc="0" dirty="0">
                <a:latin typeface="Georgia"/>
                <a:cs typeface="Georgia"/>
              </a:rPr>
              <a:t>si x </a:t>
            </a:r>
            <a:r>
              <a:rPr sz="2400" spc="-9" dirty="0">
                <a:latin typeface="Georgia"/>
                <a:cs typeface="Georgia"/>
              </a:rPr>
              <a:t>s</a:t>
            </a:r>
            <a:r>
              <a:rPr sz="2400" spc="0" dirty="0">
                <a:latin typeface="Georgia"/>
                <a:cs typeface="Georgia"/>
              </a:rPr>
              <a:t>eb</a:t>
            </a:r>
            <a:r>
              <a:rPr sz="2400" spc="4" dirty="0">
                <a:latin typeface="Georgia"/>
                <a:cs typeface="Georgia"/>
              </a:rPr>
              <a:t>e</a:t>
            </a:r>
            <a:r>
              <a:rPr sz="2400" spc="0" dirty="0">
                <a:latin typeface="Georgia"/>
                <a:cs typeface="Georgia"/>
              </a:rPr>
              <a:t>pozor</a:t>
            </a:r>
            <a:r>
              <a:rPr sz="2400" spc="4" dirty="0">
                <a:latin typeface="Georgia"/>
                <a:cs typeface="Georgia"/>
              </a:rPr>
              <a:t>o</a:t>
            </a:r>
            <a:r>
              <a:rPr sz="2400" spc="0" dirty="0">
                <a:latin typeface="Georgia"/>
                <a:cs typeface="Georgia"/>
              </a:rPr>
              <a:t>vání, </a:t>
            </a:r>
            <a:endParaRPr sz="2400">
              <a:latin typeface="Georgia"/>
              <a:cs typeface="Georgia"/>
            </a:endParaRPr>
          </a:p>
          <a:p>
            <a:pPr marL="12700" marR="378198" algn="just">
              <a:lnSpc>
                <a:spcPts val="2726"/>
              </a:lnSpc>
            </a:pPr>
            <a:r>
              <a:rPr sz="2400" spc="0" dirty="0">
                <a:latin typeface="Georgia"/>
                <a:cs typeface="Georgia"/>
              </a:rPr>
              <a:t>opako</a:t>
            </a:r>
            <a:r>
              <a:rPr sz="2400" spc="-9" dirty="0">
                <a:latin typeface="Georgia"/>
                <a:cs typeface="Georgia"/>
              </a:rPr>
              <a:t>v</a:t>
            </a:r>
            <a:r>
              <a:rPr sz="2400" spc="0" dirty="0">
                <a:latin typeface="Georgia"/>
                <a:cs typeface="Georgia"/>
              </a:rPr>
              <a:t>aná </a:t>
            </a:r>
            <a:r>
              <a:rPr sz="2400" spc="-4" dirty="0">
                <a:latin typeface="Georgia"/>
                <a:cs typeface="Georgia"/>
              </a:rPr>
              <a:t>l</a:t>
            </a:r>
            <a:r>
              <a:rPr sz="2400" spc="0" dirty="0">
                <a:latin typeface="Georgia"/>
                <a:cs typeface="Georgia"/>
              </a:rPr>
              <a:t>ék. v</a:t>
            </a:r>
            <a:r>
              <a:rPr sz="2400" spc="-9" dirty="0">
                <a:latin typeface="Georgia"/>
                <a:cs typeface="Georgia"/>
              </a:rPr>
              <a:t>y</a:t>
            </a:r>
            <a:r>
              <a:rPr sz="2400" spc="0" dirty="0">
                <a:latin typeface="Georgia"/>
                <a:cs typeface="Georgia"/>
              </a:rPr>
              <a:t>šetření</a:t>
            </a:r>
            <a:endParaRPr sz="2400">
              <a:latin typeface="Georgia"/>
              <a:cs typeface="Georgia"/>
            </a:endParaRPr>
          </a:p>
          <a:p>
            <a:pPr marL="12700" marR="39248">
              <a:lnSpc>
                <a:spcPts val="2605"/>
              </a:lnSpc>
            </a:pPr>
            <a:r>
              <a:rPr sz="3600" spc="0" baseline="-1222" dirty="0">
                <a:latin typeface="Georgia"/>
                <a:cs typeface="Georgia"/>
              </a:rPr>
              <a:t>T</a:t>
            </a:r>
            <a:r>
              <a:rPr sz="3600" spc="4" baseline="-1222" dirty="0">
                <a:latin typeface="Georgia"/>
                <a:cs typeface="Georgia"/>
              </a:rPr>
              <a:t>ě</a:t>
            </a:r>
            <a:r>
              <a:rPr sz="3600" spc="0" baseline="-1222" dirty="0">
                <a:latin typeface="Georgia"/>
                <a:cs typeface="Georgia"/>
              </a:rPr>
              <a:t>lesné</a:t>
            </a:r>
            <a:r>
              <a:rPr sz="3600" spc="-14" baseline="-1222" dirty="0">
                <a:latin typeface="Georgia"/>
                <a:cs typeface="Georgia"/>
              </a:rPr>
              <a:t> </a:t>
            </a:r>
            <a:r>
              <a:rPr sz="3600" spc="0" baseline="-1222" dirty="0">
                <a:latin typeface="Georgia"/>
                <a:cs typeface="Georgia"/>
              </a:rPr>
              <a:t>změny </a:t>
            </a:r>
            <a:r>
              <a:rPr sz="3600" spc="-9" baseline="-1222" dirty="0">
                <a:latin typeface="Georgia"/>
                <a:cs typeface="Georgia"/>
              </a:rPr>
              <a:t>v</a:t>
            </a:r>
            <a:r>
              <a:rPr sz="3600" spc="0" baseline="-1222" dirty="0">
                <a:latin typeface="Georgia"/>
                <a:cs typeface="Georgia"/>
              </a:rPr>
              <a:t>e vzhledu</a:t>
            </a:r>
            <a:r>
              <a:rPr sz="3600" spc="-4" baseline="-1222" dirty="0">
                <a:latin typeface="Georgia"/>
                <a:cs typeface="Georgia"/>
              </a:rPr>
              <a:t> </a:t>
            </a:r>
            <a:r>
              <a:rPr sz="3600" spc="0" baseline="-1222" dirty="0">
                <a:latin typeface="Georgia"/>
                <a:cs typeface="Georgia"/>
              </a:rPr>
              <a:t>–</a:t>
            </a:r>
            <a:r>
              <a:rPr sz="3600" spc="-9" baseline="-1222" dirty="0">
                <a:latin typeface="Georgia"/>
                <a:cs typeface="Georgia"/>
              </a:rPr>
              <a:t> </a:t>
            </a:r>
            <a:r>
              <a:rPr sz="3600" spc="0" baseline="-1222" dirty="0">
                <a:latin typeface="Georgia"/>
                <a:cs typeface="Georgia"/>
              </a:rPr>
              <a:t>ztráta urč</a:t>
            </a:r>
            <a:r>
              <a:rPr sz="3600" spc="9" baseline="-1222" dirty="0">
                <a:latin typeface="Georgia"/>
                <a:cs typeface="Georgia"/>
              </a:rPr>
              <a:t>i</a:t>
            </a:r>
            <a:r>
              <a:rPr sz="3600" spc="0" baseline="-1222" dirty="0">
                <a:latin typeface="Georgia"/>
                <a:cs typeface="Georgia"/>
              </a:rPr>
              <a:t>té</a:t>
            </a:r>
            <a:r>
              <a:rPr sz="3600" spc="-19" baseline="-1222" dirty="0">
                <a:latin typeface="Georgia"/>
                <a:cs typeface="Georgia"/>
              </a:rPr>
              <a:t> </a:t>
            </a:r>
            <a:r>
              <a:rPr sz="3600" spc="0" baseline="-1222" dirty="0">
                <a:latin typeface="Georgia"/>
                <a:cs typeface="Georgia"/>
              </a:rPr>
              <a:t>hodnoty,</a:t>
            </a:r>
            <a:endParaRPr sz="2400">
              <a:latin typeface="Georgia"/>
              <a:cs typeface="Georgia"/>
            </a:endParaRPr>
          </a:p>
          <a:p>
            <a:pPr marL="12700" marR="39248">
              <a:lnSpc>
                <a:spcPts val="2385"/>
              </a:lnSpc>
            </a:pPr>
            <a:r>
              <a:rPr sz="3600" spc="0" baseline="1222" dirty="0">
                <a:latin typeface="Georgia"/>
                <a:cs typeface="Georgia"/>
              </a:rPr>
              <a:t>transformace</a:t>
            </a:r>
            <a:endParaRPr sz="2400">
              <a:latin typeface="Georgia"/>
              <a:cs typeface="Georgia"/>
            </a:endParaRPr>
          </a:p>
        </p:txBody>
      </p:sp>
      <p:sp>
        <p:nvSpPr>
          <p:cNvPr id="16" name="object 16"/>
          <p:cNvSpPr txBox="1"/>
          <p:nvPr/>
        </p:nvSpPr>
        <p:spPr>
          <a:xfrm>
            <a:off x="8101939" y="3875288"/>
            <a:ext cx="298805" cy="330200"/>
          </a:xfrm>
          <a:prstGeom prst="rect">
            <a:avLst/>
          </a:prstGeom>
        </p:spPr>
        <p:txBody>
          <a:bodyPr wrap="square" lIns="0" tIns="0" rIns="0" bIns="0" rtlCol="0">
            <a:noAutofit/>
          </a:bodyPr>
          <a:lstStyle/>
          <a:p>
            <a:pPr marL="12700">
              <a:lnSpc>
                <a:spcPts val="2565"/>
              </a:lnSpc>
              <a:spcBef>
                <a:spcPts val="128"/>
              </a:spcBef>
            </a:pPr>
            <a:r>
              <a:rPr sz="2400" spc="0" dirty="0">
                <a:latin typeface="Georgia"/>
                <a:cs typeface="Georgia"/>
              </a:rPr>
              <a:t>či</a:t>
            </a:r>
            <a:endParaRPr sz="2400">
              <a:latin typeface="Georgia"/>
              <a:cs typeface="Georgia"/>
            </a:endParaRPr>
          </a:p>
        </p:txBody>
      </p:sp>
      <p:sp>
        <p:nvSpPr>
          <p:cNvPr id="15" name="object 15"/>
          <p:cNvSpPr txBox="1"/>
          <p:nvPr/>
        </p:nvSpPr>
        <p:spPr>
          <a:xfrm>
            <a:off x="645668" y="4498604"/>
            <a:ext cx="190906" cy="330200"/>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14" name="object 14"/>
          <p:cNvSpPr txBox="1"/>
          <p:nvPr/>
        </p:nvSpPr>
        <p:spPr>
          <a:xfrm>
            <a:off x="645668" y="5414859"/>
            <a:ext cx="190906" cy="330200"/>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34677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5" name="object 5"/>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457200" y="1481201"/>
            <a:ext cx="8229600" cy="4525899"/>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457200" y="1481201"/>
            <a:ext cx="8229600" cy="4525899"/>
          </a:xfrm>
          <a:custGeom>
            <a:avLst/>
            <a:gdLst/>
            <a:ahLst/>
            <a:cxnLst/>
            <a:rect l="l" t="t" r="r" b="b"/>
            <a:pathLst>
              <a:path w="8229600" h="4525899">
                <a:moveTo>
                  <a:pt x="0" y="4525899"/>
                </a:moveTo>
                <a:lnTo>
                  <a:pt x="8229600" y="4525899"/>
                </a:lnTo>
                <a:lnTo>
                  <a:pt x="8229600" y="0"/>
                </a:lnTo>
                <a:lnTo>
                  <a:pt x="0" y="0"/>
                </a:lnTo>
                <a:lnTo>
                  <a:pt x="0" y="4525899"/>
                </a:lnTo>
                <a:close/>
              </a:path>
            </a:pathLst>
          </a:custGeom>
          <a:ln w="9525">
            <a:solidFill>
              <a:srgbClr val="43568A"/>
            </a:solidFill>
          </a:ln>
        </p:spPr>
        <p:txBody>
          <a:bodyPr wrap="square" lIns="0" tIns="0" rIns="0" bIns="0" rtlCol="0">
            <a:noAutofit/>
          </a:bodyPr>
          <a:lstStyle/>
          <a:p>
            <a:endParaRPr/>
          </a:p>
        </p:txBody>
      </p:sp>
      <p:sp>
        <p:nvSpPr>
          <p:cNvPr id="10" name="object 10"/>
          <p:cNvSpPr/>
          <p:nvPr/>
        </p:nvSpPr>
        <p:spPr>
          <a:xfrm>
            <a:off x="580644" y="448056"/>
            <a:ext cx="8127492" cy="437388"/>
          </a:xfrm>
          <a:prstGeom prst="rect">
            <a:avLst/>
          </a:prstGeom>
          <a:blipFill>
            <a:blip r:embed="rId6" cstate="print"/>
            <a:stretch>
              <a:fillRect/>
            </a:stretch>
          </a:blipFill>
        </p:spPr>
        <p:txBody>
          <a:bodyPr wrap="square" lIns="0" tIns="0" rIns="0" bIns="0" rtlCol="0">
            <a:noAutofit/>
          </a:bodyPr>
          <a:lstStyle/>
          <a:p>
            <a:endParaRPr/>
          </a:p>
        </p:txBody>
      </p:sp>
      <p:sp>
        <p:nvSpPr>
          <p:cNvPr id="2" name="object 2"/>
          <p:cNvSpPr txBox="1"/>
          <p:nvPr/>
        </p:nvSpPr>
        <p:spPr>
          <a:xfrm>
            <a:off x="457200" y="1481201"/>
            <a:ext cx="8229600" cy="4525899"/>
          </a:xfrm>
          <a:prstGeom prst="rect">
            <a:avLst/>
          </a:prstGeom>
        </p:spPr>
        <p:txBody>
          <a:bodyPr wrap="square" lIns="0" tIns="0" rIns="0" bIns="0" rtlCol="0">
            <a:noAutofit/>
          </a:bodyPr>
          <a:lstStyle/>
          <a:p>
            <a:pPr marL="201168">
              <a:lnSpc>
                <a:spcPct val="95825"/>
              </a:lnSpc>
              <a:spcBef>
                <a:spcPts val="445"/>
              </a:spcBef>
            </a:pPr>
            <a:r>
              <a:rPr sz="1800" spc="0" dirty="0">
                <a:solidFill>
                  <a:srgbClr val="3891A7"/>
                </a:solidFill>
                <a:latin typeface="Wingdings"/>
                <a:cs typeface="Wingdings"/>
              </a:rPr>
              <a:t></a:t>
            </a:r>
            <a:r>
              <a:rPr sz="1800" spc="0" dirty="0">
                <a:solidFill>
                  <a:srgbClr val="3891A7"/>
                </a:solidFill>
                <a:latin typeface="Times New Roman"/>
                <a:cs typeface="Times New Roman"/>
              </a:rPr>
              <a:t> </a:t>
            </a:r>
            <a:r>
              <a:rPr sz="1800" spc="163" dirty="0">
                <a:solidFill>
                  <a:srgbClr val="3891A7"/>
                </a:solidFill>
                <a:latin typeface="Times New Roman"/>
                <a:cs typeface="Times New Roman"/>
              </a:rPr>
              <a:t> </a:t>
            </a:r>
            <a:r>
              <a:rPr sz="2700" b="1" spc="0" dirty="0">
                <a:latin typeface="Times New Roman"/>
                <a:cs typeface="Times New Roman"/>
              </a:rPr>
              <a:t>Ph</a:t>
            </a:r>
            <a:r>
              <a:rPr sz="2700" b="1" spc="-14" dirty="0">
                <a:latin typeface="Times New Roman"/>
                <a:cs typeface="Times New Roman"/>
              </a:rPr>
              <a:t>D</a:t>
            </a:r>
            <a:r>
              <a:rPr sz="2700" b="1" spc="-250" dirty="0">
                <a:latin typeface="Times New Roman"/>
                <a:cs typeface="Times New Roman"/>
              </a:rPr>
              <a:t>r</a:t>
            </a:r>
            <a:r>
              <a:rPr sz="2700" b="1" spc="0" dirty="0">
                <a:latin typeface="Times New Roman"/>
                <a:cs typeface="Times New Roman"/>
              </a:rPr>
              <a:t>.</a:t>
            </a:r>
            <a:r>
              <a:rPr sz="2700" b="1" spc="14" dirty="0">
                <a:latin typeface="Times New Roman"/>
                <a:cs typeface="Times New Roman"/>
              </a:rPr>
              <a:t> </a:t>
            </a:r>
            <a:r>
              <a:rPr sz="2700" b="1" spc="0" dirty="0">
                <a:latin typeface="Times New Roman"/>
                <a:cs typeface="Times New Roman"/>
              </a:rPr>
              <a:t>Pav</a:t>
            </a:r>
            <a:r>
              <a:rPr sz="2700" b="1" spc="9" dirty="0">
                <a:latin typeface="Times New Roman"/>
                <a:cs typeface="Times New Roman"/>
              </a:rPr>
              <a:t>l</a:t>
            </a:r>
            <a:r>
              <a:rPr sz="2700" b="1" spc="0" dirty="0">
                <a:latin typeface="Times New Roman"/>
                <a:cs typeface="Times New Roman"/>
              </a:rPr>
              <a:t>a</a:t>
            </a:r>
            <a:r>
              <a:rPr sz="2700" b="1" spc="-9" dirty="0">
                <a:latin typeface="Times New Roman"/>
                <a:cs typeface="Times New Roman"/>
              </a:rPr>
              <a:t> </a:t>
            </a:r>
            <a:r>
              <a:rPr sz="2700" b="1" spc="0" dirty="0">
                <a:latin typeface="Times New Roman"/>
                <a:cs typeface="Times New Roman"/>
              </a:rPr>
              <a:t>P</a:t>
            </a:r>
            <a:r>
              <a:rPr sz="2700" b="1" spc="-50" dirty="0">
                <a:latin typeface="Times New Roman"/>
                <a:cs typeface="Times New Roman"/>
              </a:rPr>
              <a:t>r</a:t>
            </a:r>
            <a:r>
              <a:rPr sz="2700" b="1" spc="0" dirty="0">
                <a:latin typeface="Times New Roman"/>
                <a:cs typeface="Times New Roman"/>
              </a:rPr>
              <a:t>es</a:t>
            </a:r>
            <a:r>
              <a:rPr sz="2700" b="1" spc="9" dirty="0">
                <a:latin typeface="Times New Roman"/>
                <a:cs typeface="Times New Roman"/>
              </a:rPr>
              <a:t>s</a:t>
            </a:r>
            <a:r>
              <a:rPr sz="2700" b="1" spc="0" dirty="0">
                <a:latin typeface="Times New Roman"/>
                <a:cs typeface="Times New Roman"/>
              </a:rPr>
              <a:t>le</a:t>
            </a:r>
            <a:r>
              <a:rPr sz="2700" b="1" spc="-39" dirty="0">
                <a:latin typeface="Times New Roman"/>
                <a:cs typeface="Times New Roman"/>
              </a:rPr>
              <a:t>r</a:t>
            </a:r>
            <a:r>
              <a:rPr sz="2700" b="1" spc="0" dirty="0">
                <a:latin typeface="Times New Roman"/>
                <a:cs typeface="Times New Roman"/>
              </a:rPr>
              <a:t>o</a:t>
            </a:r>
            <a:r>
              <a:rPr sz="2700" b="1" spc="9" dirty="0">
                <a:latin typeface="Times New Roman"/>
                <a:cs typeface="Times New Roman"/>
              </a:rPr>
              <a:t>v</a:t>
            </a:r>
            <a:r>
              <a:rPr sz="2700" b="1" spc="0" dirty="0">
                <a:latin typeface="Times New Roman"/>
                <a:cs typeface="Times New Roman"/>
              </a:rPr>
              <a:t>á,</a:t>
            </a:r>
            <a:r>
              <a:rPr sz="2700" b="1" spc="-34" dirty="0">
                <a:latin typeface="Times New Roman"/>
                <a:cs typeface="Times New Roman"/>
              </a:rPr>
              <a:t> </a:t>
            </a:r>
            <a:r>
              <a:rPr sz="2700" b="1" spc="0" dirty="0">
                <a:latin typeface="Times New Roman"/>
                <a:cs typeface="Times New Roman"/>
              </a:rPr>
              <a:t>Ph</a:t>
            </a:r>
            <a:r>
              <a:rPr sz="2700" b="1" spc="-9" dirty="0">
                <a:latin typeface="Times New Roman"/>
                <a:cs typeface="Times New Roman"/>
              </a:rPr>
              <a:t>.</a:t>
            </a:r>
            <a:r>
              <a:rPr sz="2700" b="1" spc="0" dirty="0">
                <a:latin typeface="Times New Roman"/>
                <a:cs typeface="Times New Roman"/>
              </a:rPr>
              <a:t>D.</a:t>
            </a:r>
            <a:r>
              <a:rPr sz="2700" b="1" spc="9" dirty="0">
                <a:latin typeface="Times New Roman"/>
                <a:cs typeface="Times New Roman"/>
              </a:rPr>
              <a:t> </a:t>
            </a:r>
            <a:endParaRPr sz="2700" dirty="0">
              <a:latin typeface="Times New Roman"/>
              <a:cs typeface="Times New Roman"/>
            </a:endParaRPr>
          </a:p>
          <a:p>
            <a:pPr marL="201168">
              <a:lnSpc>
                <a:spcPct val="95825"/>
              </a:lnSpc>
              <a:spcBef>
                <a:spcPts val="4206"/>
              </a:spcBef>
            </a:pPr>
            <a:r>
              <a:rPr sz="1800" spc="0" dirty="0">
                <a:solidFill>
                  <a:srgbClr val="3891A7"/>
                </a:solidFill>
                <a:latin typeface="Wingdings"/>
                <a:cs typeface="Wingdings"/>
              </a:rPr>
              <a:t></a:t>
            </a:r>
            <a:r>
              <a:rPr sz="1800" spc="0" dirty="0">
                <a:solidFill>
                  <a:srgbClr val="3891A7"/>
                </a:solidFill>
                <a:latin typeface="Times New Roman"/>
                <a:cs typeface="Times New Roman"/>
              </a:rPr>
              <a:t> </a:t>
            </a:r>
            <a:r>
              <a:rPr sz="1800" spc="163" dirty="0">
                <a:solidFill>
                  <a:srgbClr val="3891A7"/>
                </a:solidFill>
                <a:latin typeface="Times New Roman"/>
                <a:cs typeface="Times New Roman"/>
              </a:rPr>
              <a:t> </a:t>
            </a:r>
            <a:r>
              <a:rPr sz="2700" b="1" spc="0" dirty="0">
                <a:latin typeface="Times New Roman"/>
                <a:cs typeface="Times New Roman"/>
              </a:rPr>
              <a:t>Emai</a:t>
            </a:r>
            <a:r>
              <a:rPr sz="2700" b="1" spc="9" dirty="0">
                <a:latin typeface="Times New Roman"/>
                <a:cs typeface="Times New Roman"/>
              </a:rPr>
              <a:t>l</a:t>
            </a:r>
            <a:r>
              <a:rPr sz="2700" b="1" spc="0" dirty="0">
                <a:latin typeface="Times New Roman"/>
                <a:cs typeface="Times New Roman"/>
              </a:rPr>
              <a:t>: </a:t>
            </a:r>
            <a:r>
              <a:rPr sz="3600" b="1" u="heavy" spc="0" dirty="0">
                <a:solidFill>
                  <a:srgbClr val="8DC664"/>
                </a:solidFill>
                <a:latin typeface="Times New Roman"/>
                <a:cs typeface="Times New Roman"/>
                <a:hlinkClick r:id="rId7"/>
              </a:rPr>
              <a:t>pavla.p</a:t>
            </a:r>
            <a:r>
              <a:rPr sz="3600" b="1" u="heavy" spc="-69" dirty="0">
                <a:solidFill>
                  <a:srgbClr val="8DC664"/>
                </a:solidFill>
                <a:latin typeface="Times New Roman"/>
                <a:cs typeface="Times New Roman"/>
                <a:hlinkClick r:id="rId7"/>
              </a:rPr>
              <a:t>r</a:t>
            </a:r>
            <a:r>
              <a:rPr sz="3600" b="1" u="heavy" spc="0" dirty="0">
                <a:solidFill>
                  <a:srgbClr val="8DC664"/>
                </a:solidFill>
                <a:latin typeface="Times New Roman"/>
                <a:cs typeface="Times New Roman"/>
                <a:hlinkClick r:id="rId7"/>
              </a:rPr>
              <a:t>essle</a:t>
            </a:r>
            <a:r>
              <a:rPr sz="3600" b="1" u="heavy" spc="-69" dirty="0">
                <a:solidFill>
                  <a:srgbClr val="8DC664"/>
                </a:solidFill>
                <a:latin typeface="Times New Roman"/>
                <a:cs typeface="Times New Roman"/>
                <a:hlinkClick r:id="rId7"/>
              </a:rPr>
              <a:t>r</a:t>
            </a:r>
            <a:r>
              <a:rPr sz="3600" b="1" u="heavy" spc="0" dirty="0">
                <a:solidFill>
                  <a:srgbClr val="8DC664"/>
                </a:solidFill>
                <a:latin typeface="Times New Roman"/>
                <a:cs typeface="Times New Roman"/>
                <a:hlinkClick r:id="rId7"/>
              </a:rPr>
              <a:t>ova@pedf.cun</a:t>
            </a:r>
            <a:r>
              <a:rPr sz="3600" b="1" u="heavy" spc="-9" dirty="0">
                <a:solidFill>
                  <a:srgbClr val="8DC664"/>
                </a:solidFill>
                <a:latin typeface="Times New Roman"/>
                <a:cs typeface="Times New Roman"/>
                <a:hlinkClick r:id="rId7"/>
              </a:rPr>
              <a:t>i</a:t>
            </a:r>
            <a:r>
              <a:rPr sz="3600" b="1" u="heavy" spc="0" dirty="0">
                <a:solidFill>
                  <a:srgbClr val="8DC664"/>
                </a:solidFill>
                <a:latin typeface="Times New Roman"/>
                <a:cs typeface="Times New Roman"/>
                <a:hlinkClick r:id="rId7"/>
              </a:rPr>
              <a:t>.cz</a:t>
            </a:r>
            <a:endParaRPr sz="3600" dirty="0">
              <a:latin typeface="Times New Roman"/>
              <a:cs typeface="Times New Roman"/>
            </a:endParaRPr>
          </a:p>
          <a:p>
            <a:pPr marL="1234694">
              <a:lnSpc>
                <a:spcPct val="95825"/>
              </a:lnSpc>
              <a:spcBef>
                <a:spcPts val="588"/>
              </a:spcBef>
            </a:pPr>
            <a:r>
              <a:rPr sz="3600" b="1" u="sng" spc="0" dirty="0">
                <a:solidFill>
                  <a:srgbClr val="8DC664"/>
                </a:solidFill>
                <a:latin typeface="Times New Roman"/>
                <a:cs typeface="Times New Roman"/>
                <a:hlinkClick r:id="rId8"/>
              </a:rPr>
              <a:t>pavla.p</a:t>
            </a:r>
            <a:r>
              <a:rPr sz="3600" b="1" u="sng" spc="-59" dirty="0">
                <a:solidFill>
                  <a:srgbClr val="8DC664"/>
                </a:solidFill>
                <a:latin typeface="Times New Roman"/>
                <a:cs typeface="Times New Roman"/>
                <a:hlinkClick r:id="rId8"/>
              </a:rPr>
              <a:t>r</a:t>
            </a:r>
            <a:r>
              <a:rPr sz="3600" b="1" u="sng" spc="0" dirty="0">
                <a:solidFill>
                  <a:srgbClr val="8DC664"/>
                </a:solidFill>
                <a:latin typeface="Times New Roman"/>
                <a:cs typeface="Times New Roman"/>
                <a:hlinkClick r:id="rId8"/>
              </a:rPr>
              <a:t>essle</a:t>
            </a:r>
            <a:r>
              <a:rPr sz="3600" b="1" u="sng" spc="-64" dirty="0">
                <a:solidFill>
                  <a:srgbClr val="8DC664"/>
                </a:solidFill>
                <a:latin typeface="Times New Roman"/>
                <a:cs typeface="Times New Roman"/>
                <a:hlinkClick r:id="rId8"/>
              </a:rPr>
              <a:t>r</a:t>
            </a:r>
            <a:r>
              <a:rPr sz="3600" b="1" u="sng" spc="0" dirty="0">
                <a:solidFill>
                  <a:srgbClr val="8DC664"/>
                </a:solidFill>
                <a:latin typeface="Times New Roman"/>
                <a:cs typeface="Times New Roman"/>
                <a:hlinkClick r:id="rId8"/>
              </a:rPr>
              <a:t>ova@centrum.cz</a:t>
            </a:r>
            <a:endParaRPr sz="3600" u="sng" dirty="0">
              <a:latin typeface="Times New Roman"/>
              <a:cs typeface="Times New Roman"/>
            </a:endParaRPr>
          </a:p>
          <a:p>
            <a:pPr marL="4213225" marR="12982" indent="-77724">
              <a:lnSpc>
                <a:spcPts val="4139"/>
              </a:lnSpc>
              <a:spcBef>
                <a:spcPts val="5294"/>
              </a:spcBef>
            </a:pPr>
            <a:r>
              <a:rPr sz="3600" b="1" spc="0" dirty="0">
                <a:solidFill>
                  <a:srgbClr val="FF0000"/>
                </a:solidFill>
                <a:latin typeface="Times New Roman"/>
                <a:cs typeface="Times New Roman"/>
              </a:rPr>
              <a:t>Konzultační hodiny:</a:t>
            </a:r>
            <a:r>
              <a:rPr sz="3600" b="1" spc="0" dirty="0">
                <a:latin typeface="Times New Roman"/>
                <a:cs typeface="Times New Roman"/>
              </a:rPr>
              <a:t> </a:t>
            </a:r>
            <a:endParaRPr sz="3600" dirty="0">
              <a:latin typeface="Times New Roman"/>
              <a:cs typeface="Times New Roman"/>
            </a:endParaRPr>
          </a:p>
          <a:p>
            <a:pPr marL="4213225" marR="12982">
              <a:lnSpc>
                <a:spcPts val="4139"/>
              </a:lnSpc>
              <a:spcBef>
                <a:spcPts val="587"/>
              </a:spcBef>
            </a:pPr>
            <a:r>
              <a:rPr lang="cs-CZ" sz="3200" b="1" dirty="0">
                <a:latin typeface="Times New Roman"/>
                <a:cs typeface="Times New Roman"/>
              </a:rPr>
              <a:t>d</a:t>
            </a:r>
            <a:r>
              <a:rPr lang="cs-CZ" sz="3200" b="1" spc="0" dirty="0">
                <a:latin typeface="Times New Roman"/>
                <a:cs typeface="Times New Roman"/>
              </a:rPr>
              <a:t>le dohody po emailu</a:t>
            </a:r>
            <a:r>
              <a:rPr sz="3200" b="1" spc="0" dirty="0">
                <a:latin typeface="Times New Roman"/>
                <a:cs typeface="Times New Roman"/>
              </a:rPr>
              <a:t>,</a:t>
            </a:r>
            <a:endParaRPr sz="3200" dirty="0">
              <a:latin typeface="Times New Roman"/>
              <a:cs typeface="Times New Roman"/>
            </a:endParaRPr>
          </a:p>
          <a:p>
            <a:pPr marL="5255641">
              <a:lnSpc>
                <a:spcPct val="95825"/>
              </a:lnSpc>
              <a:spcBef>
                <a:spcPts val="597"/>
              </a:spcBef>
            </a:pPr>
            <a:r>
              <a:rPr sz="3200" b="1" spc="0" dirty="0">
                <a:latin typeface="Times New Roman"/>
                <a:cs typeface="Times New Roman"/>
              </a:rPr>
              <a:t>místnost </a:t>
            </a:r>
            <a:r>
              <a:rPr sz="3200" b="1" spc="-14" dirty="0">
                <a:latin typeface="Times New Roman"/>
                <a:cs typeface="Times New Roman"/>
              </a:rPr>
              <a:t>M</a:t>
            </a:r>
            <a:r>
              <a:rPr sz="3200" b="1" spc="0" dirty="0">
                <a:latin typeface="Times New Roman"/>
                <a:cs typeface="Times New Roman"/>
              </a:rPr>
              <a:t>409</a:t>
            </a:r>
            <a:endParaRPr sz="3200" dirty="0">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cs-CZ" b="1" dirty="0">
                <a:solidFill>
                  <a:srgbClr val="FF0000"/>
                </a:solidFill>
                <a:latin typeface="+mn-lt"/>
              </a:rPr>
              <a:t>Cíle ontogenetické psychologie</a:t>
            </a:r>
          </a:p>
        </p:txBody>
      </p:sp>
      <p:sp>
        <p:nvSpPr>
          <p:cNvPr id="6147" name="Rectangle 3"/>
          <p:cNvSpPr>
            <a:spLocks noGrp="1" noChangeArrowheads="1"/>
          </p:cNvSpPr>
          <p:nvPr>
            <p:ph type="body" idx="1"/>
          </p:nvPr>
        </p:nvSpPr>
        <p:spPr/>
        <p:txBody>
          <a:bodyPr/>
          <a:lstStyle/>
          <a:p>
            <a:pPr>
              <a:buFontTx/>
              <a:buNone/>
            </a:pPr>
            <a:r>
              <a:rPr lang="cs-CZ" sz="2400" dirty="0" err="1"/>
              <a:t>Langmeier</a:t>
            </a:r>
            <a:r>
              <a:rPr lang="cs-CZ" sz="2400" dirty="0"/>
              <a:t> (2006):</a:t>
            </a:r>
          </a:p>
          <a:p>
            <a:pPr>
              <a:buFontTx/>
              <a:buNone/>
            </a:pPr>
            <a:endParaRPr lang="cs-CZ" sz="2400" dirty="0"/>
          </a:p>
          <a:p>
            <a:pPr>
              <a:buFont typeface="Wingdings" pitchFamily="2" charset="2"/>
              <a:buChar char="Ø"/>
            </a:pPr>
            <a:r>
              <a:rPr lang="cs-CZ" dirty="0"/>
              <a:t>popis a charakteristika změn typických pro určité období</a:t>
            </a:r>
          </a:p>
          <a:p>
            <a:pPr>
              <a:buFont typeface="Wingdings" pitchFamily="2" charset="2"/>
              <a:buChar char="Ø"/>
            </a:pPr>
            <a:r>
              <a:rPr lang="cs-CZ" dirty="0"/>
              <a:t>základ pro odvození obecných zákonitostí vývoje psychiky: zkušenost</a:t>
            </a:r>
          </a:p>
          <a:p>
            <a:pPr>
              <a:buFont typeface="Wingdings" pitchFamily="2" charset="2"/>
              <a:buChar char="Ø"/>
            </a:pPr>
            <a:r>
              <a:rPr lang="cs-CZ" dirty="0"/>
              <a:t>různé vývojové teorie</a:t>
            </a:r>
          </a:p>
          <a:p>
            <a:pPr>
              <a:buFont typeface="Wingdings" pitchFamily="2" charset="2"/>
              <a:buChar char="Ø"/>
            </a:pPr>
            <a:endParaRPr lang="cs-CZ" dirty="0"/>
          </a:p>
          <a:p>
            <a:pPr>
              <a:buFont typeface="Wingdings" pitchFamily="2" charset="2"/>
              <a:buChar char="Ø"/>
            </a:pPr>
            <a:r>
              <a:rPr lang="cs-CZ" dirty="0"/>
              <a:t>Nutná kritická reflexe </a:t>
            </a:r>
          </a:p>
          <a:p>
            <a:pPr>
              <a:buFont typeface="Wingdings" pitchFamily="2" charset="2"/>
              <a:buChar char="Ø"/>
            </a:pPr>
            <a:endParaRPr lang="cs-CZ" dirty="0">
              <a:latin typeface="Comic Sans MS" pitchFamily="66"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9" name="object 29"/>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30" name="object 30"/>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31" name="object 31"/>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32" name="object 32"/>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3" name="object 33"/>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4" name="object 34"/>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5" name="object 35"/>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6" name="object 36"/>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7" name="object 37"/>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8" name="object 38"/>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3" name="object 23"/>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4" name="object 24"/>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5" name="object 25"/>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6" name="object 26"/>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22" name="object 22"/>
          <p:cNvSpPr txBox="1"/>
          <p:nvPr/>
        </p:nvSpPr>
        <p:spPr>
          <a:xfrm>
            <a:off x="535940" y="1463397"/>
            <a:ext cx="7645552" cy="482600"/>
          </a:xfrm>
          <a:prstGeom prst="rect">
            <a:avLst/>
          </a:prstGeom>
        </p:spPr>
        <p:txBody>
          <a:bodyPr wrap="square" lIns="0" tIns="0" rIns="0" bIns="0" rtlCol="0">
            <a:noAutofit/>
          </a:bodyPr>
          <a:lstStyle/>
          <a:p>
            <a:pPr marL="12700">
              <a:lnSpc>
                <a:spcPts val="3800"/>
              </a:lnSpc>
              <a:spcBef>
                <a:spcPts val="190"/>
              </a:spcBef>
            </a:pPr>
            <a:r>
              <a:rPr sz="3600" spc="-175" dirty="0">
                <a:solidFill>
                  <a:srgbClr val="424455"/>
                </a:solidFill>
                <a:latin typeface="Trebuchet MS"/>
                <a:cs typeface="Trebuchet MS"/>
              </a:rPr>
              <a:t>P</a:t>
            </a:r>
            <a:r>
              <a:rPr sz="3600" spc="0" dirty="0">
                <a:solidFill>
                  <a:srgbClr val="424455"/>
                </a:solidFill>
                <a:latin typeface="Trebuchet MS"/>
                <a:cs typeface="Trebuchet MS"/>
              </a:rPr>
              <a:t>roc</a:t>
            </a:r>
            <a:r>
              <a:rPr sz="3600" spc="9" dirty="0">
                <a:solidFill>
                  <a:srgbClr val="424455"/>
                </a:solidFill>
                <a:latin typeface="Trebuchet MS"/>
                <a:cs typeface="Trebuchet MS"/>
              </a:rPr>
              <a:t>e</a:t>
            </a:r>
            <a:r>
              <a:rPr sz="3600" spc="0" dirty="0">
                <a:solidFill>
                  <a:srgbClr val="424455"/>
                </a:solidFill>
                <a:latin typeface="Trebuchet MS"/>
                <a:cs typeface="Trebuchet MS"/>
              </a:rPr>
              <a:t>s ad</a:t>
            </a:r>
            <a:r>
              <a:rPr sz="3600" spc="9" dirty="0">
                <a:solidFill>
                  <a:srgbClr val="424455"/>
                </a:solidFill>
                <a:latin typeface="Trebuchet MS"/>
                <a:cs typeface="Trebuchet MS"/>
              </a:rPr>
              <a:t>a</a:t>
            </a:r>
            <a:r>
              <a:rPr sz="3600" spc="0" dirty="0">
                <a:solidFill>
                  <a:srgbClr val="424455"/>
                </a:solidFill>
                <a:latin typeface="Trebuchet MS"/>
                <a:cs typeface="Trebuchet MS"/>
              </a:rPr>
              <a:t>pta</a:t>
            </a:r>
            <a:r>
              <a:rPr sz="3600" spc="9" dirty="0">
                <a:solidFill>
                  <a:srgbClr val="424455"/>
                </a:solidFill>
                <a:latin typeface="Trebuchet MS"/>
                <a:cs typeface="Trebuchet MS"/>
              </a:rPr>
              <a:t>c</a:t>
            </a:r>
            <a:r>
              <a:rPr sz="3600" spc="0" dirty="0">
                <a:solidFill>
                  <a:srgbClr val="424455"/>
                </a:solidFill>
                <a:latin typeface="Trebuchet MS"/>
                <a:cs typeface="Trebuchet MS"/>
              </a:rPr>
              <a:t>e</a:t>
            </a:r>
            <a:r>
              <a:rPr sz="3600" spc="-29" dirty="0">
                <a:solidFill>
                  <a:srgbClr val="424455"/>
                </a:solidFill>
                <a:latin typeface="Trebuchet MS"/>
                <a:cs typeface="Trebuchet MS"/>
              </a:rPr>
              <a:t> </a:t>
            </a:r>
            <a:r>
              <a:rPr sz="3600" spc="0" dirty="0">
                <a:solidFill>
                  <a:srgbClr val="424455"/>
                </a:solidFill>
                <a:latin typeface="Trebuchet MS"/>
                <a:cs typeface="Trebuchet MS"/>
              </a:rPr>
              <a:t>na projevy stárnut</a:t>
            </a:r>
            <a:r>
              <a:rPr sz="3600" spc="9" dirty="0">
                <a:solidFill>
                  <a:srgbClr val="424455"/>
                </a:solidFill>
                <a:latin typeface="Trebuchet MS"/>
                <a:cs typeface="Trebuchet MS"/>
              </a:rPr>
              <a:t>í</a:t>
            </a:r>
            <a:r>
              <a:rPr sz="3600" spc="0" dirty="0">
                <a:solidFill>
                  <a:srgbClr val="424455"/>
                </a:solidFill>
                <a:latin typeface="Trebuchet MS"/>
                <a:cs typeface="Trebuchet MS"/>
              </a:rPr>
              <a:t>:</a:t>
            </a:r>
            <a:endParaRPr sz="3600">
              <a:latin typeface="Trebuchet MS"/>
              <a:cs typeface="Trebuchet MS"/>
            </a:endParaRPr>
          </a:p>
        </p:txBody>
      </p:sp>
      <p:sp>
        <p:nvSpPr>
          <p:cNvPr id="21" name="object 21"/>
          <p:cNvSpPr txBox="1"/>
          <p:nvPr/>
        </p:nvSpPr>
        <p:spPr>
          <a:xfrm>
            <a:off x="645668" y="2340926"/>
            <a:ext cx="218214" cy="84531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a:p>
            <a:pPr marL="12700" marR="6738">
              <a:lnSpc>
                <a:spcPct val="94685"/>
              </a:lnSpc>
              <a:spcBef>
                <a:spcPts val="326"/>
              </a:spcBef>
            </a:pPr>
            <a:r>
              <a:rPr sz="2800" spc="0" dirty="0">
                <a:solidFill>
                  <a:srgbClr val="9F4DA2"/>
                </a:solidFill>
                <a:latin typeface="Georgia"/>
                <a:cs typeface="Georgia"/>
              </a:rPr>
              <a:t>-</a:t>
            </a:r>
            <a:endParaRPr sz="2800">
              <a:latin typeface="Georgia"/>
              <a:cs typeface="Georgia"/>
            </a:endParaRPr>
          </a:p>
        </p:txBody>
      </p:sp>
      <p:sp>
        <p:nvSpPr>
          <p:cNvPr id="20" name="object 20"/>
          <p:cNvSpPr txBox="1"/>
          <p:nvPr/>
        </p:nvSpPr>
        <p:spPr>
          <a:xfrm>
            <a:off x="902004" y="2340926"/>
            <a:ext cx="5477127" cy="845312"/>
          </a:xfrm>
          <a:prstGeom prst="rect">
            <a:avLst/>
          </a:prstGeom>
        </p:spPr>
        <p:txBody>
          <a:bodyPr wrap="square" lIns="0" tIns="0" rIns="0" bIns="0" rtlCol="0">
            <a:noAutofit/>
          </a:bodyPr>
          <a:lstStyle/>
          <a:p>
            <a:pPr marL="12700" marR="53263">
              <a:lnSpc>
                <a:spcPts val="2970"/>
              </a:lnSpc>
              <a:spcBef>
                <a:spcPts val="148"/>
              </a:spcBef>
            </a:pPr>
            <a:r>
              <a:rPr sz="2800" b="1" spc="0" dirty="0">
                <a:latin typeface="Georgia"/>
                <a:cs typeface="Georgia"/>
              </a:rPr>
              <a:t>Fáze</a:t>
            </a:r>
            <a:r>
              <a:rPr sz="2800" b="1" spc="-66" dirty="0">
                <a:latin typeface="Georgia"/>
                <a:cs typeface="Georgia"/>
              </a:rPr>
              <a:t> </a:t>
            </a:r>
            <a:r>
              <a:rPr sz="2800" b="1" spc="0" dirty="0">
                <a:latin typeface="Georgia"/>
                <a:cs typeface="Georgia"/>
              </a:rPr>
              <a:t>pr</a:t>
            </a:r>
            <a:r>
              <a:rPr sz="2800" b="1" spc="-9" dirty="0">
                <a:latin typeface="Georgia"/>
                <a:cs typeface="Georgia"/>
              </a:rPr>
              <a:t>v</a:t>
            </a:r>
            <a:r>
              <a:rPr sz="2800" b="1" spc="0" dirty="0">
                <a:latin typeface="Georgia"/>
                <a:cs typeface="Georgia"/>
              </a:rPr>
              <a:t>ních</a:t>
            </a:r>
            <a:r>
              <a:rPr sz="2800" b="1" spc="-96" dirty="0">
                <a:latin typeface="Georgia"/>
                <a:cs typeface="Georgia"/>
              </a:rPr>
              <a:t> </a:t>
            </a:r>
            <a:r>
              <a:rPr sz="2800" b="1" spc="0" dirty="0">
                <a:latin typeface="Georgia"/>
                <a:cs typeface="Georgia"/>
              </a:rPr>
              <a:t>s</a:t>
            </a:r>
            <a:r>
              <a:rPr sz="2800" b="1" spc="-9" dirty="0">
                <a:latin typeface="Georgia"/>
                <a:cs typeface="Georgia"/>
              </a:rPr>
              <a:t>i</a:t>
            </a:r>
            <a:r>
              <a:rPr sz="2800" b="1" spc="0" dirty="0">
                <a:latin typeface="Georgia"/>
                <a:cs typeface="Georgia"/>
              </a:rPr>
              <a:t>gnálů</a:t>
            </a:r>
            <a:r>
              <a:rPr sz="2800" b="1" spc="-60" dirty="0">
                <a:latin typeface="Georgia"/>
                <a:cs typeface="Georgia"/>
              </a:rPr>
              <a:t> </a:t>
            </a:r>
            <a:r>
              <a:rPr sz="2800" b="1" spc="0" dirty="0">
                <a:latin typeface="Georgia"/>
                <a:cs typeface="Georgia"/>
              </a:rPr>
              <a:t>stárnu</a:t>
            </a:r>
            <a:r>
              <a:rPr sz="2800" b="1" spc="9" dirty="0">
                <a:latin typeface="Georgia"/>
                <a:cs typeface="Georgia"/>
              </a:rPr>
              <a:t>t</a:t>
            </a:r>
            <a:r>
              <a:rPr sz="2800" b="1" spc="0" dirty="0">
                <a:latin typeface="Georgia"/>
                <a:cs typeface="Georgia"/>
              </a:rPr>
              <a:t>í</a:t>
            </a:r>
            <a:endParaRPr sz="2800">
              <a:latin typeface="Georgia"/>
              <a:cs typeface="Georgia"/>
            </a:endParaRPr>
          </a:p>
          <a:p>
            <a:pPr marL="12700">
              <a:lnSpc>
                <a:spcPct val="94685"/>
              </a:lnSpc>
              <a:spcBef>
                <a:spcPts val="326"/>
              </a:spcBef>
            </a:pPr>
            <a:r>
              <a:rPr sz="2800" spc="0" dirty="0">
                <a:latin typeface="Georgia"/>
                <a:cs typeface="Georgia"/>
              </a:rPr>
              <a:t>Většinou</a:t>
            </a:r>
            <a:r>
              <a:rPr sz="2800" spc="-109" dirty="0">
                <a:latin typeface="Georgia"/>
                <a:cs typeface="Georgia"/>
              </a:rPr>
              <a:t> </a:t>
            </a:r>
            <a:r>
              <a:rPr sz="2800" spc="0" dirty="0">
                <a:latin typeface="Georgia"/>
                <a:cs typeface="Georgia"/>
              </a:rPr>
              <a:t>popírány,</a:t>
            </a:r>
            <a:r>
              <a:rPr sz="2800" spc="-98" dirty="0">
                <a:latin typeface="Georgia"/>
                <a:cs typeface="Georgia"/>
              </a:rPr>
              <a:t> </a:t>
            </a:r>
            <a:r>
              <a:rPr sz="2800" spc="0" dirty="0">
                <a:latin typeface="Georgia"/>
                <a:cs typeface="Georgia"/>
              </a:rPr>
              <a:t>b</a:t>
            </a:r>
            <a:r>
              <a:rPr sz="2800" spc="-9" dirty="0">
                <a:latin typeface="Georgia"/>
                <a:cs typeface="Georgia"/>
              </a:rPr>
              <a:t>a</a:t>
            </a:r>
            <a:r>
              <a:rPr sz="2800" spc="0" dirty="0">
                <a:latin typeface="Georgia"/>
                <a:cs typeface="Georgia"/>
              </a:rPr>
              <a:t>gatelizovány</a:t>
            </a:r>
            <a:endParaRPr sz="2800">
              <a:latin typeface="Georgia"/>
              <a:cs typeface="Georgia"/>
            </a:endParaRPr>
          </a:p>
        </p:txBody>
      </p:sp>
      <p:sp>
        <p:nvSpPr>
          <p:cNvPr id="19" name="object 19"/>
          <p:cNvSpPr txBox="1"/>
          <p:nvPr/>
        </p:nvSpPr>
        <p:spPr>
          <a:xfrm>
            <a:off x="645668" y="3735394"/>
            <a:ext cx="211636" cy="380796"/>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8" name="object 18"/>
          <p:cNvSpPr txBox="1"/>
          <p:nvPr/>
        </p:nvSpPr>
        <p:spPr>
          <a:xfrm>
            <a:off x="902004" y="3735394"/>
            <a:ext cx="5564431" cy="380796"/>
          </a:xfrm>
          <a:prstGeom prst="rect">
            <a:avLst/>
          </a:prstGeom>
        </p:spPr>
        <p:txBody>
          <a:bodyPr wrap="square" lIns="0" tIns="0" rIns="0" bIns="0" rtlCol="0">
            <a:noAutofit/>
          </a:bodyPr>
          <a:lstStyle/>
          <a:p>
            <a:pPr marL="12700">
              <a:lnSpc>
                <a:spcPts val="2970"/>
              </a:lnSpc>
              <a:spcBef>
                <a:spcPts val="148"/>
              </a:spcBef>
            </a:pPr>
            <a:r>
              <a:rPr sz="2800" b="1" spc="0" dirty="0">
                <a:latin typeface="Georgia"/>
                <a:cs typeface="Georgia"/>
              </a:rPr>
              <a:t>Fá</a:t>
            </a:r>
            <a:r>
              <a:rPr sz="2800" b="1" spc="-9" dirty="0">
                <a:latin typeface="Georgia"/>
                <a:cs typeface="Georgia"/>
              </a:rPr>
              <a:t>z</a:t>
            </a:r>
            <a:r>
              <a:rPr sz="2800" b="1" spc="0" dirty="0">
                <a:latin typeface="Georgia"/>
                <a:cs typeface="Georgia"/>
              </a:rPr>
              <a:t>e</a:t>
            </a:r>
            <a:r>
              <a:rPr sz="2800" b="1" spc="-50" dirty="0">
                <a:latin typeface="Georgia"/>
                <a:cs typeface="Georgia"/>
              </a:rPr>
              <a:t> </a:t>
            </a:r>
            <a:r>
              <a:rPr sz="2800" b="1" spc="-14" dirty="0">
                <a:latin typeface="Georgia"/>
                <a:cs typeface="Georgia"/>
              </a:rPr>
              <a:t>s</a:t>
            </a:r>
            <a:r>
              <a:rPr sz="2800" b="1" spc="0" dirty="0">
                <a:latin typeface="Georgia"/>
                <a:cs typeface="Georgia"/>
              </a:rPr>
              <a:t>mlouvání</a:t>
            </a:r>
            <a:r>
              <a:rPr sz="2800" b="1" spc="25" dirty="0">
                <a:latin typeface="Georgia"/>
                <a:cs typeface="Georgia"/>
              </a:rPr>
              <a:t> </a:t>
            </a:r>
            <a:r>
              <a:rPr sz="2800" b="1" spc="0" dirty="0">
                <a:latin typeface="Georgia"/>
                <a:cs typeface="Georgia"/>
              </a:rPr>
              <a:t>–</a:t>
            </a:r>
            <a:r>
              <a:rPr sz="2800" b="1" spc="-4" dirty="0">
                <a:latin typeface="Georgia"/>
                <a:cs typeface="Georgia"/>
              </a:rPr>
              <a:t> </a:t>
            </a:r>
            <a:r>
              <a:rPr sz="2800" spc="0" dirty="0">
                <a:latin typeface="Georgia"/>
                <a:cs typeface="Georgia"/>
              </a:rPr>
              <a:t>důl</a:t>
            </a:r>
            <a:r>
              <a:rPr sz="2800" spc="-30" dirty="0">
                <a:latin typeface="Georgia"/>
                <a:cs typeface="Georgia"/>
              </a:rPr>
              <a:t> </a:t>
            </a:r>
            <a:r>
              <a:rPr sz="2800" spc="0" dirty="0">
                <a:latin typeface="Georgia"/>
                <a:cs typeface="Georgia"/>
              </a:rPr>
              <a:t>srovnání s</a:t>
            </a:r>
            <a:endParaRPr sz="2800">
              <a:latin typeface="Georgia"/>
              <a:cs typeface="Georgia"/>
            </a:endParaRPr>
          </a:p>
        </p:txBody>
      </p:sp>
      <p:sp>
        <p:nvSpPr>
          <p:cNvPr id="17" name="object 17"/>
          <p:cNvSpPr txBox="1"/>
          <p:nvPr/>
        </p:nvSpPr>
        <p:spPr>
          <a:xfrm>
            <a:off x="6473377" y="3735394"/>
            <a:ext cx="1705005" cy="380796"/>
          </a:xfrm>
          <a:prstGeom prst="rect">
            <a:avLst/>
          </a:prstGeom>
        </p:spPr>
        <p:txBody>
          <a:bodyPr wrap="square" lIns="0" tIns="0" rIns="0" bIns="0" rtlCol="0">
            <a:noAutofit/>
          </a:bodyPr>
          <a:lstStyle/>
          <a:p>
            <a:pPr marL="12700">
              <a:lnSpc>
                <a:spcPts val="2970"/>
              </a:lnSpc>
              <a:spcBef>
                <a:spcPts val="148"/>
              </a:spcBef>
            </a:pPr>
            <a:r>
              <a:rPr sz="2800" spc="0" dirty="0">
                <a:latin typeface="Georgia"/>
                <a:cs typeface="Georgia"/>
              </a:rPr>
              <a:t>vrstevníky</a:t>
            </a:r>
            <a:endParaRPr sz="2800">
              <a:latin typeface="Georgia"/>
              <a:cs typeface="Georgia"/>
            </a:endParaRPr>
          </a:p>
        </p:txBody>
      </p:sp>
      <p:sp>
        <p:nvSpPr>
          <p:cNvPr id="16" name="object 16"/>
          <p:cNvSpPr txBox="1"/>
          <p:nvPr/>
        </p:nvSpPr>
        <p:spPr>
          <a:xfrm>
            <a:off x="645668" y="4665280"/>
            <a:ext cx="211476" cy="380492"/>
          </a:xfrm>
          <a:prstGeom prst="rect">
            <a:avLst/>
          </a:prstGeom>
        </p:spPr>
        <p:txBody>
          <a:bodyPr wrap="square" lIns="0" tIns="0" rIns="0" bIns="0" rtlCol="0">
            <a:noAutofit/>
          </a:bodyPr>
          <a:lstStyle/>
          <a:p>
            <a:pPr marL="12700">
              <a:lnSpc>
                <a:spcPts val="2970"/>
              </a:lnSpc>
              <a:spcBef>
                <a:spcPts val="148"/>
              </a:spcBef>
            </a:pPr>
            <a:r>
              <a:rPr sz="2800" spc="0" dirty="0">
                <a:solidFill>
                  <a:srgbClr val="9F4DA2"/>
                </a:solidFill>
                <a:latin typeface="Georgia"/>
                <a:cs typeface="Georgia"/>
              </a:rPr>
              <a:t>-</a:t>
            </a:r>
            <a:endParaRPr sz="2800">
              <a:latin typeface="Georgia"/>
              <a:cs typeface="Georgia"/>
            </a:endParaRPr>
          </a:p>
        </p:txBody>
      </p:sp>
      <p:sp>
        <p:nvSpPr>
          <p:cNvPr id="15" name="object 15"/>
          <p:cNvSpPr txBox="1"/>
          <p:nvPr/>
        </p:nvSpPr>
        <p:spPr>
          <a:xfrm>
            <a:off x="902004" y="4665280"/>
            <a:ext cx="5572292" cy="807651"/>
          </a:xfrm>
          <a:prstGeom prst="rect">
            <a:avLst/>
          </a:prstGeom>
        </p:spPr>
        <p:txBody>
          <a:bodyPr wrap="square" lIns="0" tIns="0" rIns="0" bIns="0" rtlCol="0">
            <a:noAutofit/>
          </a:bodyPr>
          <a:lstStyle/>
          <a:p>
            <a:pPr marL="12700">
              <a:lnSpc>
                <a:spcPts val="2970"/>
              </a:lnSpc>
              <a:spcBef>
                <a:spcPts val="148"/>
              </a:spcBef>
            </a:pPr>
            <a:r>
              <a:rPr sz="2800" b="1" spc="0" dirty="0">
                <a:latin typeface="Georgia"/>
                <a:cs typeface="Georgia"/>
              </a:rPr>
              <a:t>Fáze</a:t>
            </a:r>
            <a:r>
              <a:rPr sz="2800" b="1" spc="-66" dirty="0">
                <a:latin typeface="Georgia"/>
                <a:cs typeface="Georgia"/>
              </a:rPr>
              <a:t> </a:t>
            </a:r>
            <a:r>
              <a:rPr sz="2800" b="1" spc="0" dirty="0">
                <a:latin typeface="Georgia"/>
                <a:cs typeface="Georgia"/>
              </a:rPr>
              <a:t>př</a:t>
            </a:r>
            <a:r>
              <a:rPr sz="2800" b="1" spc="-14" dirty="0">
                <a:latin typeface="Georgia"/>
                <a:cs typeface="Georgia"/>
              </a:rPr>
              <a:t>i</a:t>
            </a:r>
            <a:r>
              <a:rPr sz="2800" b="1" spc="0" dirty="0">
                <a:latin typeface="Georgia"/>
                <a:cs typeface="Georgia"/>
              </a:rPr>
              <a:t>jetí</a:t>
            </a:r>
            <a:r>
              <a:rPr sz="2800" b="1" spc="-69" dirty="0">
                <a:latin typeface="Georgia"/>
                <a:cs typeface="Georgia"/>
              </a:rPr>
              <a:t> </a:t>
            </a:r>
            <a:r>
              <a:rPr sz="2800" b="1" spc="0" dirty="0">
                <a:latin typeface="Georgia"/>
                <a:cs typeface="Georgia"/>
              </a:rPr>
              <a:t>real</a:t>
            </a:r>
            <a:r>
              <a:rPr sz="2800" b="1" spc="-9" dirty="0">
                <a:latin typeface="Georgia"/>
                <a:cs typeface="Georgia"/>
              </a:rPr>
              <a:t>i</a:t>
            </a:r>
            <a:r>
              <a:rPr sz="2800" b="1" spc="0" dirty="0">
                <a:latin typeface="Georgia"/>
                <a:cs typeface="Georgia"/>
              </a:rPr>
              <a:t>ty</a:t>
            </a:r>
            <a:r>
              <a:rPr sz="2800" b="1" spc="-93" dirty="0">
                <a:latin typeface="Georgia"/>
                <a:cs typeface="Georgia"/>
              </a:rPr>
              <a:t> </a:t>
            </a:r>
            <a:r>
              <a:rPr sz="2800" b="1" spc="9" dirty="0">
                <a:latin typeface="Georgia"/>
                <a:cs typeface="Georgia"/>
              </a:rPr>
              <a:t>t</a:t>
            </a:r>
            <a:r>
              <a:rPr sz="2800" b="1" spc="0" dirty="0">
                <a:latin typeface="Georgia"/>
                <a:cs typeface="Georgia"/>
              </a:rPr>
              <a:t>ěl.</a:t>
            </a:r>
            <a:r>
              <a:rPr sz="2800" b="1" spc="-35" dirty="0">
                <a:latin typeface="Georgia"/>
                <a:cs typeface="Georgia"/>
              </a:rPr>
              <a:t> </a:t>
            </a:r>
            <a:r>
              <a:rPr sz="2800" b="1" spc="0" dirty="0">
                <a:latin typeface="Georgia"/>
                <a:cs typeface="Georgia"/>
              </a:rPr>
              <a:t>úpadku</a:t>
            </a:r>
            <a:endParaRPr sz="2800">
              <a:latin typeface="Georgia"/>
              <a:cs typeface="Georgia"/>
            </a:endParaRPr>
          </a:p>
          <a:p>
            <a:pPr marL="12700" marR="53263">
              <a:lnSpc>
                <a:spcPct val="94685"/>
              </a:lnSpc>
              <a:spcBef>
                <a:spcPts val="31"/>
              </a:spcBef>
            </a:pPr>
            <a:r>
              <a:rPr sz="2800" b="1" spc="0" dirty="0">
                <a:latin typeface="Georgia"/>
                <a:cs typeface="Georgia"/>
              </a:rPr>
              <a:t>z</a:t>
            </a:r>
            <a:r>
              <a:rPr sz="2800" b="1" spc="-9" dirty="0">
                <a:latin typeface="Georgia"/>
                <a:cs typeface="Georgia"/>
              </a:rPr>
              <a:t>d</a:t>
            </a:r>
            <a:r>
              <a:rPr sz="2800" b="1" spc="0" dirty="0">
                <a:latin typeface="Georgia"/>
                <a:cs typeface="Georgia"/>
              </a:rPr>
              <a:t>ůrazn</a:t>
            </a:r>
            <a:r>
              <a:rPr sz="2800" b="1" spc="-9" dirty="0">
                <a:latin typeface="Georgia"/>
                <a:cs typeface="Georgia"/>
              </a:rPr>
              <a:t>ě</a:t>
            </a:r>
            <a:r>
              <a:rPr sz="2800" b="1" spc="0" dirty="0">
                <a:latin typeface="Georgia"/>
                <a:cs typeface="Georgia"/>
              </a:rPr>
              <a:t>ní</a:t>
            </a:r>
            <a:r>
              <a:rPr sz="2800" b="1" spc="6" dirty="0">
                <a:latin typeface="Georgia"/>
                <a:cs typeface="Georgia"/>
              </a:rPr>
              <a:t> </a:t>
            </a:r>
            <a:r>
              <a:rPr sz="2800" b="1" spc="0" dirty="0">
                <a:latin typeface="Georgia"/>
                <a:cs typeface="Georgia"/>
              </a:rPr>
              <a:t>jiných</a:t>
            </a:r>
            <a:r>
              <a:rPr sz="2800" b="1" spc="14" dirty="0">
                <a:latin typeface="Georgia"/>
                <a:cs typeface="Georgia"/>
              </a:rPr>
              <a:t> </a:t>
            </a:r>
            <a:r>
              <a:rPr sz="2800" b="1" spc="0" dirty="0">
                <a:latin typeface="Georgia"/>
                <a:cs typeface="Georgia"/>
              </a:rPr>
              <a:t>h</a:t>
            </a:r>
            <a:r>
              <a:rPr sz="2800" b="1" spc="-9" dirty="0">
                <a:latin typeface="Georgia"/>
                <a:cs typeface="Georgia"/>
              </a:rPr>
              <a:t>o</a:t>
            </a:r>
            <a:r>
              <a:rPr sz="2800" b="1" spc="0" dirty="0">
                <a:latin typeface="Georgia"/>
                <a:cs typeface="Georgia"/>
              </a:rPr>
              <a:t>dn</a:t>
            </a:r>
            <a:r>
              <a:rPr sz="2800" b="1" spc="-9" dirty="0">
                <a:latin typeface="Georgia"/>
                <a:cs typeface="Georgia"/>
              </a:rPr>
              <a:t>o</a:t>
            </a:r>
            <a:r>
              <a:rPr sz="2800" b="1" spc="0" dirty="0">
                <a:latin typeface="Georgia"/>
                <a:cs typeface="Georgia"/>
              </a:rPr>
              <a:t>t</a:t>
            </a:r>
            <a:endParaRPr sz="2800">
              <a:latin typeface="Georgia"/>
              <a:cs typeface="Georgia"/>
            </a:endParaRPr>
          </a:p>
        </p:txBody>
      </p:sp>
      <p:sp>
        <p:nvSpPr>
          <p:cNvPr id="14" name="object 14"/>
          <p:cNvSpPr txBox="1"/>
          <p:nvPr/>
        </p:nvSpPr>
        <p:spPr>
          <a:xfrm>
            <a:off x="6489022" y="4665280"/>
            <a:ext cx="290298" cy="380492"/>
          </a:xfrm>
          <a:prstGeom prst="rect">
            <a:avLst/>
          </a:prstGeom>
        </p:spPr>
        <p:txBody>
          <a:bodyPr wrap="square" lIns="0" tIns="0" rIns="0" bIns="0" rtlCol="0">
            <a:noAutofit/>
          </a:bodyPr>
          <a:lstStyle/>
          <a:p>
            <a:pPr marL="12700">
              <a:lnSpc>
                <a:spcPts val="2970"/>
              </a:lnSpc>
              <a:spcBef>
                <a:spcPts val="148"/>
              </a:spcBef>
            </a:pPr>
            <a:r>
              <a:rPr sz="2800" b="1" spc="0" dirty="0">
                <a:latin typeface="Georgia"/>
                <a:cs typeface="Georgia"/>
              </a:rPr>
              <a:t>a</a:t>
            </a:r>
            <a:endParaRPr sz="28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138451420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24"/>
          <p:cNvSpPr/>
          <p:nvPr/>
        </p:nvSpPr>
        <p:spPr>
          <a:xfrm>
            <a:off x="0" y="399669"/>
            <a:ext cx="5410199" cy="51561"/>
          </a:xfrm>
          <a:custGeom>
            <a:avLst/>
            <a:gdLst/>
            <a:ahLst/>
            <a:cxnLst/>
            <a:rect l="l" t="t" r="r" b="b"/>
            <a:pathLst>
              <a:path w="5410199" h="51561">
                <a:moveTo>
                  <a:pt x="0" y="51561"/>
                </a:moveTo>
                <a:lnTo>
                  <a:pt x="5410199" y="51561"/>
                </a:lnTo>
                <a:lnTo>
                  <a:pt x="5410199" y="0"/>
                </a:lnTo>
                <a:lnTo>
                  <a:pt x="0" y="0"/>
                </a:lnTo>
                <a:lnTo>
                  <a:pt x="0" y="51561"/>
                </a:lnTo>
                <a:close/>
              </a:path>
            </a:pathLst>
          </a:custGeom>
          <a:solidFill>
            <a:srgbClr val="438085"/>
          </a:solidFill>
        </p:spPr>
        <p:txBody>
          <a:bodyPr wrap="square" lIns="0" tIns="0" rIns="0" bIns="0" rtlCol="0">
            <a:noAutofit/>
          </a:bodyPr>
          <a:lstStyle/>
          <a:p>
            <a:endParaRPr/>
          </a:p>
        </p:txBody>
      </p:sp>
      <p:sp>
        <p:nvSpPr>
          <p:cNvPr id="25" name="object 25"/>
          <p:cNvSpPr/>
          <p:nvPr/>
        </p:nvSpPr>
        <p:spPr>
          <a:xfrm>
            <a:off x="0" y="0"/>
            <a:ext cx="9084945" cy="310642"/>
          </a:xfrm>
          <a:custGeom>
            <a:avLst/>
            <a:gdLst/>
            <a:ahLst/>
            <a:cxnLst/>
            <a:rect l="l" t="t" r="r" b="b"/>
            <a:pathLst>
              <a:path w="9084945" h="310642">
                <a:moveTo>
                  <a:pt x="0" y="310642"/>
                </a:moveTo>
                <a:lnTo>
                  <a:pt x="9084945" y="310642"/>
                </a:lnTo>
                <a:lnTo>
                  <a:pt x="9084945" y="0"/>
                </a:lnTo>
                <a:lnTo>
                  <a:pt x="0" y="0"/>
                </a:lnTo>
                <a:lnTo>
                  <a:pt x="0" y="310642"/>
                </a:lnTo>
                <a:close/>
              </a:path>
            </a:pathLst>
          </a:custGeom>
          <a:solidFill>
            <a:srgbClr val="424455"/>
          </a:solidFill>
        </p:spPr>
        <p:txBody>
          <a:bodyPr wrap="square" lIns="0" tIns="0" rIns="0" bIns="0" rtlCol="0">
            <a:noAutofit/>
          </a:bodyPr>
          <a:lstStyle/>
          <a:p>
            <a:endParaRPr/>
          </a:p>
        </p:txBody>
      </p:sp>
      <p:sp>
        <p:nvSpPr>
          <p:cNvPr id="26" name="object 26"/>
          <p:cNvSpPr/>
          <p:nvPr/>
        </p:nvSpPr>
        <p:spPr>
          <a:xfrm>
            <a:off x="0" y="308227"/>
            <a:ext cx="9084945" cy="91441"/>
          </a:xfrm>
          <a:custGeom>
            <a:avLst/>
            <a:gdLst/>
            <a:ahLst/>
            <a:cxnLst/>
            <a:rect l="l" t="t" r="r" b="b"/>
            <a:pathLst>
              <a:path w="9084945" h="91441">
                <a:moveTo>
                  <a:pt x="0" y="91441"/>
                </a:moveTo>
                <a:lnTo>
                  <a:pt x="9084945" y="91441"/>
                </a:lnTo>
                <a:lnTo>
                  <a:pt x="9084945" y="0"/>
                </a:lnTo>
                <a:lnTo>
                  <a:pt x="0" y="0"/>
                </a:lnTo>
                <a:lnTo>
                  <a:pt x="0" y="91441"/>
                </a:lnTo>
                <a:close/>
              </a:path>
            </a:pathLst>
          </a:custGeom>
          <a:solidFill>
            <a:srgbClr val="438085"/>
          </a:solidFill>
        </p:spPr>
        <p:txBody>
          <a:bodyPr wrap="square" lIns="0" tIns="0" rIns="0" bIns="0" rtlCol="0">
            <a:noAutofit/>
          </a:bodyPr>
          <a:lstStyle/>
          <a:p>
            <a:endParaRPr/>
          </a:p>
        </p:txBody>
      </p:sp>
      <p:sp>
        <p:nvSpPr>
          <p:cNvPr id="27" name="object 27"/>
          <p:cNvSpPr/>
          <p:nvPr/>
        </p:nvSpPr>
        <p:spPr>
          <a:xfrm>
            <a:off x="5410200" y="360271"/>
            <a:ext cx="3674745" cy="91086"/>
          </a:xfrm>
          <a:custGeom>
            <a:avLst/>
            <a:gdLst/>
            <a:ahLst/>
            <a:cxnLst/>
            <a:rect l="l" t="t" r="r" b="b"/>
            <a:pathLst>
              <a:path w="3674745" h="91086">
                <a:moveTo>
                  <a:pt x="0" y="91086"/>
                </a:moveTo>
                <a:lnTo>
                  <a:pt x="3674745" y="91086"/>
                </a:lnTo>
                <a:lnTo>
                  <a:pt x="3674745" y="0"/>
                </a:lnTo>
                <a:lnTo>
                  <a:pt x="0" y="0"/>
                </a:lnTo>
                <a:lnTo>
                  <a:pt x="0" y="91086"/>
                </a:lnTo>
                <a:close/>
              </a:path>
            </a:pathLst>
          </a:custGeom>
          <a:solidFill>
            <a:srgbClr val="438085"/>
          </a:solidFill>
        </p:spPr>
        <p:txBody>
          <a:bodyPr wrap="square" lIns="0" tIns="0" rIns="0" bIns="0" rtlCol="0">
            <a:noAutofit/>
          </a:bodyPr>
          <a:lstStyle/>
          <a:p>
            <a:endParaRPr/>
          </a:p>
        </p:txBody>
      </p:sp>
      <p:sp>
        <p:nvSpPr>
          <p:cNvPr id="28" name="object 28"/>
          <p:cNvSpPr/>
          <p:nvPr/>
        </p:nvSpPr>
        <p:spPr>
          <a:xfrm>
            <a:off x="5410200" y="440105"/>
            <a:ext cx="3674745" cy="180035"/>
          </a:xfrm>
          <a:custGeom>
            <a:avLst/>
            <a:gdLst/>
            <a:ahLst/>
            <a:cxnLst/>
            <a:rect l="l" t="t" r="r" b="b"/>
            <a:pathLst>
              <a:path w="3674745" h="180035">
                <a:moveTo>
                  <a:pt x="0" y="180035"/>
                </a:moveTo>
                <a:lnTo>
                  <a:pt x="3674745" y="180035"/>
                </a:lnTo>
                <a:lnTo>
                  <a:pt x="3674745" y="0"/>
                </a:lnTo>
                <a:lnTo>
                  <a:pt x="0" y="0"/>
                </a:lnTo>
                <a:lnTo>
                  <a:pt x="0" y="180035"/>
                </a:lnTo>
                <a:close/>
              </a:path>
            </a:pathLst>
          </a:custGeom>
          <a:solidFill>
            <a:srgbClr val="438085"/>
          </a:solidFill>
        </p:spPr>
        <p:txBody>
          <a:bodyPr wrap="square" lIns="0" tIns="0" rIns="0" bIns="0" rtlCol="0">
            <a:noAutofit/>
          </a:bodyPr>
          <a:lstStyle/>
          <a:p>
            <a:endParaRPr/>
          </a:p>
        </p:txBody>
      </p:sp>
      <p:sp>
        <p:nvSpPr>
          <p:cNvPr id="29" name="object 29"/>
          <p:cNvSpPr/>
          <p:nvPr/>
        </p:nvSpPr>
        <p:spPr>
          <a:xfrm>
            <a:off x="5407279" y="497459"/>
            <a:ext cx="3063240" cy="27431"/>
          </a:xfrm>
          <a:custGeom>
            <a:avLst/>
            <a:gdLst/>
            <a:ahLst/>
            <a:cxnLst/>
            <a:rect l="l" t="t" r="r" b="b"/>
            <a:pathLst>
              <a:path w="3063240" h="27431">
                <a:moveTo>
                  <a:pt x="0" y="4571"/>
                </a:moveTo>
                <a:lnTo>
                  <a:pt x="0" y="25400"/>
                </a:lnTo>
                <a:lnTo>
                  <a:pt x="4572" y="27431"/>
                </a:lnTo>
                <a:lnTo>
                  <a:pt x="3061207" y="27431"/>
                </a:lnTo>
                <a:lnTo>
                  <a:pt x="3063240" y="22860"/>
                </a:lnTo>
                <a:lnTo>
                  <a:pt x="3063240" y="2031"/>
                </a:lnTo>
                <a:lnTo>
                  <a:pt x="3058668" y="0"/>
                </a:lnTo>
                <a:lnTo>
                  <a:pt x="2159" y="0"/>
                </a:lnTo>
                <a:lnTo>
                  <a:pt x="0" y="4571"/>
                </a:lnTo>
                <a:close/>
              </a:path>
            </a:pathLst>
          </a:custGeom>
          <a:solidFill>
            <a:srgbClr val="FFFFFF"/>
          </a:solidFill>
        </p:spPr>
        <p:txBody>
          <a:bodyPr wrap="square" lIns="0" tIns="0" rIns="0" bIns="0" rtlCol="0">
            <a:noAutofit/>
          </a:bodyPr>
          <a:lstStyle/>
          <a:p>
            <a:endParaRPr/>
          </a:p>
        </p:txBody>
      </p:sp>
      <p:sp>
        <p:nvSpPr>
          <p:cNvPr id="30" name="object 30"/>
          <p:cNvSpPr/>
          <p:nvPr/>
        </p:nvSpPr>
        <p:spPr>
          <a:xfrm>
            <a:off x="7373620" y="588899"/>
            <a:ext cx="1600200" cy="36575"/>
          </a:xfrm>
          <a:custGeom>
            <a:avLst/>
            <a:gdLst/>
            <a:ahLst/>
            <a:cxnLst/>
            <a:rect l="l" t="t" r="r" b="b"/>
            <a:pathLst>
              <a:path w="1600200" h="36575">
                <a:moveTo>
                  <a:pt x="0" y="6096"/>
                </a:moveTo>
                <a:lnTo>
                  <a:pt x="0" y="33909"/>
                </a:lnTo>
                <a:lnTo>
                  <a:pt x="2794" y="36575"/>
                </a:lnTo>
                <a:lnTo>
                  <a:pt x="1597532" y="36575"/>
                </a:lnTo>
                <a:lnTo>
                  <a:pt x="1600200" y="33909"/>
                </a:lnTo>
                <a:lnTo>
                  <a:pt x="1600200" y="2793"/>
                </a:lnTo>
                <a:lnTo>
                  <a:pt x="1597532" y="0"/>
                </a:lnTo>
                <a:lnTo>
                  <a:pt x="2794" y="0"/>
                </a:lnTo>
                <a:lnTo>
                  <a:pt x="0" y="2793"/>
                </a:lnTo>
                <a:lnTo>
                  <a:pt x="0" y="6096"/>
                </a:lnTo>
                <a:close/>
              </a:path>
            </a:pathLst>
          </a:custGeom>
          <a:solidFill>
            <a:srgbClr val="FFFFFF"/>
          </a:solidFill>
        </p:spPr>
        <p:txBody>
          <a:bodyPr wrap="square" lIns="0" tIns="0" rIns="0" bIns="0" rtlCol="0">
            <a:noAutofit/>
          </a:bodyPr>
          <a:lstStyle/>
          <a:p>
            <a:endParaRPr/>
          </a:p>
        </p:txBody>
      </p:sp>
      <p:sp>
        <p:nvSpPr>
          <p:cNvPr id="31" name="object 31"/>
          <p:cNvSpPr/>
          <p:nvPr/>
        </p:nvSpPr>
        <p:spPr>
          <a:xfrm>
            <a:off x="9058148"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2" name="object 32"/>
          <p:cNvSpPr/>
          <p:nvPr/>
        </p:nvSpPr>
        <p:spPr>
          <a:xfrm>
            <a:off x="9029953" y="-2031"/>
            <a:ext cx="0" cy="621791"/>
          </a:xfrm>
          <a:custGeom>
            <a:avLst/>
            <a:gdLst/>
            <a:ahLst/>
            <a:cxnLst/>
            <a:rect l="l" t="t" r="r" b="b"/>
            <a:pathLst>
              <a:path h="621791">
                <a:moveTo>
                  <a:pt x="0" y="2031"/>
                </a:moveTo>
                <a:lnTo>
                  <a:pt x="0" y="621791"/>
                </a:lnTo>
              </a:path>
            </a:pathLst>
          </a:custGeom>
          <a:ln w="10413">
            <a:solidFill>
              <a:srgbClr val="FFFFFF"/>
            </a:solidFill>
          </a:ln>
        </p:spPr>
        <p:txBody>
          <a:bodyPr wrap="square" lIns="0" tIns="0" rIns="0" bIns="0" rtlCol="0">
            <a:noAutofit/>
          </a:bodyPr>
          <a:lstStyle/>
          <a:p>
            <a:endParaRPr/>
          </a:p>
        </p:txBody>
      </p:sp>
      <p:sp>
        <p:nvSpPr>
          <p:cNvPr id="33" name="object 33"/>
          <p:cNvSpPr/>
          <p:nvPr/>
        </p:nvSpPr>
        <p:spPr>
          <a:xfrm>
            <a:off x="8989187" y="-2031"/>
            <a:ext cx="0" cy="621791"/>
          </a:xfrm>
          <a:custGeom>
            <a:avLst/>
            <a:gdLst/>
            <a:ahLst/>
            <a:cxnLst/>
            <a:rect l="l" t="t" r="r" b="b"/>
            <a:pathLst>
              <a:path h="621791">
                <a:moveTo>
                  <a:pt x="0" y="2031"/>
                </a:moveTo>
                <a:lnTo>
                  <a:pt x="0" y="621791"/>
                </a:lnTo>
              </a:path>
            </a:pathLst>
          </a:custGeom>
          <a:ln w="28701">
            <a:solidFill>
              <a:srgbClr val="FFFFFF"/>
            </a:solidFill>
          </a:ln>
        </p:spPr>
        <p:txBody>
          <a:bodyPr wrap="square" lIns="0" tIns="0" rIns="0" bIns="0" rtlCol="0">
            <a:noAutofit/>
          </a:bodyPr>
          <a:lstStyle/>
          <a:p>
            <a:endParaRPr/>
          </a:p>
        </p:txBody>
      </p:sp>
      <p:sp>
        <p:nvSpPr>
          <p:cNvPr id="34" name="object 34"/>
          <p:cNvSpPr/>
          <p:nvPr/>
        </p:nvSpPr>
        <p:spPr>
          <a:xfrm>
            <a:off x="8943086" y="380"/>
            <a:ext cx="0" cy="585216"/>
          </a:xfrm>
          <a:custGeom>
            <a:avLst/>
            <a:gdLst/>
            <a:ahLst/>
            <a:cxnLst/>
            <a:rect l="l" t="t" r="r" b="b"/>
            <a:pathLst>
              <a:path h="585216">
                <a:moveTo>
                  <a:pt x="0" y="0"/>
                </a:moveTo>
                <a:lnTo>
                  <a:pt x="0" y="585216"/>
                </a:lnTo>
              </a:path>
            </a:pathLst>
          </a:custGeom>
          <a:ln w="56134">
            <a:solidFill>
              <a:srgbClr val="FFFFFF"/>
            </a:solidFill>
          </a:ln>
        </p:spPr>
        <p:txBody>
          <a:bodyPr wrap="square" lIns="0" tIns="0" rIns="0" bIns="0" rtlCol="0">
            <a:noAutofit/>
          </a:bodyPr>
          <a:lstStyle/>
          <a:p>
            <a:endParaRPr/>
          </a:p>
        </p:txBody>
      </p:sp>
      <p:sp>
        <p:nvSpPr>
          <p:cNvPr id="35" name="object 35"/>
          <p:cNvSpPr/>
          <p:nvPr/>
        </p:nvSpPr>
        <p:spPr>
          <a:xfrm>
            <a:off x="8878061" y="380"/>
            <a:ext cx="0" cy="585216"/>
          </a:xfrm>
          <a:custGeom>
            <a:avLst/>
            <a:gdLst/>
            <a:ahLst/>
            <a:cxnLst/>
            <a:rect l="l" t="t" r="r" b="b"/>
            <a:pathLst>
              <a:path h="585216">
                <a:moveTo>
                  <a:pt x="0" y="0"/>
                </a:moveTo>
                <a:lnTo>
                  <a:pt x="0" y="585216"/>
                </a:lnTo>
              </a:path>
            </a:pathLst>
          </a:custGeom>
          <a:ln w="10413">
            <a:solidFill>
              <a:srgbClr val="FFFFFF"/>
            </a:solidFill>
          </a:ln>
        </p:spPr>
        <p:txBody>
          <a:bodyPr wrap="square" lIns="0" tIns="0" rIns="0" bIns="0" rtlCol="0">
            <a:noAutofit/>
          </a:bodyPr>
          <a:lstStyle/>
          <a:p>
            <a:endParaRPr/>
          </a:p>
        </p:txBody>
      </p:sp>
      <p:sp>
        <p:nvSpPr>
          <p:cNvPr id="20" name="object 20"/>
          <p:cNvSpPr/>
          <p:nvPr/>
        </p:nvSpPr>
        <p:spPr>
          <a:xfrm>
            <a:off x="9142571" y="0"/>
            <a:ext cx="1428" cy="310642"/>
          </a:xfrm>
          <a:custGeom>
            <a:avLst/>
            <a:gdLst/>
            <a:ahLst/>
            <a:cxnLst/>
            <a:rect l="l" t="t" r="r" b="b"/>
            <a:pathLst>
              <a:path w="1428" h="310642">
                <a:moveTo>
                  <a:pt x="0" y="310642"/>
                </a:moveTo>
                <a:lnTo>
                  <a:pt x="1428" y="310642"/>
                </a:lnTo>
                <a:lnTo>
                  <a:pt x="1428" y="0"/>
                </a:lnTo>
                <a:lnTo>
                  <a:pt x="0" y="0"/>
                </a:lnTo>
                <a:lnTo>
                  <a:pt x="0" y="310642"/>
                </a:lnTo>
                <a:close/>
              </a:path>
            </a:pathLst>
          </a:custGeom>
          <a:solidFill>
            <a:srgbClr val="424455"/>
          </a:solidFill>
        </p:spPr>
        <p:txBody>
          <a:bodyPr wrap="square" lIns="0" tIns="0" rIns="0" bIns="0" rtlCol="0">
            <a:noAutofit/>
          </a:bodyPr>
          <a:lstStyle/>
          <a:p>
            <a:endParaRPr/>
          </a:p>
        </p:txBody>
      </p:sp>
      <p:sp>
        <p:nvSpPr>
          <p:cNvPr id="21" name="object 21"/>
          <p:cNvSpPr/>
          <p:nvPr/>
        </p:nvSpPr>
        <p:spPr>
          <a:xfrm>
            <a:off x="9142571" y="308227"/>
            <a:ext cx="1428" cy="91441"/>
          </a:xfrm>
          <a:custGeom>
            <a:avLst/>
            <a:gdLst/>
            <a:ahLst/>
            <a:cxnLst/>
            <a:rect l="l" t="t" r="r" b="b"/>
            <a:pathLst>
              <a:path w="1428" h="91441">
                <a:moveTo>
                  <a:pt x="0" y="91441"/>
                </a:moveTo>
                <a:lnTo>
                  <a:pt x="1428" y="91441"/>
                </a:lnTo>
                <a:lnTo>
                  <a:pt x="1428" y="0"/>
                </a:lnTo>
                <a:lnTo>
                  <a:pt x="0" y="0"/>
                </a:lnTo>
                <a:lnTo>
                  <a:pt x="0" y="91441"/>
                </a:lnTo>
                <a:close/>
              </a:path>
            </a:pathLst>
          </a:custGeom>
          <a:solidFill>
            <a:srgbClr val="438085"/>
          </a:solidFill>
        </p:spPr>
        <p:txBody>
          <a:bodyPr wrap="square" lIns="0" tIns="0" rIns="0" bIns="0" rtlCol="0">
            <a:noAutofit/>
          </a:bodyPr>
          <a:lstStyle/>
          <a:p>
            <a:endParaRPr/>
          </a:p>
        </p:txBody>
      </p:sp>
      <p:sp>
        <p:nvSpPr>
          <p:cNvPr id="22" name="object 22"/>
          <p:cNvSpPr/>
          <p:nvPr/>
        </p:nvSpPr>
        <p:spPr>
          <a:xfrm>
            <a:off x="9142571" y="360271"/>
            <a:ext cx="1428" cy="91086"/>
          </a:xfrm>
          <a:custGeom>
            <a:avLst/>
            <a:gdLst/>
            <a:ahLst/>
            <a:cxnLst/>
            <a:rect l="l" t="t" r="r" b="b"/>
            <a:pathLst>
              <a:path w="1428" h="91086">
                <a:moveTo>
                  <a:pt x="0" y="91086"/>
                </a:moveTo>
                <a:lnTo>
                  <a:pt x="1428" y="91086"/>
                </a:lnTo>
                <a:lnTo>
                  <a:pt x="1428" y="0"/>
                </a:lnTo>
                <a:lnTo>
                  <a:pt x="0" y="0"/>
                </a:lnTo>
                <a:lnTo>
                  <a:pt x="0" y="91086"/>
                </a:lnTo>
                <a:close/>
              </a:path>
            </a:pathLst>
          </a:custGeom>
          <a:solidFill>
            <a:srgbClr val="438085"/>
          </a:solidFill>
        </p:spPr>
        <p:txBody>
          <a:bodyPr wrap="square" lIns="0" tIns="0" rIns="0" bIns="0" rtlCol="0">
            <a:noAutofit/>
          </a:bodyPr>
          <a:lstStyle/>
          <a:p>
            <a:endParaRPr/>
          </a:p>
        </p:txBody>
      </p:sp>
      <p:sp>
        <p:nvSpPr>
          <p:cNvPr id="23" name="object 23"/>
          <p:cNvSpPr/>
          <p:nvPr/>
        </p:nvSpPr>
        <p:spPr>
          <a:xfrm>
            <a:off x="9142571" y="440105"/>
            <a:ext cx="1428" cy="180035"/>
          </a:xfrm>
          <a:custGeom>
            <a:avLst/>
            <a:gdLst/>
            <a:ahLst/>
            <a:cxnLst/>
            <a:rect l="l" t="t" r="r" b="b"/>
            <a:pathLst>
              <a:path w="1428" h="180035">
                <a:moveTo>
                  <a:pt x="0" y="180035"/>
                </a:moveTo>
                <a:lnTo>
                  <a:pt x="1428" y="180035"/>
                </a:lnTo>
                <a:lnTo>
                  <a:pt x="1428" y="0"/>
                </a:lnTo>
                <a:lnTo>
                  <a:pt x="0" y="0"/>
                </a:lnTo>
                <a:lnTo>
                  <a:pt x="0" y="180035"/>
                </a:lnTo>
                <a:close/>
              </a:path>
            </a:pathLst>
          </a:custGeom>
          <a:solidFill>
            <a:srgbClr val="438085"/>
          </a:solidFill>
        </p:spPr>
        <p:txBody>
          <a:bodyPr wrap="square" lIns="0" tIns="0" rIns="0" bIns="0" rtlCol="0">
            <a:noAutofit/>
          </a:bodyPr>
          <a:lstStyle/>
          <a:p>
            <a:endParaRPr/>
          </a:p>
        </p:txBody>
      </p:sp>
      <p:sp>
        <p:nvSpPr>
          <p:cNvPr id="19" name="object 19"/>
          <p:cNvSpPr txBox="1"/>
          <p:nvPr/>
        </p:nvSpPr>
        <p:spPr>
          <a:xfrm>
            <a:off x="645668" y="2259594"/>
            <a:ext cx="190906" cy="660907"/>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a:p>
            <a:pPr marL="12700">
              <a:lnSpc>
                <a:spcPts val="2605"/>
              </a:lnSpc>
              <a:spcBef>
                <a:spcPts val="2"/>
              </a:spcBef>
            </a:pPr>
            <a:r>
              <a:rPr sz="2400" spc="0" dirty="0">
                <a:solidFill>
                  <a:srgbClr val="9F4DA2"/>
                </a:solidFill>
                <a:latin typeface="Georgia"/>
                <a:cs typeface="Georgia"/>
              </a:rPr>
              <a:t>•</a:t>
            </a:r>
            <a:endParaRPr sz="2400">
              <a:latin typeface="Georgia"/>
              <a:cs typeface="Georgia"/>
            </a:endParaRPr>
          </a:p>
        </p:txBody>
      </p:sp>
      <p:sp>
        <p:nvSpPr>
          <p:cNvPr id="18" name="object 18"/>
          <p:cNvSpPr txBox="1"/>
          <p:nvPr/>
        </p:nvSpPr>
        <p:spPr>
          <a:xfrm>
            <a:off x="914400" y="1828800"/>
            <a:ext cx="7731390" cy="4070680"/>
          </a:xfrm>
          <a:prstGeom prst="rect">
            <a:avLst/>
          </a:prstGeom>
        </p:spPr>
        <p:txBody>
          <a:bodyPr wrap="square" lIns="0" tIns="0" rIns="0" bIns="0" rtlCol="0">
            <a:noAutofit/>
          </a:bodyPr>
          <a:lstStyle/>
          <a:p>
            <a:pPr marL="12700" marR="3554183" algn="just">
              <a:lnSpc>
                <a:spcPts val="2565"/>
              </a:lnSpc>
              <a:spcBef>
                <a:spcPts val="128"/>
              </a:spcBef>
            </a:pPr>
            <a:r>
              <a:rPr sz="2400" spc="0" dirty="0">
                <a:latin typeface="Georgia"/>
                <a:cs typeface="Georgia"/>
              </a:rPr>
              <a:t>T</a:t>
            </a:r>
            <a:r>
              <a:rPr sz="2400" spc="4" dirty="0">
                <a:latin typeface="Georgia"/>
                <a:cs typeface="Georgia"/>
              </a:rPr>
              <a:t>e</a:t>
            </a:r>
            <a:r>
              <a:rPr sz="2400" spc="0" dirty="0">
                <a:latin typeface="Georgia"/>
                <a:cs typeface="Georgia"/>
              </a:rPr>
              <a:t>mpo </a:t>
            </a:r>
            <a:r>
              <a:rPr sz="2400" spc="-9" dirty="0">
                <a:latin typeface="Georgia"/>
                <a:cs typeface="Georgia"/>
              </a:rPr>
              <a:t>s</a:t>
            </a:r>
            <a:r>
              <a:rPr sz="2400" spc="0" dirty="0">
                <a:latin typeface="Georgia"/>
                <a:cs typeface="Georgia"/>
              </a:rPr>
              <a:t>tárnutí –</a:t>
            </a:r>
            <a:r>
              <a:rPr sz="2400" spc="-9" dirty="0">
                <a:latin typeface="Georgia"/>
                <a:cs typeface="Georgia"/>
              </a:rPr>
              <a:t> </a:t>
            </a:r>
            <a:r>
              <a:rPr sz="2400" spc="0" dirty="0">
                <a:latin typeface="Georgia"/>
                <a:cs typeface="Georgia"/>
              </a:rPr>
              <a:t>velké rozd</a:t>
            </a:r>
            <a:r>
              <a:rPr sz="2400" spc="4" dirty="0">
                <a:latin typeface="Georgia"/>
                <a:cs typeface="Georgia"/>
              </a:rPr>
              <a:t>í</a:t>
            </a:r>
            <a:r>
              <a:rPr sz="2400" spc="0" dirty="0">
                <a:latin typeface="Georgia"/>
                <a:cs typeface="Georgia"/>
              </a:rPr>
              <a:t>ly</a:t>
            </a:r>
            <a:endParaRPr sz="2400" dirty="0">
              <a:latin typeface="Georgia"/>
              <a:cs typeface="Georgia"/>
            </a:endParaRPr>
          </a:p>
          <a:p>
            <a:pPr marL="12700">
              <a:lnSpc>
                <a:spcPts val="2726"/>
              </a:lnSpc>
              <a:spcBef>
                <a:spcPts val="26"/>
              </a:spcBef>
            </a:pPr>
            <a:r>
              <a:rPr sz="2400" spc="0" dirty="0">
                <a:latin typeface="Georgia"/>
                <a:cs typeface="Georgia"/>
              </a:rPr>
              <a:t>Muži</a:t>
            </a:r>
            <a:r>
              <a:rPr sz="2400" spc="-25" dirty="0">
                <a:latin typeface="Georgia"/>
                <a:cs typeface="Georgia"/>
              </a:rPr>
              <a:t> </a:t>
            </a:r>
            <a:r>
              <a:rPr sz="2400" spc="0" dirty="0">
                <a:latin typeface="Georgia"/>
                <a:cs typeface="Georgia"/>
              </a:rPr>
              <a:t>andropau</a:t>
            </a:r>
            <a:r>
              <a:rPr sz="2400" spc="4" dirty="0">
                <a:latin typeface="Georgia"/>
                <a:cs typeface="Georgia"/>
              </a:rPr>
              <a:t>z</a:t>
            </a:r>
            <a:r>
              <a:rPr sz="2400" spc="0" dirty="0">
                <a:latin typeface="Georgia"/>
                <a:cs typeface="Georgia"/>
              </a:rPr>
              <a:t>a</a:t>
            </a:r>
            <a:r>
              <a:rPr sz="2400" spc="-4" dirty="0">
                <a:latin typeface="Georgia"/>
                <a:cs typeface="Georgia"/>
              </a:rPr>
              <a:t> </a:t>
            </a:r>
            <a:r>
              <a:rPr sz="2400" spc="0" dirty="0">
                <a:latin typeface="Georgia"/>
                <a:cs typeface="Georgia"/>
              </a:rPr>
              <a:t>– pokles t</a:t>
            </a:r>
            <a:r>
              <a:rPr sz="2400" spc="4" dirty="0">
                <a:latin typeface="Georgia"/>
                <a:cs typeface="Georgia"/>
              </a:rPr>
              <a:t>e</a:t>
            </a:r>
            <a:r>
              <a:rPr sz="2400" spc="0" dirty="0">
                <a:latin typeface="Georgia"/>
                <a:cs typeface="Georgia"/>
              </a:rPr>
              <a:t>sto</a:t>
            </a:r>
            <a:r>
              <a:rPr sz="2400" spc="-9" dirty="0">
                <a:latin typeface="Georgia"/>
                <a:cs typeface="Georgia"/>
              </a:rPr>
              <a:t>s</a:t>
            </a:r>
            <a:r>
              <a:rPr sz="2400" spc="0" dirty="0">
                <a:latin typeface="Georgia"/>
                <a:cs typeface="Georgia"/>
              </a:rPr>
              <a:t>ter</a:t>
            </a:r>
            <a:r>
              <a:rPr sz="2400" spc="4" dirty="0">
                <a:latin typeface="Georgia"/>
                <a:cs typeface="Georgia"/>
              </a:rPr>
              <a:t>o</a:t>
            </a:r>
            <a:r>
              <a:rPr sz="2400" spc="0" dirty="0">
                <a:latin typeface="Georgia"/>
                <a:cs typeface="Georgia"/>
              </a:rPr>
              <a:t>nu –</a:t>
            </a:r>
            <a:r>
              <a:rPr sz="2400" spc="-9" dirty="0">
                <a:latin typeface="Georgia"/>
                <a:cs typeface="Georgia"/>
              </a:rPr>
              <a:t> </a:t>
            </a:r>
            <a:r>
              <a:rPr sz="2400" spc="0" dirty="0">
                <a:latin typeface="Georgia"/>
                <a:cs typeface="Georgia"/>
              </a:rPr>
              <a:t>ale</a:t>
            </a:r>
            <a:r>
              <a:rPr sz="2400" spc="9" dirty="0">
                <a:latin typeface="Georgia"/>
                <a:cs typeface="Georgia"/>
              </a:rPr>
              <a:t> </a:t>
            </a:r>
            <a:r>
              <a:rPr sz="2400" spc="0" dirty="0">
                <a:latin typeface="Georgia"/>
                <a:cs typeface="Georgia"/>
              </a:rPr>
              <a:t>k </a:t>
            </a:r>
            <a:endParaRPr sz="2400" dirty="0">
              <a:latin typeface="Georgia"/>
              <a:cs typeface="Georgia"/>
            </a:endParaRPr>
          </a:p>
          <a:p>
            <a:pPr marL="12700">
              <a:lnSpc>
                <a:spcPts val="2726"/>
              </a:lnSpc>
            </a:pPr>
            <a:r>
              <a:rPr sz="2400" spc="0" dirty="0">
                <a:latin typeface="Georgia"/>
                <a:cs typeface="Georgia"/>
              </a:rPr>
              <a:t>sex.apet</a:t>
            </a:r>
            <a:r>
              <a:rPr sz="2400" spc="4" dirty="0">
                <a:latin typeface="Georgia"/>
                <a:cs typeface="Georgia"/>
              </a:rPr>
              <a:t>e</a:t>
            </a:r>
            <a:r>
              <a:rPr sz="2400" spc="0" dirty="0">
                <a:latin typeface="Georgia"/>
                <a:cs typeface="Georgia"/>
              </a:rPr>
              <a:t>nci</a:t>
            </a:r>
            <a:r>
              <a:rPr sz="2400" spc="-14" dirty="0">
                <a:latin typeface="Georgia"/>
                <a:cs typeface="Georgia"/>
              </a:rPr>
              <a:t> </a:t>
            </a:r>
            <a:r>
              <a:rPr sz="2400" spc="0" dirty="0">
                <a:latin typeface="Georgia"/>
                <a:cs typeface="Georgia"/>
              </a:rPr>
              <a:t>stačí</a:t>
            </a:r>
            <a:r>
              <a:rPr sz="2400" spc="-9" dirty="0">
                <a:latin typeface="Georgia"/>
                <a:cs typeface="Georgia"/>
              </a:rPr>
              <a:t> </a:t>
            </a:r>
            <a:r>
              <a:rPr sz="2400" spc="0" dirty="0">
                <a:latin typeface="Georgia"/>
                <a:cs typeface="Georgia"/>
              </a:rPr>
              <a:t>i ní</a:t>
            </a:r>
            <a:r>
              <a:rPr sz="2400" spc="4" dirty="0">
                <a:latin typeface="Georgia"/>
                <a:cs typeface="Georgia"/>
              </a:rPr>
              <a:t>z</a:t>
            </a:r>
            <a:r>
              <a:rPr sz="2400" spc="0" dirty="0">
                <a:latin typeface="Georgia"/>
                <a:cs typeface="Georgia"/>
              </a:rPr>
              <a:t>ká</a:t>
            </a:r>
            <a:r>
              <a:rPr sz="2400" spc="-25" dirty="0">
                <a:latin typeface="Georgia"/>
                <a:cs typeface="Georgia"/>
              </a:rPr>
              <a:t> </a:t>
            </a:r>
            <a:r>
              <a:rPr sz="2400" spc="0" dirty="0">
                <a:latin typeface="Georgia"/>
                <a:cs typeface="Georgia"/>
              </a:rPr>
              <a:t>míra hladiny </a:t>
            </a:r>
            <a:r>
              <a:rPr sz="2400" spc="9" dirty="0">
                <a:latin typeface="Georgia"/>
                <a:cs typeface="Georgia"/>
              </a:rPr>
              <a:t> </a:t>
            </a:r>
            <a:r>
              <a:rPr sz="2400" spc="0" dirty="0">
                <a:latin typeface="Georgia"/>
                <a:cs typeface="Georgia"/>
              </a:rPr>
              <a:t>-</a:t>
            </a:r>
            <a:r>
              <a:rPr sz="2400" spc="-9" dirty="0">
                <a:latin typeface="Georgia"/>
                <a:cs typeface="Georgia"/>
              </a:rPr>
              <a:t> </a:t>
            </a:r>
            <a:r>
              <a:rPr sz="2400" spc="0" dirty="0">
                <a:latin typeface="Georgia"/>
                <a:cs typeface="Georgia"/>
              </a:rPr>
              <a:t>andropau</a:t>
            </a:r>
            <a:r>
              <a:rPr sz="2400" spc="4" dirty="0">
                <a:latin typeface="Georgia"/>
                <a:cs typeface="Georgia"/>
              </a:rPr>
              <a:t>z</a:t>
            </a:r>
            <a:r>
              <a:rPr sz="2400" spc="0" dirty="0">
                <a:latin typeface="Georgia"/>
                <a:cs typeface="Georgia"/>
              </a:rPr>
              <a:t>a te</a:t>
            </a:r>
            <a:r>
              <a:rPr sz="2400" spc="4" dirty="0">
                <a:latin typeface="Georgia"/>
                <a:cs typeface="Georgia"/>
              </a:rPr>
              <a:t>d</a:t>
            </a:r>
            <a:r>
              <a:rPr sz="2400" spc="0" dirty="0">
                <a:latin typeface="Georgia"/>
                <a:cs typeface="Georgia"/>
              </a:rPr>
              <a:t>y </a:t>
            </a:r>
            <a:endParaRPr sz="2400" dirty="0">
              <a:latin typeface="Georgia"/>
              <a:cs typeface="Georgia"/>
            </a:endParaRPr>
          </a:p>
          <a:p>
            <a:pPr marL="12700">
              <a:lnSpc>
                <a:spcPts val="2726"/>
              </a:lnSpc>
            </a:pPr>
            <a:r>
              <a:rPr sz="2400" spc="0" dirty="0">
                <a:latin typeface="Georgia"/>
                <a:cs typeface="Georgia"/>
              </a:rPr>
              <a:t>není</a:t>
            </a:r>
            <a:r>
              <a:rPr sz="2400" spc="-19" dirty="0">
                <a:latin typeface="Georgia"/>
                <a:cs typeface="Georgia"/>
              </a:rPr>
              <a:t> </a:t>
            </a:r>
            <a:r>
              <a:rPr sz="2400" spc="0" dirty="0">
                <a:latin typeface="Georgia"/>
                <a:cs typeface="Georgia"/>
              </a:rPr>
              <a:t>jednoznačný</a:t>
            </a:r>
            <a:r>
              <a:rPr sz="2400" spc="-14" dirty="0">
                <a:latin typeface="Georgia"/>
                <a:cs typeface="Georgia"/>
              </a:rPr>
              <a:t> </a:t>
            </a:r>
            <a:r>
              <a:rPr sz="2400" spc="0" dirty="0">
                <a:latin typeface="Georgia"/>
                <a:cs typeface="Georgia"/>
              </a:rPr>
              <a:t>před</a:t>
            </a:r>
            <a:r>
              <a:rPr sz="2400" spc="4" dirty="0">
                <a:latin typeface="Georgia"/>
                <a:cs typeface="Georgia"/>
              </a:rPr>
              <a:t>ě</a:t>
            </a:r>
            <a:r>
              <a:rPr sz="2400" spc="0" dirty="0">
                <a:latin typeface="Georgia"/>
                <a:cs typeface="Georgia"/>
              </a:rPr>
              <a:t>l (tak </a:t>
            </a:r>
            <a:r>
              <a:rPr sz="2400" spc="-9" dirty="0">
                <a:latin typeface="Georgia"/>
                <a:cs typeface="Georgia"/>
              </a:rPr>
              <a:t>j</a:t>
            </a:r>
            <a:r>
              <a:rPr sz="2400" spc="0" dirty="0">
                <a:latin typeface="Georgia"/>
                <a:cs typeface="Georgia"/>
              </a:rPr>
              <a:t>ak</a:t>
            </a:r>
            <a:r>
              <a:rPr sz="2400" spc="4" dirty="0">
                <a:latin typeface="Georgia"/>
                <a:cs typeface="Georgia"/>
              </a:rPr>
              <a:t> </a:t>
            </a:r>
            <a:r>
              <a:rPr sz="2400" spc="0" dirty="0">
                <a:latin typeface="Georgia"/>
                <a:cs typeface="Georgia"/>
              </a:rPr>
              <a:t>u</a:t>
            </a:r>
            <a:r>
              <a:rPr sz="2400" spc="-14" dirty="0">
                <a:latin typeface="Georgia"/>
                <a:cs typeface="Georgia"/>
              </a:rPr>
              <a:t> </a:t>
            </a:r>
            <a:r>
              <a:rPr sz="2400" spc="0" dirty="0">
                <a:latin typeface="Georgia"/>
                <a:cs typeface="Georgia"/>
              </a:rPr>
              <a:t>ž</a:t>
            </a:r>
            <a:r>
              <a:rPr sz="2400" spc="4" dirty="0">
                <a:latin typeface="Georgia"/>
                <a:cs typeface="Georgia"/>
              </a:rPr>
              <a:t>e</a:t>
            </a:r>
            <a:r>
              <a:rPr sz="2400" spc="0" dirty="0">
                <a:latin typeface="Georgia"/>
                <a:cs typeface="Georgia"/>
              </a:rPr>
              <a:t>n</a:t>
            </a:r>
            <a:r>
              <a:rPr sz="2400" spc="-14" dirty="0">
                <a:latin typeface="Georgia"/>
                <a:cs typeface="Georgia"/>
              </a:rPr>
              <a:t> </a:t>
            </a:r>
            <a:r>
              <a:rPr sz="2400" spc="0" dirty="0">
                <a:latin typeface="Georgia"/>
                <a:cs typeface="Georgia"/>
              </a:rPr>
              <a:t>klimakterium) </a:t>
            </a:r>
            <a:endParaRPr sz="2400" dirty="0">
              <a:latin typeface="Georgia"/>
              <a:cs typeface="Georgia"/>
            </a:endParaRPr>
          </a:p>
          <a:p>
            <a:pPr marL="12700">
              <a:lnSpc>
                <a:spcPts val="2726"/>
              </a:lnSpc>
            </a:pPr>
            <a:r>
              <a:rPr sz="2400" spc="0" dirty="0">
                <a:latin typeface="Georgia"/>
                <a:cs typeface="Georgia"/>
              </a:rPr>
              <a:t>Sociální</a:t>
            </a:r>
            <a:r>
              <a:rPr sz="2400" spc="-24" dirty="0">
                <a:latin typeface="Georgia"/>
                <a:cs typeface="Georgia"/>
              </a:rPr>
              <a:t> </a:t>
            </a:r>
            <a:r>
              <a:rPr sz="2400" spc="0" dirty="0">
                <a:latin typeface="Georgia"/>
                <a:cs typeface="Georgia"/>
              </a:rPr>
              <a:t>rozměr </a:t>
            </a:r>
            <a:r>
              <a:rPr sz="2400" spc="-4" dirty="0">
                <a:latin typeface="Georgia"/>
                <a:cs typeface="Georgia"/>
              </a:rPr>
              <a:t>m</a:t>
            </a:r>
            <a:r>
              <a:rPr sz="2400" spc="0" dirty="0">
                <a:latin typeface="Georgia"/>
                <a:cs typeface="Georgia"/>
              </a:rPr>
              <a:t>enopauzy</a:t>
            </a:r>
            <a:r>
              <a:rPr sz="2400" spc="4" dirty="0">
                <a:latin typeface="Georgia"/>
                <a:cs typeface="Georgia"/>
              </a:rPr>
              <a:t> </a:t>
            </a:r>
            <a:r>
              <a:rPr sz="2400" spc="0" dirty="0">
                <a:latin typeface="Georgia"/>
                <a:cs typeface="Georgia"/>
              </a:rPr>
              <a:t>–</a:t>
            </a:r>
            <a:r>
              <a:rPr sz="2400" spc="-9" dirty="0">
                <a:latin typeface="Georgia"/>
                <a:cs typeface="Georgia"/>
              </a:rPr>
              <a:t> </a:t>
            </a:r>
            <a:r>
              <a:rPr sz="2400" spc="0" dirty="0">
                <a:latin typeface="Georgia"/>
                <a:cs typeface="Georgia"/>
              </a:rPr>
              <a:t>znehodnocení</a:t>
            </a:r>
            <a:r>
              <a:rPr sz="2400" spc="-25" dirty="0">
                <a:latin typeface="Georgia"/>
                <a:cs typeface="Georgia"/>
              </a:rPr>
              <a:t> </a:t>
            </a:r>
            <a:r>
              <a:rPr sz="2400" spc="0" dirty="0">
                <a:latin typeface="Georgia"/>
                <a:cs typeface="Georgia"/>
              </a:rPr>
              <a:t>žens</a:t>
            </a:r>
            <a:r>
              <a:rPr sz="2400" spc="-4" dirty="0">
                <a:latin typeface="Georgia"/>
                <a:cs typeface="Georgia"/>
              </a:rPr>
              <a:t>k</a:t>
            </a:r>
            <a:r>
              <a:rPr sz="2400" spc="0" dirty="0">
                <a:latin typeface="Georgia"/>
                <a:cs typeface="Georgia"/>
              </a:rPr>
              <a:t>é role, </a:t>
            </a:r>
            <a:endParaRPr sz="2400" dirty="0">
              <a:latin typeface="Georgia"/>
              <a:cs typeface="Georgia"/>
            </a:endParaRPr>
          </a:p>
          <a:p>
            <a:pPr marL="12700">
              <a:lnSpc>
                <a:spcPts val="2726"/>
              </a:lnSpc>
            </a:pPr>
            <a:r>
              <a:rPr sz="2400" spc="0" dirty="0">
                <a:latin typeface="Georgia"/>
                <a:cs typeface="Georgia"/>
              </a:rPr>
              <a:t>sub</a:t>
            </a:r>
            <a:r>
              <a:rPr sz="2400" spc="-9" dirty="0">
                <a:latin typeface="Georgia"/>
                <a:cs typeface="Georgia"/>
              </a:rPr>
              <a:t>j</a:t>
            </a:r>
            <a:r>
              <a:rPr sz="2400" spc="0" dirty="0">
                <a:latin typeface="Georgia"/>
                <a:cs typeface="Georgia"/>
              </a:rPr>
              <a:t>ektivní</a:t>
            </a:r>
            <a:r>
              <a:rPr sz="2400" spc="-19" dirty="0">
                <a:latin typeface="Georgia"/>
                <a:cs typeface="Georgia"/>
              </a:rPr>
              <a:t> </a:t>
            </a:r>
            <a:r>
              <a:rPr sz="2400" spc="0" dirty="0">
                <a:latin typeface="Georgia"/>
                <a:cs typeface="Georgia"/>
              </a:rPr>
              <a:t>prož</a:t>
            </a:r>
            <a:r>
              <a:rPr sz="2400" spc="4" dirty="0">
                <a:latin typeface="Georgia"/>
                <a:cs typeface="Georgia"/>
              </a:rPr>
              <a:t>i</a:t>
            </a:r>
            <a:r>
              <a:rPr sz="2400" spc="0" dirty="0">
                <a:latin typeface="Georgia"/>
                <a:cs typeface="Georgia"/>
              </a:rPr>
              <a:t>tek</a:t>
            </a:r>
            <a:endParaRPr sz="2400" dirty="0">
              <a:latin typeface="Georgia"/>
              <a:cs typeface="Georgia"/>
            </a:endParaRPr>
          </a:p>
          <a:p>
            <a:pPr marL="12700" marR="272599" algn="just">
              <a:lnSpc>
                <a:spcPts val="2300"/>
              </a:lnSpc>
              <a:spcBef>
                <a:spcPts val="73"/>
              </a:spcBef>
            </a:pPr>
            <a:r>
              <a:rPr sz="2400" spc="0" dirty="0">
                <a:latin typeface="Georgia"/>
                <a:cs typeface="Georgia"/>
              </a:rPr>
              <a:t>V</a:t>
            </a:r>
            <a:r>
              <a:rPr sz="2400" spc="-19" dirty="0">
                <a:latin typeface="Georgia"/>
                <a:cs typeface="Georgia"/>
              </a:rPr>
              <a:t> </a:t>
            </a:r>
            <a:r>
              <a:rPr sz="2400" spc="0" dirty="0">
                <a:latin typeface="Georgia"/>
                <a:cs typeface="Georgia"/>
              </a:rPr>
              <a:t>kognit</a:t>
            </a:r>
            <a:r>
              <a:rPr sz="2400" spc="4" dirty="0">
                <a:latin typeface="Georgia"/>
                <a:cs typeface="Georgia"/>
              </a:rPr>
              <a:t>i</a:t>
            </a:r>
            <a:r>
              <a:rPr sz="2400" spc="0" dirty="0">
                <a:latin typeface="Georgia"/>
                <a:cs typeface="Georgia"/>
              </a:rPr>
              <a:t>v</a:t>
            </a:r>
            <a:r>
              <a:rPr sz="2400" spc="-4" dirty="0">
                <a:latin typeface="Georgia"/>
                <a:cs typeface="Georgia"/>
              </a:rPr>
              <a:t>n</a:t>
            </a:r>
            <a:r>
              <a:rPr sz="2400" spc="0" dirty="0">
                <a:latin typeface="Georgia"/>
                <a:cs typeface="Georgia"/>
              </a:rPr>
              <a:t>í</a:t>
            </a:r>
            <a:r>
              <a:rPr sz="2400" spc="4" dirty="0">
                <a:latin typeface="Georgia"/>
                <a:cs typeface="Georgia"/>
              </a:rPr>
              <a:t>c</a:t>
            </a:r>
            <a:r>
              <a:rPr sz="2400" spc="0" dirty="0">
                <a:latin typeface="Georgia"/>
                <a:cs typeface="Georgia"/>
              </a:rPr>
              <a:t>h</a:t>
            </a:r>
            <a:r>
              <a:rPr sz="2400" spc="-29" dirty="0">
                <a:latin typeface="Georgia"/>
                <a:cs typeface="Georgia"/>
              </a:rPr>
              <a:t> </a:t>
            </a:r>
            <a:r>
              <a:rPr sz="2400" spc="0" dirty="0">
                <a:latin typeface="Georgia"/>
                <a:cs typeface="Georgia"/>
              </a:rPr>
              <a:t>změná</a:t>
            </a:r>
            <a:r>
              <a:rPr sz="2400" spc="4" dirty="0">
                <a:latin typeface="Georgia"/>
                <a:cs typeface="Georgia"/>
              </a:rPr>
              <a:t>c</a:t>
            </a:r>
            <a:r>
              <a:rPr sz="2400" spc="0" dirty="0">
                <a:latin typeface="Georgia"/>
                <a:cs typeface="Georgia"/>
              </a:rPr>
              <a:t>h –</a:t>
            </a:r>
            <a:r>
              <a:rPr sz="2400" spc="-9" dirty="0">
                <a:latin typeface="Georgia"/>
                <a:cs typeface="Georgia"/>
              </a:rPr>
              <a:t> </a:t>
            </a:r>
            <a:r>
              <a:rPr sz="2400" spc="0" dirty="0">
                <a:latin typeface="Georgia"/>
                <a:cs typeface="Georgia"/>
              </a:rPr>
              <a:t>úbytek flex</a:t>
            </a:r>
            <a:r>
              <a:rPr sz="2400" spc="4" dirty="0">
                <a:latin typeface="Georgia"/>
                <a:cs typeface="Georgia"/>
              </a:rPr>
              <a:t>i</a:t>
            </a:r>
            <a:r>
              <a:rPr sz="2400" spc="0" dirty="0">
                <a:latin typeface="Georgia"/>
                <a:cs typeface="Georgia"/>
              </a:rPr>
              <a:t>bility,</a:t>
            </a:r>
            <a:r>
              <a:rPr sz="2400" spc="-9" dirty="0">
                <a:latin typeface="Georgia"/>
                <a:cs typeface="Georgia"/>
              </a:rPr>
              <a:t> </a:t>
            </a:r>
            <a:r>
              <a:rPr sz="2400" spc="0" dirty="0">
                <a:latin typeface="Georgia"/>
                <a:cs typeface="Georgia"/>
              </a:rPr>
              <a:t>zpomalení tempa,</a:t>
            </a:r>
            <a:r>
              <a:rPr sz="2400" spc="-9" dirty="0">
                <a:latin typeface="Georgia"/>
                <a:cs typeface="Georgia"/>
              </a:rPr>
              <a:t> </a:t>
            </a:r>
            <a:r>
              <a:rPr sz="2400" spc="0" dirty="0">
                <a:latin typeface="Georgia"/>
                <a:cs typeface="Georgia"/>
              </a:rPr>
              <a:t>v</a:t>
            </a:r>
            <a:r>
              <a:rPr sz="2400" spc="-9" dirty="0">
                <a:latin typeface="Georgia"/>
                <a:cs typeface="Georgia"/>
              </a:rPr>
              <a:t>ý</a:t>
            </a:r>
            <a:r>
              <a:rPr sz="2400" spc="0" dirty="0">
                <a:latin typeface="Georgia"/>
                <a:cs typeface="Georgia"/>
              </a:rPr>
              <a:t>ky</a:t>
            </a:r>
            <a:r>
              <a:rPr sz="2400" spc="-9" dirty="0">
                <a:latin typeface="Georgia"/>
                <a:cs typeface="Georgia"/>
              </a:rPr>
              <a:t>v</a:t>
            </a:r>
            <a:r>
              <a:rPr sz="2400" spc="0" dirty="0">
                <a:latin typeface="Georgia"/>
                <a:cs typeface="Georgia"/>
              </a:rPr>
              <a:t>y</a:t>
            </a:r>
            <a:r>
              <a:rPr sz="2400" spc="24" dirty="0">
                <a:latin typeface="Georgia"/>
                <a:cs typeface="Georgia"/>
              </a:rPr>
              <a:t> </a:t>
            </a:r>
            <a:r>
              <a:rPr sz="2400" spc="0" dirty="0">
                <a:latin typeface="Georgia"/>
                <a:cs typeface="Georgia"/>
              </a:rPr>
              <a:t>koncentrab</a:t>
            </a:r>
            <a:r>
              <a:rPr sz="2400" spc="4" dirty="0">
                <a:latin typeface="Georgia"/>
                <a:cs typeface="Georgia"/>
              </a:rPr>
              <a:t>i</a:t>
            </a:r>
            <a:r>
              <a:rPr sz="2400" spc="0" dirty="0">
                <a:latin typeface="Georgia"/>
                <a:cs typeface="Georgia"/>
              </a:rPr>
              <a:t>lita</a:t>
            </a:r>
            <a:r>
              <a:rPr sz="2400" spc="-9" dirty="0">
                <a:latin typeface="Georgia"/>
                <a:cs typeface="Georgia"/>
              </a:rPr>
              <a:t> </a:t>
            </a:r>
            <a:r>
              <a:rPr sz="2400" spc="0" dirty="0">
                <a:latin typeface="Georgia"/>
                <a:cs typeface="Georgia"/>
              </a:rPr>
              <a:t>pozornosti</a:t>
            </a:r>
            <a:r>
              <a:rPr sz="2400" spc="9" dirty="0">
                <a:latin typeface="Georgia"/>
                <a:cs typeface="Georgia"/>
              </a:rPr>
              <a:t> </a:t>
            </a:r>
            <a:r>
              <a:rPr sz="2400" spc="0" dirty="0">
                <a:latin typeface="Georgia"/>
                <a:cs typeface="Georgia"/>
              </a:rPr>
              <a:t>i</a:t>
            </a:r>
            <a:r>
              <a:rPr sz="2400" spc="568" dirty="0">
                <a:latin typeface="Georgia"/>
                <a:cs typeface="Georgia"/>
              </a:rPr>
              <a:t> </a:t>
            </a:r>
            <a:r>
              <a:rPr sz="2400" spc="0" dirty="0">
                <a:latin typeface="Georgia"/>
                <a:cs typeface="Georgia"/>
              </a:rPr>
              <a:t>krátkodobé paměti</a:t>
            </a:r>
            <a:endParaRPr sz="2400" dirty="0">
              <a:latin typeface="Georgia"/>
              <a:cs typeface="Georgia"/>
            </a:endParaRPr>
          </a:p>
          <a:p>
            <a:pPr marL="12700" marR="197849" algn="just">
              <a:lnSpc>
                <a:spcPts val="2726"/>
              </a:lnSpc>
              <a:spcBef>
                <a:spcPts val="49"/>
              </a:spcBef>
            </a:pPr>
            <a:r>
              <a:rPr sz="2400" spc="0" dirty="0">
                <a:latin typeface="Georgia"/>
                <a:cs typeface="Georgia"/>
              </a:rPr>
              <a:t>Bilancování</a:t>
            </a:r>
            <a:r>
              <a:rPr sz="2400" spc="-29" dirty="0">
                <a:latin typeface="Georgia"/>
                <a:cs typeface="Georgia"/>
              </a:rPr>
              <a:t> </a:t>
            </a:r>
            <a:r>
              <a:rPr sz="2400" spc="0" dirty="0">
                <a:latin typeface="Georgia"/>
                <a:cs typeface="Georgia"/>
              </a:rPr>
              <a:t>profes</a:t>
            </a:r>
            <a:r>
              <a:rPr sz="2400" spc="-9" dirty="0">
                <a:latin typeface="Georgia"/>
                <a:cs typeface="Georgia"/>
              </a:rPr>
              <a:t>n</a:t>
            </a:r>
            <a:r>
              <a:rPr sz="2400" spc="0" dirty="0">
                <a:latin typeface="Georgia"/>
                <a:cs typeface="Georgia"/>
              </a:rPr>
              <a:t>í role –</a:t>
            </a:r>
            <a:r>
              <a:rPr sz="2400" spc="-9" dirty="0">
                <a:latin typeface="Georgia"/>
                <a:cs typeface="Georgia"/>
              </a:rPr>
              <a:t> </a:t>
            </a:r>
            <a:r>
              <a:rPr sz="2400" spc="0" dirty="0">
                <a:latin typeface="Georgia"/>
                <a:cs typeface="Georgia"/>
              </a:rPr>
              <a:t>po</a:t>
            </a:r>
            <a:r>
              <a:rPr sz="2400" spc="-9" dirty="0">
                <a:latin typeface="Georgia"/>
                <a:cs typeface="Georgia"/>
              </a:rPr>
              <a:t>s</a:t>
            </a:r>
            <a:r>
              <a:rPr sz="2400" spc="0" dirty="0">
                <a:latin typeface="Georgia"/>
                <a:cs typeface="Georgia"/>
              </a:rPr>
              <a:t>tup</a:t>
            </a:r>
            <a:r>
              <a:rPr sz="2400" spc="-9" dirty="0">
                <a:latin typeface="Georgia"/>
                <a:cs typeface="Georgia"/>
              </a:rPr>
              <a:t>n</a:t>
            </a:r>
            <a:r>
              <a:rPr sz="2400" spc="0" dirty="0">
                <a:latin typeface="Georgia"/>
                <a:cs typeface="Georgia"/>
              </a:rPr>
              <a:t>é</a:t>
            </a:r>
            <a:r>
              <a:rPr sz="2400" spc="9" dirty="0">
                <a:latin typeface="Georgia"/>
                <a:cs typeface="Georgia"/>
              </a:rPr>
              <a:t> </a:t>
            </a:r>
            <a:r>
              <a:rPr sz="2400" spc="0" dirty="0">
                <a:latin typeface="Georgia"/>
                <a:cs typeface="Georgia"/>
              </a:rPr>
              <a:t>uzavírání</a:t>
            </a:r>
            <a:r>
              <a:rPr sz="2400" spc="-25" dirty="0">
                <a:latin typeface="Georgia"/>
                <a:cs typeface="Georgia"/>
              </a:rPr>
              <a:t> </a:t>
            </a:r>
            <a:r>
              <a:rPr sz="2400" spc="0" dirty="0">
                <a:latin typeface="Georgia"/>
                <a:cs typeface="Georgia"/>
              </a:rPr>
              <a:t>profes</a:t>
            </a:r>
            <a:r>
              <a:rPr sz="2400" spc="-9" dirty="0">
                <a:latin typeface="Georgia"/>
                <a:cs typeface="Georgia"/>
              </a:rPr>
              <a:t>n</a:t>
            </a:r>
            <a:r>
              <a:rPr sz="2400" spc="0" dirty="0">
                <a:latin typeface="Georgia"/>
                <a:cs typeface="Georgia"/>
              </a:rPr>
              <a:t>í </a:t>
            </a:r>
            <a:endParaRPr sz="2400" dirty="0">
              <a:latin typeface="Georgia"/>
              <a:cs typeface="Georgia"/>
            </a:endParaRPr>
          </a:p>
          <a:p>
            <a:pPr marL="12700" marR="197849" algn="just">
              <a:lnSpc>
                <a:spcPts val="2726"/>
              </a:lnSpc>
            </a:pPr>
            <a:r>
              <a:rPr sz="2400" spc="0" dirty="0">
                <a:latin typeface="Georgia"/>
                <a:cs typeface="Georgia"/>
              </a:rPr>
              <a:t>kari</a:t>
            </a:r>
            <a:r>
              <a:rPr sz="2400" spc="4" dirty="0">
                <a:latin typeface="Georgia"/>
                <a:cs typeface="Georgia"/>
              </a:rPr>
              <a:t>é</a:t>
            </a:r>
            <a:r>
              <a:rPr sz="2400" spc="0" dirty="0">
                <a:latin typeface="Georgia"/>
                <a:cs typeface="Georgia"/>
              </a:rPr>
              <a:t>ry –</a:t>
            </a:r>
            <a:r>
              <a:rPr sz="2400" spc="-9" dirty="0">
                <a:latin typeface="Georgia"/>
                <a:cs typeface="Georgia"/>
              </a:rPr>
              <a:t> </a:t>
            </a:r>
            <a:r>
              <a:rPr sz="2400" spc="0" dirty="0">
                <a:latin typeface="Georgia"/>
                <a:cs typeface="Georgia"/>
              </a:rPr>
              <a:t>problém</a:t>
            </a:r>
            <a:r>
              <a:rPr sz="2400" spc="19" dirty="0">
                <a:latin typeface="Georgia"/>
                <a:cs typeface="Georgia"/>
              </a:rPr>
              <a:t> </a:t>
            </a:r>
            <a:r>
              <a:rPr sz="2400" spc="0" dirty="0">
                <a:latin typeface="Georgia"/>
                <a:cs typeface="Georgia"/>
              </a:rPr>
              <a:t>nez</a:t>
            </a:r>
            <a:r>
              <a:rPr sz="2400" spc="4" dirty="0">
                <a:latin typeface="Georgia"/>
                <a:cs typeface="Georgia"/>
              </a:rPr>
              <a:t>a</a:t>
            </a:r>
            <a:r>
              <a:rPr sz="2400" spc="0" dirty="0">
                <a:latin typeface="Georgia"/>
                <a:cs typeface="Georgia"/>
              </a:rPr>
              <a:t>městnano</a:t>
            </a:r>
            <a:r>
              <a:rPr sz="2400" spc="-4" dirty="0">
                <a:latin typeface="Georgia"/>
                <a:cs typeface="Georgia"/>
              </a:rPr>
              <a:t>s</a:t>
            </a:r>
            <a:r>
              <a:rPr sz="2400" spc="0" dirty="0">
                <a:latin typeface="Georgia"/>
                <a:cs typeface="Georgia"/>
              </a:rPr>
              <a:t>ti</a:t>
            </a:r>
            <a:r>
              <a:rPr sz="2400" spc="-19" dirty="0">
                <a:latin typeface="Georgia"/>
                <a:cs typeface="Georgia"/>
              </a:rPr>
              <a:t> </a:t>
            </a:r>
            <a:r>
              <a:rPr sz="2400" spc="0" dirty="0">
                <a:latin typeface="Georgia"/>
                <a:cs typeface="Georgia"/>
              </a:rPr>
              <a:t>v</a:t>
            </a:r>
            <a:r>
              <a:rPr sz="2400" spc="-4" dirty="0">
                <a:latin typeface="Georgia"/>
                <a:cs typeface="Georgia"/>
              </a:rPr>
              <a:t> </a:t>
            </a:r>
            <a:r>
              <a:rPr sz="2400" spc="0" dirty="0">
                <a:latin typeface="Georgia"/>
                <a:cs typeface="Georgia"/>
              </a:rPr>
              <a:t>pozdní</a:t>
            </a:r>
            <a:r>
              <a:rPr sz="2400" spc="-9" dirty="0">
                <a:latin typeface="Georgia"/>
                <a:cs typeface="Georgia"/>
              </a:rPr>
              <a:t> </a:t>
            </a:r>
            <a:r>
              <a:rPr sz="2400" spc="0" dirty="0">
                <a:latin typeface="Georgia"/>
                <a:cs typeface="Georgia"/>
              </a:rPr>
              <a:t>dospělosti </a:t>
            </a:r>
            <a:endParaRPr sz="2400" dirty="0">
              <a:latin typeface="Georgia"/>
              <a:cs typeface="Georgia"/>
            </a:endParaRPr>
          </a:p>
          <a:p>
            <a:pPr marL="12700" marR="197849" algn="just">
              <a:lnSpc>
                <a:spcPts val="2726"/>
              </a:lnSpc>
            </a:pPr>
            <a:r>
              <a:rPr sz="2400" spc="0" dirty="0">
                <a:latin typeface="Georgia"/>
                <a:cs typeface="Georgia"/>
              </a:rPr>
              <a:t>Proměna</a:t>
            </a:r>
            <a:r>
              <a:rPr sz="2400" spc="-9" dirty="0">
                <a:latin typeface="Georgia"/>
                <a:cs typeface="Georgia"/>
              </a:rPr>
              <a:t> </a:t>
            </a:r>
            <a:r>
              <a:rPr sz="2400" spc="0" dirty="0">
                <a:latin typeface="Georgia"/>
                <a:cs typeface="Georgia"/>
              </a:rPr>
              <a:t>manželství,</a:t>
            </a:r>
            <a:r>
              <a:rPr sz="2400" spc="-14" dirty="0">
                <a:latin typeface="Georgia"/>
                <a:cs typeface="Georgia"/>
              </a:rPr>
              <a:t> </a:t>
            </a:r>
            <a:r>
              <a:rPr sz="2400" spc="0" dirty="0">
                <a:latin typeface="Georgia"/>
                <a:cs typeface="Georgia"/>
              </a:rPr>
              <a:t>partnerst</a:t>
            </a:r>
            <a:r>
              <a:rPr sz="2400" spc="-4" dirty="0">
                <a:latin typeface="Georgia"/>
                <a:cs typeface="Georgia"/>
              </a:rPr>
              <a:t>v</a:t>
            </a:r>
            <a:r>
              <a:rPr sz="2400" spc="0" dirty="0">
                <a:latin typeface="Georgia"/>
                <a:cs typeface="Georgia"/>
              </a:rPr>
              <a:t>í</a:t>
            </a:r>
            <a:endParaRPr sz="2400" dirty="0">
              <a:latin typeface="Georgia"/>
              <a:cs typeface="Georgia"/>
            </a:endParaRPr>
          </a:p>
          <a:p>
            <a:pPr marL="12700" marR="539152" algn="just">
              <a:lnSpc>
                <a:spcPts val="2655"/>
              </a:lnSpc>
            </a:pPr>
            <a:r>
              <a:rPr sz="2400" spc="0" dirty="0">
                <a:latin typeface="Georgia"/>
                <a:cs typeface="Georgia"/>
              </a:rPr>
              <a:t>S</a:t>
            </a:r>
            <a:r>
              <a:rPr sz="2400" spc="-4" dirty="0">
                <a:latin typeface="Georgia"/>
                <a:cs typeface="Georgia"/>
              </a:rPr>
              <a:t>y</a:t>
            </a:r>
            <a:r>
              <a:rPr sz="2400" spc="0" dirty="0">
                <a:latin typeface="Georgia"/>
                <a:cs typeface="Georgia"/>
              </a:rPr>
              <a:t>ndrom přecpaného</a:t>
            </a:r>
            <a:r>
              <a:rPr sz="2400" spc="19" dirty="0">
                <a:latin typeface="Georgia"/>
                <a:cs typeface="Georgia"/>
              </a:rPr>
              <a:t> </a:t>
            </a:r>
            <a:r>
              <a:rPr sz="2400" spc="0" dirty="0">
                <a:latin typeface="Georgia"/>
                <a:cs typeface="Georgia"/>
              </a:rPr>
              <a:t>h</a:t>
            </a:r>
            <a:r>
              <a:rPr sz="2400" spc="-4" dirty="0">
                <a:latin typeface="Georgia"/>
                <a:cs typeface="Georgia"/>
              </a:rPr>
              <a:t>n</a:t>
            </a:r>
            <a:r>
              <a:rPr sz="2400" spc="0" dirty="0">
                <a:latin typeface="Georgia"/>
                <a:cs typeface="Georgia"/>
              </a:rPr>
              <a:t>í</a:t>
            </a:r>
            <a:r>
              <a:rPr sz="2400" spc="4" dirty="0">
                <a:latin typeface="Georgia"/>
                <a:cs typeface="Georgia"/>
              </a:rPr>
              <a:t>z</a:t>
            </a:r>
            <a:r>
              <a:rPr sz="2400" spc="0" dirty="0">
                <a:latin typeface="Georgia"/>
                <a:cs typeface="Georgia"/>
              </a:rPr>
              <a:t>da –</a:t>
            </a:r>
            <a:r>
              <a:rPr sz="2400" spc="-9" dirty="0">
                <a:latin typeface="Georgia"/>
                <a:cs typeface="Georgia"/>
              </a:rPr>
              <a:t> </a:t>
            </a:r>
            <a:r>
              <a:rPr sz="2400" spc="0" dirty="0">
                <a:latin typeface="Georgia"/>
                <a:cs typeface="Georgia"/>
              </a:rPr>
              <a:t>mez</a:t>
            </a:r>
            <a:r>
              <a:rPr sz="2400" spc="4" dirty="0">
                <a:latin typeface="Georgia"/>
                <a:cs typeface="Georgia"/>
              </a:rPr>
              <a:t>i</a:t>
            </a:r>
            <a:r>
              <a:rPr sz="2400" spc="0" dirty="0">
                <a:latin typeface="Georgia"/>
                <a:cs typeface="Georgia"/>
              </a:rPr>
              <a:t>g</a:t>
            </a:r>
            <a:r>
              <a:rPr sz="2400" spc="4" dirty="0">
                <a:latin typeface="Georgia"/>
                <a:cs typeface="Georgia"/>
              </a:rPr>
              <a:t>e</a:t>
            </a:r>
            <a:r>
              <a:rPr sz="2400" spc="0" dirty="0">
                <a:latin typeface="Georgia"/>
                <a:cs typeface="Georgia"/>
              </a:rPr>
              <a:t>nera</a:t>
            </a:r>
            <a:r>
              <a:rPr sz="2400" spc="4" dirty="0">
                <a:latin typeface="Georgia"/>
                <a:cs typeface="Georgia"/>
              </a:rPr>
              <a:t>č</a:t>
            </a:r>
            <a:r>
              <a:rPr sz="2400" spc="0" dirty="0">
                <a:latin typeface="Georgia"/>
                <a:cs typeface="Georgia"/>
              </a:rPr>
              <a:t>ní</a:t>
            </a:r>
            <a:r>
              <a:rPr sz="2400" spc="-34" dirty="0">
                <a:latin typeface="Georgia"/>
                <a:cs typeface="Georgia"/>
              </a:rPr>
              <a:t> </a:t>
            </a:r>
            <a:r>
              <a:rPr sz="2400" spc="0" dirty="0">
                <a:latin typeface="Georgia"/>
                <a:cs typeface="Georgia"/>
              </a:rPr>
              <a:t>soužití</a:t>
            </a:r>
            <a:endParaRPr sz="2400" dirty="0">
              <a:latin typeface="Georgia"/>
              <a:cs typeface="Georgia"/>
            </a:endParaRPr>
          </a:p>
        </p:txBody>
      </p:sp>
      <p:sp>
        <p:nvSpPr>
          <p:cNvPr id="17" name="object 17"/>
          <p:cNvSpPr txBox="1"/>
          <p:nvPr/>
        </p:nvSpPr>
        <p:spPr>
          <a:xfrm>
            <a:off x="645668" y="3506234"/>
            <a:ext cx="191071" cy="330504"/>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16" name="object 16"/>
          <p:cNvSpPr txBox="1"/>
          <p:nvPr/>
        </p:nvSpPr>
        <p:spPr>
          <a:xfrm>
            <a:off x="645668" y="4129796"/>
            <a:ext cx="190906" cy="330200"/>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15" name="object 15"/>
          <p:cNvSpPr txBox="1"/>
          <p:nvPr/>
        </p:nvSpPr>
        <p:spPr>
          <a:xfrm>
            <a:off x="645668" y="5045855"/>
            <a:ext cx="191071" cy="330504"/>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p:txBody>
      </p:sp>
      <p:sp>
        <p:nvSpPr>
          <p:cNvPr id="14" name="object 14"/>
          <p:cNvSpPr txBox="1"/>
          <p:nvPr/>
        </p:nvSpPr>
        <p:spPr>
          <a:xfrm>
            <a:off x="645668" y="5669367"/>
            <a:ext cx="190906" cy="660908"/>
          </a:xfrm>
          <a:prstGeom prst="rect">
            <a:avLst/>
          </a:prstGeom>
        </p:spPr>
        <p:txBody>
          <a:bodyPr wrap="square" lIns="0" tIns="0" rIns="0" bIns="0" rtlCol="0">
            <a:noAutofit/>
          </a:bodyPr>
          <a:lstStyle/>
          <a:p>
            <a:pPr marL="12700">
              <a:lnSpc>
                <a:spcPts val="2565"/>
              </a:lnSpc>
              <a:spcBef>
                <a:spcPts val="128"/>
              </a:spcBef>
            </a:pPr>
            <a:r>
              <a:rPr sz="2400" spc="0" dirty="0">
                <a:solidFill>
                  <a:srgbClr val="9F4DA2"/>
                </a:solidFill>
                <a:latin typeface="Georgia"/>
                <a:cs typeface="Georgia"/>
              </a:rPr>
              <a:t>•</a:t>
            </a:r>
            <a:endParaRPr sz="2400">
              <a:latin typeface="Georgia"/>
              <a:cs typeface="Georgia"/>
            </a:endParaRPr>
          </a:p>
          <a:p>
            <a:pPr marL="12700">
              <a:lnSpc>
                <a:spcPts val="2605"/>
              </a:lnSpc>
              <a:spcBef>
                <a:spcPts val="2"/>
              </a:spcBef>
            </a:pPr>
            <a:r>
              <a:rPr sz="2400" spc="0" dirty="0">
                <a:solidFill>
                  <a:srgbClr val="9F4DA2"/>
                </a:solidFill>
                <a:latin typeface="Georgia"/>
                <a:cs typeface="Georgia"/>
              </a:rPr>
              <a:t>•</a:t>
            </a:r>
            <a:endParaRPr sz="2400">
              <a:latin typeface="Georgia"/>
              <a:cs typeface="Georgia"/>
            </a:endParaRPr>
          </a:p>
        </p:txBody>
      </p:sp>
      <p:sp>
        <p:nvSpPr>
          <p:cNvPr id="13" name="object 13"/>
          <p:cNvSpPr txBox="1"/>
          <p:nvPr/>
        </p:nvSpPr>
        <p:spPr>
          <a:xfrm>
            <a:off x="0" y="0"/>
            <a:ext cx="8878061" cy="360271"/>
          </a:xfrm>
          <a:prstGeom prst="rect">
            <a:avLst/>
          </a:prstGeom>
        </p:spPr>
        <p:txBody>
          <a:bodyPr wrap="square" lIns="0" tIns="0" rIns="0" bIns="0" rtlCol="0">
            <a:noAutofit/>
          </a:bodyPr>
          <a:lstStyle/>
          <a:p>
            <a:pPr marL="25400">
              <a:lnSpc>
                <a:spcPts val="1000"/>
              </a:lnSpc>
            </a:pPr>
            <a:endParaRPr sz="1000"/>
          </a:p>
        </p:txBody>
      </p:sp>
      <p:sp>
        <p:nvSpPr>
          <p:cNvPr id="12" name="object 12"/>
          <p:cNvSpPr txBox="1"/>
          <p:nvPr/>
        </p:nvSpPr>
        <p:spPr>
          <a:xfrm>
            <a:off x="8878061" y="0"/>
            <a:ext cx="65024" cy="360271"/>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8943086" y="0"/>
            <a:ext cx="46100" cy="360271"/>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8989187" y="0"/>
            <a:ext cx="59436" cy="360271"/>
          </a:xfrm>
          <a:prstGeom prst="rect">
            <a:avLst/>
          </a:prstGeom>
        </p:spPr>
        <p:txBody>
          <a:bodyPr wrap="square" lIns="0" tIns="0" rIns="0" bIns="0" rtlCol="0">
            <a:noAutofit/>
          </a:bodyPr>
          <a:lstStyle/>
          <a:p>
            <a:pPr marL="25400">
              <a:lnSpc>
                <a:spcPts val="1000"/>
              </a:lnSpc>
            </a:pPr>
            <a:endParaRPr sz="1000"/>
          </a:p>
        </p:txBody>
      </p:sp>
      <p:sp>
        <p:nvSpPr>
          <p:cNvPr id="9" name="object 9"/>
          <p:cNvSpPr txBox="1"/>
          <p:nvPr/>
        </p:nvSpPr>
        <p:spPr>
          <a:xfrm>
            <a:off x="9048623" y="0"/>
            <a:ext cx="36322" cy="360271"/>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0" y="360271"/>
            <a:ext cx="5410199" cy="65178"/>
          </a:xfrm>
          <a:prstGeom prst="rect">
            <a:avLst/>
          </a:prstGeom>
        </p:spPr>
        <p:txBody>
          <a:bodyPr wrap="square" lIns="0" tIns="0" rIns="0" bIns="0" rtlCol="0">
            <a:noAutofit/>
          </a:bodyPr>
          <a:lstStyle/>
          <a:p>
            <a:pPr marL="25400">
              <a:lnSpc>
                <a:spcPts val="500"/>
              </a:lnSpc>
              <a:spcBef>
                <a:spcPts val="13"/>
              </a:spcBef>
            </a:pPr>
            <a:endParaRPr sz="500"/>
          </a:p>
        </p:txBody>
      </p:sp>
      <p:sp>
        <p:nvSpPr>
          <p:cNvPr id="7" name="object 7"/>
          <p:cNvSpPr txBox="1"/>
          <p:nvPr/>
        </p:nvSpPr>
        <p:spPr>
          <a:xfrm>
            <a:off x="5410200" y="360271"/>
            <a:ext cx="3467861" cy="259869"/>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8878061" y="360271"/>
            <a:ext cx="65024" cy="259869"/>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8943086" y="360271"/>
            <a:ext cx="46100" cy="259869"/>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989187" y="360271"/>
            <a:ext cx="59436" cy="25986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9048623" y="360271"/>
            <a:ext cx="36322" cy="259869"/>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0" y="425450"/>
            <a:ext cx="5410199" cy="194690"/>
          </a:xfrm>
          <a:prstGeom prst="rect">
            <a:avLst/>
          </a:prstGeom>
        </p:spPr>
        <p:txBody>
          <a:bodyPr wrap="square" lIns="0" tIns="0" rIns="0" bIns="0" rtlCol="0">
            <a:noAutofit/>
          </a:bodyPr>
          <a:lstStyle/>
          <a:p>
            <a:pPr marL="25400">
              <a:lnSpc>
                <a:spcPts val="1000"/>
              </a:lnSpc>
            </a:pPr>
            <a:endParaRPr sz="1000"/>
          </a:p>
        </p:txBody>
      </p:sp>
    </p:spTree>
    <p:extLst>
      <p:ext uri="{BB962C8B-B14F-4D97-AF65-F5344CB8AC3E}">
        <p14:creationId xmlns:p14="http://schemas.microsoft.com/office/powerpoint/2010/main" val="397786384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8" name="object 8"/>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9" name="object 9"/>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0" name="object 10"/>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1" name="object 11"/>
          <p:cNvSpPr/>
          <p:nvPr/>
        </p:nvSpPr>
        <p:spPr>
          <a:xfrm>
            <a:off x="201168" y="361188"/>
            <a:ext cx="7173468" cy="845819"/>
          </a:xfrm>
          <a:prstGeom prst="rect">
            <a:avLst/>
          </a:prstGeom>
          <a:blipFill>
            <a:blip r:embed="rId5" cstate="print"/>
            <a:stretch>
              <a:fillRect/>
            </a:stretch>
          </a:blipFill>
        </p:spPr>
        <p:txBody>
          <a:bodyPr wrap="square" lIns="0" tIns="0" rIns="0" bIns="0" rtlCol="0">
            <a:noAutofit/>
          </a:bodyPr>
          <a:lstStyle/>
          <a:p>
            <a:endParaRPr/>
          </a:p>
        </p:txBody>
      </p:sp>
      <p:sp>
        <p:nvSpPr>
          <p:cNvPr id="5" name="object 5"/>
          <p:cNvSpPr txBox="1"/>
          <p:nvPr/>
        </p:nvSpPr>
        <p:spPr>
          <a:xfrm>
            <a:off x="902004" y="1282015"/>
            <a:ext cx="4276995" cy="2501011"/>
          </a:xfrm>
          <a:prstGeom prst="rect">
            <a:avLst/>
          </a:prstGeom>
        </p:spPr>
        <p:txBody>
          <a:bodyPr wrap="square" lIns="0" tIns="0" rIns="0" bIns="0" rtlCol="0">
            <a:noAutofit/>
          </a:bodyPr>
          <a:lstStyle/>
          <a:p>
            <a:pPr marL="12700" marR="47594">
              <a:lnSpc>
                <a:spcPts val="2660"/>
              </a:lnSpc>
              <a:spcBef>
                <a:spcPts val="133"/>
              </a:spcBef>
            </a:pPr>
            <a:r>
              <a:rPr sz="2500" b="1" spc="0" dirty="0">
                <a:solidFill>
                  <a:srgbClr val="234583"/>
                </a:solidFill>
                <a:latin typeface="Georgia"/>
                <a:cs typeface="Georgia"/>
              </a:rPr>
              <a:t>Dělení</a:t>
            </a:r>
            <a:r>
              <a:rPr sz="2500" b="1" spc="-83" dirty="0">
                <a:solidFill>
                  <a:srgbClr val="234583"/>
                </a:solidFill>
                <a:latin typeface="Georgia"/>
                <a:cs typeface="Georgia"/>
              </a:rPr>
              <a:t> </a:t>
            </a:r>
            <a:r>
              <a:rPr sz="2500" b="1" spc="0" dirty="0">
                <a:solidFill>
                  <a:srgbClr val="234583"/>
                </a:solidFill>
                <a:latin typeface="Georgia"/>
                <a:cs typeface="Georgia"/>
              </a:rPr>
              <a:t>dle</a:t>
            </a:r>
            <a:r>
              <a:rPr sz="2500" b="1" spc="-29" dirty="0">
                <a:solidFill>
                  <a:srgbClr val="234583"/>
                </a:solidFill>
                <a:latin typeface="Georgia"/>
                <a:cs typeface="Georgia"/>
              </a:rPr>
              <a:t> </a:t>
            </a:r>
            <a:r>
              <a:rPr sz="2500" b="1" spc="0" dirty="0">
                <a:solidFill>
                  <a:srgbClr val="234583"/>
                </a:solidFill>
                <a:latin typeface="Georgia"/>
                <a:cs typeface="Georgia"/>
              </a:rPr>
              <a:t>WHO</a:t>
            </a:r>
            <a:endParaRPr sz="2500">
              <a:latin typeface="Georgia"/>
              <a:cs typeface="Georgia"/>
            </a:endParaRPr>
          </a:p>
          <a:p>
            <a:pPr marL="12700" marR="47594">
              <a:lnSpc>
                <a:spcPct val="94685"/>
              </a:lnSpc>
              <a:spcBef>
                <a:spcPts val="424"/>
              </a:spcBef>
            </a:pPr>
            <a:r>
              <a:rPr sz="2500" spc="0" dirty="0">
                <a:solidFill>
                  <a:srgbClr val="B32C16"/>
                </a:solidFill>
                <a:latin typeface="Georgia"/>
                <a:cs typeface="Georgia"/>
              </a:rPr>
              <a:t>60-74</a:t>
            </a:r>
            <a:r>
              <a:rPr sz="2500" spc="-24" dirty="0">
                <a:solidFill>
                  <a:srgbClr val="B32C16"/>
                </a:solidFill>
                <a:latin typeface="Georgia"/>
                <a:cs typeface="Georgia"/>
              </a:rPr>
              <a:t> </a:t>
            </a:r>
            <a:r>
              <a:rPr sz="2500" spc="0" dirty="0">
                <a:solidFill>
                  <a:srgbClr val="B32C16"/>
                </a:solidFill>
                <a:latin typeface="Georgia"/>
                <a:cs typeface="Georgia"/>
              </a:rPr>
              <a:t>l</a:t>
            </a:r>
            <a:r>
              <a:rPr sz="2500" spc="4" dirty="0">
                <a:solidFill>
                  <a:srgbClr val="B32C16"/>
                </a:solidFill>
                <a:latin typeface="Georgia"/>
                <a:cs typeface="Georgia"/>
              </a:rPr>
              <a:t>e</a:t>
            </a:r>
            <a:r>
              <a:rPr sz="2500" spc="0" dirty="0">
                <a:solidFill>
                  <a:srgbClr val="B32C16"/>
                </a:solidFill>
                <a:latin typeface="Georgia"/>
                <a:cs typeface="Georgia"/>
              </a:rPr>
              <a:t>t</a:t>
            </a:r>
            <a:r>
              <a:rPr sz="2500" spc="-18" dirty="0">
                <a:solidFill>
                  <a:srgbClr val="B32C16"/>
                </a:solidFill>
                <a:latin typeface="Georgia"/>
                <a:cs typeface="Georgia"/>
              </a:rPr>
              <a:t> </a:t>
            </a:r>
            <a:r>
              <a:rPr sz="2500" spc="0" dirty="0">
                <a:solidFill>
                  <a:srgbClr val="B32C16"/>
                </a:solidFill>
                <a:latin typeface="Georgia"/>
                <a:cs typeface="Georgia"/>
              </a:rPr>
              <a:t>-</a:t>
            </a:r>
            <a:r>
              <a:rPr sz="2500" spc="-9" dirty="0">
                <a:solidFill>
                  <a:srgbClr val="B32C16"/>
                </a:solidFill>
                <a:latin typeface="Georgia"/>
                <a:cs typeface="Georgia"/>
              </a:rPr>
              <a:t> </a:t>
            </a:r>
            <a:r>
              <a:rPr sz="2500" spc="0" dirty="0">
                <a:solidFill>
                  <a:srgbClr val="B32C16"/>
                </a:solidFill>
                <a:latin typeface="Georgia"/>
                <a:cs typeface="Georgia"/>
              </a:rPr>
              <a:t>rané</a:t>
            </a:r>
            <a:r>
              <a:rPr sz="2500" spc="14" dirty="0">
                <a:solidFill>
                  <a:srgbClr val="B32C16"/>
                </a:solidFill>
                <a:latin typeface="Georgia"/>
                <a:cs typeface="Georgia"/>
              </a:rPr>
              <a:t> </a:t>
            </a:r>
            <a:r>
              <a:rPr sz="2500" spc="0" dirty="0">
                <a:solidFill>
                  <a:srgbClr val="B32C16"/>
                </a:solidFill>
                <a:latin typeface="Georgia"/>
                <a:cs typeface="Georgia"/>
              </a:rPr>
              <a:t>stáří</a:t>
            </a:r>
            <a:endParaRPr sz="2500">
              <a:latin typeface="Georgia"/>
              <a:cs typeface="Georgia"/>
            </a:endParaRPr>
          </a:p>
          <a:p>
            <a:pPr marL="12700" marR="47594">
              <a:lnSpc>
                <a:spcPct val="94685"/>
              </a:lnSpc>
              <a:spcBef>
                <a:spcPts val="555"/>
              </a:spcBef>
            </a:pPr>
            <a:r>
              <a:rPr sz="2500" spc="4" dirty="0">
                <a:solidFill>
                  <a:srgbClr val="B32C16"/>
                </a:solidFill>
                <a:latin typeface="Georgia"/>
                <a:cs typeface="Georgia"/>
              </a:rPr>
              <a:t>7</a:t>
            </a:r>
            <a:r>
              <a:rPr sz="2500" spc="0" dirty="0">
                <a:solidFill>
                  <a:srgbClr val="B32C16"/>
                </a:solidFill>
                <a:latin typeface="Georgia"/>
                <a:cs typeface="Georgia"/>
              </a:rPr>
              <a:t>5-90</a:t>
            </a:r>
            <a:r>
              <a:rPr sz="2500" spc="-64" dirty="0">
                <a:solidFill>
                  <a:srgbClr val="B32C16"/>
                </a:solidFill>
                <a:latin typeface="Georgia"/>
                <a:cs typeface="Georgia"/>
              </a:rPr>
              <a:t> </a:t>
            </a:r>
            <a:r>
              <a:rPr sz="2500" spc="0" dirty="0">
                <a:solidFill>
                  <a:srgbClr val="B32C16"/>
                </a:solidFill>
                <a:latin typeface="Georgia"/>
                <a:cs typeface="Georgia"/>
              </a:rPr>
              <a:t>let</a:t>
            </a:r>
            <a:r>
              <a:rPr sz="2500" spc="-37" dirty="0">
                <a:solidFill>
                  <a:srgbClr val="B32C16"/>
                </a:solidFill>
                <a:latin typeface="Georgia"/>
                <a:cs typeface="Georgia"/>
              </a:rPr>
              <a:t> </a:t>
            </a:r>
            <a:r>
              <a:rPr sz="2500" spc="0" dirty="0">
                <a:solidFill>
                  <a:srgbClr val="B32C16"/>
                </a:solidFill>
                <a:latin typeface="Georgia"/>
                <a:cs typeface="Georgia"/>
              </a:rPr>
              <a:t>-</a:t>
            </a:r>
            <a:r>
              <a:rPr sz="2500" spc="-9" dirty="0">
                <a:solidFill>
                  <a:srgbClr val="B32C16"/>
                </a:solidFill>
                <a:latin typeface="Georgia"/>
                <a:cs typeface="Georgia"/>
              </a:rPr>
              <a:t> </a:t>
            </a:r>
            <a:r>
              <a:rPr sz="2500" spc="0" dirty="0">
                <a:solidFill>
                  <a:srgbClr val="B32C16"/>
                </a:solidFill>
                <a:latin typeface="Georgia"/>
                <a:cs typeface="Georgia"/>
              </a:rPr>
              <a:t>vlas</a:t>
            </a:r>
            <a:r>
              <a:rPr sz="2500" spc="4" dirty="0">
                <a:solidFill>
                  <a:srgbClr val="B32C16"/>
                </a:solidFill>
                <a:latin typeface="Georgia"/>
                <a:cs typeface="Georgia"/>
              </a:rPr>
              <a:t>t</a:t>
            </a:r>
            <a:r>
              <a:rPr sz="2500" spc="0" dirty="0">
                <a:solidFill>
                  <a:srgbClr val="B32C16"/>
                </a:solidFill>
                <a:latin typeface="Georgia"/>
                <a:cs typeface="Georgia"/>
              </a:rPr>
              <a:t>ní</a:t>
            </a:r>
            <a:r>
              <a:rPr sz="2500" spc="-51" dirty="0">
                <a:solidFill>
                  <a:srgbClr val="B32C16"/>
                </a:solidFill>
                <a:latin typeface="Georgia"/>
                <a:cs typeface="Georgia"/>
              </a:rPr>
              <a:t> </a:t>
            </a:r>
            <a:r>
              <a:rPr sz="2500" spc="0" dirty="0">
                <a:solidFill>
                  <a:srgbClr val="B32C16"/>
                </a:solidFill>
                <a:latin typeface="Georgia"/>
                <a:cs typeface="Georgia"/>
              </a:rPr>
              <a:t>stáří</a:t>
            </a:r>
            <a:endParaRPr sz="2500">
              <a:latin typeface="Georgia"/>
              <a:cs typeface="Georgia"/>
            </a:endParaRPr>
          </a:p>
          <a:p>
            <a:pPr marL="12700" marR="47594">
              <a:lnSpc>
                <a:spcPct val="94685"/>
              </a:lnSpc>
              <a:spcBef>
                <a:spcPts val="567"/>
              </a:spcBef>
            </a:pPr>
            <a:r>
              <a:rPr sz="2500" spc="0" dirty="0">
                <a:solidFill>
                  <a:srgbClr val="B32C16"/>
                </a:solidFill>
                <a:latin typeface="Georgia"/>
                <a:cs typeface="Georgia"/>
              </a:rPr>
              <a:t>90 a </a:t>
            </a:r>
            <a:r>
              <a:rPr sz="2500" spc="-9" dirty="0">
                <a:solidFill>
                  <a:srgbClr val="B32C16"/>
                </a:solidFill>
                <a:latin typeface="Georgia"/>
                <a:cs typeface="Georgia"/>
              </a:rPr>
              <a:t>v</a:t>
            </a:r>
            <a:r>
              <a:rPr sz="2500" spc="0" dirty="0">
                <a:solidFill>
                  <a:srgbClr val="B32C16"/>
                </a:solidFill>
                <a:latin typeface="Georgia"/>
                <a:cs typeface="Georgia"/>
              </a:rPr>
              <a:t>íce</a:t>
            </a:r>
            <a:r>
              <a:rPr sz="2500" spc="-20" dirty="0">
                <a:solidFill>
                  <a:srgbClr val="B32C16"/>
                </a:solidFill>
                <a:latin typeface="Georgia"/>
                <a:cs typeface="Georgia"/>
              </a:rPr>
              <a:t> </a:t>
            </a:r>
            <a:r>
              <a:rPr sz="2500" spc="0" dirty="0">
                <a:solidFill>
                  <a:srgbClr val="B32C16"/>
                </a:solidFill>
                <a:latin typeface="Georgia"/>
                <a:cs typeface="Georgia"/>
              </a:rPr>
              <a:t>l</a:t>
            </a:r>
            <a:r>
              <a:rPr sz="2500" spc="9" dirty="0">
                <a:solidFill>
                  <a:srgbClr val="B32C16"/>
                </a:solidFill>
                <a:latin typeface="Georgia"/>
                <a:cs typeface="Georgia"/>
              </a:rPr>
              <a:t>e</a:t>
            </a:r>
            <a:r>
              <a:rPr sz="2500" spc="0" dirty="0">
                <a:solidFill>
                  <a:srgbClr val="B32C16"/>
                </a:solidFill>
                <a:latin typeface="Georgia"/>
                <a:cs typeface="Georgia"/>
              </a:rPr>
              <a:t>t</a:t>
            </a:r>
            <a:r>
              <a:rPr sz="2500" spc="-22" dirty="0">
                <a:solidFill>
                  <a:srgbClr val="B32C16"/>
                </a:solidFill>
                <a:latin typeface="Georgia"/>
                <a:cs typeface="Georgia"/>
              </a:rPr>
              <a:t> </a:t>
            </a:r>
            <a:r>
              <a:rPr sz="2500" spc="0" dirty="0">
                <a:solidFill>
                  <a:srgbClr val="B32C16"/>
                </a:solidFill>
                <a:latin typeface="Georgia"/>
                <a:cs typeface="Georgia"/>
              </a:rPr>
              <a:t>–</a:t>
            </a:r>
            <a:r>
              <a:rPr sz="2500" spc="-16" dirty="0">
                <a:solidFill>
                  <a:srgbClr val="B32C16"/>
                </a:solidFill>
                <a:latin typeface="Georgia"/>
                <a:cs typeface="Georgia"/>
              </a:rPr>
              <a:t> </a:t>
            </a:r>
            <a:r>
              <a:rPr sz="2500" spc="0" dirty="0">
                <a:solidFill>
                  <a:srgbClr val="B32C16"/>
                </a:solidFill>
                <a:latin typeface="Georgia"/>
                <a:cs typeface="Georgia"/>
              </a:rPr>
              <a:t>dlouhověkost</a:t>
            </a:r>
            <a:endParaRPr sz="2500">
              <a:latin typeface="Georgia"/>
              <a:cs typeface="Georgia"/>
            </a:endParaRPr>
          </a:p>
          <a:p>
            <a:pPr marL="12700">
              <a:lnSpc>
                <a:spcPct val="94685"/>
              </a:lnSpc>
              <a:spcBef>
                <a:spcPts val="558"/>
              </a:spcBef>
            </a:pPr>
            <a:r>
              <a:rPr sz="2500" b="1" spc="0" dirty="0">
                <a:solidFill>
                  <a:srgbClr val="234583"/>
                </a:solidFill>
                <a:latin typeface="Georgia"/>
                <a:cs typeface="Georgia"/>
              </a:rPr>
              <a:t>Per</a:t>
            </a:r>
            <a:r>
              <a:rPr sz="2500" b="1" spc="-4" dirty="0">
                <a:solidFill>
                  <a:srgbClr val="234583"/>
                </a:solidFill>
                <a:latin typeface="Georgia"/>
                <a:cs typeface="Georgia"/>
              </a:rPr>
              <a:t>o</a:t>
            </a:r>
            <a:r>
              <a:rPr sz="2500" b="1" spc="0" dirty="0">
                <a:solidFill>
                  <a:srgbClr val="234583"/>
                </a:solidFill>
                <a:latin typeface="Georgia"/>
                <a:cs typeface="Georgia"/>
              </a:rPr>
              <a:t>dizace dle</a:t>
            </a:r>
            <a:r>
              <a:rPr sz="2500" b="1" spc="-24" dirty="0">
                <a:solidFill>
                  <a:srgbClr val="234583"/>
                </a:solidFill>
                <a:latin typeface="Georgia"/>
                <a:cs typeface="Georgia"/>
              </a:rPr>
              <a:t> </a:t>
            </a:r>
            <a:r>
              <a:rPr sz="2500" b="1" spc="0" dirty="0">
                <a:solidFill>
                  <a:srgbClr val="234583"/>
                </a:solidFill>
                <a:latin typeface="Georgia"/>
                <a:cs typeface="Georgia"/>
              </a:rPr>
              <a:t>Vágnerové</a:t>
            </a:r>
            <a:endParaRPr sz="2500">
              <a:latin typeface="Georgia"/>
              <a:cs typeface="Georgia"/>
            </a:endParaRPr>
          </a:p>
          <a:p>
            <a:pPr marL="12700" marR="47594">
              <a:lnSpc>
                <a:spcPct val="94685"/>
              </a:lnSpc>
              <a:spcBef>
                <a:spcPts val="555"/>
              </a:spcBef>
            </a:pPr>
            <a:r>
              <a:rPr sz="2500" spc="4" dirty="0">
                <a:solidFill>
                  <a:srgbClr val="B32C16"/>
                </a:solidFill>
                <a:latin typeface="Georgia"/>
                <a:cs typeface="Georgia"/>
              </a:rPr>
              <a:t>60</a:t>
            </a:r>
            <a:r>
              <a:rPr sz="2500" spc="0" dirty="0">
                <a:solidFill>
                  <a:srgbClr val="B32C16"/>
                </a:solidFill>
                <a:latin typeface="Georgia"/>
                <a:cs typeface="Georgia"/>
              </a:rPr>
              <a:t>-75</a:t>
            </a:r>
            <a:r>
              <a:rPr sz="2500" spc="-64" dirty="0">
                <a:solidFill>
                  <a:srgbClr val="B32C16"/>
                </a:solidFill>
                <a:latin typeface="Georgia"/>
                <a:cs typeface="Georgia"/>
              </a:rPr>
              <a:t> </a:t>
            </a:r>
            <a:r>
              <a:rPr sz="2500" spc="0" dirty="0">
                <a:solidFill>
                  <a:srgbClr val="B32C16"/>
                </a:solidFill>
                <a:latin typeface="Georgia"/>
                <a:cs typeface="Georgia"/>
              </a:rPr>
              <a:t>rané</a:t>
            </a:r>
            <a:r>
              <a:rPr sz="2500" spc="-49" dirty="0">
                <a:solidFill>
                  <a:srgbClr val="B32C16"/>
                </a:solidFill>
                <a:latin typeface="Georgia"/>
                <a:cs typeface="Georgia"/>
              </a:rPr>
              <a:t> </a:t>
            </a:r>
            <a:r>
              <a:rPr sz="2500" spc="0" dirty="0">
                <a:solidFill>
                  <a:srgbClr val="B32C16"/>
                </a:solidFill>
                <a:latin typeface="Georgia"/>
                <a:cs typeface="Georgia"/>
              </a:rPr>
              <a:t>s</a:t>
            </a:r>
            <a:r>
              <a:rPr sz="2500" spc="4" dirty="0">
                <a:solidFill>
                  <a:srgbClr val="B32C16"/>
                </a:solidFill>
                <a:latin typeface="Georgia"/>
                <a:cs typeface="Georgia"/>
              </a:rPr>
              <a:t>t</a:t>
            </a:r>
            <a:r>
              <a:rPr sz="2500" spc="0" dirty="0">
                <a:solidFill>
                  <a:srgbClr val="B32C16"/>
                </a:solidFill>
                <a:latin typeface="Georgia"/>
                <a:cs typeface="Georgia"/>
              </a:rPr>
              <a:t>áří</a:t>
            </a:r>
            <a:endParaRPr sz="2500">
              <a:latin typeface="Georgia"/>
              <a:cs typeface="Georgia"/>
            </a:endParaRPr>
          </a:p>
        </p:txBody>
      </p:sp>
      <p:sp>
        <p:nvSpPr>
          <p:cNvPr id="4" name="object 4"/>
          <p:cNvSpPr txBox="1"/>
          <p:nvPr/>
        </p:nvSpPr>
        <p:spPr>
          <a:xfrm>
            <a:off x="645668" y="1361524"/>
            <a:ext cx="172764" cy="4560189"/>
          </a:xfrm>
          <a:prstGeom prst="rect">
            <a:avLst/>
          </a:prstGeom>
        </p:spPr>
        <p:txBody>
          <a:bodyPr wrap="square" lIns="0" tIns="0" rIns="0" bIns="0" rtlCol="0">
            <a:noAutofit/>
          </a:bodyPr>
          <a:lstStyle/>
          <a:p>
            <a:pPr marL="12700" marR="207">
              <a:lnSpc>
                <a:spcPts val="1845"/>
              </a:lnSpc>
              <a:spcBef>
                <a:spcPts val="92"/>
              </a:spcBef>
            </a:pPr>
            <a:r>
              <a:rPr sz="1700" spc="0" dirty="0">
                <a:solidFill>
                  <a:srgbClr val="FD8537"/>
                </a:solidFill>
                <a:latin typeface="Wingdings"/>
                <a:cs typeface="Wingdings"/>
              </a:rPr>
              <a:t></a:t>
            </a:r>
            <a:endParaRPr sz="1700">
              <a:latin typeface="Wingdings"/>
              <a:cs typeface="Wingdings"/>
            </a:endParaRPr>
          </a:p>
          <a:p>
            <a:pPr marL="12700">
              <a:lnSpc>
                <a:spcPct val="92488"/>
              </a:lnSpc>
              <a:spcBef>
                <a:spcPts val="1418"/>
              </a:spcBef>
            </a:pPr>
            <a:r>
              <a:rPr sz="1700" spc="0" dirty="0">
                <a:solidFill>
                  <a:srgbClr val="FD8537"/>
                </a:solidFill>
                <a:latin typeface="Wingdings"/>
                <a:cs typeface="Wingdings"/>
              </a:rPr>
              <a:t></a:t>
            </a:r>
            <a:endParaRPr sz="1700">
              <a:latin typeface="Wingdings"/>
              <a:cs typeface="Wingdings"/>
            </a:endParaRPr>
          </a:p>
          <a:p>
            <a:pPr marL="12700" marR="207">
              <a:lnSpc>
                <a:spcPct val="92488"/>
              </a:lnSpc>
              <a:spcBef>
                <a:spcPts val="1509"/>
              </a:spcBef>
            </a:pPr>
            <a:r>
              <a:rPr sz="1700" spc="0" dirty="0">
                <a:solidFill>
                  <a:srgbClr val="FD8537"/>
                </a:solidFill>
                <a:latin typeface="Wingdings"/>
                <a:cs typeface="Wingdings"/>
              </a:rPr>
              <a:t></a:t>
            </a:r>
            <a:endParaRPr sz="1700">
              <a:latin typeface="Wingdings"/>
              <a:cs typeface="Wingdings"/>
            </a:endParaRPr>
          </a:p>
          <a:p>
            <a:pPr marL="12700" marR="207">
              <a:lnSpc>
                <a:spcPct val="92488"/>
              </a:lnSpc>
              <a:spcBef>
                <a:spcPts val="1521"/>
              </a:spcBef>
            </a:pPr>
            <a:r>
              <a:rPr sz="1700" spc="0" dirty="0">
                <a:solidFill>
                  <a:srgbClr val="FD8537"/>
                </a:solidFill>
                <a:latin typeface="Wingdings"/>
                <a:cs typeface="Wingdings"/>
              </a:rPr>
              <a:t></a:t>
            </a:r>
            <a:endParaRPr sz="1700">
              <a:latin typeface="Wingdings"/>
              <a:cs typeface="Wingdings"/>
            </a:endParaRPr>
          </a:p>
          <a:p>
            <a:pPr marL="12700" marR="207">
              <a:lnSpc>
                <a:spcPct val="92488"/>
              </a:lnSpc>
              <a:spcBef>
                <a:spcPts val="1512"/>
              </a:spcBef>
            </a:pPr>
            <a:r>
              <a:rPr sz="1700" spc="0" dirty="0">
                <a:solidFill>
                  <a:srgbClr val="FD8537"/>
                </a:solidFill>
                <a:latin typeface="Wingdings"/>
                <a:cs typeface="Wingdings"/>
              </a:rPr>
              <a:t></a:t>
            </a:r>
            <a:endParaRPr sz="1700">
              <a:latin typeface="Wingdings"/>
              <a:cs typeface="Wingdings"/>
            </a:endParaRPr>
          </a:p>
          <a:p>
            <a:pPr marL="12700" marR="207">
              <a:lnSpc>
                <a:spcPct val="92488"/>
              </a:lnSpc>
              <a:spcBef>
                <a:spcPts val="1509"/>
              </a:spcBef>
            </a:pPr>
            <a:r>
              <a:rPr sz="1700" spc="0" dirty="0">
                <a:solidFill>
                  <a:srgbClr val="FD8537"/>
                </a:solidFill>
                <a:latin typeface="Wingdings"/>
                <a:cs typeface="Wingdings"/>
              </a:rPr>
              <a:t></a:t>
            </a:r>
            <a:endParaRPr sz="1700">
              <a:latin typeface="Wingdings"/>
              <a:cs typeface="Wingdings"/>
            </a:endParaRPr>
          </a:p>
          <a:p>
            <a:pPr marL="12700" marR="207">
              <a:lnSpc>
                <a:spcPct val="92488"/>
              </a:lnSpc>
              <a:spcBef>
                <a:spcPts val="1521"/>
              </a:spcBef>
            </a:pPr>
            <a:r>
              <a:rPr sz="1700" spc="0" dirty="0">
                <a:solidFill>
                  <a:srgbClr val="FD8537"/>
                </a:solidFill>
                <a:latin typeface="Wingdings"/>
                <a:cs typeface="Wingdings"/>
              </a:rPr>
              <a:t></a:t>
            </a:r>
            <a:endParaRPr sz="1700">
              <a:latin typeface="Wingdings"/>
              <a:cs typeface="Wingdings"/>
            </a:endParaRPr>
          </a:p>
          <a:p>
            <a:pPr marL="12700" marR="207">
              <a:lnSpc>
                <a:spcPct val="92488"/>
              </a:lnSpc>
              <a:spcBef>
                <a:spcPts val="1509"/>
              </a:spcBef>
            </a:pPr>
            <a:r>
              <a:rPr sz="1700" spc="0" dirty="0">
                <a:solidFill>
                  <a:srgbClr val="FD8537"/>
                </a:solidFill>
                <a:latin typeface="Wingdings"/>
                <a:cs typeface="Wingdings"/>
              </a:rPr>
              <a:t></a:t>
            </a:r>
            <a:endParaRPr sz="1700">
              <a:latin typeface="Wingdings"/>
              <a:cs typeface="Wingdings"/>
            </a:endParaRPr>
          </a:p>
          <a:p>
            <a:pPr marL="12700" marR="207">
              <a:lnSpc>
                <a:spcPct val="92488"/>
              </a:lnSpc>
              <a:spcBef>
                <a:spcPts val="1511"/>
              </a:spcBef>
            </a:pPr>
            <a:r>
              <a:rPr sz="1700" spc="0" dirty="0">
                <a:solidFill>
                  <a:srgbClr val="FD8537"/>
                </a:solidFill>
                <a:latin typeface="Wingdings"/>
                <a:cs typeface="Wingdings"/>
              </a:rPr>
              <a:t></a:t>
            </a:r>
            <a:endParaRPr sz="1700">
              <a:latin typeface="Wingdings"/>
              <a:cs typeface="Wingdings"/>
            </a:endParaRPr>
          </a:p>
          <a:p>
            <a:pPr marL="12700" marR="207">
              <a:lnSpc>
                <a:spcPct val="92488"/>
              </a:lnSpc>
              <a:spcBef>
                <a:spcPts val="1521"/>
              </a:spcBef>
            </a:pPr>
            <a:r>
              <a:rPr sz="1700" spc="0" dirty="0">
                <a:solidFill>
                  <a:srgbClr val="FD8537"/>
                </a:solidFill>
                <a:latin typeface="Wingdings"/>
                <a:cs typeface="Wingdings"/>
              </a:rPr>
              <a:t></a:t>
            </a:r>
            <a:endParaRPr sz="1700">
              <a:latin typeface="Wingdings"/>
              <a:cs typeface="Wingdings"/>
            </a:endParaRPr>
          </a:p>
          <a:p>
            <a:pPr marL="12700" marR="207">
              <a:lnSpc>
                <a:spcPct val="92488"/>
              </a:lnSpc>
              <a:spcBef>
                <a:spcPts val="1509"/>
              </a:spcBef>
            </a:pPr>
            <a:r>
              <a:rPr sz="1700" spc="0" dirty="0">
                <a:solidFill>
                  <a:srgbClr val="FD8537"/>
                </a:solidFill>
                <a:latin typeface="Wingdings"/>
                <a:cs typeface="Wingdings"/>
              </a:rPr>
              <a:t></a:t>
            </a:r>
            <a:endParaRPr sz="1700">
              <a:latin typeface="Wingdings"/>
              <a:cs typeface="Wingdings"/>
            </a:endParaRPr>
          </a:p>
        </p:txBody>
      </p:sp>
      <p:sp>
        <p:nvSpPr>
          <p:cNvPr id="3" name="object 3"/>
          <p:cNvSpPr txBox="1"/>
          <p:nvPr/>
        </p:nvSpPr>
        <p:spPr>
          <a:xfrm>
            <a:off x="5183108" y="3009096"/>
            <a:ext cx="1214628" cy="342696"/>
          </a:xfrm>
          <a:prstGeom prst="rect">
            <a:avLst/>
          </a:prstGeom>
        </p:spPr>
        <p:txBody>
          <a:bodyPr wrap="square" lIns="0" tIns="0" rIns="0" bIns="0" rtlCol="0">
            <a:noAutofit/>
          </a:bodyPr>
          <a:lstStyle/>
          <a:p>
            <a:pPr marL="12700">
              <a:lnSpc>
                <a:spcPts val="2665"/>
              </a:lnSpc>
              <a:spcBef>
                <a:spcPts val="133"/>
              </a:spcBef>
            </a:pPr>
            <a:r>
              <a:rPr sz="2500" b="1" spc="0" dirty="0">
                <a:solidFill>
                  <a:srgbClr val="234583"/>
                </a:solidFill>
                <a:latin typeface="Georgia"/>
                <a:cs typeface="Georgia"/>
              </a:rPr>
              <a:t>(2008)</a:t>
            </a:r>
            <a:endParaRPr sz="2500">
              <a:latin typeface="Georgia"/>
              <a:cs typeface="Georgia"/>
            </a:endParaRPr>
          </a:p>
        </p:txBody>
      </p:sp>
      <p:sp>
        <p:nvSpPr>
          <p:cNvPr id="2" name="object 2"/>
          <p:cNvSpPr txBox="1"/>
          <p:nvPr/>
        </p:nvSpPr>
        <p:spPr>
          <a:xfrm>
            <a:off x="902004" y="3873450"/>
            <a:ext cx="7333291" cy="2069338"/>
          </a:xfrm>
          <a:prstGeom prst="rect">
            <a:avLst/>
          </a:prstGeom>
        </p:spPr>
        <p:txBody>
          <a:bodyPr wrap="square" lIns="0" tIns="0" rIns="0" bIns="0" rtlCol="0">
            <a:noAutofit/>
          </a:bodyPr>
          <a:lstStyle/>
          <a:p>
            <a:pPr marL="12700" marR="47548">
              <a:lnSpc>
                <a:spcPts val="2660"/>
              </a:lnSpc>
              <a:spcBef>
                <a:spcPts val="133"/>
              </a:spcBef>
            </a:pPr>
            <a:r>
              <a:rPr sz="2500" spc="0" dirty="0">
                <a:solidFill>
                  <a:srgbClr val="B32C16"/>
                </a:solidFill>
                <a:latin typeface="Georgia"/>
                <a:cs typeface="Georgia"/>
              </a:rPr>
              <a:t>75</a:t>
            </a:r>
            <a:r>
              <a:rPr sz="2500" spc="-25" dirty="0">
                <a:solidFill>
                  <a:srgbClr val="B32C16"/>
                </a:solidFill>
                <a:latin typeface="Georgia"/>
                <a:cs typeface="Georgia"/>
              </a:rPr>
              <a:t> </a:t>
            </a:r>
            <a:r>
              <a:rPr sz="2500" spc="0" dirty="0">
                <a:solidFill>
                  <a:srgbClr val="B32C16"/>
                </a:solidFill>
                <a:latin typeface="Georgia"/>
                <a:cs typeface="Georgia"/>
              </a:rPr>
              <a:t>a ví</a:t>
            </a:r>
            <a:r>
              <a:rPr sz="2500" spc="-4" dirty="0">
                <a:solidFill>
                  <a:srgbClr val="B32C16"/>
                </a:solidFill>
                <a:latin typeface="Georgia"/>
                <a:cs typeface="Georgia"/>
              </a:rPr>
              <a:t>c</a:t>
            </a:r>
            <a:r>
              <a:rPr sz="2500" spc="0" dirty="0">
                <a:solidFill>
                  <a:srgbClr val="B32C16"/>
                </a:solidFill>
                <a:latin typeface="Georgia"/>
                <a:cs typeface="Georgia"/>
              </a:rPr>
              <a:t>e</a:t>
            </a:r>
            <a:r>
              <a:rPr sz="2500" spc="2" dirty="0">
                <a:solidFill>
                  <a:srgbClr val="B32C16"/>
                </a:solidFill>
                <a:latin typeface="Georgia"/>
                <a:cs typeface="Georgia"/>
              </a:rPr>
              <a:t> </a:t>
            </a:r>
            <a:r>
              <a:rPr sz="2500" spc="0" dirty="0">
                <a:solidFill>
                  <a:srgbClr val="B32C16"/>
                </a:solidFill>
                <a:latin typeface="Georgia"/>
                <a:cs typeface="Georgia"/>
              </a:rPr>
              <a:t>l</a:t>
            </a:r>
            <a:r>
              <a:rPr sz="2500" spc="9" dirty="0">
                <a:solidFill>
                  <a:srgbClr val="B32C16"/>
                </a:solidFill>
                <a:latin typeface="Georgia"/>
                <a:cs typeface="Georgia"/>
              </a:rPr>
              <a:t>e</a:t>
            </a:r>
            <a:r>
              <a:rPr sz="2500" spc="0" dirty="0">
                <a:solidFill>
                  <a:srgbClr val="B32C16"/>
                </a:solidFill>
                <a:latin typeface="Georgia"/>
                <a:cs typeface="Georgia"/>
              </a:rPr>
              <a:t>t</a:t>
            </a:r>
            <a:r>
              <a:rPr sz="2500" spc="-22" dirty="0">
                <a:solidFill>
                  <a:srgbClr val="B32C16"/>
                </a:solidFill>
                <a:latin typeface="Georgia"/>
                <a:cs typeface="Georgia"/>
              </a:rPr>
              <a:t> </a:t>
            </a:r>
            <a:r>
              <a:rPr sz="2500" spc="0" dirty="0">
                <a:solidFill>
                  <a:srgbClr val="B32C16"/>
                </a:solidFill>
                <a:latin typeface="Georgia"/>
                <a:cs typeface="Georgia"/>
              </a:rPr>
              <a:t>–</a:t>
            </a:r>
            <a:r>
              <a:rPr sz="2500" spc="-16" dirty="0">
                <a:solidFill>
                  <a:srgbClr val="B32C16"/>
                </a:solidFill>
                <a:latin typeface="Georgia"/>
                <a:cs typeface="Georgia"/>
              </a:rPr>
              <a:t> </a:t>
            </a:r>
            <a:r>
              <a:rPr sz="2500" spc="0" dirty="0">
                <a:solidFill>
                  <a:srgbClr val="B32C16"/>
                </a:solidFill>
                <a:latin typeface="Georgia"/>
                <a:cs typeface="Georgia"/>
              </a:rPr>
              <a:t>ob</a:t>
            </a:r>
            <a:r>
              <a:rPr sz="2500" spc="-9" dirty="0">
                <a:solidFill>
                  <a:srgbClr val="B32C16"/>
                </a:solidFill>
                <a:latin typeface="Georgia"/>
                <a:cs typeface="Georgia"/>
              </a:rPr>
              <a:t>d</a:t>
            </a:r>
            <a:r>
              <a:rPr sz="2500" spc="0" dirty="0">
                <a:solidFill>
                  <a:srgbClr val="B32C16"/>
                </a:solidFill>
                <a:latin typeface="Georgia"/>
                <a:cs typeface="Georgia"/>
              </a:rPr>
              <a:t>obí</a:t>
            </a:r>
            <a:r>
              <a:rPr sz="2500" spc="-51" dirty="0">
                <a:solidFill>
                  <a:srgbClr val="B32C16"/>
                </a:solidFill>
                <a:latin typeface="Georgia"/>
                <a:cs typeface="Georgia"/>
              </a:rPr>
              <a:t> </a:t>
            </a:r>
            <a:r>
              <a:rPr sz="2500" spc="0" dirty="0">
                <a:solidFill>
                  <a:srgbClr val="B32C16"/>
                </a:solidFill>
                <a:latin typeface="Georgia"/>
                <a:cs typeface="Georgia"/>
              </a:rPr>
              <a:t>pravého</a:t>
            </a:r>
            <a:r>
              <a:rPr sz="2500" spc="-79" dirty="0">
                <a:solidFill>
                  <a:srgbClr val="B32C16"/>
                </a:solidFill>
                <a:latin typeface="Georgia"/>
                <a:cs typeface="Georgia"/>
              </a:rPr>
              <a:t> </a:t>
            </a:r>
            <a:r>
              <a:rPr sz="2500" spc="0" dirty="0">
                <a:solidFill>
                  <a:srgbClr val="B32C16"/>
                </a:solidFill>
                <a:latin typeface="Georgia"/>
                <a:cs typeface="Georgia"/>
              </a:rPr>
              <a:t>stáří</a:t>
            </a:r>
            <a:endParaRPr sz="2500">
              <a:latin typeface="Georgia"/>
              <a:cs typeface="Georgia"/>
            </a:endParaRPr>
          </a:p>
          <a:p>
            <a:pPr marL="12700">
              <a:lnSpc>
                <a:spcPct val="94685"/>
              </a:lnSpc>
              <a:spcBef>
                <a:spcPts val="422"/>
              </a:spcBef>
            </a:pPr>
            <a:r>
              <a:rPr sz="2500" b="1" spc="0" dirty="0">
                <a:solidFill>
                  <a:srgbClr val="234583"/>
                </a:solidFill>
                <a:latin typeface="Georgia"/>
                <a:cs typeface="Georgia"/>
              </a:rPr>
              <a:t>Periodiza</a:t>
            </a:r>
            <a:r>
              <a:rPr sz="2500" b="1" spc="9" dirty="0">
                <a:solidFill>
                  <a:srgbClr val="234583"/>
                </a:solidFill>
                <a:latin typeface="Georgia"/>
                <a:cs typeface="Georgia"/>
              </a:rPr>
              <a:t>c</a:t>
            </a:r>
            <a:r>
              <a:rPr sz="2500" b="1" spc="0" dirty="0">
                <a:solidFill>
                  <a:srgbClr val="234583"/>
                </a:solidFill>
                <a:latin typeface="Georgia"/>
                <a:cs typeface="Georgia"/>
              </a:rPr>
              <a:t>e</a:t>
            </a:r>
            <a:r>
              <a:rPr sz="2500" b="1" spc="-146" dirty="0">
                <a:solidFill>
                  <a:srgbClr val="234583"/>
                </a:solidFill>
                <a:latin typeface="Georgia"/>
                <a:cs typeface="Georgia"/>
              </a:rPr>
              <a:t> </a:t>
            </a:r>
            <a:r>
              <a:rPr sz="2500" b="1" spc="0" dirty="0">
                <a:solidFill>
                  <a:srgbClr val="234583"/>
                </a:solidFill>
                <a:latin typeface="Georgia"/>
                <a:cs typeface="Georgia"/>
              </a:rPr>
              <a:t>dle</a:t>
            </a:r>
            <a:r>
              <a:rPr sz="2500" b="1" spc="-19" dirty="0">
                <a:solidFill>
                  <a:srgbClr val="234583"/>
                </a:solidFill>
                <a:latin typeface="Georgia"/>
                <a:cs typeface="Georgia"/>
              </a:rPr>
              <a:t> </a:t>
            </a:r>
            <a:r>
              <a:rPr sz="2500" b="1" spc="0" dirty="0">
                <a:solidFill>
                  <a:srgbClr val="234583"/>
                </a:solidFill>
                <a:latin typeface="Georgia"/>
                <a:cs typeface="Georgia"/>
              </a:rPr>
              <a:t>Příhody</a:t>
            </a:r>
            <a:r>
              <a:rPr sz="2500" b="1" spc="-92" dirty="0">
                <a:solidFill>
                  <a:srgbClr val="234583"/>
                </a:solidFill>
                <a:latin typeface="Georgia"/>
                <a:cs typeface="Georgia"/>
              </a:rPr>
              <a:t> </a:t>
            </a:r>
            <a:r>
              <a:rPr sz="2500" b="1" spc="0" dirty="0">
                <a:solidFill>
                  <a:srgbClr val="234583"/>
                </a:solidFill>
                <a:latin typeface="Georgia"/>
                <a:cs typeface="Georgia"/>
              </a:rPr>
              <a:t>(1974)</a:t>
            </a:r>
            <a:r>
              <a:rPr sz="2500" b="1" spc="-65" dirty="0">
                <a:solidFill>
                  <a:srgbClr val="234583"/>
                </a:solidFill>
                <a:latin typeface="Georgia"/>
                <a:cs typeface="Georgia"/>
              </a:rPr>
              <a:t> </a:t>
            </a:r>
            <a:r>
              <a:rPr sz="2500" b="1" spc="0" dirty="0">
                <a:solidFill>
                  <a:srgbClr val="234583"/>
                </a:solidFill>
                <a:latin typeface="Georgia"/>
                <a:cs typeface="Georgia"/>
              </a:rPr>
              <a:t>s</a:t>
            </a:r>
            <a:r>
              <a:rPr sz="2500" b="1" spc="4" dirty="0">
                <a:solidFill>
                  <a:srgbClr val="234583"/>
                </a:solidFill>
                <a:latin typeface="Georgia"/>
                <a:cs typeface="Georgia"/>
              </a:rPr>
              <a:t>t</a:t>
            </a:r>
            <a:r>
              <a:rPr sz="2500" b="1" spc="0" dirty="0">
                <a:solidFill>
                  <a:srgbClr val="234583"/>
                </a:solidFill>
                <a:latin typeface="Georgia"/>
                <a:cs typeface="Georgia"/>
              </a:rPr>
              <a:t>áří</a:t>
            </a:r>
            <a:r>
              <a:rPr sz="2500" b="1" spc="19" dirty="0">
                <a:solidFill>
                  <a:srgbClr val="234583"/>
                </a:solidFill>
                <a:latin typeface="Georgia"/>
                <a:cs typeface="Georgia"/>
              </a:rPr>
              <a:t>=</a:t>
            </a:r>
            <a:r>
              <a:rPr sz="2500" b="1" spc="0" dirty="0">
                <a:solidFill>
                  <a:srgbClr val="234583"/>
                </a:solidFill>
                <a:latin typeface="Georgia"/>
                <a:cs typeface="Georgia"/>
              </a:rPr>
              <a:t>se</a:t>
            </a:r>
            <a:r>
              <a:rPr sz="2500" b="1" spc="9" dirty="0">
                <a:solidFill>
                  <a:srgbClr val="234583"/>
                </a:solidFill>
                <a:latin typeface="Georgia"/>
                <a:cs typeface="Georgia"/>
              </a:rPr>
              <a:t>n</a:t>
            </a:r>
            <a:r>
              <a:rPr sz="2500" b="1" spc="0" dirty="0">
                <a:solidFill>
                  <a:srgbClr val="234583"/>
                </a:solidFill>
                <a:latin typeface="Georgia"/>
                <a:cs typeface="Georgia"/>
              </a:rPr>
              <a:t>ium</a:t>
            </a:r>
            <a:endParaRPr sz="2500">
              <a:latin typeface="Georgia"/>
              <a:cs typeface="Georgia"/>
            </a:endParaRPr>
          </a:p>
          <a:p>
            <a:pPr marL="12700" marR="47548">
              <a:lnSpc>
                <a:spcPct val="94685"/>
              </a:lnSpc>
              <a:spcBef>
                <a:spcPts val="557"/>
              </a:spcBef>
            </a:pPr>
            <a:r>
              <a:rPr sz="2500" spc="4" dirty="0">
                <a:solidFill>
                  <a:srgbClr val="B32C16"/>
                </a:solidFill>
                <a:latin typeface="Georgia"/>
                <a:cs typeface="Georgia"/>
              </a:rPr>
              <a:t>60</a:t>
            </a:r>
            <a:r>
              <a:rPr sz="2500" spc="0" dirty="0">
                <a:solidFill>
                  <a:srgbClr val="B32C16"/>
                </a:solidFill>
                <a:latin typeface="Georgia"/>
                <a:cs typeface="Georgia"/>
              </a:rPr>
              <a:t>-75</a:t>
            </a:r>
            <a:r>
              <a:rPr sz="2500" spc="-69" dirty="0">
                <a:solidFill>
                  <a:srgbClr val="B32C16"/>
                </a:solidFill>
                <a:latin typeface="Georgia"/>
                <a:cs typeface="Georgia"/>
              </a:rPr>
              <a:t> </a:t>
            </a:r>
            <a:r>
              <a:rPr sz="2500" spc="0" dirty="0">
                <a:solidFill>
                  <a:srgbClr val="B32C16"/>
                </a:solidFill>
                <a:latin typeface="Georgia"/>
                <a:cs typeface="Georgia"/>
              </a:rPr>
              <a:t>–</a:t>
            </a:r>
            <a:r>
              <a:rPr sz="2500" spc="-16" dirty="0">
                <a:solidFill>
                  <a:srgbClr val="B32C16"/>
                </a:solidFill>
                <a:latin typeface="Georgia"/>
                <a:cs typeface="Georgia"/>
              </a:rPr>
              <a:t> </a:t>
            </a:r>
            <a:r>
              <a:rPr sz="2500" spc="0" dirty="0">
                <a:solidFill>
                  <a:srgbClr val="B32C16"/>
                </a:solidFill>
                <a:latin typeface="Georgia"/>
                <a:cs typeface="Georgia"/>
              </a:rPr>
              <a:t>s</a:t>
            </a:r>
            <a:r>
              <a:rPr sz="2500" spc="4" dirty="0">
                <a:solidFill>
                  <a:srgbClr val="B32C16"/>
                </a:solidFill>
                <a:latin typeface="Georgia"/>
                <a:cs typeface="Georgia"/>
              </a:rPr>
              <a:t>e</a:t>
            </a:r>
            <a:r>
              <a:rPr sz="2500" spc="0" dirty="0">
                <a:solidFill>
                  <a:srgbClr val="B32C16"/>
                </a:solidFill>
                <a:latin typeface="Georgia"/>
                <a:cs typeface="Georgia"/>
              </a:rPr>
              <a:t>ne</a:t>
            </a:r>
            <a:r>
              <a:rPr sz="2500" spc="4" dirty="0">
                <a:solidFill>
                  <a:srgbClr val="B32C16"/>
                </a:solidFill>
                <a:latin typeface="Georgia"/>
                <a:cs typeface="Georgia"/>
              </a:rPr>
              <a:t>s</a:t>
            </a:r>
            <a:r>
              <a:rPr sz="2500" spc="0" dirty="0">
                <a:solidFill>
                  <a:srgbClr val="B32C16"/>
                </a:solidFill>
                <a:latin typeface="Georgia"/>
                <a:cs typeface="Georgia"/>
              </a:rPr>
              <a:t>cence</a:t>
            </a:r>
            <a:endParaRPr sz="2500">
              <a:latin typeface="Georgia"/>
              <a:cs typeface="Georgia"/>
            </a:endParaRPr>
          </a:p>
          <a:p>
            <a:pPr marL="12700" marR="47548">
              <a:lnSpc>
                <a:spcPct val="94685"/>
              </a:lnSpc>
              <a:spcBef>
                <a:spcPts val="567"/>
              </a:spcBef>
            </a:pPr>
            <a:r>
              <a:rPr sz="2500" spc="4" dirty="0">
                <a:solidFill>
                  <a:srgbClr val="B32C16"/>
                </a:solidFill>
                <a:latin typeface="Georgia"/>
                <a:cs typeface="Georgia"/>
              </a:rPr>
              <a:t>7</a:t>
            </a:r>
            <a:r>
              <a:rPr sz="2500" spc="0" dirty="0">
                <a:solidFill>
                  <a:srgbClr val="B32C16"/>
                </a:solidFill>
                <a:latin typeface="Georgia"/>
                <a:cs typeface="Georgia"/>
              </a:rPr>
              <a:t>5-</a:t>
            </a:r>
            <a:r>
              <a:rPr sz="2500" spc="4" dirty="0">
                <a:solidFill>
                  <a:srgbClr val="B32C16"/>
                </a:solidFill>
                <a:latin typeface="Georgia"/>
                <a:cs typeface="Georgia"/>
              </a:rPr>
              <a:t>90</a:t>
            </a:r>
            <a:r>
              <a:rPr sz="2500" spc="0" dirty="0">
                <a:solidFill>
                  <a:srgbClr val="B32C16"/>
                </a:solidFill>
                <a:latin typeface="Georgia"/>
                <a:cs typeface="Georgia"/>
              </a:rPr>
              <a:t>-</a:t>
            </a:r>
            <a:r>
              <a:rPr sz="2500" spc="-83" dirty="0">
                <a:solidFill>
                  <a:srgbClr val="B32C16"/>
                </a:solidFill>
                <a:latin typeface="Georgia"/>
                <a:cs typeface="Georgia"/>
              </a:rPr>
              <a:t> </a:t>
            </a:r>
            <a:r>
              <a:rPr sz="2500" spc="0" dirty="0">
                <a:solidFill>
                  <a:srgbClr val="B32C16"/>
                </a:solidFill>
                <a:latin typeface="Georgia"/>
                <a:cs typeface="Georgia"/>
              </a:rPr>
              <a:t>k</a:t>
            </a:r>
            <a:r>
              <a:rPr sz="2500" spc="-9" dirty="0">
                <a:solidFill>
                  <a:srgbClr val="B32C16"/>
                </a:solidFill>
                <a:latin typeface="Georgia"/>
                <a:cs typeface="Georgia"/>
              </a:rPr>
              <a:t>m</a:t>
            </a:r>
            <a:r>
              <a:rPr sz="2500" spc="0" dirty="0">
                <a:solidFill>
                  <a:srgbClr val="B32C16"/>
                </a:solidFill>
                <a:latin typeface="Georgia"/>
                <a:cs typeface="Georgia"/>
              </a:rPr>
              <a:t>e</a:t>
            </a:r>
            <a:r>
              <a:rPr sz="2500" spc="4" dirty="0">
                <a:solidFill>
                  <a:srgbClr val="B32C16"/>
                </a:solidFill>
                <a:latin typeface="Georgia"/>
                <a:cs typeface="Georgia"/>
              </a:rPr>
              <a:t>t</a:t>
            </a:r>
            <a:r>
              <a:rPr sz="2500" spc="0" dirty="0">
                <a:solidFill>
                  <a:srgbClr val="B32C16"/>
                </a:solidFill>
                <a:latin typeface="Georgia"/>
                <a:cs typeface="Georgia"/>
              </a:rPr>
              <a:t>ství</a:t>
            </a:r>
            <a:endParaRPr sz="2500">
              <a:latin typeface="Georgia"/>
              <a:cs typeface="Georgia"/>
            </a:endParaRPr>
          </a:p>
          <a:p>
            <a:pPr marL="12700" marR="47548">
              <a:lnSpc>
                <a:spcPct val="94685"/>
              </a:lnSpc>
              <a:spcBef>
                <a:spcPts val="555"/>
              </a:spcBef>
            </a:pPr>
            <a:r>
              <a:rPr sz="2500" spc="0" dirty="0">
                <a:solidFill>
                  <a:srgbClr val="B32C16"/>
                </a:solidFill>
                <a:latin typeface="Georgia"/>
                <a:cs typeface="Georgia"/>
              </a:rPr>
              <a:t>od</a:t>
            </a:r>
            <a:r>
              <a:rPr sz="2500" spc="-37" dirty="0">
                <a:solidFill>
                  <a:srgbClr val="B32C16"/>
                </a:solidFill>
                <a:latin typeface="Georgia"/>
                <a:cs typeface="Georgia"/>
              </a:rPr>
              <a:t> </a:t>
            </a:r>
            <a:r>
              <a:rPr sz="2500" spc="0" dirty="0">
                <a:solidFill>
                  <a:srgbClr val="B32C16"/>
                </a:solidFill>
                <a:latin typeface="Georgia"/>
                <a:cs typeface="Georgia"/>
              </a:rPr>
              <a:t>90</a:t>
            </a:r>
            <a:r>
              <a:rPr sz="2500" spc="-29" dirty="0">
                <a:solidFill>
                  <a:srgbClr val="B32C16"/>
                </a:solidFill>
                <a:latin typeface="Georgia"/>
                <a:cs typeface="Georgia"/>
              </a:rPr>
              <a:t> </a:t>
            </a:r>
            <a:r>
              <a:rPr sz="2500" spc="9" dirty="0">
                <a:solidFill>
                  <a:srgbClr val="B32C16"/>
                </a:solidFill>
                <a:latin typeface="Georgia"/>
                <a:cs typeface="Georgia"/>
              </a:rPr>
              <a:t>l</a:t>
            </a:r>
            <a:r>
              <a:rPr sz="2500" spc="0" dirty="0">
                <a:solidFill>
                  <a:srgbClr val="B32C16"/>
                </a:solidFill>
                <a:latin typeface="Georgia"/>
                <a:cs typeface="Georgia"/>
              </a:rPr>
              <a:t>et</a:t>
            </a:r>
            <a:r>
              <a:rPr sz="2500" spc="-27" dirty="0">
                <a:solidFill>
                  <a:srgbClr val="B32C16"/>
                </a:solidFill>
                <a:latin typeface="Georgia"/>
                <a:cs typeface="Georgia"/>
              </a:rPr>
              <a:t> </a:t>
            </a:r>
            <a:r>
              <a:rPr sz="2500" spc="0" dirty="0">
                <a:solidFill>
                  <a:srgbClr val="B32C16"/>
                </a:solidFill>
                <a:latin typeface="Georgia"/>
                <a:cs typeface="Georgia"/>
              </a:rPr>
              <a:t>–</a:t>
            </a:r>
            <a:r>
              <a:rPr sz="2500" spc="-1" dirty="0">
                <a:solidFill>
                  <a:srgbClr val="B32C16"/>
                </a:solidFill>
                <a:latin typeface="Georgia"/>
                <a:cs typeface="Georgia"/>
              </a:rPr>
              <a:t> </a:t>
            </a:r>
            <a:r>
              <a:rPr sz="2500" spc="0" dirty="0">
                <a:solidFill>
                  <a:srgbClr val="B32C16"/>
                </a:solidFill>
                <a:latin typeface="Georgia"/>
                <a:cs typeface="Georgia"/>
              </a:rPr>
              <a:t>pa</a:t>
            </a:r>
            <a:r>
              <a:rPr sz="2500" spc="4" dirty="0">
                <a:solidFill>
                  <a:srgbClr val="B32C16"/>
                </a:solidFill>
                <a:latin typeface="Georgia"/>
                <a:cs typeface="Georgia"/>
              </a:rPr>
              <a:t>t</a:t>
            </a:r>
            <a:r>
              <a:rPr sz="2500" spc="0" dirty="0">
                <a:solidFill>
                  <a:srgbClr val="B32C16"/>
                </a:solidFill>
                <a:latin typeface="Georgia"/>
                <a:cs typeface="Georgia"/>
              </a:rPr>
              <a:t>riar</a:t>
            </a:r>
            <a:r>
              <a:rPr sz="2500" spc="-9" dirty="0">
                <a:solidFill>
                  <a:srgbClr val="B32C16"/>
                </a:solidFill>
                <a:latin typeface="Georgia"/>
                <a:cs typeface="Georgia"/>
              </a:rPr>
              <a:t>c</a:t>
            </a:r>
            <a:r>
              <a:rPr sz="2500" spc="0" dirty="0">
                <a:solidFill>
                  <a:srgbClr val="B32C16"/>
                </a:solidFill>
                <a:latin typeface="Georgia"/>
                <a:cs typeface="Georgia"/>
              </a:rPr>
              <a:t>hum</a:t>
            </a:r>
            <a:endParaRPr sz="2500">
              <a:latin typeface="Georgia"/>
              <a:cs typeface="Georgia"/>
            </a:endParaRPr>
          </a:p>
        </p:txBody>
      </p:sp>
    </p:spTree>
    <p:extLst>
      <p:ext uri="{BB962C8B-B14F-4D97-AF65-F5344CB8AC3E}">
        <p14:creationId xmlns:p14="http://schemas.microsoft.com/office/powerpoint/2010/main" val="84900349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5" name="object 5"/>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233172" y="406907"/>
            <a:ext cx="8449056" cy="768096"/>
          </a:xfrm>
          <a:prstGeom prst="rect">
            <a:avLst/>
          </a:prstGeom>
          <a:blipFill>
            <a:blip r:embed="rId5" cstate="print"/>
            <a:stretch>
              <a:fillRect/>
            </a:stretch>
          </a:blipFill>
        </p:spPr>
        <p:txBody>
          <a:bodyPr wrap="square" lIns="0" tIns="0" rIns="0" bIns="0" rtlCol="0">
            <a:noAutofit/>
          </a:bodyPr>
          <a:lstStyle/>
          <a:p>
            <a:endParaRPr/>
          </a:p>
        </p:txBody>
      </p:sp>
      <p:sp>
        <p:nvSpPr>
          <p:cNvPr id="2" name="object 2"/>
          <p:cNvSpPr txBox="1"/>
          <p:nvPr/>
        </p:nvSpPr>
        <p:spPr>
          <a:xfrm>
            <a:off x="188468" y="1800221"/>
            <a:ext cx="8874794" cy="3113658"/>
          </a:xfrm>
          <a:prstGeom prst="rect">
            <a:avLst/>
          </a:prstGeom>
        </p:spPr>
        <p:txBody>
          <a:bodyPr wrap="square" lIns="0" tIns="0" rIns="0" bIns="0" rtlCol="0">
            <a:noAutofit/>
          </a:bodyPr>
          <a:lstStyle/>
          <a:p>
            <a:pPr marL="12700" marR="45742">
              <a:lnSpc>
                <a:spcPts val="2870"/>
              </a:lnSpc>
              <a:spcBef>
                <a:spcPts val="143"/>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Popu</a:t>
            </a:r>
            <a:r>
              <a:rPr sz="2700" spc="-9" dirty="0">
                <a:latin typeface="Georgia"/>
                <a:cs typeface="Georgia"/>
              </a:rPr>
              <a:t>l</a:t>
            </a:r>
            <a:r>
              <a:rPr sz="2700" spc="0" dirty="0">
                <a:latin typeface="Georgia"/>
                <a:cs typeface="Georgia"/>
              </a:rPr>
              <a:t>ační</a:t>
            </a:r>
            <a:r>
              <a:rPr sz="2700" spc="-9" dirty="0">
                <a:latin typeface="Georgia"/>
                <a:cs typeface="Georgia"/>
              </a:rPr>
              <a:t> </a:t>
            </a:r>
            <a:r>
              <a:rPr sz="2700" spc="0" dirty="0">
                <a:latin typeface="Georgia"/>
                <a:cs typeface="Georgia"/>
              </a:rPr>
              <a:t>stárn</a:t>
            </a:r>
            <a:r>
              <a:rPr sz="2700" spc="-9" dirty="0">
                <a:latin typeface="Georgia"/>
                <a:cs typeface="Georgia"/>
              </a:rPr>
              <a:t>u</a:t>
            </a:r>
            <a:r>
              <a:rPr sz="2700" spc="0" dirty="0">
                <a:latin typeface="Georgia"/>
                <a:cs typeface="Georgia"/>
              </a:rPr>
              <a:t>tí</a:t>
            </a:r>
            <a:r>
              <a:rPr sz="2700" spc="19" dirty="0">
                <a:latin typeface="Georgia"/>
                <a:cs typeface="Georgia"/>
              </a:rPr>
              <a:t> </a:t>
            </a:r>
            <a:r>
              <a:rPr sz="2700" spc="0" dirty="0">
                <a:latin typeface="Georgia"/>
                <a:cs typeface="Georgia"/>
              </a:rPr>
              <a:t>– dů</a:t>
            </a:r>
            <a:r>
              <a:rPr sz="2700" spc="-9" dirty="0">
                <a:latin typeface="Georgia"/>
                <a:cs typeface="Georgia"/>
              </a:rPr>
              <a:t>s</a:t>
            </a:r>
            <a:r>
              <a:rPr sz="2700" spc="0" dirty="0">
                <a:latin typeface="Georgia"/>
                <a:cs typeface="Georgia"/>
              </a:rPr>
              <a:t>ledek z</a:t>
            </a:r>
            <a:r>
              <a:rPr sz="2700" spc="-9" dirty="0">
                <a:latin typeface="Georgia"/>
                <a:cs typeface="Georgia"/>
              </a:rPr>
              <a:t>m</a:t>
            </a:r>
            <a:r>
              <a:rPr sz="2700" spc="0" dirty="0">
                <a:latin typeface="Georgia"/>
                <a:cs typeface="Georgia"/>
              </a:rPr>
              <a:t>ěn poměru</a:t>
            </a:r>
            <a:r>
              <a:rPr sz="2700" spc="-25" dirty="0">
                <a:latin typeface="Georgia"/>
                <a:cs typeface="Georgia"/>
              </a:rPr>
              <a:t> </a:t>
            </a:r>
            <a:r>
              <a:rPr sz="2700" b="1" spc="0" dirty="0">
                <a:latin typeface="Georgia"/>
                <a:cs typeface="Georgia"/>
              </a:rPr>
              <a:t>na</a:t>
            </a:r>
            <a:r>
              <a:rPr sz="2700" b="1" spc="-9" dirty="0">
                <a:latin typeface="Georgia"/>
                <a:cs typeface="Georgia"/>
              </a:rPr>
              <a:t>t</a:t>
            </a:r>
            <a:r>
              <a:rPr sz="2700" b="1" spc="0" dirty="0">
                <a:latin typeface="Georgia"/>
                <a:cs typeface="Georgia"/>
              </a:rPr>
              <a:t>ality</a:t>
            </a:r>
            <a:r>
              <a:rPr sz="2700" b="1" spc="9" dirty="0">
                <a:latin typeface="Georgia"/>
                <a:cs typeface="Georgia"/>
              </a:rPr>
              <a:t> </a:t>
            </a:r>
            <a:r>
              <a:rPr sz="2700" b="1" spc="0" dirty="0">
                <a:latin typeface="Georgia"/>
                <a:cs typeface="Georgia"/>
              </a:rPr>
              <a:t>k</a:t>
            </a:r>
            <a:endParaRPr sz="2700">
              <a:latin typeface="Georgia"/>
              <a:cs typeface="Georgia"/>
            </a:endParaRPr>
          </a:p>
          <a:p>
            <a:pPr marL="268732" marR="45742">
              <a:lnSpc>
                <a:spcPts val="2920"/>
              </a:lnSpc>
              <a:spcBef>
                <a:spcPts val="2"/>
              </a:spcBef>
            </a:pPr>
            <a:r>
              <a:rPr sz="2700" b="1" spc="0" dirty="0">
                <a:latin typeface="Georgia"/>
                <a:cs typeface="Georgia"/>
              </a:rPr>
              <a:t>mort</a:t>
            </a:r>
            <a:r>
              <a:rPr sz="2700" b="1" spc="-9" dirty="0">
                <a:latin typeface="Georgia"/>
                <a:cs typeface="Georgia"/>
              </a:rPr>
              <a:t>a</a:t>
            </a:r>
            <a:r>
              <a:rPr sz="2700" b="1" spc="0" dirty="0">
                <a:latin typeface="Georgia"/>
                <a:cs typeface="Georgia"/>
              </a:rPr>
              <a:t>litě.</a:t>
            </a:r>
            <a:endParaRPr sz="2700">
              <a:latin typeface="Georgia"/>
              <a:cs typeface="Georgia"/>
            </a:endParaRPr>
          </a:p>
          <a:p>
            <a:pPr marL="268732" indent="-256032">
              <a:lnSpc>
                <a:spcPts val="2920"/>
              </a:lnSpc>
              <a:spcBef>
                <a:spcPts val="384"/>
              </a:spcBef>
              <a:tabLst>
                <a:tab pos="266700" algn="l"/>
              </a:tabLst>
            </a:pPr>
            <a:r>
              <a:rPr sz="1800" dirty="0">
                <a:solidFill>
                  <a:srgbClr val="FD8537"/>
                </a:solidFill>
                <a:latin typeface="Wingdings"/>
                <a:cs typeface="Wingdings"/>
              </a:rPr>
              <a:t></a:t>
            </a:r>
            <a:r>
              <a:rPr sz="1800" dirty="0">
                <a:solidFill>
                  <a:srgbClr val="FD8537"/>
                </a:solidFill>
                <a:latin typeface="Times New Roman"/>
                <a:cs typeface="Times New Roman"/>
              </a:rPr>
              <a:t>	</a:t>
            </a:r>
            <a:r>
              <a:rPr sz="2700" spc="0" dirty="0">
                <a:latin typeface="Georgia"/>
                <a:cs typeface="Georgia"/>
              </a:rPr>
              <a:t>Kr</a:t>
            </a:r>
            <a:r>
              <a:rPr sz="2700" spc="-9" dirty="0">
                <a:latin typeface="Georgia"/>
                <a:cs typeface="Georgia"/>
              </a:rPr>
              <a:t>á</a:t>
            </a:r>
            <a:r>
              <a:rPr sz="2700" spc="0" dirty="0">
                <a:latin typeface="Georgia"/>
                <a:cs typeface="Georgia"/>
              </a:rPr>
              <a:t>t</a:t>
            </a:r>
            <a:r>
              <a:rPr sz="2700" spc="4" dirty="0">
                <a:latin typeface="Georgia"/>
                <a:cs typeface="Georgia"/>
              </a:rPr>
              <a:t>k</a:t>
            </a:r>
            <a:r>
              <a:rPr sz="2700" spc="0" dirty="0">
                <a:latin typeface="Georgia"/>
                <a:cs typeface="Georgia"/>
              </a:rPr>
              <a:t>od</a:t>
            </a:r>
            <a:r>
              <a:rPr sz="2700" spc="-9" dirty="0">
                <a:latin typeface="Georgia"/>
                <a:cs typeface="Georgia"/>
              </a:rPr>
              <a:t>o</a:t>
            </a:r>
            <a:r>
              <a:rPr sz="2700" spc="0" dirty="0">
                <a:latin typeface="Georgia"/>
                <a:cs typeface="Georgia"/>
              </a:rPr>
              <a:t>bé</a:t>
            </a:r>
            <a:r>
              <a:rPr sz="2700" spc="-9" dirty="0">
                <a:latin typeface="Georgia"/>
                <a:cs typeface="Georgia"/>
              </a:rPr>
              <a:t> </a:t>
            </a:r>
            <a:r>
              <a:rPr sz="2700" spc="0" dirty="0">
                <a:latin typeface="Georgia"/>
                <a:cs typeface="Georgia"/>
              </a:rPr>
              <a:t>vý</a:t>
            </a:r>
            <a:r>
              <a:rPr sz="2700" spc="9" dirty="0">
                <a:latin typeface="Georgia"/>
                <a:cs typeface="Georgia"/>
              </a:rPr>
              <a:t>k</a:t>
            </a:r>
            <a:r>
              <a:rPr sz="2700" spc="0" dirty="0">
                <a:latin typeface="Georgia"/>
                <a:cs typeface="Georgia"/>
              </a:rPr>
              <a:t>yvy</a:t>
            </a:r>
            <a:r>
              <a:rPr sz="2700" spc="-29" dirty="0">
                <a:latin typeface="Georgia"/>
                <a:cs typeface="Georgia"/>
              </a:rPr>
              <a:t> </a:t>
            </a:r>
            <a:r>
              <a:rPr sz="2700" spc="0" dirty="0">
                <a:latin typeface="Georgia"/>
                <a:cs typeface="Georgia"/>
              </a:rPr>
              <a:t>v det</a:t>
            </a:r>
            <a:r>
              <a:rPr sz="2700" spc="9" dirty="0">
                <a:latin typeface="Georgia"/>
                <a:cs typeface="Georgia"/>
              </a:rPr>
              <a:t>e</a:t>
            </a:r>
            <a:r>
              <a:rPr sz="2700" spc="0" dirty="0">
                <a:latin typeface="Georgia"/>
                <a:cs typeface="Georgia"/>
              </a:rPr>
              <a:t>rmin</a:t>
            </a:r>
            <a:r>
              <a:rPr sz="2700" spc="-9" dirty="0">
                <a:latin typeface="Georgia"/>
                <a:cs typeface="Georgia"/>
              </a:rPr>
              <a:t>a</a:t>
            </a:r>
            <a:r>
              <a:rPr sz="2700" spc="0" dirty="0">
                <a:latin typeface="Georgia"/>
                <a:cs typeface="Georgia"/>
              </a:rPr>
              <a:t>nt</a:t>
            </a:r>
            <a:r>
              <a:rPr sz="2700" spc="4" dirty="0">
                <a:latin typeface="Georgia"/>
                <a:cs typeface="Georgia"/>
              </a:rPr>
              <a:t>e</a:t>
            </a:r>
            <a:r>
              <a:rPr sz="2700" spc="0" dirty="0">
                <a:latin typeface="Georgia"/>
                <a:cs typeface="Georgia"/>
              </a:rPr>
              <a:t>ch</a:t>
            </a:r>
            <a:r>
              <a:rPr sz="2700" spc="-14" dirty="0">
                <a:latin typeface="Georgia"/>
                <a:cs typeface="Georgia"/>
              </a:rPr>
              <a:t> </a:t>
            </a:r>
            <a:r>
              <a:rPr sz="2700" spc="0" dirty="0">
                <a:latin typeface="Georgia"/>
                <a:cs typeface="Georgia"/>
              </a:rPr>
              <a:t>vě</a:t>
            </a:r>
            <a:r>
              <a:rPr sz="2700" spc="9" dirty="0">
                <a:latin typeface="Georgia"/>
                <a:cs typeface="Georgia"/>
              </a:rPr>
              <a:t>k</a:t>
            </a:r>
            <a:r>
              <a:rPr sz="2700" spc="0" dirty="0">
                <a:latin typeface="Georgia"/>
                <a:cs typeface="Georgia"/>
              </a:rPr>
              <a:t>ové</a:t>
            </a:r>
            <a:r>
              <a:rPr sz="2700" spc="-34" dirty="0">
                <a:latin typeface="Georgia"/>
                <a:cs typeface="Georgia"/>
              </a:rPr>
              <a:t> </a:t>
            </a:r>
            <a:r>
              <a:rPr sz="2700" spc="0" dirty="0">
                <a:latin typeface="Georgia"/>
                <a:cs typeface="Georgia"/>
              </a:rPr>
              <a:t>struktury</a:t>
            </a:r>
            <a:r>
              <a:rPr sz="2700" spc="24" dirty="0">
                <a:latin typeface="Georgia"/>
                <a:cs typeface="Georgia"/>
              </a:rPr>
              <a:t> </a:t>
            </a:r>
            <a:r>
              <a:rPr sz="2700" spc="0" dirty="0">
                <a:latin typeface="Georgia"/>
                <a:cs typeface="Georgia"/>
              </a:rPr>
              <a:t>– plodno</a:t>
            </a:r>
            <a:r>
              <a:rPr sz="2700" spc="-9" dirty="0">
                <a:latin typeface="Georgia"/>
                <a:cs typeface="Georgia"/>
              </a:rPr>
              <a:t>s</a:t>
            </a:r>
            <a:r>
              <a:rPr sz="2700" spc="0" dirty="0">
                <a:latin typeface="Georgia"/>
                <a:cs typeface="Georgia"/>
              </a:rPr>
              <a:t>t,</a:t>
            </a:r>
            <a:r>
              <a:rPr sz="2700" spc="-19" dirty="0">
                <a:latin typeface="Georgia"/>
                <a:cs typeface="Georgia"/>
              </a:rPr>
              <a:t> </a:t>
            </a:r>
            <a:r>
              <a:rPr sz="2700" spc="0" dirty="0">
                <a:latin typeface="Georgia"/>
                <a:cs typeface="Georgia"/>
              </a:rPr>
              <a:t>úm</a:t>
            </a:r>
            <a:r>
              <a:rPr sz="2700" spc="-9" dirty="0">
                <a:latin typeface="Georgia"/>
                <a:cs typeface="Georgia"/>
              </a:rPr>
              <a:t>r</a:t>
            </a:r>
            <a:r>
              <a:rPr sz="2700" spc="0" dirty="0">
                <a:latin typeface="Georgia"/>
                <a:cs typeface="Georgia"/>
              </a:rPr>
              <a:t>tnost, migrace</a:t>
            </a:r>
            <a:r>
              <a:rPr sz="2700" spc="-14" dirty="0">
                <a:latin typeface="Georgia"/>
                <a:cs typeface="Georgia"/>
              </a:rPr>
              <a:t> </a:t>
            </a:r>
            <a:r>
              <a:rPr sz="2700" spc="0" dirty="0">
                <a:latin typeface="Georgia"/>
                <a:cs typeface="Georgia"/>
              </a:rPr>
              <a:t>(m</a:t>
            </a:r>
            <a:r>
              <a:rPr sz="2700" spc="-9" dirty="0">
                <a:latin typeface="Georgia"/>
                <a:cs typeface="Georgia"/>
              </a:rPr>
              <a:t>o</a:t>
            </a:r>
            <a:r>
              <a:rPr sz="2700" spc="0" dirty="0">
                <a:latin typeface="Georgia"/>
                <a:cs typeface="Georgia"/>
              </a:rPr>
              <a:t>hou stárnutí d</a:t>
            </a:r>
            <a:r>
              <a:rPr sz="2700" spc="-9" dirty="0">
                <a:latin typeface="Georgia"/>
                <a:cs typeface="Georgia"/>
              </a:rPr>
              <a:t>o</a:t>
            </a:r>
            <a:r>
              <a:rPr sz="2700" spc="0" dirty="0">
                <a:latin typeface="Georgia"/>
                <a:cs typeface="Georgia"/>
              </a:rPr>
              <a:t>ča</a:t>
            </a:r>
            <a:r>
              <a:rPr sz="2700" spc="-9" dirty="0">
                <a:latin typeface="Georgia"/>
                <a:cs typeface="Georgia"/>
              </a:rPr>
              <a:t>s</a:t>
            </a:r>
            <a:r>
              <a:rPr sz="2700" spc="0" dirty="0">
                <a:latin typeface="Georgia"/>
                <a:cs typeface="Georgia"/>
              </a:rPr>
              <a:t>ně urych</a:t>
            </a:r>
            <a:r>
              <a:rPr sz="2700" spc="-9" dirty="0">
                <a:latin typeface="Georgia"/>
                <a:cs typeface="Georgia"/>
              </a:rPr>
              <a:t>l</a:t>
            </a:r>
            <a:r>
              <a:rPr sz="2700" spc="0" dirty="0">
                <a:latin typeface="Georgia"/>
                <a:cs typeface="Georgia"/>
              </a:rPr>
              <a:t>it,</a:t>
            </a:r>
            <a:r>
              <a:rPr sz="2700" spc="-19" dirty="0">
                <a:latin typeface="Georgia"/>
                <a:cs typeface="Georgia"/>
              </a:rPr>
              <a:t> </a:t>
            </a:r>
            <a:r>
              <a:rPr sz="2700" spc="0" dirty="0">
                <a:latin typeface="Georgia"/>
                <a:cs typeface="Georgia"/>
              </a:rPr>
              <a:t>zpomalit, zast</a:t>
            </a:r>
            <a:r>
              <a:rPr sz="2700" spc="-9" dirty="0">
                <a:latin typeface="Georgia"/>
                <a:cs typeface="Georgia"/>
              </a:rPr>
              <a:t>a</a:t>
            </a:r>
            <a:r>
              <a:rPr sz="2700" spc="0" dirty="0">
                <a:latin typeface="Georgia"/>
                <a:cs typeface="Georgia"/>
              </a:rPr>
              <a:t>vit)</a:t>
            </a:r>
            <a:endParaRPr sz="2700">
              <a:latin typeface="Georgia"/>
              <a:cs typeface="Georgia"/>
            </a:endParaRPr>
          </a:p>
          <a:p>
            <a:pPr marL="12700" marR="6372">
              <a:lnSpc>
                <a:spcPct val="94685"/>
              </a:lnSpc>
              <a:spcBef>
                <a:spcPts val="119"/>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Roste</a:t>
            </a:r>
            <a:r>
              <a:rPr sz="2700" spc="-9" dirty="0">
                <a:latin typeface="Georgia"/>
                <a:cs typeface="Georgia"/>
              </a:rPr>
              <a:t> </a:t>
            </a:r>
            <a:r>
              <a:rPr sz="2700" spc="0" dirty="0">
                <a:latin typeface="Georgia"/>
                <a:cs typeface="Georgia"/>
              </a:rPr>
              <a:t>střední</a:t>
            </a:r>
            <a:r>
              <a:rPr sz="2700" spc="-14" dirty="0">
                <a:latin typeface="Georgia"/>
                <a:cs typeface="Georgia"/>
              </a:rPr>
              <a:t> </a:t>
            </a:r>
            <a:r>
              <a:rPr sz="2700" spc="0" dirty="0">
                <a:latin typeface="Georgia"/>
                <a:cs typeface="Georgia"/>
              </a:rPr>
              <a:t>délka </a:t>
            </a:r>
            <a:r>
              <a:rPr sz="2700" spc="4" dirty="0">
                <a:latin typeface="Georgia"/>
                <a:cs typeface="Georgia"/>
              </a:rPr>
              <a:t>ž</a:t>
            </a:r>
            <a:r>
              <a:rPr sz="2700" spc="0" dirty="0">
                <a:latin typeface="Georgia"/>
                <a:cs typeface="Georgia"/>
              </a:rPr>
              <a:t>ivota – 2011</a:t>
            </a:r>
            <a:r>
              <a:rPr sz="2700" spc="19" dirty="0">
                <a:latin typeface="Georgia"/>
                <a:cs typeface="Georgia"/>
              </a:rPr>
              <a:t> </a:t>
            </a:r>
            <a:r>
              <a:rPr sz="2700" spc="0" dirty="0">
                <a:latin typeface="Georgia"/>
                <a:cs typeface="Georgia"/>
              </a:rPr>
              <a:t>– muži 7</a:t>
            </a:r>
            <a:r>
              <a:rPr sz="2700" spc="-9" dirty="0">
                <a:latin typeface="Georgia"/>
                <a:cs typeface="Georgia"/>
              </a:rPr>
              <a:t>4</a:t>
            </a:r>
            <a:r>
              <a:rPr sz="2700" spc="0" dirty="0">
                <a:latin typeface="Georgia"/>
                <a:cs typeface="Georgia"/>
              </a:rPr>
              <a:t>, 7, ženy 80,7</a:t>
            </a:r>
            <a:endParaRPr sz="2700">
              <a:latin typeface="Georgia"/>
              <a:cs typeface="Georgia"/>
            </a:endParaRPr>
          </a:p>
          <a:p>
            <a:pPr marL="268732" marR="373049" indent="-256032">
              <a:lnSpc>
                <a:spcPts val="2920"/>
              </a:lnSpc>
              <a:spcBef>
                <a:spcPts val="531"/>
              </a:spcBef>
              <a:tabLst>
                <a:tab pos="266700" algn="l"/>
              </a:tabLst>
            </a:pPr>
            <a:r>
              <a:rPr sz="1800" dirty="0">
                <a:solidFill>
                  <a:srgbClr val="FD8537"/>
                </a:solidFill>
                <a:latin typeface="Wingdings"/>
                <a:cs typeface="Wingdings"/>
              </a:rPr>
              <a:t></a:t>
            </a:r>
            <a:r>
              <a:rPr sz="1800" dirty="0">
                <a:solidFill>
                  <a:srgbClr val="FD8537"/>
                </a:solidFill>
                <a:latin typeface="Times New Roman"/>
                <a:cs typeface="Times New Roman"/>
              </a:rPr>
              <a:t>	</a:t>
            </a:r>
            <a:r>
              <a:rPr sz="2700" spc="0" dirty="0">
                <a:latin typeface="Georgia"/>
                <a:cs typeface="Georgia"/>
              </a:rPr>
              <a:t>Roste</a:t>
            </a:r>
            <a:r>
              <a:rPr sz="2700" spc="-9" dirty="0">
                <a:latin typeface="Georgia"/>
                <a:cs typeface="Georgia"/>
              </a:rPr>
              <a:t> </a:t>
            </a:r>
            <a:r>
              <a:rPr sz="2700" spc="0" dirty="0">
                <a:latin typeface="Georgia"/>
                <a:cs typeface="Georgia"/>
              </a:rPr>
              <a:t>podíl</a:t>
            </a:r>
            <a:r>
              <a:rPr sz="2700" spc="-14" dirty="0">
                <a:latin typeface="Georgia"/>
                <a:cs typeface="Georgia"/>
              </a:rPr>
              <a:t> </a:t>
            </a:r>
            <a:r>
              <a:rPr sz="2700" spc="0" dirty="0">
                <a:latin typeface="Georgia"/>
                <a:cs typeface="Georgia"/>
              </a:rPr>
              <a:t>lidí v </a:t>
            </a:r>
            <a:r>
              <a:rPr sz="2700" spc="-9" dirty="0">
                <a:latin typeface="Georgia"/>
                <a:cs typeface="Georgia"/>
              </a:rPr>
              <a:t>d</a:t>
            </a:r>
            <a:r>
              <a:rPr sz="2700" spc="0" dirty="0">
                <a:latin typeface="Georgia"/>
                <a:cs typeface="Georgia"/>
              </a:rPr>
              <a:t>ůch</a:t>
            </a:r>
            <a:r>
              <a:rPr sz="2700" spc="-9" dirty="0">
                <a:latin typeface="Georgia"/>
                <a:cs typeface="Georgia"/>
              </a:rPr>
              <a:t>o</a:t>
            </a:r>
            <a:r>
              <a:rPr sz="2700" spc="0" dirty="0">
                <a:latin typeface="Georgia"/>
                <a:cs typeface="Georgia"/>
              </a:rPr>
              <a:t>dovém</a:t>
            </a:r>
            <a:r>
              <a:rPr sz="2700" spc="-14" dirty="0">
                <a:latin typeface="Georgia"/>
                <a:cs typeface="Georgia"/>
              </a:rPr>
              <a:t> </a:t>
            </a:r>
            <a:r>
              <a:rPr sz="2700" spc="0" dirty="0">
                <a:latin typeface="Georgia"/>
                <a:cs typeface="Georgia"/>
              </a:rPr>
              <a:t>vě</a:t>
            </a:r>
            <a:r>
              <a:rPr sz="2700" spc="9" dirty="0">
                <a:latin typeface="Georgia"/>
                <a:cs typeface="Georgia"/>
              </a:rPr>
              <a:t>k</a:t>
            </a:r>
            <a:r>
              <a:rPr sz="2700" spc="0" dirty="0">
                <a:latin typeface="Georgia"/>
                <a:cs typeface="Georgia"/>
              </a:rPr>
              <a:t>u,</a:t>
            </a:r>
            <a:r>
              <a:rPr sz="2700" spc="-14" dirty="0">
                <a:latin typeface="Georgia"/>
                <a:cs typeface="Georgia"/>
              </a:rPr>
              <a:t> </a:t>
            </a:r>
            <a:r>
              <a:rPr sz="2700" spc="0" dirty="0">
                <a:latin typeface="Georgia"/>
                <a:cs typeface="Georgia"/>
              </a:rPr>
              <a:t>klesá podíl</a:t>
            </a:r>
            <a:r>
              <a:rPr sz="2700" spc="-9" dirty="0">
                <a:latin typeface="Georgia"/>
                <a:cs typeface="Georgia"/>
              </a:rPr>
              <a:t> </a:t>
            </a:r>
            <a:r>
              <a:rPr sz="2700" spc="0" dirty="0">
                <a:latin typeface="Georgia"/>
                <a:cs typeface="Georgia"/>
              </a:rPr>
              <a:t>lidí v produktivním</a:t>
            </a:r>
            <a:r>
              <a:rPr sz="2700" spc="-34" dirty="0">
                <a:latin typeface="Georgia"/>
                <a:cs typeface="Georgia"/>
              </a:rPr>
              <a:t> </a:t>
            </a:r>
            <a:r>
              <a:rPr sz="2700" spc="0" dirty="0">
                <a:latin typeface="Georgia"/>
                <a:cs typeface="Georgia"/>
              </a:rPr>
              <a:t>vě</a:t>
            </a:r>
            <a:r>
              <a:rPr sz="2700" spc="9" dirty="0">
                <a:latin typeface="Georgia"/>
                <a:cs typeface="Georgia"/>
              </a:rPr>
              <a:t>k</a:t>
            </a:r>
            <a:r>
              <a:rPr sz="2700" spc="0" dirty="0">
                <a:latin typeface="Georgia"/>
                <a:cs typeface="Georgia"/>
              </a:rPr>
              <a:t>u</a:t>
            </a:r>
            <a:r>
              <a:rPr sz="2700" spc="-9" dirty="0">
                <a:latin typeface="Georgia"/>
                <a:cs typeface="Georgia"/>
              </a:rPr>
              <a:t> </a:t>
            </a:r>
            <a:r>
              <a:rPr sz="2700" spc="0" dirty="0">
                <a:latin typeface="Georgia"/>
                <a:cs typeface="Georgia"/>
              </a:rPr>
              <a:t>– problematika</a:t>
            </a:r>
            <a:r>
              <a:rPr sz="2700" spc="-14" dirty="0">
                <a:latin typeface="Georgia"/>
                <a:cs typeface="Georgia"/>
              </a:rPr>
              <a:t> </a:t>
            </a:r>
            <a:r>
              <a:rPr sz="2700" spc="0" dirty="0">
                <a:latin typeface="Georgia"/>
                <a:cs typeface="Georgia"/>
              </a:rPr>
              <a:t>i so</a:t>
            </a:r>
            <a:r>
              <a:rPr sz="2700" spc="-9" dirty="0">
                <a:latin typeface="Georgia"/>
                <a:cs typeface="Georgia"/>
              </a:rPr>
              <a:t>c</a:t>
            </a:r>
            <a:r>
              <a:rPr sz="2700" spc="0" dirty="0">
                <a:latin typeface="Georgia"/>
                <a:cs typeface="Georgia"/>
              </a:rPr>
              <a:t>ioekonomická</a:t>
            </a:r>
            <a:endParaRPr sz="2700">
              <a:latin typeface="Georgia"/>
              <a:cs typeface="Georgia"/>
            </a:endParaRPr>
          </a:p>
        </p:txBody>
      </p:sp>
    </p:spTree>
    <p:extLst>
      <p:ext uri="{BB962C8B-B14F-4D97-AF65-F5344CB8AC3E}">
        <p14:creationId xmlns:p14="http://schemas.microsoft.com/office/powerpoint/2010/main" val="57469399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6" name="object 6"/>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7" name="object 7"/>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9" name="object 9"/>
          <p:cNvSpPr/>
          <p:nvPr/>
        </p:nvSpPr>
        <p:spPr>
          <a:xfrm>
            <a:off x="374904" y="1761744"/>
            <a:ext cx="7507224" cy="739139"/>
          </a:xfrm>
          <a:prstGeom prst="rect">
            <a:avLst/>
          </a:prstGeom>
          <a:blipFill>
            <a:blip r:embed="rId5" cstate="print"/>
            <a:stretch>
              <a:fillRect/>
            </a:stretch>
          </a:blipFill>
        </p:spPr>
        <p:txBody>
          <a:bodyPr wrap="square" lIns="0" tIns="0" rIns="0" bIns="0" rtlCol="0">
            <a:noAutofit/>
          </a:bodyPr>
          <a:lstStyle/>
          <a:p>
            <a:endParaRPr/>
          </a:p>
        </p:txBody>
      </p:sp>
      <p:sp>
        <p:nvSpPr>
          <p:cNvPr id="10" name="object 10"/>
          <p:cNvSpPr/>
          <p:nvPr/>
        </p:nvSpPr>
        <p:spPr>
          <a:xfrm>
            <a:off x="630936" y="2255520"/>
            <a:ext cx="2706624" cy="739139"/>
          </a:xfrm>
          <a:prstGeom prst="rect">
            <a:avLst/>
          </a:prstGeom>
          <a:blipFill>
            <a:blip r:embed="rId6" cstate="print"/>
            <a:stretch>
              <a:fillRect/>
            </a:stretch>
          </a:blipFill>
        </p:spPr>
        <p:txBody>
          <a:bodyPr wrap="square" lIns="0" tIns="0" rIns="0" bIns="0" rtlCol="0">
            <a:noAutofit/>
          </a:bodyPr>
          <a:lstStyle/>
          <a:p>
            <a:endParaRPr/>
          </a:p>
        </p:txBody>
      </p:sp>
      <p:sp>
        <p:nvSpPr>
          <p:cNvPr id="11" name="object 11"/>
          <p:cNvSpPr/>
          <p:nvPr/>
        </p:nvSpPr>
        <p:spPr>
          <a:xfrm>
            <a:off x="2734056" y="2255520"/>
            <a:ext cx="713232" cy="739139"/>
          </a:xfrm>
          <a:prstGeom prst="rect">
            <a:avLst/>
          </a:prstGeom>
          <a:blipFill>
            <a:blip r:embed="rId7" cstate="print"/>
            <a:stretch>
              <a:fillRect/>
            </a:stretch>
          </a:blipFill>
        </p:spPr>
        <p:txBody>
          <a:bodyPr wrap="square" lIns="0" tIns="0" rIns="0" bIns="0" rtlCol="0">
            <a:noAutofit/>
          </a:bodyPr>
          <a:lstStyle/>
          <a:p>
            <a:endParaRPr/>
          </a:p>
        </p:txBody>
      </p:sp>
      <p:sp>
        <p:nvSpPr>
          <p:cNvPr id="12" name="object 12"/>
          <p:cNvSpPr/>
          <p:nvPr/>
        </p:nvSpPr>
        <p:spPr>
          <a:xfrm>
            <a:off x="233172" y="128015"/>
            <a:ext cx="7095744" cy="1330452"/>
          </a:xfrm>
          <a:prstGeom prst="rect">
            <a:avLst/>
          </a:prstGeom>
          <a:blipFill>
            <a:blip r:embed="rId8" cstate="print"/>
            <a:stretch>
              <a:fillRect/>
            </a:stretch>
          </a:blipFill>
        </p:spPr>
        <p:txBody>
          <a:bodyPr wrap="square" lIns="0" tIns="0" rIns="0" bIns="0" rtlCol="0">
            <a:noAutofit/>
          </a:bodyPr>
          <a:lstStyle/>
          <a:p>
            <a:endParaRPr/>
          </a:p>
        </p:txBody>
      </p:sp>
      <p:sp>
        <p:nvSpPr>
          <p:cNvPr id="13" name="object 13"/>
          <p:cNvSpPr/>
          <p:nvPr/>
        </p:nvSpPr>
        <p:spPr>
          <a:xfrm>
            <a:off x="7459820" y="1456186"/>
            <a:ext cx="1051285" cy="238611"/>
          </a:xfrm>
          <a:custGeom>
            <a:avLst/>
            <a:gdLst/>
            <a:ahLst/>
            <a:cxnLst/>
            <a:rect l="l" t="t" r="r" b="b"/>
            <a:pathLst>
              <a:path w="1051285" h="238611">
                <a:moveTo>
                  <a:pt x="1051285" y="118093"/>
                </a:moveTo>
                <a:lnTo>
                  <a:pt x="1048866" y="106050"/>
                </a:lnTo>
                <a:lnTo>
                  <a:pt x="1039290" y="93997"/>
                </a:lnTo>
                <a:lnTo>
                  <a:pt x="1010463" y="72306"/>
                </a:lnTo>
                <a:lnTo>
                  <a:pt x="986473" y="62658"/>
                </a:lnTo>
                <a:lnTo>
                  <a:pt x="960065" y="53020"/>
                </a:lnTo>
                <a:lnTo>
                  <a:pt x="931306" y="43382"/>
                </a:lnTo>
                <a:lnTo>
                  <a:pt x="897701" y="33743"/>
                </a:lnTo>
                <a:lnTo>
                  <a:pt x="818486" y="19276"/>
                </a:lnTo>
                <a:lnTo>
                  <a:pt x="729676" y="9638"/>
                </a:lnTo>
                <a:lnTo>
                  <a:pt x="631269" y="2404"/>
                </a:lnTo>
                <a:lnTo>
                  <a:pt x="525655" y="0"/>
                </a:lnTo>
                <a:lnTo>
                  <a:pt x="420042" y="2404"/>
                </a:lnTo>
                <a:lnTo>
                  <a:pt x="321635" y="9638"/>
                </a:lnTo>
                <a:lnTo>
                  <a:pt x="230426" y="19276"/>
                </a:lnTo>
                <a:lnTo>
                  <a:pt x="153619" y="33743"/>
                </a:lnTo>
                <a:lnTo>
                  <a:pt x="120014" y="43382"/>
                </a:lnTo>
                <a:lnTo>
                  <a:pt x="88809" y="53020"/>
                </a:lnTo>
                <a:lnTo>
                  <a:pt x="62407" y="62658"/>
                </a:lnTo>
                <a:lnTo>
                  <a:pt x="40804" y="72306"/>
                </a:lnTo>
                <a:lnTo>
                  <a:pt x="24003" y="84359"/>
                </a:lnTo>
                <a:lnTo>
                  <a:pt x="9601" y="93997"/>
                </a:lnTo>
                <a:lnTo>
                  <a:pt x="2400" y="106050"/>
                </a:lnTo>
                <a:lnTo>
                  <a:pt x="0" y="118093"/>
                </a:lnTo>
                <a:lnTo>
                  <a:pt x="2400" y="132560"/>
                </a:lnTo>
                <a:lnTo>
                  <a:pt x="9601" y="144613"/>
                </a:lnTo>
                <a:lnTo>
                  <a:pt x="24003" y="154252"/>
                </a:lnTo>
                <a:lnTo>
                  <a:pt x="40804" y="166304"/>
                </a:lnTo>
                <a:lnTo>
                  <a:pt x="62407" y="175943"/>
                </a:lnTo>
                <a:lnTo>
                  <a:pt x="88809" y="185581"/>
                </a:lnTo>
                <a:lnTo>
                  <a:pt x="120014" y="195229"/>
                </a:lnTo>
                <a:lnTo>
                  <a:pt x="153619" y="204867"/>
                </a:lnTo>
                <a:lnTo>
                  <a:pt x="230426" y="219325"/>
                </a:lnTo>
                <a:lnTo>
                  <a:pt x="321635" y="228973"/>
                </a:lnTo>
                <a:lnTo>
                  <a:pt x="420042" y="236197"/>
                </a:lnTo>
                <a:lnTo>
                  <a:pt x="525655" y="238611"/>
                </a:lnTo>
                <a:lnTo>
                  <a:pt x="631269" y="236197"/>
                </a:lnTo>
                <a:lnTo>
                  <a:pt x="729676" y="228973"/>
                </a:lnTo>
                <a:lnTo>
                  <a:pt x="818486" y="219325"/>
                </a:lnTo>
                <a:lnTo>
                  <a:pt x="897701" y="204867"/>
                </a:lnTo>
                <a:lnTo>
                  <a:pt x="931306" y="195229"/>
                </a:lnTo>
                <a:lnTo>
                  <a:pt x="960065" y="185581"/>
                </a:lnTo>
                <a:lnTo>
                  <a:pt x="986473" y="175943"/>
                </a:lnTo>
                <a:lnTo>
                  <a:pt x="1010463" y="166304"/>
                </a:lnTo>
                <a:lnTo>
                  <a:pt x="1027295" y="154252"/>
                </a:lnTo>
                <a:lnTo>
                  <a:pt x="1048866" y="132560"/>
                </a:lnTo>
                <a:lnTo>
                  <a:pt x="1051285" y="118093"/>
                </a:lnTo>
                <a:close/>
              </a:path>
            </a:pathLst>
          </a:custGeom>
          <a:solidFill>
            <a:srgbClr val="DFB587"/>
          </a:solidFill>
        </p:spPr>
        <p:txBody>
          <a:bodyPr wrap="square" lIns="0" tIns="0" rIns="0" bIns="0" rtlCol="0">
            <a:noAutofit/>
          </a:bodyPr>
          <a:lstStyle/>
          <a:p>
            <a:endParaRPr/>
          </a:p>
        </p:txBody>
      </p:sp>
      <p:sp>
        <p:nvSpPr>
          <p:cNvPr id="14" name="object 14"/>
          <p:cNvSpPr/>
          <p:nvPr/>
        </p:nvSpPr>
        <p:spPr>
          <a:xfrm>
            <a:off x="8115089" y="1248904"/>
            <a:ext cx="117617" cy="77126"/>
          </a:xfrm>
          <a:custGeom>
            <a:avLst/>
            <a:gdLst/>
            <a:ahLst/>
            <a:cxnLst/>
            <a:rect l="l" t="t" r="r" b="b"/>
            <a:pathLst>
              <a:path w="117617" h="77126">
                <a:moveTo>
                  <a:pt x="2398" y="21691"/>
                </a:moveTo>
                <a:lnTo>
                  <a:pt x="117617" y="77126"/>
                </a:lnTo>
                <a:lnTo>
                  <a:pt x="115218" y="53020"/>
                </a:lnTo>
                <a:lnTo>
                  <a:pt x="0" y="0"/>
                </a:lnTo>
                <a:lnTo>
                  <a:pt x="2398" y="21691"/>
                </a:lnTo>
                <a:close/>
              </a:path>
            </a:pathLst>
          </a:custGeom>
          <a:solidFill>
            <a:srgbClr val="BEBEBE"/>
          </a:solidFill>
        </p:spPr>
        <p:txBody>
          <a:bodyPr wrap="square" lIns="0" tIns="0" rIns="0" bIns="0" rtlCol="0">
            <a:noAutofit/>
          </a:bodyPr>
          <a:lstStyle/>
          <a:p>
            <a:endParaRPr/>
          </a:p>
        </p:txBody>
      </p:sp>
      <p:sp>
        <p:nvSpPr>
          <p:cNvPr id="15" name="object 15"/>
          <p:cNvSpPr/>
          <p:nvPr/>
        </p:nvSpPr>
        <p:spPr>
          <a:xfrm>
            <a:off x="8105493" y="1024750"/>
            <a:ext cx="194414" cy="643537"/>
          </a:xfrm>
          <a:custGeom>
            <a:avLst/>
            <a:gdLst/>
            <a:ahLst/>
            <a:cxnLst/>
            <a:rect l="l" t="t" r="r" b="b"/>
            <a:pathLst>
              <a:path w="194414" h="643537">
                <a:moveTo>
                  <a:pt x="72008" y="21691"/>
                </a:moveTo>
                <a:lnTo>
                  <a:pt x="0" y="0"/>
                </a:lnTo>
                <a:lnTo>
                  <a:pt x="4797" y="28924"/>
                </a:lnTo>
                <a:lnTo>
                  <a:pt x="16802" y="31339"/>
                </a:lnTo>
                <a:lnTo>
                  <a:pt x="33605" y="36158"/>
                </a:lnTo>
                <a:lnTo>
                  <a:pt x="57604" y="48211"/>
                </a:lnTo>
                <a:lnTo>
                  <a:pt x="74407" y="57849"/>
                </a:lnTo>
                <a:lnTo>
                  <a:pt x="84003" y="62668"/>
                </a:lnTo>
                <a:lnTo>
                  <a:pt x="91209" y="69902"/>
                </a:lnTo>
                <a:lnTo>
                  <a:pt x="93608" y="84359"/>
                </a:lnTo>
                <a:lnTo>
                  <a:pt x="96007" y="106050"/>
                </a:lnTo>
                <a:lnTo>
                  <a:pt x="98406" y="127741"/>
                </a:lnTo>
                <a:lnTo>
                  <a:pt x="103204" y="142208"/>
                </a:lnTo>
                <a:lnTo>
                  <a:pt x="105613" y="166304"/>
                </a:lnTo>
                <a:lnTo>
                  <a:pt x="112810" y="224154"/>
                </a:lnTo>
                <a:lnTo>
                  <a:pt x="134410" y="395278"/>
                </a:lnTo>
                <a:lnTo>
                  <a:pt x="160819" y="643537"/>
                </a:lnTo>
                <a:lnTo>
                  <a:pt x="194414" y="636304"/>
                </a:lnTo>
                <a:lnTo>
                  <a:pt x="110411" y="60254"/>
                </a:lnTo>
                <a:lnTo>
                  <a:pt x="103204" y="38563"/>
                </a:lnTo>
                <a:lnTo>
                  <a:pt x="72008" y="21691"/>
                </a:lnTo>
                <a:close/>
              </a:path>
            </a:pathLst>
          </a:custGeom>
          <a:solidFill>
            <a:srgbClr val="BEBEBE"/>
          </a:solidFill>
        </p:spPr>
        <p:txBody>
          <a:bodyPr wrap="square" lIns="0" tIns="0" rIns="0" bIns="0" rtlCol="0">
            <a:noAutofit/>
          </a:bodyPr>
          <a:lstStyle/>
          <a:p>
            <a:endParaRPr/>
          </a:p>
        </p:txBody>
      </p:sp>
      <p:sp>
        <p:nvSpPr>
          <p:cNvPr id="16" name="object 16"/>
          <p:cNvSpPr/>
          <p:nvPr/>
        </p:nvSpPr>
        <p:spPr>
          <a:xfrm>
            <a:off x="7959077" y="1506802"/>
            <a:ext cx="158410" cy="55434"/>
          </a:xfrm>
          <a:custGeom>
            <a:avLst/>
            <a:gdLst/>
            <a:ahLst/>
            <a:cxnLst/>
            <a:rect l="l" t="t" r="r" b="b"/>
            <a:pathLst>
              <a:path w="158410" h="55434">
                <a:moveTo>
                  <a:pt x="0" y="28915"/>
                </a:moveTo>
                <a:lnTo>
                  <a:pt x="0" y="36148"/>
                </a:lnTo>
                <a:lnTo>
                  <a:pt x="2398" y="40967"/>
                </a:lnTo>
                <a:lnTo>
                  <a:pt x="7196" y="45786"/>
                </a:lnTo>
                <a:lnTo>
                  <a:pt x="19201" y="53020"/>
                </a:lnTo>
                <a:lnTo>
                  <a:pt x="28797" y="55434"/>
                </a:lnTo>
                <a:lnTo>
                  <a:pt x="40802" y="55434"/>
                </a:lnTo>
                <a:lnTo>
                  <a:pt x="52806" y="53020"/>
                </a:lnTo>
                <a:lnTo>
                  <a:pt x="74407" y="50606"/>
                </a:lnTo>
                <a:lnTo>
                  <a:pt x="108012" y="50606"/>
                </a:lnTo>
                <a:lnTo>
                  <a:pt x="153612" y="53020"/>
                </a:lnTo>
                <a:lnTo>
                  <a:pt x="158410" y="43382"/>
                </a:lnTo>
                <a:lnTo>
                  <a:pt x="158410" y="28915"/>
                </a:lnTo>
                <a:lnTo>
                  <a:pt x="156011" y="26510"/>
                </a:lnTo>
                <a:lnTo>
                  <a:pt x="144016" y="19276"/>
                </a:lnTo>
                <a:lnTo>
                  <a:pt x="127213" y="9638"/>
                </a:lnTo>
                <a:lnTo>
                  <a:pt x="108012" y="0"/>
                </a:lnTo>
                <a:lnTo>
                  <a:pt x="64801" y="12043"/>
                </a:lnTo>
                <a:lnTo>
                  <a:pt x="4797" y="7223"/>
                </a:lnTo>
                <a:lnTo>
                  <a:pt x="2398" y="12043"/>
                </a:lnTo>
                <a:lnTo>
                  <a:pt x="0" y="21691"/>
                </a:lnTo>
                <a:lnTo>
                  <a:pt x="0" y="28915"/>
                </a:lnTo>
                <a:close/>
              </a:path>
            </a:pathLst>
          </a:custGeom>
          <a:solidFill>
            <a:srgbClr val="E28DB8"/>
          </a:solidFill>
        </p:spPr>
        <p:txBody>
          <a:bodyPr wrap="square" lIns="0" tIns="0" rIns="0" bIns="0" rtlCol="0">
            <a:noAutofit/>
          </a:bodyPr>
          <a:lstStyle/>
          <a:p>
            <a:endParaRPr/>
          </a:p>
        </p:txBody>
      </p:sp>
      <p:sp>
        <p:nvSpPr>
          <p:cNvPr id="17" name="object 17"/>
          <p:cNvSpPr/>
          <p:nvPr/>
        </p:nvSpPr>
        <p:spPr>
          <a:xfrm>
            <a:off x="7728649" y="1516440"/>
            <a:ext cx="153612" cy="93997"/>
          </a:xfrm>
          <a:custGeom>
            <a:avLst/>
            <a:gdLst/>
            <a:ahLst/>
            <a:cxnLst/>
            <a:rect l="l" t="t" r="r" b="b"/>
            <a:pathLst>
              <a:path w="153612" h="93997">
                <a:moveTo>
                  <a:pt x="2398" y="14457"/>
                </a:moveTo>
                <a:lnTo>
                  <a:pt x="0" y="26510"/>
                </a:lnTo>
                <a:lnTo>
                  <a:pt x="0" y="31329"/>
                </a:lnTo>
                <a:lnTo>
                  <a:pt x="2398" y="36148"/>
                </a:lnTo>
                <a:lnTo>
                  <a:pt x="12004" y="43382"/>
                </a:lnTo>
                <a:lnTo>
                  <a:pt x="23999" y="53020"/>
                </a:lnTo>
                <a:lnTo>
                  <a:pt x="40802" y="62668"/>
                </a:lnTo>
                <a:lnTo>
                  <a:pt x="55205" y="65073"/>
                </a:lnTo>
                <a:lnTo>
                  <a:pt x="69609" y="69892"/>
                </a:lnTo>
                <a:lnTo>
                  <a:pt x="84012" y="77126"/>
                </a:lnTo>
                <a:lnTo>
                  <a:pt x="105613" y="89178"/>
                </a:lnTo>
                <a:lnTo>
                  <a:pt x="115209" y="93997"/>
                </a:lnTo>
                <a:lnTo>
                  <a:pt x="120016" y="93997"/>
                </a:lnTo>
                <a:lnTo>
                  <a:pt x="124814" y="91583"/>
                </a:lnTo>
                <a:lnTo>
                  <a:pt x="141617" y="81945"/>
                </a:lnTo>
                <a:lnTo>
                  <a:pt x="146415" y="77126"/>
                </a:lnTo>
                <a:lnTo>
                  <a:pt x="146415" y="69892"/>
                </a:lnTo>
                <a:lnTo>
                  <a:pt x="148814" y="67487"/>
                </a:lnTo>
                <a:lnTo>
                  <a:pt x="153612" y="62668"/>
                </a:lnTo>
                <a:lnTo>
                  <a:pt x="151213" y="57839"/>
                </a:lnTo>
                <a:lnTo>
                  <a:pt x="141617" y="50615"/>
                </a:lnTo>
                <a:lnTo>
                  <a:pt x="124814" y="40967"/>
                </a:lnTo>
                <a:lnTo>
                  <a:pt x="112810" y="36148"/>
                </a:lnTo>
                <a:lnTo>
                  <a:pt x="100815" y="33743"/>
                </a:lnTo>
                <a:lnTo>
                  <a:pt x="7196" y="0"/>
                </a:lnTo>
                <a:lnTo>
                  <a:pt x="2398" y="14457"/>
                </a:lnTo>
                <a:close/>
              </a:path>
            </a:pathLst>
          </a:custGeom>
          <a:solidFill>
            <a:srgbClr val="E28DB8"/>
          </a:solidFill>
        </p:spPr>
        <p:txBody>
          <a:bodyPr wrap="square" lIns="0" tIns="0" rIns="0" bIns="0" rtlCol="0">
            <a:noAutofit/>
          </a:bodyPr>
          <a:lstStyle/>
          <a:p>
            <a:endParaRPr/>
          </a:p>
        </p:txBody>
      </p:sp>
      <p:sp>
        <p:nvSpPr>
          <p:cNvPr id="18" name="object 18"/>
          <p:cNvSpPr/>
          <p:nvPr/>
        </p:nvSpPr>
        <p:spPr>
          <a:xfrm>
            <a:off x="7959077" y="1410389"/>
            <a:ext cx="132011" cy="101231"/>
          </a:xfrm>
          <a:custGeom>
            <a:avLst/>
            <a:gdLst/>
            <a:ahLst/>
            <a:cxnLst/>
            <a:rect l="l" t="t" r="r" b="b"/>
            <a:pathLst>
              <a:path w="132011" h="101231">
                <a:moveTo>
                  <a:pt x="0" y="24105"/>
                </a:moveTo>
                <a:lnTo>
                  <a:pt x="0" y="101231"/>
                </a:lnTo>
                <a:lnTo>
                  <a:pt x="21600" y="93997"/>
                </a:lnTo>
                <a:lnTo>
                  <a:pt x="38403" y="91583"/>
                </a:lnTo>
                <a:lnTo>
                  <a:pt x="52806" y="89178"/>
                </a:lnTo>
                <a:lnTo>
                  <a:pt x="96007" y="89178"/>
                </a:lnTo>
                <a:lnTo>
                  <a:pt x="117608" y="86764"/>
                </a:lnTo>
                <a:lnTo>
                  <a:pt x="127213" y="81945"/>
                </a:lnTo>
                <a:lnTo>
                  <a:pt x="132011" y="79540"/>
                </a:lnTo>
                <a:lnTo>
                  <a:pt x="132011" y="60254"/>
                </a:lnTo>
                <a:lnTo>
                  <a:pt x="127213" y="36148"/>
                </a:lnTo>
                <a:lnTo>
                  <a:pt x="117608" y="0"/>
                </a:lnTo>
                <a:lnTo>
                  <a:pt x="0" y="24105"/>
                </a:lnTo>
                <a:close/>
              </a:path>
            </a:pathLst>
          </a:custGeom>
          <a:solidFill>
            <a:srgbClr val="FFFFD1"/>
          </a:solidFill>
        </p:spPr>
        <p:txBody>
          <a:bodyPr wrap="square" lIns="0" tIns="0" rIns="0" bIns="0" rtlCol="0">
            <a:noAutofit/>
          </a:bodyPr>
          <a:lstStyle/>
          <a:p>
            <a:endParaRPr/>
          </a:p>
        </p:txBody>
      </p:sp>
      <p:sp>
        <p:nvSpPr>
          <p:cNvPr id="19" name="object 19"/>
          <p:cNvSpPr/>
          <p:nvPr/>
        </p:nvSpPr>
        <p:spPr>
          <a:xfrm>
            <a:off x="7733447" y="1376646"/>
            <a:ext cx="132021" cy="154252"/>
          </a:xfrm>
          <a:custGeom>
            <a:avLst/>
            <a:gdLst/>
            <a:ahLst/>
            <a:cxnLst/>
            <a:rect l="l" t="t" r="r" b="b"/>
            <a:pathLst>
              <a:path w="132021" h="154252">
                <a:moveTo>
                  <a:pt x="12004" y="19286"/>
                </a:moveTo>
                <a:lnTo>
                  <a:pt x="0" y="125327"/>
                </a:lnTo>
                <a:lnTo>
                  <a:pt x="16802" y="134975"/>
                </a:lnTo>
                <a:lnTo>
                  <a:pt x="31206" y="139794"/>
                </a:lnTo>
                <a:lnTo>
                  <a:pt x="38403" y="142199"/>
                </a:lnTo>
                <a:lnTo>
                  <a:pt x="52806" y="144613"/>
                </a:lnTo>
                <a:lnTo>
                  <a:pt x="74407" y="151847"/>
                </a:lnTo>
                <a:lnTo>
                  <a:pt x="88810" y="154252"/>
                </a:lnTo>
                <a:lnTo>
                  <a:pt x="105613" y="154252"/>
                </a:lnTo>
                <a:lnTo>
                  <a:pt x="110411" y="149432"/>
                </a:lnTo>
                <a:lnTo>
                  <a:pt x="112820" y="144613"/>
                </a:lnTo>
                <a:lnTo>
                  <a:pt x="115218" y="137380"/>
                </a:lnTo>
                <a:lnTo>
                  <a:pt x="115218" y="125327"/>
                </a:lnTo>
                <a:lnTo>
                  <a:pt x="117617" y="115689"/>
                </a:lnTo>
                <a:lnTo>
                  <a:pt x="122415" y="93997"/>
                </a:lnTo>
                <a:lnTo>
                  <a:pt x="132021" y="48201"/>
                </a:lnTo>
                <a:lnTo>
                  <a:pt x="79214" y="0"/>
                </a:lnTo>
                <a:lnTo>
                  <a:pt x="12004" y="19286"/>
                </a:lnTo>
                <a:close/>
              </a:path>
            </a:pathLst>
          </a:custGeom>
          <a:solidFill>
            <a:srgbClr val="FFFFD1"/>
          </a:solidFill>
        </p:spPr>
        <p:txBody>
          <a:bodyPr wrap="square" lIns="0" tIns="0" rIns="0" bIns="0" rtlCol="0">
            <a:noAutofit/>
          </a:bodyPr>
          <a:lstStyle/>
          <a:p>
            <a:endParaRPr/>
          </a:p>
        </p:txBody>
      </p:sp>
      <p:sp>
        <p:nvSpPr>
          <p:cNvPr id="20" name="object 20"/>
          <p:cNvSpPr/>
          <p:nvPr/>
        </p:nvSpPr>
        <p:spPr>
          <a:xfrm>
            <a:off x="7918266" y="414965"/>
            <a:ext cx="184828" cy="180791"/>
          </a:xfrm>
          <a:custGeom>
            <a:avLst/>
            <a:gdLst/>
            <a:ahLst/>
            <a:cxnLst/>
            <a:rect l="l" t="t" r="r" b="b"/>
            <a:pathLst>
              <a:path w="184828" h="180791">
                <a:moveTo>
                  <a:pt x="105613" y="2414"/>
                </a:moveTo>
                <a:lnTo>
                  <a:pt x="86411" y="7243"/>
                </a:lnTo>
                <a:lnTo>
                  <a:pt x="69609" y="12072"/>
                </a:lnTo>
                <a:lnTo>
                  <a:pt x="50407" y="21729"/>
                </a:lnTo>
                <a:lnTo>
                  <a:pt x="33605" y="40948"/>
                </a:lnTo>
                <a:lnTo>
                  <a:pt x="16802" y="60263"/>
                </a:lnTo>
                <a:lnTo>
                  <a:pt x="9605" y="77164"/>
                </a:lnTo>
                <a:lnTo>
                  <a:pt x="4807" y="89140"/>
                </a:lnTo>
                <a:lnTo>
                  <a:pt x="4807" y="98797"/>
                </a:lnTo>
                <a:lnTo>
                  <a:pt x="2408" y="115698"/>
                </a:lnTo>
                <a:lnTo>
                  <a:pt x="0" y="122941"/>
                </a:lnTo>
                <a:lnTo>
                  <a:pt x="2408" y="135013"/>
                </a:lnTo>
                <a:lnTo>
                  <a:pt x="7206" y="146989"/>
                </a:lnTo>
                <a:lnTo>
                  <a:pt x="12004" y="156647"/>
                </a:lnTo>
                <a:lnTo>
                  <a:pt x="19211" y="166304"/>
                </a:lnTo>
                <a:lnTo>
                  <a:pt x="26408" y="171133"/>
                </a:lnTo>
                <a:lnTo>
                  <a:pt x="43210" y="178376"/>
                </a:lnTo>
                <a:lnTo>
                  <a:pt x="55215" y="180791"/>
                </a:lnTo>
                <a:lnTo>
                  <a:pt x="62412" y="180791"/>
                </a:lnTo>
                <a:lnTo>
                  <a:pt x="69609" y="178376"/>
                </a:lnTo>
                <a:lnTo>
                  <a:pt x="86411" y="168719"/>
                </a:lnTo>
                <a:lnTo>
                  <a:pt x="105613" y="151818"/>
                </a:lnTo>
                <a:lnTo>
                  <a:pt x="136819" y="122941"/>
                </a:lnTo>
                <a:lnTo>
                  <a:pt x="165626" y="103626"/>
                </a:lnTo>
                <a:lnTo>
                  <a:pt x="177621" y="91554"/>
                </a:lnTo>
                <a:lnTo>
                  <a:pt x="180020" y="86725"/>
                </a:lnTo>
                <a:lnTo>
                  <a:pt x="182429" y="81993"/>
                </a:lnTo>
                <a:lnTo>
                  <a:pt x="184828" y="72335"/>
                </a:lnTo>
                <a:lnTo>
                  <a:pt x="184828" y="62678"/>
                </a:lnTo>
                <a:lnTo>
                  <a:pt x="182429" y="53020"/>
                </a:lnTo>
                <a:lnTo>
                  <a:pt x="172823" y="40948"/>
                </a:lnTo>
                <a:lnTo>
                  <a:pt x="165626" y="31290"/>
                </a:lnTo>
                <a:lnTo>
                  <a:pt x="163218" y="21729"/>
                </a:lnTo>
                <a:lnTo>
                  <a:pt x="160819" y="12072"/>
                </a:lnTo>
                <a:lnTo>
                  <a:pt x="156021" y="4828"/>
                </a:lnTo>
                <a:lnTo>
                  <a:pt x="151223" y="2414"/>
                </a:lnTo>
                <a:lnTo>
                  <a:pt x="144016" y="0"/>
                </a:lnTo>
                <a:lnTo>
                  <a:pt x="127213" y="0"/>
                </a:lnTo>
                <a:lnTo>
                  <a:pt x="105613" y="2414"/>
                </a:lnTo>
                <a:close/>
              </a:path>
            </a:pathLst>
          </a:custGeom>
          <a:solidFill>
            <a:srgbClr val="DEDBDB"/>
          </a:solidFill>
        </p:spPr>
        <p:txBody>
          <a:bodyPr wrap="square" lIns="0" tIns="0" rIns="0" bIns="0" rtlCol="0">
            <a:noAutofit/>
          </a:bodyPr>
          <a:lstStyle/>
          <a:p>
            <a:endParaRPr/>
          </a:p>
        </p:txBody>
      </p:sp>
      <p:sp>
        <p:nvSpPr>
          <p:cNvPr id="21" name="object 21"/>
          <p:cNvSpPr/>
          <p:nvPr/>
        </p:nvSpPr>
        <p:spPr>
          <a:xfrm>
            <a:off x="7726250" y="578856"/>
            <a:ext cx="439246" cy="855639"/>
          </a:xfrm>
          <a:custGeom>
            <a:avLst/>
            <a:gdLst/>
            <a:ahLst/>
            <a:cxnLst/>
            <a:rect l="l" t="t" r="r" b="b"/>
            <a:pathLst>
              <a:path w="439246" h="855639">
                <a:moveTo>
                  <a:pt x="180020" y="845991"/>
                </a:moveTo>
                <a:lnTo>
                  <a:pt x="194424" y="848405"/>
                </a:lnTo>
                <a:lnTo>
                  <a:pt x="223221" y="853224"/>
                </a:lnTo>
                <a:lnTo>
                  <a:pt x="244822" y="855639"/>
                </a:lnTo>
                <a:lnTo>
                  <a:pt x="278427" y="853224"/>
                </a:lnTo>
                <a:lnTo>
                  <a:pt x="300027" y="850810"/>
                </a:lnTo>
                <a:lnTo>
                  <a:pt x="391237" y="836352"/>
                </a:lnTo>
                <a:lnTo>
                  <a:pt x="393646" y="809842"/>
                </a:lnTo>
                <a:lnTo>
                  <a:pt x="393646" y="783332"/>
                </a:lnTo>
                <a:lnTo>
                  <a:pt x="386439" y="730302"/>
                </a:lnTo>
                <a:lnTo>
                  <a:pt x="381641" y="679686"/>
                </a:lnTo>
                <a:lnTo>
                  <a:pt x="379242" y="650761"/>
                </a:lnTo>
                <a:lnTo>
                  <a:pt x="379242" y="614613"/>
                </a:lnTo>
                <a:lnTo>
                  <a:pt x="376843" y="549539"/>
                </a:lnTo>
                <a:lnTo>
                  <a:pt x="372036" y="445893"/>
                </a:lnTo>
                <a:lnTo>
                  <a:pt x="372036" y="421797"/>
                </a:lnTo>
                <a:lnTo>
                  <a:pt x="376843" y="412149"/>
                </a:lnTo>
                <a:lnTo>
                  <a:pt x="379242" y="407330"/>
                </a:lnTo>
                <a:lnTo>
                  <a:pt x="384040" y="404926"/>
                </a:lnTo>
                <a:lnTo>
                  <a:pt x="400843" y="402511"/>
                </a:lnTo>
                <a:lnTo>
                  <a:pt x="417645" y="400097"/>
                </a:lnTo>
                <a:lnTo>
                  <a:pt x="434448" y="400097"/>
                </a:lnTo>
                <a:lnTo>
                  <a:pt x="439246" y="397692"/>
                </a:lnTo>
                <a:lnTo>
                  <a:pt x="427241" y="322971"/>
                </a:lnTo>
                <a:lnTo>
                  <a:pt x="412847" y="241055"/>
                </a:lnTo>
                <a:lnTo>
                  <a:pt x="412847" y="151818"/>
                </a:lnTo>
                <a:lnTo>
                  <a:pt x="410448" y="93968"/>
                </a:lnTo>
                <a:lnTo>
                  <a:pt x="408040" y="57849"/>
                </a:lnTo>
                <a:lnTo>
                  <a:pt x="403242" y="43362"/>
                </a:lnTo>
                <a:lnTo>
                  <a:pt x="396045" y="36119"/>
                </a:lnTo>
                <a:lnTo>
                  <a:pt x="386439" y="28972"/>
                </a:lnTo>
                <a:lnTo>
                  <a:pt x="374444" y="21729"/>
                </a:lnTo>
                <a:lnTo>
                  <a:pt x="369637" y="14486"/>
                </a:lnTo>
                <a:lnTo>
                  <a:pt x="360041" y="9657"/>
                </a:lnTo>
                <a:lnTo>
                  <a:pt x="340839" y="4828"/>
                </a:lnTo>
                <a:lnTo>
                  <a:pt x="321638" y="0"/>
                </a:lnTo>
                <a:lnTo>
                  <a:pt x="278427" y="0"/>
                </a:lnTo>
                <a:lnTo>
                  <a:pt x="242423" y="7243"/>
                </a:lnTo>
                <a:lnTo>
                  <a:pt x="194424" y="16900"/>
                </a:lnTo>
                <a:lnTo>
                  <a:pt x="170415" y="28972"/>
                </a:lnTo>
                <a:lnTo>
                  <a:pt x="139218" y="43362"/>
                </a:lnTo>
                <a:lnTo>
                  <a:pt x="134410" y="50606"/>
                </a:lnTo>
                <a:lnTo>
                  <a:pt x="127213" y="67506"/>
                </a:lnTo>
                <a:lnTo>
                  <a:pt x="120016" y="84407"/>
                </a:lnTo>
                <a:lnTo>
                  <a:pt x="120016" y="98797"/>
                </a:lnTo>
                <a:lnTo>
                  <a:pt x="122415" y="149403"/>
                </a:lnTo>
                <a:lnTo>
                  <a:pt x="127213" y="209667"/>
                </a:lnTo>
                <a:lnTo>
                  <a:pt x="124814" y="255483"/>
                </a:lnTo>
                <a:lnTo>
                  <a:pt x="122415" y="298875"/>
                </a:lnTo>
                <a:lnTo>
                  <a:pt x="120016" y="318152"/>
                </a:lnTo>
                <a:lnTo>
                  <a:pt x="115209" y="332619"/>
                </a:lnTo>
                <a:lnTo>
                  <a:pt x="108012" y="347076"/>
                </a:lnTo>
                <a:lnTo>
                  <a:pt x="100805" y="359129"/>
                </a:lnTo>
                <a:lnTo>
                  <a:pt x="93608" y="368767"/>
                </a:lnTo>
                <a:lnTo>
                  <a:pt x="84012" y="380820"/>
                </a:lnTo>
                <a:lnTo>
                  <a:pt x="79205" y="392873"/>
                </a:lnTo>
                <a:lnTo>
                  <a:pt x="69609" y="426617"/>
                </a:lnTo>
                <a:lnTo>
                  <a:pt x="62402" y="469999"/>
                </a:lnTo>
                <a:lnTo>
                  <a:pt x="52806" y="510976"/>
                </a:lnTo>
                <a:lnTo>
                  <a:pt x="45600" y="544710"/>
                </a:lnTo>
                <a:lnTo>
                  <a:pt x="19201" y="643537"/>
                </a:lnTo>
                <a:lnTo>
                  <a:pt x="7196" y="701377"/>
                </a:lnTo>
                <a:lnTo>
                  <a:pt x="0" y="739940"/>
                </a:lnTo>
                <a:lnTo>
                  <a:pt x="0" y="780917"/>
                </a:lnTo>
                <a:lnTo>
                  <a:pt x="2398" y="795375"/>
                </a:lnTo>
                <a:lnTo>
                  <a:pt x="4797" y="800204"/>
                </a:lnTo>
                <a:lnTo>
                  <a:pt x="7196" y="805023"/>
                </a:lnTo>
                <a:lnTo>
                  <a:pt x="16802" y="812247"/>
                </a:lnTo>
                <a:lnTo>
                  <a:pt x="31206" y="819480"/>
                </a:lnTo>
                <a:lnTo>
                  <a:pt x="48008" y="826714"/>
                </a:lnTo>
                <a:lnTo>
                  <a:pt x="72008" y="833938"/>
                </a:lnTo>
                <a:lnTo>
                  <a:pt x="84012" y="836352"/>
                </a:lnTo>
                <a:lnTo>
                  <a:pt x="91209" y="841171"/>
                </a:lnTo>
                <a:lnTo>
                  <a:pt x="103214" y="850810"/>
                </a:lnTo>
                <a:lnTo>
                  <a:pt x="108012" y="853224"/>
                </a:lnTo>
                <a:lnTo>
                  <a:pt x="115209" y="855639"/>
                </a:lnTo>
                <a:lnTo>
                  <a:pt x="124814" y="855639"/>
                </a:lnTo>
                <a:lnTo>
                  <a:pt x="136809" y="853224"/>
                </a:lnTo>
                <a:lnTo>
                  <a:pt x="165617" y="845991"/>
                </a:lnTo>
                <a:lnTo>
                  <a:pt x="180020" y="845991"/>
                </a:lnTo>
                <a:close/>
              </a:path>
            </a:pathLst>
          </a:custGeom>
          <a:solidFill>
            <a:srgbClr val="FAB9D5"/>
          </a:solidFill>
        </p:spPr>
        <p:txBody>
          <a:bodyPr wrap="square" lIns="0" tIns="0" rIns="0" bIns="0" rtlCol="0">
            <a:noAutofit/>
          </a:bodyPr>
          <a:lstStyle/>
          <a:p>
            <a:endParaRPr/>
          </a:p>
        </p:txBody>
      </p:sp>
      <p:sp>
        <p:nvSpPr>
          <p:cNvPr id="22" name="object 22"/>
          <p:cNvSpPr/>
          <p:nvPr/>
        </p:nvSpPr>
        <p:spPr>
          <a:xfrm>
            <a:off x="7771850" y="1518845"/>
            <a:ext cx="57614" cy="45796"/>
          </a:xfrm>
          <a:custGeom>
            <a:avLst/>
            <a:gdLst/>
            <a:ahLst/>
            <a:cxnLst/>
            <a:rect l="l" t="t" r="r" b="b"/>
            <a:pathLst>
              <a:path w="57614" h="45796">
                <a:moveTo>
                  <a:pt x="28807" y="9647"/>
                </a:moveTo>
                <a:lnTo>
                  <a:pt x="4807" y="0"/>
                </a:lnTo>
                <a:lnTo>
                  <a:pt x="0" y="31339"/>
                </a:lnTo>
                <a:lnTo>
                  <a:pt x="12004" y="45796"/>
                </a:lnTo>
                <a:lnTo>
                  <a:pt x="57614" y="33743"/>
                </a:lnTo>
                <a:lnTo>
                  <a:pt x="28807" y="9647"/>
                </a:lnTo>
                <a:close/>
              </a:path>
            </a:pathLst>
          </a:custGeom>
          <a:solidFill>
            <a:srgbClr val="EFCEA8"/>
          </a:solidFill>
        </p:spPr>
        <p:txBody>
          <a:bodyPr wrap="square" lIns="0" tIns="0" rIns="0" bIns="0" rtlCol="0">
            <a:noAutofit/>
          </a:bodyPr>
          <a:lstStyle/>
          <a:p>
            <a:endParaRPr/>
          </a:p>
        </p:txBody>
      </p:sp>
      <p:sp>
        <p:nvSpPr>
          <p:cNvPr id="23" name="object 23"/>
          <p:cNvSpPr/>
          <p:nvPr/>
        </p:nvSpPr>
        <p:spPr>
          <a:xfrm>
            <a:off x="7983077" y="1504387"/>
            <a:ext cx="50407" cy="33743"/>
          </a:xfrm>
          <a:custGeom>
            <a:avLst/>
            <a:gdLst/>
            <a:ahLst/>
            <a:cxnLst/>
            <a:rect l="l" t="t" r="r" b="b"/>
            <a:pathLst>
              <a:path w="50407" h="33743">
                <a:moveTo>
                  <a:pt x="0" y="7233"/>
                </a:moveTo>
                <a:lnTo>
                  <a:pt x="21600" y="33743"/>
                </a:lnTo>
                <a:lnTo>
                  <a:pt x="50407" y="7233"/>
                </a:lnTo>
                <a:lnTo>
                  <a:pt x="43201" y="0"/>
                </a:lnTo>
                <a:lnTo>
                  <a:pt x="0" y="7233"/>
                </a:lnTo>
                <a:close/>
              </a:path>
            </a:pathLst>
          </a:custGeom>
          <a:solidFill>
            <a:srgbClr val="EFCEA8"/>
          </a:solidFill>
        </p:spPr>
        <p:txBody>
          <a:bodyPr wrap="square" lIns="0" tIns="0" rIns="0" bIns="0" rtlCol="0">
            <a:noAutofit/>
          </a:bodyPr>
          <a:lstStyle/>
          <a:p>
            <a:endParaRPr/>
          </a:p>
        </p:txBody>
      </p:sp>
      <p:sp>
        <p:nvSpPr>
          <p:cNvPr id="24" name="object 24"/>
          <p:cNvSpPr/>
          <p:nvPr/>
        </p:nvSpPr>
        <p:spPr>
          <a:xfrm>
            <a:off x="8107892" y="971729"/>
            <a:ext cx="93608" cy="110869"/>
          </a:xfrm>
          <a:custGeom>
            <a:avLst/>
            <a:gdLst/>
            <a:ahLst/>
            <a:cxnLst/>
            <a:rect l="l" t="t" r="r" b="b"/>
            <a:pathLst>
              <a:path w="93608" h="110869">
                <a:moveTo>
                  <a:pt x="38403" y="0"/>
                </a:moveTo>
                <a:lnTo>
                  <a:pt x="12004" y="7223"/>
                </a:lnTo>
                <a:lnTo>
                  <a:pt x="4797" y="19276"/>
                </a:lnTo>
                <a:lnTo>
                  <a:pt x="2398" y="31329"/>
                </a:lnTo>
                <a:lnTo>
                  <a:pt x="2398" y="48201"/>
                </a:lnTo>
                <a:lnTo>
                  <a:pt x="0" y="53020"/>
                </a:lnTo>
                <a:lnTo>
                  <a:pt x="2398" y="55434"/>
                </a:lnTo>
                <a:lnTo>
                  <a:pt x="7196" y="60254"/>
                </a:lnTo>
                <a:lnTo>
                  <a:pt x="14403" y="69892"/>
                </a:lnTo>
                <a:lnTo>
                  <a:pt x="19201" y="77126"/>
                </a:lnTo>
                <a:lnTo>
                  <a:pt x="26398" y="91583"/>
                </a:lnTo>
                <a:lnTo>
                  <a:pt x="33605" y="96402"/>
                </a:lnTo>
                <a:lnTo>
                  <a:pt x="40802" y="101231"/>
                </a:lnTo>
                <a:lnTo>
                  <a:pt x="52806" y="103636"/>
                </a:lnTo>
                <a:lnTo>
                  <a:pt x="55205" y="110869"/>
                </a:lnTo>
                <a:lnTo>
                  <a:pt x="57604" y="110869"/>
                </a:lnTo>
                <a:lnTo>
                  <a:pt x="62402" y="106050"/>
                </a:lnTo>
                <a:lnTo>
                  <a:pt x="64801" y="96402"/>
                </a:lnTo>
                <a:lnTo>
                  <a:pt x="67210" y="84359"/>
                </a:lnTo>
                <a:lnTo>
                  <a:pt x="67210" y="74711"/>
                </a:lnTo>
                <a:lnTo>
                  <a:pt x="81604" y="79530"/>
                </a:lnTo>
                <a:lnTo>
                  <a:pt x="91209" y="81945"/>
                </a:lnTo>
                <a:lnTo>
                  <a:pt x="93608" y="84359"/>
                </a:lnTo>
                <a:lnTo>
                  <a:pt x="93608" y="81945"/>
                </a:lnTo>
                <a:lnTo>
                  <a:pt x="91209" y="65073"/>
                </a:lnTo>
                <a:lnTo>
                  <a:pt x="88810" y="53020"/>
                </a:lnTo>
                <a:lnTo>
                  <a:pt x="84012" y="45796"/>
                </a:lnTo>
                <a:lnTo>
                  <a:pt x="72008" y="28924"/>
                </a:lnTo>
                <a:lnTo>
                  <a:pt x="62402" y="14457"/>
                </a:lnTo>
                <a:lnTo>
                  <a:pt x="55205" y="7223"/>
                </a:lnTo>
                <a:lnTo>
                  <a:pt x="50407" y="4819"/>
                </a:lnTo>
                <a:lnTo>
                  <a:pt x="38403" y="0"/>
                </a:lnTo>
                <a:close/>
              </a:path>
            </a:pathLst>
          </a:custGeom>
          <a:solidFill>
            <a:srgbClr val="EFCEA8"/>
          </a:solidFill>
        </p:spPr>
        <p:txBody>
          <a:bodyPr wrap="square" lIns="0" tIns="0" rIns="0" bIns="0" rtlCol="0">
            <a:noAutofit/>
          </a:bodyPr>
          <a:lstStyle/>
          <a:p>
            <a:endParaRPr/>
          </a:p>
        </p:txBody>
      </p:sp>
      <p:sp>
        <p:nvSpPr>
          <p:cNvPr id="25" name="object 25"/>
          <p:cNvSpPr/>
          <p:nvPr/>
        </p:nvSpPr>
        <p:spPr>
          <a:xfrm>
            <a:off x="7944674" y="455914"/>
            <a:ext cx="160819" cy="250712"/>
          </a:xfrm>
          <a:custGeom>
            <a:avLst/>
            <a:gdLst/>
            <a:ahLst/>
            <a:cxnLst/>
            <a:rect l="l" t="t" r="r" b="b"/>
            <a:pathLst>
              <a:path w="160819" h="250712">
                <a:moveTo>
                  <a:pt x="21600" y="57849"/>
                </a:moveTo>
                <a:lnTo>
                  <a:pt x="7196" y="79579"/>
                </a:lnTo>
                <a:lnTo>
                  <a:pt x="0" y="96479"/>
                </a:lnTo>
                <a:lnTo>
                  <a:pt x="14403" y="115698"/>
                </a:lnTo>
                <a:lnTo>
                  <a:pt x="19201" y="127770"/>
                </a:lnTo>
                <a:lnTo>
                  <a:pt x="26398" y="144671"/>
                </a:lnTo>
                <a:lnTo>
                  <a:pt x="12004" y="166304"/>
                </a:lnTo>
                <a:lnTo>
                  <a:pt x="21600" y="185620"/>
                </a:lnTo>
                <a:lnTo>
                  <a:pt x="28807" y="197692"/>
                </a:lnTo>
                <a:lnTo>
                  <a:pt x="36004" y="209667"/>
                </a:lnTo>
                <a:lnTo>
                  <a:pt x="72008" y="250712"/>
                </a:lnTo>
                <a:lnTo>
                  <a:pt x="76806" y="241055"/>
                </a:lnTo>
                <a:lnTo>
                  <a:pt x="81604" y="231397"/>
                </a:lnTo>
                <a:lnTo>
                  <a:pt x="86411" y="226568"/>
                </a:lnTo>
                <a:lnTo>
                  <a:pt x="91209" y="219325"/>
                </a:lnTo>
                <a:lnTo>
                  <a:pt x="96007" y="204935"/>
                </a:lnTo>
                <a:lnTo>
                  <a:pt x="100805" y="190448"/>
                </a:lnTo>
                <a:lnTo>
                  <a:pt x="103214" y="183205"/>
                </a:lnTo>
                <a:lnTo>
                  <a:pt x="112810" y="178376"/>
                </a:lnTo>
                <a:lnTo>
                  <a:pt x="117608" y="175962"/>
                </a:lnTo>
                <a:lnTo>
                  <a:pt x="122415" y="171133"/>
                </a:lnTo>
                <a:lnTo>
                  <a:pt x="132011" y="159061"/>
                </a:lnTo>
                <a:lnTo>
                  <a:pt x="139218" y="151914"/>
                </a:lnTo>
                <a:lnTo>
                  <a:pt x="146415" y="144671"/>
                </a:lnTo>
                <a:lnTo>
                  <a:pt x="153612" y="125356"/>
                </a:lnTo>
                <a:lnTo>
                  <a:pt x="160819" y="110869"/>
                </a:lnTo>
                <a:lnTo>
                  <a:pt x="160819" y="89236"/>
                </a:lnTo>
                <a:lnTo>
                  <a:pt x="158420" y="74750"/>
                </a:lnTo>
                <a:lnTo>
                  <a:pt x="160819" y="41045"/>
                </a:lnTo>
                <a:lnTo>
                  <a:pt x="156021" y="36216"/>
                </a:lnTo>
                <a:lnTo>
                  <a:pt x="148814" y="26558"/>
                </a:lnTo>
                <a:lnTo>
                  <a:pt x="136809" y="14486"/>
                </a:lnTo>
                <a:lnTo>
                  <a:pt x="108012" y="0"/>
                </a:lnTo>
                <a:lnTo>
                  <a:pt x="86411" y="16900"/>
                </a:lnTo>
                <a:lnTo>
                  <a:pt x="60003" y="43362"/>
                </a:lnTo>
                <a:lnTo>
                  <a:pt x="21600" y="57849"/>
                </a:lnTo>
                <a:close/>
              </a:path>
            </a:pathLst>
          </a:custGeom>
          <a:solidFill>
            <a:srgbClr val="EFCEA8"/>
          </a:solidFill>
        </p:spPr>
        <p:txBody>
          <a:bodyPr wrap="square" lIns="0" tIns="0" rIns="0" bIns="0" rtlCol="0">
            <a:noAutofit/>
          </a:bodyPr>
          <a:lstStyle/>
          <a:p>
            <a:endParaRPr/>
          </a:p>
        </p:txBody>
      </p:sp>
      <p:sp>
        <p:nvSpPr>
          <p:cNvPr id="26" name="object 26"/>
          <p:cNvSpPr/>
          <p:nvPr/>
        </p:nvSpPr>
        <p:spPr>
          <a:xfrm>
            <a:off x="7733447" y="1070546"/>
            <a:ext cx="350445" cy="667633"/>
          </a:xfrm>
          <a:custGeom>
            <a:avLst/>
            <a:gdLst/>
            <a:ahLst/>
            <a:cxnLst/>
            <a:rect l="l" t="t" r="r" b="b"/>
            <a:pathLst>
              <a:path w="350445" h="667633">
                <a:moveTo>
                  <a:pt x="0" y="510967"/>
                </a:moveTo>
                <a:lnTo>
                  <a:pt x="0" y="525434"/>
                </a:lnTo>
                <a:lnTo>
                  <a:pt x="2398" y="530253"/>
                </a:lnTo>
                <a:lnTo>
                  <a:pt x="21600" y="535072"/>
                </a:lnTo>
                <a:lnTo>
                  <a:pt x="31206" y="537477"/>
                </a:lnTo>
                <a:lnTo>
                  <a:pt x="67210" y="262717"/>
                </a:lnTo>
                <a:lnTo>
                  <a:pt x="81613" y="159071"/>
                </a:lnTo>
                <a:lnTo>
                  <a:pt x="96017" y="84359"/>
                </a:lnTo>
                <a:lnTo>
                  <a:pt x="103214" y="60254"/>
                </a:lnTo>
                <a:lnTo>
                  <a:pt x="108012" y="45796"/>
                </a:lnTo>
                <a:lnTo>
                  <a:pt x="120016" y="36158"/>
                </a:lnTo>
                <a:lnTo>
                  <a:pt x="127213" y="31329"/>
                </a:lnTo>
                <a:lnTo>
                  <a:pt x="132021" y="26510"/>
                </a:lnTo>
                <a:lnTo>
                  <a:pt x="146415" y="26510"/>
                </a:lnTo>
                <a:lnTo>
                  <a:pt x="165617" y="28924"/>
                </a:lnTo>
                <a:lnTo>
                  <a:pt x="194424" y="33743"/>
                </a:lnTo>
                <a:lnTo>
                  <a:pt x="252028" y="55434"/>
                </a:lnTo>
                <a:lnTo>
                  <a:pt x="271230" y="77126"/>
                </a:lnTo>
                <a:lnTo>
                  <a:pt x="273629" y="89178"/>
                </a:lnTo>
                <a:lnTo>
                  <a:pt x="278437" y="113284"/>
                </a:lnTo>
                <a:lnTo>
                  <a:pt x="283235" y="147028"/>
                </a:lnTo>
                <a:lnTo>
                  <a:pt x="285634" y="286812"/>
                </a:lnTo>
                <a:lnTo>
                  <a:pt x="314441" y="667633"/>
                </a:lnTo>
                <a:lnTo>
                  <a:pt x="350445" y="662813"/>
                </a:lnTo>
                <a:lnTo>
                  <a:pt x="331243" y="474818"/>
                </a:lnTo>
                <a:lnTo>
                  <a:pt x="316840" y="344662"/>
                </a:lnTo>
                <a:lnTo>
                  <a:pt x="312032" y="298865"/>
                </a:lnTo>
                <a:lnTo>
                  <a:pt x="312032" y="269941"/>
                </a:lnTo>
                <a:lnTo>
                  <a:pt x="309633" y="248249"/>
                </a:lnTo>
                <a:lnTo>
                  <a:pt x="302436" y="185591"/>
                </a:lnTo>
                <a:lnTo>
                  <a:pt x="297638" y="120508"/>
                </a:lnTo>
                <a:lnTo>
                  <a:pt x="295239" y="98817"/>
                </a:lnTo>
                <a:lnTo>
                  <a:pt x="295239" y="77126"/>
                </a:lnTo>
                <a:lnTo>
                  <a:pt x="290431" y="60254"/>
                </a:lnTo>
                <a:lnTo>
                  <a:pt x="280836" y="36158"/>
                </a:lnTo>
                <a:lnTo>
                  <a:pt x="249629" y="12052"/>
                </a:lnTo>
                <a:lnTo>
                  <a:pt x="153622" y="0"/>
                </a:lnTo>
                <a:lnTo>
                  <a:pt x="105613" y="16871"/>
                </a:lnTo>
                <a:lnTo>
                  <a:pt x="103214" y="19286"/>
                </a:lnTo>
                <a:lnTo>
                  <a:pt x="93608" y="24105"/>
                </a:lnTo>
                <a:lnTo>
                  <a:pt x="86411" y="36158"/>
                </a:lnTo>
                <a:lnTo>
                  <a:pt x="81613" y="50615"/>
                </a:lnTo>
                <a:lnTo>
                  <a:pt x="57604" y="159071"/>
                </a:lnTo>
                <a:lnTo>
                  <a:pt x="38403" y="250664"/>
                </a:lnTo>
                <a:lnTo>
                  <a:pt x="16802" y="412149"/>
                </a:lnTo>
                <a:lnTo>
                  <a:pt x="4807" y="469999"/>
                </a:lnTo>
                <a:lnTo>
                  <a:pt x="0" y="510967"/>
                </a:lnTo>
                <a:close/>
              </a:path>
            </a:pathLst>
          </a:custGeom>
          <a:solidFill>
            <a:srgbClr val="BEBEBE"/>
          </a:solidFill>
        </p:spPr>
        <p:txBody>
          <a:bodyPr wrap="square" lIns="0" tIns="0" rIns="0" bIns="0" rtlCol="0">
            <a:noAutofit/>
          </a:bodyPr>
          <a:lstStyle/>
          <a:p>
            <a:endParaRPr/>
          </a:p>
        </p:txBody>
      </p:sp>
      <p:sp>
        <p:nvSpPr>
          <p:cNvPr id="27" name="object 27"/>
          <p:cNvSpPr/>
          <p:nvPr/>
        </p:nvSpPr>
        <p:spPr>
          <a:xfrm>
            <a:off x="7887069" y="1015111"/>
            <a:ext cx="110411" cy="108455"/>
          </a:xfrm>
          <a:custGeom>
            <a:avLst/>
            <a:gdLst/>
            <a:ahLst/>
            <a:cxnLst/>
            <a:rect l="l" t="t" r="r" b="b"/>
            <a:pathLst>
              <a:path w="110411" h="108455">
                <a:moveTo>
                  <a:pt x="2398" y="84359"/>
                </a:moveTo>
                <a:lnTo>
                  <a:pt x="21600" y="93997"/>
                </a:lnTo>
                <a:lnTo>
                  <a:pt x="31196" y="98817"/>
                </a:lnTo>
                <a:lnTo>
                  <a:pt x="43201" y="101231"/>
                </a:lnTo>
                <a:lnTo>
                  <a:pt x="50407" y="101231"/>
                </a:lnTo>
                <a:lnTo>
                  <a:pt x="60003" y="106050"/>
                </a:lnTo>
                <a:lnTo>
                  <a:pt x="67200" y="108455"/>
                </a:lnTo>
                <a:lnTo>
                  <a:pt x="74407" y="108455"/>
                </a:lnTo>
                <a:lnTo>
                  <a:pt x="81604" y="106050"/>
                </a:lnTo>
                <a:lnTo>
                  <a:pt x="84003" y="101231"/>
                </a:lnTo>
                <a:lnTo>
                  <a:pt x="88810" y="86764"/>
                </a:lnTo>
                <a:lnTo>
                  <a:pt x="96007" y="72306"/>
                </a:lnTo>
                <a:lnTo>
                  <a:pt x="98406" y="65073"/>
                </a:lnTo>
                <a:lnTo>
                  <a:pt x="108012" y="65073"/>
                </a:lnTo>
                <a:lnTo>
                  <a:pt x="110411" y="62668"/>
                </a:lnTo>
                <a:lnTo>
                  <a:pt x="110411" y="57849"/>
                </a:lnTo>
                <a:lnTo>
                  <a:pt x="105613" y="50615"/>
                </a:lnTo>
                <a:lnTo>
                  <a:pt x="103204" y="48201"/>
                </a:lnTo>
                <a:lnTo>
                  <a:pt x="98406" y="45796"/>
                </a:lnTo>
                <a:lnTo>
                  <a:pt x="91209" y="38563"/>
                </a:lnTo>
                <a:lnTo>
                  <a:pt x="74407" y="12052"/>
                </a:lnTo>
                <a:lnTo>
                  <a:pt x="67200" y="0"/>
                </a:lnTo>
                <a:lnTo>
                  <a:pt x="33605" y="9638"/>
                </a:lnTo>
                <a:lnTo>
                  <a:pt x="2398" y="19286"/>
                </a:lnTo>
                <a:lnTo>
                  <a:pt x="2398" y="33743"/>
                </a:lnTo>
                <a:lnTo>
                  <a:pt x="0" y="53020"/>
                </a:lnTo>
                <a:lnTo>
                  <a:pt x="0" y="81945"/>
                </a:lnTo>
                <a:lnTo>
                  <a:pt x="2398" y="84359"/>
                </a:lnTo>
                <a:close/>
              </a:path>
            </a:pathLst>
          </a:custGeom>
          <a:solidFill>
            <a:srgbClr val="EFCEA8"/>
          </a:solidFill>
        </p:spPr>
        <p:txBody>
          <a:bodyPr wrap="square" lIns="0" tIns="0" rIns="0" bIns="0" rtlCol="0">
            <a:noAutofit/>
          </a:bodyPr>
          <a:lstStyle/>
          <a:p>
            <a:endParaRPr/>
          </a:p>
        </p:txBody>
      </p:sp>
      <p:sp>
        <p:nvSpPr>
          <p:cNvPr id="28" name="object 28"/>
          <p:cNvSpPr/>
          <p:nvPr/>
        </p:nvSpPr>
        <p:spPr>
          <a:xfrm>
            <a:off x="8028687" y="1191054"/>
            <a:ext cx="187217" cy="86774"/>
          </a:xfrm>
          <a:custGeom>
            <a:avLst/>
            <a:gdLst/>
            <a:ahLst/>
            <a:cxnLst/>
            <a:rect l="l" t="t" r="r" b="b"/>
            <a:pathLst>
              <a:path w="187217" h="86774">
                <a:moveTo>
                  <a:pt x="93608" y="33743"/>
                </a:moveTo>
                <a:lnTo>
                  <a:pt x="0" y="65082"/>
                </a:lnTo>
                <a:lnTo>
                  <a:pt x="4797" y="86774"/>
                </a:lnTo>
                <a:lnTo>
                  <a:pt x="187217" y="21691"/>
                </a:lnTo>
                <a:lnTo>
                  <a:pt x="180010" y="0"/>
                </a:lnTo>
                <a:lnTo>
                  <a:pt x="93608" y="33743"/>
                </a:lnTo>
                <a:close/>
              </a:path>
            </a:pathLst>
          </a:custGeom>
          <a:solidFill>
            <a:srgbClr val="BEBEBE"/>
          </a:solidFill>
        </p:spPr>
        <p:txBody>
          <a:bodyPr wrap="square" lIns="0" tIns="0" rIns="0" bIns="0" rtlCol="0">
            <a:noAutofit/>
          </a:bodyPr>
          <a:lstStyle/>
          <a:p>
            <a:endParaRPr/>
          </a:p>
        </p:txBody>
      </p:sp>
      <p:sp>
        <p:nvSpPr>
          <p:cNvPr id="29" name="object 29"/>
          <p:cNvSpPr/>
          <p:nvPr/>
        </p:nvSpPr>
        <p:spPr>
          <a:xfrm>
            <a:off x="7800657" y="1309158"/>
            <a:ext cx="228029" cy="79540"/>
          </a:xfrm>
          <a:custGeom>
            <a:avLst/>
            <a:gdLst/>
            <a:ahLst/>
            <a:cxnLst/>
            <a:rect l="l" t="t" r="r" b="b"/>
            <a:pathLst>
              <a:path w="228029" h="79540">
                <a:moveTo>
                  <a:pt x="0" y="24105"/>
                </a:moveTo>
                <a:lnTo>
                  <a:pt x="225620" y="79540"/>
                </a:lnTo>
                <a:lnTo>
                  <a:pt x="228029" y="50615"/>
                </a:lnTo>
                <a:lnTo>
                  <a:pt x="0" y="0"/>
                </a:lnTo>
                <a:lnTo>
                  <a:pt x="0" y="24105"/>
                </a:lnTo>
                <a:close/>
              </a:path>
            </a:pathLst>
          </a:custGeom>
          <a:solidFill>
            <a:srgbClr val="BEBEBE"/>
          </a:solidFill>
        </p:spPr>
        <p:txBody>
          <a:bodyPr wrap="square" lIns="0" tIns="0" rIns="0" bIns="0" rtlCol="0">
            <a:noAutofit/>
          </a:bodyPr>
          <a:lstStyle/>
          <a:p>
            <a:endParaRPr/>
          </a:p>
        </p:txBody>
      </p:sp>
      <p:sp>
        <p:nvSpPr>
          <p:cNvPr id="30" name="object 30"/>
          <p:cNvSpPr/>
          <p:nvPr/>
        </p:nvSpPr>
        <p:spPr>
          <a:xfrm>
            <a:off x="7733447" y="1600800"/>
            <a:ext cx="31206" cy="45786"/>
          </a:xfrm>
          <a:custGeom>
            <a:avLst/>
            <a:gdLst/>
            <a:ahLst/>
            <a:cxnLst/>
            <a:rect l="l" t="t" r="r" b="b"/>
            <a:pathLst>
              <a:path w="31206" h="45786">
                <a:moveTo>
                  <a:pt x="2398" y="0"/>
                </a:moveTo>
                <a:lnTo>
                  <a:pt x="0" y="36148"/>
                </a:lnTo>
                <a:lnTo>
                  <a:pt x="16802" y="45786"/>
                </a:lnTo>
                <a:lnTo>
                  <a:pt x="21600" y="43382"/>
                </a:lnTo>
                <a:lnTo>
                  <a:pt x="28807" y="36148"/>
                </a:lnTo>
                <a:lnTo>
                  <a:pt x="31206" y="28915"/>
                </a:lnTo>
                <a:lnTo>
                  <a:pt x="31206" y="0"/>
                </a:lnTo>
                <a:lnTo>
                  <a:pt x="2398" y="0"/>
                </a:lnTo>
                <a:close/>
              </a:path>
            </a:pathLst>
          </a:custGeom>
          <a:solidFill>
            <a:srgbClr val="404040"/>
          </a:solidFill>
        </p:spPr>
        <p:txBody>
          <a:bodyPr wrap="square" lIns="0" tIns="0" rIns="0" bIns="0" rtlCol="0">
            <a:noAutofit/>
          </a:bodyPr>
          <a:lstStyle/>
          <a:p>
            <a:endParaRPr/>
          </a:p>
        </p:txBody>
      </p:sp>
      <p:sp>
        <p:nvSpPr>
          <p:cNvPr id="31" name="object 31"/>
          <p:cNvSpPr/>
          <p:nvPr/>
        </p:nvSpPr>
        <p:spPr>
          <a:xfrm>
            <a:off x="8045480" y="1723718"/>
            <a:ext cx="43210" cy="57845"/>
          </a:xfrm>
          <a:custGeom>
            <a:avLst/>
            <a:gdLst/>
            <a:ahLst/>
            <a:cxnLst/>
            <a:rect l="l" t="t" r="r" b="b"/>
            <a:pathLst>
              <a:path w="43210" h="57845">
                <a:moveTo>
                  <a:pt x="0" y="12050"/>
                </a:moveTo>
                <a:lnTo>
                  <a:pt x="7206" y="50614"/>
                </a:lnTo>
                <a:lnTo>
                  <a:pt x="26408" y="57845"/>
                </a:lnTo>
                <a:lnTo>
                  <a:pt x="43210" y="50614"/>
                </a:lnTo>
                <a:lnTo>
                  <a:pt x="38412" y="0"/>
                </a:lnTo>
                <a:lnTo>
                  <a:pt x="19211" y="14461"/>
                </a:lnTo>
                <a:lnTo>
                  <a:pt x="0" y="12050"/>
                </a:lnTo>
                <a:close/>
              </a:path>
            </a:pathLst>
          </a:custGeom>
          <a:solidFill>
            <a:srgbClr val="404040"/>
          </a:solidFill>
        </p:spPr>
        <p:txBody>
          <a:bodyPr wrap="square" lIns="0" tIns="0" rIns="0" bIns="0" rtlCol="0">
            <a:noAutofit/>
          </a:bodyPr>
          <a:lstStyle/>
          <a:p>
            <a:endParaRPr/>
          </a:p>
        </p:txBody>
      </p:sp>
      <p:sp>
        <p:nvSpPr>
          <p:cNvPr id="32" name="object 32"/>
          <p:cNvSpPr/>
          <p:nvPr/>
        </p:nvSpPr>
        <p:spPr>
          <a:xfrm>
            <a:off x="8268711" y="1663459"/>
            <a:ext cx="33605" cy="38567"/>
          </a:xfrm>
          <a:custGeom>
            <a:avLst/>
            <a:gdLst/>
            <a:ahLst/>
            <a:cxnLst/>
            <a:rect l="l" t="t" r="r" b="b"/>
            <a:pathLst>
              <a:path w="33605" h="38567">
                <a:moveTo>
                  <a:pt x="0" y="7233"/>
                </a:moveTo>
                <a:lnTo>
                  <a:pt x="2398" y="36157"/>
                </a:lnTo>
                <a:lnTo>
                  <a:pt x="16802" y="38567"/>
                </a:lnTo>
                <a:lnTo>
                  <a:pt x="33605" y="26519"/>
                </a:lnTo>
                <a:lnTo>
                  <a:pt x="26398" y="0"/>
                </a:lnTo>
                <a:lnTo>
                  <a:pt x="0" y="7233"/>
                </a:lnTo>
                <a:close/>
              </a:path>
            </a:pathLst>
          </a:custGeom>
          <a:solidFill>
            <a:srgbClr val="404040"/>
          </a:solidFill>
        </p:spPr>
        <p:txBody>
          <a:bodyPr wrap="square" lIns="0" tIns="0" rIns="0" bIns="0" rtlCol="0">
            <a:noAutofit/>
          </a:bodyPr>
          <a:lstStyle/>
          <a:p>
            <a:endParaRPr/>
          </a:p>
        </p:txBody>
      </p:sp>
      <p:sp>
        <p:nvSpPr>
          <p:cNvPr id="33" name="object 33"/>
          <p:cNvSpPr/>
          <p:nvPr/>
        </p:nvSpPr>
        <p:spPr>
          <a:xfrm>
            <a:off x="8007076" y="554712"/>
            <a:ext cx="28807" cy="31387"/>
          </a:xfrm>
          <a:custGeom>
            <a:avLst/>
            <a:gdLst/>
            <a:ahLst/>
            <a:cxnLst/>
            <a:rect l="l" t="t" r="r" b="b"/>
            <a:pathLst>
              <a:path w="28807" h="31387">
                <a:moveTo>
                  <a:pt x="28807" y="14486"/>
                </a:moveTo>
                <a:lnTo>
                  <a:pt x="26408" y="9657"/>
                </a:lnTo>
                <a:lnTo>
                  <a:pt x="24009" y="4828"/>
                </a:lnTo>
                <a:lnTo>
                  <a:pt x="19201" y="2414"/>
                </a:lnTo>
                <a:lnTo>
                  <a:pt x="14403" y="0"/>
                </a:lnTo>
                <a:lnTo>
                  <a:pt x="7206" y="2414"/>
                </a:lnTo>
                <a:lnTo>
                  <a:pt x="2398" y="4828"/>
                </a:lnTo>
                <a:lnTo>
                  <a:pt x="0" y="9657"/>
                </a:lnTo>
                <a:lnTo>
                  <a:pt x="0" y="21729"/>
                </a:lnTo>
                <a:lnTo>
                  <a:pt x="2398" y="26558"/>
                </a:lnTo>
                <a:lnTo>
                  <a:pt x="7206" y="28972"/>
                </a:lnTo>
                <a:lnTo>
                  <a:pt x="14403" y="31387"/>
                </a:lnTo>
                <a:lnTo>
                  <a:pt x="19201" y="28972"/>
                </a:lnTo>
                <a:lnTo>
                  <a:pt x="24009" y="26558"/>
                </a:lnTo>
                <a:lnTo>
                  <a:pt x="26408" y="21729"/>
                </a:lnTo>
                <a:lnTo>
                  <a:pt x="28807" y="14486"/>
                </a:lnTo>
                <a:close/>
              </a:path>
            </a:pathLst>
          </a:custGeom>
          <a:solidFill>
            <a:srgbClr val="EFCEA8"/>
          </a:solidFill>
        </p:spPr>
        <p:txBody>
          <a:bodyPr wrap="square" lIns="0" tIns="0" rIns="0" bIns="0" rtlCol="0">
            <a:noAutofit/>
          </a:bodyPr>
          <a:lstStyle/>
          <a:p>
            <a:endParaRPr/>
          </a:p>
        </p:txBody>
      </p:sp>
      <p:sp>
        <p:nvSpPr>
          <p:cNvPr id="34" name="object 34"/>
          <p:cNvSpPr/>
          <p:nvPr/>
        </p:nvSpPr>
        <p:spPr>
          <a:xfrm>
            <a:off x="8007076" y="557126"/>
            <a:ext cx="28807" cy="26558"/>
          </a:xfrm>
          <a:custGeom>
            <a:avLst/>
            <a:gdLst/>
            <a:ahLst/>
            <a:cxnLst/>
            <a:rect l="l" t="t" r="r" b="b"/>
            <a:pathLst>
              <a:path w="28807" h="26558">
                <a:moveTo>
                  <a:pt x="14403" y="26558"/>
                </a:moveTo>
                <a:lnTo>
                  <a:pt x="19201" y="26558"/>
                </a:lnTo>
                <a:lnTo>
                  <a:pt x="24009" y="24144"/>
                </a:lnTo>
                <a:lnTo>
                  <a:pt x="26408" y="19315"/>
                </a:lnTo>
                <a:lnTo>
                  <a:pt x="28807" y="12072"/>
                </a:lnTo>
                <a:lnTo>
                  <a:pt x="26408" y="7243"/>
                </a:lnTo>
                <a:lnTo>
                  <a:pt x="24009" y="2414"/>
                </a:lnTo>
                <a:lnTo>
                  <a:pt x="19201" y="0"/>
                </a:lnTo>
                <a:lnTo>
                  <a:pt x="7206" y="0"/>
                </a:lnTo>
                <a:lnTo>
                  <a:pt x="4807" y="2414"/>
                </a:lnTo>
                <a:lnTo>
                  <a:pt x="0" y="7243"/>
                </a:lnTo>
                <a:lnTo>
                  <a:pt x="0" y="19315"/>
                </a:lnTo>
                <a:lnTo>
                  <a:pt x="4807" y="24144"/>
                </a:lnTo>
                <a:lnTo>
                  <a:pt x="7206" y="26558"/>
                </a:lnTo>
                <a:lnTo>
                  <a:pt x="14403" y="26558"/>
                </a:lnTo>
                <a:close/>
              </a:path>
            </a:pathLst>
          </a:custGeom>
          <a:solidFill>
            <a:srgbClr val="EECAA4"/>
          </a:solidFill>
        </p:spPr>
        <p:txBody>
          <a:bodyPr wrap="square" lIns="0" tIns="0" rIns="0" bIns="0" rtlCol="0">
            <a:noAutofit/>
          </a:bodyPr>
          <a:lstStyle/>
          <a:p>
            <a:endParaRPr/>
          </a:p>
        </p:txBody>
      </p:sp>
      <p:sp>
        <p:nvSpPr>
          <p:cNvPr id="35" name="object 35"/>
          <p:cNvSpPr/>
          <p:nvPr/>
        </p:nvSpPr>
        <p:spPr>
          <a:xfrm>
            <a:off x="8007076" y="557126"/>
            <a:ext cx="26408" cy="26558"/>
          </a:xfrm>
          <a:custGeom>
            <a:avLst/>
            <a:gdLst/>
            <a:ahLst/>
            <a:cxnLst/>
            <a:rect l="l" t="t" r="r" b="b"/>
            <a:pathLst>
              <a:path w="26408" h="26558">
                <a:moveTo>
                  <a:pt x="14403" y="26558"/>
                </a:moveTo>
                <a:lnTo>
                  <a:pt x="19201" y="26558"/>
                </a:lnTo>
                <a:lnTo>
                  <a:pt x="24009" y="21729"/>
                </a:lnTo>
                <a:lnTo>
                  <a:pt x="26408" y="19315"/>
                </a:lnTo>
                <a:lnTo>
                  <a:pt x="26408" y="7243"/>
                </a:lnTo>
                <a:lnTo>
                  <a:pt x="24009" y="4828"/>
                </a:lnTo>
                <a:lnTo>
                  <a:pt x="19201" y="0"/>
                </a:lnTo>
                <a:lnTo>
                  <a:pt x="9605" y="0"/>
                </a:lnTo>
                <a:lnTo>
                  <a:pt x="4807" y="4828"/>
                </a:lnTo>
                <a:lnTo>
                  <a:pt x="2398" y="7243"/>
                </a:lnTo>
                <a:lnTo>
                  <a:pt x="0" y="12072"/>
                </a:lnTo>
                <a:lnTo>
                  <a:pt x="2398" y="19315"/>
                </a:lnTo>
                <a:lnTo>
                  <a:pt x="4807" y="21729"/>
                </a:lnTo>
                <a:lnTo>
                  <a:pt x="9605" y="26558"/>
                </a:lnTo>
                <a:lnTo>
                  <a:pt x="14403" y="26558"/>
                </a:lnTo>
                <a:close/>
              </a:path>
            </a:pathLst>
          </a:custGeom>
          <a:solidFill>
            <a:srgbClr val="EDC7A2"/>
          </a:solidFill>
        </p:spPr>
        <p:txBody>
          <a:bodyPr wrap="square" lIns="0" tIns="0" rIns="0" bIns="0" rtlCol="0">
            <a:noAutofit/>
          </a:bodyPr>
          <a:lstStyle/>
          <a:p>
            <a:endParaRPr/>
          </a:p>
        </p:txBody>
      </p:sp>
      <p:sp>
        <p:nvSpPr>
          <p:cNvPr id="36" name="object 36"/>
          <p:cNvSpPr/>
          <p:nvPr/>
        </p:nvSpPr>
        <p:spPr>
          <a:xfrm>
            <a:off x="8007076" y="557126"/>
            <a:ext cx="26408" cy="26558"/>
          </a:xfrm>
          <a:custGeom>
            <a:avLst/>
            <a:gdLst/>
            <a:ahLst/>
            <a:cxnLst/>
            <a:rect l="l" t="t" r="r" b="b"/>
            <a:pathLst>
              <a:path w="26408" h="26558">
                <a:moveTo>
                  <a:pt x="0" y="12072"/>
                </a:moveTo>
                <a:lnTo>
                  <a:pt x="2398" y="19315"/>
                </a:lnTo>
                <a:lnTo>
                  <a:pt x="4807" y="21729"/>
                </a:lnTo>
                <a:lnTo>
                  <a:pt x="9605" y="24144"/>
                </a:lnTo>
                <a:lnTo>
                  <a:pt x="14403" y="26558"/>
                </a:lnTo>
                <a:lnTo>
                  <a:pt x="19201" y="24144"/>
                </a:lnTo>
                <a:lnTo>
                  <a:pt x="21610" y="21729"/>
                </a:lnTo>
                <a:lnTo>
                  <a:pt x="26408" y="19315"/>
                </a:lnTo>
                <a:lnTo>
                  <a:pt x="26408" y="7243"/>
                </a:lnTo>
                <a:lnTo>
                  <a:pt x="21610" y="4828"/>
                </a:lnTo>
                <a:lnTo>
                  <a:pt x="19201" y="2414"/>
                </a:lnTo>
                <a:lnTo>
                  <a:pt x="14403" y="0"/>
                </a:lnTo>
                <a:lnTo>
                  <a:pt x="9605" y="2414"/>
                </a:lnTo>
                <a:lnTo>
                  <a:pt x="4807" y="4828"/>
                </a:lnTo>
                <a:lnTo>
                  <a:pt x="2398" y="7243"/>
                </a:lnTo>
                <a:lnTo>
                  <a:pt x="0" y="12072"/>
                </a:lnTo>
                <a:close/>
              </a:path>
            </a:pathLst>
          </a:custGeom>
          <a:solidFill>
            <a:srgbClr val="ECC59F"/>
          </a:solidFill>
        </p:spPr>
        <p:txBody>
          <a:bodyPr wrap="square" lIns="0" tIns="0" rIns="0" bIns="0" rtlCol="0">
            <a:noAutofit/>
          </a:bodyPr>
          <a:lstStyle/>
          <a:p>
            <a:endParaRPr/>
          </a:p>
        </p:txBody>
      </p:sp>
      <p:sp>
        <p:nvSpPr>
          <p:cNvPr id="37" name="object 37"/>
          <p:cNvSpPr/>
          <p:nvPr/>
        </p:nvSpPr>
        <p:spPr>
          <a:xfrm>
            <a:off x="8009475" y="557126"/>
            <a:ext cx="24009" cy="24144"/>
          </a:xfrm>
          <a:custGeom>
            <a:avLst/>
            <a:gdLst/>
            <a:ahLst/>
            <a:cxnLst/>
            <a:rect l="l" t="t" r="r" b="b"/>
            <a:pathLst>
              <a:path w="24009" h="24144">
                <a:moveTo>
                  <a:pt x="12004" y="24144"/>
                </a:moveTo>
                <a:lnTo>
                  <a:pt x="16802" y="24144"/>
                </a:lnTo>
                <a:lnTo>
                  <a:pt x="19211" y="21729"/>
                </a:lnTo>
                <a:lnTo>
                  <a:pt x="21610" y="16900"/>
                </a:lnTo>
                <a:lnTo>
                  <a:pt x="24009" y="12072"/>
                </a:lnTo>
                <a:lnTo>
                  <a:pt x="21610" y="9657"/>
                </a:lnTo>
                <a:lnTo>
                  <a:pt x="19211" y="4828"/>
                </a:lnTo>
                <a:lnTo>
                  <a:pt x="16802" y="2414"/>
                </a:lnTo>
                <a:lnTo>
                  <a:pt x="12004" y="0"/>
                </a:lnTo>
                <a:lnTo>
                  <a:pt x="7206" y="2414"/>
                </a:lnTo>
                <a:lnTo>
                  <a:pt x="2408" y="4828"/>
                </a:lnTo>
                <a:lnTo>
                  <a:pt x="0" y="9657"/>
                </a:lnTo>
                <a:lnTo>
                  <a:pt x="0" y="16900"/>
                </a:lnTo>
                <a:lnTo>
                  <a:pt x="2408" y="21729"/>
                </a:lnTo>
                <a:lnTo>
                  <a:pt x="7206" y="24144"/>
                </a:lnTo>
                <a:lnTo>
                  <a:pt x="12004" y="24144"/>
                </a:lnTo>
                <a:close/>
              </a:path>
            </a:pathLst>
          </a:custGeom>
          <a:solidFill>
            <a:srgbClr val="EBC29E"/>
          </a:solidFill>
        </p:spPr>
        <p:txBody>
          <a:bodyPr wrap="square" lIns="0" tIns="0" rIns="0" bIns="0" rtlCol="0">
            <a:noAutofit/>
          </a:bodyPr>
          <a:lstStyle/>
          <a:p>
            <a:endParaRPr/>
          </a:p>
        </p:txBody>
      </p:sp>
      <p:sp>
        <p:nvSpPr>
          <p:cNvPr id="38" name="object 38"/>
          <p:cNvSpPr/>
          <p:nvPr/>
        </p:nvSpPr>
        <p:spPr>
          <a:xfrm>
            <a:off x="8009475" y="559541"/>
            <a:ext cx="21610" cy="21729"/>
          </a:xfrm>
          <a:custGeom>
            <a:avLst/>
            <a:gdLst/>
            <a:ahLst/>
            <a:cxnLst/>
            <a:rect l="l" t="t" r="r" b="b"/>
            <a:pathLst>
              <a:path w="21610" h="21729">
                <a:moveTo>
                  <a:pt x="12004" y="21729"/>
                </a:moveTo>
                <a:lnTo>
                  <a:pt x="16802" y="21729"/>
                </a:lnTo>
                <a:lnTo>
                  <a:pt x="19211" y="19315"/>
                </a:lnTo>
                <a:lnTo>
                  <a:pt x="21610" y="14486"/>
                </a:lnTo>
                <a:lnTo>
                  <a:pt x="21610" y="7243"/>
                </a:lnTo>
                <a:lnTo>
                  <a:pt x="19211" y="2414"/>
                </a:lnTo>
                <a:lnTo>
                  <a:pt x="16802" y="0"/>
                </a:lnTo>
                <a:lnTo>
                  <a:pt x="7206" y="0"/>
                </a:lnTo>
                <a:lnTo>
                  <a:pt x="2408" y="2414"/>
                </a:lnTo>
                <a:lnTo>
                  <a:pt x="0" y="7243"/>
                </a:lnTo>
                <a:lnTo>
                  <a:pt x="0" y="14486"/>
                </a:lnTo>
                <a:lnTo>
                  <a:pt x="2408" y="19315"/>
                </a:lnTo>
                <a:lnTo>
                  <a:pt x="7206" y="21729"/>
                </a:lnTo>
                <a:lnTo>
                  <a:pt x="12004" y="21729"/>
                </a:lnTo>
                <a:close/>
              </a:path>
            </a:pathLst>
          </a:custGeom>
          <a:solidFill>
            <a:srgbClr val="EABD9A"/>
          </a:solidFill>
        </p:spPr>
        <p:txBody>
          <a:bodyPr wrap="square" lIns="0" tIns="0" rIns="0" bIns="0" rtlCol="0">
            <a:noAutofit/>
          </a:bodyPr>
          <a:lstStyle/>
          <a:p>
            <a:endParaRPr/>
          </a:p>
        </p:txBody>
      </p:sp>
      <p:sp>
        <p:nvSpPr>
          <p:cNvPr id="39" name="object 39"/>
          <p:cNvSpPr/>
          <p:nvPr/>
        </p:nvSpPr>
        <p:spPr>
          <a:xfrm>
            <a:off x="8009475" y="559541"/>
            <a:ext cx="21610" cy="21729"/>
          </a:xfrm>
          <a:custGeom>
            <a:avLst/>
            <a:gdLst/>
            <a:ahLst/>
            <a:cxnLst/>
            <a:rect l="l" t="t" r="r" b="b"/>
            <a:pathLst>
              <a:path w="21610" h="21729">
                <a:moveTo>
                  <a:pt x="12004" y="21729"/>
                </a:moveTo>
                <a:lnTo>
                  <a:pt x="14403" y="21729"/>
                </a:lnTo>
                <a:lnTo>
                  <a:pt x="19211" y="19315"/>
                </a:lnTo>
                <a:lnTo>
                  <a:pt x="21610" y="14486"/>
                </a:lnTo>
                <a:lnTo>
                  <a:pt x="21610" y="7243"/>
                </a:lnTo>
                <a:lnTo>
                  <a:pt x="19211" y="2414"/>
                </a:lnTo>
                <a:lnTo>
                  <a:pt x="14403" y="0"/>
                </a:lnTo>
                <a:lnTo>
                  <a:pt x="7206" y="0"/>
                </a:lnTo>
                <a:lnTo>
                  <a:pt x="4807" y="2414"/>
                </a:lnTo>
                <a:lnTo>
                  <a:pt x="2408" y="7243"/>
                </a:lnTo>
                <a:lnTo>
                  <a:pt x="0" y="9657"/>
                </a:lnTo>
                <a:lnTo>
                  <a:pt x="2408" y="14486"/>
                </a:lnTo>
                <a:lnTo>
                  <a:pt x="4807" y="19315"/>
                </a:lnTo>
                <a:lnTo>
                  <a:pt x="7206" y="21729"/>
                </a:lnTo>
                <a:lnTo>
                  <a:pt x="12004" y="21729"/>
                </a:lnTo>
                <a:close/>
              </a:path>
            </a:pathLst>
          </a:custGeom>
          <a:solidFill>
            <a:srgbClr val="E9BB97"/>
          </a:solidFill>
        </p:spPr>
        <p:txBody>
          <a:bodyPr wrap="square" lIns="0" tIns="0" rIns="0" bIns="0" rtlCol="0">
            <a:noAutofit/>
          </a:bodyPr>
          <a:lstStyle/>
          <a:p>
            <a:endParaRPr/>
          </a:p>
        </p:txBody>
      </p:sp>
      <p:sp>
        <p:nvSpPr>
          <p:cNvPr id="40" name="object 40"/>
          <p:cNvSpPr/>
          <p:nvPr/>
        </p:nvSpPr>
        <p:spPr>
          <a:xfrm>
            <a:off x="8011884" y="559541"/>
            <a:ext cx="19201" cy="21729"/>
          </a:xfrm>
          <a:custGeom>
            <a:avLst/>
            <a:gdLst/>
            <a:ahLst/>
            <a:cxnLst/>
            <a:rect l="l" t="t" r="r" b="b"/>
            <a:pathLst>
              <a:path w="19201" h="21729">
                <a:moveTo>
                  <a:pt x="19201" y="9657"/>
                </a:moveTo>
                <a:lnTo>
                  <a:pt x="19201" y="7243"/>
                </a:lnTo>
                <a:lnTo>
                  <a:pt x="16802" y="4828"/>
                </a:lnTo>
                <a:lnTo>
                  <a:pt x="11994" y="2414"/>
                </a:lnTo>
                <a:lnTo>
                  <a:pt x="9595" y="0"/>
                </a:lnTo>
                <a:lnTo>
                  <a:pt x="4797" y="2414"/>
                </a:lnTo>
                <a:lnTo>
                  <a:pt x="2398" y="4828"/>
                </a:lnTo>
                <a:lnTo>
                  <a:pt x="0" y="7243"/>
                </a:lnTo>
                <a:lnTo>
                  <a:pt x="0" y="14486"/>
                </a:lnTo>
                <a:lnTo>
                  <a:pt x="2398" y="16900"/>
                </a:lnTo>
                <a:lnTo>
                  <a:pt x="4797" y="19315"/>
                </a:lnTo>
                <a:lnTo>
                  <a:pt x="9595" y="21729"/>
                </a:lnTo>
                <a:lnTo>
                  <a:pt x="11994" y="19315"/>
                </a:lnTo>
                <a:lnTo>
                  <a:pt x="16802" y="16900"/>
                </a:lnTo>
                <a:lnTo>
                  <a:pt x="19201" y="14486"/>
                </a:lnTo>
                <a:lnTo>
                  <a:pt x="19201" y="9657"/>
                </a:lnTo>
                <a:close/>
              </a:path>
            </a:pathLst>
          </a:custGeom>
          <a:solidFill>
            <a:srgbClr val="E8B895"/>
          </a:solidFill>
        </p:spPr>
        <p:txBody>
          <a:bodyPr wrap="square" lIns="0" tIns="0" rIns="0" bIns="0" rtlCol="0">
            <a:noAutofit/>
          </a:bodyPr>
          <a:lstStyle/>
          <a:p>
            <a:endParaRPr/>
          </a:p>
        </p:txBody>
      </p:sp>
      <p:sp>
        <p:nvSpPr>
          <p:cNvPr id="41" name="object 41"/>
          <p:cNvSpPr/>
          <p:nvPr/>
        </p:nvSpPr>
        <p:spPr>
          <a:xfrm>
            <a:off x="8011884" y="561955"/>
            <a:ext cx="19201" cy="16900"/>
          </a:xfrm>
          <a:custGeom>
            <a:avLst/>
            <a:gdLst/>
            <a:ahLst/>
            <a:cxnLst/>
            <a:rect l="l" t="t" r="r" b="b"/>
            <a:pathLst>
              <a:path w="19201" h="16900">
                <a:moveTo>
                  <a:pt x="9595" y="16900"/>
                </a:moveTo>
                <a:lnTo>
                  <a:pt x="11994" y="16900"/>
                </a:lnTo>
                <a:lnTo>
                  <a:pt x="14393" y="14486"/>
                </a:lnTo>
                <a:lnTo>
                  <a:pt x="16802" y="12072"/>
                </a:lnTo>
                <a:lnTo>
                  <a:pt x="19201" y="7243"/>
                </a:lnTo>
                <a:lnTo>
                  <a:pt x="16802" y="4828"/>
                </a:lnTo>
                <a:lnTo>
                  <a:pt x="14393" y="2414"/>
                </a:lnTo>
                <a:lnTo>
                  <a:pt x="11994" y="0"/>
                </a:lnTo>
                <a:lnTo>
                  <a:pt x="4797" y="0"/>
                </a:lnTo>
                <a:lnTo>
                  <a:pt x="2398" y="2414"/>
                </a:lnTo>
                <a:lnTo>
                  <a:pt x="0" y="4828"/>
                </a:lnTo>
                <a:lnTo>
                  <a:pt x="0" y="12072"/>
                </a:lnTo>
                <a:lnTo>
                  <a:pt x="2398" y="14486"/>
                </a:lnTo>
                <a:lnTo>
                  <a:pt x="4797" y="16900"/>
                </a:lnTo>
                <a:lnTo>
                  <a:pt x="9595" y="16900"/>
                </a:lnTo>
                <a:close/>
              </a:path>
            </a:pathLst>
          </a:custGeom>
          <a:solidFill>
            <a:srgbClr val="E7B593"/>
          </a:solidFill>
        </p:spPr>
        <p:txBody>
          <a:bodyPr wrap="square" lIns="0" tIns="0" rIns="0" bIns="0" rtlCol="0">
            <a:noAutofit/>
          </a:bodyPr>
          <a:lstStyle/>
          <a:p>
            <a:endParaRPr/>
          </a:p>
        </p:txBody>
      </p:sp>
      <p:sp>
        <p:nvSpPr>
          <p:cNvPr id="42" name="object 42"/>
          <p:cNvSpPr/>
          <p:nvPr/>
        </p:nvSpPr>
        <p:spPr>
          <a:xfrm>
            <a:off x="8011884" y="561955"/>
            <a:ext cx="16802" cy="16900"/>
          </a:xfrm>
          <a:custGeom>
            <a:avLst/>
            <a:gdLst/>
            <a:ahLst/>
            <a:cxnLst/>
            <a:rect l="l" t="t" r="r" b="b"/>
            <a:pathLst>
              <a:path w="16802" h="16900">
                <a:moveTo>
                  <a:pt x="9595" y="16900"/>
                </a:moveTo>
                <a:lnTo>
                  <a:pt x="14393" y="14486"/>
                </a:lnTo>
                <a:lnTo>
                  <a:pt x="16802" y="7243"/>
                </a:lnTo>
                <a:lnTo>
                  <a:pt x="14393" y="2414"/>
                </a:lnTo>
                <a:lnTo>
                  <a:pt x="9595" y="0"/>
                </a:lnTo>
                <a:lnTo>
                  <a:pt x="2398" y="2414"/>
                </a:lnTo>
                <a:lnTo>
                  <a:pt x="0" y="7243"/>
                </a:lnTo>
                <a:lnTo>
                  <a:pt x="2398" y="14486"/>
                </a:lnTo>
                <a:lnTo>
                  <a:pt x="9595" y="16900"/>
                </a:lnTo>
                <a:close/>
              </a:path>
            </a:pathLst>
          </a:custGeom>
          <a:solidFill>
            <a:srgbClr val="E6B392"/>
          </a:solidFill>
        </p:spPr>
        <p:txBody>
          <a:bodyPr wrap="square" lIns="0" tIns="0" rIns="0" bIns="0" rtlCol="0">
            <a:noAutofit/>
          </a:bodyPr>
          <a:lstStyle/>
          <a:p>
            <a:endParaRPr/>
          </a:p>
        </p:txBody>
      </p:sp>
      <p:sp>
        <p:nvSpPr>
          <p:cNvPr id="43" name="object 43"/>
          <p:cNvSpPr/>
          <p:nvPr/>
        </p:nvSpPr>
        <p:spPr>
          <a:xfrm>
            <a:off x="8011884" y="561955"/>
            <a:ext cx="16802" cy="16900"/>
          </a:xfrm>
          <a:custGeom>
            <a:avLst/>
            <a:gdLst/>
            <a:ahLst/>
            <a:cxnLst/>
            <a:rect l="l" t="t" r="r" b="b"/>
            <a:pathLst>
              <a:path w="16802" h="16900">
                <a:moveTo>
                  <a:pt x="9595" y="16900"/>
                </a:moveTo>
                <a:lnTo>
                  <a:pt x="14393" y="14486"/>
                </a:lnTo>
                <a:lnTo>
                  <a:pt x="16802" y="7243"/>
                </a:lnTo>
                <a:lnTo>
                  <a:pt x="14393" y="2414"/>
                </a:lnTo>
                <a:lnTo>
                  <a:pt x="9595" y="0"/>
                </a:lnTo>
                <a:lnTo>
                  <a:pt x="2398" y="2414"/>
                </a:lnTo>
                <a:lnTo>
                  <a:pt x="0" y="7243"/>
                </a:lnTo>
                <a:lnTo>
                  <a:pt x="2398" y="14486"/>
                </a:lnTo>
                <a:lnTo>
                  <a:pt x="9595" y="16900"/>
                </a:lnTo>
                <a:close/>
              </a:path>
            </a:pathLst>
          </a:custGeom>
          <a:solidFill>
            <a:srgbClr val="E4AF8F"/>
          </a:solidFill>
        </p:spPr>
        <p:txBody>
          <a:bodyPr wrap="square" lIns="0" tIns="0" rIns="0" bIns="0" rtlCol="0">
            <a:noAutofit/>
          </a:bodyPr>
          <a:lstStyle/>
          <a:p>
            <a:endParaRPr/>
          </a:p>
        </p:txBody>
      </p:sp>
      <p:sp>
        <p:nvSpPr>
          <p:cNvPr id="44" name="object 44"/>
          <p:cNvSpPr/>
          <p:nvPr/>
        </p:nvSpPr>
        <p:spPr>
          <a:xfrm>
            <a:off x="8014283" y="561955"/>
            <a:ext cx="14403" cy="16900"/>
          </a:xfrm>
          <a:custGeom>
            <a:avLst/>
            <a:gdLst/>
            <a:ahLst/>
            <a:cxnLst/>
            <a:rect l="l" t="t" r="r" b="b"/>
            <a:pathLst>
              <a:path w="14403" h="16900">
                <a:moveTo>
                  <a:pt x="7196" y="16900"/>
                </a:moveTo>
                <a:lnTo>
                  <a:pt x="11994" y="14486"/>
                </a:lnTo>
                <a:lnTo>
                  <a:pt x="14403" y="7243"/>
                </a:lnTo>
                <a:lnTo>
                  <a:pt x="11994" y="2414"/>
                </a:lnTo>
                <a:lnTo>
                  <a:pt x="7196" y="0"/>
                </a:lnTo>
                <a:lnTo>
                  <a:pt x="2398" y="2414"/>
                </a:lnTo>
                <a:lnTo>
                  <a:pt x="0" y="7243"/>
                </a:lnTo>
                <a:lnTo>
                  <a:pt x="2398" y="14486"/>
                </a:lnTo>
                <a:lnTo>
                  <a:pt x="7196" y="16900"/>
                </a:lnTo>
                <a:close/>
              </a:path>
            </a:pathLst>
          </a:custGeom>
          <a:solidFill>
            <a:srgbClr val="E3AC8D"/>
          </a:solidFill>
        </p:spPr>
        <p:txBody>
          <a:bodyPr wrap="square" lIns="0" tIns="0" rIns="0" bIns="0" rtlCol="0">
            <a:noAutofit/>
          </a:bodyPr>
          <a:lstStyle/>
          <a:p>
            <a:endParaRPr/>
          </a:p>
        </p:txBody>
      </p:sp>
      <p:sp>
        <p:nvSpPr>
          <p:cNvPr id="45" name="object 45"/>
          <p:cNvSpPr/>
          <p:nvPr/>
        </p:nvSpPr>
        <p:spPr>
          <a:xfrm>
            <a:off x="8083892" y="554712"/>
            <a:ext cx="21600" cy="24144"/>
          </a:xfrm>
          <a:custGeom>
            <a:avLst/>
            <a:gdLst/>
            <a:ahLst/>
            <a:cxnLst/>
            <a:rect l="l" t="t" r="r" b="b"/>
            <a:pathLst>
              <a:path w="21600" h="24144">
                <a:moveTo>
                  <a:pt x="21600" y="12072"/>
                </a:moveTo>
                <a:lnTo>
                  <a:pt x="21600" y="7243"/>
                </a:lnTo>
                <a:lnTo>
                  <a:pt x="19201" y="2414"/>
                </a:lnTo>
                <a:lnTo>
                  <a:pt x="14393" y="0"/>
                </a:lnTo>
                <a:lnTo>
                  <a:pt x="7196" y="0"/>
                </a:lnTo>
                <a:lnTo>
                  <a:pt x="2398" y="2414"/>
                </a:lnTo>
                <a:lnTo>
                  <a:pt x="0" y="7243"/>
                </a:lnTo>
                <a:lnTo>
                  <a:pt x="0" y="16900"/>
                </a:lnTo>
                <a:lnTo>
                  <a:pt x="2398" y="19315"/>
                </a:lnTo>
                <a:lnTo>
                  <a:pt x="7196" y="21729"/>
                </a:lnTo>
                <a:lnTo>
                  <a:pt x="9595" y="24144"/>
                </a:lnTo>
                <a:lnTo>
                  <a:pt x="14393" y="21729"/>
                </a:lnTo>
                <a:lnTo>
                  <a:pt x="19201" y="19315"/>
                </a:lnTo>
                <a:lnTo>
                  <a:pt x="21600" y="16900"/>
                </a:lnTo>
                <a:lnTo>
                  <a:pt x="21600" y="12072"/>
                </a:lnTo>
                <a:close/>
              </a:path>
            </a:pathLst>
          </a:custGeom>
          <a:solidFill>
            <a:srgbClr val="EFCEA8"/>
          </a:solidFill>
        </p:spPr>
        <p:txBody>
          <a:bodyPr wrap="square" lIns="0" tIns="0" rIns="0" bIns="0" rtlCol="0">
            <a:noAutofit/>
          </a:bodyPr>
          <a:lstStyle/>
          <a:p>
            <a:endParaRPr/>
          </a:p>
        </p:txBody>
      </p:sp>
      <p:sp>
        <p:nvSpPr>
          <p:cNvPr id="46" name="object 46"/>
          <p:cNvSpPr/>
          <p:nvPr/>
        </p:nvSpPr>
        <p:spPr>
          <a:xfrm>
            <a:off x="8083892" y="554712"/>
            <a:ext cx="21600" cy="21729"/>
          </a:xfrm>
          <a:custGeom>
            <a:avLst/>
            <a:gdLst/>
            <a:ahLst/>
            <a:cxnLst/>
            <a:rect l="l" t="t" r="r" b="b"/>
            <a:pathLst>
              <a:path w="21600" h="21729">
                <a:moveTo>
                  <a:pt x="9595" y="21729"/>
                </a:moveTo>
                <a:lnTo>
                  <a:pt x="14393" y="21729"/>
                </a:lnTo>
                <a:lnTo>
                  <a:pt x="19201" y="19315"/>
                </a:lnTo>
                <a:lnTo>
                  <a:pt x="21600" y="16900"/>
                </a:lnTo>
                <a:lnTo>
                  <a:pt x="21600" y="7243"/>
                </a:lnTo>
                <a:lnTo>
                  <a:pt x="19201" y="2414"/>
                </a:lnTo>
                <a:lnTo>
                  <a:pt x="14393" y="0"/>
                </a:lnTo>
                <a:lnTo>
                  <a:pt x="7196" y="0"/>
                </a:lnTo>
                <a:lnTo>
                  <a:pt x="2398" y="2414"/>
                </a:lnTo>
                <a:lnTo>
                  <a:pt x="0" y="7243"/>
                </a:lnTo>
                <a:lnTo>
                  <a:pt x="0" y="16900"/>
                </a:lnTo>
                <a:lnTo>
                  <a:pt x="2398" y="19315"/>
                </a:lnTo>
                <a:lnTo>
                  <a:pt x="7196" y="21729"/>
                </a:lnTo>
                <a:lnTo>
                  <a:pt x="9595" y="21729"/>
                </a:lnTo>
                <a:close/>
              </a:path>
            </a:pathLst>
          </a:custGeom>
          <a:solidFill>
            <a:srgbClr val="EECAA4"/>
          </a:solidFill>
        </p:spPr>
        <p:txBody>
          <a:bodyPr wrap="square" lIns="0" tIns="0" rIns="0" bIns="0" rtlCol="0">
            <a:noAutofit/>
          </a:bodyPr>
          <a:lstStyle/>
          <a:p>
            <a:endParaRPr/>
          </a:p>
        </p:txBody>
      </p:sp>
      <p:sp>
        <p:nvSpPr>
          <p:cNvPr id="47" name="object 47"/>
          <p:cNvSpPr/>
          <p:nvPr/>
        </p:nvSpPr>
        <p:spPr>
          <a:xfrm>
            <a:off x="8083892" y="554712"/>
            <a:ext cx="21600" cy="21729"/>
          </a:xfrm>
          <a:custGeom>
            <a:avLst/>
            <a:gdLst/>
            <a:ahLst/>
            <a:cxnLst/>
            <a:rect l="l" t="t" r="r" b="b"/>
            <a:pathLst>
              <a:path w="21600" h="21729">
                <a:moveTo>
                  <a:pt x="9595" y="21729"/>
                </a:moveTo>
                <a:lnTo>
                  <a:pt x="14393" y="21729"/>
                </a:lnTo>
                <a:lnTo>
                  <a:pt x="19201" y="19315"/>
                </a:lnTo>
                <a:lnTo>
                  <a:pt x="21600" y="14486"/>
                </a:lnTo>
                <a:lnTo>
                  <a:pt x="21600" y="7243"/>
                </a:lnTo>
                <a:lnTo>
                  <a:pt x="19201" y="4828"/>
                </a:lnTo>
                <a:lnTo>
                  <a:pt x="14393" y="2414"/>
                </a:lnTo>
                <a:lnTo>
                  <a:pt x="9595" y="0"/>
                </a:lnTo>
                <a:lnTo>
                  <a:pt x="7196" y="2414"/>
                </a:lnTo>
                <a:lnTo>
                  <a:pt x="2398" y="4828"/>
                </a:lnTo>
                <a:lnTo>
                  <a:pt x="0" y="7243"/>
                </a:lnTo>
                <a:lnTo>
                  <a:pt x="0" y="14486"/>
                </a:lnTo>
                <a:lnTo>
                  <a:pt x="2398" y="19315"/>
                </a:lnTo>
                <a:lnTo>
                  <a:pt x="7196" y="21729"/>
                </a:lnTo>
                <a:lnTo>
                  <a:pt x="9595" y="21729"/>
                </a:lnTo>
                <a:close/>
              </a:path>
            </a:pathLst>
          </a:custGeom>
          <a:solidFill>
            <a:srgbClr val="EDC7A2"/>
          </a:solidFill>
        </p:spPr>
        <p:txBody>
          <a:bodyPr wrap="square" lIns="0" tIns="0" rIns="0" bIns="0" rtlCol="0">
            <a:noAutofit/>
          </a:bodyPr>
          <a:lstStyle/>
          <a:p>
            <a:endParaRPr/>
          </a:p>
        </p:txBody>
      </p:sp>
      <p:sp>
        <p:nvSpPr>
          <p:cNvPr id="48" name="object 48"/>
          <p:cNvSpPr/>
          <p:nvPr/>
        </p:nvSpPr>
        <p:spPr>
          <a:xfrm>
            <a:off x="8083892" y="554712"/>
            <a:ext cx="21600" cy="21729"/>
          </a:xfrm>
          <a:custGeom>
            <a:avLst/>
            <a:gdLst/>
            <a:ahLst/>
            <a:cxnLst/>
            <a:rect l="l" t="t" r="r" b="b"/>
            <a:pathLst>
              <a:path w="21600" h="21729">
                <a:moveTo>
                  <a:pt x="7196" y="2414"/>
                </a:moveTo>
                <a:lnTo>
                  <a:pt x="2398" y="4828"/>
                </a:lnTo>
                <a:lnTo>
                  <a:pt x="2398" y="7243"/>
                </a:lnTo>
                <a:lnTo>
                  <a:pt x="0" y="12072"/>
                </a:lnTo>
                <a:lnTo>
                  <a:pt x="2398" y="14486"/>
                </a:lnTo>
                <a:lnTo>
                  <a:pt x="2398" y="19315"/>
                </a:lnTo>
                <a:lnTo>
                  <a:pt x="7196" y="21729"/>
                </a:lnTo>
                <a:lnTo>
                  <a:pt x="14393" y="21729"/>
                </a:lnTo>
                <a:lnTo>
                  <a:pt x="16802" y="19315"/>
                </a:lnTo>
                <a:lnTo>
                  <a:pt x="19201" y="14486"/>
                </a:lnTo>
                <a:lnTo>
                  <a:pt x="21600" y="12072"/>
                </a:lnTo>
                <a:lnTo>
                  <a:pt x="19201" y="7243"/>
                </a:lnTo>
                <a:lnTo>
                  <a:pt x="16802" y="4828"/>
                </a:lnTo>
                <a:lnTo>
                  <a:pt x="14393" y="2414"/>
                </a:lnTo>
                <a:lnTo>
                  <a:pt x="9595" y="0"/>
                </a:lnTo>
                <a:lnTo>
                  <a:pt x="7196" y="2414"/>
                </a:lnTo>
                <a:close/>
              </a:path>
            </a:pathLst>
          </a:custGeom>
          <a:solidFill>
            <a:srgbClr val="ECC59F"/>
          </a:solidFill>
        </p:spPr>
        <p:txBody>
          <a:bodyPr wrap="square" lIns="0" tIns="0" rIns="0" bIns="0" rtlCol="0">
            <a:noAutofit/>
          </a:bodyPr>
          <a:lstStyle/>
          <a:p>
            <a:endParaRPr/>
          </a:p>
        </p:txBody>
      </p:sp>
      <p:sp>
        <p:nvSpPr>
          <p:cNvPr id="49" name="object 49"/>
          <p:cNvSpPr/>
          <p:nvPr/>
        </p:nvSpPr>
        <p:spPr>
          <a:xfrm>
            <a:off x="8083892" y="557126"/>
            <a:ext cx="21600" cy="19315"/>
          </a:xfrm>
          <a:custGeom>
            <a:avLst/>
            <a:gdLst/>
            <a:ahLst/>
            <a:cxnLst/>
            <a:rect l="l" t="t" r="r" b="b"/>
            <a:pathLst>
              <a:path w="21600" h="19315">
                <a:moveTo>
                  <a:pt x="0" y="9657"/>
                </a:moveTo>
                <a:lnTo>
                  <a:pt x="2398" y="12072"/>
                </a:lnTo>
                <a:lnTo>
                  <a:pt x="4797" y="16900"/>
                </a:lnTo>
                <a:lnTo>
                  <a:pt x="7196" y="16900"/>
                </a:lnTo>
                <a:lnTo>
                  <a:pt x="9595" y="19315"/>
                </a:lnTo>
                <a:lnTo>
                  <a:pt x="14393" y="16900"/>
                </a:lnTo>
                <a:lnTo>
                  <a:pt x="16802" y="16900"/>
                </a:lnTo>
                <a:lnTo>
                  <a:pt x="19201" y="12072"/>
                </a:lnTo>
                <a:lnTo>
                  <a:pt x="21600" y="9657"/>
                </a:lnTo>
                <a:lnTo>
                  <a:pt x="19201" y="4828"/>
                </a:lnTo>
                <a:lnTo>
                  <a:pt x="16802" y="2414"/>
                </a:lnTo>
                <a:lnTo>
                  <a:pt x="14393" y="0"/>
                </a:lnTo>
                <a:lnTo>
                  <a:pt x="7196" y="0"/>
                </a:lnTo>
                <a:lnTo>
                  <a:pt x="4797" y="2414"/>
                </a:lnTo>
                <a:lnTo>
                  <a:pt x="2398" y="4828"/>
                </a:lnTo>
                <a:lnTo>
                  <a:pt x="0" y="9657"/>
                </a:lnTo>
                <a:close/>
              </a:path>
            </a:pathLst>
          </a:custGeom>
          <a:solidFill>
            <a:srgbClr val="EBC29E"/>
          </a:solidFill>
        </p:spPr>
        <p:txBody>
          <a:bodyPr wrap="square" lIns="0" tIns="0" rIns="0" bIns="0" rtlCol="0">
            <a:noAutofit/>
          </a:bodyPr>
          <a:lstStyle/>
          <a:p>
            <a:endParaRPr/>
          </a:p>
        </p:txBody>
      </p:sp>
      <p:sp>
        <p:nvSpPr>
          <p:cNvPr id="50" name="object 50"/>
          <p:cNvSpPr/>
          <p:nvPr/>
        </p:nvSpPr>
        <p:spPr>
          <a:xfrm>
            <a:off x="8086291" y="557126"/>
            <a:ext cx="16802" cy="19315"/>
          </a:xfrm>
          <a:custGeom>
            <a:avLst/>
            <a:gdLst/>
            <a:ahLst/>
            <a:cxnLst/>
            <a:rect l="l" t="t" r="r" b="b"/>
            <a:pathLst>
              <a:path w="16802" h="19315">
                <a:moveTo>
                  <a:pt x="7196" y="19315"/>
                </a:moveTo>
                <a:lnTo>
                  <a:pt x="11994" y="16900"/>
                </a:lnTo>
                <a:lnTo>
                  <a:pt x="14403" y="14486"/>
                </a:lnTo>
                <a:lnTo>
                  <a:pt x="16802" y="12072"/>
                </a:lnTo>
                <a:lnTo>
                  <a:pt x="16802" y="4828"/>
                </a:lnTo>
                <a:lnTo>
                  <a:pt x="14403" y="2414"/>
                </a:lnTo>
                <a:lnTo>
                  <a:pt x="11994" y="0"/>
                </a:lnTo>
                <a:lnTo>
                  <a:pt x="4797" y="0"/>
                </a:lnTo>
                <a:lnTo>
                  <a:pt x="2398" y="2414"/>
                </a:lnTo>
                <a:lnTo>
                  <a:pt x="0" y="4828"/>
                </a:lnTo>
                <a:lnTo>
                  <a:pt x="0" y="12072"/>
                </a:lnTo>
                <a:lnTo>
                  <a:pt x="2398" y="14486"/>
                </a:lnTo>
                <a:lnTo>
                  <a:pt x="4797" y="16900"/>
                </a:lnTo>
                <a:lnTo>
                  <a:pt x="7196" y="19315"/>
                </a:lnTo>
                <a:close/>
              </a:path>
            </a:pathLst>
          </a:custGeom>
          <a:solidFill>
            <a:srgbClr val="EABD9A"/>
          </a:solidFill>
        </p:spPr>
        <p:txBody>
          <a:bodyPr wrap="square" lIns="0" tIns="0" rIns="0" bIns="0" rtlCol="0">
            <a:noAutofit/>
          </a:bodyPr>
          <a:lstStyle/>
          <a:p>
            <a:endParaRPr/>
          </a:p>
        </p:txBody>
      </p:sp>
      <p:sp>
        <p:nvSpPr>
          <p:cNvPr id="51" name="object 51"/>
          <p:cNvSpPr/>
          <p:nvPr/>
        </p:nvSpPr>
        <p:spPr>
          <a:xfrm>
            <a:off x="8086291" y="557126"/>
            <a:ext cx="16802" cy="16900"/>
          </a:xfrm>
          <a:custGeom>
            <a:avLst/>
            <a:gdLst/>
            <a:ahLst/>
            <a:cxnLst/>
            <a:rect l="l" t="t" r="r" b="b"/>
            <a:pathLst>
              <a:path w="16802" h="16900">
                <a:moveTo>
                  <a:pt x="7196" y="16900"/>
                </a:moveTo>
                <a:lnTo>
                  <a:pt x="14403" y="14486"/>
                </a:lnTo>
                <a:lnTo>
                  <a:pt x="16802" y="9657"/>
                </a:lnTo>
                <a:lnTo>
                  <a:pt x="14403" y="2414"/>
                </a:lnTo>
                <a:lnTo>
                  <a:pt x="7196" y="0"/>
                </a:lnTo>
                <a:lnTo>
                  <a:pt x="2398" y="2414"/>
                </a:lnTo>
                <a:lnTo>
                  <a:pt x="0" y="9657"/>
                </a:lnTo>
                <a:lnTo>
                  <a:pt x="2398" y="14486"/>
                </a:lnTo>
                <a:lnTo>
                  <a:pt x="7196" y="16900"/>
                </a:lnTo>
                <a:close/>
              </a:path>
            </a:pathLst>
          </a:custGeom>
          <a:solidFill>
            <a:srgbClr val="E9BB97"/>
          </a:solidFill>
        </p:spPr>
        <p:txBody>
          <a:bodyPr wrap="square" lIns="0" tIns="0" rIns="0" bIns="0" rtlCol="0">
            <a:noAutofit/>
          </a:bodyPr>
          <a:lstStyle/>
          <a:p>
            <a:endParaRPr/>
          </a:p>
        </p:txBody>
      </p:sp>
      <p:sp>
        <p:nvSpPr>
          <p:cNvPr id="52" name="object 52"/>
          <p:cNvSpPr/>
          <p:nvPr/>
        </p:nvSpPr>
        <p:spPr>
          <a:xfrm>
            <a:off x="8086291" y="557126"/>
            <a:ext cx="16802" cy="16900"/>
          </a:xfrm>
          <a:custGeom>
            <a:avLst/>
            <a:gdLst/>
            <a:ahLst/>
            <a:cxnLst/>
            <a:rect l="l" t="t" r="r" b="b"/>
            <a:pathLst>
              <a:path w="16802" h="16900">
                <a:moveTo>
                  <a:pt x="7196" y="16900"/>
                </a:moveTo>
                <a:lnTo>
                  <a:pt x="14403" y="14486"/>
                </a:lnTo>
                <a:lnTo>
                  <a:pt x="16802" y="9657"/>
                </a:lnTo>
                <a:lnTo>
                  <a:pt x="14403" y="2414"/>
                </a:lnTo>
                <a:lnTo>
                  <a:pt x="7196" y="0"/>
                </a:lnTo>
                <a:lnTo>
                  <a:pt x="2398" y="2414"/>
                </a:lnTo>
                <a:lnTo>
                  <a:pt x="0" y="9657"/>
                </a:lnTo>
                <a:lnTo>
                  <a:pt x="2398" y="14486"/>
                </a:lnTo>
                <a:lnTo>
                  <a:pt x="7196" y="16900"/>
                </a:lnTo>
                <a:close/>
              </a:path>
            </a:pathLst>
          </a:custGeom>
          <a:solidFill>
            <a:srgbClr val="E8B895"/>
          </a:solidFill>
        </p:spPr>
        <p:txBody>
          <a:bodyPr wrap="square" lIns="0" tIns="0" rIns="0" bIns="0" rtlCol="0">
            <a:noAutofit/>
          </a:bodyPr>
          <a:lstStyle/>
          <a:p>
            <a:endParaRPr/>
          </a:p>
        </p:txBody>
      </p:sp>
      <p:sp>
        <p:nvSpPr>
          <p:cNvPr id="53" name="object 53"/>
          <p:cNvSpPr/>
          <p:nvPr/>
        </p:nvSpPr>
        <p:spPr>
          <a:xfrm>
            <a:off x="8086291" y="559541"/>
            <a:ext cx="16802" cy="14486"/>
          </a:xfrm>
          <a:custGeom>
            <a:avLst/>
            <a:gdLst/>
            <a:ahLst/>
            <a:cxnLst/>
            <a:rect l="l" t="t" r="r" b="b"/>
            <a:pathLst>
              <a:path w="16802" h="14486">
                <a:moveTo>
                  <a:pt x="7196" y="14486"/>
                </a:moveTo>
                <a:lnTo>
                  <a:pt x="14403" y="12072"/>
                </a:lnTo>
                <a:lnTo>
                  <a:pt x="16802" y="7243"/>
                </a:lnTo>
                <a:lnTo>
                  <a:pt x="14403" y="2414"/>
                </a:lnTo>
                <a:lnTo>
                  <a:pt x="7196" y="0"/>
                </a:lnTo>
                <a:lnTo>
                  <a:pt x="2398" y="2414"/>
                </a:lnTo>
                <a:lnTo>
                  <a:pt x="0" y="7243"/>
                </a:lnTo>
                <a:lnTo>
                  <a:pt x="2398" y="12072"/>
                </a:lnTo>
                <a:lnTo>
                  <a:pt x="7196" y="14486"/>
                </a:lnTo>
                <a:close/>
              </a:path>
            </a:pathLst>
          </a:custGeom>
          <a:solidFill>
            <a:srgbClr val="E7B593"/>
          </a:solidFill>
        </p:spPr>
        <p:txBody>
          <a:bodyPr wrap="square" lIns="0" tIns="0" rIns="0" bIns="0" rtlCol="0">
            <a:noAutofit/>
          </a:bodyPr>
          <a:lstStyle/>
          <a:p>
            <a:endParaRPr/>
          </a:p>
        </p:txBody>
      </p:sp>
      <p:sp>
        <p:nvSpPr>
          <p:cNvPr id="54" name="object 54"/>
          <p:cNvSpPr/>
          <p:nvPr/>
        </p:nvSpPr>
        <p:spPr>
          <a:xfrm>
            <a:off x="8088690" y="559541"/>
            <a:ext cx="12004" cy="14486"/>
          </a:xfrm>
          <a:custGeom>
            <a:avLst/>
            <a:gdLst/>
            <a:ahLst/>
            <a:cxnLst/>
            <a:rect l="l" t="t" r="r" b="b"/>
            <a:pathLst>
              <a:path w="12004" h="14486">
                <a:moveTo>
                  <a:pt x="4797" y="14486"/>
                </a:moveTo>
                <a:lnTo>
                  <a:pt x="12004" y="12072"/>
                </a:lnTo>
                <a:lnTo>
                  <a:pt x="12004" y="2414"/>
                </a:lnTo>
                <a:lnTo>
                  <a:pt x="4797" y="0"/>
                </a:lnTo>
                <a:lnTo>
                  <a:pt x="0" y="2414"/>
                </a:lnTo>
                <a:lnTo>
                  <a:pt x="0" y="12072"/>
                </a:lnTo>
                <a:lnTo>
                  <a:pt x="4797" y="14486"/>
                </a:lnTo>
                <a:close/>
              </a:path>
            </a:pathLst>
          </a:custGeom>
          <a:solidFill>
            <a:srgbClr val="E6B392"/>
          </a:solidFill>
        </p:spPr>
        <p:txBody>
          <a:bodyPr wrap="square" lIns="0" tIns="0" rIns="0" bIns="0" rtlCol="0">
            <a:noAutofit/>
          </a:bodyPr>
          <a:lstStyle/>
          <a:p>
            <a:endParaRPr/>
          </a:p>
        </p:txBody>
      </p:sp>
      <p:sp>
        <p:nvSpPr>
          <p:cNvPr id="55" name="object 55"/>
          <p:cNvSpPr/>
          <p:nvPr/>
        </p:nvSpPr>
        <p:spPr>
          <a:xfrm>
            <a:off x="8088690" y="559541"/>
            <a:ext cx="12004" cy="12072"/>
          </a:xfrm>
          <a:custGeom>
            <a:avLst/>
            <a:gdLst/>
            <a:ahLst/>
            <a:cxnLst/>
            <a:rect l="l" t="t" r="r" b="b"/>
            <a:pathLst>
              <a:path w="12004" h="12072">
                <a:moveTo>
                  <a:pt x="4797" y="12072"/>
                </a:moveTo>
                <a:lnTo>
                  <a:pt x="9595" y="12072"/>
                </a:lnTo>
                <a:lnTo>
                  <a:pt x="12004" y="7243"/>
                </a:lnTo>
                <a:lnTo>
                  <a:pt x="9595" y="2414"/>
                </a:lnTo>
                <a:lnTo>
                  <a:pt x="4797" y="0"/>
                </a:lnTo>
                <a:lnTo>
                  <a:pt x="2398" y="2414"/>
                </a:lnTo>
                <a:lnTo>
                  <a:pt x="0" y="7243"/>
                </a:lnTo>
                <a:lnTo>
                  <a:pt x="2398" y="12072"/>
                </a:lnTo>
                <a:lnTo>
                  <a:pt x="4797" y="12072"/>
                </a:lnTo>
                <a:close/>
              </a:path>
            </a:pathLst>
          </a:custGeom>
          <a:solidFill>
            <a:srgbClr val="E4AF8F"/>
          </a:solidFill>
        </p:spPr>
        <p:txBody>
          <a:bodyPr wrap="square" lIns="0" tIns="0" rIns="0" bIns="0" rtlCol="0">
            <a:noAutofit/>
          </a:bodyPr>
          <a:lstStyle/>
          <a:p>
            <a:endParaRPr/>
          </a:p>
        </p:txBody>
      </p:sp>
      <p:sp>
        <p:nvSpPr>
          <p:cNvPr id="56" name="object 56"/>
          <p:cNvSpPr/>
          <p:nvPr/>
        </p:nvSpPr>
        <p:spPr>
          <a:xfrm>
            <a:off x="8088690" y="559541"/>
            <a:ext cx="12004" cy="12072"/>
          </a:xfrm>
          <a:custGeom>
            <a:avLst/>
            <a:gdLst/>
            <a:ahLst/>
            <a:cxnLst/>
            <a:rect l="l" t="t" r="r" b="b"/>
            <a:pathLst>
              <a:path w="12004" h="12072">
                <a:moveTo>
                  <a:pt x="4797" y="12072"/>
                </a:moveTo>
                <a:lnTo>
                  <a:pt x="9595" y="9657"/>
                </a:lnTo>
                <a:lnTo>
                  <a:pt x="12004" y="7243"/>
                </a:lnTo>
                <a:lnTo>
                  <a:pt x="9595" y="2414"/>
                </a:lnTo>
                <a:lnTo>
                  <a:pt x="4797" y="0"/>
                </a:lnTo>
                <a:lnTo>
                  <a:pt x="2398" y="2414"/>
                </a:lnTo>
                <a:lnTo>
                  <a:pt x="0" y="7243"/>
                </a:lnTo>
                <a:lnTo>
                  <a:pt x="2398" y="9657"/>
                </a:lnTo>
                <a:lnTo>
                  <a:pt x="4797" y="12072"/>
                </a:lnTo>
                <a:close/>
              </a:path>
            </a:pathLst>
          </a:custGeom>
          <a:solidFill>
            <a:srgbClr val="E3AC8D"/>
          </a:solidFill>
        </p:spPr>
        <p:txBody>
          <a:bodyPr wrap="square" lIns="0" tIns="0" rIns="0" bIns="0" rtlCol="0">
            <a:noAutofit/>
          </a:bodyPr>
          <a:lstStyle/>
          <a:p>
            <a:endParaRPr/>
          </a:p>
        </p:txBody>
      </p:sp>
      <p:sp>
        <p:nvSpPr>
          <p:cNvPr id="57" name="object 57"/>
          <p:cNvSpPr/>
          <p:nvPr/>
        </p:nvSpPr>
        <p:spPr>
          <a:xfrm>
            <a:off x="8275908" y="1521259"/>
            <a:ext cx="26408" cy="161485"/>
          </a:xfrm>
          <a:custGeom>
            <a:avLst/>
            <a:gdLst/>
            <a:ahLst/>
            <a:cxnLst/>
            <a:rect l="l" t="t" r="r" b="b"/>
            <a:pathLst>
              <a:path w="26408" h="161485">
                <a:moveTo>
                  <a:pt x="26408" y="161485"/>
                </a:moveTo>
                <a:lnTo>
                  <a:pt x="7206" y="4819"/>
                </a:lnTo>
                <a:lnTo>
                  <a:pt x="4797" y="2414"/>
                </a:lnTo>
                <a:lnTo>
                  <a:pt x="0" y="0"/>
                </a:lnTo>
                <a:lnTo>
                  <a:pt x="21600" y="161485"/>
                </a:lnTo>
                <a:lnTo>
                  <a:pt x="26408" y="161485"/>
                </a:lnTo>
                <a:close/>
              </a:path>
            </a:pathLst>
          </a:custGeom>
          <a:solidFill>
            <a:srgbClr val="000000"/>
          </a:solidFill>
        </p:spPr>
        <p:txBody>
          <a:bodyPr wrap="square" lIns="0" tIns="0" rIns="0" bIns="0" rtlCol="0">
            <a:noAutofit/>
          </a:bodyPr>
          <a:lstStyle/>
          <a:p>
            <a:endParaRPr/>
          </a:p>
        </p:txBody>
      </p:sp>
      <p:sp>
        <p:nvSpPr>
          <p:cNvPr id="58" name="object 58"/>
          <p:cNvSpPr/>
          <p:nvPr/>
        </p:nvSpPr>
        <p:spPr>
          <a:xfrm>
            <a:off x="8237505" y="1432080"/>
            <a:ext cx="69609" cy="272356"/>
          </a:xfrm>
          <a:custGeom>
            <a:avLst/>
            <a:gdLst/>
            <a:ahLst/>
            <a:cxnLst/>
            <a:rect l="l" t="t" r="r" b="b"/>
            <a:pathLst>
              <a:path w="69609" h="272356">
                <a:moveTo>
                  <a:pt x="21600" y="224154"/>
                </a:moveTo>
                <a:lnTo>
                  <a:pt x="28807" y="269945"/>
                </a:lnTo>
                <a:lnTo>
                  <a:pt x="38403" y="272356"/>
                </a:lnTo>
                <a:lnTo>
                  <a:pt x="48008" y="272356"/>
                </a:lnTo>
                <a:lnTo>
                  <a:pt x="57604" y="269945"/>
                </a:lnTo>
                <a:lnTo>
                  <a:pt x="64811" y="265125"/>
                </a:lnTo>
                <a:lnTo>
                  <a:pt x="69609" y="260302"/>
                </a:lnTo>
                <a:lnTo>
                  <a:pt x="67210" y="257897"/>
                </a:lnTo>
                <a:lnTo>
                  <a:pt x="50407" y="267535"/>
                </a:lnTo>
                <a:lnTo>
                  <a:pt x="43201" y="267535"/>
                </a:lnTo>
                <a:lnTo>
                  <a:pt x="36004" y="262717"/>
                </a:lnTo>
                <a:lnTo>
                  <a:pt x="2398" y="0"/>
                </a:lnTo>
                <a:lnTo>
                  <a:pt x="0" y="0"/>
                </a:lnTo>
                <a:lnTo>
                  <a:pt x="12004" y="130156"/>
                </a:lnTo>
                <a:lnTo>
                  <a:pt x="21600" y="224154"/>
                </a:lnTo>
                <a:close/>
              </a:path>
            </a:pathLst>
          </a:custGeom>
          <a:solidFill>
            <a:srgbClr val="000000"/>
          </a:solidFill>
        </p:spPr>
        <p:txBody>
          <a:bodyPr wrap="square" lIns="0" tIns="0" rIns="0" bIns="0" rtlCol="0">
            <a:noAutofit/>
          </a:bodyPr>
          <a:lstStyle/>
          <a:p>
            <a:endParaRPr/>
          </a:p>
        </p:txBody>
      </p:sp>
      <p:sp>
        <p:nvSpPr>
          <p:cNvPr id="59" name="object 59"/>
          <p:cNvSpPr/>
          <p:nvPr/>
        </p:nvSpPr>
        <p:spPr>
          <a:xfrm>
            <a:off x="8278307" y="1665873"/>
            <a:ext cx="9605" cy="7233"/>
          </a:xfrm>
          <a:custGeom>
            <a:avLst/>
            <a:gdLst/>
            <a:ahLst/>
            <a:cxnLst/>
            <a:rect l="l" t="t" r="r" b="b"/>
            <a:pathLst>
              <a:path w="9605" h="7233">
                <a:moveTo>
                  <a:pt x="4807" y="7233"/>
                </a:moveTo>
                <a:lnTo>
                  <a:pt x="9605" y="4819"/>
                </a:lnTo>
                <a:lnTo>
                  <a:pt x="9605" y="0"/>
                </a:lnTo>
                <a:lnTo>
                  <a:pt x="4807" y="0"/>
                </a:lnTo>
                <a:lnTo>
                  <a:pt x="0" y="2414"/>
                </a:lnTo>
                <a:lnTo>
                  <a:pt x="2398" y="4819"/>
                </a:lnTo>
                <a:lnTo>
                  <a:pt x="2398" y="7233"/>
                </a:lnTo>
                <a:lnTo>
                  <a:pt x="4807" y="7233"/>
                </a:lnTo>
                <a:close/>
              </a:path>
            </a:pathLst>
          </a:custGeom>
          <a:solidFill>
            <a:srgbClr val="000000"/>
          </a:solidFill>
        </p:spPr>
        <p:txBody>
          <a:bodyPr wrap="square" lIns="0" tIns="0" rIns="0" bIns="0" rtlCol="0">
            <a:noAutofit/>
          </a:bodyPr>
          <a:lstStyle/>
          <a:p>
            <a:endParaRPr/>
          </a:p>
        </p:txBody>
      </p:sp>
      <p:sp>
        <p:nvSpPr>
          <p:cNvPr id="60" name="object 60"/>
          <p:cNvSpPr/>
          <p:nvPr/>
        </p:nvSpPr>
        <p:spPr>
          <a:xfrm>
            <a:off x="8215904" y="1085004"/>
            <a:ext cx="64801" cy="429021"/>
          </a:xfrm>
          <a:custGeom>
            <a:avLst/>
            <a:gdLst/>
            <a:ahLst/>
            <a:cxnLst/>
            <a:rect l="l" t="t" r="r" b="b"/>
            <a:pathLst>
              <a:path w="64801" h="429021">
                <a:moveTo>
                  <a:pt x="64801" y="429021"/>
                </a:moveTo>
                <a:lnTo>
                  <a:pt x="57604" y="363948"/>
                </a:lnTo>
                <a:lnTo>
                  <a:pt x="43201" y="255483"/>
                </a:lnTo>
                <a:lnTo>
                  <a:pt x="23999" y="139794"/>
                </a:lnTo>
                <a:lnTo>
                  <a:pt x="9595" y="43391"/>
                </a:lnTo>
                <a:lnTo>
                  <a:pt x="7196" y="19286"/>
                </a:lnTo>
                <a:lnTo>
                  <a:pt x="4797" y="7233"/>
                </a:lnTo>
                <a:lnTo>
                  <a:pt x="2398" y="2414"/>
                </a:lnTo>
                <a:lnTo>
                  <a:pt x="0" y="0"/>
                </a:lnTo>
                <a:lnTo>
                  <a:pt x="9595" y="72306"/>
                </a:lnTo>
                <a:lnTo>
                  <a:pt x="19201" y="137389"/>
                </a:lnTo>
                <a:lnTo>
                  <a:pt x="36004" y="245845"/>
                </a:lnTo>
                <a:lnTo>
                  <a:pt x="60003" y="426617"/>
                </a:lnTo>
                <a:lnTo>
                  <a:pt x="64801" y="429021"/>
                </a:lnTo>
                <a:close/>
              </a:path>
            </a:pathLst>
          </a:custGeom>
          <a:solidFill>
            <a:srgbClr val="000000"/>
          </a:solidFill>
        </p:spPr>
        <p:txBody>
          <a:bodyPr wrap="square" lIns="0" tIns="0" rIns="0" bIns="0" rtlCol="0">
            <a:noAutofit/>
          </a:bodyPr>
          <a:lstStyle/>
          <a:p>
            <a:endParaRPr/>
          </a:p>
        </p:txBody>
      </p:sp>
      <p:sp>
        <p:nvSpPr>
          <p:cNvPr id="61" name="object 61"/>
          <p:cNvSpPr/>
          <p:nvPr/>
        </p:nvSpPr>
        <p:spPr>
          <a:xfrm>
            <a:off x="8201501" y="1152491"/>
            <a:ext cx="38403" cy="265131"/>
          </a:xfrm>
          <a:custGeom>
            <a:avLst/>
            <a:gdLst/>
            <a:ahLst/>
            <a:cxnLst/>
            <a:rect l="l" t="t" r="r" b="b"/>
            <a:pathLst>
              <a:path w="38403" h="265131">
                <a:moveTo>
                  <a:pt x="38403" y="250664"/>
                </a:moveTo>
                <a:lnTo>
                  <a:pt x="7196" y="4819"/>
                </a:lnTo>
                <a:lnTo>
                  <a:pt x="4797" y="2414"/>
                </a:lnTo>
                <a:lnTo>
                  <a:pt x="4797" y="0"/>
                </a:lnTo>
                <a:lnTo>
                  <a:pt x="0" y="0"/>
                </a:lnTo>
                <a:lnTo>
                  <a:pt x="7196" y="45796"/>
                </a:lnTo>
                <a:lnTo>
                  <a:pt x="19201" y="137389"/>
                </a:lnTo>
                <a:lnTo>
                  <a:pt x="33605" y="265131"/>
                </a:lnTo>
                <a:lnTo>
                  <a:pt x="36004" y="265131"/>
                </a:lnTo>
                <a:lnTo>
                  <a:pt x="38403" y="260302"/>
                </a:lnTo>
                <a:lnTo>
                  <a:pt x="38403" y="250664"/>
                </a:lnTo>
                <a:close/>
              </a:path>
            </a:pathLst>
          </a:custGeom>
          <a:solidFill>
            <a:srgbClr val="000000"/>
          </a:solidFill>
        </p:spPr>
        <p:txBody>
          <a:bodyPr wrap="square" lIns="0" tIns="0" rIns="0" bIns="0" rtlCol="0">
            <a:noAutofit/>
          </a:bodyPr>
          <a:lstStyle/>
          <a:p>
            <a:endParaRPr/>
          </a:p>
        </p:txBody>
      </p:sp>
      <p:sp>
        <p:nvSpPr>
          <p:cNvPr id="62" name="object 62"/>
          <p:cNvSpPr/>
          <p:nvPr/>
        </p:nvSpPr>
        <p:spPr>
          <a:xfrm>
            <a:off x="8179900" y="1051260"/>
            <a:ext cx="36004" cy="26519"/>
          </a:xfrm>
          <a:custGeom>
            <a:avLst/>
            <a:gdLst/>
            <a:ahLst/>
            <a:cxnLst/>
            <a:rect l="l" t="t" r="r" b="b"/>
            <a:pathLst>
              <a:path w="36004" h="26519">
                <a:moveTo>
                  <a:pt x="14403" y="9647"/>
                </a:moveTo>
                <a:lnTo>
                  <a:pt x="26398" y="16871"/>
                </a:lnTo>
                <a:lnTo>
                  <a:pt x="28797" y="21700"/>
                </a:lnTo>
                <a:lnTo>
                  <a:pt x="31206" y="26519"/>
                </a:lnTo>
                <a:lnTo>
                  <a:pt x="33605" y="26519"/>
                </a:lnTo>
                <a:lnTo>
                  <a:pt x="33605" y="24105"/>
                </a:lnTo>
                <a:lnTo>
                  <a:pt x="36004" y="21700"/>
                </a:lnTo>
                <a:lnTo>
                  <a:pt x="31206" y="16871"/>
                </a:lnTo>
                <a:lnTo>
                  <a:pt x="26398" y="12052"/>
                </a:lnTo>
                <a:lnTo>
                  <a:pt x="16802" y="4828"/>
                </a:lnTo>
                <a:lnTo>
                  <a:pt x="9595" y="0"/>
                </a:lnTo>
                <a:lnTo>
                  <a:pt x="0" y="0"/>
                </a:lnTo>
                <a:lnTo>
                  <a:pt x="14403" y="9647"/>
                </a:lnTo>
                <a:close/>
              </a:path>
            </a:pathLst>
          </a:custGeom>
          <a:solidFill>
            <a:srgbClr val="000000"/>
          </a:solidFill>
        </p:spPr>
        <p:txBody>
          <a:bodyPr wrap="square" lIns="0" tIns="0" rIns="0" bIns="0" rtlCol="0">
            <a:noAutofit/>
          </a:bodyPr>
          <a:lstStyle/>
          <a:p>
            <a:endParaRPr/>
          </a:p>
        </p:txBody>
      </p:sp>
      <p:sp>
        <p:nvSpPr>
          <p:cNvPr id="63" name="object 63"/>
          <p:cNvSpPr/>
          <p:nvPr/>
        </p:nvSpPr>
        <p:spPr>
          <a:xfrm>
            <a:off x="8124694" y="1258542"/>
            <a:ext cx="88810" cy="33743"/>
          </a:xfrm>
          <a:custGeom>
            <a:avLst/>
            <a:gdLst/>
            <a:ahLst/>
            <a:cxnLst/>
            <a:rect l="l" t="t" r="r" b="b"/>
            <a:pathLst>
              <a:path w="88810" h="33743">
                <a:moveTo>
                  <a:pt x="55205" y="14467"/>
                </a:moveTo>
                <a:lnTo>
                  <a:pt x="16802" y="0"/>
                </a:lnTo>
                <a:lnTo>
                  <a:pt x="0" y="0"/>
                </a:lnTo>
                <a:lnTo>
                  <a:pt x="31206" y="12052"/>
                </a:lnTo>
                <a:lnTo>
                  <a:pt x="62402" y="24105"/>
                </a:lnTo>
                <a:lnTo>
                  <a:pt x="88810" y="33743"/>
                </a:lnTo>
                <a:lnTo>
                  <a:pt x="55205" y="14467"/>
                </a:lnTo>
                <a:close/>
              </a:path>
            </a:pathLst>
          </a:custGeom>
          <a:solidFill>
            <a:srgbClr val="000000"/>
          </a:solidFill>
        </p:spPr>
        <p:txBody>
          <a:bodyPr wrap="square" lIns="0" tIns="0" rIns="0" bIns="0" rtlCol="0">
            <a:noAutofit/>
          </a:bodyPr>
          <a:lstStyle/>
          <a:p>
            <a:endParaRPr/>
          </a:p>
        </p:txBody>
      </p:sp>
      <p:sp>
        <p:nvSpPr>
          <p:cNvPr id="64" name="object 64"/>
          <p:cNvSpPr/>
          <p:nvPr/>
        </p:nvSpPr>
        <p:spPr>
          <a:xfrm>
            <a:off x="8124694" y="1275414"/>
            <a:ext cx="88810" cy="43382"/>
          </a:xfrm>
          <a:custGeom>
            <a:avLst/>
            <a:gdLst/>
            <a:ahLst/>
            <a:cxnLst/>
            <a:rect l="l" t="t" r="r" b="b"/>
            <a:pathLst>
              <a:path w="88810" h="43382">
                <a:moveTo>
                  <a:pt x="76806" y="40977"/>
                </a:moveTo>
                <a:lnTo>
                  <a:pt x="81604" y="43382"/>
                </a:lnTo>
                <a:lnTo>
                  <a:pt x="88810" y="43382"/>
                </a:lnTo>
                <a:lnTo>
                  <a:pt x="86411" y="40977"/>
                </a:lnTo>
                <a:lnTo>
                  <a:pt x="16802" y="4819"/>
                </a:lnTo>
                <a:lnTo>
                  <a:pt x="0" y="0"/>
                </a:lnTo>
                <a:lnTo>
                  <a:pt x="4797" y="4819"/>
                </a:lnTo>
                <a:lnTo>
                  <a:pt x="12004" y="9638"/>
                </a:lnTo>
                <a:lnTo>
                  <a:pt x="21600" y="14467"/>
                </a:lnTo>
                <a:lnTo>
                  <a:pt x="28797" y="19286"/>
                </a:lnTo>
                <a:lnTo>
                  <a:pt x="76806" y="40977"/>
                </a:lnTo>
                <a:close/>
              </a:path>
            </a:pathLst>
          </a:custGeom>
          <a:solidFill>
            <a:srgbClr val="000000"/>
          </a:solidFill>
        </p:spPr>
        <p:txBody>
          <a:bodyPr wrap="square" lIns="0" tIns="0" rIns="0" bIns="0" rtlCol="0">
            <a:noAutofit/>
          </a:bodyPr>
          <a:lstStyle/>
          <a:p>
            <a:endParaRPr/>
          </a:p>
        </p:txBody>
      </p:sp>
      <p:sp>
        <p:nvSpPr>
          <p:cNvPr id="65" name="object 65"/>
          <p:cNvSpPr/>
          <p:nvPr/>
        </p:nvSpPr>
        <p:spPr>
          <a:xfrm>
            <a:off x="8184698" y="1085004"/>
            <a:ext cx="21600" cy="45796"/>
          </a:xfrm>
          <a:custGeom>
            <a:avLst/>
            <a:gdLst/>
            <a:ahLst/>
            <a:cxnLst/>
            <a:rect l="l" t="t" r="r" b="b"/>
            <a:pathLst>
              <a:path w="21600" h="45796">
                <a:moveTo>
                  <a:pt x="7206" y="12052"/>
                </a:moveTo>
                <a:lnTo>
                  <a:pt x="12004" y="21700"/>
                </a:lnTo>
                <a:lnTo>
                  <a:pt x="14403" y="33743"/>
                </a:lnTo>
                <a:lnTo>
                  <a:pt x="19201" y="45796"/>
                </a:lnTo>
                <a:lnTo>
                  <a:pt x="21600" y="43391"/>
                </a:lnTo>
                <a:lnTo>
                  <a:pt x="16802" y="21700"/>
                </a:lnTo>
                <a:lnTo>
                  <a:pt x="12004" y="9647"/>
                </a:lnTo>
                <a:lnTo>
                  <a:pt x="2398" y="0"/>
                </a:lnTo>
                <a:lnTo>
                  <a:pt x="0" y="0"/>
                </a:lnTo>
                <a:lnTo>
                  <a:pt x="0" y="2414"/>
                </a:lnTo>
                <a:lnTo>
                  <a:pt x="7206" y="12052"/>
                </a:lnTo>
                <a:close/>
              </a:path>
            </a:pathLst>
          </a:custGeom>
          <a:solidFill>
            <a:srgbClr val="000000"/>
          </a:solidFill>
        </p:spPr>
        <p:txBody>
          <a:bodyPr wrap="square" lIns="0" tIns="0" rIns="0" bIns="0" rtlCol="0">
            <a:noAutofit/>
          </a:bodyPr>
          <a:lstStyle/>
          <a:p>
            <a:endParaRPr/>
          </a:p>
        </p:txBody>
      </p:sp>
      <p:sp>
        <p:nvSpPr>
          <p:cNvPr id="66" name="object 66"/>
          <p:cNvSpPr/>
          <p:nvPr/>
        </p:nvSpPr>
        <p:spPr>
          <a:xfrm>
            <a:off x="8170294" y="986187"/>
            <a:ext cx="33605" cy="67487"/>
          </a:xfrm>
          <a:custGeom>
            <a:avLst/>
            <a:gdLst/>
            <a:ahLst/>
            <a:cxnLst/>
            <a:rect l="l" t="t" r="r" b="b"/>
            <a:pathLst>
              <a:path w="33605" h="67487">
                <a:moveTo>
                  <a:pt x="0" y="0"/>
                </a:moveTo>
                <a:lnTo>
                  <a:pt x="4807" y="12052"/>
                </a:lnTo>
                <a:lnTo>
                  <a:pt x="12004" y="19286"/>
                </a:lnTo>
                <a:lnTo>
                  <a:pt x="19201" y="28924"/>
                </a:lnTo>
                <a:lnTo>
                  <a:pt x="24009" y="38563"/>
                </a:lnTo>
                <a:lnTo>
                  <a:pt x="26408" y="45796"/>
                </a:lnTo>
                <a:lnTo>
                  <a:pt x="26408" y="53030"/>
                </a:lnTo>
                <a:lnTo>
                  <a:pt x="28807" y="62668"/>
                </a:lnTo>
                <a:lnTo>
                  <a:pt x="28807" y="65073"/>
                </a:lnTo>
                <a:lnTo>
                  <a:pt x="31206" y="67487"/>
                </a:lnTo>
                <a:lnTo>
                  <a:pt x="33605" y="55434"/>
                </a:lnTo>
                <a:lnTo>
                  <a:pt x="33605" y="43382"/>
                </a:lnTo>
                <a:lnTo>
                  <a:pt x="28807" y="33743"/>
                </a:lnTo>
                <a:lnTo>
                  <a:pt x="24009" y="21691"/>
                </a:lnTo>
                <a:lnTo>
                  <a:pt x="14403" y="14467"/>
                </a:lnTo>
                <a:lnTo>
                  <a:pt x="9605" y="9638"/>
                </a:lnTo>
                <a:lnTo>
                  <a:pt x="7206" y="4819"/>
                </a:lnTo>
                <a:lnTo>
                  <a:pt x="4807" y="2414"/>
                </a:lnTo>
                <a:lnTo>
                  <a:pt x="0" y="0"/>
                </a:lnTo>
                <a:close/>
              </a:path>
            </a:pathLst>
          </a:custGeom>
          <a:solidFill>
            <a:srgbClr val="000000"/>
          </a:solidFill>
        </p:spPr>
        <p:txBody>
          <a:bodyPr wrap="square" lIns="0" tIns="0" rIns="0" bIns="0" rtlCol="0">
            <a:noAutofit/>
          </a:bodyPr>
          <a:lstStyle/>
          <a:p>
            <a:endParaRPr/>
          </a:p>
        </p:txBody>
      </p:sp>
      <p:sp>
        <p:nvSpPr>
          <p:cNvPr id="67" name="object 67"/>
          <p:cNvSpPr/>
          <p:nvPr/>
        </p:nvSpPr>
        <p:spPr>
          <a:xfrm>
            <a:off x="8050287" y="1198288"/>
            <a:ext cx="151213" cy="53030"/>
          </a:xfrm>
          <a:custGeom>
            <a:avLst/>
            <a:gdLst/>
            <a:ahLst/>
            <a:cxnLst/>
            <a:rect l="l" t="t" r="r" b="b"/>
            <a:pathLst>
              <a:path w="151213" h="53030">
                <a:moveTo>
                  <a:pt x="14403" y="50615"/>
                </a:moveTo>
                <a:lnTo>
                  <a:pt x="26398" y="45796"/>
                </a:lnTo>
                <a:lnTo>
                  <a:pt x="88810" y="24105"/>
                </a:lnTo>
                <a:lnTo>
                  <a:pt x="132011" y="9638"/>
                </a:lnTo>
                <a:lnTo>
                  <a:pt x="151213" y="0"/>
                </a:lnTo>
                <a:lnTo>
                  <a:pt x="141617" y="0"/>
                </a:lnTo>
                <a:lnTo>
                  <a:pt x="127213" y="4819"/>
                </a:lnTo>
                <a:lnTo>
                  <a:pt x="86411" y="19286"/>
                </a:lnTo>
                <a:lnTo>
                  <a:pt x="43201" y="33743"/>
                </a:lnTo>
                <a:lnTo>
                  <a:pt x="11994" y="43382"/>
                </a:lnTo>
                <a:lnTo>
                  <a:pt x="4797" y="48201"/>
                </a:lnTo>
                <a:lnTo>
                  <a:pt x="2398" y="50615"/>
                </a:lnTo>
                <a:lnTo>
                  <a:pt x="0" y="53030"/>
                </a:lnTo>
                <a:lnTo>
                  <a:pt x="14403" y="50615"/>
                </a:lnTo>
                <a:close/>
              </a:path>
            </a:pathLst>
          </a:custGeom>
          <a:solidFill>
            <a:srgbClr val="000000"/>
          </a:solidFill>
        </p:spPr>
        <p:txBody>
          <a:bodyPr wrap="square" lIns="0" tIns="0" rIns="0" bIns="0" rtlCol="0">
            <a:noAutofit/>
          </a:bodyPr>
          <a:lstStyle/>
          <a:p>
            <a:endParaRPr/>
          </a:p>
        </p:txBody>
      </p:sp>
      <p:sp>
        <p:nvSpPr>
          <p:cNvPr id="68" name="object 68"/>
          <p:cNvSpPr/>
          <p:nvPr/>
        </p:nvSpPr>
        <p:spPr>
          <a:xfrm>
            <a:off x="8055085" y="1210341"/>
            <a:ext cx="146415" cy="60254"/>
          </a:xfrm>
          <a:custGeom>
            <a:avLst/>
            <a:gdLst/>
            <a:ahLst/>
            <a:cxnLst/>
            <a:rect l="l" t="t" r="r" b="b"/>
            <a:pathLst>
              <a:path w="146415" h="60254">
                <a:moveTo>
                  <a:pt x="12004" y="60254"/>
                </a:moveTo>
                <a:lnTo>
                  <a:pt x="141617" y="7233"/>
                </a:lnTo>
                <a:lnTo>
                  <a:pt x="141617" y="4819"/>
                </a:lnTo>
                <a:lnTo>
                  <a:pt x="144016" y="2404"/>
                </a:lnTo>
                <a:lnTo>
                  <a:pt x="146415" y="0"/>
                </a:lnTo>
                <a:lnTo>
                  <a:pt x="76806" y="28924"/>
                </a:lnTo>
                <a:lnTo>
                  <a:pt x="33605" y="45796"/>
                </a:lnTo>
                <a:lnTo>
                  <a:pt x="4797" y="55434"/>
                </a:lnTo>
                <a:lnTo>
                  <a:pt x="0" y="60254"/>
                </a:lnTo>
                <a:lnTo>
                  <a:pt x="12004" y="60254"/>
                </a:lnTo>
                <a:close/>
              </a:path>
            </a:pathLst>
          </a:custGeom>
          <a:solidFill>
            <a:srgbClr val="000000"/>
          </a:solidFill>
        </p:spPr>
        <p:txBody>
          <a:bodyPr wrap="square" lIns="0" tIns="0" rIns="0" bIns="0" rtlCol="0">
            <a:noAutofit/>
          </a:bodyPr>
          <a:lstStyle/>
          <a:p>
            <a:endParaRPr/>
          </a:p>
        </p:txBody>
      </p:sp>
      <p:sp>
        <p:nvSpPr>
          <p:cNvPr id="69" name="object 69"/>
          <p:cNvSpPr/>
          <p:nvPr/>
        </p:nvSpPr>
        <p:spPr>
          <a:xfrm>
            <a:off x="8170294" y="1036802"/>
            <a:ext cx="7206" cy="40977"/>
          </a:xfrm>
          <a:custGeom>
            <a:avLst/>
            <a:gdLst/>
            <a:ahLst/>
            <a:cxnLst/>
            <a:rect l="l" t="t" r="r" b="b"/>
            <a:pathLst>
              <a:path w="7206" h="40977">
                <a:moveTo>
                  <a:pt x="4807" y="40977"/>
                </a:moveTo>
                <a:lnTo>
                  <a:pt x="7206" y="21691"/>
                </a:lnTo>
                <a:lnTo>
                  <a:pt x="7206" y="2414"/>
                </a:lnTo>
                <a:lnTo>
                  <a:pt x="4807" y="0"/>
                </a:lnTo>
                <a:lnTo>
                  <a:pt x="2398" y="0"/>
                </a:lnTo>
                <a:lnTo>
                  <a:pt x="0" y="2414"/>
                </a:lnTo>
                <a:lnTo>
                  <a:pt x="0" y="40977"/>
                </a:lnTo>
                <a:lnTo>
                  <a:pt x="4807" y="40977"/>
                </a:lnTo>
                <a:close/>
              </a:path>
            </a:pathLst>
          </a:custGeom>
          <a:solidFill>
            <a:srgbClr val="000000"/>
          </a:solidFill>
        </p:spPr>
        <p:txBody>
          <a:bodyPr wrap="square" lIns="0" tIns="0" rIns="0" bIns="0" rtlCol="0">
            <a:noAutofit/>
          </a:bodyPr>
          <a:lstStyle/>
          <a:p>
            <a:endParaRPr/>
          </a:p>
        </p:txBody>
      </p:sp>
      <p:sp>
        <p:nvSpPr>
          <p:cNvPr id="70" name="object 70"/>
          <p:cNvSpPr/>
          <p:nvPr/>
        </p:nvSpPr>
        <p:spPr>
          <a:xfrm>
            <a:off x="8122295" y="1005473"/>
            <a:ext cx="47999" cy="81945"/>
          </a:xfrm>
          <a:custGeom>
            <a:avLst/>
            <a:gdLst/>
            <a:ahLst/>
            <a:cxnLst/>
            <a:rect l="l" t="t" r="r" b="b"/>
            <a:pathLst>
              <a:path w="47999" h="81945">
                <a:moveTo>
                  <a:pt x="2398" y="21691"/>
                </a:moveTo>
                <a:lnTo>
                  <a:pt x="11994" y="31329"/>
                </a:lnTo>
                <a:lnTo>
                  <a:pt x="21600" y="40967"/>
                </a:lnTo>
                <a:lnTo>
                  <a:pt x="28797" y="53020"/>
                </a:lnTo>
                <a:lnTo>
                  <a:pt x="31196" y="60254"/>
                </a:lnTo>
                <a:lnTo>
                  <a:pt x="31196" y="67487"/>
                </a:lnTo>
                <a:lnTo>
                  <a:pt x="33605" y="72306"/>
                </a:lnTo>
                <a:lnTo>
                  <a:pt x="36004" y="77126"/>
                </a:lnTo>
                <a:lnTo>
                  <a:pt x="40802" y="79530"/>
                </a:lnTo>
                <a:lnTo>
                  <a:pt x="45600" y="81945"/>
                </a:lnTo>
                <a:lnTo>
                  <a:pt x="47999" y="77126"/>
                </a:lnTo>
                <a:lnTo>
                  <a:pt x="43201" y="72306"/>
                </a:lnTo>
                <a:lnTo>
                  <a:pt x="38403" y="67487"/>
                </a:lnTo>
                <a:lnTo>
                  <a:pt x="36004" y="55434"/>
                </a:lnTo>
                <a:lnTo>
                  <a:pt x="33605" y="43382"/>
                </a:lnTo>
                <a:lnTo>
                  <a:pt x="28797" y="36148"/>
                </a:lnTo>
                <a:lnTo>
                  <a:pt x="23999" y="33743"/>
                </a:lnTo>
                <a:lnTo>
                  <a:pt x="16802" y="31329"/>
                </a:lnTo>
                <a:lnTo>
                  <a:pt x="14403" y="28924"/>
                </a:lnTo>
                <a:lnTo>
                  <a:pt x="7196" y="19276"/>
                </a:lnTo>
                <a:lnTo>
                  <a:pt x="2398" y="0"/>
                </a:lnTo>
                <a:lnTo>
                  <a:pt x="0" y="2404"/>
                </a:lnTo>
                <a:lnTo>
                  <a:pt x="0" y="9638"/>
                </a:lnTo>
                <a:lnTo>
                  <a:pt x="2398" y="21691"/>
                </a:lnTo>
                <a:close/>
              </a:path>
            </a:pathLst>
          </a:custGeom>
          <a:solidFill>
            <a:srgbClr val="000000"/>
          </a:solidFill>
        </p:spPr>
        <p:txBody>
          <a:bodyPr wrap="square" lIns="0" tIns="0" rIns="0" bIns="0" rtlCol="0">
            <a:noAutofit/>
          </a:bodyPr>
          <a:lstStyle/>
          <a:p>
            <a:endParaRPr/>
          </a:p>
        </p:txBody>
      </p:sp>
      <p:sp>
        <p:nvSpPr>
          <p:cNvPr id="71" name="object 71"/>
          <p:cNvSpPr/>
          <p:nvPr/>
        </p:nvSpPr>
        <p:spPr>
          <a:xfrm>
            <a:off x="8110291" y="969315"/>
            <a:ext cx="60003" cy="16871"/>
          </a:xfrm>
          <a:custGeom>
            <a:avLst/>
            <a:gdLst/>
            <a:ahLst/>
            <a:cxnLst/>
            <a:rect l="l" t="t" r="r" b="b"/>
            <a:pathLst>
              <a:path w="60003" h="16871">
                <a:moveTo>
                  <a:pt x="16802" y="4819"/>
                </a:moveTo>
                <a:lnTo>
                  <a:pt x="7196" y="9638"/>
                </a:lnTo>
                <a:lnTo>
                  <a:pt x="2398" y="12052"/>
                </a:lnTo>
                <a:lnTo>
                  <a:pt x="0" y="16871"/>
                </a:lnTo>
                <a:lnTo>
                  <a:pt x="9605" y="14467"/>
                </a:lnTo>
                <a:lnTo>
                  <a:pt x="16802" y="12052"/>
                </a:lnTo>
                <a:lnTo>
                  <a:pt x="26408" y="7233"/>
                </a:lnTo>
                <a:lnTo>
                  <a:pt x="38403" y="4819"/>
                </a:lnTo>
                <a:lnTo>
                  <a:pt x="48008" y="7233"/>
                </a:lnTo>
                <a:lnTo>
                  <a:pt x="57604" y="12052"/>
                </a:lnTo>
                <a:lnTo>
                  <a:pt x="60003" y="9638"/>
                </a:lnTo>
                <a:lnTo>
                  <a:pt x="60003" y="7233"/>
                </a:lnTo>
                <a:lnTo>
                  <a:pt x="55205" y="2414"/>
                </a:lnTo>
                <a:lnTo>
                  <a:pt x="50407" y="0"/>
                </a:lnTo>
                <a:lnTo>
                  <a:pt x="40802" y="0"/>
                </a:lnTo>
                <a:lnTo>
                  <a:pt x="16802" y="4819"/>
                </a:lnTo>
                <a:close/>
              </a:path>
            </a:pathLst>
          </a:custGeom>
          <a:solidFill>
            <a:srgbClr val="000000"/>
          </a:solidFill>
        </p:spPr>
        <p:txBody>
          <a:bodyPr wrap="square" lIns="0" tIns="0" rIns="0" bIns="0" rtlCol="0">
            <a:noAutofit/>
          </a:bodyPr>
          <a:lstStyle/>
          <a:p>
            <a:endParaRPr/>
          </a:p>
        </p:txBody>
      </p:sp>
      <p:sp>
        <p:nvSpPr>
          <p:cNvPr id="72" name="object 72"/>
          <p:cNvSpPr/>
          <p:nvPr/>
        </p:nvSpPr>
        <p:spPr>
          <a:xfrm>
            <a:off x="8143896" y="819911"/>
            <a:ext cx="33605" cy="151818"/>
          </a:xfrm>
          <a:custGeom>
            <a:avLst/>
            <a:gdLst/>
            <a:ahLst/>
            <a:cxnLst/>
            <a:rect l="l" t="t" r="r" b="b"/>
            <a:pathLst>
              <a:path w="33605" h="151818">
                <a:moveTo>
                  <a:pt x="4797" y="28895"/>
                </a:moveTo>
                <a:lnTo>
                  <a:pt x="9595" y="57820"/>
                </a:lnTo>
                <a:lnTo>
                  <a:pt x="16802" y="89149"/>
                </a:lnTo>
                <a:lnTo>
                  <a:pt x="21600" y="118074"/>
                </a:lnTo>
                <a:lnTo>
                  <a:pt x="23999" y="127712"/>
                </a:lnTo>
                <a:lnTo>
                  <a:pt x="33605" y="151818"/>
                </a:lnTo>
                <a:lnTo>
                  <a:pt x="28797" y="118074"/>
                </a:lnTo>
                <a:lnTo>
                  <a:pt x="23999" y="84330"/>
                </a:lnTo>
                <a:lnTo>
                  <a:pt x="7196" y="19257"/>
                </a:lnTo>
                <a:lnTo>
                  <a:pt x="4797" y="9609"/>
                </a:lnTo>
                <a:lnTo>
                  <a:pt x="0" y="0"/>
                </a:lnTo>
                <a:lnTo>
                  <a:pt x="4797" y="28895"/>
                </a:lnTo>
                <a:close/>
              </a:path>
            </a:pathLst>
          </a:custGeom>
          <a:solidFill>
            <a:srgbClr val="000000"/>
          </a:solidFill>
        </p:spPr>
        <p:txBody>
          <a:bodyPr wrap="square" lIns="0" tIns="0" rIns="0" bIns="0" rtlCol="0">
            <a:noAutofit/>
          </a:bodyPr>
          <a:lstStyle/>
          <a:p>
            <a:endParaRPr/>
          </a:p>
        </p:txBody>
      </p:sp>
      <p:sp>
        <p:nvSpPr>
          <p:cNvPr id="73" name="object 73"/>
          <p:cNvSpPr/>
          <p:nvPr/>
        </p:nvSpPr>
        <p:spPr>
          <a:xfrm>
            <a:off x="8115089" y="1260957"/>
            <a:ext cx="21610" cy="154252"/>
          </a:xfrm>
          <a:custGeom>
            <a:avLst/>
            <a:gdLst/>
            <a:ahLst/>
            <a:cxnLst/>
            <a:rect l="l" t="t" r="r" b="b"/>
            <a:pathLst>
              <a:path w="21610" h="154252">
                <a:moveTo>
                  <a:pt x="12004" y="118103"/>
                </a:moveTo>
                <a:lnTo>
                  <a:pt x="14403" y="154252"/>
                </a:lnTo>
                <a:lnTo>
                  <a:pt x="21610" y="137380"/>
                </a:lnTo>
                <a:lnTo>
                  <a:pt x="21610" y="127741"/>
                </a:lnTo>
                <a:lnTo>
                  <a:pt x="16802" y="115689"/>
                </a:lnTo>
                <a:lnTo>
                  <a:pt x="7206" y="14457"/>
                </a:lnTo>
                <a:lnTo>
                  <a:pt x="0" y="0"/>
                </a:lnTo>
                <a:lnTo>
                  <a:pt x="2398" y="14457"/>
                </a:lnTo>
                <a:lnTo>
                  <a:pt x="12004" y="118103"/>
                </a:lnTo>
                <a:close/>
              </a:path>
            </a:pathLst>
          </a:custGeom>
          <a:solidFill>
            <a:srgbClr val="000000"/>
          </a:solidFill>
        </p:spPr>
        <p:txBody>
          <a:bodyPr wrap="square" lIns="0" tIns="0" rIns="0" bIns="0" rtlCol="0">
            <a:noAutofit/>
          </a:bodyPr>
          <a:lstStyle/>
          <a:p>
            <a:endParaRPr/>
          </a:p>
        </p:txBody>
      </p:sp>
      <p:sp>
        <p:nvSpPr>
          <p:cNvPr id="74" name="object 74"/>
          <p:cNvSpPr/>
          <p:nvPr/>
        </p:nvSpPr>
        <p:spPr>
          <a:xfrm>
            <a:off x="8069489" y="1509206"/>
            <a:ext cx="52806" cy="50615"/>
          </a:xfrm>
          <a:custGeom>
            <a:avLst/>
            <a:gdLst/>
            <a:ahLst/>
            <a:cxnLst/>
            <a:rect l="l" t="t" r="r" b="b"/>
            <a:pathLst>
              <a:path w="52806" h="50615">
                <a:moveTo>
                  <a:pt x="23999" y="45796"/>
                </a:moveTo>
                <a:lnTo>
                  <a:pt x="7196" y="43382"/>
                </a:lnTo>
                <a:lnTo>
                  <a:pt x="7196" y="45796"/>
                </a:lnTo>
                <a:lnTo>
                  <a:pt x="14403" y="50615"/>
                </a:lnTo>
                <a:lnTo>
                  <a:pt x="43201" y="50615"/>
                </a:lnTo>
                <a:lnTo>
                  <a:pt x="45600" y="48201"/>
                </a:lnTo>
                <a:lnTo>
                  <a:pt x="47999" y="45796"/>
                </a:lnTo>
                <a:lnTo>
                  <a:pt x="50407" y="40977"/>
                </a:lnTo>
                <a:lnTo>
                  <a:pt x="52806" y="31339"/>
                </a:lnTo>
                <a:lnTo>
                  <a:pt x="52806" y="21691"/>
                </a:lnTo>
                <a:lnTo>
                  <a:pt x="47999" y="14467"/>
                </a:lnTo>
                <a:lnTo>
                  <a:pt x="40802" y="7233"/>
                </a:lnTo>
                <a:lnTo>
                  <a:pt x="28797" y="2414"/>
                </a:lnTo>
                <a:lnTo>
                  <a:pt x="19201" y="2414"/>
                </a:lnTo>
                <a:lnTo>
                  <a:pt x="7196" y="0"/>
                </a:lnTo>
                <a:lnTo>
                  <a:pt x="2398" y="4819"/>
                </a:lnTo>
                <a:lnTo>
                  <a:pt x="0" y="7233"/>
                </a:lnTo>
                <a:lnTo>
                  <a:pt x="21600" y="7233"/>
                </a:lnTo>
                <a:lnTo>
                  <a:pt x="31206" y="9638"/>
                </a:lnTo>
                <a:lnTo>
                  <a:pt x="36004" y="14467"/>
                </a:lnTo>
                <a:lnTo>
                  <a:pt x="43201" y="19286"/>
                </a:lnTo>
                <a:lnTo>
                  <a:pt x="45600" y="24105"/>
                </a:lnTo>
                <a:lnTo>
                  <a:pt x="45600" y="38563"/>
                </a:lnTo>
                <a:lnTo>
                  <a:pt x="43201" y="40977"/>
                </a:lnTo>
                <a:lnTo>
                  <a:pt x="33605" y="43382"/>
                </a:lnTo>
                <a:lnTo>
                  <a:pt x="23999" y="45796"/>
                </a:lnTo>
                <a:close/>
              </a:path>
            </a:pathLst>
          </a:custGeom>
          <a:solidFill>
            <a:srgbClr val="000000"/>
          </a:solidFill>
        </p:spPr>
        <p:txBody>
          <a:bodyPr wrap="square" lIns="0" tIns="0" rIns="0" bIns="0" rtlCol="0">
            <a:noAutofit/>
          </a:bodyPr>
          <a:lstStyle/>
          <a:p>
            <a:endParaRPr/>
          </a:p>
        </p:txBody>
      </p:sp>
      <p:sp>
        <p:nvSpPr>
          <p:cNvPr id="75" name="object 75"/>
          <p:cNvSpPr/>
          <p:nvPr/>
        </p:nvSpPr>
        <p:spPr>
          <a:xfrm>
            <a:off x="8062282" y="1412794"/>
            <a:ext cx="60013" cy="12052"/>
          </a:xfrm>
          <a:custGeom>
            <a:avLst/>
            <a:gdLst/>
            <a:ahLst/>
            <a:cxnLst/>
            <a:rect l="l" t="t" r="r" b="b"/>
            <a:pathLst>
              <a:path w="60013" h="12052">
                <a:moveTo>
                  <a:pt x="45609" y="9647"/>
                </a:moveTo>
                <a:lnTo>
                  <a:pt x="52806" y="9647"/>
                </a:lnTo>
                <a:lnTo>
                  <a:pt x="60013" y="4828"/>
                </a:lnTo>
                <a:lnTo>
                  <a:pt x="60013" y="2414"/>
                </a:lnTo>
                <a:lnTo>
                  <a:pt x="57614" y="0"/>
                </a:lnTo>
                <a:lnTo>
                  <a:pt x="48008" y="2414"/>
                </a:lnTo>
                <a:lnTo>
                  <a:pt x="36004" y="4828"/>
                </a:lnTo>
                <a:lnTo>
                  <a:pt x="14403" y="4828"/>
                </a:lnTo>
                <a:lnTo>
                  <a:pt x="7206" y="9647"/>
                </a:lnTo>
                <a:lnTo>
                  <a:pt x="2408" y="9647"/>
                </a:lnTo>
                <a:lnTo>
                  <a:pt x="0" y="12052"/>
                </a:lnTo>
                <a:lnTo>
                  <a:pt x="45609" y="9647"/>
                </a:lnTo>
                <a:close/>
              </a:path>
            </a:pathLst>
          </a:custGeom>
          <a:solidFill>
            <a:srgbClr val="000000"/>
          </a:solidFill>
        </p:spPr>
        <p:txBody>
          <a:bodyPr wrap="square" lIns="0" tIns="0" rIns="0" bIns="0" rtlCol="0">
            <a:noAutofit/>
          </a:bodyPr>
          <a:lstStyle/>
          <a:p>
            <a:endParaRPr/>
          </a:p>
        </p:txBody>
      </p:sp>
      <p:sp>
        <p:nvSpPr>
          <p:cNvPr id="76" name="object 76"/>
          <p:cNvSpPr/>
          <p:nvPr/>
        </p:nvSpPr>
        <p:spPr>
          <a:xfrm>
            <a:off x="8141497" y="663264"/>
            <a:ext cx="9595" cy="144575"/>
          </a:xfrm>
          <a:custGeom>
            <a:avLst/>
            <a:gdLst/>
            <a:ahLst/>
            <a:cxnLst/>
            <a:rect l="l" t="t" r="r" b="b"/>
            <a:pathLst>
              <a:path w="9595" h="144575">
                <a:moveTo>
                  <a:pt x="7196" y="142160"/>
                </a:moveTo>
                <a:lnTo>
                  <a:pt x="7196" y="144575"/>
                </a:lnTo>
                <a:lnTo>
                  <a:pt x="9595" y="144575"/>
                </a:lnTo>
                <a:lnTo>
                  <a:pt x="7196" y="127674"/>
                </a:lnTo>
                <a:lnTo>
                  <a:pt x="7196" y="24047"/>
                </a:lnTo>
                <a:lnTo>
                  <a:pt x="4797" y="7146"/>
                </a:lnTo>
                <a:lnTo>
                  <a:pt x="4797" y="2317"/>
                </a:lnTo>
                <a:lnTo>
                  <a:pt x="2398" y="0"/>
                </a:lnTo>
                <a:lnTo>
                  <a:pt x="0" y="0"/>
                </a:lnTo>
                <a:lnTo>
                  <a:pt x="0" y="115602"/>
                </a:lnTo>
                <a:lnTo>
                  <a:pt x="4797" y="137331"/>
                </a:lnTo>
                <a:lnTo>
                  <a:pt x="7196" y="142160"/>
                </a:lnTo>
                <a:close/>
              </a:path>
            </a:pathLst>
          </a:custGeom>
          <a:solidFill>
            <a:srgbClr val="000000"/>
          </a:solidFill>
        </p:spPr>
        <p:txBody>
          <a:bodyPr wrap="square" lIns="0" tIns="0" rIns="0" bIns="0" rtlCol="0">
            <a:noAutofit/>
          </a:bodyPr>
          <a:lstStyle/>
          <a:p>
            <a:endParaRPr/>
          </a:p>
        </p:txBody>
      </p:sp>
      <p:sp>
        <p:nvSpPr>
          <p:cNvPr id="77" name="object 77"/>
          <p:cNvSpPr/>
          <p:nvPr/>
        </p:nvSpPr>
        <p:spPr>
          <a:xfrm>
            <a:off x="8122295" y="1044036"/>
            <a:ext cx="21600" cy="26510"/>
          </a:xfrm>
          <a:custGeom>
            <a:avLst/>
            <a:gdLst/>
            <a:ahLst/>
            <a:cxnLst/>
            <a:rect l="l" t="t" r="r" b="b"/>
            <a:pathLst>
              <a:path w="21600" h="26510">
                <a:moveTo>
                  <a:pt x="21600" y="26510"/>
                </a:moveTo>
                <a:lnTo>
                  <a:pt x="19201" y="24095"/>
                </a:lnTo>
                <a:lnTo>
                  <a:pt x="14403" y="21691"/>
                </a:lnTo>
                <a:lnTo>
                  <a:pt x="7196" y="14457"/>
                </a:lnTo>
                <a:lnTo>
                  <a:pt x="4797" y="7223"/>
                </a:lnTo>
                <a:lnTo>
                  <a:pt x="4797" y="2404"/>
                </a:lnTo>
                <a:lnTo>
                  <a:pt x="0" y="0"/>
                </a:lnTo>
                <a:lnTo>
                  <a:pt x="2398" y="16871"/>
                </a:lnTo>
                <a:lnTo>
                  <a:pt x="4797" y="21691"/>
                </a:lnTo>
                <a:lnTo>
                  <a:pt x="11994" y="26510"/>
                </a:lnTo>
                <a:lnTo>
                  <a:pt x="21600" y="26510"/>
                </a:lnTo>
                <a:close/>
              </a:path>
            </a:pathLst>
          </a:custGeom>
          <a:solidFill>
            <a:srgbClr val="000000"/>
          </a:solidFill>
        </p:spPr>
        <p:txBody>
          <a:bodyPr wrap="square" lIns="0" tIns="0" rIns="0" bIns="0" rtlCol="0">
            <a:noAutofit/>
          </a:bodyPr>
          <a:lstStyle/>
          <a:p>
            <a:endParaRPr/>
          </a:p>
        </p:txBody>
      </p:sp>
      <p:sp>
        <p:nvSpPr>
          <p:cNvPr id="78" name="object 78"/>
          <p:cNvSpPr/>
          <p:nvPr/>
        </p:nvSpPr>
        <p:spPr>
          <a:xfrm>
            <a:off x="8052686" y="1740590"/>
            <a:ext cx="43201" cy="48204"/>
          </a:xfrm>
          <a:custGeom>
            <a:avLst/>
            <a:gdLst/>
            <a:ahLst/>
            <a:cxnLst/>
            <a:rect l="l" t="t" r="r" b="b"/>
            <a:pathLst>
              <a:path w="43201" h="48204">
                <a:moveTo>
                  <a:pt x="12004" y="48204"/>
                </a:moveTo>
                <a:lnTo>
                  <a:pt x="16802" y="48204"/>
                </a:lnTo>
                <a:lnTo>
                  <a:pt x="31206" y="45793"/>
                </a:lnTo>
                <a:lnTo>
                  <a:pt x="38403" y="43383"/>
                </a:lnTo>
                <a:lnTo>
                  <a:pt x="43201" y="38563"/>
                </a:lnTo>
                <a:lnTo>
                  <a:pt x="43201" y="19281"/>
                </a:lnTo>
                <a:lnTo>
                  <a:pt x="38403" y="2409"/>
                </a:lnTo>
                <a:lnTo>
                  <a:pt x="36004" y="0"/>
                </a:lnTo>
                <a:lnTo>
                  <a:pt x="33605" y="0"/>
                </a:lnTo>
                <a:lnTo>
                  <a:pt x="36004" y="33742"/>
                </a:lnTo>
                <a:lnTo>
                  <a:pt x="31206" y="36153"/>
                </a:lnTo>
                <a:lnTo>
                  <a:pt x="23999" y="38563"/>
                </a:lnTo>
                <a:lnTo>
                  <a:pt x="9595" y="38563"/>
                </a:lnTo>
                <a:lnTo>
                  <a:pt x="4797" y="33742"/>
                </a:lnTo>
                <a:lnTo>
                  <a:pt x="0" y="33742"/>
                </a:lnTo>
                <a:lnTo>
                  <a:pt x="2398" y="40973"/>
                </a:lnTo>
                <a:lnTo>
                  <a:pt x="7196" y="45793"/>
                </a:lnTo>
                <a:lnTo>
                  <a:pt x="12004" y="48204"/>
                </a:lnTo>
                <a:close/>
              </a:path>
            </a:pathLst>
          </a:custGeom>
          <a:solidFill>
            <a:srgbClr val="000000"/>
          </a:solidFill>
        </p:spPr>
        <p:txBody>
          <a:bodyPr wrap="square" lIns="0" tIns="0" rIns="0" bIns="0" rtlCol="0">
            <a:noAutofit/>
          </a:bodyPr>
          <a:lstStyle/>
          <a:p>
            <a:endParaRPr/>
          </a:p>
        </p:txBody>
      </p:sp>
      <p:sp>
        <p:nvSpPr>
          <p:cNvPr id="79" name="object 79"/>
          <p:cNvSpPr/>
          <p:nvPr/>
        </p:nvSpPr>
        <p:spPr>
          <a:xfrm>
            <a:off x="8110291" y="1130800"/>
            <a:ext cx="7196" cy="86774"/>
          </a:xfrm>
          <a:custGeom>
            <a:avLst/>
            <a:gdLst/>
            <a:ahLst/>
            <a:cxnLst/>
            <a:rect l="l" t="t" r="r" b="b"/>
            <a:pathLst>
              <a:path w="7196" h="86774">
                <a:moveTo>
                  <a:pt x="0" y="0"/>
                </a:moveTo>
                <a:lnTo>
                  <a:pt x="2398" y="31339"/>
                </a:lnTo>
                <a:lnTo>
                  <a:pt x="2398" y="84359"/>
                </a:lnTo>
                <a:lnTo>
                  <a:pt x="4797" y="86774"/>
                </a:lnTo>
                <a:lnTo>
                  <a:pt x="7196" y="84359"/>
                </a:lnTo>
                <a:lnTo>
                  <a:pt x="7196" y="2414"/>
                </a:lnTo>
                <a:lnTo>
                  <a:pt x="4797" y="0"/>
                </a:lnTo>
                <a:lnTo>
                  <a:pt x="0" y="0"/>
                </a:lnTo>
                <a:close/>
              </a:path>
            </a:pathLst>
          </a:custGeom>
          <a:solidFill>
            <a:srgbClr val="000000"/>
          </a:solidFill>
        </p:spPr>
        <p:txBody>
          <a:bodyPr wrap="square" lIns="0" tIns="0" rIns="0" bIns="0" rtlCol="0">
            <a:noAutofit/>
          </a:bodyPr>
          <a:lstStyle/>
          <a:p>
            <a:endParaRPr/>
          </a:p>
        </p:txBody>
      </p:sp>
      <p:sp>
        <p:nvSpPr>
          <p:cNvPr id="80" name="object 80"/>
          <p:cNvSpPr/>
          <p:nvPr/>
        </p:nvSpPr>
        <p:spPr>
          <a:xfrm>
            <a:off x="8115089" y="1029569"/>
            <a:ext cx="9605" cy="7233"/>
          </a:xfrm>
          <a:custGeom>
            <a:avLst/>
            <a:gdLst/>
            <a:ahLst/>
            <a:cxnLst/>
            <a:rect l="l" t="t" r="r" b="b"/>
            <a:pathLst>
              <a:path w="9605" h="7233">
                <a:moveTo>
                  <a:pt x="9605" y="7233"/>
                </a:moveTo>
                <a:lnTo>
                  <a:pt x="4807" y="2414"/>
                </a:lnTo>
                <a:lnTo>
                  <a:pt x="0" y="0"/>
                </a:lnTo>
                <a:lnTo>
                  <a:pt x="0" y="2414"/>
                </a:lnTo>
                <a:lnTo>
                  <a:pt x="4807" y="7233"/>
                </a:lnTo>
                <a:lnTo>
                  <a:pt x="9605" y="7233"/>
                </a:lnTo>
                <a:close/>
              </a:path>
            </a:pathLst>
          </a:custGeom>
          <a:solidFill>
            <a:srgbClr val="000000"/>
          </a:solidFill>
        </p:spPr>
        <p:txBody>
          <a:bodyPr wrap="square" lIns="0" tIns="0" rIns="0" bIns="0" rtlCol="0">
            <a:noAutofit/>
          </a:bodyPr>
          <a:lstStyle/>
          <a:p>
            <a:endParaRPr/>
          </a:p>
        </p:txBody>
      </p:sp>
      <p:sp>
        <p:nvSpPr>
          <p:cNvPr id="81" name="object 81"/>
          <p:cNvSpPr/>
          <p:nvPr/>
        </p:nvSpPr>
        <p:spPr>
          <a:xfrm>
            <a:off x="8067090" y="1432080"/>
            <a:ext cx="31196" cy="67487"/>
          </a:xfrm>
          <a:custGeom>
            <a:avLst/>
            <a:gdLst/>
            <a:ahLst/>
            <a:cxnLst/>
            <a:rect l="l" t="t" r="r" b="b"/>
            <a:pathLst>
              <a:path w="31196" h="67487">
                <a:moveTo>
                  <a:pt x="19201" y="62668"/>
                </a:moveTo>
                <a:lnTo>
                  <a:pt x="14393" y="62668"/>
                </a:lnTo>
                <a:lnTo>
                  <a:pt x="9595" y="65073"/>
                </a:lnTo>
                <a:lnTo>
                  <a:pt x="0" y="65073"/>
                </a:lnTo>
                <a:lnTo>
                  <a:pt x="0" y="67487"/>
                </a:lnTo>
                <a:lnTo>
                  <a:pt x="26398" y="67487"/>
                </a:lnTo>
                <a:lnTo>
                  <a:pt x="31196" y="55434"/>
                </a:lnTo>
                <a:lnTo>
                  <a:pt x="31196" y="40977"/>
                </a:lnTo>
                <a:lnTo>
                  <a:pt x="28797" y="9638"/>
                </a:lnTo>
                <a:lnTo>
                  <a:pt x="23999" y="2414"/>
                </a:lnTo>
                <a:lnTo>
                  <a:pt x="21600" y="0"/>
                </a:lnTo>
                <a:lnTo>
                  <a:pt x="19201" y="0"/>
                </a:lnTo>
                <a:lnTo>
                  <a:pt x="23999" y="14457"/>
                </a:lnTo>
                <a:lnTo>
                  <a:pt x="23999" y="48201"/>
                </a:lnTo>
                <a:lnTo>
                  <a:pt x="19201" y="62668"/>
                </a:lnTo>
                <a:close/>
              </a:path>
            </a:pathLst>
          </a:custGeom>
          <a:solidFill>
            <a:srgbClr val="000000"/>
          </a:solidFill>
        </p:spPr>
        <p:txBody>
          <a:bodyPr wrap="square" lIns="0" tIns="0" rIns="0" bIns="0" rtlCol="0">
            <a:noAutofit/>
          </a:bodyPr>
          <a:lstStyle/>
          <a:p>
            <a:endParaRPr/>
          </a:p>
        </p:txBody>
      </p:sp>
      <p:sp>
        <p:nvSpPr>
          <p:cNvPr id="82" name="object 82"/>
          <p:cNvSpPr/>
          <p:nvPr/>
        </p:nvSpPr>
        <p:spPr>
          <a:xfrm>
            <a:off x="8103094" y="593342"/>
            <a:ext cx="38403" cy="40948"/>
          </a:xfrm>
          <a:custGeom>
            <a:avLst/>
            <a:gdLst/>
            <a:ahLst/>
            <a:cxnLst/>
            <a:rect l="l" t="t" r="r" b="b"/>
            <a:pathLst>
              <a:path w="38403" h="40948">
                <a:moveTo>
                  <a:pt x="9595" y="2414"/>
                </a:moveTo>
                <a:lnTo>
                  <a:pt x="0" y="0"/>
                </a:lnTo>
                <a:lnTo>
                  <a:pt x="0" y="7243"/>
                </a:lnTo>
                <a:lnTo>
                  <a:pt x="9595" y="12072"/>
                </a:lnTo>
                <a:lnTo>
                  <a:pt x="21600" y="16804"/>
                </a:lnTo>
                <a:lnTo>
                  <a:pt x="26398" y="21633"/>
                </a:lnTo>
                <a:lnTo>
                  <a:pt x="31196" y="28876"/>
                </a:lnTo>
                <a:lnTo>
                  <a:pt x="33605" y="36119"/>
                </a:lnTo>
                <a:lnTo>
                  <a:pt x="38403" y="40948"/>
                </a:lnTo>
                <a:lnTo>
                  <a:pt x="38403" y="31290"/>
                </a:lnTo>
                <a:lnTo>
                  <a:pt x="33605" y="21633"/>
                </a:lnTo>
                <a:lnTo>
                  <a:pt x="28797" y="12072"/>
                </a:lnTo>
                <a:lnTo>
                  <a:pt x="19201" y="7243"/>
                </a:lnTo>
                <a:lnTo>
                  <a:pt x="9595" y="2414"/>
                </a:lnTo>
                <a:close/>
              </a:path>
            </a:pathLst>
          </a:custGeom>
          <a:solidFill>
            <a:srgbClr val="000000"/>
          </a:solidFill>
        </p:spPr>
        <p:txBody>
          <a:bodyPr wrap="square" lIns="0" tIns="0" rIns="0" bIns="0" rtlCol="0">
            <a:noAutofit/>
          </a:bodyPr>
          <a:lstStyle/>
          <a:p>
            <a:endParaRPr/>
          </a:p>
        </p:txBody>
      </p:sp>
      <p:sp>
        <p:nvSpPr>
          <p:cNvPr id="83" name="object 83"/>
          <p:cNvSpPr/>
          <p:nvPr/>
        </p:nvSpPr>
        <p:spPr>
          <a:xfrm>
            <a:off x="8047888" y="1410389"/>
            <a:ext cx="38403" cy="322970"/>
          </a:xfrm>
          <a:custGeom>
            <a:avLst/>
            <a:gdLst/>
            <a:ahLst/>
            <a:cxnLst/>
            <a:rect l="l" t="t" r="r" b="b"/>
            <a:pathLst>
              <a:path w="38403" h="322970">
                <a:moveTo>
                  <a:pt x="36004" y="322970"/>
                </a:moveTo>
                <a:lnTo>
                  <a:pt x="38403" y="322970"/>
                </a:lnTo>
                <a:lnTo>
                  <a:pt x="38403" y="301278"/>
                </a:lnTo>
                <a:lnTo>
                  <a:pt x="16802" y="103636"/>
                </a:lnTo>
                <a:lnTo>
                  <a:pt x="9595" y="36148"/>
                </a:lnTo>
                <a:lnTo>
                  <a:pt x="7196" y="16871"/>
                </a:lnTo>
                <a:lnTo>
                  <a:pt x="4797" y="7233"/>
                </a:lnTo>
                <a:lnTo>
                  <a:pt x="0" y="0"/>
                </a:lnTo>
                <a:lnTo>
                  <a:pt x="36004" y="322970"/>
                </a:lnTo>
                <a:close/>
              </a:path>
            </a:pathLst>
          </a:custGeom>
          <a:solidFill>
            <a:srgbClr val="000000"/>
          </a:solidFill>
        </p:spPr>
        <p:txBody>
          <a:bodyPr wrap="square" lIns="0" tIns="0" rIns="0" bIns="0" rtlCol="0">
            <a:noAutofit/>
          </a:bodyPr>
          <a:lstStyle/>
          <a:p>
            <a:endParaRPr/>
          </a:p>
        </p:txBody>
      </p:sp>
      <p:sp>
        <p:nvSpPr>
          <p:cNvPr id="84" name="object 84"/>
          <p:cNvSpPr/>
          <p:nvPr/>
        </p:nvSpPr>
        <p:spPr>
          <a:xfrm>
            <a:off x="8088690" y="952443"/>
            <a:ext cx="28797" cy="163900"/>
          </a:xfrm>
          <a:custGeom>
            <a:avLst/>
            <a:gdLst/>
            <a:ahLst/>
            <a:cxnLst/>
            <a:rect l="l" t="t" r="r" b="b"/>
            <a:pathLst>
              <a:path w="28797" h="163900">
                <a:moveTo>
                  <a:pt x="14403" y="79540"/>
                </a:moveTo>
                <a:lnTo>
                  <a:pt x="16802" y="108465"/>
                </a:lnTo>
                <a:lnTo>
                  <a:pt x="23999" y="161485"/>
                </a:lnTo>
                <a:lnTo>
                  <a:pt x="26398" y="163900"/>
                </a:lnTo>
                <a:lnTo>
                  <a:pt x="28797" y="151847"/>
                </a:lnTo>
                <a:lnTo>
                  <a:pt x="28797" y="139794"/>
                </a:lnTo>
                <a:lnTo>
                  <a:pt x="21600" y="84359"/>
                </a:lnTo>
                <a:lnTo>
                  <a:pt x="9595" y="26510"/>
                </a:lnTo>
                <a:lnTo>
                  <a:pt x="2398" y="0"/>
                </a:lnTo>
                <a:lnTo>
                  <a:pt x="0" y="0"/>
                </a:lnTo>
                <a:lnTo>
                  <a:pt x="14403" y="79540"/>
                </a:lnTo>
                <a:close/>
              </a:path>
            </a:pathLst>
          </a:custGeom>
          <a:solidFill>
            <a:srgbClr val="000000"/>
          </a:solidFill>
        </p:spPr>
        <p:txBody>
          <a:bodyPr wrap="square" lIns="0" tIns="0" rIns="0" bIns="0" rtlCol="0">
            <a:noAutofit/>
          </a:bodyPr>
          <a:lstStyle/>
          <a:p>
            <a:endParaRPr/>
          </a:p>
        </p:txBody>
      </p:sp>
      <p:sp>
        <p:nvSpPr>
          <p:cNvPr id="85" name="object 85"/>
          <p:cNvSpPr/>
          <p:nvPr/>
        </p:nvSpPr>
        <p:spPr>
          <a:xfrm>
            <a:off x="8057484" y="1728539"/>
            <a:ext cx="21600" cy="9641"/>
          </a:xfrm>
          <a:custGeom>
            <a:avLst/>
            <a:gdLst/>
            <a:ahLst/>
            <a:cxnLst/>
            <a:rect l="l" t="t" r="r" b="b"/>
            <a:pathLst>
              <a:path w="21600" h="9641">
                <a:moveTo>
                  <a:pt x="2398" y="7230"/>
                </a:moveTo>
                <a:lnTo>
                  <a:pt x="7206" y="9641"/>
                </a:lnTo>
                <a:lnTo>
                  <a:pt x="14403" y="4821"/>
                </a:lnTo>
                <a:lnTo>
                  <a:pt x="19201" y="2410"/>
                </a:lnTo>
                <a:lnTo>
                  <a:pt x="21600" y="0"/>
                </a:lnTo>
                <a:lnTo>
                  <a:pt x="14403" y="0"/>
                </a:lnTo>
                <a:lnTo>
                  <a:pt x="7206" y="2410"/>
                </a:lnTo>
                <a:lnTo>
                  <a:pt x="0" y="4821"/>
                </a:lnTo>
                <a:lnTo>
                  <a:pt x="0" y="7230"/>
                </a:lnTo>
                <a:lnTo>
                  <a:pt x="2398" y="7230"/>
                </a:lnTo>
                <a:close/>
              </a:path>
            </a:pathLst>
          </a:custGeom>
          <a:solidFill>
            <a:srgbClr val="000000"/>
          </a:solidFill>
        </p:spPr>
        <p:txBody>
          <a:bodyPr wrap="square" lIns="0" tIns="0" rIns="0" bIns="0" rtlCol="0">
            <a:noAutofit/>
          </a:bodyPr>
          <a:lstStyle/>
          <a:p>
            <a:endParaRPr/>
          </a:p>
        </p:txBody>
      </p:sp>
      <p:sp>
        <p:nvSpPr>
          <p:cNvPr id="86" name="object 86"/>
          <p:cNvSpPr/>
          <p:nvPr/>
        </p:nvSpPr>
        <p:spPr>
          <a:xfrm>
            <a:off x="8091089" y="742746"/>
            <a:ext cx="23999" cy="127751"/>
          </a:xfrm>
          <a:custGeom>
            <a:avLst/>
            <a:gdLst/>
            <a:ahLst/>
            <a:cxnLst/>
            <a:rect l="l" t="t" r="r" b="b"/>
            <a:pathLst>
              <a:path w="23999" h="127751">
                <a:moveTo>
                  <a:pt x="4797" y="0"/>
                </a:moveTo>
                <a:lnTo>
                  <a:pt x="2398" y="0"/>
                </a:lnTo>
                <a:lnTo>
                  <a:pt x="0" y="2414"/>
                </a:lnTo>
                <a:lnTo>
                  <a:pt x="4797" y="16900"/>
                </a:lnTo>
                <a:lnTo>
                  <a:pt x="9605" y="31387"/>
                </a:lnTo>
                <a:lnTo>
                  <a:pt x="12004" y="53020"/>
                </a:lnTo>
                <a:lnTo>
                  <a:pt x="14403" y="77164"/>
                </a:lnTo>
                <a:lnTo>
                  <a:pt x="14403" y="91593"/>
                </a:lnTo>
                <a:lnTo>
                  <a:pt x="12004" y="103645"/>
                </a:lnTo>
                <a:lnTo>
                  <a:pt x="9605" y="113293"/>
                </a:lnTo>
                <a:lnTo>
                  <a:pt x="4797" y="125337"/>
                </a:lnTo>
                <a:lnTo>
                  <a:pt x="4797" y="127751"/>
                </a:lnTo>
                <a:lnTo>
                  <a:pt x="9605" y="127751"/>
                </a:lnTo>
                <a:lnTo>
                  <a:pt x="16802" y="115698"/>
                </a:lnTo>
                <a:lnTo>
                  <a:pt x="21600" y="101241"/>
                </a:lnTo>
                <a:lnTo>
                  <a:pt x="23999" y="86774"/>
                </a:lnTo>
                <a:lnTo>
                  <a:pt x="21600" y="69921"/>
                </a:lnTo>
                <a:lnTo>
                  <a:pt x="19201" y="40948"/>
                </a:lnTo>
                <a:lnTo>
                  <a:pt x="12004" y="12072"/>
                </a:lnTo>
                <a:lnTo>
                  <a:pt x="7196" y="4828"/>
                </a:lnTo>
                <a:lnTo>
                  <a:pt x="4797" y="0"/>
                </a:lnTo>
                <a:close/>
              </a:path>
            </a:pathLst>
          </a:custGeom>
          <a:solidFill>
            <a:srgbClr val="000000"/>
          </a:solidFill>
        </p:spPr>
        <p:txBody>
          <a:bodyPr wrap="square" lIns="0" tIns="0" rIns="0" bIns="0" rtlCol="0">
            <a:noAutofit/>
          </a:bodyPr>
          <a:lstStyle/>
          <a:p>
            <a:endParaRPr/>
          </a:p>
        </p:txBody>
      </p:sp>
      <p:sp>
        <p:nvSpPr>
          <p:cNvPr id="87" name="object 87"/>
          <p:cNvSpPr/>
          <p:nvPr/>
        </p:nvSpPr>
        <p:spPr>
          <a:xfrm>
            <a:off x="8021480" y="1376646"/>
            <a:ext cx="31206" cy="392867"/>
          </a:xfrm>
          <a:custGeom>
            <a:avLst/>
            <a:gdLst/>
            <a:ahLst/>
            <a:cxnLst/>
            <a:rect l="l" t="t" r="r" b="b"/>
            <a:pathLst>
              <a:path w="31206" h="392867">
                <a:moveTo>
                  <a:pt x="4797" y="2414"/>
                </a:moveTo>
                <a:lnTo>
                  <a:pt x="2398" y="0"/>
                </a:lnTo>
                <a:lnTo>
                  <a:pt x="0" y="0"/>
                </a:lnTo>
                <a:lnTo>
                  <a:pt x="0" y="28924"/>
                </a:lnTo>
                <a:lnTo>
                  <a:pt x="4797" y="57849"/>
                </a:lnTo>
                <a:lnTo>
                  <a:pt x="7206" y="171123"/>
                </a:lnTo>
                <a:lnTo>
                  <a:pt x="21600" y="349483"/>
                </a:lnTo>
                <a:lnTo>
                  <a:pt x="23999" y="371175"/>
                </a:lnTo>
                <a:lnTo>
                  <a:pt x="26408" y="383226"/>
                </a:lnTo>
                <a:lnTo>
                  <a:pt x="28807" y="392867"/>
                </a:lnTo>
                <a:lnTo>
                  <a:pt x="31206" y="390456"/>
                </a:lnTo>
                <a:lnTo>
                  <a:pt x="31206" y="375995"/>
                </a:lnTo>
                <a:lnTo>
                  <a:pt x="28807" y="356714"/>
                </a:lnTo>
                <a:lnTo>
                  <a:pt x="12004" y="139794"/>
                </a:lnTo>
                <a:lnTo>
                  <a:pt x="7206" y="31329"/>
                </a:lnTo>
                <a:lnTo>
                  <a:pt x="4797" y="2414"/>
                </a:lnTo>
                <a:close/>
              </a:path>
            </a:pathLst>
          </a:custGeom>
          <a:solidFill>
            <a:srgbClr val="000000"/>
          </a:solidFill>
        </p:spPr>
        <p:txBody>
          <a:bodyPr wrap="square" lIns="0" tIns="0" rIns="0" bIns="0" rtlCol="0">
            <a:noAutofit/>
          </a:bodyPr>
          <a:lstStyle/>
          <a:p>
            <a:endParaRPr/>
          </a:p>
        </p:txBody>
      </p:sp>
      <p:sp>
        <p:nvSpPr>
          <p:cNvPr id="88" name="object 88"/>
          <p:cNvSpPr/>
          <p:nvPr/>
        </p:nvSpPr>
        <p:spPr>
          <a:xfrm>
            <a:off x="8086291" y="875317"/>
            <a:ext cx="9595" cy="48201"/>
          </a:xfrm>
          <a:custGeom>
            <a:avLst/>
            <a:gdLst/>
            <a:ahLst/>
            <a:cxnLst/>
            <a:rect l="l" t="t" r="r" b="b"/>
            <a:pathLst>
              <a:path w="9595" h="48201">
                <a:moveTo>
                  <a:pt x="7196" y="0"/>
                </a:moveTo>
                <a:lnTo>
                  <a:pt x="0" y="24105"/>
                </a:lnTo>
                <a:lnTo>
                  <a:pt x="0" y="48201"/>
                </a:lnTo>
                <a:lnTo>
                  <a:pt x="2398" y="40977"/>
                </a:lnTo>
                <a:lnTo>
                  <a:pt x="4797" y="28924"/>
                </a:lnTo>
                <a:lnTo>
                  <a:pt x="9595" y="12052"/>
                </a:lnTo>
                <a:lnTo>
                  <a:pt x="7196" y="9638"/>
                </a:lnTo>
                <a:lnTo>
                  <a:pt x="7196" y="0"/>
                </a:lnTo>
                <a:close/>
              </a:path>
            </a:pathLst>
          </a:custGeom>
          <a:solidFill>
            <a:srgbClr val="000000"/>
          </a:solidFill>
        </p:spPr>
        <p:txBody>
          <a:bodyPr wrap="square" lIns="0" tIns="0" rIns="0" bIns="0" rtlCol="0">
            <a:noAutofit/>
          </a:bodyPr>
          <a:lstStyle/>
          <a:p>
            <a:endParaRPr/>
          </a:p>
        </p:txBody>
      </p:sp>
      <p:sp>
        <p:nvSpPr>
          <p:cNvPr id="89" name="object 89"/>
          <p:cNvSpPr/>
          <p:nvPr/>
        </p:nvSpPr>
        <p:spPr>
          <a:xfrm>
            <a:off x="8079085" y="535493"/>
            <a:ext cx="31206" cy="77068"/>
          </a:xfrm>
          <a:custGeom>
            <a:avLst/>
            <a:gdLst/>
            <a:ahLst/>
            <a:cxnLst/>
            <a:rect l="l" t="t" r="r" b="b"/>
            <a:pathLst>
              <a:path w="31206" h="77068">
                <a:moveTo>
                  <a:pt x="14403" y="55434"/>
                </a:moveTo>
                <a:lnTo>
                  <a:pt x="0" y="77068"/>
                </a:lnTo>
                <a:lnTo>
                  <a:pt x="2398" y="77068"/>
                </a:lnTo>
                <a:lnTo>
                  <a:pt x="7206" y="72335"/>
                </a:lnTo>
                <a:lnTo>
                  <a:pt x="14403" y="67506"/>
                </a:lnTo>
                <a:lnTo>
                  <a:pt x="19201" y="60263"/>
                </a:lnTo>
                <a:lnTo>
                  <a:pt x="26408" y="43362"/>
                </a:lnTo>
                <a:lnTo>
                  <a:pt x="28807" y="31290"/>
                </a:lnTo>
                <a:lnTo>
                  <a:pt x="31206" y="21633"/>
                </a:lnTo>
                <a:lnTo>
                  <a:pt x="31206" y="9657"/>
                </a:lnTo>
                <a:lnTo>
                  <a:pt x="26408" y="0"/>
                </a:lnTo>
                <a:lnTo>
                  <a:pt x="24009" y="2414"/>
                </a:lnTo>
                <a:lnTo>
                  <a:pt x="24009" y="7243"/>
                </a:lnTo>
                <a:lnTo>
                  <a:pt x="26408" y="19218"/>
                </a:lnTo>
                <a:lnTo>
                  <a:pt x="24009" y="33705"/>
                </a:lnTo>
                <a:lnTo>
                  <a:pt x="19201" y="45777"/>
                </a:lnTo>
                <a:lnTo>
                  <a:pt x="14403" y="55434"/>
                </a:lnTo>
                <a:close/>
              </a:path>
            </a:pathLst>
          </a:custGeom>
          <a:solidFill>
            <a:srgbClr val="000000"/>
          </a:solidFill>
        </p:spPr>
        <p:txBody>
          <a:bodyPr wrap="square" lIns="0" tIns="0" rIns="0" bIns="0" rtlCol="0">
            <a:noAutofit/>
          </a:bodyPr>
          <a:lstStyle/>
          <a:p>
            <a:endParaRPr/>
          </a:p>
        </p:txBody>
      </p:sp>
      <p:sp>
        <p:nvSpPr>
          <p:cNvPr id="90" name="object 90"/>
          <p:cNvSpPr/>
          <p:nvPr/>
        </p:nvSpPr>
        <p:spPr>
          <a:xfrm>
            <a:off x="8100695" y="470400"/>
            <a:ext cx="7196" cy="55434"/>
          </a:xfrm>
          <a:custGeom>
            <a:avLst/>
            <a:gdLst/>
            <a:ahLst/>
            <a:cxnLst/>
            <a:rect l="l" t="t" r="r" b="b"/>
            <a:pathLst>
              <a:path w="7196" h="55434">
                <a:moveTo>
                  <a:pt x="0" y="2414"/>
                </a:moveTo>
                <a:lnTo>
                  <a:pt x="2398" y="21729"/>
                </a:lnTo>
                <a:lnTo>
                  <a:pt x="2398" y="53020"/>
                </a:lnTo>
                <a:lnTo>
                  <a:pt x="4797" y="55434"/>
                </a:lnTo>
                <a:lnTo>
                  <a:pt x="7196" y="43362"/>
                </a:lnTo>
                <a:lnTo>
                  <a:pt x="7196" y="28876"/>
                </a:lnTo>
                <a:lnTo>
                  <a:pt x="4797" y="2414"/>
                </a:lnTo>
                <a:lnTo>
                  <a:pt x="2398" y="0"/>
                </a:lnTo>
                <a:lnTo>
                  <a:pt x="0" y="2414"/>
                </a:lnTo>
                <a:close/>
              </a:path>
            </a:pathLst>
          </a:custGeom>
          <a:solidFill>
            <a:srgbClr val="000000"/>
          </a:solidFill>
        </p:spPr>
        <p:txBody>
          <a:bodyPr wrap="square" lIns="0" tIns="0" rIns="0" bIns="0" rtlCol="0">
            <a:noAutofit/>
          </a:bodyPr>
          <a:lstStyle/>
          <a:p>
            <a:endParaRPr/>
          </a:p>
        </p:txBody>
      </p:sp>
      <p:sp>
        <p:nvSpPr>
          <p:cNvPr id="91" name="object 91"/>
          <p:cNvSpPr/>
          <p:nvPr/>
        </p:nvSpPr>
        <p:spPr>
          <a:xfrm>
            <a:off x="8052686" y="959676"/>
            <a:ext cx="26398" cy="139794"/>
          </a:xfrm>
          <a:custGeom>
            <a:avLst/>
            <a:gdLst/>
            <a:ahLst/>
            <a:cxnLst/>
            <a:rect l="l" t="t" r="r" b="b"/>
            <a:pathLst>
              <a:path w="26398" h="139794">
                <a:moveTo>
                  <a:pt x="16802" y="122922"/>
                </a:moveTo>
                <a:lnTo>
                  <a:pt x="14403" y="139794"/>
                </a:lnTo>
                <a:lnTo>
                  <a:pt x="21600" y="122922"/>
                </a:lnTo>
                <a:lnTo>
                  <a:pt x="26398" y="113284"/>
                </a:lnTo>
                <a:lnTo>
                  <a:pt x="26398" y="106050"/>
                </a:lnTo>
                <a:lnTo>
                  <a:pt x="23999" y="77126"/>
                </a:lnTo>
                <a:lnTo>
                  <a:pt x="19201" y="50615"/>
                </a:lnTo>
                <a:lnTo>
                  <a:pt x="4797" y="0"/>
                </a:lnTo>
                <a:lnTo>
                  <a:pt x="0" y="0"/>
                </a:lnTo>
                <a:lnTo>
                  <a:pt x="0" y="7233"/>
                </a:lnTo>
                <a:lnTo>
                  <a:pt x="2398" y="14457"/>
                </a:lnTo>
                <a:lnTo>
                  <a:pt x="14403" y="65073"/>
                </a:lnTo>
                <a:lnTo>
                  <a:pt x="16802" y="101231"/>
                </a:lnTo>
                <a:lnTo>
                  <a:pt x="16802" y="122922"/>
                </a:lnTo>
                <a:close/>
              </a:path>
            </a:pathLst>
          </a:custGeom>
          <a:solidFill>
            <a:srgbClr val="000000"/>
          </a:solidFill>
        </p:spPr>
        <p:txBody>
          <a:bodyPr wrap="square" lIns="0" tIns="0" rIns="0" bIns="0" rtlCol="0">
            <a:noAutofit/>
          </a:bodyPr>
          <a:lstStyle/>
          <a:p>
            <a:endParaRPr/>
          </a:p>
        </p:txBody>
      </p:sp>
      <p:sp>
        <p:nvSpPr>
          <p:cNvPr id="92" name="object 92"/>
          <p:cNvSpPr/>
          <p:nvPr/>
        </p:nvSpPr>
        <p:spPr>
          <a:xfrm>
            <a:off x="8062282" y="930752"/>
            <a:ext cx="28807" cy="16871"/>
          </a:xfrm>
          <a:custGeom>
            <a:avLst/>
            <a:gdLst/>
            <a:ahLst/>
            <a:cxnLst/>
            <a:rect l="l" t="t" r="r" b="b"/>
            <a:pathLst>
              <a:path w="28807" h="16871">
                <a:moveTo>
                  <a:pt x="0" y="16871"/>
                </a:moveTo>
                <a:lnTo>
                  <a:pt x="12004" y="14467"/>
                </a:lnTo>
                <a:lnTo>
                  <a:pt x="19201" y="12052"/>
                </a:lnTo>
                <a:lnTo>
                  <a:pt x="24009" y="9638"/>
                </a:lnTo>
                <a:lnTo>
                  <a:pt x="26408" y="7233"/>
                </a:lnTo>
                <a:lnTo>
                  <a:pt x="28807" y="2414"/>
                </a:lnTo>
                <a:lnTo>
                  <a:pt x="28807" y="0"/>
                </a:lnTo>
                <a:lnTo>
                  <a:pt x="26408" y="0"/>
                </a:lnTo>
                <a:lnTo>
                  <a:pt x="19201" y="2414"/>
                </a:lnTo>
                <a:lnTo>
                  <a:pt x="9605" y="7233"/>
                </a:lnTo>
                <a:lnTo>
                  <a:pt x="2408" y="12052"/>
                </a:lnTo>
                <a:lnTo>
                  <a:pt x="0" y="14467"/>
                </a:lnTo>
                <a:lnTo>
                  <a:pt x="0" y="16871"/>
                </a:lnTo>
                <a:close/>
              </a:path>
            </a:pathLst>
          </a:custGeom>
          <a:solidFill>
            <a:srgbClr val="000000"/>
          </a:solidFill>
        </p:spPr>
        <p:txBody>
          <a:bodyPr wrap="square" lIns="0" tIns="0" rIns="0" bIns="0" rtlCol="0">
            <a:noAutofit/>
          </a:bodyPr>
          <a:lstStyle/>
          <a:p>
            <a:endParaRPr/>
          </a:p>
        </p:txBody>
      </p:sp>
      <p:sp>
        <p:nvSpPr>
          <p:cNvPr id="93" name="object 93"/>
          <p:cNvSpPr/>
          <p:nvPr/>
        </p:nvSpPr>
        <p:spPr>
          <a:xfrm>
            <a:off x="8055085" y="909061"/>
            <a:ext cx="23999" cy="12052"/>
          </a:xfrm>
          <a:custGeom>
            <a:avLst/>
            <a:gdLst/>
            <a:ahLst/>
            <a:cxnLst/>
            <a:rect l="l" t="t" r="r" b="b"/>
            <a:pathLst>
              <a:path w="23999" h="12052">
                <a:moveTo>
                  <a:pt x="2398" y="12052"/>
                </a:moveTo>
                <a:lnTo>
                  <a:pt x="12004" y="12052"/>
                </a:lnTo>
                <a:lnTo>
                  <a:pt x="16802" y="9638"/>
                </a:lnTo>
                <a:lnTo>
                  <a:pt x="21600" y="7233"/>
                </a:lnTo>
                <a:lnTo>
                  <a:pt x="23999" y="2414"/>
                </a:lnTo>
                <a:lnTo>
                  <a:pt x="19201" y="0"/>
                </a:lnTo>
                <a:lnTo>
                  <a:pt x="16802" y="2414"/>
                </a:lnTo>
                <a:lnTo>
                  <a:pt x="9605" y="7233"/>
                </a:lnTo>
                <a:lnTo>
                  <a:pt x="2398" y="7233"/>
                </a:lnTo>
                <a:lnTo>
                  <a:pt x="0" y="9638"/>
                </a:lnTo>
                <a:lnTo>
                  <a:pt x="0" y="12052"/>
                </a:lnTo>
                <a:lnTo>
                  <a:pt x="2398" y="12052"/>
                </a:lnTo>
                <a:close/>
              </a:path>
            </a:pathLst>
          </a:custGeom>
          <a:solidFill>
            <a:srgbClr val="000000"/>
          </a:solidFill>
        </p:spPr>
        <p:txBody>
          <a:bodyPr wrap="square" lIns="0" tIns="0" rIns="0" bIns="0" rtlCol="0">
            <a:noAutofit/>
          </a:bodyPr>
          <a:lstStyle/>
          <a:p>
            <a:endParaRPr/>
          </a:p>
        </p:txBody>
      </p:sp>
      <p:sp>
        <p:nvSpPr>
          <p:cNvPr id="94" name="object 94"/>
          <p:cNvSpPr/>
          <p:nvPr/>
        </p:nvSpPr>
        <p:spPr>
          <a:xfrm>
            <a:off x="8028687" y="1159725"/>
            <a:ext cx="26398" cy="241026"/>
          </a:xfrm>
          <a:custGeom>
            <a:avLst/>
            <a:gdLst/>
            <a:ahLst/>
            <a:cxnLst/>
            <a:rect l="l" t="t" r="r" b="b"/>
            <a:pathLst>
              <a:path w="26398" h="241026">
                <a:moveTo>
                  <a:pt x="23999" y="241026"/>
                </a:moveTo>
                <a:lnTo>
                  <a:pt x="26398" y="221739"/>
                </a:lnTo>
                <a:lnTo>
                  <a:pt x="19201" y="154252"/>
                </a:lnTo>
                <a:lnTo>
                  <a:pt x="11994" y="57849"/>
                </a:lnTo>
                <a:lnTo>
                  <a:pt x="7196" y="9638"/>
                </a:lnTo>
                <a:lnTo>
                  <a:pt x="4797" y="2414"/>
                </a:lnTo>
                <a:lnTo>
                  <a:pt x="2398" y="0"/>
                </a:lnTo>
                <a:lnTo>
                  <a:pt x="0" y="0"/>
                </a:lnTo>
                <a:lnTo>
                  <a:pt x="11994" y="115689"/>
                </a:lnTo>
                <a:lnTo>
                  <a:pt x="19201" y="204867"/>
                </a:lnTo>
                <a:lnTo>
                  <a:pt x="19201" y="233792"/>
                </a:lnTo>
                <a:lnTo>
                  <a:pt x="21600" y="238611"/>
                </a:lnTo>
                <a:lnTo>
                  <a:pt x="23999" y="241026"/>
                </a:lnTo>
                <a:close/>
              </a:path>
            </a:pathLst>
          </a:custGeom>
          <a:solidFill>
            <a:srgbClr val="000000"/>
          </a:solidFill>
        </p:spPr>
        <p:txBody>
          <a:bodyPr wrap="square" lIns="0" tIns="0" rIns="0" bIns="0" rtlCol="0">
            <a:noAutofit/>
          </a:bodyPr>
          <a:lstStyle/>
          <a:p>
            <a:endParaRPr/>
          </a:p>
        </p:txBody>
      </p:sp>
      <p:sp>
        <p:nvSpPr>
          <p:cNvPr id="95" name="object 95"/>
          <p:cNvSpPr/>
          <p:nvPr/>
        </p:nvSpPr>
        <p:spPr>
          <a:xfrm>
            <a:off x="8021480" y="407722"/>
            <a:ext cx="76806" cy="57849"/>
          </a:xfrm>
          <a:custGeom>
            <a:avLst/>
            <a:gdLst/>
            <a:ahLst/>
            <a:cxnLst/>
            <a:rect l="l" t="t" r="r" b="b"/>
            <a:pathLst>
              <a:path w="76806" h="57849">
                <a:moveTo>
                  <a:pt x="9605" y="7243"/>
                </a:moveTo>
                <a:lnTo>
                  <a:pt x="14403" y="4828"/>
                </a:lnTo>
                <a:lnTo>
                  <a:pt x="28807" y="4828"/>
                </a:lnTo>
                <a:lnTo>
                  <a:pt x="36004" y="7243"/>
                </a:lnTo>
                <a:lnTo>
                  <a:pt x="43210" y="9657"/>
                </a:lnTo>
                <a:lnTo>
                  <a:pt x="50407" y="14486"/>
                </a:lnTo>
                <a:lnTo>
                  <a:pt x="55205" y="19315"/>
                </a:lnTo>
                <a:lnTo>
                  <a:pt x="62412" y="33801"/>
                </a:lnTo>
                <a:lnTo>
                  <a:pt x="69609" y="48191"/>
                </a:lnTo>
                <a:lnTo>
                  <a:pt x="76806" y="57849"/>
                </a:lnTo>
                <a:lnTo>
                  <a:pt x="74407" y="45777"/>
                </a:lnTo>
                <a:lnTo>
                  <a:pt x="64811" y="26558"/>
                </a:lnTo>
                <a:lnTo>
                  <a:pt x="60003" y="16900"/>
                </a:lnTo>
                <a:lnTo>
                  <a:pt x="52806" y="7243"/>
                </a:lnTo>
                <a:lnTo>
                  <a:pt x="45609" y="2414"/>
                </a:lnTo>
                <a:lnTo>
                  <a:pt x="36004" y="0"/>
                </a:lnTo>
                <a:lnTo>
                  <a:pt x="19201" y="0"/>
                </a:lnTo>
                <a:lnTo>
                  <a:pt x="2398" y="4828"/>
                </a:lnTo>
                <a:lnTo>
                  <a:pt x="0" y="4828"/>
                </a:lnTo>
                <a:lnTo>
                  <a:pt x="0" y="7243"/>
                </a:lnTo>
                <a:lnTo>
                  <a:pt x="9605" y="7243"/>
                </a:lnTo>
                <a:close/>
              </a:path>
            </a:pathLst>
          </a:custGeom>
          <a:solidFill>
            <a:srgbClr val="000000"/>
          </a:solidFill>
        </p:spPr>
        <p:txBody>
          <a:bodyPr wrap="square" lIns="0" tIns="0" rIns="0" bIns="0" rtlCol="0">
            <a:noAutofit/>
          </a:bodyPr>
          <a:lstStyle/>
          <a:p>
            <a:endParaRPr/>
          </a:p>
        </p:txBody>
      </p:sp>
      <p:sp>
        <p:nvSpPr>
          <p:cNvPr id="96" name="object 96"/>
          <p:cNvSpPr/>
          <p:nvPr/>
        </p:nvSpPr>
        <p:spPr>
          <a:xfrm>
            <a:off x="8067090" y="458328"/>
            <a:ext cx="31196" cy="33801"/>
          </a:xfrm>
          <a:custGeom>
            <a:avLst/>
            <a:gdLst/>
            <a:ahLst/>
            <a:cxnLst/>
            <a:rect l="l" t="t" r="r" b="b"/>
            <a:pathLst>
              <a:path w="31196" h="33801">
                <a:moveTo>
                  <a:pt x="4797" y="7243"/>
                </a:moveTo>
                <a:lnTo>
                  <a:pt x="9595" y="9657"/>
                </a:lnTo>
                <a:lnTo>
                  <a:pt x="16802" y="16900"/>
                </a:lnTo>
                <a:lnTo>
                  <a:pt x="23999" y="26558"/>
                </a:lnTo>
                <a:lnTo>
                  <a:pt x="26398" y="31387"/>
                </a:lnTo>
                <a:lnTo>
                  <a:pt x="31196" y="33801"/>
                </a:lnTo>
                <a:lnTo>
                  <a:pt x="23999" y="19315"/>
                </a:lnTo>
                <a:lnTo>
                  <a:pt x="14393" y="4828"/>
                </a:lnTo>
                <a:lnTo>
                  <a:pt x="7196" y="2414"/>
                </a:lnTo>
                <a:lnTo>
                  <a:pt x="0" y="0"/>
                </a:lnTo>
                <a:lnTo>
                  <a:pt x="0" y="4828"/>
                </a:lnTo>
                <a:lnTo>
                  <a:pt x="4797" y="7243"/>
                </a:lnTo>
                <a:close/>
              </a:path>
            </a:pathLst>
          </a:custGeom>
          <a:solidFill>
            <a:srgbClr val="000000"/>
          </a:solidFill>
        </p:spPr>
        <p:txBody>
          <a:bodyPr wrap="square" lIns="0" tIns="0" rIns="0" bIns="0" rtlCol="0">
            <a:noAutofit/>
          </a:bodyPr>
          <a:lstStyle/>
          <a:p>
            <a:endParaRPr/>
          </a:p>
        </p:txBody>
      </p:sp>
      <p:sp>
        <p:nvSpPr>
          <p:cNvPr id="97" name="object 97"/>
          <p:cNvSpPr/>
          <p:nvPr/>
        </p:nvSpPr>
        <p:spPr>
          <a:xfrm>
            <a:off x="8040682" y="962091"/>
            <a:ext cx="24009" cy="142199"/>
          </a:xfrm>
          <a:custGeom>
            <a:avLst/>
            <a:gdLst/>
            <a:ahLst/>
            <a:cxnLst/>
            <a:rect l="l" t="t" r="r" b="b"/>
            <a:pathLst>
              <a:path w="24009" h="142199">
                <a:moveTo>
                  <a:pt x="19201" y="137380"/>
                </a:moveTo>
                <a:lnTo>
                  <a:pt x="14403" y="130146"/>
                </a:lnTo>
                <a:lnTo>
                  <a:pt x="9605" y="122912"/>
                </a:lnTo>
                <a:lnTo>
                  <a:pt x="7206" y="115689"/>
                </a:lnTo>
                <a:lnTo>
                  <a:pt x="9605" y="101221"/>
                </a:lnTo>
                <a:lnTo>
                  <a:pt x="12004" y="86764"/>
                </a:lnTo>
                <a:lnTo>
                  <a:pt x="12004" y="57839"/>
                </a:lnTo>
                <a:lnTo>
                  <a:pt x="9605" y="28915"/>
                </a:lnTo>
                <a:lnTo>
                  <a:pt x="4797" y="0"/>
                </a:lnTo>
                <a:lnTo>
                  <a:pt x="2398" y="0"/>
                </a:lnTo>
                <a:lnTo>
                  <a:pt x="0" y="2404"/>
                </a:lnTo>
                <a:lnTo>
                  <a:pt x="4797" y="31329"/>
                </a:lnTo>
                <a:lnTo>
                  <a:pt x="7206" y="60254"/>
                </a:lnTo>
                <a:lnTo>
                  <a:pt x="7206" y="89169"/>
                </a:lnTo>
                <a:lnTo>
                  <a:pt x="4797" y="103636"/>
                </a:lnTo>
                <a:lnTo>
                  <a:pt x="0" y="118093"/>
                </a:lnTo>
                <a:lnTo>
                  <a:pt x="2398" y="130146"/>
                </a:lnTo>
                <a:lnTo>
                  <a:pt x="4797" y="134965"/>
                </a:lnTo>
                <a:lnTo>
                  <a:pt x="9605" y="137380"/>
                </a:lnTo>
                <a:lnTo>
                  <a:pt x="16802" y="142199"/>
                </a:lnTo>
                <a:lnTo>
                  <a:pt x="24009" y="142199"/>
                </a:lnTo>
                <a:lnTo>
                  <a:pt x="19201" y="137380"/>
                </a:lnTo>
                <a:close/>
              </a:path>
            </a:pathLst>
          </a:custGeom>
          <a:solidFill>
            <a:srgbClr val="000000"/>
          </a:solidFill>
        </p:spPr>
        <p:txBody>
          <a:bodyPr wrap="square" lIns="0" tIns="0" rIns="0" bIns="0" rtlCol="0">
            <a:noAutofit/>
          </a:bodyPr>
          <a:lstStyle/>
          <a:p>
            <a:endParaRPr/>
          </a:p>
        </p:txBody>
      </p:sp>
      <p:sp>
        <p:nvSpPr>
          <p:cNvPr id="98" name="object 98"/>
          <p:cNvSpPr/>
          <p:nvPr/>
        </p:nvSpPr>
        <p:spPr>
          <a:xfrm>
            <a:off x="8052686" y="574027"/>
            <a:ext cx="23999" cy="7243"/>
          </a:xfrm>
          <a:custGeom>
            <a:avLst/>
            <a:gdLst/>
            <a:ahLst/>
            <a:cxnLst/>
            <a:rect l="l" t="t" r="r" b="b"/>
            <a:pathLst>
              <a:path w="23999" h="7243">
                <a:moveTo>
                  <a:pt x="7196" y="7243"/>
                </a:moveTo>
                <a:lnTo>
                  <a:pt x="16802" y="7243"/>
                </a:lnTo>
                <a:lnTo>
                  <a:pt x="19201" y="4828"/>
                </a:lnTo>
                <a:lnTo>
                  <a:pt x="21600" y="4828"/>
                </a:lnTo>
                <a:lnTo>
                  <a:pt x="23999" y="2414"/>
                </a:lnTo>
                <a:lnTo>
                  <a:pt x="23999" y="0"/>
                </a:lnTo>
                <a:lnTo>
                  <a:pt x="12004" y="0"/>
                </a:lnTo>
                <a:lnTo>
                  <a:pt x="7196" y="2414"/>
                </a:lnTo>
                <a:lnTo>
                  <a:pt x="0" y="2414"/>
                </a:lnTo>
                <a:lnTo>
                  <a:pt x="0" y="4828"/>
                </a:lnTo>
                <a:lnTo>
                  <a:pt x="7196" y="7243"/>
                </a:lnTo>
                <a:close/>
              </a:path>
            </a:pathLst>
          </a:custGeom>
          <a:solidFill>
            <a:srgbClr val="000000"/>
          </a:solidFill>
        </p:spPr>
        <p:txBody>
          <a:bodyPr wrap="square" lIns="0" tIns="0" rIns="0" bIns="0" rtlCol="0">
            <a:noAutofit/>
          </a:bodyPr>
          <a:lstStyle/>
          <a:p>
            <a:endParaRPr/>
          </a:p>
        </p:txBody>
      </p:sp>
      <p:sp>
        <p:nvSpPr>
          <p:cNvPr id="99" name="object 99"/>
          <p:cNvSpPr/>
          <p:nvPr/>
        </p:nvSpPr>
        <p:spPr>
          <a:xfrm>
            <a:off x="8035884" y="619804"/>
            <a:ext cx="38403" cy="21729"/>
          </a:xfrm>
          <a:custGeom>
            <a:avLst/>
            <a:gdLst/>
            <a:ahLst/>
            <a:cxnLst/>
            <a:rect l="l" t="t" r="r" b="b"/>
            <a:pathLst>
              <a:path w="38403" h="21729">
                <a:moveTo>
                  <a:pt x="0" y="16900"/>
                </a:moveTo>
                <a:lnTo>
                  <a:pt x="0" y="19315"/>
                </a:lnTo>
                <a:lnTo>
                  <a:pt x="9595" y="21729"/>
                </a:lnTo>
                <a:lnTo>
                  <a:pt x="19201" y="21729"/>
                </a:lnTo>
                <a:lnTo>
                  <a:pt x="26398" y="19315"/>
                </a:lnTo>
                <a:lnTo>
                  <a:pt x="31206" y="14486"/>
                </a:lnTo>
                <a:lnTo>
                  <a:pt x="36004" y="9657"/>
                </a:lnTo>
                <a:lnTo>
                  <a:pt x="38403" y="2414"/>
                </a:lnTo>
                <a:lnTo>
                  <a:pt x="33605" y="0"/>
                </a:lnTo>
                <a:lnTo>
                  <a:pt x="28807" y="4828"/>
                </a:lnTo>
                <a:lnTo>
                  <a:pt x="28807" y="9657"/>
                </a:lnTo>
                <a:lnTo>
                  <a:pt x="23999" y="12072"/>
                </a:lnTo>
                <a:lnTo>
                  <a:pt x="19201" y="14486"/>
                </a:lnTo>
                <a:lnTo>
                  <a:pt x="12004" y="16900"/>
                </a:lnTo>
                <a:lnTo>
                  <a:pt x="0" y="16900"/>
                </a:lnTo>
                <a:close/>
              </a:path>
            </a:pathLst>
          </a:custGeom>
          <a:solidFill>
            <a:srgbClr val="000000"/>
          </a:solidFill>
        </p:spPr>
        <p:txBody>
          <a:bodyPr wrap="square" lIns="0" tIns="0" rIns="0" bIns="0" rtlCol="0">
            <a:noAutofit/>
          </a:bodyPr>
          <a:lstStyle/>
          <a:p>
            <a:endParaRPr/>
          </a:p>
        </p:txBody>
      </p:sp>
      <p:sp>
        <p:nvSpPr>
          <p:cNvPr id="100" name="object 100"/>
          <p:cNvSpPr/>
          <p:nvPr/>
        </p:nvSpPr>
        <p:spPr>
          <a:xfrm>
            <a:off x="8043081" y="643948"/>
            <a:ext cx="28807" cy="72335"/>
          </a:xfrm>
          <a:custGeom>
            <a:avLst/>
            <a:gdLst/>
            <a:ahLst/>
            <a:cxnLst/>
            <a:rect l="l" t="t" r="r" b="b"/>
            <a:pathLst>
              <a:path w="28807" h="72335">
                <a:moveTo>
                  <a:pt x="2398" y="72335"/>
                </a:moveTo>
                <a:lnTo>
                  <a:pt x="9605" y="65092"/>
                </a:lnTo>
                <a:lnTo>
                  <a:pt x="14403" y="57849"/>
                </a:lnTo>
                <a:lnTo>
                  <a:pt x="21610" y="36119"/>
                </a:lnTo>
                <a:lnTo>
                  <a:pt x="26408" y="16900"/>
                </a:lnTo>
                <a:lnTo>
                  <a:pt x="28807" y="0"/>
                </a:lnTo>
                <a:lnTo>
                  <a:pt x="26408" y="2414"/>
                </a:lnTo>
                <a:lnTo>
                  <a:pt x="24009" y="12072"/>
                </a:lnTo>
                <a:lnTo>
                  <a:pt x="19201" y="26461"/>
                </a:lnTo>
                <a:lnTo>
                  <a:pt x="16802" y="38534"/>
                </a:lnTo>
                <a:lnTo>
                  <a:pt x="12004" y="50606"/>
                </a:lnTo>
                <a:lnTo>
                  <a:pt x="0" y="72335"/>
                </a:lnTo>
                <a:lnTo>
                  <a:pt x="2398" y="72335"/>
                </a:lnTo>
                <a:close/>
              </a:path>
            </a:pathLst>
          </a:custGeom>
          <a:solidFill>
            <a:srgbClr val="000000"/>
          </a:solidFill>
        </p:spPr>
        <p:txBody>
          <a:bodyPr wrap="square" lIns="0" tIns="0" rIns="0" bIns="0" rtlCol="0">
            <a:noAutofit/>
          </a:bodyPr>
          <a:lstStyle/>
          <a:p>
            <a:endParaRPr/>
          </a:p>
        </p:txBody>
      </p:sp>
      <p:sp>
        <p:nvSpPr>
          <p:cNvPr id="101" name="object 101"/>
          <p:cNvSpPr/>
          <p:nvPr/>
        </p:nvSpPr>
        <p:spPr>
          <a:xfrm>
            <a:off x="8021480" y="916294"/>
            <a:ext cx="31206" cy="31329"/>
          </a:xfrm>
          <a:custGeom>
            <a:avLst/>
            <a:gdLst/>
            <a:ahLst/>
            <a:cxnLst/>
            <a:rect l="l" t="t" r="r" b="b"/>
            <a:pathLst>
              <a:path w="31206" h="31329">
                <a:moveTo>
                  <a:pt x="0" y="24095"/>
                </a:moveTo>
                <a:lnTo>
                  <a:pt x="0" y="26510"/>
                </a:lnTo>
                <a:lnTo>
                  <a:pt x="2398" y="31329"/>
                </a:lnTo>
                <a:lnTo>
                  <a:pt x="14403" y="31329"/>
                </a:lnTo>
                <a:lnTo>
                  <a:pt x="21600" y="28924"/>
                </a:lnTo>
                <a:lnTo>
                  <a:pt x="28807" y="19276"/>
                </a:lnTo>
                <a:lnTo>
                  <a:pt x="31206" y="14457"/>
                </a:lnTo>
                <a:lnTo>
                  <a:pt x="28807" y="7223"/>
                </a:lnTo>
                <a:lnTo>
                  <a:pt x="26408" y="2404"/>
                </a:lnTo>
                <a:lnTo>
                  <a:pt x="21600" y="0"/>
                </a:lnTo>
                <a:lnTo>
                  <a:pt x="12004" y="0"/>
                </a:lnTo>
                <a:lnTo>
                  <a:pt x="12004" y="4819"/>
                </a:lnTo>
                <a:lnTo>
                  <a:pt x="14403" y="7223"/>
                </a:lnTo>
                <a:lnTo>
                  <a:pt x="19201" y="4819"/>
                </a:lnTo>
                <a:lnTo>
                  <a:pt x="23999" y="7223"/>
                </a:lnTo>
                <a:lnTo>
                  <a:pt x="23999" y="14457"/>
                </a:lnTo>
                <a:lnTo>
                  <a:pt x="21600" y="19276"/>
                </a:lnTo>
                <a:lnTo>
                  <a:pt x="14403" y="26510"/>
                </a:lnTo>
                <a:lnTo>
                  <a:pt x="7206" y="26510"/>
                </a:lnTo>
                <a:lnTo>
                  <a:pt x="0" y="24095"/>
                </a:lnTo>
                <a:close/>
              </a:path>
            </a:pathLst>
          </a:custGeom>
          <a:solidFill>
            <a:srgbClr val="000000"/>
          </a:solidFill>
        </p:spPr>
        <p:txBody>
          <a:bodyPr wrap="square" lIns="0" tIns="0" rIns="0" bIns="0" rtlCol="0">
            <a:noAutofit/>
          </a:bodyPr>
          <a:lstStyle/>
          <a:p>
            <a:endParaRPr/>
          </a:p>
        </p:txBody>
      </p:sp>
      <p:sp>
        <p:nvSpPr>
          <p:cNvPr id="102" name="object 102"/>
          <p:cNvSpPr/>
          <p:nvPr/>
        </p:nvSpPr>
        <p:spPr>
          <a:xfrm>
            <a:off x="7954270" y="1523674"/>
            <a:ext cx="69609" cy="38563"/>
          </a:xfrm>
          <a:custGeom>
            <a:avLst/>
            <a:gdLst/>
            <a:ahLst/>
            <a:cxnLst/>
            <a:rect l="l" t="t" r="r" b="b"/>
            <a:pathLst>
              <a:path w="69609" h="38563">
                <a:moveTo>
                  <a:pt x="2408" y="16871"/>
                </a:moveTo>
                <a:lnTo>
                  <a:pt x="4807" y="21691"/>
                </a:lnTo>
                <a:lnTo>
                  <a:pt x="7206" y="28915"/>
                </a:lnTo>
                <a:lnTo>
                  <a:pt x="12004" y="33734"/>
                </a:lnTo>
                <a:lnTo>
                  <a:pt x="19211" y="38563"/>
                </a:lnTo>
                <a:lnTo>
                  <a:pt x="55205" y="38563"/>
                </a:lnTo>
                <a:lnTo>
                  <a:pt x="69609" y="36148"/>
                </a:lnTo>
                <a:lnTo>
                  <a:pt x="62412" y="31329"/>
                </a:lnTo>
                <a:lnTo>
                  <a:pt x="40811" y="31329"/>
                </a:lnTo>
                <a:lnTo>
                  <a:pt x="33605" y="33734"/>
                </a:lnTo>
                <a:lnTo>
                  <a:pt x="26408" y="31329"/>
                </a:lnTo>
                <a:lnTo>
                  <a:pt x="19211" y="28915"/>
                </a:lnTo>
                <a:lnTo>
                  <a:pt x="14403" y="21691"/>
                </a:lnTo>
                <a:lnTo>
                  <a:pt x="7206" y="9638"/>
                </a:lnTo>
                <a:lnTo>
                  <a:pt x="4807" y="4819"/>
                </a:lnTo>
                <a:lnTo>
                  <a:pt x="0" y="0"/>
                </a:lnTo>
                <a:lnTo>
                  <a:pt x="2408" y="16871"/>
                </a:lnTo>
                <a:close/>
              </a:path>
            </a:pathLst>
          </a:custGeom>
          <a:solidFill>
            <a:srgbClr val="000000"/>
          </a:solidFill>
        </p:spPr>
        <p:txBody>
          <a:bodyPr wrap="square" lIns="0" tIns="0" rIns="0" bIns="0" rtlCol="0">
            <a:noAutofit/>
          </a:bodyPr>
          <a:lstStyle/>
          <a:p>
            <a:endParaRPr/>
          </a:p>
        </p:txBody>
      </p:sp>
      <p:sp>
        <p:nvSpPr>
          <p:cNvPr id="103" name="object 103"/>
          <p:cNvSpPr/>
          <p:nvPr/>
        </p:nvSpPr>
        <p:spPr>
          <a:xfrm>
            <a:off x="8007076" y="1164544"/>
            <a:ext cx="16802" cy="185591"/>
          </a:xfrm>
          <a:custGeom>
            <a:avLst/>
            <a:gdLst/>
            <a:ahLst/>
            <a:cxnLst/>
            <a:rect l="l" t="t" r="r" b="b"/>
            <a:pathLst>
              <a:path w="16802" h="185591">
                <a:moveTo>
                  <a:pt x="16802" y="178357"/>
                </a:moveTo>
                <a:lnTo>
                  <a:pt x="16802" y="171123"/>
                </a:lnTo>
                <a:lnTo>
                  <a:pt x="14403" y="103636"/>
                </a:lnTo>
                <a:lnTo>
                  <a:pt x="9605" y="31329"/>
                </a:lnTo>
                <a:lnTo>
                  <a:pt x="4807" y="2414"/>
                </a:lnTo>
                <a:lnTo>
                  <a:pt x="2398" y="0"/>
                </a:lnTo>
                <a:lnTo>
                  <a:pt x="0" y="0"/>
                </a:lnTo>
                <a:lnTo>
                  <a:pt x="2398" y="38563"/>
                </a:lnTo>
                <a:lnTo>
                  <a:pt x="7206" y="74721"/>
                </a:lnTo>
                <a:lnTo>
                  <a:pt x="9605" y="120508"/>
                </a:lnTo>
                <a:lnTo>
                  <a:pt x="9605" y="178357"/>
                </a:lnTo>
                <a:lnTo>
                  <a:pt x="12004" y="183176"/>
                </a:lnTo>
                <a:lnTo>
                  <a:pt x="16802" y="185591"/>
                </a:lnTo>
                <a:lnTo>
                  <a:pt x="16802" y="178357"/>
                </a:lnTo>
                <a:close/>
              </a:path>
            </a:pathLst>
          </a:custGeom>
          <a:solidFill>
            <a:srgbClr val="000000"/>
          </a:solidFill>
        </p:spPr>
        <p:txBody>
          <a:bodyPr wrap="square" lIns="0" tIns="0" rIns="0" bIns="0" rtlCol="0">
            <a:noAutofit/>
          </a:bodyPr>
          <a:lstStyle/>
          <a:p>
            <a:endParaRPr/>
          </a:p>
        </p:txBody>
      </p:sp>
      <p:sp>
        <p:nvSpPr>
          <p:cNvPr id="104" name="object 104"/>
          <p:cNvSpPr/>
          <p:nvPr/>
        </p:nvSpPr>
        <p:spPr>
          <a:xfrm>
            <a:off x="8009475" y="1024750"/>
            <a:ext cx="28807" cy="24105"/>
          </a:xfrm>
          <a:custGeom>
            <a:avLst/>
            <a:gdLst/>
            <a:ahLst/>
            <a:cxnLst/>
            <a:rect l="l" t="t" r="r" b="b"/>
            <a:pathLst>
              <a:path w="28807" h="24105">
                <a:moveTo>
                  <a:pt x="12004" y="14467"/>
                </a:moveTo>
                <a:lnTo>
                  <a:pt x="16802" y="21691"/>
                </a:lnTo>
                <a:lnTo>
                  <a:pt x="26408" y="24105"/>
                </a:lnTo>
                <a:lnTo>
                  <a:pt x="28807" y="19286"/>
                </a:lnTo>
                <a:lnTo>
                  <a:pt x="28807" y="14467"/>
                </a:lnTo>
                <a:lnTo>
                  <a:pt x="21610" y="16871"/>
                </a:lnTo>
                <a:lnTo>
                  <a:pt x="19211" y="12052"/>
                </a:lnTo>
                <a:lnTo>
                  <a:pt x="16802" y="9647"/>
                </a:lnTo>
                <a:lnTo>
                  <a:pt x="14403" y="4819"/>
                </a:lnTo>
                <a:lnTo>
                  <a:pt x="12004" y="2414"/>
                </a:lnTo>
                <a:lnTo>
                  <a:pt x="7206" y="0"/>
                </a:lnTo>
                <a:lnTo>
                  <a:pt x="2408" y="0"/>
                </a:lnTo>
                <a:lnTo>
                  <a:pt x="0" y="2414"/>
                </a:lnTo>
                <a:lnTo>
                  <a:pt x="0" y="4819"/>
                </a:lnTo>
                <a:lnTo>
                  <a:pt x="7206" y="7233"/>
                </a:lnTo>
                <a:lnTo>
                  <a:pt x="9605" y="9647"/>
                </a:lnTo>
                <a:lnTo>
                  <a:pt x="12004" y="14467"/>
                </a:lnTo>
                <a:close/>
              </a:path>
            </a:pathLst>
          </a:custGeom>
          <a:solidFill>
            <a:srgbClr val="000000"/>
          </a:solidFill>
        </p:spPr>
        <p:txBody>
          <a:bodyPr wrap="square" lIns="0" tIns="0" rIns="0" bIns="0" rtlCol="0">
            <a:noAutofit/>
          </a:bodyPr>
          <a:lstStyle/>
          <a:p>
            <a:endParaRPr/>
          </a:p>
        </p:txBody>
      </p:sp>
      <p:sp>
        <p:nvSpPr>
          <p:cNvPr id="105" name="object 105"/>
          <p:cNvSpPr/>
          <p:nvPr/>
        </p:nvSpPr>
        <p:spPr>
          <a:xfrm>
            <a:off x="7985476" y="1516440"/>
            <a:ext cx="38403" cy="28924"/>
          </a:xfrm>
          <a:custGeom>
            <a:avLst/>
            <a:gdLst/>
            <a:ahLst/>
            <a:cxnLst/>
            <a:rect l="l" t="t" r="r" b="b"/>
            <a:pathLst>
              <a:path w="38403" h="28924">
                <a:moveTo>
                  <a:pt x="0" y="2404"/>
                </a:moveTo>
                <a:lnTo>
                  <a:pt x="0" y="4819"/>
                </a:lnTo>
                <a:lnTo>
                  <a:pt x="2398" y="9638"/>
                </a:lnTo>
                <a:lnTo>
                  <a:pt x="9605" y="21691"/>
                </a:lnTo>
                <a:lnTo>
                  <a:pt x="14403" y="26510"/>
                </a:lnTo>
                <a:lnTo>
                  <a:pt x="21600" y="28924"/>
                </a:lnTo>
                <a:lnTo>
                  <a:pt x="28807" y="16871"/>
                </a:lnTo>
                <a:lnTo>
                  <a:pt x="38403" y="2404"/>
                </a:lnTo>
                <a:lnTo>
                  <a:pt x="33605" y="2404"/>
                </a:lnTo>
                <a:lnTo>
                  <a:pt x="28807" y="9638"/>
                </a:lnTo>
                <a:lnTo>
                  <a:pt x="19201" y="21691"/>
                </a:lnTo>
                <a:lnTo>
                  <a:pt x="2398" y="0"/>
                </a:lnTo>
                <a:lnTo>
                  <a:pt x="0" y="0"/>
                </a:lnTo>
                <a:lnTo>
                  <a:pt x="0" y="2404"/>
                </a:lnTo>
                <a:close/>
              </a:path>
            </a:pathLst>
          </a:custGeom>
          <a:solidFill>
            <a:srgbClr val="000000"/>
          </a:solidFill>
        </p:spPr>
        <p:txBody>
          <a:bodyPr wrap="square" lIns="0" tIns="0" rIns="0" bIns="0" rtlCol="0">
            <a:noAutofit/>
          </a:bodyPr>
          <a:lstStyle/>
          <a:p>
            <a:endParaRPr/>
          </a:p>
        </p:txBody>
      </p:sp>
      <p:sp>
        <p:nvSpPr>
          <p:cNvPr id="106" name="object 106"/>
          <p:cNvSpPr/>
          <p:nvPr/>
        </p:nvSpPr>
        <p:spPr>
          <a:xfrm>
            <a:off x="8043081" y="598171"/>
            <a:ext cx="24009" cy="9657"/>
          </a:xfrm>
          <a:custGeom>
            <a:avLst/>
            <a:gdLst/>
            <a:ahLst/>
            <a:cxnLst/>
            <a:rect l="l" t="t" r="r" b="b"/>
            <a:pathLst>
              <a:path w="24009" h="9657">
                <a:moveTo>
                  <a:pt x="19201" y="9657"/>
                </a:moveTo>
                <a:lnTo>
                  <a:pt x="24009" y="4828"/>
                </a:lnTo>
                <a:lnTo>
                  <a:pt x="24009" y="2414"/>
                </a:lnTo>
                <a:lnTo>
                  <a:pt x="21610" y="0"/>
                </a:lnTo>
                <a:lnTo>
                  <a:pt x="16802" y="2414"/>
                </a:lnTo>
                <a:lnTo>
                  <a:pt x="12004" y="2414"/>
                </a:lnTo>
                <a:lnTo>
                  <a:pt x="0" y="0"/>
                </a:lnTo>
                <a:lnTo>
                  <a:pt x="0" y="2414"/>
                </a:lnTo>
                <a:lnTo>
                  <a:pt x="9605" y="7243"/>
                </a:lnTo>
                <a:lnTo>
                  <a:pt x="19201" y="9657"/>
                </a:lnTo>
                <a:close/>
              </a:path>
            </a:pathLst>
          </a:custGeom>
          <a:solidFill>
            <a:srgbClr val="000000"/>
          </a:solidFill>
        </p:spPr>
        <p:txBody>
          <a:bodyPr wrap="square" lIns="0" tIns="0" rIns="0" bIns="0" rtlCol="0">
            <a:noAutofit/>
          </a:bodyPr>
          <a:lstStyle/>
          <a:p>
            <a:endParaRPr/>
          </a:p>
        </p:txBody>
      </p:sp>
      <p:sp>
        <p:nvSpPr>
          <p:cNvPr id="107" name="object 107"/>
          <p:cNvSpPr/>
          <p:nvPr/>
        </p:nvSpPr>
        <p:spPr>
          <a:xfrm>
            <a:off x="7995082" y="1427261"/>
            <a:ext cx="21600" cy="7233"/>
          </a:xfrm>
          <a:custGeom>
            <a:avLst/>
            <a:gdLst/>
            <a:ahLst/>
            <a:cxnLst/>
            <a:rect l="l" t="t" r="r" b="b"/>
            <a:pathLst>
              <a:path w="21600" h="7233">
                <a:moveTo>
                  <a:pt x="21600" y="7233"/>
                </a:moveTo>
                <a:lnTo>
                  <a:pt x="19201" y="0"/>
                </a:lnTo>
                <a:lnTo>
                  <a:pt x="9595" y="2404"/>
                </a:lnTo>
                <a:lnTo>
                  <a:pt x="2398" y="2404"/>
                </a:lnTo>
                <a:lnTo>
                  <a:pt x="0" y="4819"/>
                </a:lnTo>
                <a:lnTo>
                  <a:pt x="9595" y="7233"/>
                </a:lnTo>
                <a:lnTo>
                  <a:pt x="21600" y="7233"/>
                </a:lnTo>
                <a:close/>
              </a:path>
            </a:pathLst>
          </a:custGeom>
          <a:solidFill>
            <a:srgbClr val="000000"/>
          </a:solidFill>
        </p:spPr>
        <p:txBody>
          <a:bodyPr wrap="square" lIns="0" tIns="0" rIns="0" bIns="0" rtlCol="0">
            <a:noAutofit/>
          </a:bodyPr>
          <a:lstStyle/>
          <a:p>
            <a:endParaRPr/>
          </a:p>
        </p:txBody>
      </p:sp>
      <p:sp>
        <p:nvSpPr>
          <p:cNvPr id="108" name="object 108"/>
          <p:cNvSpPr/>
          <p:nvPr/>
        </p:nvSpPr>
        <p:spPr>
          <a:xfrm>
            <a:off x="8021480" y="957262"/>
            <a:ext cx="12004" cy="55434"/>
          </a:xfrm>
          <a:custGeom>
            <a:avLst/>
            <a:gdLst/>
            <a:ahLst/>
            <a:cxnLst/>
            <a:rect l="l" t="t" r="r" b="b"/>
            <a:pathLst>
              <a:path w="12004" h="55434">
                <a:moveTo>
                  <a:pt x="2398" y="28924"/>
                </a:moveTo>
                <a:lnTo>
                  <a:pt x="7206" y="55434"/>
                </a:lnTo>
                <a:lnTo>
                  <a:pt x="9605" y="55434"/>
                </a:lnTo>
                <a:lnTo>
                  <a:pt x="12004" y="53030"/>
                </a:lnTo>
                <a:lnTo>
                  <a:pt x="12004" y="48211"/>
                </a:lnTo>
                <a:lnTo>
                  <a:pt x="9605" y="45796"/>
                </a:lnTo>
                <a:lnTo>
                  <a:pt x="4797" y="2414"/>
                </a:lnTo>
                <a:lnTo>
                  <a:pt x="2398" y="0"/>
                </a:lnTo>
                <a:lnTo>
                  <a:pt x="0" y="2414"/>
                </a:lnTo>
                <a:lnTo>
                  <a:pt x="0" y="16871"/>
                </a:lnTo>
                <a:lnTo>
                  <a:pt x="2398" y="28924"/>
                </a:lnTo>
                <a:close/>
              </a:path>
            </a:pathLst>
          </a:custGeom>
          <a:solidFill>
            <a:srgbClr val="000000"/>
          </a:solidFill>
        </p:spPr>
        <p:txBody>
          <a:bodyPr wrap="square" lIns="0" tIns="0" rIns="0" bIns="0" rtlCol="0">
            <a:noAutofit/>
          </a:bodyPr>
          <a:lstStyle/>
          <a:p>
            <a:endParaRPr/>
          </a:p>
        </p:txBody>
      </p:sp>
      <p:sp>
        <p:nvSpPr>
          <p:cNvPr id="109" name="object 109"/>
          <p:cNvSpPr/>
          <p:nvPr/>
        </p:nvSpPr>
        <p:spPr>
          <a:xfrm>
            <a:off x="7959077" y="1501973"/>
            <a:ext cx="62402" cy="12052"/>
          </a:xfrm>
          <a:custGeom>
            <a:avLst/>
            <a:gdLst/>
            <a:ahLst/>
            <a:cxnLst/>
            <a:rect l="l" t="t" r="r" b="b"/>
            <a:pathLst>
              <a:path w="62402" h="12052">
                <a:moveTo>
                  <a:pt x="7196" y="12052"/>
                </a:moveTo>
                <a:lnTo>
                  <a:pt x="14403" y="12052"/>
                </a:lnTo>
                <a:lnTo>
                  <a:pt x="31196" y="9647"/>
                </a:lnTo>
                <a:lnTo>
                  <a:pt x="62402" y="4828"/>
                </a:lnTo>
                <a:lnTo>
                  <a:pt x="57604" y="2414"/>
                </a:lnTo>
                <a:lnTo>
                  <a:pt x="52806" y="0"/>
                </a:lnTo>
                <a:lnTo>
                  <a:pt x="40802" y="2414"/>
                </a:lnTo>
                <a:lnTo>
                  <a:pt x="26398" y="4828"/>
                </a:lnTo>
                <a:lnTo>
                  <a:pt x="21600" y="4828"/>
                </a:lnTo>
                <a:lnTo>
                  <a:pt x="16802" y="2414"/>
                </a:lnTo>
                <a:lnTo>
                  <a:pt x="7196" y="4828"/>
                </a:lnTo>
                <a:lnTo>
                  <a:pt x="0" y="9647"/>
                </a:lnTo>
                <a:lnTo>
                  <a:pt x="7196" y="12052"/>
                </a:lnTo>
                <a:close/>
              </a:path>
            </a:pathLst>
          </a:custGeom>
          <a:solidFill>
            <a:srgbClr val="000000"/>
          </a:solidFill>
        </p:spPr>
        <p:txBody>
          <a:bodyPr wrap="square" lIns="0" tIns="0" rIns="0" bIns="0" rtlCol="0">
            <a:noAutofit/>
          </a:bodyPr>
          <a:lstStyle/>
          <a:p>
            <a:endParaRPr/>
          </a:p>
        </p:txBody>
      </p:sp>
      <p:sp>
        <p:nvSpPr>
          <p:cNvPr id="110" name="object 110"/>
          <p:cNvSpPr/>
          <p:nvPr/>
        </p:nvSpPr>
        <p:spPr>
          <a:xfrm>
            <a:off x="7999879" y="1092237"/>
            <a:ext cx="26398" cy="38563"/>
          </a:xfrm>
          <a:custGeom>
            <a:avLst/>
            <a:gdLst/>
            <a:ahLst/>
            <a:cxnLst/>
            <a:rect l="l" t="t" r="r" b="b"/>
            <a:pathLst>
              <a:path w="26398" h="38563">
                <a:moveTo>
                  <a:pt x="7196" y="12052"/>
                </a:moveTo>
                <a:lnTo>
                  <a:pt x="12004" y="21691"/>
                </a:lnTo>
                <a:lnTo>
                  <a:pt x="19201" y="31329"/>
                </a:lnTo>
                <a:lnTo>
                  <a:pt x="26398" y="38563"/>
                </a:lnTo>
                <a:lnTo>
                  <a:pt x="23999" y="26510"/>
                </a:lnTo>
                <a:lnTo>
                  <a:pt x="19201" y="16871"/>
                </a:lnTo>
                <a:lnTo>
                  <a:pt x="12004" y="7233"/>
                </a:lnTo>
                <a:lnTo>
                  <a:pt x="0" y="0"/>
                </a:lnTo>
                <a:lnTo>
                  <a:pt x="0" y="2414"/>
                </a:lnTo>
                <a:lnTo>
                  <a:pt x="7196" y="12052"/>
                </a:lnTo>
                <a:close/>
              </a:path>
            </a:pathLst>
          </a:custGeom>
          <a:solidFill>
            <a:srgbClr val="000000"/>
          </a:solidFill>
        </p:spPr>
        <p:txBody>
          <a:bodyPr wrap="square" lIns="0" tIns="0" rIns="0" bIns="0" rtlCol="0">
            <a:noAutofit/>
          </a:bodyPr>
          <a:lstStyle/>
          <a:p>
            <a:endParaRPr/>
          </a:p>
        </p:txBody>
      </p:sp>
      <p:sp>
        <p:nvSpPr>
          <p:cNvPr id="111" name="object 111"/>
          <p:cNvSpPr/>
          <p:nvPr/>
        </p:nvSpPr>
        <p:spPr>
          <a:xfrm>
            <a:off x="7980678" y="725845"/>
            <a:ext cx="57604" cy="183215"/>
          </a:xfrm>
          <a:custGeom>
            <a:avLst/>
            <a:gdLst/>
            <a:ahLst/>
            <a:cxnLst/>
            <a:rect l="l" t="t" r="r" b="b"/>
            <a:pathLst>
              <a:path w="57604" h="183215">
                <a:moveTo>
                  <a:pt x="21600" y="26558"/>
                </a:moveTo>
                <a:lnTo>
                  <a:pt x="0" y="0"/>
                </a:lnTo>
                <a:lnTo>
                  <a:pt x="9595" y="19315"/>
                </a:lnTo>
                <a:lnTo>
                  <a:pt x="21600" y="38630"/>
                </a:lnTo>
                <a:lnTo>
                  <a:pt x="43201" y="89236"/>
                </a:lnTo>
                <a:lnTo>
                  <a:pt x="48008" y="106089"/>
                </a:lnTo>
                <a:lnTo>
                  <a:pt x="50407" y="125365"/>
                </a:lnTo>
                <a:lnTo>
                  <a:pt x="50407" y="147066"/>
                </a:lnTo>
                <a:lnTo>
                  <a:pt x="48008" y="166343"/>
                </a:lnTo>
                <a:lnTo>
                  <a:pt x="48008" y="183215"/>
                </a:lnTo>
                <a:lnTo>
                  <a:pt x="52806" y="171162"/>
                </a:lnTo>
                <a:lnTo>
                  <a:pt x="55205" y="159109"/>
                </a:lnTo>
                <a:lnTo>
                  <a:pt x="57604" y="132599"/>
                </a:lnTo>
                <a:lnTo>
                  <a:pt x="55205" y="118142"/>
                </a:lnTo>
                <a:lnTo>
                  <a:pt x="55205" y="103674"/>
                </a:lnTo>
                <a:lnTo>
                  <a:pt x="45600" y="74750"/>
                </a:lnTo>
                <a:lnTo>
                  <a:pt x="33605" y="50606"/>
                </a:lnTo>
                <a:lnTo>
                  <a:pt x="21600" y="26558"/>
                </a:lnTo>
                <a:close/>
              </a:path>
            </a:pathLst>
          </a:custGeom>
          <a:solidFill>
            <a:srgbClr val="000000"/>
          </a:solidFill>
        </p:spPr>
        <p:txBody>
          <a:bodyPr wrap="square" lIns="0" tIns="0" rIns="0" bIns="0" rtlCol="0">
            <a:noAutofit/>
          </a:bodyPr>
          <a:lstStyle/>
          <a:p>
            <a:endParaRPr/>
          </a:p>
        </p:txBody>
      </p:sp>
      <p:sp>
        <p:nvSpPr>
          <p:cNvPr id="112" name="object 112"/>
          <p:cNvSpPr/>
          <p:nvPr/>
        </p:nvSpPr>
        <p:spPr>
          <a:xfrm>
            <a:off x="7961476" y="453500"/>
            <a:ext cx="96007" cy="72335"/>
          </a:xfrm>
          <a:custGeom>
            <a:avLst/>
            <a:gdLst/>
            <a:ahLst/>
            <a:cxnLst/>
            <a:rect l="l" t="t" r="r" b="b"/>
            <a:pathLst>
              <a:path w="96007" h="72335">
                <a:moveTo>
                  <a:pt x="0" y="67506"/>
                </a:moveTo>
                <a:lnTo>
                  <a:pt x="0" y="72335"/>
                </a:lnTo>
                <a:lnTo>
                  <a:pt x="2398" y="67506"/>
                </a:lnTo>
                <a:lnTo>
                  <a:pt x="7196" y="62678"/>
                </a:lnTo>
                <a:lnTo>
                  <a:pt x="14403" y="57849"/>
                </a:lnTo>
                <a:lnTo>
                  <a:pt x="21600" y="55434"/>
                </a:lnTo>
                <a:lnTo>
                  <a:pt x="36004" y="53020"/>
                </a:lnTo>
                <a:lnTo>
                  <a:pt x="50407" y="48191"/>
                </a:lnTo>
                <a:lnTo>
                  <a:pt x="60003" y="38630"/>
                </a:lnTo>
                <a:lnTo>
                  <a:pt x="67210" y="28972"/>
                </a:lnTo>
                <a:lnTo>
                  <a:pt x="74407" y="16900"/>
                </a:lnTo>
                <a:lnTo>
                  <a:pt x="84003" y="7243"/>
                </a:lnTo>
                <a:lnTo>
                  <a:pt x="93608" y="7243"/>
                </a:lnTo>
                <a:lnTo>
                  <a:pt x="96007" y="4828"/>
                </a:lnTo>
                <a:lnTo>
                  <a:pt x="93608" y="2414"/>
                </a:lnTo>
                <a:lnTo>
                  <a:pt x="86411" y="0"/>
                </a:lnTo>
                <a:lnTo>
                  <a:pt x="79205" y="4828"/>
                </a:lnTo>
                <a:lnTo>
                  <a:pt x="72008" y="9657"/>
                </a:lnTo>
                <a:lnTo>
                  <a:pt x="64801" y="16900"/>
                </a:lnTo>
                <a:lnTo>
                  <a:pt x="62402" y="26558"/>
                </a:lnTo>
                <a:lnTo>
                  <a:pt x="52806" y="36216"/>
                </a:lnTo>
                <a:lnTo>
                  <a:pt x="40802" y="43459"/>
                </a:lnTo>
                <a:lnTo>
                  <a:pt x="28797" y="48191"/>
                </a:lnTo>
                <a:lnTo>
                  <a:pt x="16802" y="48191"/>
                </a:lnTo>
                <a:lnTo>
                  <a:pt x="4797" y="55434"/>
                </a:lnTo>
                <a:lnTo>
                  <a:pt x="0" y="60263"/>
                </a:lnTo>
                <a:lnTo>
                  <a:pt x="0" y="67506"/>
                </a:lnTo>
                <a:close/>
              </a:path>
            </a:pathLst>
          </a:custGeom>
          <a:solidFill>
            <a:srgbClr val="000000"/>
          </a:solidFill>
        </p:spPr>
        <p:txBody>
          <a:bodyPr wrap="square" lIns="0" tIns="0" rIns="0" bIns="0" rtlCol="0">
            <a:noAutofit/>
          </a:bodyPr>
          <a:lstStyle/>
          <a:p>
            <a:endParaRPr/>
          </a:p>
        </p:txBody>
      </p:sp>
      <p:sp>
        <p:nvSpPr>
          <p:cNvPr id="113" name="object 113"/>
          <p:cNvSpPr/>
          <p:nvPr/>
        </p:nvSpPr>
        <p:spPr>
          <a:xfrm>
            <a:off x="7949472" y="614975"/>
            <a:ext cx="88810" cy="188034"/>
          </a:xfrm>
          <a:custGeom>
            <a:avLst/>
            <a:gdLst/>
            <a:ahLst/>
            <a:cxnLst/>
            <a:rect l="l" t="t" r="r" b="b"/>
            <a:pathLst>
              <a:path w="88810" h="188034">
                <a:moveTo>
                  <a:pt x="52806" y="84407"/>
                </a:moveTo>
                <a:lnTo>
                  <a:pt x="64811" y="96479"/>
                </a:lnTo>
                <a:lnTo>
                  <a:pt x="72008" y="110869"/>
                </a:lnTo>
                <a:lnTo>
                  <a:pt x="79214" y="125356"/>
                </a:lnTo>
                <a:lnTo>
                  <a:pt x="81613" y="139842"/>
                </a:lnTo>
                <a:lnTo>
                  <a:pt x="84012" y="163890"/>
                </a:lnTo>
                <a:lnTo>
                  <a:pt x="86411" y="180791"/>
                </a:lnTo>
                <a:lnTo>
                  <a:pt x="88810" y="188034"/>
                </a:lnTo>
                <a:lnTo>
                  <a:pt x="88810" y="142257"/>
                </a:lnTo>
                <a:lnTo>
                  <a:pt x="86411" y="130185"/>
                </a:lnTo>
                <a:lnTo>
                  <a:pt x="84012" y="118113"/>
                </a:lnTo>
                <a:lnTo>
                  <a:pt x="81613" y="108455"/>
                </a:lnTo>
                <a:lnTo>
                  <a:pt x="74407" y="98894"/>
                </a:lnTo>
                <a:lnTo>
                  <a:pt x="60003" y="79579"/>
                </a:lnTo>
                <a:lnTo>
                  <a:pt x="45609" y="60263"/>
                </a:lnTo>
                <a:lnTo>
                  <a:pt x="31206" y="41045"/>
                </a:lnTo>
                <a:lnTo>
                  <a:pt x="16802" y="21729"/>
                </a:lnTo>
                <a:lnTo>
                  <a:pt x="0" y="0"/>
                </a:lnTo>
                <a:lnTo>
                  <a:pt x="12004" y="24144"/>
                </a:lnTo>
                <a:lnTo>
                  <a:pt x="52806" y="84407"/>
                </a:lnTo>
                <a:close/>
              </a:path>
            </a:pathLst>
          </a:custGeom>
          <a:solidFill>
            <a:srgbClr val="000000"/>
          </a:solidFill>
        </p:spPr>
        <p:txBody>
          <a:bodyPr wrap="square" lIns="0" tIns="0" rIns="0" bIns="0" rtlCol="0">
            <a:noAutofit/>
          </a:bodyPr>
          <a:lstStyle/>
          <a:p>
            <a:endParaRPr/>
          </a:p>
        </p:txBody>
      </p:sp>
      <p:sp>
        <p:nvSpPr>
          <p:cNvPr id="114" name="object 114"/>
          <p:cNvSpPr/>
          <p:nvPr/>
        </p:nvSpPr>
        <p:spPr>
          <a:xfrm>
            <a:off x="8026278" y="658435"/>
            <a:ext cx="16802" cy="45777"/>
          </a:xfrm>
          <a:custGeom>
            <a:avLst/>
            <a:gdLst/>
            <a:ahLst/>
            <a:cxnLst/>
            <a:rect l="l" t="t" r="r" b="b"/>
            <a:pathLst>
              <a:path w="16802" h="45777">
                <a:moveTo>
                  <a:pt x="12004" y="0"/>
                </a:moveTo>
                <a:lnTo>
                  <a:pt x="4807" y="24047"/>
                </a:lnTo>
                <a:lnTo>
                  <a:pt x="2408" y="36119"/>
                </a:lnTo>
                <a:lnTo>
                  <a:pt x="0" y="45777"/>
                </a:lnTo>
                <a:lnTo>
                  <a:pt x="9605" y="24047"/>
                </a:lnTo>
                <a:lnTo>
                  <a:pt x="16802" y="2414"/>
                </a:lnTo>
                <a:lnTo>
                  <a:pt x="14403" y="0"/>
                </a:lnTo>
                <a:lnTo>
                  <a:pt x="12004" y="0"/>
                </a:lnTo>
                <a:close/>
              </a:path>
            </a:pathLst>
          </a:custGeom>
          <a:solidFill>
            <a:srgbClr val="000000"/>
          </a:solidFill>
        </p:spPr>
        <p:txBody>
          <a:bodyPr wrap="square" lIns="0" tIns="0" rIns="0" bIns="0" rtlCol="0">
            <a:noAutofit/>
          </a:bodyPr>
          <a:lstStyle/>
          <a:p>
            <a:endParaRPr/>
          </a:p>
        </p:txBody>
      </p:sp>
      <p:sp>
        <p:nvSpPr>
          <p:cNvPr id="115" name="object 115"/>
          <p:cNvSpPr/>
          <p:nvPr/>
        </p:nvSpPr>
        <p:spPr>
          <a:xfrm>
            <a:off x="7822258" y="1313977"/>
            <a:ext cx="180020" cy="45796"/>
          </a:xfrm>
          <a:custGeom>
            <a:avLst/>
            <a:gdLst/>
            <a:ahLst/>
            <a:cxnLst/>
            <a:rect l="l" t="t" r="r" b="b"/>
            <a:pathLst>
              <a:path w="180020" h="45796">
                <a:moveTo>
                  <a:pt x="180020" y="40977"/>
                </a:moveTo>
                <a:lnTo>
                  <a:pt x="180020" y="38563"/>
                </a:lnTo>
                <a:lnTo>
                  <a:pt x="88810" y="19286"/>
                </a:lnTo>
                <a:lnTo>
                  <a:pt x="38403" y="7233"/>
                </a:lnTo>
                <a:lnTo>
                  <a:pt x="21600" y="2414"/>
                </a:lnTo>
                <a:lnTo>
                  <a:pt x="16802" y="0"/>
                </a:lnTo>
                <a:lnTo>
                  <a:pt x="0" y="0"/>
                </a:lnTo>
                <a:lnTo>
                  <a:pt x="7206" y="2414"/>
                </a:lnTo>
                <a:lnTo>
                  <a:pt x="26408" y="9647"/>
                </a:lnTo>
                <a:lnTo>
                  <a:pt x="84012" y="24105"/>
                </a:lnTo>
                <a:lnTo>
                  <a:pt x="180020" y="45796"/>
                </a:lnTo>
                <a:lnTo>
                  <a:pt x="180020" y="40977"/>
                </a:lnTo>
                <a:close/>
              </a:path>
            </a:pathLst>
          </a:custGeom>
          <a:solidFill>
            <a:srgbClr val="000000"/>
          </a:solidFill>
        </p:spPr>
        <p:txBody>
          <a:bodyPr wrap="square" lIns="0" tIns="0" rIns="0" bIns="0" rtlCol="0">
            <a:noAutofit/>
          </a:bodyPr>
          <a:lstStyle/>
          <a:p>
            <a:endParaRPr/>
          </a:p>
        </p:txBody>
      </p:sp>
      <p:sp>
        <p:nvSpPr>
          <p:cNvPr id="116" name="object 116"/>
          <p:cNvSpPr/>
          <p:nvPr/>
        </p:nvSpPr>
        <p:spPr>
          <a:xfrm>
            <a:off x="7983077" y="909061"/>
            <a:ext cx="40802" cy="16871"/>
          </a:xfrm>
          <a:custGeom>
            <a:avLst/>
            <a:gdLst/>
            <a:ahLst/>
            <a:cxnLst/>
            <a:rect l="l" t="t" r="r" b="b"/>
            <a:pathLst>
              <a:path w="40802" h="16871">
                <a:moveTo>
                  <a:pt x="36004" y="16871"/>
                </a:moveTo>
                <a:lnTo>
                  <a:pt x="40802" y="12052"/>
                </a:lnTo>
                <a:lnTo>
                  <a:pt x="26398" y="9638"/>
                </a:lnTo>
                <a:lnTo>
                  <a:pt x="12004" y="4819"/>
                </a:lnTo>
                <a:lnTo>
                  <a:pt x="7196" y="2414"/>
                </a:lnTo>
                <a:lnTo>
                  <a:pt x="2398" y="0"/>
                </a:lnTo>
                <a:lnTo>
                  <a:pt x="0" y="0"/>
                </a:lnTo>
                <a:lnTo>
                  <a:pt x="2398" y="7233"/>
                </a:lnTo>
                <a:lnTo>
                  <a:pt x="9605" y="9638"/>
                </a:lnTo>
                <a:lnTo>
                  <a:pt x="21600" y="14457"/>
                </a:lnTo>
                <a:lnTo>
                  <a:pt x="31206" y="16871"/>
                </a:lnTo>
                <a:lnTo>
                  <a:pt x="36004" y="16871"/>
                </a:lnTo>
                <a:close/>
              </a:path>
            </a:pathLst>
          </a:custGeom>
          <a:solidFill>
            <a:srgbClr val="000000"/>
          </a:solidFill>
        </p:spPr>
        <p:txBody>
          <a:bodyPr wrap="square" lIns="0" tIns="0" rIns="0" bIns="0" rtlCol="0">
            <a:noAutofit/>
          </a:bodyPr>
          <a:lstStyle/>
          <a:p>
            <a:endParaRPr/>
          </a:p>
        </p:txBody>
      </p:sp>
      <p:sp>
        <p:nvSpPr>
          <p:cNvPr id="117" name="object 117"/>
          <p:cNvSpPr/>
          <p:nvPr/>
        </p:nvSpPr>
        <p:spPr>
          <a:xfrm>
            <a:off x="7985476" y="1121162"/>
            <a:ext cx="23999" cy="26510"/>
          </a:xfrm>
          <a:custGeom>
            <a:avLst/>
            <a:gdLst/>
            <a:ahLst/>
            <a:cxnLst/>
            <a:rect l="l" t="t" r="r" b="b"/>
            <a:pathLst>
              <a:path w="23999" h="26510">
                <a:moveTo>
                  <a:pt x="7206" y="9638"/>
                </a:moveTo>
                <a:lnTo>
                  <a:pt x="9605" y="16871"/>
                </a:lnTo>
                <a:lnTo>
                  <a:pt x="14403" y="24105"/>
                </a:lnTo>
                <a:lnTo>
                  <a:pt x="19201" y="26510"/>
                </a:lnTo>
                <a:lnTo>
                  <a:pt x="23999" y="26510"/>
                </a:lnTo>
                <a:lnTo>
                  <a:pt x="19201" y="19276"/>
                </a:lnTo>
                <a:lnTo>
                  <a:pt x="16802" y="12052"/>
                </a:lnTo>
                <a:lnTo>
                  <a:pt x="9605" y="7233"/>
                </a:lnTo>
                <a:lnTo>
                  <a:pt x="4797" y="2404"/>
                </a:lnTo>
                <a:lnTo>
                  <a:pt x="2398" y="0"/>
                </a:lnTo>
                <a:lnTo>
                  <a:pt x="0" y="2404"/>
                </a:lnTo>
                <a:lnTo>
                  <a:pt x="0" y="4819"/>
                </a:lnTo>
                <a:lnTo>
                  <a:pt x="7206" y="9638"/>
                </a:lnTo>
                <a:close/>
              </a:path>
            </a:pathLst>
          </a:custGeom>
          <a:solidFill>
            <a:srgbClr val="000000"/>
          </a:solidFill>
        </p:spPr>
        <p:txBody>
          <a:bodyPr wrap="square" lIns="0" tIns="0" rIns="0" bIns="0" rtlCol="0">
            <a:noAutofit/>
          </a:bodyPr>
          <a:lstStyle/>
          <a:p>
            <a:endParaRPr/>
          </a:p>
        </p:txBody>
      </p:sp>
      <p:sp>
        <p:nvSpPr>
          <p:cNvPr id="118" name="object 118"/>
          <p:cNvSpPr/>
          <p:nvPr/>
        </p:nvSpPr>
        <p:spPr>
          <a:xfrm>
            <a:off x="8031086" y="427038"/>
            <a:ext cx="16802" cy="14486"/>
          </a:xfrm>
          <a:custGeom>
            <a:avLst/>
            <a:gdLst/>
            <a:ahLst/>
            <a:cxnLst/>
            <a:rect l="l" t="t" r="r" b="b"/>
            <a:pathLst>
              <a:path w="16802" h="14486">
                <a:moveTo>
                  <a:pt x="16802" y="14486"/>
                </a:moveTo>
                <a:lnTo>
                  <a:pt x="16802" y="7243"/>
                </a:lnTo>
                <a:lnTo>
                  <a:pt x="9595" y="0"/>
                </a:lnTo>
                <a:lnTo>
                  <a:pt x="0" y="0"/>
                </a:lnTo>
                <a:lnTo>
                  <a:pt x="16802" y="14486"/>
                </a:lnTo>
                <a:close/>
              </a:path>
            </a:pathLst>
          </a:custGeom>
          <a:solidFill>
            <a:srgbClr val="000000"/>
          </a:solidFill>
        </p:spPr>
        <p:txBody>
          <a:bodyPr wrap="square" lIns="0" tIns="0" rIns="0" bIns="0" rtlCol="0">
            <a:noAutofit/>
          </a:bodyPr>
          <a:lstStyle/>
          <a:p>
            <a:endParaRPr/>
          </a:p>
        </p:txBody>
      </p:sp>
      <p:sp>
        <p:nvSpPr>
          <p:cNvPr id="119" name="object 119"/>
          <p:cNvSpPr/>
          <p:nvPr/>
        </p:nvSpPr>
        <p:spPr>
          <a:xfrm>
            <a:off x="8016682" y="535493"/>
            <a:ext cx="23999" cy="9657"/>
          </a:xfrm>
          <a:custGeom>
            <a:avLst/>
            <a:gdLst/>
            <a:ahLst/>
            <a:cxnLst/>
            <a:rect l="l" t="t" r="r" b="b"/>
            <a:pathLst>
              <a:path w="23999" h="9657">
                <a:moveTo>
                  <a:pt x="14403" y="9657"/>
                </a:moveTo>
                <a:lnTo>
                  <a:pt x="21600" y="9657"/>
                </a:lnTo>
                <a:lnTo>
                  <a:pt x="23999" y="7243"/>
                </a:lnTo>
                <a:lnTo>
                  <a:pt x="23999" y="4828"/>
                </a:lnTo>
                <a:lnTo>
                  <a:pt x="19201" y="4828"/>
                </a:lnTo>
                <a:lnTo>
                  <a:pt x="12004" y="2414"/>
                </a:lnTo>
                <a:lnTo>
                  <a:pt x="0" y="0"/>
                </a:lnTo>
                <a:lnTo>
                  <a:pt x="0" y="2414"/>
                </a:lnTo>
                <a:lnTo>
                  <a:pt x="7196" y="7243"/>
                </a:lnTo>
                <a:lnTo>
                  <a:pt x="14403" y="9657"/>
                </a:lnTo>
                <a:close/>
              </a:path>
            </a:pathLst>
          </a:custGeom>
          <a:solidFill>
            <a:srgbClr val="000000"/>
          </a:solidFill>
        </p:spPr>
        <p:txBody>
          <a:bodyPr wrap="square" lIns="0" tIns="0" rIns="0" bIns="0" rtlCol="0">
            <a:noAutofit/>
          </a:bodyPr>
          <a:lstStyle/>
          <a:p>
            <a:endParaRPr/>
          </a:p>
        </p:txBody>
      </p:sp>
      <p:sp>
        <p:nvSpPr>
          <p:cNvPr id="120" name="object 120"/>
          <p:cNvSpPr/>
          <p:nvPr/>
        </p:nvSpPr>
        <p:spPr>
          <a:xfrm>
            <a:off x="8076686" y="533079"/>
            <a:ext cx="21600" cy="12072"/>
          </a:xfrm>
          <a:custGeom>
            <a:avLst/>
            <a:gdLst/>
            <a:ahLst/>
            <a:cxnLst/>
            <a:rect l="l" t="t" r="r" b="b"/>
            <a:pathLst>
              <a:path w="21600" h="12072">
                <a:moveTo>
                  <a:pt x="21600" y="2414"/>
                </a:moveTo>
                <a:lnTo>
                  <a:pt x="21600" y="0"/>
                </a:lnTo>
                <a:lnTo>
                  <a:pt x="9605" y="4828"/>
                </a:lnTo>
                <a:lnTo>
                  <a:pt x="0" y="4828"/>
                </a:lnTo>
                <a:lnTo>
                  <a:pt x="0" y="9657"/>
                </a:lnTo>
                <a:lnTo>
                  <a:pt x="2398" y="9657"/>
                </a:lnTo>
                <a:lnTo>
                  <a:pt x="7206" y="12072"/>
                </a:lnTo>
                <a:lnTo>
                  <a:pt x="16802" y="7243"/>
                </a:lnTo>
                <a:lnTo>
                  <a:pt x="21600" y="2414"/>
                </a:lnTo>
                <a:close/>
              </a:path>
            </a:pathLst>
          </a:custGeom>
          <a:solidFill>
            <a:srgbClr val="000000"/>
          </a:solidFill>
        </p:spPr>
        <p:txBody>
          <a:bodyPr wrap="square" lIns="0" tIns="0" rIns="0" bIns="0" rtlCol="0">
            <a:noAutofit/>
          </a:bodyPr>
          <a:lstStyle/>
          <a:p>
            <a:endParaRPr/>
          </a:p>
        </p:txBody>
      </p:sp>
      <p:sp>
        <p:nvSpPr>
          <p:cNvPr id="121" name="object 121"/>
          <p:cNvSpPr/>
          <p:nvPr/>
        </p:nvSpPr>
        <p:spPr>
          <a:xfrm>
            <a:off x="7997481" y="945219"/>
            <a:ext cx="19201" cy="77126"/>
          </a:xfrm>
          <a:custGeom>
            <a:avLst/>
            <a:gdLst/>
            <a:ahLst/>
            <a:cxnLst/>
            <a:rect l="l" t="t" r="r" b="b"/>
            <a:pathLst>
              <a:path w="19201" h="77126">
                <a:moveTo>
                  <a:pt x="2398" y="77126"/>
                </a:moveTo>
                <a:lnTo>
                  <a:pt x="7196" y="72306"/>
                </a:lnTo>
                <a:lnTo>
                  <a:pt x="4797" y="67478"/>
                </a:lnTo>
                <a:lnTo>
                  <a:pt x="4797" y="53020"/>
                </a:lnTo>
                <a:lnTo>
                  <a:pt x="7196" y="38563"/>
                </a:lnTo>
                <a:lnTo>
                  <a:pt x="11994" y="24095"/>
                </a:lnTo>
                <a:lnTo>
                  <a:pt x="16802" y="12043"/>
                </a:lnTo>
                <a:lnTo>
                  <a:pt x="19201" y="4819"/>
                </a:lnTo>
                <a:lnTo>
                  <a:pt x="19201" y="2404"/>
                </a:lnTo>
                <a:lnTo>
                  <a:pt x="16802" y="0"/>
                </a:lnTo>
                <a:lnTo>
                  <a:pt x="7196" y="16871"/>
                </a:lnTo>
                <a:lnTo>
                  <a:pt x="2398" y="33734"/>
                </a:lnTo>
                <a:lnTo>
                  <a:pt x="0" y="53020"/>
                </a:lnTo>
                <a:lnTo>
                  <a:pt x="0" y="74711"/>
                </a:lnTo>
                <a:lnTo>
                  <a:pt x="2398" y="77126"/>
                </a:lnTo>
                <a:close/>
              </a:path>
            </a:pathLst>
          </a:custGeom>
          <a:solidFill>
            <a:srgbClr val="000000"/>
          </a:solidFill>
        </p:spPr>
        <p:txBody>
          <a:bodyPr wrap="square" lIns="0" tIns="0" rIns="0" bIns="0" rtlCol="0">
            <a:noAutofit/>
          </a:bodyPr>
          <a:lstStyle/>
          <a:p>
            <a:endParaRPr/>
          </a:p>
        </p:txBody>
      </p:sp>
      <p:sp>
        <p:nvSpPr>
          <p:cNvPr id="122" name="object 122"/>
          <p:cNvSpPr/>
          <p:nvPr/>
        </p:nvSpPr>
        <p:spPr>
          <a:xfrm>
            <a:off x="7815061" y="1333263"/>
            <a:ext cx="192015" cy="48201"/>
          </a:xfrm>
          <a:custGeom>
            <a:avLst/>
            <a:gdLst/>
            <a:ahLst/>
            <a:cxnLst/>
            <a:rect l="l" t="t" r="r" b="b"/>
            <a:pathLst>
              <a:path w="192015" h="48201">
                <a:moveTo>
                  <a:pt x="0" y="7223"/>
                </a:moveTo>
                <a:lnTo>
                  <a:pt x="177621" y="48201"/>
                </a:lnTo>
                <a:lnTo>
                  <a:pt x="184818" y="48201"/>
                </a:lnTo>
                <a:lnTo>
                  <a:pt x="189616" y="45796"/>
                </a:lnTo>
                <a:lnTo>
                  <a:pt x="192015" y="45796"/>
                </a:lnTo>
                <a:lnTo>
                  <a:pt x="153612" y="36148"/>
                </a:lnTo>
                <a:lnTo>
                  <a:pt x="91209" y="21691"/>
                </a:lnTo>
                <a:lnTo>
                  <a:pt x="28797" y="7223"/>
                </a:lnTo>
                <a:lnTo>
                  <a:pt x="0" y="0"/>
                </a:lnTo>
                <a:lnTo>
                  <a:pt x="0" y="7223"/>
                </a:lnTo>
                <a:close/>
              </a:path>
            </a:pathLst>
          </a:custGeom>
          <a:solidFill>
            <a:srgbClr val="000000"/>
          </a:solidFill>
        </p:spPr>
        <p:txBody>
          <a:bodyPr wrap="square" lIns="0" tIns="0" rIns="0" bIns="0" rtlCol="0">
            <a:noAutofit/>
          </a:bodyPr>
          <a:lstStyle/>
          <a:p>
            <a:endParaRPr/>
          </a:p>
        </p:txBody>
      </p:sp>
      <p:sp>
        <p:nvSpPr>
          <p:cNvPr id="123" name="object 123"/>
          <p:cNvSpPr/>
          <p:nvPr/>
        </p:nvSpPr>
        <p:spPr>
          <a:xfrm>
            <a:off x="7810263" y="1407975"/>
            <a:ext cx="180010" cy="33743"/>
          </a:xfrm>
          <a:custGeom>
            <a:avLst/>
            <a:gdLst/>
            <a:ahLst/>
            <a:cxnLst/>
            <a:rect l="l" t="t" r="r" b="b"/>
            <a:pathLst>
              <a:path w="180010" h="33743">
                <a:moveTo>
                  <a:pt x="31196" y="21691"/>
                </a:moveTo>
                <a:lnTo>
                  <a:pt x="9595" y="9647"/>
                </a:lnTo>
                <a:lnTo>
                  <a:pt x="7196" y="9647"/>
                </a:lnTo>
                <a:lnTo>
                  <a:pt x="4797" y="4819"/>
                </a:lnTo>
                <a:lnTo>
                  <a:pt x="2398" y="2414"/>
                </a:lnTo>
                <a:lnTo>
                  <a:pt x="0" y="0"/>
                </a:lnTo>
                <a:lnTo>
                  <a:pt x="0" y="7233"/>
                </a:lnTo>
                <a:lnTo>
                  <a:pt x="4797" y="12052"/>
                </a:lnTo>
                <a:lnTo>
                  <a:pt x="14393" y="21691"/>
                </a:lnTo>
                <a:lnTo>
                  <a:pt x="26398" y="26519"/>
                </a:lnTo>
                <a:lnTo>
                  <a:pt x="38403" y="31339"/>
                </a:lnTo>
                <a:lnTo>
                  <a:pt x="52797" y="31339"/>
                </a:lnTo>
                <a:lnTo>
                  <a:pt x="57604" y="28924"/>
                </a:lnTo>
                <a:lnTo>
                  <a:pt x="64801" y="24105"/>
                </a:lnTo>
                <a:lnTo>
                  <a:pt x="74407" y="21691"/>
                </a:lnTo>
                <a:lnTo>
                  <a:pt x="84003" y="19286"/>
                </a:lnTo>
                <a:lnTo>
                  <a:pt x="105603" y="21691"/>
                </a:lnTo>
                <a:lnTo>
                  <a:pt x="124805" y="26519"/>
                </a:lnTo>
                <a:lnTo>
                  <a:pt x="146415" y="28924"/>
                </a:lnTo>
                <a:lnTo>
                  <a:pt x="148814" y="31339"/>
                </a:lnTo>
                <a:lnTo>
                  <a:pt x="158410" y="33743"/>
                </a:lnTo>
                <a:lnTo>
                  <a:pt x="170415" y="31339"/>
                </a:lnTo>
                <a:lnTo>
                  <a:pt x="175212" y="28924"/>
                </a:lnTo>
                <a:lnTo>
                  <a:pt x="180010" y="26519"/>
                </a:lnTo>
                <a:lnTo>
                  <a:pt x="175212" y="24105"/>
                </a:lnTo>
                <a:lnTo>
                  <a:pt x="146415" y="24105"/>
                </a:lnTo>
                <a:lnTo>
                  <a:pt x="144006" y="21691"/>
                </a:lnTo>
                <a:lnTo>
                  <a:pt x="122406" y="19286"/>
                </a:lnTo>
                <a:lnTo>
                  <a:pt x="98406" y="14467"/>
                </a:lnTo>
                <a:lnTo>
                  <a:pt x="76806" y="14467"/>
                </a:lnTo>
                <a:lnTo>
                  <a:pt x="64801" y="16871"/>
                </a:lnTo>
                <a:lnTo>
                  <a:pt x="55205" y="21691"/>
                </a:lnTo>
                <a:lnTo>
                  <a:pt x="47999" y="24105"/>
                </a:lnTo>
                <a:lnTo>
                  <a:pt x="43201" y="24105"/>
                </a:lnTo>
                <a:lnTo>
                  <a:pt x="31196" y="21691"/>
                </a:lnTo>
                <a:close/>
              </a:path>
            </a:pathLst>
          </a:custGeom>
          <a:solidFill>
            <a:srgbClr val="000000"/>
          </a:solidFill>
        </p:spPr>
        <p:txBody>
          <a:bodyPr wrap="square" lIns="0" tIns="0" rIns="0" bIns="0" rtlCol="0">
            <a:noAutofit/>
          </a:bodyPr>
          <a:lstStyle/>
          <a:p>
            <a:endParaRPr/>
          </a:p>
        </p:txBody>
      </p:sp>
      <p:sp>
        <p:nvSpPr>
          <p:cNvPr id="124" name="object 124"/>
          <p:cNvSpPr/>
          <p:nvPr/>
        </p:nvSpPr>
        <p:spPr>
          <a:xfrm>
            <a:off x="7956678" y="1022345"/>
            <a:ext cx="47999" cy="50615"/>
          </a:xfrm>
          <a:custGeom>
            <a:avLst/>
            <a:gdLst/>
            <a:ahLst/>
            <a:cxnLst/>
            <a:rect l="l" t="t" r="r" b="b"/>
            <a:pathLst>
              <a:path w="47999" h="50615">
                <a:moveTo>
                  <a:pt x="11994" y="12052"/>
                </a:moveTo>
                <a:lnTo>
                  <a:pt x="9595" y="4819"/>
                </a:lnTo>
                <a:lnTo>
                  <a:pt x="7196" y="0"/>
                </a:lnTo>
                <a:lnTo>
                  <a:pt x="2398" y="0"/>
                </a:lnTo>
                <a:lnTo>
                  <a:pt x="0" y="2404"/>
                </a:lnTo>
                <a:lnTo>
                  <a:pt x="2398" y="4819"/>
                </a:lnTo>
                <a:lnTo>
                  <a:pt x="2398" y="9638"/>
                </a:lnTo>
                <a:lnTo>
                  <a:pt x="7196" y="21691"/>
                </a:lnTo>
                <a:lnTo>
                  <a:pt x="16802" y="28915"/>
                </a:lnTo>
                <a:lnTo>
                  <a:pt x="36004" y="40967"/>
                </a:lnTo>
                <a:lnTo>
                  <a:pt x="38403" y="45786"/>
                </a:lnTo>
                <a:lnTo>
                  <a:pt x="38403" y="48201"/>
                </a:lnTo>
                <a:lnTo>
                  <a:pt x="40802" y="50615"/>
                </a:lnTo>
                <a:lnTo>
                  <a:pt x="45600" y="50615"/>
                </a:lnTo>
                <a:lnTo>
                  <a:pt x="47999" y="48201"/>
                </a:lnTo>
                <a:lnTo>
                  <a:pt x="45600" y="43382"/>
                </a:lnTo>
                <a:lnTo>
                  <a:pt x="43201" y="38563"/>
                </a:lnTo>
                <a:lnTo>
                  <a:pt x="33595" y="31329"/>
                </a:lnTo>
                <a:lnTo>
                  <a:pt x="21600" y="24095"/>
                </a:lnTo>
                <a:lnTo>
                  <a:pt x="14393" y="16871"/>
                </a:lnTo>
                <a:lnTo>
                  <a:pt x="11994" y="12052"/>
                </a:lnTo>
                <a:close/>
              </a:path>
            </a:pathLst>
          </a:custGeom>
          <a:solidFill>
            <a:srgbClr val="000000"/>
          </a:solidFill>
        </p:spPr>
        <p:txBody>
          <a:bodyPr wrap="square" lIns="0" tIns="0" rIns="0" bIns="0" rtlCol="0">
            <a:noAutofit/>
          </a:bodyPr>
          <a:lstStyle/>
          <a:p>
            <a:endParaRPr/>
          </a:p>
        </p:txBody>
      </p:sp>
      <p:sp>
        <p:nvSpPr>
          <p:cNvPr id="125" name="object 125"/>
          <p:cNvSpPr/>
          <p:nvPr/>
        </p:nvSpPr>
        <p:spPr>
          <a:xfrm>
            <a:off x="7973481" y="935571"/>
            <a:ext cx="35994" cy="12052"/>
          </a:xfrm>
          <a:custGeom>
            <a:avLst/>
            <a:gdLst/>
            <a:ahLst/>
            <a:cxnLst/>
            <a:rect l="l" t="t" r="r" b="b"/>
            <a:pathLst>
              <a:path w="35994" h="12052">
                <a:moveTo>
                  <a:pt x="31196" y="12052"/>
                </a:moveTo>
                <a:lnTo>
                  <a:pt x="33595" y="9647"/>
                </a:lnTo>
                <a:lnTo>
                  <a:pt x="35994" y="9647"/>
                </a:lnTo>
                <a:lnTo>
                  <a:pt x="19201" y="2414"/>
                </a:lnTo>
                <a:lnTo>
                  <a:pt x="9595" y="0"/>
                </a:lnTo>
                <a:lnTo>
                  <a:pt x="0" y="0"/>
                </a:lnTo>
                <a:lnTo>
                  <a:pt x="14393" y="7233"/>
                </a:lnTo>
                <a:lnTo>
                  <a:pt x="21600" y="12052"/>
                </a:lnTo>
                <a:lnTo>
                  <a:pt x="31196" y="12052"/>
                </a:lnTo>
                <a:close/>
              </a:path>
            </a:pathLst>
          </a:custGeom>
          <a:solidFill>
            <a:srgbClr val="000000"/>
          </a:solidFill>
        </p:spPr>
        <p:txBody>
          <a:bodyPr wrap="square" lIns="0" tIns="0" rIns="0" bIns="0" rtlCol="0">
            <a:noAutofit/>
          </a:bodyPr>
          <a:lstStyle/>
          <a:p>
            <a:endParaRPr/>
          </a:p>
        </p:txBody>
      </p:sp>
      <p:sp>
        <p:nvSpPr>
          <p:cNvPr id="126" name="object 126"/>
          <p:cNvSpPr/>
          <p:nvPr/>
        </p:nvSpPr>
        <p:spPr>
          <a:xfrm>
            <a:off x="7966274" y="593342"/>
            <a:ext cx="55205" cy="38534"/>
          </a:xfrm>
          <a:custGeom>
            <a:avLst/>
            <a:gdLst/>
            <a:ahLst/>
            <a:cxnLst/>
            <a:rect l="l" t="t" r="r" b="b"/>
            <a:pathLst>
              <a:path w="55205" h="38534">
                <a:moveTo>
                  <a:pt x="0" y="0"/>
                </a:moveTo>
                <a:lnTo>
                  <a:pt x="0" y="2414"/>
                </a:lnTo>
                <a:lnTo>
                  <a:pt x="2398" y="9657"/>
                </a:lnTo>
                <a:lnTo>
                  <a:pt x="9605" y="19218"/>
                </a:lnTo>
                <a:lnTo>
                  <a:pt x="14403" y="28876"/>
                </a:lnTo>
                <a:lnTo>
                  <a:pt x="23999" y="36119"/>
                </a:lnTo>
                <a:lnTo>
                  <a:pt x="33605" y="38534"/>
                </a:lnTo>
                <a:lnTo>
                  <a:pt x="55205" y="38534"/>
                </a:lnTo>
                <a:lnTo>
                  <a:pt x="55205" y="36119"/>
                </a:lnTo>
                <a:lnTo>
                  <a:pt x="45609" y="33705"/>
                </a:lnTo>
                <a:lnTo>
                  <a:pt x="33605" y="31290"/>
                </a:lnTo>
                <a:lnTo>
                  <a:pt x="23999" y="26461"/>
                </a:lnTo>
                <a:lnTo>
                  <a:pt x="19201" y="24047"/>
                </a:lnTo>
                <a:lnTo>
                  <a:pt x="14403" y="19218"/>
                </a:lnTo>
                <a:lnTo>
                  <a:pt x="9605" y="9657"/>
                </a:lnTo>
                <a:lnTo>
                  <a:pt x="4797" y="2414"/>
                </a:lnTo>
                <a:lnTo>
                  <a:pt x="0" y="0"/>
                </a:lnTo>
                <a:close/>
              </a:path>
            </a:pathLst>
          </a:custGeom>
          <a:solidFill>
            <a:srgbClr val="000000"/>
          </a:solidFill>
        </p:spPr>
        <p:txBody>
          <a:bodyPr wrap="square" lIns="0" tIns="0" rIns="0" bIns="0" rtlCol="0">
            <a:noAutofit/>
          </a:bodyPr>
          <a:lstStyle/>
          <a:p>
            <a:endParaRPr/>
          </a:p>
        </p:txBody>
      </p:sp>
      <p:sp>
        <p:nvSpPr>
          <p:cNvPr id="127" name="object 127"/>
          <p:cNvSpPr/>
          <p:nvPr/>
        </p:nvSpPr>
        <p:spPr>
          <a:xfrm>
            <a:off x="7971072" y="1077780"/>
            <a:ext cx="21610" cy="40967"/>
          </a:xfrm>
          <a:custGeom>
            <a:avLst/>
            <a:gdLst/>
            <a:ahLst/>
            <a:cxnLst/>
            <a:rect l="l" t="t" r="r" b="b"/>
            <a:pathLst>
              <a:path w="21610" h="40967">
                <a:moveTo>
                  <a:pt x="4807" y="40967"/>
                </a:moveTo>
                <a:lnTo>
                  <a:pt x="7206" y="40967"/>
                </a:lnTo>
                <a:lnTo>
                  <a:pt x="9605" y="38563"/>
                </a:lnTo>
                <a:lnTo>
                  <a:pt x="7206" y="31329"/>
                </a:lnTo>
                <a:lnTo>
                  <a:pt x="7206" y="24095"/>
                </a:lnTo>
                <a:lnTo>
                  <a:pt x="9605" y="7223"/>
                </a:lnTo>
                <a:lnTo>
                  <a:pt x="14403" y="9638"/>
                </a:lnTo>
                <a:lnTo>
                  <a:pt x="19201" y="9638"/>
                </a:lnTo>
                <a:lnTo>
                  <a:pt x="21610" y="7223"/>
                </a:lnTo>
                <a:lnTo>
                  <a:pt x="21610" y="4819"/>
                </a:lnTo>
                <a:lnTo>
                  <a:pt x="16802" y="2404"/>
                </a:lnTo>
                <a:lnTo>
                  <a:pt x="9605" y="0"/>
                </a:lnTo>
                <a:lnTo>
                  <a:pt x="2408" y="4819"/>
                </a:lnTo>
                <a:lnTo>
                  <a:pt x="0" y="12052"/>
                </a:lnTo>
                <a:lnTo>
                  <a:pt x="0" y="31329"/>
                </a:lnTo>
                <a:lnTo>
                  <a:pt x="4807" y="40967"/>
                </a:lnTo>
                <a:close/>
              </a:path>
            </a:pathLst>
          </a:custGeom>
          <a:solidFill>
            <a:srgbClr val="000000"/>
          </a:solidFill>
        </p:spPr>
        <p:txBody>
          <a:bodyPr wrap="square" lIns="0" tIns="0" rIns="0" bIns="0" rtlCol="0">
            <a:noAutofit/>
          </a:bodyPr>
          <a:lstStyle/>
          <a:p>
            <a:endParaRPr/>
          </a:p>
        </p:txBody>
      </p:sp>
      <p:sp>
        <p:nvSpPr>
          <p:cNvPr id="128" name="object 128"/>
          <p:cNvSpPr/>
          <p:nvPr/>
        </p:nvSpPr>
        <p:spPr>
          <a:xfrm>
            <a:off x="7947073" y="1441719"/>
            <a:ext cx="9605" cy="72306"/>
          </a:xfrm>
          <a:custGeom>
            <a:avLst/>
            <a:gdLst/>
            <a:ahLst/>
            <a:cxnLst/>
            <a:rect l="l" t="t" r="r" b="b"/>
            <a:pathLst>
              <a:path w="9605" h="72306">
                <a:moveTo>
                  <a:pt x="0" y="65082"/>
                </a:moveTo>
                <a:lnTo>
                  <a:pt x="0" y="69902"/>
                </a:lnTo>
                <a:lnTo>
                  <a:pt x="2398" y="72306"/>
                </a:lnTo>
                <a:lnTo>
                  <a:pt x="7196" y="65082"/>
                </a:lnTo>
                <a:lnTo>
                  <a:pt x="9605" y="62668"/>
                </a:lnTo>
                <a:lnTo>
                  <a:pt x="9605" y="60254"/>
                </a:lnTo>
                <a:lnTo>
                  <a:pt x="7196" y="4819"/>
                </a:lnTo>
                <a:lnTo>
                  <a:pt x="0" y="0"/>
                </a:lnTo>
                <a:lnTo>
                  <a:pt x="2398" y="14467"/>
                </a:lnTo>
                <a:lnTo>
                  <a:pt x="0" y="65082"/>
                </a:lnTo>
                <a:close/>
              </a:path>
            </a:pathLst>
          </a:custGeom>
          <a:solidFill>
            <a:srgbClr val="000000"/>
          </a:solidFill>
        </p:spPr>
        <p:txBody>
          <a:bodyPr wrap="square" lIns="0" tIns="0" rIns="0" bIns="0" rtlCol="0">
            <a:noAutofit/>
          </a:bodyPr>
          <a:lstStyle/>
          <a:p>
            <a:endParaRPr/>
          </a:p>
        </p:txBody>
      </p:sp>
      <p:sp>
        <p:nvSpPr>
          <p:cNvPr id="129" name="object 129"/>
          <p:cNvSpPr/>
          <p:nvPr/>
        </p:nvSpPr>
        <p:spPr>
          <a:xfrm>
            <a:off x="7925472" y="412551"/>
            <a:ext cx="88810" cy="65092"/>
          </a:xfrm>
          <a:custGeom>
            <a:avLst/>
            <a:gdLst/>
            <a:ahLst/>
            <a:cxnLst/>
            <a:rect l="l" t="t" r="r" b="b"/>
            <a:pathLst>
              <a:path w="88810" h="65092">
                <a:moveTo>
                  <a:pt x="9595" y="40948"/>
                </a:moveTo>
                <a:lnTo>
                  <a:pt x="4797" y="50606"/>
                </a:lnTo>
                <a:lnTo>
                  <a:pt x="0" y="65092"/>
                </a:lnTo>
                <a:lnTo>
                  <a:pt x="9595" y="50606"/>
                </a:lnTo>
                <a:lnTo>
                  <a:pt x="19201" y="38534"/>
                </a:lnTo>
                <a:lnTo>
                  <a:pt x="31206" y="28972"/>
                </a:lnTo>
                <a:lnTo>
                  <a:pt x="40802" y="21729"/>
                </a:lnTo>
                <a:lnTo>
                  <a:pt x="52806" y="14486"/>
                </a:lnTo>
                <a:lnTo>
                  <a:pt x="64801" y="9657"/>
                </a:lnTo>
                <a:lnTo>
                  <a:pt x="88810" y="4828"/>
                </a:lnTo>
                <a:lnTo>
                  <a:pt x="88810" y="2414"/>
                </a:lnTo>
                <a:lnTo>
                  <a:pt x="86411" y="0"/>
                </a:lnTo>
                <a:lnTo>
                  <a:pt x="79205" y="0"/>
                </a:lnTo>
                <a:lnTo>
                  <a:pt x="57604" y="7243"/>
                </a:lnTo>
                <a:lnTo>
                  <a:pt x="36004" y="16900"/>
                </a:lnTo>
                <a:lnTo>
                  <a:pt x="26398" y="24144"/>
                </a:lnTo>
                <a:lnTo>
                  <a:pt x="16802" y="31290"/>
                </a:lnTo>
                <a:lnTo>
                  <a:pt x="9595" y="40948"/>
                </a:lnTo>
                <a:close/>
              </a:path>
            </a:pathLst>
          </a:custGeom>
          <a:solidFill>
            <a:srgbClr val="000000"/>
          </a:solidFill>
        </p:spPr>
        <p:txBody>
          <a:bodyPr wrap="square" lIns="0" tIns="0" rIns="0" bIns="0" rtlCol="0">
            <a:noAutofit/>
          </a:bodyPr>
          <a:lstStyle/>
          <a:p>
            <a:endParaRPr/>
          </a:p>
        </p:txBody>
      </p:sp>
      <p:sp>
        <p:nvSpPr>
          <p:cNvPr id="130" name="object 130"/>
          <p:cNvSpPr/>
          <p:nvPr/>
        </p:nvSpPr>
        <p:spPr>
          <a:xfrm>
            <a:off x="7944674" y="795767"/>
            <a:ext cx="31206" cy="192834"/>
          </a:xfrm>
          <a:custGeom>
            <a:avLst/>
            <a:gdLst/>
            <a:ahLst/>
            <a:cxnLst/>
            <a:rect l="l" t="t" r="r" b="b"/>
            <a:pathLst>
              <a:path w="31206" h="192834">
                <a:moveTo>
                  <a:pt x="12004" y="48220"/>
                </a:moveTo>
                <a:lnTo>
                  <a:pt x="9595" y="7243"/>
                </a:lnTo>
                <a:lnTo>
                  <a:pt x="7196" y="2414"/>
                </a:lnTo>
                <a:lnTo>
                  <a:pt x="4797" y="0"/>
                </a:lnTo>
                <a:lnTo>
                  <a:pt x="0" y="0"/>
                </a:lnTo>
                <a:lnTo>
                  <a:pt x="4797" y="28972"/>
                </a:lnTo>
                <a:lnTo>
                  <a:pt x="7196" y="60273"/>
                </a:lnTo>
                <a:lnTo>
                  <a:pt x="12004" y="108474"/>
                </a:lnTo>
                <a:lnTo>
                  <a:pt x="21600" y="154271"/>
                </a:lnTo>
                <a:lnTo>
                  <a:pt x="23999" y="190419"/>
                </a:lnTo>
                <a:lnTo>
                  <a:pt x="26398" y="190419"/>
                </a:lnTo>
                <a:lnTo>
                  <a:pt x="28807" y="192834"/>
                </a:lnTo>
                <a:lnTo>
                  <a:pt x="31206" y="190419"/>
                </a:lnTo>
                <a:lnTo>
                  <a:pt x="31206" y="166324"/>
                </a:lnTo>
                <a:lnTo>
                  <a:pt x="26398" y="142218"/>
                </a:lnTo>
                <a:lnTo>
                  <a:pt x="21600" y="120527"/>
                </a:lnTo>
                <a:lnTo>
                  <a:pt x="19201" y="96422"/>
                </a:lnTo>
                <a:lnTo>
                  <a:pt x="12004" y="48220"/>
                </a:lnTo>
                <a:close/>
              </a:path>
            </a:pathLst>
          </a:custGeom>
          <a:solidFill>
            <a:srgbClr val="000000"/>
          </a:solidFill>
        </p:spPr>
        <p:txBody>
          <a:bodyPr wrap="square" lIns="0" tIns="0" rIns="0" bIns="0" rtlCol="0">
            <a:noAutofit/>
          </a:bodyPr>
          <a:lstStyle/>
          <a:p>
            <a:endParaRPr/>
          </a:p>
        </p:txBody>
      </p:sp>
      <p:sp>
        <p:nvSpPr>
          <p:cNvPr id="131" name="object 131"/>
          <p:cNvSpPr/>
          <p:nvPr/>
        </p:nvSpPr>
        <p:spPr>
          <a:xfrm>
            <a:off x="7903872" y="1109109"/>
            <a:ext cx="64801" cy="21691"/>
          </a:xfrm>
          <a:custGeom>
            <a:avLst/>
            <a:gdLst/>
            <a:ahLst/>
            <a:cxnLst/>
            <a:rect l="l" t="t" r="r" b="b"/>
            <a:pathLst>
              <a:path w="64801" h="21691">
                <a:moveTo>
                  <a:pt x="4797" y="0"/>
                </a:moveTo>
                <a:lnTo>
                  <a:pt x="0" y="0"/>
                </a:lnTo>
                <a:lnTo>
                  <a:pt x="0" y="2414"/>
                </a:lnTo>
                <a:lnTo>
                  <a:pt x="2398" y="4819"/>
                </a:lnTo>
                <a:lnTo>
                  <a:pt x="9595" y="12052"/>
                </a:lnTo>
                <a:lnTo>
                  <a:pt x="26398" y="12052"/>
                </a:lnTo>
                <a:lnTo>
                  <a:pt x="38403" y="14457"/>
                </a:lnTo>
                <a:lnTo>
                  <a:pt x="47999" y="19286"/>
                </a:lnTo>
                <a:lnTo>
                  <a:pt x="52806" y="21691"/>
                </a:lnTo>
                <a:lnTo>
                  <a:pt x="60003" y="21691"/>
                </a:lnTo>
                <a:lnTo>
                  <a:pt x="64801" y="19286"/>
                </a:lnTo>
                <a:lnTo>
                  <a:pt x="62402" y="16871"/>
                </a:lnTo>
                <a:lnTo>
                  <a:pt x="50398" y="14457"/>
                </a:lnTo>
                <a:lnTo>
                  <a:pt x="43201" y="9638"/>
                </a:lnTo>
                <a:lnTo>
                  <a:pt x="33605" y="7233"/>
                </a:lnTo>
                <a:lnTo>
                  <a:pt x="16802" y="4819"/>
                </a:lnTo>
                <a:lnTo>
                  <a:pt x="11994" y="4819"/>
                </a:lnTo>
                <a:lnTo>
                  <a:pt x="9595" y="2414"/>
                </a:lnTo>
                <a:lnTo>
                  <a:pt x="4797" y="0"/>
                </a:lnTo>
                <a:close/>
              </a:path>
            </a:pathLst>
          </a:custGeom>
          <a:solidFill>
            <a:srgbClr val="000000"/>
          </a:solidFill>
        </p:spPr>
        <p:txBody>
          <a:bodyPr wrap="square" lIns="0" tIns="0" rIns="0" bIns="0" rtlCol="0">
            <a:noAutofit/>
          </a:bodyPr>
          <a:lstStyle/>
          <a:p>
            <a:endParaRPr/>
          </a:p>
        </p:txBody>
      </p:sp>
      <p:sp>
        <p:nvSpPr>
          <p:cNvPr id="132" name="object 132"/>
          <p:cNvSpPr/>
          <p:nvPr/>
        </p:nvSpPr>
        <p:spPr>
          <a:xfrm>
            <a:off x="7963875" y="998239"/>
            <a:ext cx="16802" cy="12052"/>
          </a:xfrm>
          <a:custGeom>
            <a:avLst/>
            <a:gdLst/>
            <a:ahLst/>
            <a:cxnLst/>
            <a:rect l="l" t="t" r="r" b="b"/>
            <a:pathLst>
              <a:path w="16802" h="12052">
                <a:moveTo>
                  <a:pt x="4797" y="12052"/>
                </a:moveTo>
                <a:lnTo>
                  <a:pt x="12004" y="7233"/>
                </a:lnTo>
                <a:lnTo>
                  <a:pt x="16802" y="0"/>
                </a:lnTo>
                <a:lnTo>
                  <a:pt x="7196" y="4819"/>
                </a:lnTo>
                <a:lnTo>
                  <a:pt x="2398" y="7233"/>
                </a:lnTo>
                <a:lnTo>
                  <a:pt x="0" y="7233"/>
                </a:lnTo>
                <a:lnTo>
                  <a:pt x="0" y="9638"/>
                </a:lnTo>
                <a:lnTo>
                  <a:pt x="2398" y="12052"/>
                </a:lnTo>
                <a:lnTo>
                  <a:pt x="4797" y="12052"/>
                </a:lnTo>
                <a:close/>
              </a:path>
            </a:pathLst>
          </a:custGeom>
          <a:solidFill>
            <a:srgbClr val="000000"/>
          </a:solidFill>
        </p:spPr>
        <p:txBody>
          <a:bodyPr wrap="square" lIns="0" tIns="0" rIns="0" bIns="0" rtlCol="0">
            <a:noAutofit/>
          </a:bodyPr>
          <a:lstStyle/>
          <a:p>
            <a:endParaRPr/>
          </a:p>
        </p:txBody>
      </p:sp>
      <p:sp>
        <p:nvSpPr>
          <p:cNvPr id="133" name="object 133"/>
          <p:cNvSpPr/>
          <p:nvPr/>
        </p:nvSpPr>
        <p:spPr>
          <a:xfrm>
            <a:off x="7932669" y="653606"/>
            <a:ext cx="43210" cy="65092"/>
          </a:xfrm>
          <a:custGeom>
            <a:avLst/>
            <a:gdLst/>
            <a:ahLst/>
            <a:cxnLst/>
            <a:rect l="l" t="t" r="r" b="b"/>
            <a:pathLst>
              <a:path w="43210" h="65092">
                <a:moveTo>
                  <a:pt x="4807" y="0"/>
                </a:moveTo>
                <a:lnTo>
                  <a:pt x="0" y="0"/>
                </a:lnTo>
                <a:lnTo>
                  <a:pt x="4807" y="19218"/>
                </a:lnTo>
                <a:lnTo>
                  <a:pt x="14403" y="36119"/>
                </a:lnTo>
                <a:lnTo>
                  <a:pt x="26408" y="53020"/>
                </a:lnTo>
                <a:lnTo>
                  <a:pt x="43210" y="65092"/>
                </a:lnTo>
                <a:lnTo>
                  <a:pt x="43210" y="60263"/>
                </a:lnTo>
                <a:lnTo>
                  <a:pt x="33605" y="50606"/>
                </a:lnTo>
                <a:lnTo>
                  <a:pt x="26408" y="43362"/>
                </a:lnTo>
                <a:lnTo>
                  <a:pt x="21600" y="33705"/>
                </a:lnTo>
                <a:lnTo>
                  <a:pt x="16802" y="24047"/>
                </a:lnTo>
                <a:lnTo>
                  <a:pt x="9605" y="11975"/>
                </a:lnTo>
                <a:lnTo>
                  <a:pt x="4807" y="0"/>
                </a:lnTo>
                <a:close/>
              </a:path>
            </a:pathLst>
          </a:custGeom>
          <a:solidFill>
            <a:srgbClr val="000000"/>
          </a:solidFill>
        </p:spPr>
        <p:txBody>
          <a:bodyPr wrap="square" lIns="0" tIns="0" rIns="0" bIns="0" rtlCol="0">
            <a:noAutofit/>
          </a:bodyPr>
          <a:lstStyle/>
          <a:p>
            <a:endParaRPr/>
          </a:p>
        </p:txBody>
      </p:sp>
      <p:sp>
        <p:nvSpPr>
          <p:cNvPr id="134" name="object 134"/>
          <p:cNvSpPr/>
          <p:nvPr/>
        </p:nvSpPr>
        <p:spPr>
          <a:xfrm>
            <a:off x="7863060" y="1010292"/>
            <a:ext cx="93618" cy="24105"/>
          </a:xfrm>
          <a:custGeom>
            <a:avLst/>
            <a:gdLst/>
            <a:ahLst/>
            <a:cxnLst/>
            <a:rect l="l" t="t" r="r" b="b"/>
            <a:pathLst>
              <a:path w="93618" h="24105">
                <a:moveTo>
                  <a:pt x="26408" y="24105"/>
                </a:moveTo>
                <a:lnTo>
                  <a:pt x="43210" y="21691"/>
                </a:lnTo>
                <a:lnTo>
                  <a:pt x="62412" y="16871"/>
                </a:lnTo>
                <a:lnTo>
                  <a:pt x="81613" y="9638"/>
                </a:lnTo>
                <a:lnTo>
                  <a:pt x="93618" y="0"/>
                </a:lnTo>
                <a:lnTo>
                  <a:pt x="74416" y="4819"/>
                </a:lnTo>
                <a:lnTo>
                  <a:pt x="57614" y="9638"/>
                </a:lnTo>
                <a:lnTo>
                  <a:pt x="38412" y="14457"/>
                </a:lnTo>
                <a:lnTo>
                  <a:pt x="0" y="19276"/>
                </a:lnTo>
                <a:lnTo>
                  <a:pt x="2408" y="21691"/>
                </a:lnTo>
                <a:lnTo>
                  <a:pt x="4807" y="24105"/>
                </a:lnTo>
                <a:lnTo>
                  <a:pt x="26408" y="24105"/>
                </a:lnTo>
                <a:close/>
              </a:path>
            </a:pathLst>
          </a:custGeom>
          <a:solidFill>
            <a:srgbClr val="000000"/>
          </a:solidFill>
        </p:spPr>
        <p:txBody>
          <a:bodyPr wrap="square" lIns="0" tIns="0" rIns="0" bIns="0" rtlCol="0">
            <a:noAutofit/>
          </a:bodyPr>
          <a:lstStyle/>
          <a:p>
            <a:endParaRPr/>
          </a:p>
        </p:txBody>
      </p:sp>
      <p:sp>
        <p:nvSpPr>
          <p:cNvPr id="135" name="object 135"/>
          <p:cNvSpPr/>
          <p:nvPr/>
        </p:nvSpPr>
        <p:spPr>
          <a:xfrm>
            <a:off x="7913468" y="665582"/>
            <a:ext cx="38403" cy="101308"/>
          </a:xfrm>
          <a:custGeom>
            <a:avLst/>
            <a:gdLst/>
            <a:ahLst/>
            <a:cxnLst/>
            <a:rect l="l" t="t" r="r" b="b"/>
            <a:pathLst>
              <a:path w="38403" h="101308">
                <a:moveTo>
                  <a:pt x="12004" y="19315"/>
                </a:moveTo>
                <a:lnTo>
                  <a:pt x="21600" y="38630"/>
                </a:lnTo>
                <a:lnTo>
                  <a:pt x="26408" y="55434"/>
                </a:lnTo>
                <a:lnTo>
                  <a:pt x="28807" y="74750"/>
                </a:lnTo>
                <a:lnTo>
                  <a:pt x="31206" y="89236"/>
                </a:lnTo>
                <a:lnTo>
                  <a:pt x="31206" y="96479"/>
                </a:lnTo>
                <a:lnTo>
                  <a:pt x="36004" y="101308"/>
                </a:lnTo>
                <a:lnTo>
                  <a:pt x="38403" y="101308"/>
                </a:lnTo>
                <a:lnTo>
                  <a:pt x="36004" y="77164"/>
                </a:lnTo>
                <a:lnTo>
                  <a:pt x="33605" y="55434"/>
                </a:lnTo>
                <a:lnTo>
                  <a:pt x="26408" y="33801"/>
                </a:lnTo>
                <a:lnTo>
                  <a:pt x="16802" y="14486"/>
                </a:lnTo>
                <a:lnTo>
                  <a:pt x="9605" y="7243"/>
                </a:lnTo>
                <a:lnTo>
                  <a:pt x="2398" y="0"/>
                </a:lnTo>
                <a:lnTo>
                  <a:pt x="0" y="2414"/>
                </a:lnTo>
                <a:lnTo>
                  <a:pt x="0" y="4828"/>
                </a:lnTo>
                <a:lnTo>
                  <a:pt x="12004" y="19315"/>
                </a:lnTo>
                <a:close/>
              </a:path>
            </a:pathLst>
          </a:custGeom>
          <a:solidFill>
            <a:srgbClr val="000000"/>
          </a:solidFill>
        </p:spPr>
        <p:txBody>
          <a:bodyPr wrap="square" lIns="0" tIns="0" rIns="0" bIns="0" rtlCol="0">
            <a:noAutofit/>
          </a:bodyPr>
          <a:lstStyle/>
          <a:p>
            <a:endParaRPr/>
          </a:p>
        </p:txBody>
      </p:sp>
      <p:sp>
        <p:nvSpPr>
          <p:cNvPr id="136" name="object 136"/>
          <p:cNvSpPr/>
          <p:nvPr/>
        </p:nvSpPr>
        <p:spPr>
          <a:xfrm>
            <a:off x="7942275" y="530664"/>
            <a:ext cx="19201" cy="38534"/>
          </a:xfrm>
          <a:custGeom>
            <a:avLst/>
            <a:gdLst/>
            <a:ahLst/>
            <a:cxnLst/>
            <a:rect l="l" t="t" r="r" b="b"/>
            <a:pathLst>
              <a:path w="19201" h="38534">
                <a:moveTo>
                  <a:pt x="0" y="12072"/>
                </a:moveTo>
                <a:lnTo>
                  <a:pt x="0" y="19315"/>
                </a:lnTo>
                <a:lnTo>
                  <a:pt x="4797" y="31290"/>
                </a:lnTo>
                <a:lnTo>
                  <a:pt x="9595" y="36119"/>
                </a:lnTo>
                <a:lnTo>
                  <a:pt x="14403" y="38534"/>
                </a:lnTo>
                <a:lnTo>
                  <a:pt x="16802" y="33705"/>
                </a:lnTo>
                <a:lnTo>
                  <a:pt x="11994" y="31290"/>
                </a:lnTo>
                <a:lnTo>
                  <a:pt x="9595" y="26461"/>
                </a:lnTo>
                <a:lnTo>
                  <a:pt x="7196" y="24047"/>
                </a:lnTo>
                <a:lnTo>
                  <a:pt x="7196" y="14486"/>
                </a:lnTo>
                <a:lnTo>
                  <a:pt x="9595" y="9657"/>
                </a:lnTo>
                <a:lnTo>
                  <a:pt x="11994" y="7243"/>
                </a:lnTo>
                <a:lnTo>
                  <a:pt x="16802" y="7243"/>
                </a:lnTo>
                <a:lnTo>
                  <a:pt x="19201" y="4828"/>
                </a:lnTo>
                <a:lnTo>
                  <a:pt x="14403" y="2414"/>
                </a:lnTo>
                <a:lnTo>
                  <a:pt x="9595" y="0"/>
                </a:lnTo>
                <a:lnTo>
                  <a:pt x="2398" y="7243"/>
                </a:lnTo>
                <a:lnTo>
                  <a:pt x="0" y="12072"/>
                </a:lnTo>
                <a:close/>
              </a:path>
            </a:pathLst>
          </a:custGeom>
          <a:solidFill>
            <a:srgbClr val="000000"/>
          </a:solidFill>
        </p:spPr>
        <p:txBody>
          <a:bodyPr wrap="square" lIns="0" tIns="0" rIns="0" bIns="0" rtlCol="0">
            <a:noAutofit/>
          </a:bodyPr>
          <a:lstStyle/>
          <a:p>
            <a:endParaRPr/>
          </a:p>
        </p:txBody>
      </p:sp>
      <p:sp>
        <p:nvSpPr>
          <p:cNvPr id="137" name="object 137"/>
          <p:cNvSpPr/>
          <p:nvPr/>
        </p:nvSpPr>
        <p:spPr>
          <a:xfrm>
            <a:off x="7918266" y="593342"/>
            <a:ext cx="14403" cy="40948"/>
          </a:xfrm>
          <a:custGeom>
            <a:avLst/>
            <a:gdLst/>
            <a:ahLst/>
            <a:cxnLst/>
            <a:rect l="l" t="t" r="r" b="b"/>
            <a:pathLst>
              <a:path w="14403" h="40948">
                <a:moveTo>
                  <a:pt x="7206" y="31290"/>
                </a:moveTo>
                <a:lnTo>
                  <a:pt x="7206" y="21633"/>
                </a:lnTo>
                <a:lnTo>
                  <a:pt x="9605" y="9657"/>
                </a:lnTo>
                <a:lnTo>
                  <a:pt x="14403" y="2414"/>
                </a:lnTo>
                <a:lnTo>
                  <a:pt x="12004" y="0"/>
                </a:lnTo>
                <a:lnTo>
                  <a:pt x="7206" y="7243"/>
                </a:lnTo>
                <a:lnTo>
                  <a:pt x="2408" y="16804"/>
                </a:lnTo>
                <a:lnTo>
                  <a:pt x="0" y="33705"/>
                </a:lnTo>
                <a:lnTo>
                  <a:pt x="2408" y="40948"/>
                </a:lnTo>
                <a:lnTo>
                  <a:pt x="7206" y="40948"/>
                </a:lnTo>
                <a:lnTo>
                  <a:pt x="7206" y="31290"/>
                </a:lnTo>
                <a:close/>
              </a:path>
            </a:pathLst>
          </a:custGeom>
          <a:solidFill>
            <a:srgbClr val="000000"/>
          </a:solidFill>
        </p:spPr>
        <p:txBody>
          <a:bodyPr wrap="square" lIns="0" tIns="0" rIns="0" bIns="0" rtlCol="0">
            <a:noAutofit/>
          </a:bodyPr>
          <a:lstStyle/>
          <a:p>
            <a:endParaRPr/>
          </a:p>
        </p:txBody>
      </p:sp>
      <p:sp>
        <p:nvSpPr>
          <p:cNvPr id="138" name="object 138"/>
          <p:cNvSpPr/>
          <p:nvPr/>
        </p:nvSpPr>
        <p:spPr>
          <a:xfrm>
            <a:off x="7779057" y="1576694"/>
            <a:ext cx="98406" cy="36158"/>
          </a:xfrm>
          <a:custGeom>
            <a:avLst/>
            <a:gdLst/>
            <a:ahLst/>
            <a:cxnLst/>
            <a:rect l="l" t="t" r="r" b="b"/>
            <a:pathLst>
              <a:path w="98406" h="36158">
                <a:moveTo>
                  <a:pt x="0" y="0"/>
                </a:moveTo>
                <a:lnTo>
                  <a:pt x="0" y="2414"/>
                </a:lnTo>
                <a:lnTo>
                  <a:pt x="4797" y="4819"/>
                </a:lnTo>
                <a:lnTo>
                  <a:pt x="14403" y="9638"/>
                </a:lnTo>
                <a:lnTo>
                  <a:pt x="21600" y="14457"/>
                </a:lnTo>
                <a:lnTo>
                  <a:pt x="38403" y="26510"/>
                </a:lnTo>
                <a:lnTo>
                  <a:pt x="47999" y="31329"/>
                </a:lnTo>
                <a:lnTo>
                  <a:pt x="60003" y="36158"/>
                </a:lnTo>
                <a:lnTo>
                  <a:pt x="88810" y="36158"/>
                </a:lnTo>
                <a:lnTo>
                  <a:pt x="96007" y="31329"/>
                </a:lnTo>
                <a:lnTo>
                  <a:pt x="98406" y="28924"/>
                </a:lnTo>
                <a:lnTo>
                  <a:pt x="96007" y="24105"/>
                </a:lnTo>
                <a:lnTo>
                  <a:pt x="81604" y="28924"/>
                </a:lnTo>
                <a:lnTo>
                  <a:pt x="69609" y="28924"/>
                </a:lnTo>
                <a:lnTo>
                  <a:pt x="57604" y="24105"/>
                </a:lnTo>
                <a:lnTo>
                  <a:pt x="47999" y="19286"/>
                </a:lnTo>
                <a:lnTo>
                  <a:pt x="23999" y="7233"/>
                </a:lnTo>
                <a:lnTo>
                  <a:pt x="11994" y="2414"/>
                </a:lnTo>
                <a:lnTo>
                  <a:pt x="0" y="0"/>
                </a:lnTo>
                <a:close/>
              </a:path>
            </a:pathLst>
          </a:custGeom>
          <a:solidFill>
            <a:srgbClr val="000000"/>
          </a:solidFill>
        </p:spPr>
        <p:txBody>
          <a:bodyPr wrap="square" lIns="0" tIns="0" rIns="0" bIns="0" rtlCol="0">
            <a:noAutofit/>
          </a:bodyPr>
          <a:lstStyle/>
          <a:p>
            <a:endParaRPr/>
          </a:p>
        </p:txBody>
      </p:sp>
      <p:sp>
        <p:nvSpPr>
          <p:cNvPr id="139" name="object 139"/>
          <p:cNvSpPr/>
          <p:nvPr/>
        </p:nvSpPr>
        <p:spPr>
          <a:xfrm>
            <a:off x="7783855" y="1552589"/>
            <a:ext cx="98406" cy="43391"/>
          </a:xfrm>
          <a:custGeom>
            <a:avLst/>
            <a:gdLst/>
            <a:ahLst/>
            <a:cxnLst/>
            <a:rect l="l" t="t" r="r" b="b"/>
            <a:pathLst>
              <a:path w="98406" h="43391">
                <a:moveTo>
                  <a:pt x="0" y="12052"/>
                </a:moveTo>
                <a:lnTo>
                  <a:pt x="12004" y="12052"/>
                </a:lnTo>
                <a:lnTo>
                  <a:pt x="26408" y="7233"/>
                </a:lnTo>
                <a:lnTo>
                  <a:pt x="33605" y="7233"/>
                </a:lnTo>
                <a:lnTo>
                  <a:pt x="40802" y="4819"/>
                </a:lnTo>
                <a:lnTo>
                  <a:pt x="52806" y="4819"/>
                </a:lnTo>
                <a:lnTo>
                  <a:pt x="64811" y="7233"/>
                </a:lnTo>
                <a:lnTo>
                  <a:pt x="76806" y="14467"/>
                </a:lnTo>
                <a:lnTo>
                  <a:pt x="86411" y="21691"/>
                </a:lnTo>
                <a:lnTo>
                  <a:pt x="91209" y="33743"/>
                </a:lnTo>
                <a:lnTo>
                  <a:pt x="98406" y="43391"/>
                </a:lnTo>
                <a:lnTo>
                  <a:pt x="98406" y="21691"/>
                </a:lnTo>
                <a:lnTo>
                  <a:pt x="96007" y="19286"/>
                </a:lnTo>
                <a:lnTo>
                  <a:pt x="88810" y="12052"/>
                </a:lnTo>
                <a:lnTo>
                  <a:pt x="79205" y="7233"/>
                </a:lnTo>
                <a:lnTo>
                  <a:pt x="69609" y="2414"/>
                </a:lnTo>
                <a:lnTo>
                  <a:pt x="52806" y="0"/>
                </a:lnTo>
                <a:lnTo>
                  <a:pt x="33605" y="0"/>
                </a:lnTo>
                <a:lnTo>
                  <a:pt x="14403" y="4819"/>
                </a:lnTo>
                <a:lnTo>
                  <a:pt x="7196" y="7233"/>
                </a:lnTo>
                <a:lnTo>
                  <a:pt x="0" y="12052"/>
                </a:lnTo>
                <a:close/>
              </a:path>
            </a:pathLst>
          </a:custGeom>
          <a:solidFill>
            <a:srgbClr val="000000"/>
          </a:solidFill>
        </p:spPr>
        <p:txBody>
          <a:bodyPr wrap="square" lIns="0" tIns="0" rIns="0" bIns="0" rtlCol="0">
            <a:noAutofit/>
          </a:bodyPr>
          <a:lstStyle/>
          <a:p>
            <a:endParaRPr/>
          </a:p>
        </p:txBody>
      </p:sp>
      <p:sp>
        <p:nvSpPr>
          <p:cNvPr id="140" name="object 140"/>
          <p:cNvSpPr/>
          <p:nvPr/>
        </p:nvSpPr>
        <p:spPr>
          <a:xfrm>
            <a:off x="7908670" y="535493"/>
            <a:ext cx="36004" cy="50606"/>
          </a:xfrm>
          <a:custGeom>
            <a:avLst/>
            <a:gdLst/>
            <a:ahLst/>
            <a:cxnLst/>
            <a:rect l="l" t="t" r="r" b="b"/>
            <a:pathLst>
              <a:path w="36004" h="50606">
                <a:moveTo>
                  <a:pt x="4797" y="0"/>
                </a:moveTo>
                <a:lnTo>
                  <a:pt x="2398" y="4828"/>
                </a:lnTo>
                <a:lnTo>
                  <a:pt x="0" y="12072"/>
                </a:lnTo>
                <a:lnTo>
                  <a:pt x="0" y="26461"/>
                </a:lnTo>
                <a:lnTo>
                  <a:pt x="2398" y="33705"/>
                </a:lnTo>
                <a:lnTo>
                  <a:pt x="7196" y="40948"/>
                </a:lnTo>
                <a:lnTo>
                  <a:pt x="21600" y="48191"/>
                </a:lnTo>
                <a:lnTo>
                  <a:pt x="28807" y="50606"/>
                </a:lnTo>
                <a:lnTo>
                  <a:pt x="36004" y="50606"/>
                </a:lnTo>
                <a:lnTo>
                  <a:pt x="33605" y="45777"/>
                </a:lnTo>
                <a:lnTo>
                  <a:pt x="26398" y="43362"/>
                </a:lnTo>
                <a:lnTo>
                  <a:pt x="16802" y="38534"/>
                </a:lnTo>
                <a:lnTo>
                  <a:pt x="9595" y="31290"/>
                </a:lnTo>
                <a:lnTo>
                  <a:pt x="7196" y="21633"/>
                </a:lnTo>
                <a:lnTo>
                  <a:pt x="4797" y="9657"/>
                </a:lnTo>
                <a:lnTo>
                  <a:pt x="4797" y="0"/>
                </a:lnTo>
                <a:close/>
              </a:path>
            </a:pathLst>
          </a:custGeom>
          <a:solidFill>
            <a:srgbClr val="000000"/>
          </a:solidFill>
        </p:spPr>
        <p:txBody>
          <a:bodyPr wrap="square" lIns="0" tIns="0" rIns="0" bIns="0" rtlCol="0">
            <a:noAutofit/>
          </a:bodyPr>
          <a:lstStyle/>
          <a:p>
            <a:endParaRPr/>
          </a:p>
        </p:txBody>
      </p:sp>
      <p:sp>
        <p:nvSpPr>
          <p:cNvPr id="141" name="object 141"/>
          <p:cNvSpPr/>
          <p:nvPr/>
        </p:nvSpPr>
        <p:spPr>
          <a:xfrm>
            <a:off x="7889468" y="1044036"/>
            <a:ext cx="12004" cy="65073"/>
          </a:xfrm>
          <a:custGeom>
            <a:avLst/>
            <a:gdLst/>
            <a:ahLst/>
            <a:cxnLst/>
            <a:rect l="l" t="t" r="r" b="b"/>
            <a:pathLst>
              <a:path w="12004" h="65073">
                <a:moveTo>
                  <a:pt x="12004" y="65073"/>
                </a:moveTo>
                <a:lnTo>
                  <a:pt x="12004" y="62668"/>
                </a:lnTo>
                <a:lnTo>
                  <a:pt x="7196" y="55434"/>
                </a:lnTo>
                <a:lnTo>
                  <a:pt x="7196" y="2404"/>
                </a:lnTo>
                <a:lnTo>
                  <a:pt x="4797" y="0"/>
                </a:lnTo>
                <a:lnTo>
                  <a:pt x="2398" y="0"/>
                </a:lnTo>
                <a:lnTo>
                  <a:pt x="0" y="48201"/>
                </a:lnTo>
                <a:lnTo>
                  <a:pt x="0" y="55434"/>
                </a:lnTo>
                <a:lnTo>
                  <a:pt x="4797" y="62668"/>
                </a:lnTo>
                <a:lnTo>
                  <a:pt x="9595" y="65073"/>
                </a:lnTo>
                <a:lnTo>
                  <a:pt x="12004" y="65073"/>
                </a:lnTo>
                <a:close/>
              </a:path>
            </a:pathLst>
          </a:custGeom>
          <a:solidFill>
            <a:srgbClr val="000000"/>
          </a:solidFill>
        </p:spPr>
        <p:txBody>
          <a:bodyPr wrap="square" lIns="0" tIns="0" rIns="0" bIns="0" rtlCol="0">
            <a:noAutofit/>
          </a:bodyPr>
          <a:lstStyle/>
          <a:p>
            <a:endParaRPr/>
          </a:p>
        </p:txBody>
      </p:sp>
      <p:sp>
        <p:nvSpPr>
          <p:cNvPr id="142" name="object 142"/>
          <p:cNvSpPr/>
          <p:nvPr/>
        </p:nvSpPr>
        <p:spPr>
          <a:xfrm>
            <a:off x="7911069" y="484887"/>
            <a:ext cx="21600" cy="65092"/>
          </a:xfrm>
          <a:custGeom>
            <a:avLst/>
            <a:gdLst/>
            <a:ahLst/>
            <a:cxnLst/>
            <a:rect l="l" t="t" r="r" b="b"/>
            <a:pathLst>
              <a:path w="21600" h="65092">
                <a:moveTo>
                  <a:pt x="7196" y="0"/>
                </a:moveTo>
                <a:lnTo>
                  <a:pt x="4797" y="2414"/>
                </a:lnTo>
                <a:lnTo>
                  <a:pt x="2398" y="12072"/>
                </a:lnTo>
                <a:lnTo>
                  <a:pt x="0" y="19218"/>
                </a:lnTo>
                <a:lnTo>
                  <a:pt x="2398" y="36119"/>
                </a:lnTo>
                <a:lnTo>
                  <a:pt x="9605" y="53020"/>
                </a:lnTo>
                <a:lnTo>
                  <a:pt x="19201" y="65092"/>
                </a:lnTo>
                <a:lnTo>
                  <a:pt x="21600" y="65092"/>
                </a:lnTo>
                <a:lnTo>
                  <a:pt x="21600" y="57849"/>
                </a:lnTo>
                <a:lnTo>
                  <a:pt x="16802" y="53020"/>
                </a:lnTo>
                <a:lnTo>
                  <a:pt x="12004" y="45777"/>
                </a:lnTo>
                <a:lnTo>
                  <a:pt x="9605" y="40948"/>
                </a:lnTo>
                <a:lnTo>
                  <a:pt x="7196" y="31290"/>
                </a:lnTo>
                <a:lnTo>
                  <a:pt x="7196" y="19218"/>
                </a:lnTo>
                <a:lnTo>
                  <a:pt x="9605" y="0"/>
                </a:lnTo>
                <a:lnTo>
                  <a:pt x="7196" y="0"/>
                </a:lnTo>
                <a:close/>
              </a:path>
            </a:pathLst>
          </a:custGeom>
          <a:solidFill>
            <a:srgbClr val="000000"/>
          </a:solidFill>
        </p:spPr>
        <p:txBody>
          <a:bodyPr wrap="square" lIns="0" tIns="0" rIns="0" bIns="0" rtlCol="0">
            <a:noAutofit/>
          </a:bodyPr>
          <a:lstStyle/>
          <a:p>
            <a:endParaRPr/>
          </a:p>
        </p:txBody>
      </p:sp>
      <p:sp>
        <p:nvSpPr>
          <p:cNvPr id="143" name="object 143"/>
          <p:cNvSpPr/>
          <p:nvPr/>
        </p:nvSpPr>
        <p:spPr>
          <a:xfrm>
            <a:off x="7855863" y="1439314"/>
            <a:ext cx="21600" cy="81945"/>
          </a:xfrm>
          <a:custGeom>
            <a:avLst/>
            <a:gdLst/>
            <a:ahLst/>
            <a:cxnLst/>
            <a:rect l="l" t="t" r="r" b="b"/>
            <a:pathLst>
              <a:path w="21600" h="81945">
                <a:moveTo>
                  <a:pt x="7196" y="53020"/>
                </a:moveTo>
                <a:lnTo>
                  <a:pt x="21600" y="4819"/>
                </a:lnTo>
                <a:lnTo>
                  <a:pt x="19201" y="2404"/>
                </a:lnTo>
                <a:lnTo>
                  <a:pt x="19201" y="0"/>
                </a:lnTo>
                <a:lnTo>
                  <a:pt x="16802" y="0"/>
                </a:lnTo>
                <a:lnTo>
                  <a:pt x="9605" y="19276"/>
                </a:lnTo>
                <a:lnTo>
                  <a:pt x="4797" y="38563"/>
                </a:lnTo>
                <a:lnTo>
                  <a:pt x="0" y="60254"/>
                </a:lnTo>
                <a:lnTo>
                  <a:pt x="0" y="81945"/>
                </a:lnTo>
                <a:lnTo>
                  <a:pt x="4797" y="67487"/>
                </a:lnTo>
                <a:lnTo>
                  <a:pt x="7196" y="53020"/>
                </a:lnTo>
                <a:close/>
              </a:path>
            </a:pathLst>
          </a:custGeom>
          <a:solidFill>
            <a:srgbClr val="000000"/>
          </a:solidFill>
        </p:spPr>
        <p:txBody>
          <a:bodyPr wrap="square" lIns="0" tIns="0" rIns="0" bIns="0" rtlCol="0">
            <a:noAutofit/>
          </a:bodyPr>
          <a:lstStyle/>
          <a:p>
            <a:endParaRPr/>
          </a:p>
        </p:txBody>
      </p:sp>
      <p:sp>
        <p:nvSpPr>
          <p:cNvPr id="144" name="object 144"/>
          <p:cNvSpPr/>
          <p:nvPr/>
        </p:nvSpPr>
        <p:spPr>
          <a:xfrm>
            <a:off x="7841459" y="595757"/>
            <a:ext cx="79214" cy="53020"/>
          </a:xfrm>
          <a:custGeom>
            <a:avLst/>
            <a:gdLst/>
            <a:ahLst/>
            <a:cxnLst/>
            <a:rect l="l" t="t" r="r" b="b"/>
            <a:pathLst>
              <a:path w="79214" h="53020">
                <a:moveTo>
                  <a:pt x="2398" y="53020"/>
                </a:moveTo>
                <a:lnTo>
                  <a:pt x="4807" y="50606"/>
                </a:lnTo>
                <a:lnTo>
                  <a:pt x="9605" y="40948"/>
                </a:lnTo>
                <a:lnTo>
                  <a:pt x="14403" y="33705"/>
                </a:lnTo>
                <a:lnTo>
                  <a:pt x="21600" y="26461"/>
                </a:lnTo>
                <a:lnTo>
                  <a:pt x="28807" y="19218"/>
                </a:lnTo>
                <a:lnTo>
                  <a:pt x="48008" y="12072"/>
                </a:lnTo>
                <a:lnTo>
                  <a:pt x="67210" y="7243"/>
                </a:lnTo>
                <a:lnTo>
                  <a:pt x="74407" y="4828"/>
                </a:lnTo>
                <a:lnTo>
                  <a:pt x="79214" y="0"/>
                </a:lnTo>
                <a:lnTo>
                  <a:pt x="62412" y="0"/>
                </a:lnTo>
                <a:lnTo>
                  <a:pt x="45609" y="4828"/>
                </a:lnTo>
                <a:lnTo>
                  <a:pt x="26408" y="14389"/>
                </a:lnTo>
                <a:lnTo>
                  <a:pt x="14403" y="24047"/>
                </a:lnTo>
                <a:lnTo>
                  <a:pt x="4807" y="38534"/>
                </a:lnTo>
                <a:lnTo>
                  <a:pt x="0" y="45777"/>
                </a:lnTo>
                <a:lnTo>
                  <a:pt x="0" y="53020"/>
                </a:lnTo>
                <a:lnTo>
                  <a:pt x="2398" y="53020"/>
                </a:lnTo>
                <a:close/>
              </a:path>
            </a:pathLst>
          </a:custGeom>
          <a:solidFill>
            <a:srgbClr val="000000"/>
          </a:solidFill>
        </p:spPr>
        <p:txBody>
          <a:bodyPr wrap="square" lIns="0" tIns="0" rIns="0" bIns="0" rtlCol="0">
            <a:noAutofit/>
          </a:bodyPr>
          <a:lstStyle/>
          <a:p>
            <a:endParaRPr/>
          </a:p>
        </p:txBody>
      </p:sp>
      <p:sp>
        <p:nvSpPr>
          <p:cNvPr id="145" name="object 145"/>
          <p:cNvSpPr/>
          <p:nvPr/>
        </p:nvSpPr>
        <p:spPr>
          <a:xfrm>
            <a:off x="7834262" y="1094652"/>
            <a:ext cx="47999" cy="33743"/>
          </a:xfrm>
          <a:custGeom>
            <a:avLst/>
            <a:gdLst/>
            <a:ahLst/>
            <a:cxnLst/>
            <a:rect l="l" t="t" r="r" b="b"/>
            <a:pathLst>
              <a:path w="47999" h="33743">
                <a:moveTo>
                  <a:pt x="7196" y="21691"/>
                </a:moveTo>
                <a:lnTo>
                  <a:pt x="12004" y="16871"/>
                </a:lnTo>
                <a:lnTo>
                  <a:pt x="16802" y="12052"/>
                </a:lnTo>
                <a:lnTo>
                  <a:pt x="31206" y="7223"/>
                </a:lnTo>
                <a:lnTo>
                  <a:pt x="40802" y="4819"/>
                </a:lnTo>
                <a:lnTo>
                  <a:pt x="43201" y="4819"/>
                </a:lnTo>
                <a:lnTo>
                  <a:pt x="47999" y="0"/>
                </a:lnTo>
                <a:lnTo>
                  <a:pt x="28797" y="0"/>
                </a:lnTo>
                <a:lnTo>
                  <a:pt x="12004" y="7223"/>
                </a:lnTo>
                <a:lnTo>
                  <a:pt x="4797" y="19276"/>
                </a:lnTo>
                <a:lnTo>
                  <a:pt x="0" y="28915"/>
                </a:lnTo>
                <a:lnTo>
                  <a:pt x="0" y="33743"/>
                </a:lnTo>
                <a:lnTo>
                  <a:pt x="7196" y="21691"/>
                </a:lnTo>
                <a:close/>
              </a:path>
            </a:pathLst>
          </a:custGeom>
          <a:solidFill>
            <a:srgbClr val="000000"/>
          </a:solidFill>
        </p:spPr>
        <p:txBody>
          <a:bodyPr wrap="square" lIns="0" tIns="0" rIns="0" bIns="0" rtlCol="0">
            <a:noAutofit/>
          </a:bodyPr>
          <a:lstStyle/>
          <a:p>
            <a:endParaRPr/>
          </a:p>
        </p:txBody>
      </p:sp>
      <p:sp>
        <p:nvSpPr>
          <p:cNvPr id="146" name="object 146"/>
          <p:cNvSpPr/>
          <p:nvPr/>
        </p:nvSpPr>
        <p:spPr>
          <a:xfrm>
            <a:off x="7829464" y="1070546"/>
            <a:ext cx="52797" cy="26510"/>
          </a:xfrm>
          <a:custGeom>
            <a:avLst/>
            <a:gdLst/>
            <a:ahLst/>
            <a:cxnLst/>
            <a:rect l="l" t="t" r="r" b="b"/>
            <a:pathLst>
              <a:path w="52797" h="26510">
                <a:moveTo>
                  <a:pt x="4797" y="14457"/>
                </a:moveTo>
                <a:lnTo>
                  <a:pt x="2398" y="16871"/>
                </a:lnTo>
                <a:lnTo>
                  <a:pt x="0" y="21691"/>
                </a:lnTo>
                <a:lnTo>
                  <a:pt x="2398" y="24105"/>
                </a:lnTo>
                <a:lnTo>
                  <a:pt x="4797" y="26510"/>
                </a:lnTo>
                <a:lnTo>
                  <a:pt x="4797" y="24105"/>
                </a:lnTo>
                <a:lnTo>
                  <a:pt x="16802" y="16871"/>
                </a:lnTo>
                <a:lnTo>
                  <a:pt x="28797" y="12052"/>
                </a:lnTo>
                <a:lnTo>
                  <a:pt x="52797" y="4819"/>
                </a:lnTo>
                <a:lnTo>
                  <a:pt x="52797" y="2414"/>
                </a:lnTo>
                <a:lnTo>
                  <a:pt x="50398" y="0"/>
                </a:lnTo>
                <a:lnTo>
                  <a:pt x="43201" y="2414"/>
                </a:lnTo>
                <a:lnTo>
                  <a:pt x="31196" y="4819"/>
                </a:lnTo>
                <a:lnTo>
                  <a:pt x="23999" y="7233"/>
                </a:lnTo>
                <a:lnTo>
                  <a:pt x="14393" y="9638"/>
                </a:lnTo>
                <a:lnTo>
                  <a:pt x="4797" y="14457"/>
                </a:lnTo>
                <a:close/>
              </a:path>
            </a:pathLst>
          </a:custGeom>
          <a:solidFill>
            <a:srgbClr val="000000"/>
          </a:solidFill>
        </p:spPr>
        <p:txBody>
          <a:bodyPr wrap="square" lIns="0" tIns="0" rIns="0" bIns="0" rtlCol="0">
            <a:noAutofit/>
          </a:bodyPr>
          <a:lstStyle/>
          <a:p>
            <a:endParaRPr/>
          </a:p>
        </p:txBody>
      </p:sp>
      <p:sp>
        <p:nvSpPr>
          <p:cNvPr id="147" name="object 147"/>
          <p:cNvSpPr/>
          <p:nvPr/>
        </p:nvSpPr>
        <p:spPr>
          <a:xfrm>
            <a:off x="7786254" y="1516440"/>
            <a:ext cx="72008" cy="16871"/>
          </a:xfrm>
          <a:custGeom>
            <a:avLst/>
            <a:gdLst/>
            <a:ahLst/>
            <a:cxnLst/>
            <a:rect l="l" t="t" r="r" b="b"/>
            <a:pathLst>
              <a:path w="72008" h="16871">
                <a:moveTo>
                  <a:pt x="9605" y="0"/>
                </a:moveTo>
                <a:lnTo>
                  <a:pt x="0" y="4819"/>
                </a:lnTo>
                <a:lnTo>
                  <a:pt x="4797" y="7233"/>
                </a:lnTo>
                <a:lnTo>
                  <a:pt x="9605" y="12052"/>
                </a:lnTo>
                <a:lnTo>
                  <a:pt x="24009" y="14457"/>
                </a:lnTo>
                <a:lnTo>
                  <a:pt x="38403" y="16871"/>
                </a:lnTo>
                <a:lnTo>
                  <a:pt x="50407" y="14457"/>
                </a:lnTo>
                <a:lnTo>
                  <a:pt x="69609" y="14457"/>
                </a:lnTo>
                <a:lnTo>
                  <a:pt x="72008" y="12052"/>
                </a:lnTo>
                <a:lnTo>
                  <a:pt x="57604" y="7233"/>
                </a:lnTo>
                <a:lnTo>
                  <a:pt x="45609" y="9638"/>
                </a:lnTo>
                <a:lnTo>
                  <a:pt x="31206" y="9638"/>
                </a:lnTo>
                <a:lnTo>
                  <a:pt x="19201" y="4819"/>
                </a:lnTo>
                <a:lnTo>
                  <a:pt x="9605" y="0"/>
                </a:lnTo>
                <a:close/>
              </a:path>
            </a:pathLst>
          </a:custGeom>
          <a:solidFill>
            <a:srgbClr val="000000"/>
          </a:solidFill>
        </p:spPr>
        <p:txBody>
          <a:bodyPr wrap="square" lIns="0" tIns="0" rIns="0" bIns="0" rtlCol="0">
            <a:noAutofit/>
          </a:bodyPr>
          <a:lstStyle/>
          <a:p>
            <a:endParaRPr/>
          </a:p>
        </p:txBody>
      </p:sp>
      <p:sp>
        <p:nvSpPr>
          <p:cNvPr id="148" name="object 148"/>
          <p:cNvSpPr/>
          <p:nvPr/>
        </p:nvSpPr>
        <p:spPr>
          <a:xfrm>
            <a:off x="7836661" y="819911"/>
            <a:ext cx="28807" cy="202434"/>
          </a:xfrm>
          <a:custGeom>
            <a:avLst/>
            <a:gdLst/>
            <a:ahLst/>
            <a:cxnLst/>
            <a:rect l="l" t="t" r="r" b="b"/>
            <a:pathLst>
              <a:path w="28807" h="202434">
                <a:moveTo>
                  <a:pt x="9605" y="67458"/>
                </a:moveTo>
                <a:lnTo>
                  <a:pt x="7196" y="21662"/>
                </a:lnTo>
                <a:lnTo>
                  <a:pt x="2398" y="0"/>
                </a:lnTo>
                <a:lnTo>
                  <a:pt x="2398" y="9609"/>
                </a:lnTo>
                <a:lnTo>
                  <a:pt x="0" y="19257"/>
                </a:lnTo>
                <a:lnTo>
                  <a:pt x="2398" y="53001"/>
                </a:lnTo>
                <a:lnTo>
                  <a:pt x="2398" y="86735"/>
                </a:lnTo>
                <a:lnTo>
                  <a:pt x="4797" y="132531"/>
                </a:lnTo>
                <a:lnTo>
                  <a:pt x="7196" y="154223"/>
                </a:lnTo>
                <a:lnTo>
                  <a:pt x="12004" y="175914"/>
                </a:lnTo>
                <a:lnTo>
                  <a:pt x="19201" y="190381"/>
                </a:lnTo>
                <a:lnTo>
                  <a:pt x="21600" y="197614"/>
                </a:lnTo>
                <a:lnTo>
                  <a:pt x="26398" y="202434"/>
                </a:lnTo>
                <a:lnTo>
                  <a:pt x="28807" y="200019"/>
                </a:lnTo>
                <a:lnTo>
                  <a:pt x="28807" y="185562"/>
                </a:lnTo>
                <a:lnTo>
                  <a:pt x="26398" y="183147"/>
                </a:lnTo>
                <a:lnTo>
                  <a:pt x="23999" y="183147"/>
                </a:lnTo>
                <a:lnTo>
                  <a:pt x="19201" y="168690"/>
                </a:lnTo>
                <a:lnTo>
                  <a:pt x="14403" y="156637"/>
                </a:lnTo>
                <a:lnTo>
                  <a:pt x="9605" y="127712"/>
                </a:lnTo>
                <a:lnTo>
                  <a:pt x="9605" y="67458"/>
                </a:lnTo>
                <a:close/>
              </a:path>
            </a:pathLst>
          </a:custGeom>
          <a:solidFill>
            <a:srgbClr val="000000"/>
          </a:solidFill>
        </p:spPr>
        <p:txBody>
          <a:bodyPr wrap="square" lIns="0" tIns="0" rIns="0" bIns="0" rtlCol="0">
            <a:noAutofit/>
          </a:bodyPr>
          <a:lstStyle/>
          <a:p>
            <a:endParaRPr/>
          </a:p>
        </p:txBody>
      </p:sp>
      <p:sp>
        <p:nvSpPr>
          <p:cNvPr id="149" name="object 149"/>
          <p:cNvSpPr/>
          <p:nvPr/>
        </p:nvSpPr>
        <p:spPr>
          <a:xfrm>
            <a:off x="7783855" y="1135620"/>
            <a:ext cx="50407" cy="277174"/>
          </a:xfrm>
          <a:custGeom>
            <a:avLst/>
            <a:gdLst/>
            <a:ahLst/>
            <a:cxnLst/>
            <a:rect l="l" t="t" r="r" b="b"/>
            <a:pathLst>
              <a:path w="50407" h="277174">
                <a:moveTo>
                  <a:pt x="31206" y="106050"/>
                </a:moveTo>
                <a:lnTo>
                  <a:pt x="50407" y="4819"/>
                </a:lnTo>
                <a:lnTo>
                  <a:pt x="48008" y="0"/>
                </a:lnTo>
                <a:lnTo>
                  <a:pt x="45609" y="0"/>
                </a:lnTo>
                <a:lnTo>
                  <a:pt x="28807" y="86774"/>
                </a:lnTo>
                <a:lnTo>
                  <a:pt x="0" y="277174"/>
                </a:lnTo>
                <a:lnTo>
                  <a:pt x="4797" y="277174"/>
                </a:lnTo>
                <a:lnTo>
                  <a:pt x="19201" y="197643"/>
                </a:lnTo>
                <a:lnTo>
                  <a:pt x="31206" y="106050"/>
                </a:lnTo>
                <a:close/>
              </a:path>
            </a:pathLst>
          </a:custGeom>
          <a:solidFill>
            <a:srgbClr val="000000"/>
          </a:solidFill>
        </p:spPr>
        <p:txBody>
          <a:bodyPr wrap="square" lIns="0" tIns="0" rIns="0" bIns="0" rtlCol="0">
            <a:noAutofit/>
          </a:bodyPr>
          <a:lstStyle/>
          <a:p>
            <a:endParaRPr/>
          </a:p>
        </p:txBody>
      </p:sp>
      <p:sp>
        <p:nvSpPr>
          <p:cNvPr id="150" name="object 150"/>
          <p:cNvSpPr/>
          <p:nvPr/>
        </p:nvSpPr>
        <p:spPr>
          <a:xfrm>
            <a:off x="7834262" y="667996"/>
            <a:ext cx="14403" cy="147086"/>
          </a:xfrm>
          <a:custGeom>
            <a:avLst/>
            <a:gdLst/>
            <a:ahLst/>
            <a:cxnLst/>
            <a:rect l="l" t="t" r="r" b="b"/>
            <a:pathLst>
              <a:path w="14403" h="147086">
                <a:moveTo>
                  <a:pt x="12004" y="147086"/>
                </a:moveTo>
                <a:lnTo>
                  <a:pt x="14403" y="142257"/>
                </a:lnTo>
                <a:lnTo>
                  <a:pt x="12004" y="108455"/>
                </a:lnTo>
                <a:lnTo>
                  <a:pt x="9595" y="72335"/>
                </a:lnTo>
                <a:lnTo>
                  <a:pt x="4797" y="38630"/>
                </a:lnTo>
                <a:lnTo>
                  <a:pt x="4797" y="21729"/>
                </a:lnTo>
                <a:lnTo>
                  <a:pt x="7196" y="2414"/>
                </a:lnTo>
                <a:lnTo>
                  <a:pt x="4797" y="2414"/>
                </a:lnTo>
                <a:lnTo>
                  <a:pt x="2398" y="0"/>
                </a:lnTo>
                <a:lnTo>
                  <a:pt x="0" y="0"/>
                </a:lnTo>
                <a:lnTo>
                  <a:pt x="0" y="53020"/>
                </a:lnTo>
                <a:lnTo>
                  <a:pt x="2398" y="67506"/>
                </a:lnTo>
                <a:lnTo>
                  <a:pt x="4797" y="106137"/>
                </a:lnTo>
                <a:lnTo>
                  <a:pt x="7196" y="125356"/>
                </a:lnTo>
                <a:lnTo>
                  <a:pt x="7196" y="144671"/>
                </a:lnTo>
                <a:lnTo>
                  <a:pt x="12004" y="147086"/>
                </a:lnTo>
                <a:close/>
              </a:path>
            </a:pathLst>
          </a:custGeom>
          <a:solidFill>
            <a:srgbClr val="000000"/>
          </a:solidFill>
        </p:spPr>
        <p:txBody>
          <a:bodyPr wrap="square" lIns="0" tIns="0" rIns="0" bIns="0" rtlCol="0">
            <a:noAutofit/>
          </a:bodyPr>
          <a:lstStyle/>
          <a:p>
            <a:endParaRPr/>
          </a:p>
        </p:txBody>
      </p:sp>
      <p:sp>
        <p:nvSpPr>
          <p:cNvPr id="151" name="object 151"/>
          <p:cNvSpPr/>
          <p:nvPr/>
        </p:nvSpPr>
        <p:spPr>
          <a:xfrm>
            <a:off x="7776658" y="1113928"/>
            <a:ext cx="40802" cy="190410"/>
          </a:xfrm>
          <a:custGeom>
            <a:avLst/>
            <a:gdLst/>
            <a:ahLst/>
            <a:cxnLst/>
            <a:rect l="l" t="t" r="r" b="b"/>
            <a:pathLst>
              <a:path w="40802" h="190410">
                <a:moveTo>
                  <a:pt x="2398" y="190410"/>
                </a:moveTo>
                <a:lnTo>
                  <a:pt x="7196" y="185591"/>
                </a:lnTo>
                <a:lnTo>
                  <a:pt x="11994" y="144613"/>
                </a:lnTo>
                <a:lnTo>
                  <a:pt x="23999" y="91593"/>
                </a:lnTo>
                <a:lnTo>
                  <a:pt x="38403" y="28924"/>
                </a:lnTo>
                <a:lnTo>
                  <a:pt x="40802" y="4819"/>
                </a:lnTo>
                <a:lnTo>
                  <a:pt x="40802" y="0"/>
                </a:lnTo>
                <a:lnTo>
                  <a:pt x="38403" y="0"/>
                </a:lnTo>
                <a:lnTo>
                  <a:pt x="19201" y="86774"/>
                </a:lnTo>
                <a:lnTo>
                  <a:pt x="7196" y="147028"/>
                </a:lnTo>
                <a:lnTo>
                  <a:pt x="0" y="190410"/>
                </a:lnTo>
                <a:lnTo>
                  <a:pt x="2398" y="190410"/>
                </a:lnTo>
                <a:close/>
              </a:path>
            </a:pathLst>
          </a:custGeom>
          <a:solidFill>
            <a:srgbClr val="000000"/>
          </a:solidFill>
        </p:spPr>
        <p:txBody>
          <a:bodyPr wrap="square" lIns="0" tIns="0" rIns="0" bIns="0" rtlCol="0">
            <a:noAutofit/>
          </a:bodyPr>
          <a:lstStyle/>
          <a:p>
            <a:endParaRPr/>
          </a:p>
        </p:txBody>
      </p:sp>
      <p:sp>
        <p:nvSpPr>
          <p:cNvPr id="152" name="object 152"/>
          <p:cNvSpPr/>
          <p:nvPr/>
        </p:nvSpPr>
        <p:spPr>
          <a:xfrm>
            <a:off x="7774259" y="930752"/>
            <a:ext cx="60003" cy="137380"/>
          </a:xfrm>
          <a:custGeom>
            <a:avLst/>
            <a:gdLst/>
            <a:ahLst/>
            <a:cxnLst/>
            <a:rect l="l" t="t" r="r" b="b"/>
            <a:pathLst>
              <a:path w="60003" h="137380">
                <a:moveTo>
                  <a:pt x="4797" y="106050"/>
                </a:moveTo>
                <a:lnTo>
                  <a:pt x="0" y="137380"/>
                </a:lnTo>
                <a:lnTo>
                  <a:pt x="4797" y="130156"/>
                </a:lnTo>
                <a:lnTo>
                  <a:pt x="9595" y="122922"/>
                </a:lnTo>
                <a:lnTo>
                  <a:pt x="11994" y="106050"/>
                </a:lnTo>
                <a:lnTo>
                  <a:pt x="16792" y="89178"/>
                </a:lnTo>
                <a:lnTo>
                  <a:pt x="28797" y="57849"/>
                </a:lnTo>
                <a:lnTo>
                  <a:pt x="43201" y="28924"/>
                </a:lnTo>
                <a:lnTo>
                  <a:pt x="60003" y="0"/>
                </a:lnTo>
                <a:lnTo>
                  <a:pt x="45600" y="9638"/>
                </a:lnTo>
                <a:lnTo>
                  <a:pt x="33595" y="24105"/>
                </a:lnTo>
                <a:lnTo>
                  <a:pt x="26398" y="40977"/>
                </a:lnTo>
                <a:lnTo>
                  <a:pt x="19201" y="55434"/>
                </a:lnTo>
                <a:lnTo>
                  <a:pt x="11994" y="72306"/>
                </a:lnTo>
                <a:lnTo>
                  <a:pt x="4797" y="106050"/>
                </a:lnTo>
                <a:close/>
              </a:path>
            </a:pathLst>
          </a:custGeom>
          <a:solidFill>
            <a:srgbClr val="000000"/>
          </a:solidFill>
        </p:spPr>
        <p:txBody>
          <a:bodyPr wrap="square" lIns="0" tIns="0" rIns="0" bIns="0" rtlCol="0">
            <a:noAutofit/>
          </a:bodyPr>
          <a:lstStyle/>
          <a:p>
            <a:endParaRPr/>
          </a:p>
        </p:txBody>
      </p:sp>
      <p:sp>
        <p:nvSpPr>
          <p:cNvPr id="153" name="object 153"/>
          <p:cNvSpPr/>
          <p:nvPr/>
        </p:nvSpPr>
        <p:spPr>
          <a:xfrm>
            <a:off x="7764653" y="1422442"/>
            <a:ext cx="21600" cy="212101"/>
          </a:xfrm>
          <a:custGeom>
            <a:avLst/>
            <a:gdLst/>
            <a:ahLst/>
            <a:cxnLst/>
            <a:rect l="l" t="t" r="r" b="b"/>
            <a:pathLst>
              <a:path w="21600" h="212101">
                <a:moveTo>
                  <a:pt x="7196" y="173538"/>
                </a:moveTo>
                <a:lnTo>
                  <a:pt x="9605" y="132560"/>
                </a:lnTo>
                <a:lnTo>
                  <a:pt x="19201" y="65073"/>
                </a:lnTo>
                <a:lnTo>
                  <a:pt x="21600" y="26510"/>
                </a:lnTo>
                <a:lnTo>
                  <a:pt x="21600" y="0"/>
                </a:lnTo>
                <a:lnTo>
                  <a:pt x="16802" y="7223"/>
                </a:lnTo>
                <a:lnTo>
                  <a:pt x="14403" y="50615"/>
                </a:lnTo>
                <a:lnTo>
                  <a:pt x="7196" y="113274"/>
                </a:lnTo>
                <a:lnTo>
                  <a:pt x="0" y="173538"/>
                </a:lnTo>
                <a:lnTo>
                  <a:pt x="0" y="202453"/>
                </a:lnTo>
                <a:lnTo>
                  <a:pt x="2398" y="207272"/>
                </a:lnTo>
                <a:lnTo>
                  <a:pt x="2398" y="212101"/>
                </a:lnTo>
                <a:lnTo>
                  <a:pt x="7196" y="173538"/>
                </a:lnTo>
                <a:close/>
              </a:path>
            </a:pathLst>
          </a:custGeom>
          <a:solidFill>
            <a:srgbClr val="000000"/>
          </a:solidFill>
        </p:spPr>
        <p:txBody>
          <a:bodyPr wrap="square" lIns="0" tIns="0" rIns="0" bIns="0" rtlCol="0">
            <a:noAutofit/>
          </a:bodyPr>
          <a:lstStyle/>
          <a:p>
            <a:endParaRPr/>
          </a:p>
        </p:txBody>
      </p:sp>
      <p:sp>
        <p:nvSpPr>
          <p:cNvPr id="154" name="object 154"/>
          <p:cNvSpPr/>
          <p:nvPr/>
        </p:nvSpPr>
        <p:spPr>
          <a:xfrm>
            <a:off x="7733447" y="1632129"/>
            <a:ext cx="33605" cy="19286"/>
          </a:xfrm>
          <a:custGeom>
            <a:avLst/>
            <a:gdLst/>
            <a:ahLst/>
            <a:cxnLst/>
            <a:rect l="l" t="t" r="r" b="b"/>
            <a:pathLst>
              <a:path w="33605" h="19286">
                <a:moveTo>
                  <a:pt x="0" y="0"/>
                </a:moveTo>
                <a:lnTo>
                  <a:pt x="0" y="7233"/>
                </a:lnTo>
                <a:lnTo>
                  <a:pt x="2398" y="12052"/>
                </a:lnTo>
                <a:lnTo>
                  <a:pt x="7206" y="16871"/>
                </a:lnTo>
                <a:lnTo>
                  <a:pt x="12004" y="19286"/>
                </a:lnTo>
                <a:lnTo>
                  <a:pt x="24009" y="19286"/>
                </a:lnTo>
                <a:lnTo>
                  <a:pt x="28807" y="16871"/>
                </a:lnTo>
                <a:lnTo>
                  <a:pt x="33605" y="14457"/>
                </a:lnTo>
                <a:lnTo>
                  <a:pt x="31206" y="12052"/>
                </a:lnTo>
                <a:lnTo>
                  <a:pt x="28807" y="9638"/>
                </a:lnTo>
                <a:lnTo>
                  <a:pt x="24009" y="9638"/>
                </a:lnTo>
                <a:lnTo>
                  <a:pt x="19201" y="12052"/>
                </a:lnTo>
                <a:lnTo>
                  <a:pt x="12004" y="9638"/>
                </a:lnTo>
                <a:lnTo>
                  <a:pt x="9605" y="7233"/>
                </a:lnTo>
                <a:lnTo>
                  <a:pt x="7206" y="4819"/>
                </a:lnTo>
                <a:lnTo>
                  <a:pt x="4807" y="0"/>
                </a:lnTo>
                <a:lnTo>
                  <a:pt x="0" y="0"/>
                </a:lnTo>
                <a:close/>
              </a:path>
            </a:pathLst>
          </a:custGeom>
          <a:solidFill>
            <a:srgbClr val="000000"/>
          </a:solidFill>
        </p:spPr>
        <p:txBody>
          <a:bodyPr wrap="square" lIns="0" tIns="0" rIns="0" bIns="0" rtlCol="0">
            <a:noAutofit/>
          </a:bodyPr>
          <a:lstStyle/>
          <a:p>
            <a:endParaRPr/>
          </a:p>
        </p:txBody>
      </p:sp>
      <p:sp>
        <p:nvSpPr>
          <p:cNvPr id="155" name="object 155"/>
          <p:cNvSpPr/>
          <p:nvPr/>
        </p:nvSpPr>
        <p:spPr>
          <a:xfrm>
            <a:off x="7731048" y="1321211"/>
            <a:ext cx="45609" cy="301280"/>
          </a:xfrm>
          <a:custGeom>
            <a:avLst/>
            <a:gdLst/>
            <a:ahLst/>
            <a:cxnLst/>
            <a:rect l="l" t="t" r="r" b="b"/>
            <a:pathLst>
              <a:path w="45609" h="301280">
                <a:moveTo>
                  <a:pt x="7206" y="286812"/>
                </a:moveTo>
                <a:lnTo>
                  <a:pt x="9605" y="281993"/>
                </a:lnTo>
                <a:lnTo>
                  <a:pt x="14403" y="284408"/>
                </a:lnTo>
                <a:lnTo>
                  <a:pt x="19201" y="284408"/>
                </a:lnTo>
                <a:lnTo>
                  <a:pt x="19201" y="279589"/>
                </a:lnTo>
                <a:lnTo>
                  <a:pt x="16802" y="277174"/>
                </a:lnTo>
                <a:lnTo>
                  <a:pt x="12004" y="277174"/>
                </a:lnTo>
                <a:lnTo>
                  <a:pt x="9605" y="274769"/>
                </a:lnTo>
                <a:lnTo>
                  <a:pt x="16802" y="221739"/>
                </a:lnTo>
                <a:lnTo>
                  <a:pt x="28807" y="137380"/>
                </a:lnTo>
                <a:lnTo>
                  <a:pt x="40802" y="53020"/>
                </a:lnTo>
                <a:lnTo>
                  <a:pt x="45609" y="4819"/>
                </a:lnTo>
                <a:lnTo>
                  <a:pt x="43210" y="0"/>
                </a:lnTo>
                <a:lnTo>
                  <a:pt x="40802" y="0"/>
                </a:lnTo>
                <a:lnTo>
                  <a:pt x="38403" y="24105"/>
                </a:lnTo>
                <a:lnTo>
                  <a:pt x="33605" y="45796"/>
                </a:lnTo>
                <a:lnTo>
                  <a:pt x="2398" y="267536"/>
                </a:lnTo>
                <a:lnTo>
                  <a:pt x="0" y="284408"/>
                </a:lnTo>
                <a:lnTo>
                  <a:pt x="0" y="301280"/>
                </a:lnTo>
                <a:lnTo>
                  <a:pt x="4797" y="301280"/>
                </a:lnTo>
                <a:lnTo>
                  <a:pt x="7206" y="294046"/>
                </a:lnTo>
                <a:lnTo>
                  <a:pt x="7206" y="286812"/>
                </a:lnTo>
                <a:close/>
              </a:path>
            </a:pathLst>
          </a:custGeom>
          <a:solidFill>
            <a:srgbClr val="000000"/>
          </a:solidFill>
        </p:spPr>
        <p:txBody>
          <a:bodyPr wrap="square" lIns="0" tIns="0" rIns="0" bIns="0" rtlCol="0">
            <a:noAutofit/>
          </a:bodyPr>
          <a:lstStyle/>
          <a:p>
            <a:endParaRPr/>
          </a:p>
        </p:txBody>
      </p:sp>
      <p:sp>
        <p:nvSpPr>
          <p:cNvPr id="156" name="object 156"/>
          <p:cNvSpPr/>
          <p:nvPr/>
        </p:nvSpPr>
        <p:spPr>
          <a:xfrm>
            <a:off x="7711846" y="1077780"/>
            <a:ext cx="60003" cy="320556"/>
          </a:xfrm>
          <a:custGeom>
            <a:avLst/>
            <a:gdLst/>
            <a:ahLst/>
            <a:cxnLst/>
            <a:rect l="l" t="t" r="r" b="b"/>
            <a:pathLst>
              <a:path w="60003" h="320556">
                <a:moveTo>
                  <a:pt x="2398" y="306099"/>
                </a:moveTo>
                <a:lnTo>
                  <a:pt x="4797" y="310918"/>
                </a:lnTo>
                <a:lnTo>
                  <a:pt x="16802" y="318152"/>
                </a:lnTo>
                <a:lnTo>
                  <a:pt x="21600" y="320556"/>
                </a:lnTo>
                <a:lnTo>
                  <a:pt x="28807" y="320556"/>
                </a:lnTo>
                <a:lnTo>
                  <a:pt x="26408" y="315737"/>
                </a:lnTo>
                <a:lnTo>
                  <a:pt x="23999" y="313323"/>
                </a:lnTo>
                <a:lnTo>
                  <a:pt x="14403" y="310918"/>
                </a:lnTo>
                <a:lnTo>
                  <a:pt x="9605" y="306099"/>
                </a:lnTo>
                <a:lnTo>
                  <a:pt x="7206" y="298865"/>
                </a:lnTo>
                <a:lnTo>
                  <a:pt x="4797" y="284408"/>
                </a:lnTo>
                <a:lnTo>
                  <a:pt x="7206" y="269941"/>
                </a:lnTo>
                <a:lnTo>
                  <a:pt x="7206" y="238611"/>
                </a:lnTo>
                <a:lnTo>
                  <a:pt x="9605" y="214506"/>
                </a:lnTo>
                <a:lnTo>
                  <a:pt x="14403" y="192815"/>
                </a:lnTo>
                <a:lnTo>
                  <a:pt x="21600" y="171123"/>
                </a:lnTo>
                <a:lnTo>
                  <a:pt x="33605" y="118093"/>
                </a:lnTo>
                <a:lnTo>
                  <a:pt x="48008" y="55434"/>
                </a:lnTo>
                <a:lnTo>
                  <a:pt x="50407" y="40967"/>
                </a:lnTo>
                <a:lnTo>
                  <a:pt x="55205" y="28924"/>
                </a:lnTo>
                <a:lnTo>
                  <a:pt x="60003" y="14457"/>
                </a:lnTo>
                <a:lnTo>
                  <a:pt x="60003" y="0"/>
                </a:lnTo>
                <a:lnTo>
                  <a:pt x="57604" y="0"/>
                </a:lnTo>
                <a:lnTo>
                  <a:pt x="55205" y="2404"/>
                </a:lnTo>
                <a:lnTo>
                  <a:pt x="7206" y="195229"/>
                </a:lnTo>
                <a:lnTo>
                  <a:pt x="2398" y="228973"/>
                </a:lnTo>
                <a:lnTo>
                  <a:pt x="0" y="262707"/>
                </a:lnTo>
                <a:lnTo>
                  <a:pt x="0" y="298865"/>
                </a:lnTo>
                <a:lnTo>
                  <a:pt x="2398" y="306099"/>
                </a:lnTo>
                <a:close/>
              </a:path>
            </a:pathLst>
          </a:custGeom>
          <a:solidFill>
            <a:srgbClr val="000000"/>
          </a:solidFill>
        </p:spPr>
        <p:txBody>
          <a:bodyPr wrap="square" lIns="0" tIns="0" rIns="0" bIns="0" rtlCol="0">
            <a:noAutofit/>
          </a:bodyPr>
          <a:lstStyle/>
          <a:p>
            <a:endParaRPr/>
          </a:p>
        </p:txBody>
      </p:sp>
      <p:sp>
        <p:nvSpPr>
          <p:cNvPr id="157" name="object 157"/>
          <p:cNvSpPr/>
          <p:nvPr/>
        </p:nvSpPr>
        <p:spPr>
          <a:xfrm>
            <a:off x="7723851" y="1407975"/>
            <a:ext cx="23999" cy="98826"/>
          </a:xfrm>
          <a:custGeom>
            <a:avLst/>
            <a:gdLst/>
            <a:ahLst/>
            <a:cxnLst/>
            <a:rect l="l" t="t" r="r" b="b"/>
            <a:pathLst>
              <a:path w="23999" h="98826">
                <a:moveTo>
                  <a:pt x="4797" y="55434"/>
                </a:moveTo>
                <a:lnTo>
                  <a:pt x="0" y="91593"/>
                </a:lnTo>
                <a:lnTo>
                  <a:pt x="2398" y="93997"/>
                </a:lnTo>
                <a:lnTo>
                  <a:pt x="7196" y="98826"/>
                </a:lnTo>
                <a:lnTo>
                  <a:pt x="11994" y="98826"/>
                </a:lnTo>
                <a:lnTo>
                  <a:pt x="14403" y="53030"/>
                </a:lnTo>
                <a:lnTo>
                  <a:pt x="16802" y="31339"/>
                </a:lnTo>
                <a:lnTo>
                  <a:pt x="21600" y="12052"/>
                </a:lnTo>
                <a:lnTo>
                  <a:pt x="23999" y="4819"/>
                </a:lnTo>
                <a:lnTo>
                  <a:pt x="23999" y="2414"/>
                </a:lnTo>
                <a:lnTo>
                  <a:pt x="21600" y="0"/>
                </a:lnTo>
                <a:lnTo>
                  <a:pt x="11994" y="26519"/>
                </a:lnTo>
                <a:lnTo>
                  <a:pt x="4797" y="55434"/>
                </a:lnTo>
                <a:close/>
              </a:path>
            </a:pathLst>
          </a:custGeom>
          <a:solidFill>
            <a:srgbClr val="000000"/>
          </a:solidFill>
        </p:spPr>
        <p:txBody>
          <a:bodyPr wrap="square" lIns="0" tIns="0" rIns="0" bIns="0" rtlCol="0">
            <a:noAutofit/>
          </a:bodyPr>
          <a:lstStyle/>
          <a:p>
            <a:endParaRPr/>
          </a:p>
        </p:txBody>
      </p:sp>
      <p:sp>
        <p:nvSpPr>
          <p:cNvPr id="158" name="object 158"/>
          <p:cNvSpPr/>
          <p:nvPr/>
        </p:nvSpPr>
        <p:spPr>
          <a:xfrm>
            <a:off x="7726250" y="1516440"/>
            <a:ext cx="9595" cy="40967"/>
          </a:xfrm>
          <a:custGeom>
            <a:avLst/>
            <a:gdLst/>
            <a:ahLst/>
            <a:cxnLst/>
            <a:rect l="l" t="t" r="r" b="b"/>
            <a:pathLst>
              <a:path w="9595" h="40967">
                <a:moveTo>
                  <a:pt x="2398" y="33743"/>
                </a:moveTo>
                <a:lnTo>
                  <a:pt x="4797" y="40967"/>
                </a:lnTo>
                <a:lnTo>
                  <a:pt x="7196" y="28924"/>
                </a:lnTo>
                <a:lnTo>
                  <a:pt x="7196" y="14457"/>
                </a:lnTo>
                <a:lnTo>
                  <a:pt x="9595" y="0"/>
                </a:lnTo>
                <a:lnTo>
                  <a:pt x="4797" y="7233"/>
                </a:lnTo>
                <a:lnTo>
                  <a:pt x="0" y="14457"/>
                </a:lnTo>
                <a:lnTo>
                  <a:pt x="0" y="24105"/>
                </a:lnTo>
                <a:lnTo>
                  <a:pt x="2398" y="33743"/>
                </a:lnTo>
                <a:close/>
              </a:path>
            </a:pathLst>
          </a:custGeom>
          <a:solidFill>
            <a:srgbClr val="000000"/>
          </a:solidFill>
        </p:spPr>
        <p:txBody>
          <a:bodyPr wrap="square" lIns="0" tIns="0" rIns="0" bIns="0" rtlCol="0">
            <a:noAutofit/>
          </a:bodyPr>
          <a:lstStyle/>
          <a:p>
            <a:endParaRPr/>
          </a:p>
        </p:txBody>
      </p:sp>
      <p:sp>
        <p:nvSpPr>
          <p:cNvPr id="159" name="object 159"/>
          <p:cNvSpPr/>
          <p:nvPr/>
        </p:nvSpPr>
        <p:spPr>
          <a:xfrm>
            <a:off x="7096607" y="6300365"/>
            <a:ext cx="1239004" cy="317677"/>
          </a:xfrm>
          <a:custGeom>
            <a:avLst/>
            <a:gdLst/>
            <a:ahLst/>
            <a:cxnLst/>
            <a:rect l="l" t="t" r="r" b="b"/>
            <a:pathLst>
              <a:path w="1239004" h="317677">
                <a:moveTo>
                  <a:pt x="1239004" y="317677"/>
                </a:moveTo>
                <a:lnTo>
                  <a:pt x="1239004" y="109846"/>
                </a:lnTo>
                <a:lnTo>
                  <a:pt x="374122" y="0"/>
                </a:lnTo>
                <a:lnTo>
                  <a:pt x="0" y="84258"/>
                </a:lnTo>
                <a:lnTo>
                  <a:pt x="0" y="317677"/>
                </a:lnTo>
                <a:lnTo>
                  <a:pt x="1239004" y="317677"/>
                </a:lnTo>
                <a:close/>
              </a:path>
            </a:pathLst>
          </a:custGeom>
          <a:solidFill>
            <a:srgbClr val="FFFFC4"/>
          </a:solidFill>
        </p:spPr>
        <p:txBody>
          <a:bodyPr wrap="square" lIns="0" tIns="0" rIns="0" bIns="0" rtlCol="0">
            <a:noAutofit/>
          </a:bodyPr>
          <a:lstStyle/>
          <a:p>
            <a:endParaRPr/>
          </a:p>
        </p:txBody>
      </p:sp>
      <p:sp>
        <p:nvSpPr>
          <p:cNvPr id="160" name="object 160"/>
          <p:cNvSpPr/>
          <p:nvPr/>
        </p:nvSpPr>
        <p:spPr>
          <a:xfrm>
            <a:off x="8023197" y="5900315"/>
            <a:ext cx="282452" cy="525502"/>
          </a:xfrm>
          <a:custGeom>
            <a:avLst/>
            <a:gdLst/>
            <a:ahLst/>
            <a:cxnLst/>
            <a:rect l="l" t="t" r="r" b="b"/>
            <a:pathLst>
              <a:path w="282452" h="525502">
                <a:moveTo>
                  <a:pt x="228191" y="525502"/>
                </a:moveTo>
                <a:lnTo>
                  <a:pt x="230717" y="508652"/>
                </a:lnTo>
                <a:lnTo>
                  <a:pt x="238207" y="463711"/>
                </a:lnTo>
                <a:lnTo>
                  <a:pt x="247527" y="400050"/>
                </a:lnTo>
                <a:lnTo>
                  <a:pt x="258762" y="327034"/>
                </a:lnTo>
                <a:lnTo>
                  <a:pt x="269388" y="252139"/>
                </a:lnTo>
                <a:lnTo>
                  <a:pt x="277488" y="185357"/>
                </a:lnTo>
                <a:lnTo>
                  <a:pt x="282452" y="136051"/>
                </a:lnTo>
                <a:lnTo>
                  <a:pt x="281842" y="111715"/>
                </a:lnTo>
                <a:lnTo>
                  <a:pt x="278707" y="103603"/>
                </a:lnTo>
                <a:lnTo>
                  <a:pt x="276181" y="95491"/>
                </a:lnTo>
                <a:lnTo>
                  <a:pt x="273742" y="87370"/>
                </a:lnTo>
                <a:lnTo>
                  <a:pt x="271217" y="78632"/>
                </a:lnTo>
                <a:lnTo>
                  <a:pt x="267472" y="70520"/>
                </a:lnTo>
                <a:lnTo>
                  <a:pt x="261897" y="61782"/>
                </a:lnTo>
                <a:lnTo>
                  <a:pt x="253797" y="53045"/>
                </a:lnTo>
                <a:lnTo>
                  <a:pt x="243172" y="43689"/>
                </a:lnTo>
                <a:lnTo>
                  <a:pt x="232546" y="36821"/>
                </a:lnTo>
                <a:lnTo>
                  <a:pt x="222617" y="31830"/>
                </a:lnTo>
                <a:lnTo>
                  <a:pt x="213211" y="28083"/>
                </a:lnTo>
                <a:lnTo>
                  <a:pt x="203891" y="26213"/>
                </a:lnTo>
                <a:lnTo>
                  <a:pt x="195182" y="24335"/>
                </a:lnTo>
                <a:lnTo>
                  <a:pt x="186472" y="23092"/>
                </a:lnTo>
                <a:lnTo>
                  <a:pt x="178285" y="21840"/>
                </a:lnTo>
                <a:lnTo>
                  <a:pt x="170185" y="19345"/>
                </a:lnTo>
                <a:lnTo>
                  <a:pt x="165221" y="18101"/>
                </a:lnTo>
                <a:lnTo>
                  <a:pt x="159647" y="16223"/>
                </a:lnTo>
                <a:lnTo>
                  <a:pt x="152156" y="14980"/>
                </a:lnTo>
                <a:lnTo>
                  <a:pt x="144056" y="13728"/>
                </a:lnTo>
                <a:lnTo>
                  <a:pt x="135260" y="11859"/>
                </a:lnTo>
                <a:lnTo>
                  <a:pt x="125940" y="10607"/>
                </a:lnTo>
                <a:lnTo>
                  <a:pt x="116011" y="9363"/>
                </a:lnTo>
                <a:lnTo>
                  <a:pt x="105995" y="7485"/>
                </a:lnTo>
                <a:lnTo>
                  <a:pt x="95979" y="6242"/>
                </a:lnTo>
                <a:lnTo>
                  <a:pt x="86660" y="4990"/>
                </a:lnTo>
                <a:lnTo>
                  <a:pt x="77341" y="4364"/>
                </a:lnTo>
                <a:lnTo>
                  <a:pt x="68544" y="3121"/>
                </a:lnTo>
                <a:lnTo>
                  <a:pt x="60444" y="1869"/>
                </a:lnTo>
                <a:lnTo>
                  <a:pt x="53651" y="1243"/>
                </a:lnTo>
                <a:lnTo>
                  <a:pt x="47989" y="626"/>
                </a:lnTo>
                <a:lnTo>
                  <a:pt x="43635" y="0"/>
                </a:lnTo>
                <a:lnTo>
                  <a:pt x="0" y="496167"/>
                </a:lnTo>
                <a:lnTo>
                  <a:pt x="228191" y="525502"/>
                </a:lnTo>
                <a:close/>
              </a:path>
            </a:pathLst>
          </a:custGeom>
          <a:solidFill>
            <a:srgbClr val="8BC5FF"/>
          </a:solidFill>
        </p:spPr>
        <p:txBody>
          <a:bodyPr wrap="square" lIns="0" tIns="0" rIns="0" bIns="0" rtlCol="0">
            <a:noAutofit/>
          </a:bodyPr>
          <a:lstStyle/>
          <a:p>
            <a:endParaRPr/>
          </a:p>
        </p:txBody>
      </p:sp>
      <p:sp>
        <p:nvSpPr>
          <p:cNvPr id="161" name="object 161"/>
          <p:cNvSpPr/>
          <p:nvPr/>
        </p:nvSpPr>
        <p:spPr>
          <a:xfrm>
            <a:off x="7480711" y="5819804"/>
            <a:ext cx="700217" cy="586659"/>
          </a:xfrm>
          <a:custGeom>
            <a:avLst/>
            <a:gdLst/>
            <a:ahLst/>
            <a:cxnLst/>
            <a:rect l="l" t="t" r="r" b="b"/>
            <a:pathLst>
              <a:path w="700217" h="586659">
                <a:moveTo>
                  <a:pt x="627318" y="586659"/>
                </a:moveTo>
                <a:lnTo>
                  <a:pt x="700217" y="467458"/>
                </a:lnTo>
                <a:lnTo>
                  <a:pt x="688372" y="255887"/>
                </a:lnTo>
                <a:lnTo>
                  <a:pt x="688372" y="222804"/>
                </a:lnTo>
                <a:lnTo>
                  <a:pt x="685237" y="192852"/>
                </a:lnTo>
                <a:lnTo>
                  <a:pt x="678443" y="165386"/>
                </a:lnTo>
                <a:lnTo>
                  <a:pt x="674088" y="154153"/>
                </a:lnTo>
                <a:lnTo>
                  <a:pt x="670343" y="143545"/>
                </a:lnTo>
                <a:lnTo>
                  <a:pt x="666598" y="132938"/>
                </a:lnTo>
                <a:lnTo>
                  <a:pt x="661546" y="122948"/>
                </a:lnTo>
                <a:lnTo>
                  <a:pt x="655363" y="113584"/>
                </a:lnTo>
                <a:lnTo>
                  <a:pt x="647263" y="103603"/>
                </a:lnTo>
                <a:lnTo>
                  <a:pt x="636027" y="93613"/>
                </a:lnTo>
                <a:lnTo>
                  <a:pt x="622266" y="83006"/>
                </a:lnTo>
                <a:lnTo>
                  <a:pt x="614166" y="77389"/>
                </a:lnTo>
                <a:lnTo>
                  <a:pt x="605457" y="71146"/>
                </a:lnTo>
                <a:lnTo>
                  <a:pt x="596137" y="64278"/>
                </a:lnTo>
                <a:lnTo>
                  <a:pt x="586121" y="57418"/>
                </a:lnTo>
                <a:lnTo>
                  <a:pt x="576192" y="50549"/>
                </a:lnTo>
                <a:lnTo>
                  <a:pt x="566786" y="43689"/>
                </a:lnTo>
                <a:lnTo>
                  <a:pt x="556857" y="36821"/>
                </a:lnTo>
                <a:lnTo>
                  <a:pt x="547451" y="30578"/>
                </a:lnTo>
                <a:lnTo>
                  <a:pt x="538131" y="24335"/>
                </a:lnTo>
                <a:lnTo>
                  <a:pt x="530031" y="18719"/>
                </a:lnTo>
                <a:lnTo>
                  <a:pt x="522541" y="13102"/>
                </a:lnTo>
                <a:lnTo>
                  <a:pt x="516270" y="8737"/>
                </a:lnTo>
                <a:lnTo>
                  <a:pt x="510696" y="4990"/>
                </a:lnTo>
                <a:lnTo>
                  <a:pt x="506951" y="2495"/>
                </a:lnTo>
                <a:lnTo>
                  <a:pt x="503815" y="626"/>
                </a:lnTo>
                <a:lnTo>
                  <a:pt x="503206" y="0"/>
                </a:lnTo>
                <a:lnTo>
                  <a:pt x="208882" y="16849"/>
                </a:lnTo>
                <a:lnTo>
                  <a:pt x="208264" y="17475"/>
                </a:lnTo>
                <a:lnTo>
                  <a:pt x="205764" y="19345"/>
                </a:lnTo>
                <a:lnTo>
                  <a:pt x="202028" y="22466"/>
                </a:lnTo>
                <a:lnTo>
                  <a:pt x="196410" y="26839"/>
                </a:lnTo>
                <a:lnTo>
                  <a:pt x="189555" y="31830"/>
                </a:lnTo>
                <a:lnTo>
                  <a:pt x="180820" y="37447"/>
                </a:lnTo>
                <a:lnTo>
                  <a:pt x="171474" y="44307"/>
                </a:lnTo>
                <a:lnTo>
                  <a:pt x="160248" y="51175"/>
                </a:lnTo>
                <a:lnTo>
                  <a:pt x="143412" y="63034"/>
                </a:lnTo>
                <a:lnTo>
                  <a:pt x="127822" y="76137"/>
                </a:lnTo>
                <a:lnTo>
                  <a:pt x="112859" y="91118"/>
                </a:lnTo>
                <a:lnTo>
                  <a:pt x="97895" y="107342"/>
                </a:lnTo>
                <a:lnTo>
                  <a:pt x="84178" y="124200"/>
                </a:lnTo>
                <a:lnTo>
                  <a:pt x="71706" y="141667"/>
                </a:lnTo>
                <a:lnTo>
                  <a:pt x="59861" y="158526"/>
                </a:lnTo>
                <a:lnTo>
                  <a:pt x="49261" y="176002"/>
                </a:lnTo>
                <a:lnTo>
                  <a:pt x="39280" y="192226"/>
                </a:lnTo>
                <a:lnTo>
                  <a:pt x="30553" y="207206"/>
                </a:lnTo>
                <a:lnTo>
                  <a:pt x="23071" y="221561"/>
                </a:lnTo>
                <a:lnTo>
                  <a:pt x="16835" y="233420"/>
                </a:lnTo>
                <a:lnTo>
                  <a:pt x="11845" y="243401"/>
                </a:lnTo>
                <a:lnTo>
                  <a:pt x="8099" y="251513"/>
                </a:lnTo>
                <a:lnTo>
                  <a:pt x="5608" y="255887"/>
                </a:lnTo>
                <a:lnTo>
                  <a:pt x="4981" y="257756"/>
                </a:lnTo>
                <a:lnTo>
                  <a:pt x="36162" y="448113"/>
                </a:lnTo>
                <a:lnTo>
                  <a:pt x="0" y="467458"/>
                </a:lnTo>
                <a:lnTo>
                  <a:pt x="627318" y="586659"/>
                </a:lnTo>
                <a:close/>
              </a:path>
            </a:pathLst>
          </a:custGeom>
          <a:solidFill>
            <a:srgbClr val="D5AEFF"/>
          </a:solidFill>
        </p:spPr>
        <p:txBody>
          <a:bodyPr wrap="square" lIns="0" tIns="0" rIns="0" bIns="0" rtlCol="0">
            <a:noAutofit/>
          </a:bodyPr>
          <a:lstStyle/>
          <a:p>
            <a:endParaRPr/>
          </a:p>
        </p:txBody>
      </p:sp>
      <p:sp>
        <p:nvSpPr>
          <p:cNvPr id="162" name="object 162"/>
          <p:cNvSpPr/>
          <p:nvPr/>
        </p:nvSpPr>
        <p:spPr>
          <a:xfrm>
            <a:off x="7954600" y="6314103"/>
            <a:ext cx="272488" cy="345754"/>
          </a:xfrm>
          <a:custGeom>
            <a:avLst/>
            <a:gdLst/>
            <a:ahLst/>
            <a:cxnLst/>
            <a:rect l="l" t="t" r="r" b="b"/>
            <a:pathLst>
              <a:path w="272488" h="345754">
                <a:moveTo>
                  <a:pt x="185218" y="0"/>
                </a:moveTo>
                <a:lnTo>
                  <a:pt x="36806" y="41185"/>
                </a:lnTo>
                <a:lnTo>
                  <a:pt x="0" y="330776"/>
                </a:lnTo>
                <a:lnTo>
                  <a:pt x="44297" y="345754"/>
                </a:lnTo>
                <a:lnTo>
                  <a:pt x="214482" y="292081"/>
                </a:lnTo>
                <a:lnTo>
                  <a:pt x="272488" y="26831"/>
                </a:lnTo>
                <a:lnTo>
                  <a:pt x="185218" y="0"/>
                </a:lnTo>
                <a:close/>
              </a:path>
            </a:pathLst>
          </a:custGeom>
          <a:solidFill>
            <a:srgbClr val="BEBEBE"/>
          </a:solidFill>
        </p:spPr>
        <p:txBody>
          <a:bodyPr wrap="square" lIns="0" tIns="0" rIns="0" bIns="0" rtlCol="0">
            <a:noAutofit/>
          </a:bodyPr>
          <a:lstStyle/>
          <a:p>
            <a:endParaRPr/>
          </a:p>
        </p:txBody>
      </p:sp>
      <p:sp>
        <p:nvSpPr>
          <p:cNvPr id="163" name="object 163"/>
          <p:cNvSpPr/>
          <p:nvPr/>
        </p:nvSpPr>
        <p:spPr>
          <a:xfrm>
            <a:off x="7397778" y="6287263"/>
            <a:ext cx="576732" cy="235915"/>
          </a:xfrm>
          <a:custGeom>
            <a:avLst/>
            <a:gdLst/>
            <a:ahLst/>
            <a:cxnLst/>
            <a:rect l="l" t="t" r="r" b="b"/>
            <a:pathLst>
              <a:path w="576732" h="235915">
                <a:moveTo>
                  <a:pt x="77942" y="0"/>
                </a:moveTo>
                <a:lnTo>
                  <a:pt x="9972" y="36195"/>
                </a:lnTo>
                <a:lnTo>
                  <a:pt x="0" y="116705"/>
                </a:lnTo>
                <a:lnTo>
                  <a:pt x="107250" y="187235"/>
                </a:lnTo>
                <a:lnTo>
                  <a:pt x="391583" y="235915"/>
                </a:lnTo>
                <a:lnTo>
                  <a:pt x="496334" y="182244"/>
                </a:lnTo>
                <a:lnTo>
                  <a:pt x="576732" y="92370"/>
                </a:lnTo>
                <a:lnTo>
                  <a:pt x="77942" y="0"/>
                </a:lnTo>
                <a:close/>
              </a:path>
            </a:pathLst>
          </a:custGeom>
          <a:solidFill>
            <a:srgbClr val="CCCCCC"/>
          </a:solidFill>
        </p:spPr>
        <p:txBody>
          <a:bodyPr wrap="square" lIns="0" tIns="0" rIns="0" bIns="0" rtlCol="0">
            <a:noAutofit/>
          </a:bodyPr>
          <a:lstStyle/>
          <a:p>
            <a:endParaRPr/>
          </a:p>
        </p:txBody>
      </p:sp>
      <p:sp>
        <p:nvSpPr>
          <p:cNvPr id="164" name="object 164"/>
          <p:cNvSpPr/>
          <p:nvPr/>
        </p:nvSpPr>
        <p:spPr>
          <a:xfrm>
            <a:off x="7096607" y="5734885"/>
            <a:ext cx="430247" cy="922476"/>
          </a:xfrm>
          <a:custGeom>
            <a:avLst/>
            <a:gdLst/>
            <a:ahLst/>
            <a:cxnLst/>
            <a:rect l="l" t="t" r="r" b="b"/>
            <a:pathLst>
              <a:path w="430247" h="922476">
                <a:moveTo>
                  <a:pt x="430247" y="537396"/>
                </a:moveTo>
                <a:lnTo>
                  <a:pt x="362277" y="38690"/>
                </a:lnTo>
                <a:lnTo>
                  <a:pt x="0" y="0"/>
                </a:lnTo>
                <a:lnTo>
                  <a:pt x="0" y="858814"/>
                </a:lnTo>
                <a:lnTo>
                  <a:pt x="252536" y="922476"/>
                </a:lnTo>
                <a:lnTo>
                  <a:pt x="418393" y="768948"/>
                </a:lnTo>
                <a:lnTo>
                  <a:pt x="420266" y="632888"/>
                </a:lnTo>
                <a:lnTo>
                  <a:pt x="354796" y="620403"/>
                </a:lnTo>
                <a:lnTo>
                  <a:pt x="354796" y="588572"/>
                </a:lnTo>
                <a:lnTo>
                  <a:pt x="430247" y="537396"/>
                </a:lnTo>
                <a:close/>
              </a:path>
            </a:pathLst>
          </a:custGeom>
          <a:solidFill>
            <a:srgbClr val="DFDFDF"/>
          </a:solidFill>
        </p:spPr>
        <p:txBody>
          <a:bodyPr wrap="square" lIns="0" tIns="0" rIns="0" bIns="0" rtlCol="0">
            <a:noAutofit/>
          </a:bodyPr>
          <a:lstStyle/>
          <a:p>
            <a:endParaRPr/>
          </a:p>
        </p:txBody>
      </p:sp>
      <p:sp>
        <p:nvSpPr>
          <p:cNvPr id="165" name="object 165"/>
          <p:cNvSpPr/>
          <p:nvPr/>
        </p:nvSpPr>
        <p:spPr>
          <a:xfrm>
            <a:off x="7639713" y="5449706"/>
            <a:ext cx="413445" cy="394433"/>
          </a:xfrm>
          <a:custGeom>
            <a:avLst/>
            <a:gdLst/>
            <a:ahLst/>
            <a:cxnLst/>
            <a:rect l="l" t="t" r="r" b="b"/>
            <a:pathLst>
              <a:path w="413445" h="394433">
                <a:moveTo>
                  <a:pt x="4981" y="106072"/>
                </a:moveTo>
                <a:lnTo>
                  <a:pt x="2490" y="111115"/>
                </a:lnTo>
                <a:lnTo>
                  <a:pt x="1245" y="114854"/>
                </a:lnTo>
                <a:lnTo>
                  <a:pt x="0" y="132938"/>
                </a:lnTo>
                <a:lnTo>
                  <a:pt x="1245" y="147893"/>
                </a:lnTo>
                <a:lnTo>
                  <a:pt x="4363" y="159804"/>
                </a:lnTo>
                <a:lnTo>
                  <a:pt x="8727" y="168498"/>
                </a:lnTo>
                <a:lnTo>
                  <a:pt x="13090" y="175367"/>
                </a:lnTo>
                <a:lnTo>
                  <a:pt x="16835" y="179714"/>
                </a:lnTo>
                <a:lnTo>
                  <a:pt x="19953" y="182236"/>
                </a:lnTo>
                <a:lnTo>
                  <a:pt x="59861" y="187887"/>
                </a:lnTo>
                <a:lnTo>
                  <a:pt x="324868" y="394433"/>
                </a:lnTo>
                <a:lnTo>
                  <a:pt x="368503" y="358212"/>
                </a:lnTo>
                <a:lnTo>
                  <a:pt x="371029" y="338302"/>
                </a:lnTo>
                <a:lnTo>
                  <a:pt x="390364" y="323869"/>
                </a:lnTo>
                <a:lnTo>
                  <a:pt x="390364" y="319522"/>
                </a:lnTo>
                <a:lnTo>
                  <a:pt x="389667" y="309523"/>
                </a:lnTo>
                <a:lnTo>
                  <a:pt x="390364" y="298307"/>
                </a:lnTo>
                <a:lnTo>
                  <a:pt x="392803" y="289613"/>
                </a:lnTo>
                <a:lnTo>
                  <a:pt x="395329" y="282744"/>
                </a:lnTo>
                <a:lnTo>
                  <a:pt x="399074" y="268398"/>
                </a:lnTo>
                <a:lnTo>
                  <a:pt x="402819" y="247792"/>
                </a:lnTo>
                <a:lnTo>
                  <a:pt x="407174" y="224056"/>
                </a:lnTo>
                <a:lnTo>
                  <a:pt x="410919" y="198494"/>
                </a:lnTo>
                <a:lnTo>
                  <a:pt x="412748" y="172846"/>
                </a:lnTo>
                <a:lnTo>
                  <a:pt x="413445" y="149197"/>
                </a:lnTo>
                <a:lnTo>
                  <a:pt x="412138" y="129199"/>
                </a:lnTo>
                <a:lnTo>
                  <a:pt x="410309" y="121722"/>
                </a:lnTo>
                <a:lnTo>
                  <a:pt x="407174" y="112332"/>
                </a:lnTo>
                <a:lnTo>
                  <a:pt x="402819" y="101725"/>
                </a:lnTo>
                <a:lnTo>
                  <a:pt x="396548" y="90509"/>
                </a:lnTo>
                <a:lnTo>
                  <a:pt x="389058" y="79902"/>
                </a:lnTo>
                <a:lnTo>
                  <a:pt x="380348" y="69294"/>
                </a:lnTo>
                <a:lnTo>
                  <a:pt x="370419" y="59296"/>
                </a:lnTo>
                <a:lnTo>
                  <a:pt x="359184" y="51210"/>
                </a:lnTo>
                <a:lnTo>
                  <a:pt x="347339" y="44341"/>
                </a:lnTo>
                <a:lnTo>
                  <a:pt x="336713" y="37473"/>
                </a:lnTo>
                <a:lnTo>
                  <a:pt x="327394" y="31821"/>
                </a:lnTo>
                <a:lnTo>
                  <a:pt x="319250" y="26865"/>
                </a:lnTo>
                <a:lnTo>
                  <a:pt x="312396" y="23127"/>
                </a:lnTo>
                <a:lnTo>
                  <a:pt x="307405" y="19997"/>
                </a:lnTo>
                <a:lnTo>
                  <a:pt x="304287" y="18084"/>
                </a:lnTo>
                <a:lnTo>
                  <a:pt x="302414" y="16867"/>
                </a:lnTo>
                <a:lnTo>
                  <a:pt x="299924" y="15563"/>
                </a:lnTo>
                <a:lnTo>
                  <a:pt x="296805" y="13128"/>
                </a:lnTo>
                <a:lnTo>
                  <a:pt x="292442" y="10607"/>
                </a:lnTo>
                <a:lnTo>
                  <a:pt x="286824" y="8085"/>
                </a:lnTo>
                <a:lnTo>
                  <a:pt x="280588" y="5651"/>
                </a:lnTo>
                <a:lnTo>
                  <a:pt x="273734" y="3738"/>
                </a:lnTo>
                <a:lnTo>
                  <a:pt x="266252" y="2521"/>
                </a:lnTo>
                <a:lnTo>
                  <a:pt x="256898" y="1217"/>
                </a:lnTo>
                <a:lnTo>
                  <a:pt x="248789" y="608"/>
                </a:lnTo>
                <a:lnTo>
                  <a:pt x="241935" y="0"/>
                </a:lnTo>
                <a:lnTo>
                  <a:pt x="230708" y="0"/>
                </a:lnTo>
                <a:lnTo>
                  <a:pt x="225718" y="608"/>
                </a:lnTo>
                <a:lnTo>
                  <a:pt x="220727" y="1217"/>
                </a:lnTo>
                <a:lnTo>
                  <a:pt x="215745" y="2521"/>
                </a:lnTo>
                <a:lnTo>
                  <a:pt x="210127" y="4347"/>
                </a:lnTo>
                <a:lnTo>
                  <a:pt x="202646" y="6260"/>
                </a:lnTo>
                <a:lnTo>
                  <a:pt x="193292" y="9390"/>
                </a:lnTo>
                <a:lnTo>
                  <a:pt x="184565" y="12520"/>
                </a:lnTo>
                <a:lnTo>
                  <a:pt x="175838" y="14954"/>
                </a:lnTo>
                <a:lnTo>
                  <a:pt x="168975" y="17475"/>
                </a:lnTo>
                <a:lnTo>
                  <a:pt x="163993" y="19388"/>
                </a:lnTo>
                <a:lnTo>
                  <a:pt x="162120" y="19997"/>
                </a:lnTo>
                <a:lnTo>
                  <a:pt x="159002" y="19388"/>
                </a:lnTo>
                <a:lnTo>
                  <a:pt x="154639" y="18084"/>
                </a:lnTo>
                <a:lnTo>
                  <a:pt x="149021" y="16867"/>
                </a:lnTo>
                <a:lnTo>
                  <a:pt x="141539" y="14954"/>
                </a:lnTo>
                <a:lnTo>
                  <a:pt x="132185" y="13737"/>
                </a:lnTo>
                <a:lnTo>
                  <a:pt x="120340" y="13128"/>
                </a:lnTo>
                <a:lnTo>
                  <a:pt x="105995" y="13128"/>
                </a:lnTo>
                <a:lnTo>
                  <a:pt x="89160" y="14954"/>
                </a:lnTo>
                <a:lnTo>
                  <a:pt x="75442" y="18693"/>
                </a:lnTo>
                <a:lnTo>
                  <a:pt x="64224" y="24953"/>
                </a:lnTo>
                <a:lnTo>
                  <a:pt x="54870" y="32430"/>
                </a:lnTo>
                <a:lnTo>
                  <a:pt x="47388" y="41211"/>
                </a:lnTo>
                <a:lnTo>
                  <a:pt x="42398" y="49297"/>
                </a:lnTo>
                <a:lnTo>
                  <a:pt x="38653" y="56774"/>
                </a:lnTo>
                <a:lnTo>
                  <a:pt x="36162" y="61817"/>
                </a:lnTo>
                <a:lnTo>
                  <a:pt x="35543" y="63643"/>
                </a:lnTo>
                <a:lnTo>
                  <a:pt x="23071" y="80510"/>
                </a:lnTo>
                <a:lnTo>
                  <a:pt x="22444" y="81728"/>
                </a:lnTo>
                <a:lnTo>
                  <a:pt x="19953" y="84858"/>
                </a:lnTo>
                <a:lnTo>
                  <a:pt x="16208" y="89205"/>
                </a:lnTo>
                <a:lnTo>
                  <a:pt x="12472" y="94856"/>
                </a:lnTo>
                <a:lnTo>
                  <a:pt x="8727" y="100508"/>
                </a:lnTo>
                <a:lnTo>
                  <a:pt x="4981" y="106072"/>
                </a:lnTo>
                <a:close/>
              </a:path>
            </a:pathLst>
          </a:custGeom>
          <a:solidFill>
            <a:srgbClr val="BEBEBE"/>
          </a:solidFill>
        </p:spPr>
        <p:txBody>
          <a:bodyPr wrap="square" lIns="0" tIns="0" rIns="0" bIns="0" rtlCol="0">
            <a:noAutofit/>
          </a:bodyPr>
          <a:lstStyle/>
          <a:p>
            <a:endParaRPr/>
          </a:p>
        </p:txBody>
      </p:sp>
      <p:sp>
        <p:nvSpPr>
          <p:cNvPr id="166" name="object 166"/>
          <p:cNvSpPr/>
          <p:nvPr/>
        </p:nvSpPr>
        <p:spPr>
          <a:xfrm>
            <a:off x="7488192" y="6267918"/>
            <a:ext cx="655981" cy="154779"/>
          </a:xfrm>
          <a:custGeom>
            <a:avLst/>
            <a:gdLst/>
            <a:ahLst/>
            <a:cxnLst/>
            <a:rect l="l" t="t" r="r" b="b"/>
            <a:pathLst>
              <a:path w="655981" h="154779">
                <a:moveTo>
                  <a:pt x="132185" y="136677"/>
                </a:moveTo>
                <a:lnTo>
                  <a:pt x="174592" y="124191"/>
                </a:lnTo>
                <a:lnTo>
                  <a:pt x="176456" y="124817"/>
                </a:lnTo>
                <a:lnTo>
                  <a:pt x="181447" y="126695"/>
                </a:lnTo>
                <a:lnTo>
                  <a:pt x="188310" y="129191"/>
                </a:lnTo>
                <a:lnTo>
                  <a:pt x="197037" y="132312"/>
                </a:lnTo>
                <a:lnTo>
                  <a:pt x="205764" y="135433"/>
                </a:lnTo>
                <a:lnTo>
                  <a:pt x="214500" y="139172"/>
                </a:lnTo>
                <a:lnTo>
                  <a:pt x="221981" y="141667"/>
                </a:lnTo>
                <a:lnTo>
                  <a:pt x="226963" y="144171"/>
                </a:lnTo>
                <a:lnTo>
                  <a:pt x="236944" y="148536"/>
                </a:lnTo>
                <a:lnTo>
                  <a:pt x="246917" y="151657"/>
                </a:lnTo>
                <a:lnTo>
                  <a:pt x="256898" y="153527"/>
                </a:lnTo>
                <a:lnTo>
                  <a:pt x="266871" y="154779"/>
                </a:lnTo>
                <a:lnTo>
                  <a:pt x="286206" y="154779"/>
                </a:lnTo>
                <a:lnTo>
                  <a:pt x="294933" y="154153"/>
                </a:lnTo>
                <a:lnTo>
                  <a:pt x="303660" y="152901"/>
                </a:lnTo>
                <a:lnTo>
                  <a:pt x="311142" y="151031"/>
                </a:lnTo>
                <a:lnTo>
                  <a:pt x="318632" y="149788"/>
                </a:lnTo>
                <a:lnTo>
                  <a:pt x="324859" y="147910"/>
                </a:lnTo>
                <a:lnTo>
                  <a:pt x="330477" y="146041"/>
                </a:lnTo>
                <a:lnTo>
                  <a:pt x="334213" y="144789"/>
                </a:lnTo>
                <a:lnTo>
                  <a:pt x="337958" y="143545"/>
                </a:lnTo>
                <a:lnTo>
                  <a:pt x="339831" y="142293"/>
                </a:lnTo>
                <a:lnTo>
                  <a:pt x="340449" y="142293"/>
                </a:lnTo>
                <a:lnTo>
                  <a:pt x="342322" y="141667"/>
                </a:lnTo>
                <a:lnTo>
                  <a:pt x="348558" y="140424"/>
                </a:lnTo>
                <a:lnTo>
                  <a:pt x="357285" y="137929"/>
                </a:lnTo>
                <a:lnTo>
                  <a:pt x="369130" y="134807"/>
                </a:lnTo>
                <a:lnTo>
                  <a:pt x="383475" y="131060"/>
                </a:lnTo>
                <a:lnTo>
                  <a:pt x="399065" y="126695"/>
                </a:lnTo>
                <a:lnTo>
                  <a:pt x="415901" y="122322"/>
                </a:lnTo>
                <a:lnTo>
                  <a:pt x="433355" y="117331"/>
                </a:lnTo>
                <a:lnTo>
                  <a:pt x="450817" y="112958"/>
                </a:lnTo>
                <a:lnTo>
                  <a:pt x="468280" y="108594"/>
                </a:lnTo>
                <a:lnTo>
                  <a:pt x="483879" y="104220"/>
                </a:lnTo>
                <a:lnTo>
                  <a:pt x="498860" y="100482"/>
                </a:lnTo>
                <a:lnTo>
                  <a:pt x="511314" y="97360"/>
                </a:lnTo>
                <a:lnTo>
                  <a:pt x="521243" y="94865"/>
                </a:lnTo>
                <a:lnTo>
                  <a:pt x="528734" y="93613"/>
                </a:lnTo>
                <a:lnTo>
                  <a:pt x="531869" y="92987"/>
                </a:lnTo>
                <a:lnTo>
                  <a:pt x="534395" y="92987"/>
                </a:lnTo>
                <a:lnTo>
                  <a:pt x="538750" y="91744"/>
                </a:lnTo>
                <a:lnTo>
                  <a:pt x="545630" y="90492"/>
                </a:lnTo>
                <a:lnTo>
                  <a:pt x="553730" y="88622"/>
                </a:lnTo>
                <a:lnTo>
                  <a:pt x="563049" y="86127"/>
                </a:lnTo>
                <a:lnTo>
                  <a:pt x="573066" y="83632"/>
                </a:lnTo>
                <a:lnTo>
                  <a:pt x="584214" y="81128"/>
                </a:lnTo>
                <a:lnTo>
                  <a:pt x="594840" y="78015"/>
                </a:lnTo>
                <a:lnTo>
                  <a:pt x="606075" y="75511"/>
                </a:lnTo>
                <a:lnTo>
                  <a:pt x="616701" y="72398"/>
                </a:lnTo>
                <a:lnTo>
                  <a:pt x="626630" y="69277"/>
                </a:lnTo>
                <a:lnTo>
                  <a:pt x="636036" y="66773"/>
                </a:lnTo>
                <a:lnTo>
                  <a:pt x="643526" y="64278"/>
                </a:lnTo>
                <a:lnTo>
                  <a:pt x="649710" y="61782"/>
                </a:lnTo>
                <a:lnTo>
                  <a:pt x="654065" y="59913"/>
                </a:lnTo>
                <a:lnTo>
                  <a:pt x="655981" y="58044"/>
                </a:lnTo>
                <a:lnTo>
                  <a:pt x="655371" y="54923"/>
                </a:lnTo>
                <a:lnTo>
                  <a:pt x="651626" y="50549"/>
                </a:lnTo>
                <a:lnTo>
                  <a:pt x="644746" y="45559"/>
                </a:lnTo>
                <a:lnTo>
                  <a:pt x="636646" y="39942"/>
                </a:lnTo>
                <a:lnTo>
                  <a:pt x="627936" y="34325"/>
                </a:lnTo>
                <a:lnTo>
                  <a:pt x="619139" y="29335"/>
                </a:lnTo>
                <a:lnTo>
                  <a:pt x="612346" y="24961"/>
                </a:lnTo>
                <a:lnTo>
                  <a:pt x="606685" y="21840"/>
                </a:lnTo>
                <a:lnTo>
                  <a:pt x="603549" y="20597"/>
                </a:lnTo>
                <a:lnTo>
                  <a:pt x="599194" y="18719"/>
                </a:lnTo>
                <a:lnTo>
                  <a:pt x="593011" y="16849"/>
                </a:lnTo>
                <a:lnTo>
                  <a:pt x="586130" y="14980"/>
                </a:lnTo>
                <a:lnTo>
                  <a:pt x="578640" y="13728"/>
                </a:lnTo>
                <a:lnTo>
                  <a:pt x="569930" y="11859"/>
                </a:lnTo>
                <a:lnTo>
                  <a:pt x="561220" y="9981"/>
                </a:lnTo>
                <a:lnTo>
                  <a:pt x="552424" y="8111"/>
                </a:lnTo>
                <a:lnTo>
                  <a:pt x="543714" y="6242"/>
                </a:lnTo>
                <a:lnTo>
                  <a:pt x="535005" y="4990"/>
                </a:lnTo>
                <a:lnTo>
                  <a:pt x="527514" y="3738"/>
                </a:lnTo>
                <a:lnTo>
                  <a:pt x="520634" y="2495"/>
                </a:lnTo>
                <a:lnTo>
                  <a:pt x="514450" y="1243"/>
                </a:lnTo>
                <a:lnTo>
                  <a:pt x="510095" y="626"/>
                </a:lnTo>
                <a:lnTo>
                  <a:pt x="507569" y="0"/>
                </a:lnTo>
                <a:lnTo>
                  <a:pt x="506350" y="0"/>
                </a:lnTo>
                <a:lnTo>
                  <a:pt x="503824" y="626"/>
                </a:lnTo>
                <a:lnTo>
                  <a:pt x="496334" y="3121"/>
                </a:lnTo>
                <a:lnTo>
                  <a:pt x="485098" y="6242"/>
                </a:lnTo>
                <a:lnTo>
                  <a:pt x="470771" y="10607"/>
                </a:lnTo>
                <a:lnTo>
                  <a:pt x="453308" y="15597"/>
                </a:lnTo>
                <a:lnTo>
                  <a:pt x="433355" y="21840"/>
                </a:lnTo>
                <a:lnTo>
                  <a:pt x="412783" y="28083"/>
                </a:lnTo>
                <a:lnTo>
                  <a:pt x="390956" y="34325"/>
                </a:lnTo>
                <a:lnTo>
                  <a:pt x="368512" y="41185"/>
                </a:lnTo>
                <a:lnTo>
                  <a:pt x="346685" y="48054"/>
                </a:lnTo>
                <a:lnTo>
                  <a:pt x="326113" y="54297"/>
                </a:lnTo>
                <a:lnTo>
                  <a:pt x="306778" y="59913"/>
                </a:lnTo>
                <a:lnTo>
                  <a:pt x="289942" y="64904"/>
                </a:lnTo>
                <a:lnTo>
                  <a:pt x="276225" y="69277"/>
                </a:lnTo>
                <a:lnTo>
                  <a:pt x="266252" y="73016"/>
                </a:lnTo>
                <a:lnTo>
                  <a:pt x="260016" y="74894"/>
                </a:lnTo>
                <a:lnTo>
                  <a:pt x="255653" y="75511"/>
                </a:lnTo>
                <a:lnTo>
                  <a:pt x="251289" y="76137"/>
                </a:lnTo>
                <a:lnTo>
                  <a:pt x="245671" y="75511"/>
                </a:lnTo>
                <a:lnTo>
                  <a:pt x="239435" y="74268"/>
                </a:lnTo>
                <a:lnTo>
                  <a:pt x="233199" y="72398"/>
                </a:lnTo>
                <a:lnTo>
                  <a:pt x="226345" y="69894"/>
                </a:lnTo>
                <a:lnTo>
                  <a:pt x="218863" y="68025"/>
                </a:lnTo>
                <a:lnTo>
                  <a:pt x="212000" y="64904"/>
                </a:lnTo>
                <a:lnTo>
                  <a:pt x="204518" y="62408"/>
                </a:lnTo>
                <a:lnTo>
                  <a:pt x="197037" y="59287"/>
                </a:lnTo>
                <a:lnTo>
                  <a:pt x="189555" y="56792"/>
                </a:lnTo>
                <a:lnTo>
                  <a:pt x="182692" y="54297"/>
                </a:lnTo>
                <a:lnTo>
                  <a:pt x="175838" y="51801"/>
                </a:lnTo>
                <a:lnTo>
                  <a:pt x="168975" y="49923"/>
                </a:lnTo>
                <a:lnTo>
                  <a:pt x="163366" y="48680"/>
                </a:lnTo>
                <a:lnTo>
                  <a:pt x="157757" y="47428"/>
                </a:lnTo>
                <a:lnTo>
                  <a:pt x="148402" y="46185"/>
                </a:lnTo>
                <a:lnTo>
                  <a:pt x="140294" y="44933"/>
                </a:lnTo>
                <a:lnTo>
                  <a:pt x="132812" y="44307"/>
                </a:lnTo>
                <a:lnTo>
                  <a:pt x="127203" y="43689"/>
                </a:lnTo>
                <a:lnTo>
                  <a:pt x="121586" y="43063"/>
                </a:lnTo>
                <a:lnTo>
                  <a:pt x="112859" y="43063"/>
                </a:lnTo>
                <a:lnTo>
                  <a:pt x="108495" y="43689"/>
                </a:lnTo>
                <a:lnTo>
                  <a:pt x="104132" y="44307"/>
                </a:lnTo>
                <a:lnTo>
                  <a:pt x="97895" y="43689"/>
                </a:lnTo>
                <a:lnTo>
                  <a:pt x="91032" y="43063"/>
                </a:lnTo>
                <a:lnTo>
                  <a:pt x="83551" y="42437"/>
                </a:lnTo>
                <a:lnTo>
                  <a:pt x="74824" y="42437"/>
                </a:lnTo>
                <a:lnTo>
                  <a:pt x="64843" y="43063"/>
                </a:lnTo>
                <a:lnTo>
                  <a:pt x="54243" y="44933"/>
                </a:lnTo>
                <a:lnTo>
                  <a:pt x="43025" y="47428"/>
                </a:lnTo>
                <a:lnTo>
                  <a:pt x="31798" y="51175"/>
                </a:lnTo>
                <a:lnTo>
                  <a:pt x="22444" y="55540"/>
                </a:lnTo>
                <a:lnTo>
                  <a:pt x="14336" y="60539"/>
                </a:lnTo>
                <a:lnTo>
                  <a:pt x="8108" y="65530"/>
                </a:lnTo>
                <a:lnTo>
                  <a:pt x="3736" y="69894"/>
                </a:lnTo>
                <a:lnTo>
                  <a:pt x="1245" y="74894"/>
                </a:lnTo>
                <a:lnTo>
                  <a:pt x="0" y="78632"/>
                </a:lnTo>
                <a:lnTo>
                  <a:pt x="1245" y="81754"/>
                </a:lnTo>
                <a:lnTo>
                  <a:pt x="3736" y="84249"/>
                </a:lnTo>
                <a:lnTo>
                  <a:pt x="8108" y="86753"/>
                </a:lnTo>
                <a:lnTo>
                  <a:pt x="12472" y="89248"/>
                </a:lnTo>
                <a:lnTo>
                  <a:pt x="17454" y="91118"/>
                </a:lnTo>
                <a:lnTo>
                  <a:pt x="22444" y="92987"/>
                </a:lnTo>
                <a:lnTo>
                  <a:pt x="26189" y="93613"/>
                </a:lnTo>
                <a:lnTo>
                  <a:pt x="28680" y="94865"/>
                </a:lnTo>
                <a:lnTo>
                  <a:pt x="29926" y="94865"/>
                </a:lnTo>
                <a:lnTo>
                  <a:pt x="31798" y="116705"/>
                </a:lnTo>
                <a:lnTo>
                  <a:pt x="33671" y="118575"/>
                </a:lnTo>
                <a:lnTo>
                  <a:pt x="37407" y="121696"/>
                </a:lnTo>
                <a:lnTo>
                  <a:pt x="43025" y="125443"/>
                </a:lnTo>
                <a:lnTo>
                  <a:pt x="48634" y="127313"/>
                </a:lnTo>
                <a:lnTo>
                  <a:pt x="55497" y="127313"/>
                </a:lnTo>
                <a:lnTo>
                  <a:pt x="59861" y="126695"/>
                </a:lnTo>
                <a:lnTo>
                  <a:pt x="64224" y="126069"/>
                </a:lnTo>
                <a:lnTo>
                  <a:pt x="67961" y="126069"/>
                </a:lnTo>
                <a:lnTo>
                  <a:pt x="71079" y="125443"/>
                </a:lnTo>
                <a:lnTo>
                  <a:pt x="74197" y="125443"/>
                </a:lnTo>
                <a:lnTo>
                  <a:pt x="72333" y="126695"/>
                </a:lnTo>
                <a:lnTo>
                  <a:pt x="69215" y="129191"/>
                </a:lnTo>
                <a:lnTo>
                  <a:pt x="68588" y="132312"/>
                </a:lnTo>
                <a:lnTo>
                  <a:pt x="74197" y="136677"/>
                </a:lnTo>
                <a:lnTo>
                  <a:pt x="80433" y="138546"/>
                </a:lnTo>
                <a:lnTo>
                  <a:pt x="88541" y="139172"/>
                </a:lnTo>
                <a:lnTo>
                  <a:pt x="97895" y="139172"/>
                </a:lnTo>
                <a:lnTo>
                  <a:pt x="107868" y="138546"/>
                </a:lnTo>
                <a:lnTo>
                  <a:pt x="117222" y="137929"/>
                </a:lnTo>
                <a:lnTo>
                  <a:pt x="124704" y="137303"/>
                </a:lnTo>
                <a:lnTo>
                  <a:pt x="130321" y="136677"/>
                </a:lnTo>
                <a:lnTo>
                  <a:pt x="132185" y="136677"/>
                </a:lnTo>
                <a:close/>
              </a:path>
            </a:pathLst>
          </a:custGeom>
          <a:solidFill>
            <a:srgbClr val="CC8B7E"/>
          </a:solidFill>
        </p:spPr>
        <p:txBody>
          <a:bodyPr wrap="square" lIns="0" tIns="0" rIns="0" bIns="0" rtlCol="0">
            <a:noAutofit/>
          </a:bodyPr>
          <a:lstStyle/>
          <a:p>
            <a:endParaRPr/>
          </a:p>
        </p:txBody>
      </p:sp>
      <p:sp>
        <p:nvSpPr>
          <p:cNvPr id="167" name="object 167"/>
          <p:cNvSpPr/>
          <p:nvPr/>
        </p:nvSpPr>
        <p:spPr>
          <a:xfrm>
            <a:off x="7095983" y="5743667"/>
            <a:ext cx="771320" cy="900587"/>
          </a:xfrm>
          <a:custGeom>
            <a:avLst/>
            <a:gdLst/>
            <a:ahLst/>
            <a:cxnLst/>
            <a:rect l="l" t="t" r="r" b="b"/>
            <a:pathLst>
              <a:path w="771320" h="900587">
                <a:moveTo>
                  <a:pt x="753858" y="737074"/>
                </a:moveTo>
                <a:lnTo>
                  <a:pt x="753858" y="733952"/>
                </a:lnTo>
                <a:lnTo>
                  <a:pt x="753239" y="731457"/>
                </a:lnTo>
                <a:lnTo>
                  <a:pt x="751367" y="728953"/>
                </a:lnTo>
                <a:lnTo>
                  <a:pt x="748876" y="727710"/>
                </a:lnTo>
                <a:lnTo>
                  <a:pt x="741394" y="729579"/>
                </a:lnTo>
                <a:lnTo>
                  <a:pt x="733904" y="732700"/>
                </a:lnTo>
                <a:lnTo>
                  <a:pt x="726422" y="735822"/>
                </a:lnTo>
                <a:lnTo>
                  <a:pt x="718941" y="738943"/>
                </a:lnTo>
                <a:lnTo>
                  <a:pt x="711459" y="742690"/>
                </a:lnTo>
                <a:lnTo>
                  <a:pt x="703978" y="745186"/>
                </a:lnTo>
                <a:lnTo>
                  <a:pt x="696496" y="747055"/>
                </a:lnTo>
                <a:lnTo>
                  <a:pt x="689015" y="748307"/>
                </a:lnTo>
                <a:lnTo>
                  <a:pt x="418398" y="702748"/>
                </a:lnTo>
                <a:lnTo>
                  <a:pt x="418398" y="685272"/>
                </a:lnTo>
                <a:lnTo>
                  <a:pt x="686515" y="728953"/>
                </a:lnTo>
                <a:lnTo>
                  <a:pt x="690260" y="727710"/>
                </a:lnTo>
                <a:lnTo>
                  <a:pt x="699614" y="724588"/>
                </a:lnTo>
                <a:lnTo>
                  <a:pt x="712705" y="719598"/>
                </a:lnTo>
                <a:lnTo>
                  <a:pt x="728295" y="714599"/>
                </a:lnTo>
                <a:lnTo>
                  <a:pt x="743885" y="708365"/>
                </a:lnTo>
                <a:lnTo>
                  <a:pt x="756976" y="702748"/>
                </a:lnTo>
                <a:lnTo>
                  <a:pt x="766957" y="698375"/>
                </a:lnTo>
                <a:lnTo>
                  <a:pt x="771320" y="694627"/>
                </a:lnTo>
                <a:lnTo>
                  <a:pt x="766957" y="689637"/>
                </a:lnTo>
                <a:lnTo>
                  <a:pt x="761339" y="690263"/>
                </a:lnTo>
                <a:lnTo>
                  <a:pt x="751367" y="692758"/>
                </a:lnTo>
                <a:lnTo>
                  <a:pt x="739522" y="697131"/>
                </a:lnTo>
                <a:lnTo>
                  <a:pt x="726422" y="701496"/>
                </a:lnTo>
                <a:lnTo>
                  <a:pt x="713332" y="706487"/>
                </a:lnTo>
                <a:lnTo>
                  <a:pt x="700860" y="710860"/>
                </a:lnTo>
                <a:lnTo>
                  <a:pt x="691505" y="713981"/>
                </a:lnTo>
                <a:lnTo>
                  <a:pt x="685269" y="715851"/>
                </a:lnTo>
                <a:lnTo>
                  <a:pt x="416526" y="667170"/>
                </a:lnTo>
                <a:lnTo>
                  <a:pt x="417771" y="627854"/>
                </a:lnTo>
                <a:lnTo>
                  <a:pt x="349810" y="617238"/>
                </a:lnTo>
                <a:lnTo>
                  <a:pt x="350429" y="612873"/>
                </a:lnTo>
                <a:lnTo>
                  <a:pt x="350429" y="601640"/>
                </a:lnTo>
                <a:lnTo>
                  <a:pt x="349183" y="588529"/>
                </a:lnTo>
                <a:lnTo>
                  <a:pt x="343574" y="575426"/>
                </a:lnTo>
                <a:lnTo>
                  <a:pt x="390963" y="551708"/>
                </a:lnTo>
                <a:lnTo>
                  <a:pt x="506940" y="569809"/>
                </a:lnTo>
                <a:lnTo>
                  <a:pt x="508813" y="561071"/>
                </a:lnTo>
                <a:lnTo>
                  <a:pt x="507559" y="542344"/>
                </a:lnTo>
                <a:lnTo>
                  <a:pt x="503822" y="516138"/>
                </a:lnTo>
                <a:lnTo>
                  <a:pt x="498832" y="486177"/>
                </a:lnTo>
                <a:lnTo>
                  <a:pt x="498832" y="475570"/>
                </a:lnTo>
                <a:lnTo>
                  <a:pt x="502577" y="466206"/>
                </a:lnTo>
                <a:lnTo>
                  <a:pt x="509431" y="456842"/>
                </a:lnTo>
                <a:lnTo>
                  <a:pt x="518158" y="448104"/>
                </a:lnTo>
                <a:lnTo>
                  <a:pt x="527512" y="438749"/>
                </a:lnTo>
                <a:lnTo>
                  <a:pt x="536866" y="427507"/>
                </a:lnTo>
                <a:lnTo>
                  <a:pt x="544975" y="415030"/>
                </a:lnTo>
                <a:lnTo>
                  <a:pt x="551829" y="400676"/>
                </a:lnTo>
                <a:lnTo>
                  <a:pt x="558066" y="381331"/>
                </a:lnTo>
                <a:lnTo>
                  <a:pt x="563056" y="360107"/>
                </a:lnTo>
                <a:lnTo>
                  <a:pt x="566174" y="339510"/>
                </a:lnTo>
                <a:lnTo>
                  <a:pt x="568665" y="320165"/>
                </a:lnTo>
                <a:lnTo>
                  <a:pt x="569919" y="302689"/>
                </a:lnTo>
                <a:lnTo>
                  <a:pt x="569292" y="288334"/>
                </a:lnTo>
                <a:lnTo>
                  <a:pt x="568047" y="278970"/>
                </a:lnTo>
                <a:lnTo>
                  <a:pt x="564929" y="275223"/>
                </a:lnTo>
                <a:lnTo>
                  <a:pt x="556820" y="309558"/>
                </a:lnTo>
                <a:lnTo>
                  <a:pt x="545602" y="342005"/>
                </a:lnTo>
                <a:lnTo>
                  <a:pt x="531876" y="372593"/>
                </a:lnTo>
                <a:lnTo>
                  <a:pt x="517540" y="400050"/>
                </a:lnTo>
                <a:lnTo>
                  <a:pt x="503822" y="423142"/>
                </a:lnTo>
                <a:lnTo>
                  <a:pt x="491977" y="441244"/>
                </a:lnTo>
                <a:lnTo>
                  <a:pt x="482623" y="453103"/>
                </a:lnTo>
                <a:lnTo>
                  <a:pt x="478259" y="458094"/>
                </a:lnTo>
                <a:lnTo>
                  <a:pt x="473887" y="468701"/>
                </a:lnTo>
                <a:lnTo>
                  <a:pt x="472023" y="478065"/>
                </a:lnTo>
                <a:lnTo>
                  <a:pt x="472023" y="486803"/>
                </a:lnTo>
                <a:lnTo>
                  <a:pt x="472642" y="494915"/>
                </a:lnTo>
                <a:lnTo>
                  <a:pt x="475141" y="502401"/>
                </a:lnTo>
                <a:lnTo>
                  <a:pt x="477632" y="509896"/>
                </a:lnTo>
                <a:lnTo>
                  <a:pt x="480123" y="518008"/>
                </a:lnTo>
                <a:lnTo>
                  <a:pt x="481996" y="525494"/>
                </a:lnTo>
                <a:lnTo>
                  <a:pt x="484487" y="529241"/>
                </a:lnTo>
                <a:lnTo>
                  <a:pt x="486359" y="532988"/>
                </a:lnTo>
                <a:lnTo>
                  <a:pt x="487605" y="537353"/>
                </a:lnTo>
                <a:lnTo>
                  <a:pt x="489477" y="541100"/>
                </a:lnTo>
                <a:lnTo>
                  <a:pt x="491977" y="545465"/>
                </a:lnTo>
                <a:lnTo>
                  <a:pt x="494468" y="548586"/>
                </a:lnTo>
                <a:lnTo>
                  <a:pt x="498213" y="550464"/>
                </a:lnTo>
                <a:lnTo>
                  <a:pt x="502577" y="551708"/>
                </a:lnTo>
                <a:lnTo>
                  <a:pt x="413408" y="539231"/>
                </a:lnTo>
                <a:lnTo>
                  <a:pt x="428998" y="526120"/>
                </a:lnTo>
                <a:lnTo>
                  <a:pt x="424634" y="491168"/>
                </a:lnTo>
                <a:lnTo>
                  <a:pt x="415899" y="428759"/>
                </a:lnTo>
                <a:lnTo>
                  <a:pt x="404054" y="348874"/>
                </a:lnTo>
                <a:lnTo>
                  <a:pt x="390963" y="260869"/>
                </a:lnTo>
                <a:lnTo>
                  <a:pt x="377864" y="175367"/>
                </a:lnTo>
                <a:lnTo>
                  <a:pt x="366019" y="101725"/>
                </a:lnTo>
                <a:lnTo>
                  <a:pt x="357292" y="49906"/>
                </a:lnTo>
                <a:lnTo>
                  <a:pt x="352919" y="29300"/>
                </a:lnTo>
                <a:lnTo>
                  <a:pt x="331102" y="26170"/>
                </a:lnTo>
                <a:lnTo>
                  <a:pt x="311767" y="24344"/>
                </a:lnTo>
                <a:lnTo>
                  <a:pt x="288076" y="21823"/>
                </a:lnTo>
                <a:lnTo>
                  <a:pt x="260641" y="19997"/>
                </a:lnTo>
                <a:lnTo>
                  <a:pt x="231333" y="17475"/>
                </a:lnTo>
                <a:lnTo>
                  <a:pt x="199535" y="14954"/>
                </a:lnTo>
                <a:lnTo>
                  <a:pt x="167736" y="12520"/>
                </a:lnTo>
                <a:lnTo>
                  <a:pt x="136555" y="9998"/>
                </a:lnTo>
                <a:lnTo>
                  <a:pt x="106002" y="7477"/>
                </a:lnTo>
                <a:lnTo>
                  <a:pt x="77319" y="5651"/>
                </a:lnTo>
                <a:lnTo>
                  <a:pt x="52377" y="3738"/>
                </a:lnTo>
                <a:lnTo>
                  <a:pt x="31176" y="1825"/>
                </a:lnTo>
                <a:lnTo>
                  <a:pt x="14964" y="1217"/>
                </a:lnTo>
                <a:lnTo>
                  <a:pt x="4364" y="0"/>
                </a:lnTo>
                <a:lnTo>
                  <a:pt x="623" y="0"/>
                </a:lnTo>
                <a:lnTo>
                  <a:pt x="623" y="14954"/>
                </a:lnTo>
                <a:lnTo>
                  <a:pt x="337956" y="41211"/>
                </a:lnTo>
                <a:lnTo>
                  <a:pt x="341074" y="60513"/>
                </a:lnTo>
                <a:lnTo>
                  <a:pt x="349183" y="112958"/>
                </a:lnTo>
                <a:lnTo>
                  <a:pt x="360410" y="186600"/>
                </a:lnTo>
                <a:lnTo>
                  <a:pt x="373500" y="272111"/>
                </a:lnTo>
                <a:lnTo>
                  <a:pt x="386591" y="358238"/>
                </a:lnTo>
                <a:lnTo>
                  <a:pt x="397818" y="435628"/>
                </a:lnTo>
                <a:lnTo>
                  <a:pt x="405299" y="493046"/>
                </a:lnTo>
                <a:lnTo>
                  <a:pt x="408417" y="519877"/>
                </a:lnTo>
                <a:lnTo>
                  <a:pt x="403427" y="521755"/>
                </a:lnTo>
                <a:lnTo>
                  <a:pt x="397818" y="524876"/>
                </a:lnTo>
                <a:lnTo>
                  <a:pt x="390963" y="527989"/>
                </a:lnTo>
                <a:lnTo>
                  <a:pt x="383482" y="531736"/>
                </a:lnTo>
                <a:lnTo>
                  <a:pt x="375991" y="535484"/>
                </a:lnTo>
                <a:lnTo>
                  <a:pt x="367891" y="539848"/>
                </a:lnTo>
                <a:lnTo>
                  <a:pt x="359783" y="544222"/>
                </a:lnTo>
                <a:lnTo>
                  <a:pt x="351674" y="547960"/>
                </a:lnTo>
                <a:lnTo>
                  <a:pt x="342947" y="552334"/>
                </a:lnTo>
                <a:lnTo>
                  <a:pt x="334838" y="556698"/>
                </a:lnTo>
                <a:lnTo>
                  <a:pt x="327357" y="560445"/>
                </a:lnTo>
                <a:lnTo>
                  <a:pt x="320502" y="563567"/>
                </a:lnTo>
                <a:lnTo>
                  <a:pt x="313639" y="566688"/>
                </a:lnTo>
                <a:lnTo>
                  <a:pt x="308030" y="568557"/>
                </a:lnTo>
                <a:lnTo>
                  <a:pt x="303667" y="570435"/>
                </a:lnTo>
                <a:lnTo>
                  <a:pt x="299922" y="571053"/>
                </a:lnTo>
                <a:lnTo>
                  <a:pt x="294931" y="540474"/>
                </a:lnTo>
                <a:lnTo>
                  <a:pt x="286204" y="484308"/>
                </a:lnTo>
                <a:lnTo>
                  <a:pt x="274977" y="411283"/>
                </a:lnTo>
                <a:lnTo>
                  <a:pt x="261887" y="330146"/>
                </a:lnTo>
                <a:lnTo>
                  <a:pt x="249415" y="249635"/>
                </a:lnTo>
                <a:lnTo>
                  <a:pt x="238815" y="178488"/>
                </a:lnTo>
                <a:lnTo>
                  <a:pt x="231333" y="125443"/>
                </a:lnTo>
                <a:lnTo>
                  <a:pt x="228842" y="99230"/>
                </a:lnTo>
                <a:lnTo>
                  <a:pt x="238815" y="95482"/>
                </a:lnTo>
                <a:lnTo>
                  <a:pt x="248796" y="91118"/>
                </a:lnTo>
                <a:lnTo>
                  <a:pt x="258769" y="86744"/>
                </a:lnTo>
                <a:lnTo>
                  <a:pt x="269368" y="82380"/>
                </a:lnTo>
                <a:lnTo>
                  <a:pt x="279968" y="78006"/>
                </a:lnTo>
                <a:lnTo>
                  <a:pt x="290567" y="73642"/>
                </a:lnTo>
                <a:lnTo>
                  <a:pt x="301794" y="69294"/>
                </a:lnTo>
                <a:lnTo>
                  <a:pt x="313639" y="64860"/>
                </a:lnTo>
                <a:lnTo>
                  <a:pt x="308649" y="61122"/>
                </a:lnTo>
                <a:lnTo>
                  <a:pt x="298676" y="61122"/>
                </a:lnTo>
                <a:lnTo>
                  <a:pt x="285586" y="64252"/>
                </a:lnTo>
                <a:lnTo>
                  <a:pt x="270614" y="68686"/>
                </a:lnTo>
                <a:lnTo>
                  <a:pt x="255651" y="74268"/>
                </a:lnTo>
                <a:lnTo>
                  <a:pt x="242560" y="79884"/>
                </a:lnTo>
                <a:lnTo>
                  <a:pt x="231960" y="84875"/>
                </a:lnTo>
                <a:lnTo>
                  <a:pt x="226343" y="87996"/>
                </a:lnTo>
                <a:lnTo>
                  <a:pt x="223852" y="87996"/>
                </a:lnTo>
                <a:lnTo>
                  <a:pt x="216989" y="87370"/>
                </a:lnTo>
                <a:lnTo>
                  <a:pt x="207635" y="86118"/>
                </a:lnTo>
                <a:lnTo>
                  <a:pt x="195171" y="84875"/>
                </a:lnTo>
                <a:lnTo>
                  <a:pt x="180826" y="82997"/>
                </a:lnTo>
                <a:lnTo>
                  <a:pt x="164618" y="81128"/>
                </a:lnTo>
                <a:lnTo>
                  <a:pt x="147155" y="78632"/>
                </a:lnTo>
                <a:lnTo>
                  <a:pt x="128447" y="76137"/>
                </a:lnTo>
                <a:lnTo>
                  <a:pt x="109120" y="73016"/>
                </a:lnTo>
                <a:lnTo>
                  <a:pt x="90412" y="70520"/>
                </a:lnTo>
                <a:lnTo>
                  <a:pt x="71706" y="67990"/>
                </a:lnTo>
                <a:lnTo>
                  <a:pt x="53624" y="65556"/>
                </a:lnTo>
                <a:lnTo>
                  <a:pt x="37412" y="63643"/>
                </a:lnTo>
                <a:lnTo>
                  <a:pt x="22447" y="61122"/>
                </a:lnTo>
                <a:lnTo>
                  <a:pt x="9976" y="59904"/>
                </a:lnTo>
                <a:lnTo>
                  <a:pt x="0" y="58687"/>
                </a:lnTo>
                <a:lnTo>
                  <a:pt x="0" y="74268"/>
                </a:lnTo>
                <a:lnTo>
                  <a:pt x="12471" y="76137"/>
                </a:lnTo>
                <a:lnTo>
                  <a:pt x="25565" y="77380"/>
                </a:lnTo>
                <a:lnTo>
                  <a:pt x="38659" y="79258"/>
                </a:lnTo>
                <a:lnTo>
                  <a:pt x="51753" y="81128"/>
                </a:lnTo>
                <a:lnTo>
                  <a:pt x="64847" y="82997"/>
                </a:lnTo>
                <a:lnTo>
                  <a:pt x="77942" y="84875"/>
                </a:lnTo>
                <a:lnTo>
                  <a:pt x="91657" y="86744"/>
                </a:lnTo>
                <a:lnTo>
                  <a:pt x="104757" y="88622"/>
                </a:lnTo>
                <a:lnTo>
                  <a:pt x="118474" y="91118"/>
                </a:lnTo>
                <a:lnTo>
                  <a:pt x="131565" y="92987"/>
                </a:lnTo>
                <a:lnTo>
                  <a:pt x="145282" y="94856"/>
                </a:lnTo>
                <a:lnTo>
                  <a:pt x="158382" y="96734"/>
                </a:lnTo>
                <a:lnTo>
                  <a:pt x="171472" y="97978"/>
                </a:lnTo>
                <a:lnTo>
                  <a:pt x="184571" y="99856"/>
                </a:lnTo>
                <a:lnTo>
                  <a:pt x="197035" y="101725"/>
                </a:lnTo>
                <a:lnTo>
                  <a:pt x="209507" y="102977"/>
                </a:lnTo>
                <a:lnTo>
                  <a:pt x="218861" y="153527"/>
                </a:lnTo>
                <a:lnTo>
                  <a:pt x="228842" y="217805"/>
                </a:lnTo>
                <a:lnTo>
                  <a:pt x="240060" y="289578"/>
                </a:lnTo>
                <a:lnTo>
                  <a:pt x="251287" y="363855"/>
                </a:lnTo>
                <a:lnTo>
                  <a:pt x="261260" y="435002"/>
                </a:lnTo>
                <a:lnTo>
                  <a:pt x="269368" y="497411"/>
                </a:lnTo>
                <a:lnTo>
                  <a:pt x="276231" y="545465"/>
                </a:lnTo>
                <a:lnTo>
                  <a:pt x="279349" y="573557"/>
                </a:lnTo>
                <a:lnTo>
                  <a:pt x="271859" y="572931"/>
                </a:lnTo>
                <a:lnTo>
                  <a:pt x="264378" y="572305"/>
                </a:lnTo>
                <a:lnTo>
                  <a:pt x="256896" y="571053"/>
                </a:lnTo>
                <a:lnTo>
                  <a:pt x="249415" y="570435"/>
                </a:lnTo>
                <a:lnTo>
                  <a:pt x="242560" y="569183"/>
                </a:lnTo>
                <a:lnTo>
                  <a:pt x="235079" y="568557"/>
                </a:lnTo>
                <a:lnTo>
                  <a:pt x="227588" y="567314"/>
                </a:lnTo>
                <a:lnTo>
                  <a:pt x="220107" y="566688"/>
                </a:lnTo>
                <a:lnTo>
                  <a:pt x="213252" y="565436"/>
                </a:lnTo>
                <a:lnTo>
                  <a:pt x="205771" y="564819"/>
                </a:lnTo>
                <a:lnTo>
                  <a:pt x="198289" y="563567"/>
                </a:lnTo>
                <a:lnTo>
                  <a:pt x="191426" y="562941"/>
                </a:lnTo>
                <a:lnTo>
                  <a:pt x="183944" y="561697"/>
                </a:lnTo>
                <a:lnTo>
                  <a:pt x="176463" y="561071"/>
                </a:lnTo>
                <a:lnTo>
                  <a:pt x="169600" y="559819"/>
                </a:lnTo>
                <a:lnTo>
                  <a:pt x="162118" y="559202"/>
                </a:lnTo>
                <a:lnTo>
                  <a:pt x="165863" y="555455"/>
                </a:lnTo>
                <a:lnTo>
                  <a:pt x="171472" y="552334"/>
                </a:lnTo>
                <a:lnTo>
                  <a:pt x="176463" y="549838"/>
                </a:lnTo>
                <a:lnTo>
                  <a:pt x="180199" y="548586"/>
                </a:lnTo>
                <a:lnTo>
                  <a:pt x="178335" y="533606"/>
                </a:lnTo>
                <a:lnTo>
                  <a:pt x="172099" y="495541"/>
                </a:lnTo>
                <a:lnTo>
                  <a:pt x="163364" y="443114"/>
                </a:lnTo>
                <a:lnTo>
                  <a:pt x="152146" y="381948"/>
                </a:lnTo>
                <a:lnTo>
                  <a:pt x="140919" y="321408"/>
                </a:lnTo>
                <a:lnTo>
                  <a:pt x="130946" y="267737"/>
                </a:lnTo>
                <a:lnTo>
                  <a:pt x="122211" y="229664"/>
                </a:lnTo>
                <a:lnTo>
                  <a:pt x="116602" y="213440"/>
                </a:lnTo>
                <a:lnTo>
                  <a:pt x="623" y="194095"/>
                </a:lnTo>
                <a:lnTo>
                  <a:pt x="623" y="214066"/>
                </a:lnTo>
                <a:lnTo>
                  <a:pt x="84176" y="224047"/>
                </a:lnTo>
                <a:lnTo>
                  <a:pt x="69836" y="229047"/>
                </a:lnTo>
                <a:lnTo>
                  <a:pt x="59236" y="232785"/>
                </a:lnTo>
                <a:lnTo>
                  <a:pt x="50506" y="235907"/>
                </a:lnTo>
                <a:lnTo>
                  <a:pt x="42400" y="238402"/>
                </a:lnTo>
                <a:lnTo>
                  <a:pt x="34918" y="240897"/>
                </a:lnTo>
                <a:lnTo>
                  <a:pt x="26188" y="243401"/>
                </a:lnTo>
                <a:lnTo>
                  <a:pt x="14964" y="247140"/>
                </a:lnTo>
                <a:lnTo>
                  <a:pt x="623" y="250887"/>
                </a:lnTo>
                <a:lnTo>
                  <a:pt x="623" y="270859"/>
                </a:lnTo>
                <a:lnTo>
                  <a:pt x="6235" y="269607"/>
                </a:lnTo>
                <a:lnTo>
                  <a:pt x="11847" y="268363"/>
                </a:lnTo>
                <a:lnTo>
                  <a:pt x="18082" y="266494"/>
                </a:lnTo>
                <a:lnTo>
                  <a:pt x="24941" y="263990"/>
                </a:lnTo>
                <a:lnTo>
                  <a:pt x="31800" y="261495"/>
                </a:lnTo>
                <a:lnTo>
                  <a:pt x="39282" y="258999"/>
                </a:lnTo>
                <a:lnTo>
                  <a:pt x="46765" y="256504"/>
                </a:lnTo>
                <a:lnTo>
                  <a:pt x="54248" y="254009"/>
                </a:lnTo>
                <a:lnTo>
                  <a:pt x="61730" y="251513"/>
                </a:lnTo>
                <a:lnTo>
                  <a:pt x="68589" y="249018"/>
                </a:lnTo>
                <a:lnTo>
                  <a:pt x="76072" y="245897"/>
                </a:lnTo>
                <a:lnTo>
                  <a:pt x="82930" y="244019"/>
                </a:lnTo>
                <a:lnTo>
                  <a:pt x="89166" y="241523"/>
                </a:lnTo>
                <a:lnTo>
                  <a:pt x="95403" y="239028"/>
                </a:lnTo>
                <a:lnTo>
                  <a:pt x="101012" y="237785"/>
                </a:lnTo>
                <a:lnTo>
                  <a:pt x="106002" y="235907"/>
                </a:lnTo>
                <a:lnTo>
                  <a:pt x="107875" y="244645"/>
                </a:lnTo>
                <a:lnTo>
                  <a:pt x="111611" y="268363"/>
                </a:lnTo>
                <a:lnTo>
                  <a:pt x="118474" y="303932"/>
                </a:lnTo>
                <a:lnTo>
                  <a:pt x="125956" y="347622"/>
                </a:lnTo>
                <a:lnTo>
                  <a:pt x="134064" y="395685"/>
                </a:lnTo>
                <a:lnTo>
                  <a:pt x="142164" y="444366"/>
                </a:lnTo>
                <a:lnTo>
                  <a:pt x="149646" y="489925"/>
                </a:lnTo>
                <a:lnTo>
                  <a:pt x="155882" y="529241"/>
                </a:lnTo>
                <a:lnTo>
                  <a:pt x="155264" y="532362"/>
                </a:lnTo>
                <a:lnTo>
                  <a:pt x="145282" y="541726"/>
                </a:lnTo>
                <a:lnTo>
                  <a:pt x="136555" y="547343"/>
                </a:lnTo>
                <a:lnTo>
                  <a:pt x="126574" y="553586"/>
                </a:lnTo>
                <a:lnTo>
                  <a:pt x="114729" y="560445"/>
                </a:lnTo>
                <a:lnTo>
                  <a:pt x="101639" y="567940"/>
                </a:lnTo>
                <a:lnTo>
                  <a:pt x="87921" y="574800"/>
                </a:lnTo>
                <a:lnTo>
                  <a:pt x="74201" y="582295"/>
                </a:lnTo>
                <a:lnTo>
                  <a:pt x="60483" y="589781"/>
                </a:lnTo>
                <a:lnTo>
                  <a:pt x="46765" y="596649"/>
                </a:lnTo>
                <a:lnTo>
                  <a:pt x="34294" y="603509"/>
                </a:lnTo>
                <a:lnTo>
                  <a:pt x="23070" y="609126"/>
                </a:lnTo>
                <a:lnTo>
                  <a:pt x="13718" y="614742"/>
                </a:lnTo>
                <a:lnTo>
                  <a:pt x="5612" y="619116"/>
                </a:lnTo>
                <a:lnTo>
                  <a:pt x="623" y="622854"/>
                </a:lnTo>
                <a:lnTo>
                  <a:pt x="0" y="642826"/>
                </a:lnTo>
                <a:lnTo>
                  <a:pt x="8105" y="638461"/>
                </a:lnTo>
                <a:lnTo>
                  <a:pt x="16211" y="634088"/>
                </a:lnTo>
                <a:lnTo>
                  <a:pt x="24317" y="629723"/>
                </a:lnTo>
                <a:lnTo>
                  <a:pt x="32423" y="625358"/>
                </a:lnTo>
                <a:lnTo>
                  <a:pt x="40529" y="621611"/>
                </a:lnTo>
                <a:lnTo>
                  <a:pt x="48012" y="617238"/>
                </a:lnTo>
                <a:lnTo>
                  <a:pt x="56118" y="613499"/>
                </a:lnTo>
                <a:lnTo>
                  <a:pt x="63600" y="609126"/>
                </a:lnTo>
                <a:lnTo>
                  <a:pt x="71706" y="605379"/>
                </a:lnTo>
                <a:lnTo>
                  <a:pt x="79190" y="601014"/>
                </a:lnTo>
                <a:lnTo>
                  <a:pt x="87294" y="597267"/>
                </a:lnTo>
                <a:lnTo>
                  <a:pt x="94775" y="592902"/>
                </a:lnTo>
                <a:lnTo>
                  <a:pt x="102884" y="588529"/>
                </a:lnTo>
                <a:lnTo>
                  <a:pt x="110366" y="584790"/>
                </a:lnTo>
                <a:lnTo>
                  <a:pt x="118474" y="579791"/>
                </a:lnTo>
                <a:lnTo>
                  <a:pt x="126574" y="575426"/>
                </a:lnTo>
                <a:lnTo>
                  <a:pt x="137801" y="576669"/>
                </a:lnTo>
                <a:lnTo>
                  <a:pt x="149028" y="578547"/>
                </a:lnTo>
                <a:lnTo>
                  <a:pt x="160246" y="579791"/>
                </a:lnTo>
                <a:lnTo>
                  <a:pt x="171472" y="581669"/>
                </a:lnTo>
                <a:lnTo>
                  <a:pt x="182699" y="582912"/>
                </a:lnTo>
                <a:lnTo>
                  <a:pt x="193917" y="584164"/>
                </a:lnTo>
                <a:lnTo>
                  <a:pt x="205771" y="586033"/>
                </a:lnTo>
                <a:lnTo>
                  <a:pt x="216989" y="587285"/>
                </a:lnTo>
                <a:lnTo>
                  <a:pt x="228215" y="588529"/>
                </a:lnTo>
                <a:lnTo>
                  <a:pt x="239442" y="589781"/>
                </a:lnTo>
                <a:lnTo>
                  <a:pt x="250660" y="591024"/>
                </a:lnTo>
                <a:lnTo>
                  <a:pt x="262514" y="591650"/>
                </a:lnTo>
                <a:lnTo>
                  <a:pt x="273732" y="592276"/>
                </a:lnTo>
                <a:lnTo>
                  <a:pt x="285586" y="592902"/>
                </a:lnTo>
                <a:lnTo>
                  <a:pt x="297431" y="593528"/>
                </a:lnTo>
                <a:lnTo>
                  <a:pt x="309276" y="593528"/>
                </a:lnTo>
                <a:lnTo>
                  <a:pt x="311767" y="592276"/>
                </a:lnTo>
                <a:lnTo>
                  <a:pt x="314885" y="591024"/>
                </a:lnTo>
                <a:lnTo>
                  <a:pt x="317384" y="589781"/>
                </a:lnTo>
                <a:lnTo>
                  <a:pt x="319875" y="589155"/>
                </a:lnTo>
                <a:lnTo>
                  <a:pt x="322366" y="587911"/>
                </a:lnTo>
                <a:lnTo>
                  <a:pt x="324866" y="587285"/>
                </a:lnTo>
                <a:lnTo>
                  <a:pt x="327357" y="586033"/>
                </a:lnTo>
                <a:lnTo>
                  <a:pt x="329856" y="585407"/>
                </a:lnTo>
                <a:lnTo>
                  <a:pt x="330475" y="616620"/>
                </a:lnTo>
                <a:lnTo>
                  <a:pt x="325484" y="620985"/>
                </a:lnTo>
                <a:lnTo>
                  <a:pt x="319875" y="625358"/>
                </a:lnTo>
                <a:lnTo>
                  <a:pt x="314266" y="628471"/>
                </a:lnTo>
                <a:lnTo>
                  <a:pt x="308649" y="631592"/>
                </a:lnTo>
                <a:lnTo>
                  <a:pt x="302421" y="634088"/>
                </a:lnTo>
                <a:lnTo>
                  <a:pt x="295558" y="635966"/>
                </a:lnTo>
                <a:lnTo>
                  <a:pt x="289322" y="637835"/>
                </a:lnTo>
                <a:lnTo>
                  <a:pt x="282467" y="639713"/>
                </a:lnTo>
                <a:lnTo>
                  <a:pt x="275604" y="640956"/>
                </a:lnTo>
                <a:lnTo>
                  <a:pt x="268750" y="642208"/>
                </a:lnTo>
                <a:lnTo>
                  <a:pt x="261887" y="643452"/>
                </a:lnTo>
                <a:lnTo>
                  <a:pt x="255024" y="644078"/>
                </a:lnTo>
                <a:lnTo>
                  <a:pt x="248169" y="645330"/>
                </a:lnTo>
                <a:lnTo>
                  <a:pt x="241306" y="646573"/>
                </a:lnTo>
                <a:lnTo>
                  <a:pt x="234451" y="647825"/>
                </a:lnTo>
                <a:lnTo>
                  <a:pt x="227588" y="649068"/>
                </a:lnTo>
                <a:lnTo>
                  <a:pt x="226970" y="649068"/>
                </a:lnTo>
                <a:lnTo>
                  <a:pt x="224470" y="649694"/>
                </a:lnTo>
                <a:lnTo>
                  <a:pt x="220734" y="649694"/>
                </a:lnTo>
                <a:lnTo>
                  <a:pt x="215125" y="650320"/>
                </a:lnTo>
                <a:lnTo>
                  <a:pt x="208889" y="650946"/>
                </a:lnTo>
                <a:lnTo>
                  <a:pt x="200780" y="651564"/>
                </a:lnTo>
                <a:lnTo>
                  <a:pt x="191426" y="651564"/>
                </a:lnTo>
                <a:lnTo>
                  <a:pt x="180826" y="652190"/>
                </a:lnTo>
                <a:lnTo>
                  <a:pt x="168981" y="652190"/>
                </a:lnTo>
                <a:lnTo>
                  <a:pt x="155882" y="651564"/>
                </a:lnTo>
                <a:lnTo>
                  <a:pt x="141546" y="650946"/>
                </a:lnTo>
                <a:lnTo>
                  <a:pt x="125956" y="650320"/>
                </a:lnTo>
                <a:lnTo>
                  <a:pt x="109739" y="648442"/>
                </a:lnTo>
                <a:lnTo>
                  <a:pt x="92284" y="646573"/>
                </a:lnTo>
                <a:lnTo>
                  <a:pt x="73577" y="644078"/>
                </a:lnTo>
                <a:lnTo>
                  <a:pt x="54248" y="640956"/>
                </a:lnTo>
                <a:lnTo>
                  <a:pt x="56118" y="642826"/>
                </a:lnTo>
                <a:lnTo>
                  <a:pt x="60483" y="645947"/>
                </a:lnTo>
                <a:lnTo>
                  <a:pt x="66095" y="649068"/>
                </a:lnTo>
                <a:lnTo>
                  <a:pt x="72954" y="652816"/>
                </a:lnTo>
                <a:lnTo>
                  <a:pt x="79813" y="655937"/>
                </a:lnTo>
                <a:lnTo>
                  <a:pt x="86676" y="659058"/>
                </a:lnTo>
                <a:lnTo>
                  <a:pt x="93530" y="661554"/>
                </a:lnTo>
                <a:lnTo>
                  <a:pt x="99139" y="662797"/>
                </a:lnTo>
                <a:lnTo>
                  <a:pt x="112238" y="664675"/>
                </a:lnTo>
                <a:lnTo>
                  <a:pt x="125329" y="666544"/>
                </a:lnTo>
                <a:lnTo>
                  <a:pt x="138428" y="667796"/>
                </a:lnTo>
                <a:lnTo>
                  <a:pt x="150900" y="669039"/>
                </a:lnTo>
                <a:lnTo>
                  <a:pt x="163991" y="670291"/>
                </a:lnTo>
                <a:lnTo>
                  <a:pt x="177081" y="670917"/>
                </a:lnTo>
                <a:lnTo>
                  <a:pt x="189553" y="671535"/>
                </a:lnTo>
                <a:lnTo>
                  <a:pt x="202653" y="670917"/>
                </a:lnTo>
                <a:lnTo>
                  <a:pt x="215125" y="670917"/>
                </a:lnTo>
                <a:lnTo>
                  <a:pt x="227588" y="669665"/>
                </a:lnTo>
                <a:lnTo>
                  <a:pt x="240060" y="668422"/>
                </a:lnTo>
                <a:lnTo>
                  <a:pt x="252533" y="667170"/>
                </a:lnTo>
                <a:lnTo>
                  <a:pt x="264378" y="664675"/>
                </a:lnTo>
                <a:lnTo>
                  <a:pt x="276850" y="662180"/>
                </a:lnTo>
                <a:lnTo>
                  <a:pt x="288076" y="659058"/>
                </a:lnTo>
                <a:lnTo>
                  <a:pt x="299922" y="655311"/>
                </a:lnTo>
                <a:lnTo>
                  <a:pt x="306158" y="652816"/>
                </a:lnTo>
                <a:lnTo>
                  <a:pt x="313021" y="650320"/>
                </a:lnTo>
                <a:lnTo>
                  <a:pt x="319257" y="647825"/>
                </a:lnTo>
                <a:lnTo>
                  <a:pt x="325484" y="645330"/>
                </a:lnTo>
                <a:lnTo>
                  <a:pt x="331720" y="642826"/>
                </a:lnTo>
                <a:lnTo>
                  <a:pt x="336711" y="639713"/>
                </a:lnTo>
                <a:lnTo>
                  <a:pt x="341702" y="635340"/>
                </a:lnTo>
                <a:lnTo>
                  <a:pt x="346065" y="630349"/>
                </a:lnTo>
                <a:lnTo>
                  <a:pt x="347311" y="630349"/>
                </a:lnTo>
                <a:lnTo>
                  <a:pt x="351674" y="630975"/>
                </a:lnTo>
                <a:lnTo>
                  <a:pt x="357292" y="631592"/>
                </a:lnTo>
                <a:lnTo>
                  <a:pt x="364146" y="632844"/>
                </a:lnTo>
                <a:lnTo>
                  <a:pt x="371628" y="634088"/>
                </a:lnTo>
                <a:lnTo>
                  <a:pt x="377864" y="635340"/>
                </a:lnTo>
                <a:lnTo>
                  <a:pt x="384100" y="636592"/>
                </a:lnTo>
                <a:lnTo>
                  <a:pt x="387845" y="638461"/>
                </a:lnTo>
                <a:lnTo>
                  <a:pt x="243178" y="705243"/>
                </a:lnTo>
                <a:lnTo>
                  <a:pt x="235697" y="704617"/>
                </a:lnTo>
                <a:lnTo>
                  <a:pt x="224470" y="703365"/>
                </a:lnTo>
                <a:lnTo>
                  <a:pt x="210134" y="701496"/>
                </a:lnTo>
                <a:lnTo>
                  <a:pt x="192671" y="699001"/>
                </a:lnTo>
                <a:lnTo>
                  <a:pt x="173963" y="696505"/>
                </a:lnTo>
                <a:lnTo>
                  <a:pt x="153391" y="693384"/>
                </a:lnTo>
                <a:lnTo>
                  <a:pt x="132192" y="689637"/>
                </a:lnTo>
                <a:lnTo>
                  <a:pt x="110366" y="686515"/>
                </a:lnTo>
                <a:lnTo>
                  <a:pt x="89166" y="682777"/>
                </a:lnTo>
                <a:lnTo>
                  <a:pt x="69213" y="679655"/>
                </a:lnTo>
                <a:lnTo>
                  <a:pt x="50506" y="676534"/>
                </a:lnTo>
                <a:lnTo>
                  <a:pt x="33671" y="673413"/>
                </a:lnTo>
                <a:lnTo>
                  <a:pt x="19953" y="670917"/>
                </a:lnTo>
                <a:lnTo>
                  <a:pt x="9352" y="669665"/>
                </a:lnTo>
                <a:lnTo>
                  <a:pt x="2494" y="668422"/>
                </a:lnTo>
                <a:lnTo>
                  <a:pt x="0" y="667796"/>
                </a:lnTo>
                <a:lnTo>
                  <a:pt x="623" y="685889"/>
                </a:lnTo>
                <a:lnTo>
                  <a:pt x="14341" y="688393"/>
                </a:lnTo>
                <a:lnTo>
                  <a:pt x="29306" y="690889"/>
                </a:lnTo>
                <a:lnTo>
                  <a:pt x="45518" y="693384"/>
                </a:lnTo>
                <a:lnTo>
                  <a:pt x="62978" y="696505"/>
                </a:lnTo>
                <a:lnTo>
                  <a:pt x="81683" y="699627"/>
                </a:lnTo>
                <a:lnTo>
                  <a:pt x="99766" y="702748"/>
                </a:lnTo>
                <a:lnTo>
                  <a:pt x="118474" y="705861"/>
                </a:lnTo>
                <a:lnTo>
                  <a:pt x="137183" y="708365"/>
                </a:lnTo>
                <a:lnTo>
                  <a:pt x="154637" y="711486"/>
                </a:lnTo>
                <a:lnTo>
                  <a:pt x="171472" y="714599"/>
                </a:lnTo>
                <a:lnTo>
                  <a:pt x="186435" y="717103"/>
                </a:lnTo>
                <a:lnTo>
                  <a:pt x="200153" y="719598"/>
                </a:lnTo>
                <a:lnTo>
                  <a:pt x="212007" y="721467"/>
                </a:lnTo>
                <a:lnTo>
                  <a:pt x="221979" y="723336"/>
                </a:lnTo>
                <a:lnTo>
                  <a:pt x="228842" y="724588"/>
                </a:lnTo>
                <a:lnTo>
                  <a:pt x="232579" y="725841"/>
                </a:lnTo>
                <a:lnTo>
                  <a:pt x="232579" y="864389"/>
                </a:lnTo>
                <a:lnTo>
                  <a:pt x="245051" y="846911"/>
                </a:lnTo>
                <a:lnTo>
                  <a:pt x="245051" y="727710"/>
                </a:lnTo>
                <a:lnTo>
                  <a:pt x="397818" y="651564"/>
                </a:lnTo>
                <a:lnTo>
                  <a:pt x="398445" y="748924"/>
                </a:lnTo>
                <a:lnTo>
                  <a:pt x="388463" y="756419"/>
                </a:lnTo>
                <a:lnTo>
                  <a:pt x="378491" y="764531"/>
                </a:lnTo>
                <a:lnTo>
                  <a:pt x="368510" y="772017"/>
                </a:lnTo>
                <a:lnTo>
                  <a:pt x="358537" y="780138"/>
                </a:lnTo>
                <a:lnTo>
                  <a:pt x="348556" y="788249"/>
                </a:lnTo>
                <a:lnTo>
                  <a:pt x="338583" y="796987"/>
                </a:lnTo>
                <a:lnTo>
                  <a:pt x="328602" y="805099"/>
                </a:lnTo>
                <a:lnTo>
                  <a:pt x="318630" y="813211"/>
                </a:lnTo>
                <a:lnTo>
                  <a:pt x="308649" y="821949"/>
                </a:lnTo>
                <a:lnTo>
                  <a:pt x="298676" y="830061"/>
                </a:lnTo>
                <a:lnTo>
                  <a:pt x="288695" y="838799"/>
                </a:lnTo>
                <a:lnTo>
                  <a:pt x="279349" y="846911"/>
                </a:lnTo>
                <a:lnTo>
                  <a:pt x="269368" y="855027"/>
                </a:lnTo>
                <a:lnTo>
                  <a:pt x="259396" y="863141"/>
                </a:lnTo>
                <a:lnTo>
                  <a:pt x="249415" y="871255"/>
                </a:lnTo>
                <a:lnTo>
                  <a:pt x="239442" y="879368"/>
                </a:lnTo>
                <a:lnTo>
                  <a:pt x="623" y="821949"/>
                </a:lnTo>
                <a:lnTo>
                  <a:pt x="623" y="836304"/>
                </a:lnTo>
                <a:lnTo>
                  <a:pt x="14341" y="840051"/>
                </a:lnTo>
                <a:lnTo>
                  <a:pt x="29306" y="843790"/>
                </a:lnTo>
                <a:lnTo>
                  <a:pt x="46765" y="848163"/>
                </a:lnTo>
                <a:lnTo>
                  <a:pt x="64847" y="853155"/>
                </a:lnTo>
                <a:lnTo>
                  <a:pt x="83557" y="858148"/>
                </a:lnTo>
                <a:lnTo>
                  <a:pt x="103511" y="863141"/>
                </a:lnTo>
                <a:lnTo>
                  <a:pt x="122838" y="868134"/>
                </a:lnTo>
                <a:lnTo>
                  <a:pt x="142792" y="873127"/>
                </a:lnTo>
                <a:lnTo>
                  <a:pt x="161500" y="878120"/>
                </a:lnTo>
                <a:lnTo>
                  <a:pt x="178954" y="882488"/>
                </a:lnTo>
                <a:lnTo>
                  <a:pt x="195789" y="886857"/>
                </a:lnTo>
                <a:lnTo>
                  <a:pt x="210134" y="890602"/>
                </a:lnTo>
                <a:lnTo>
                  <a:pt x="223225" y="894346"/>
                </a:lnTo>
                <a:lnTo>
                  <a:pt x="233206" y="896843"/>
                </a:lnTo>
                <a:lnTo>
                  <a:pt x="240687" y="899340"/>
                </a:lnTo>
                <a:lnTo>
                  <a:pt x="245051" y="900587"/>
                </a:lnTo>
                <a:lnTo>
                  <a:pt x="250660" y="896843"/>
                </a:lnTo>
                <a:lnTo>
                  <a:pt x="258769" y="890602"/>
                </a:lnTo>
                <a:lnTo>
                  <a:pt x="268750" y="882488"/>
                </a:lnTo>
                <a:lnTo>
                  <a:pt x="281213" y="872502"/>
                </a:lnTo>
                <a:lnTo>
                  <a:pt x="294313" y="861268"/>
                </a:lnTo>
                <a:lnTo>
                  <a:pt x="308649" y="849406"/>
                </a:lnTo>
                <a:lnTo>
                  <a:pt x="323620" y="836304"/>
                </a:lnTo>
                <a:lnTo>
                  <a:pt x="338583" y="823201"/>
                </a:lnTo>
                <a:lnTo>
                  <a:pt x="352919" y="810090"/>
                </a:lnTo>
                <a:lnTo>
                  <a:pt x="367264" y="797613"/>
                </a:lnTo>
                <a:lnTo>
                  <a:pt x="380363" y="786371"/>
                </a:lnTo>
                <a:lnTo>
                  <a:pt x="392209" y="775764"/>
                </a:lnTo>
                <a:lnTo>
                  <a:pt x="402181" y="767026"/>
                </a:lnTo>
                <a:lnTo>
                  <a:pt x="410290" y="760166"/>
                </a:lnTo>
                <a:lnTo>
                  <a:pt x="415280" y="755793"/>
                </a:lnTo>
                <a:lnTo>
                  <a:pt x="417771" y="753924"/>
                </a:lnTo>
                <a:lnTo>
                  <a:pt x="418398" y="717720"/>
                </a:lnTo>
                <a:lnTo>
                  <a:pt x="689015" y="766400"/>
                </a:lnTo>
                <a:lnTo>
                  <a:pt x="696496" y="764531"/>
                </a:lnTo>
                <a:lnTo>
                  <a:pt x="704605" y="761410"/>
                </a:lnTo>
                <a:lnTo>
                  <a:pt x="713332" y="757662"/>
                </a:lnTo>
                <a:lnTo>
                  <a:pt x="722059" y="752672"/>
                </a:lnTo>
                <a:lnTo>
                  <a:pt x="730786" y="748307"/>
                </a:lnTo>
                <a:lnTo>
                  <a:pt x="738894" y="743934"/>
                </a:lnTo>
                <a:lnTo>
                  <a:pt x="747003" y="740195"/>
                </a:lnTo>
                <a:lnTo>
                  <a:pt x="753858" y="737074"/>
                </a:lnTo>
                <a:close/>
              </a:path>
            </a:pathLst>
          </a:custGeom>
          <a:solidFill>
            <a:srgbClr val="000000"/>
          </a:solidFill>
        </p:spPr>
        <p:txBody>
          <a:bodyPr wrap="square" lIns="0" tIns="0" rIns="0" bIns="0" rtlCol="0">
            <a:noAutofit/>
          </a:bodyPr>
          <a:lstStyle/>
          <a:p>
            <a:endParaRPr/>
          </a:p>
        </p:txBody>
      </p:sp>
      <p:sp>
        <p:nvSpPr>
          <p:cNvPr id="168" name="object 168"/>
          <p:cNvSpPr/>
          <p:nvPr/>
        </p:nvSpPr>
        <p:spPr>
          <a:xfrm>
            <a:off x="7669021" y="5561430"/>
            <a:ext cx="317421" cy="442488"/>
          </a:xfrm>
          <a:custGeom>
            <a:avLst/>
            <a:gdLst/>
            <a:ahLst/>
            <a:cxnLst/>
            <a:rect l="l" t="t" r="r" b="b"/>
            <a:pathLst>
              <a:path w="317421" h="442488">
                <a:moveTo>
                  <a:pt x="10599" y="262738"/>
                </a:moveTo>
                <a:lnTo>
                  <a:pt x="13717" y="272102"/>
                </a:lnTo>
                <a:lnTo>
                  <a:pt x="17454" y="280840"/>
                </a:lnTo>
                <a:lnTo>
                  <a:pt x="21199" y="289578"/>
                </a:lnTo>
                <a:lnTo>
                  <a:pt x="25562" y="297064"/>
                </a:lnTo>
                <a:lnTo>
                  <a:pt x="29926" y="303306"/>
                </a:lnTo>
                <a:lnTo>
                  <a:pt x="34916" y="308923"/>
                </a:lnTo>
                <a:lnTo>
                  <a:pt x="43016" y="315792"/>
                </a:lnTo>
                <a:lnTo>
                  <a:pt x="51125" y="322034"/>
                </a:lnTo>
                <a:lnTo>
                  <a:pt x="59852" y="327025"/>
                </a:lnTo>
                <a:lnTo>
                  <a:pt x="68588" y="330772"/>
                </a:lnTo>
                <a:lnTo>
                  <a:pt x="76688" y="333893"/>
                </a:lnTo>
                <a:lnTo>
                  <a:pt x="82924" y="336389"/>
                </a:lnTo>
                <a:lnTo>
                  <a:pt x="87914" y="337632"/>
                </a:lnTo>
                <a:lnTo>
                  <a:pt x="90405" y="338258"/>
                </a:lnTo>
                <a:lnTo>
                  <a:pt x="96641" y="347622"/>
                </a:lnTo>
                <a:lnTo>
                  <a:pt x="101014" y="365098"/>
                </a:lnTo>
                <a:lnTo>
                  <a:pt x="102877" y="381948"/>
                </a:lnTo>
                <a:lnTo>
                  <a:pt x="103504" y="389434"/>
                </a:lnTo>
                <a:lnTo>
                  <a:pt x="104132" y="391312"/>
                </a:lnTo>
                <a:lnTo>
                  <a:pt x="106623" y="396928"/>
                </a:lnTo>
                <a:lnTo>
                  <a:pt x="109741" y="404414"/>
                </a:lnTo>
                <a:lnTo>
                  <a:pt x="114104" y="413152"/>
                </a:lnTo>
                <a:lnTo>
                  <a:pt x="119095" y="422516"/>
                </a:lnTo>
                <a:lnTo>
                  <a:pt x="124077" y="430628"/>
                </a:lnTo>
                <a:lnTo>
                  <a:pt x="129694" y="436871"/>
                </a:lnTo>
                <a:lnTo>
                  <a:pt x="134685" y="440609"/>
                </a:lnTo>
                <a:lnTo>
                  <a:pt x="140294" y="441862"/>
                </a:lnTo>
                <a:lnTo>
                  <a:pt x="146530" y="442488"/>
                </a:lnTo>
                <a:lnTo>
                  <a:pt x="152766" y="442488"/>
                </a:lnTo>
                <a:lnTo>
                  <a:pt x="159002" y="441862"/>
                </a:lnTo>
                <a:lnTo>
                  <a:pt x="164611" y="441236"/>
                </a:lnTo>
                <a:lnTo>
                  <a:pt x="170220" y="439992"/>
                </a:lnTo>
                <a:lnTo>
                  <a:pt x="174584" y="438114"/>
                </a:lnTo>
                <a:lnTo>
                  <a:pt x="177702" y="436871"/>
                </a:lnTo>
                <a:lnTo>
                  <a:pt x="182074" y="433124"/>
                </a:lnTo>
                <a:lnTo>
                  <a:pt x="190801" y="425638"/>
                </a:lnTo>
                <a:lnTo>
                  <a:pt x="201400" y="415648"/>
                </a:lnTo>
                <a:lnTo>
                  <a:pt x="212627" y="404414"/>
                </a:lnTo>
                <a:lnTo>
                  <a:pt x="223845" y="393181"/>
                </a:lnTo>
                <a:lnTo>
                  <a:pt x="233826" y="383817"/>
                </a:lnTo>
                <a:lnTo>
                  <a:pt x="240681" y="376957"/>
                </a:lnTo>
                <a:lnTo>
                  <a:pt x="243180" y="374453"/>
                </a:lnTo>
                <a:lnTo>
                  <a:pt x="276225" y="287708"/>
                </a:lnTo>
                <a:lnTo>
                  <a:pt x="284333" y="236489"/>
                </a:lnTo>
                <a:lnTo>
                  <a:pt x="268116" y="195364"/>
                </a:lnTo>
                <a:lnTo>
                  <a:pt x="297389" y="154761"/>
                </a:lnTo>
                <a:lnTo>
                  <a:pt x="298086" y="152935"/>
                </a:lnTo>
                <a:lnTo>
                  <a:pt x="300524" y="148501"/>
                </a:lnTo>
                <a:lnTo>
                  <a:pt x="303660" y="142328"/>
                </a:lnTo>
                <a:lnTo>
                  <a:pt x="307405" y="134764"/>
                </a:lnTo>
                <a:lnTo>
                  <a:pt x="311150" y="127287"/>
                </a:lnTo>
                <a:lnTo>
                  <a:pt x="314286" y="120418"/>
                </a:lnTo>
                <a:lnTo>
                  <a:pt x="316724" y="114854"/>
                </a:lnTo>
                <a:lnTo>
                  <a:pt x="317421" y="111724"/>
                </a:lnTo>
                <a:lnTo>
                  <a:pt x="316115" y="104855"/>
                </a:lnTo>
                <a:lnTo>
                  <a:pt x="314286" y="94856"/>
                </a:lnTo>
                <a:lnTo>
                  <a:pt x="311760" y="86075"/>
                </a:lnTo>
                <a:lnTo>
                  <a:pt x="310541" y="82336"/>
                </a:lnTo>
                <a:lnTo>
                  <a:pt x="281215" y="79293"/>
                </a:lnTo>
                <a:lnTo>
                  <a:pt x="236944" y="90509"/>
                </a:lnTo>
                <a:lnTo>
                  <a:pt x="210755" y="36169"/>
                </a:lnTo>
                <a:lnTo>
                  <a:pt x="188928" y="57383"/>
                </a:lnTo>
                <a:lnTo>
                  <a:pt x="179574" y="34343"/>
                </a:lnTo>
                <a:lnTo>
                  <a:pt x="152766" y="41211"/>
                </a:lnTo>
                <a:lnTo>
                  <a:pt x="125331" y="0"/>
                </a:lnTo>
                <a:lnTo>
                  <a:pt x="90405" y="21214"/>
                </a:lnTo>
                <a:lnTo>
                  <a:pt x="38034" y="18084"/>
                </a:lnTo>
                <a:lnTo>
                  <a:pt x="8727" y="56166"/>
                </a:lnTo>
                <a:lnTo>
                  <a:pt x="8099" y="65556"/>
                </a:lnTo>
                <a:lnTo>
                  <a:pt x="6236" y="87988"/>
                </a:lnTo>
                <a:lnTo>
                  <a:pt x="3736" y="112941"/>
                </a:lnTo>
                <a:lnTo>
                  <a:pt x="1863" y="129808"/>
                </a:lnTo>
                <a:lnTo>
                  <a:pt x="0" y="154761"/>
                </a:lnTo>
                <a:lnTo>
                  <a:pt x="1245" y="186583"/>
                </a:lnTo>
                <a:lnTo>
                  <a:pt x="4363" y="218405"/>
                </a:lnTo>
                <a:lnTo>
                  <a:pt x="6854" y="243358"/>
                </a:lnTo>
                <a:lnTo>
                  <a:pt x="8727" y="253383"/>
                </a:lnTo>
                <a:lnTo>
                  <a:pt x="10599" y="262738"/>
                </a:lnTo>
                <a:close/>
              </a:path>
            </a:pathLst>
          </a:custGeom>
          <a:solidFill>
            <a:srgbClr val="CC8B7E"/>
          </a:solidFill>
        </p:spPr>
        <p:txBody>
          <a:bodyPr wrap="square" lIns="0" tIns="0" rIns="0" bIns="0" rtlCol="0">
            <a:noAutofit/>
          </a:bodyPr>
          <a:lstStyle/>
          <a:p>
            <a:endParaRPr/>
          </a:p>
        </p:txBody>
      </p:sp>
      <p:sp>
        <p:nvSpPr>
          <p:cNvPr id="169" name="object 169"/>
          <p:cNvSpPr/>
          <p:nvPr/>
        </p:nvSpPr>
        <p:spPr>
          <a:xfrm>
            <a:off x="7821788" y="5455966"/>
            <a:ext cx="220135" cy="306393"/>
          </a:xfrm>
          <a:custGeom>
            <a:avLst/>
            <a:gdLst/>
            <a:ahLst/>
            <a:cxnLst/>
            <a:rect l="l" t="t" r="r" b="b"/>
            <a:pathLst>
              <a:path w="220135" h="306393">
                <a:moveTo>
                  <a:pt x="177719" y="265268"/>
                </a:moveTo>
                <a:lnTo>
                  <a:pt x="178938" y="275180"/>
                </a:lnTo>
                <a:lnTo>
                  <a:pt x="182684" y="286483"/>
                </a:lnTo>
                <a:lnTo>
                  <a:pt x="186429" y="297698"/>
                </a:lnTo>
                <a:lnTo>
                  <a:pt x="187648" y="306393"/>
                </a:lnTo>
                <a:lnTo>
                  <a:pt x="200799" y="273354"/>
                </a:lnTo>
                <a:lnTo>
                  <a:pt x="210119" y="241532"/>
                </a:lnTo>
                <a:lnTo>
                  <a:pt x="215780" y="212840"/>
                </a:lnTo>
                <a:lnTo>
                  <a:pt x="218828" y="187192"/>
                </a:lnTo>
                <a:lnTo>
                  <a:pt x="220135" y="165977"/>
                </a:lnTo>
                <a:lnTo>
                  <a:pt x="220135" y="149805"/>
                </a:lnTo>
                <a:lnTo>
                  <a:pt x="219525" y="139198"/>
                </a:lnTo>
                <a:lnTo>
                  <a:pt x="218828" y="135373"/>
                </a:lnTo>
                <a:lnTo>
                  <a:pt x="216390" y="127287"/>
                </a:lnTo>
                <a:lnTo>
                  <a:pt x="214474" y="118592"/>
                </a:lnTo>
                <a:lnTo>
                  <a:pt x="212035" y="110419"/>
                </a:lnTo>
                <a:lnTo>
                  <a:pt x="208899" y="102942"/>
                </a:lnTo>
                <a:lnTo>
                  <a:pt x="205764" y="95465"/>
                </a:lnTo>
                <a:lnTo>
                  <a:pt x="201409" y="87988"/>
                </a:lnTo>
                <a:lnTo>
                  <a:pt x="197054" y="81119"/>
                </a:lnTo>
                <a:lnTo>
                  <a:pt x="192090" y="73642"/>
                </a:lnTo>
                <a:lnTo>
                  <a:pt x="187038" y="67382"/>
                </a:lnTo>
                <a:lnTo>
                  <a:pt x="180854" y="61122"/>
                </a:lnTo>
                <a:lnTo>
                  <a:pt x="174584" y="54862"/>
                </a:lnTo>
                <a:lnTo>
                  <a:pt x="167703" y="49906"/>
                </a:lnTo>
                <a:lnTo>
                  <a:pt x="162129" y="44254"/>
                </a:lnTo>
                <a:lnTo>
                  <a:pt x="155858" y="39299"/>
                </a:lnTo>
                <a:lnTo>
                  <a:pt x="149064" y="34951"/>
                </a:lnTo>
                <a:lnTo>
                  <a:pt x="142184" y="31213"/>
                </a:lnTo>
                <a:lnTo>
                  <a:pt x="134685" y="28083"/>
                </a:lnTo>
                <a:lnTo>
                  <a:pt x="126576" y="25561"/>
                </a:lnTo>
                <a:lnTo>
                  <a:pt x="118468" y="23735"/>
                </a:lnTo>
                <a:lnTo>
                  <a:pt x="110368" y="22431"/>
                </a:lnTo>
                <a:lnTo>
                  <a:pt x="106623" y="18693"/>
                </a:lnTo>
                <a:lnTo>
                  <a:pt x="102259" y="14954"/>
                </a:lnTo>
                <a:lnTo>
                  <a:pt x="97895" y="11215"/>
                </a:lnTo>
                <a:lnTo>
                  <a:pt x="93532" y="8085"/>
                </a:lnTo>
                <a:lnTo>
                  <a:pt x="87914" y="5564"/>
                </a:lnTo>
                <a:lnTo>
                  <a:pt x="82932" y="3738"/>
                </a:lnTo>
                <a:lnTo>
                  <a:pt x="77942" y="1825"/>
                </a:lnTo>
                <a:lnTo>
                  <a:pt x="72324" y="0"/>
                </a:lnTo>
                <a:lnTo>
                  <a:pt x="62352" y="0"/>
                </a:lnTo>
                <a:lnTo>
                  <a:pt x="50507" y="1825"/>
                </a:lnTo>
                <a:lnTo>
                  <a:pt x="38653" y="4347"/>
                </a:lnTo>
                <a:lnTo>
                  <a:pt x="26808" y="7477"/>
                </a:lnTo>
                <a:lnTo>
                  <a:pt x="15590" y="10607"/>
                </a:lnTo>
                <a:lnTo>
                  <a:pt x="7481" y="14345"/>
                </a:lnTo>
                <a:lnTo>
                  <a:pt x="1863" y="17475"/>
                </a:lnTo>
                <a:lnTo>
                  <a:pt x="0" y="19910"/>
                </a:lnTo>
                <a:lnTo>
                  <a:pt x="1863" y="20605"/>
                </a:lnTo>
                <a:lnTo>
                  <a:pt x="5608" y="19910"/>
                </a:lnTo>
                <a:lnTo>
                  <a:pt x="11217" y="19301"/>
                </a:lnTo>
                <a:lnTo>
                  <a:pt x="17454" y="18693"/>
                </a:lnTo>
                <a:lnTo>
                  <a:pt x="23690" y="18693"/>
                </a:lnTo>
                <a:lnTo>
                  <a:pt x="30553" y="18084"/>
                </a:lnTo>
                <a:lnTo>
                  <a:pt x="36162" y="18693"/>
                </a:lnTo>
                <a:lnTo>
                  <a:pt x="41152" y="19910"/>
                </a:lnTo>
                <a:lnTo>
                  <a:pt x="45516" y="20605"/>
                </a:lnTo>
                <a:lnTo>
                  <a:pt x="50507" y="21214"/>
                </a:lnTo>
                <a:lnTo>
                  <a:pt x="54870" y="21823"/>
                </a:lnTo>
                <a:lnTo>
                  <a:pt x="59234" y="22431"/>
                </a:lnTo>
                <a:lnTo>
                  <a:pt x="63597" y="23735"/>
                </a:lnTo>
                <a:lnTo>
                  <a:pt x="67961" y="24953"/>
                </a:lnTo>
                <a:lnTo>
                  <a:pt x="71706" y="27474"/>
                </a:lnTo>
                <a:lnTo>
                  <a:pt x="74824" y="30517"/>
                </a:lnTo>
                <a:lnTo>
                  <a:pt x="72324" y="34343"/>
                </a:lnTo>
                <a:lnTo>
                  <a:pt x="69833" y="40516"/>
                </a:lnTo>
                <a:lnTo>
                  <a:pt x="69206" y="46167"/>
                </a:lnTo>
                <a:lnTo>
                  <a:pt x="70460" y="50514"/>
                </a:lnTo>
                <a:lnTo>
                  <a:pt x="76696" y="48689"/>
                </a:lnTo>
                <a:lnTo>
                  <a:pt x="82932" y="46167"/>
                </a:lnTo>
                <a:lnTo>
                  <a:pt x="88541" y="43646"/>
                </a:lnTo>
                <a:lnTo>
                  <a:pt x="95396" y="41211"/>
                </a:lnTo>
                <a:lnTo>
                  <a:pt x="101632" y="39907"/>
                </a:lnTo>
                <a:lnTo>
                  <a:pt x="107868" y="38690"/>
                </a:lnTo>
                <a:lnTo>
                  <a:pt x="114731" y="38690"/>
                </a:lnTo>
                <a:lnTo>
                  <a:pt x="121586" y="40516"/>
                </a:lnTo>
                <a:lnTo>
                  <a:pt x="129694" y="44254"/>
                </a:lnTo>
                <a:lnTo>
                  <a:pt x="137176" y="48689"/>
                </a:lnTo>
                <a:lnTo>
                  <a:pt x="145319" y="53036"/>
                </a:lnTo>
                <a:lnTo>
                  <a:pt x="152113" y="58687"/>
                </a:lnTo>
                <a:lnTo>
                  <a:pt x="158993" y="64252"/>
                </a:lnTo>
                <a:lnTo>
                  <a:pt x="165874" y="69903"/>
                </a:lnTo>
                <a:lnTo>
                  <a:pt x="172058" y="76772"/>
                </a:lnTo>
                <a:lnTo>
                  <a:pt x="177719" y="84249"/>
                </a:lnTo>
                <a:lnTo>
                  <a:pt x="185209" y="96073"/>
                </a:lnTo>
                <a:lnTo>
                  <a:pt x="191393" y="109811"/>
                </a:lnTo>
                <a:lnTo>
                  <a:pt x="195748" y="124765"/>
                </a:lnTo>
                <a:lnTo>
                  <a:pt x="198883" y="141024"/>
                </a:lnTo>
                <a:lnTo>
                  <a:pt x="200799" y="157891"/>
                </a:lnTo>
                <a:lnTo>
                  <a:pt x="200190" y="174063"/>
                </a:lnTo>
                <a:lnTo>
                  <a:pt x="197054" y="190322"/>
                </a:lnTo>
                <a:lnTo>
                  <a:pt x="192090" y="205972"/>
                </a:lnTo>
                <a:lnTo>
                  <a:pt x="189564" y="220318"/>
                </a:lnTo>
                <a:lnTo>
                  <a:pt x="185209" y="235881"/>
                </a:lnTo>
                <a:lnTo>
                  <a:pt x="180854" y="251531"/>
                </a:lnTo>
                <a:lnTo>
                  <a:pt x="177719" y="265268"/>
                </a:lnTo>
                <a:close/>
              </a:path>
            </a:pathLst>
          </a:custGeom>
          <a:solidFill>
            <a:srgbClr val="000000"/>
          </a:solidFill>
        </p:spPr>
        <p:txBody>
          <a:bodyPr wrap="square" lIns="0" tIns="0" rIns="0" bIns="0" rtlCol="0">
            <a:noAutofit/>
          </a:bodyPr>
          <a:lstStyle/>
          <a:p>
            <a:endParaRPr/>
          </a:p>
        </p:txBody>
      </p:sp>
      <p:sp>
        <p:nvSpPr>
          <p:cNvPr id="170" name="object 170"/>
          <p:cNvSpPr/>
          <p:nvPr/>
        </p:nvSpPr>
        <p:spPr>
          <a:xfrm>
            <a:off x="7647813" y="5474051"/>
            <a:ext cx="163374" cy="128591"/>
          </a:xfrm>
          <a:custGeom>
            <a:avLst/>
            <a:gdLst/>
            <a:ahLst/>
            <a:cxnLst/>
            <a:rect l="l" t="t" r="r" b="b"/>
            <a:pathLst>
              <a:path w="163374" h="128591">
                <a:moveTo>
                  <a:pt x="16835" y="118592"/>
                </a:moveTo>
                <a:lnTo>
                  <a:pt x="17462" y="111115"/>
                </a:lnTo>
                <a:lnTo>
                  <a:pt x="18708" y="102942"/>
                </a:lnTo>
                <a:lnTo>
                  <a:pt x="21826" y="94856"/>
                </a:lnTo>
                <a:lnTo>
                  <a:pt x="27443" y="87379"/>
                </a:lnTo>
                <a:lnTo>
                  <a:pt x="35543" y="81119"/>
                </a:lnTo>
                <a:lnTo>
                  <a:pt x="38043" y="79902"/>
                </a:lnTo>
                <a:lnTo>
                  <a:pt x="41161" y="78598"/>
                </a:lnTo>
                <a:lnTo>
                  <a:pt x="44279" y="77989"/>
                </a:lnTo>
                <a:lnTo>
                  <a:pt x="46770" y="76772"/>
                </a:lnTo>
                <a:lnTo>
                  <a:pt x="48643" y="75468"/>
                </a:lnTo>
                <a:lnTo>
                  <a:pt x="50507" y="73642"/>
                </a:lnTo>
                <a:lnTo>
                  <a:pt x="50507" y="71120"/>
                </a:lnTo>
                <a:lnTo>
                  <a:pt x="49888" y="67990"/>
                </a:lnTo>
                <a:lnTo>
                  <a:pt x="54879" y="56774"/>
                </a:lnTo>
                <a:lnTo>
                  <a:pt x="62360" y="47384"/>
                </a:lnTo>
                <a:lnTo>
                  <a:pt x="71087" y="39299"/>
                </a:lnTo>
                <a:lnTo>
                  <a:pt x="81687" y="32430"/>
                </a:lnTo>
                <a:lnTo>
                  <a:pt x="92286" y="26865"/>
                </a:lnTo>
                <a:lnTo>
                  <a:pt x="104132" y="22431"/>
                </a:lnTo>
                <a:lnTo>
                  <a:pt x="115358" y="18084"/>
                </a:lnTo>
                <a:lnTo>
                  <a:pt x="126585" y="13737"/>
                </a:lnTo>
                <a:lnTo>
                  <a:pt x="130321" y="11824"/>
                </a:lnTo>
                <a:lnTo>
                  <a:pt x="135312" y="11215"/>
                </a:lnTo>
                <a:lnTo>
                  <a:pt x="141548" y="11215"/>
                </a:lnTo>
                <a:lnTo>
                  <a:pt x="147157" y="11824"/>
                </a:lnTo>
                <a:lnTo>
                  <a:pt x="152775" y="11824"/>
                </a:lnTo>
                <a:lnTo>
                  <a:pt x="157757" y="12433"/>
                </a:lnTo>
                <a:lnTo>
                  <a:pt x="161502" y="12433"/>
                </a:lnTo>
                <a:lnTo>
                  <a:pt x="163374" y="11824"/>
                </a:lnTo>
                <a:lnTo>
                  <a:pt x="161502" y="11215"/>
                </a:lnTo>
                <a:lnTo>
                  <a:pt x="157138" y="9390"/>
                </a:lnTo>
                <a:lnTo>
                  <a:pt x="149657" y="6868"/>
                </a:lnTo>
                <a:lnTo>
                  <a:pt x="140921" y="3738"/>
                </a:lnTo>
                <a:lnTo>
                  <a:pt x="130321" y="1825"/>
                </a:lnTo>
                <a:lnTo>
                  <a:pt x="119103" y="0"/>
                </a:lnTo>
                <a:lnTo>
                  <a:pt x="107250" y="0"/>
                </a:lnTo>
                <a:lnTo>
                  <a:pt x="95405" y="1825"/>
                </a:lnTo>
                <a:lnTo>
                  <a:pt x="85432" y="6260"/>
                </a:lnTo>
                <a:lnTo>
                  <a:pt x="74832" y="11824"/>
                </a:lnTo>
                <a:lnTo>
                  <a:pt x="64851" y="17475"/>
                </a:lnTo>
                <a:lnTo>
                  <a:pt x="54879" y="24344"/>
                </a:lnTo>
                <a:lnTo>
                  <a:pt x="46143" y="31821"/>
                </a:lnTo>
                <a:lnTo>
                  <a:pt x="38661" y="40603"/>
                </a:lnTo>
                <a:lnTo>
                  <a:pt x="33052" y="50514"/>
                </a:lnTo>
                <a:lnTo>
                  <a:pt x="29934" y="61817"/>
                </a:lnTo>
                <a:lnTo>
                  <a:pt x="23698" y="63643"/>
                </a:lnTo>
                <a:lnTo>
                  <a:pt x="18089" y="66164"/>
                </a:lnTo>
                <a:lnTo>
                  <a:pt x="13717" y="70512"/>
                </a:lnTo>
                <a:lnTo>
                  <a:pt x="9981" y="74859"/>
                </a:lnTo>
                <a:lnTo>
                  <a:pt x="6863" y="80510"/>
                </a:lnTo>
                <a:lnTo>
                  <a:pt x="4372" y="86162"/>
                </a:lnTo>
                <a:lnTo>
                  <a:pt x="1872" y="92335"/>
                </a:lnTo>
                <a:lnTo>
                  <a:pt x="0" y="97986"/>
                </a:lnTo>
                <a:lnTo>
                  <a:pt x="1872" y="107376"/>
                </a:lnTo>
                <a:lnTo>
                  <a:pt x="4990" y="116071"/>
                </a:lnTo>
                <a:lnTo>
                  <a:pt x="9354" y="123548"/>
                </a:lnTo>
                <a:lnTo>
                  <a:pt x="16835" y="128591"/>
                </a:lnTo>
                <a:lnTo>
                  <a:pt x="17462" y="127895"/>
                </a:lnTo>
                <a:lnTo>
                  <a:pt x="17462" y="124157"/>
                </a:lnTo>
                <a:lnTo>
                  <a:pt x="16835" y="118592"/>
                </a:lnTo>
                <a:close/>
              </a:path>
            </a:pathLst>
          </a:custGeom>
          <a:solidFill>
            <a:srgbClr val="000000"/>
          </a:solidFill>
        </p:spPr>
        <p:txBody>
          <a:bodyPr wrap="square" lIns="0" tIns="0" rIns="0" bIns="0" rtlCol="0">
            <a:noAutofit/>
          </a:bodyPr>
          <a:lstStyle/>
          <a:p>
            <a:endParaRPr/>
          </a:p>
        </p:txBody>
      </p:sp>
      <p:sp>
        <p:nvSpPr>
          <p:cNvPr id="171" name="object 171"/>
          <p:cNvSpPr/>
          <p:nvPr/>
        </p:nvSpPr>
        <p:spPr>
          <a:xfrm>
            <a:off x="7680239" y="5515263"/>
            <a:ext cx="220109" cy="133547"/>
          </a:xfrm>
          <a:custGeom>
            <a:avLst/>
            <a:gdLst/>
            <a:ahLst/>
            <a:cxnLst/>
            <a:rect l="l" t="t" r="r" b="b"/>
            <a:pathLst>
              <a:path w="220109" h="133547">
                <a:moveTo>
                  <a:pt x="1872" y="96073"/>
                </a:moveTo>
                <a:lnTo>
                  <a:pt x="0" y="99203"/>
                </a:lnTo>
                <a:lnTo>
                  <a:pt x="1872" y="99812"/>
                </a:lnTo>
                <a:lnTo>
                  <a:pt x="4990" y="99203"/>
                </a:lnTo>
                <a:lnTo>
                  <a:pt x="8108" y="97378"/>
                </a:lnTo>
                <a:lnTo>
                  <a:pt x="11226" y="94856"/>
                </a:lnTo>
                <a:lnTo>
                  <a:pt x="14344" y="92335"/>
                </a:lnTo>
                <a:lnTo>
                  <a:pt x="17462" y="89813"/>
                </a:lnTo>
                <a:lnTo>
                  <a:pt x="19953" y="87379"/>
                </a:lnTo>
                <a:lnTo>
                  <a:pt x="26816" y="79206"/>
                </a:lnTo>
                <a:lnTo>
                  <a:pt x="34298" y="74859"/>
                </a:lnTo>
                <a:lnTo>
                  <a:pt x="41779" y="73642"/>
                </a:lnTo>
                <a:lnTo>
                  <a:pt x="49888" y="74250"/>
                </a:lnTo>
                <a:lnTo>
                  <a:pt x="58615" y="75468"/>
                </a:lnTo>
                <a:lnTo>
                  <a:pt x="67342" y="76772"/>
                </a:lnTo>
                <a:lnTo>
                  <a:pt x="76696" y="76772"/>
                </a:lnTo>
                <a:lnTo>
                  <a:pt x="86678" y="74250"/>
                </a:lnTo>
                <a:lnTo>
                  <a:pt x="89796" y="73033"/>
                </a:lnTo>
                <a:lnTo>
                  <a:pt x="92914" y="71120"/>
                </a:lnTo>
                <a:lnTo>
                  <a:pt x="95405" y="69208"/>
                </a:lnTo>
                <a:lnTo>
                  <a:pt x="97895" y="67382"/>
                </a:lnTo>
                <a:lnTo>
                  <a:pt x="100395" y="65469"/>
                </a:lnTo>
                <a:lnTo>
                  <a:pt x="102886" y="63643"/>
                </a:lnTo>
                <a:lnTo>
                  <a:pt x="106004" y="61122"/>
                </a:lnTo>
                <a:lnTo>
                  <a:pt x="108495" y="58600"/>
                </a:lnTo>
                <a:lnTo>
                  <a:pt x="110368" y="66773"/>
                </a:lnTo>
                <a:lnTo>
                  <a:pt x="111613" y="73642"/>
                </a:lnTo>
                <a:lnTo>
                  <a:pt x="114113" y="80510"/>
                </a:lnTo>
                <a:lnTo>
                  <a:pt x="118476" y="86683"/>
                </a:lnTo>
                <a:lnTo>
                  <a:pt x="124712" y="92943"/>
                </a:lnTo>
                <a:lnTo>
                  <a:pt x="131567" y="96682"/>
                </a:lnTo>
                <a:lnTo>
                  <a:pt x="137803" y="97986"/>
                </a:lnTo>
                <a:lnTo>
                  <a:pt x="144666" y="97986"/>
                </a:lnTo>
                <a:lnTo>
                  <a:pt x="150275" y="97378"/>
                </a:lnTo>
                <a:lnTo>
                  <a:pt x="155884" y="97378"/>
                </a:lnTo>
                <a:lnTo>
                  <a:pt x="160875" y="98595"/>
                </a:lnTo>
                <a:lnTo>
                  <a:pt x="165238" y="102333"/>
                </a:lnTo>
                <a:lnTo>
                  <a:pt x="168356" y="103551"/>
                </a:lnTo>
                <a:lnTo>
                  <a:pt x="172720" y="105464"/>
                </a:lnTo>
                <a:lnTo>
                  <a:pt x="177083" y="109202"/>
                </a:lnTo>
                <a:lnTo>
                  <a:pt x="182074" y="112332"/>
                </a:lnTo>
                <a:lnTo>
                  <a:pt x="185819" y="116071"/>
                </a:lnTo>
                <a:lnTo>
                  <a:pt x="189555" y="118592"/>
                </a:lnTo>
                <a:lnTo>
                  <a:pt x="192055" y="119809"/>
                </a:lnTo>
                <a:lnTo>
                  <a:pt x="192673" y="119809"/>
                </a:lnTo>
                <a:lnTo>
                  <a:pt x="190810" y="110419"/>
                </a:lnTo>
                <a:lnTo>
                  <a:pt x="192055" y="103551"/>
                </a:lnTo>
                <a:lnTo>
                  <a:pt x="195173" y="98595"/>
                </a:lnTo>
                <a:lnTo>
                  <a:pt x="198291" y="94248"/>
                </a:lnTo>
                <a:lnTo>
                  <a:pt x="200155" y="99812"/>
                </a:lnTo>
                <a:lnTo>
                  <a:pt x="203273" y="105464"/>
                </a:lnTo>
                <a:lnTo>
                  <a:pt x="207018" y="111724"/>
                </a:lnTo>
                <a:lnTo>
                  <a:pt x="210755" y="117897"/>
                </a:lnTo>
                <a:lnTo>
                  <a:pt x="213873" y="123548"/>
                </a:lnTo>
                <a:lnTo>
                  <a:pt x="216991" y="127895"/>
                </a:lnTo>
                <a:lnTo>
                  <a:pt x="218863" y="131634"/>
                </a:lnTo>
                <a:lnTo>
                  <a:pt x="219490" y="133547"/>
                </a:lnTo>
                <a:lnTo>
                  <a:pt x="220109" y="131025"/>
                </a:lnTo>
                <a:lnTo>
                  <a:pt x="219490" y="124765"/>
                </a:lnTo>
                <a:lnTo>
                  <a:pt x="218245" y="114767"/>
                </a:lnTo>
                <a:lnTo>
                  <a:pt x="215745" y="102942"/>
                </a:lnTo>
                <a:lnTo>
                  <a:pt x="212627" y="91118"/>
                </a:lnTo>
                <a:lnTo>
                  <a:pt x="208891" y="79902"/>
                </a:lnTo>
                <a:lnTo>
                  <a:pt x="205773" y="70512"/>
                </a:lnTo>
                <a:lnTo>
                  <a:pt x="202655" y="64860"/>
                </a:lnTo>
                <a:lnTo>
                  <a:pt x="198910" y="66164"/>
                </a:lnTo>
                <a:lnTo>
                  <a:pt x="195791" y="67990"/>
                </a:lnTo>
                <a:lnTo>
                  <a:pt x="193301" y="70512"/>
                </a:lnTo>
                <a:lnTo>
                  <a:pt x="190810" y="73642"/>
                </a:lnTo>
                <a:lnTo>
                  <a:pt x="188937" y="77380"/>
                </a:lnTo>
                <a:lnTo>
                  <a:pt x="187064" y="81119"/>
                </a:lnTo>
                <a:lnTo>
                  <a:pt x="184573" y="84249"/>
                </a:lnTo>
                <a:lnTo>
                  <a:pt x="182074" y="87379"/>
                </a:lnTo>
                <a:lnTo>
                  <a:pt x="178956" y="79206"/>
                </a:lnTo>
                <a:lnTo>
                  <a:pt x="175838" y="67990"/>
                </a:lnTo>
                <a:lnTo>
                  <a:pt x="172720" y="57992"/>
                </a:lnTo>
                <a:lnTo>
                  <a:pt x="167738" y="54862"/>
                </a:lnTo>
                <a:lnTo>
                  <a:pt x="163993" y="59904"/>
                </a:lnTo>
                <a:lnTo>
                  <a:pt x="162747" y="65469"/>
                </a:lnTo>
                <a:lnTo>
                  <a:pt x="161502" y="71729"/>
                </a:lnTo>
                <a:lnTo>
                  <a:pt x="160248" y="77989"/>
                </a:lnTo>
                <a:lnTo>
                  <a:pt x="152148" y="77989"/>
                </a:lnTo>
                <a:lnTo>
                  <a:pt x="148402" y="76772"/>
                </a:lnTo>
                <a:lnTo>
                  <a:pt x="144666" y="74859"/>
                </a:lnTo>
                <a:lnTo>
                  <a:pt x="140921" y="73033"/>
                </a:lnTo>
                <a:lnTo>
                  <a:pt x="137185" y="70512"/>
                </a:lnTo>
                <a:lnTo>
                  <a:pt x="134685" y="67990"/>
                </a:lnTo>
                <a:lnTo>
                  <a:pt x="132194" y="64860"/>
                </a:lnTo>
                <a:lnTo>
                  <a:pt x="127830" y="51123"/>
                </a:lnTo>
                <a:lnTo>
                  <a:pt x="127203" y="39907"/>
                </a:lnTo>
                <a:lnTo>
                  <a:pt x="130321" y="29909"/>
                </a:lnTo>
                <a:lnTo>
                  <a:pt x="135930" y="21823"/>
                </a:lnTo>
                <a:lnTo>
                  <a:pt x="142166" y="15563"/>
                </a:lnTo>
                <a:lnTo>
                  <a:pt x="147784" y="10607"/>
                </a:lnTo>
                <a:lnTo>
                  <a:pt x="152148" y="7477"/>
                </a:lnTo>
                <a:lnTo>
                  <a:pt x="153393" y="4955"/>
                </a:lnTo>
                <a:lnTo>
                  <a:pt x="151521" y="1825"/>
                </a:lnTo>
                <a:lnTo>
                  <a:pt x="147784" y="608"/>
                </a:lnTo>
                <a:lnTo>
                  <a:pt x="144039" y="0"/>
                </a:lnTo>
                <a:lnTo>
                  <a:pt x="140303" y="0"/>
                </a:lnTo>
                <a:lnTo>
                  <a:pt x="136557" y="1825"/>
                </a:lnTo>
                <a:lnTo>
                  <a:pt x="132812" y="4347"/>
                </a:lnTo>
                <a:lnTo>
                  <a:pt x="128449" y="8085"/>
                </a:lnTo>
                <a:lnTo>
                  <a:pt x="124712" y="11824"/>
                </a:lnTo>
                <a:lnTo>
                  <a:pt x="120349" y="16171"/>
                </a:lnTo>
                <a:lnTo>
                  <a:pt x="117231" y="19301"/>
                </a:lnTo>
                <a:lnTo>
                  <a:pt x="115358" y="21823"/>
                </a:lnTo>
                <a:lnTo>
                  <a:pt x="114113" y="23648"/>
                </a:lnTo>
                <a:lnTo>
                  <a:pt x="109122" y="35560"/>
                </a:lnTo>
                <a:lnTo>
                  <a:pt x="101641" y="44254"/>
                </a:lnTo>
                <a:lnTo>
                  <a:pt x="92914" y="49906"/>
                </a:lnTo>
                <a:lnTo>
                  <a:pt x="81687" y="53036"/>
                </a:lnTo>
                <a:lnTo>
                  <a:pt x="69842" y="54862"/>
                </a:lnTo>
                <a:lnTo>
                  <a:pt x="56743" y="55557"/>
                </a:lnTo>
                <a:lnTo>
                  <a:pt x="43652" y="56166"/>
                </a:lnTo>
                <a:lnTo>
                  <a:pt x="30553" y="56774"/>
                </a:lnTo>
                <a:lnTo>
                  <a:pt x="26189" y="57992"/>
                </a:lnTo>
                <a:lnTo>
                  <a:pt x="22453" y="59904"/>
                </a:lnTo>
                <a:lnTo>
                  <a:pt x="18708" y="62426"/>
                </a:lnTo>
                <a:lnTo>
                  <a:pt x="14963" y="64860"/>
                </a:lnTo>
                <a:lnTo>
                  <a:pt x="12472" y="68599"/>
                </a:lnTo>
                <a:lnTo>
                  <a:pt x="9981" y="73033"/>
                </a:lnTo>
                <a:lnTo>
                  <a:pt x="8735" y="78598"/>
                </a:lnTo>
                <a:lnTo>
                  <a:pt x="8108" y="84858"/>
                </a:lnTo>
                <a:lnTo>
                  <a:pt x="6863" y="87379"/>
                </a:lnTo>
                <a:lnTo>
                  <a:pt x="4363" y="91118"/>
                </a:lnTo>
                <a:lnTo>
                  <a:pt x="1872" y="96073"/>
                </a:lnTo>
                <a:close/>
              </a:path>
            </a:pathLst>
          </a:custGeom>
          <a:solidFill>
            <a:srgbClr val="000000"/>
          </a:solidFill>
        </p:spPr>
        <p:txBody>
          <a:bodyPr wrap="square" lIns="0" tIns="0" rIns="0" bIns="0" rtlCol="0">
            <a:noAutofit/>
          </a:bodyPr>
          <a:lstStyle/>
          <a:p>
            <a:endParaRPr/>
          </a:p>
        </p:txBody>
      </p:sp>
      <p:sp>
        <p:nvSpPr>
          <p:cNvPr id="172" name="object 172"/>
          <p:cNvSpPr/>
          <p:nvPr/>
        </p:nvSpPr>
        <p:spPr>
          <a:xfrm>
            <a:off x="7506901" y="5631943"/>
            <a:ext cx="785075" cy="760166"/>
          </a:xfrm>
          <a:custGeom>
            <a:avLst/>
            <a:gdLst/>
            <a:ahLst/>
            <a:cxnLst/>
            <a:rect l="l" t="t" r="r" b="b"/>
            <a:pathLst>
              <a:path w="785075" h="760166">
                <a:moveTo>
                  <a:pt x="738914" y="760166"/>
                </a:moveTo>
                <a:lnTo>
                  <a:pt x="743878" y="727719"/>
                </a:lnTo>
                <a:lnTo>
                  <a:pt x="750149" y="683403"/>
                </a:lnTo>
                <a:lnTo>
                  <a:pt x="757640" y="632853"/>
                </a:lnTo>
                <a:lnTo>
                  <a:pt x="765739" y="581051"/>
                </a:lnTo>
                <a:lnTo>
                  <a:pt x="773230" y="531745"/>
                </a:lnTo>
                <a:lnTo>
                  <a:pt x="779414" y="491177"/>
                </a:lnTo>
                <a:lnTo>
                  <a:pt x="783159" y="463093"/>
                </a:lnTo>
                <a:lnTo>
                  <a:pt x="785075" y="452486"/>
                </a:lnTo>
                <a:lnTo>
                  <a:pt x="785075" y="443122"/>
                </a:lnTo>
                <a:lnTo>
                  <a:pt x="784378" y="421282"/>
                </a:lnTo>
                <a:lnTo>
                  <a:pt x="781939" y="393190"/>
                </a:lnTo>
                <a:lnTo>
                  <a:pt x="775668" y="366359"/>
                </a:lnTo>
                <a:lnTo>
                  <a:pt x="769485" y="352004"/>
                </a:lnTo>
                <a:lnTo>
                  <a:pt x="763823" y="341388"/>
                </a:lnTo>
                <a:lnTo>
                  <a:pt x="757640" y="332650"/>
                </a:lnTo>
                <a:lnTo>
                  <a:pt x="750759" y="325790"/>
                </a:lnTo>
                <a:lnTo>
                  <a:pt x="743878" y="320174"/>
                </a:lnTo>
                <a:lnTo>
                  <a:pt x="735169" y="316426"/>
                </a:lnTo>
                <a:lnTo>
                  <a:pt x="725762" y="312679"/>
                </a:lnTo>
                <a:lnTo>
                  <a:pt x="714614" y="308940"/>
                </a:lnTo>
                <a:lnTo>
                  <a:pt x="708343" y="307062"/>
                </a:lnTo>
                <a:lnTo>
                  <a:pt x="700853" y="305819"/>
                </a:lnTo>
                <a:lnTo>
                  <a:pt x="693972" y="303941"/>
                </a:lnTo>
                <a:lnTo>
                  <a:pt x="686482" y="302072"/>
                </a:lnTo>
                <a:lnTo>
                  <a:pt x="678382" y="300820"/>
                </a:lnTo>
                <a:lnTo>
                  <a:pt x="670282" y="298950"/>
                </a:lnTo>
                <a:lnTo>
                  <a:pt x="662182" y="297081"/>
                </a:lnTo>
                <a:lnTo>
                  <a:pt x="654082" y="295203"/>
                </a:lnTo>
                <a:lnTo>
                  <a:pt x="645982" y="293334"/>
                </a:lnTo>
                <a:lnTo>
                  <a:pt x="637882" y="292090"/>
                </a:lnTo>
                <a:lnTo>
                  <a:pt x="629782" y="290212"/>
                </a:lnTo>
                <a:lnTo>
                  <a:pt x="621683" y="288969"/>
                </a:lnTo>
                <a:lnTo>
                  <a:pt x="613583" y="287717"/>
                </a:lnTo>
                <a:lnTo>
                  <a:pt x="606092" y="285848"/>
                </a:lnTo>
                <a:lnTo>
                  <a:pt x="598602" y="285222"/>
                </a:lnTo>
                <a:lnTo>
                  <a:pt x="591722" y="283970"/>
                </a:lnTo>
                <a:lnTo>
                  <a:pt x="583012" y="276484"/>
                </a:lnTo>
                <a:lnTo>
                  <a:pt x="574912" y="269615"/>
                </a:lnTo>
                <a:lnTo>
                  <a:pt x="566812" y="262755"/>
                </a:lnTo>
                <a:lnTo>
                  <a:pt x="558712" y="256513"/>
                </a:lnTo>
                <a:lnTo>
                  <a:pt x="550612" y="250270"/>
                </a:lnTo>
                <a:lnTo>
                  <a:pt x="542512" y="243410"/>
                </a:lnTo>
                <a:lnTo>
                  <a:pt x="533716" y="235915"/>
                </a:lnTo>
                <a:lnTo>
                  <a:pt x="525006" y="228429"/>
                </a:lnTo>
                <a:lnTo>
                  <a:pt x="518822" y="222813"/>
                </a:lnTo>
                <a:lnTo>
                  <a:pt x="511941" y="217814"/>
                </a:lnTo>
                <a:lnTo>
                  <a:pt x="505061" y="213449"/>
                </a:lnTo>
                <a:lnTo>
                  <a:pt x="498180" y="209076"/>
                </a:lnTo>
                <a:lnTo>
                  <a:pt x="491387" y="205337"/>
                </a:lnTo>
                <a:lnTo>
                  <a:pt x="484506" y="200964"/>
                </a:lnTo>
                <a:lnTo>
                  <a:pt x="478235" y="196599"/>
                </a:lnTo>
                <a:lnTo>
                  <a:pt x="472051" y="192226"/>
                </a:lnTo>
                <a:lnTo>
                  <a:pt x="473881" y="190982"/>
                </a:lnTo>
                <a:lnTo>
                  <a:pt x="477016" y="187861"/>
                </a:lnTo>
                <a:lnTo>
                  <a:pt x="481371" y="184114"/>
                </a:lnTo>
                <a:lnTo>
                  <a:pt x="486335" y="179714"/>
                </a:lnTo>
                <a:lnTo>
                  <a:pt x="491387" y="175367"/>
                </a:lnTo>
                <a:lnTo>
                  <a:pt x="495045" y="171628"/>
                </a:lnTo>
                <a:lnTo>
                  <a:pt x="497571" y="168498"/>
                </a:lnTo>
                <a:lnTo>
                  <a:pt x="498180" y="167281"/>
                </a:lnTo>
                <a:lnTo>
                  <a:pt x="495742" y="163543"/>
                </a:lnTo>
                <a:lnTo>
                  <a:pt x="495742" y="159804"/>
                </a:lnTo>
                <a:lnTo>
                  <a:pt x="497571" y="156674"/>
                </a:lnTo>
                <a:lnTo>
                  <a:pt x="500706" y="154153"/>
                </a:lnTo>
                <a:lnTo>
                  <a:pt x="503842" y="151631"/>
                </a:lnTo>
                <a:lnTo>
                  <a:pt x="506977" y="148501"/>
                </a:lnTo>
                <a:lnTo>
                  <a:pt x="508806" y="144763"/>
                </a:lnTo>
                <a:lnTo>
                  <a:pt x="508806" y="141024"/>
                </a:lnTo>
                <a:lnTo>
                  <a:pt x="507587" y="140415"/>
                </a:lnTo>
                <a:lnTo>
                  <a:pt x="504451" y="141633"/>
                </a:lnTo>
                <a:lnTo>
                  <a:pt x="500096" y="143545"/>
                </a:lnTo>
                <a:lnTo>
                  <a:pt x="495045" y="145458"/>
                </a:lnTo>
                <a:lnTo>
                  <a:pt x="488861" y="146675"/>
                </a:lnTo>
                <a:lnTo>
                  <a:pt x="481980" y="146067"/>
                </a:lnTo>
                <a:lnTo>
                  <a:pt x="475797" y="142937"/>
                </a:lnTo>
                <a:lnTo>
                  <a:pt x="469526" y="136677"/>
                </a:lnTo>
                <a:lnTo>
                  <a:pt x="467610" y="144154"/>
                </a:lnTo>
                <a:lnTo>
                  <a:pt x="469526" y="151631"/>
                </a:lnTo>
                <a:lnTo>
                  <a:pt x="473271" y="157891"/>
                </a:lnTo>
                <a:lnTo>
                  <a:pt x="477016" y="164760"/>
                </a:lnTo>
                <a:lnTo>
                  <a:pt x="472661" y="166673"/>
                </a:lnTo>
                <a:lnTo>
                  <a:pt x="468306" y="167890"/>
                </a:lnTo>
                <a:lnTo>
                  <a:pt x="463952" y="168498"/>
                </a:lnTo>
                <a:lnTo>
                  <a:pt x="460206" y="167890"/>
                </a:lnTo>
                <a:lnTo>
                  <a:pt x="456461" y="166673"/>
                </a:lnTo>
                <a:lnTo>
                  <a:pt x="452063" y="163543"/>
                </a:lnTo>
                <a:lnTo>
                  <a:pt x="447699" y="159804"/>
                </a:lnTo>
                <a:lnTo>
                  <a:pt x="443336" y="154761"/>
                </a:lnTo>
                <a:lnTo>
                  <a:pt x="440218" y="148501"/>
                </a:lnTo>
                <a:lnTo>
                  <a:pt x="438972" y="142328"/>
                </a:lnTo>
                <a:lnTo>
                  <a:pt x="438972" y="127982"/>
                </a:lnTo>
                <a:lnTo>
                  <a:pt x="440836" y="116679"/>
                </a:lnTo>
                <a:lnTo>
                  <a:pt x="445208" y="107376"/>
                </a:lnTo>
                <a:lnTo>
                  <a:pt x="451436" y="99203"/>
                </a:lnTo>
                <a:lnTo>
                  <a:pt x="458900" y="91726"/>
                </a:lnTo>
                <a:lnTo>
                  <a:pt x="467000" y="84858"/>
                </a:lnTo>
                <a:lnTo>
                  <a:pt x="474490" y="77380"/>
                </a:lnTo>
                <a:lnTo>
                  <a:pt x="480151" y="68686"/>
                </a:lnTo>
                <a:lnTo>
                  <a:pt x="483897" y="58687"/>
                </a:lnTo>
                <a:lnTo>
                  <a:pt x="485116" y="44341"/>
                </a:lnTo>
                <a:lnTo>
                  <a:pt x="484506" y="31821"/>
                </a:lnTo>
                <a:lnTo>
                  <a:pt x="479542" y="19997"/>
                </a:lnTo>
                <a:lnTo>
                  <a:pt x="469526" y="10607"/>
                </a:lnTo>
                <a:lnTo>
                  <a:pt x="467000" y="8781"/>
                </a:lnTo>
                <a:lnTo>
                  <a:pt x="463255" y="6868"/>
                </a:lnTo>
                <a:lnTo>
                  <a:pt x="460206" y="4955"/>
                </a:lnTo>
                <a:lnTo>
                  <a:pt x="456461" y="4347"/>
                </a:lnTo>
                <a:lnTo>
                  <a:pt x="452690" y="3130"/>
                </a:lnTo>
                <a:lnTo>
                  <a:pt x="448945" y="3130"/>
                </a:lnTo>
                <a:lnTo>
                  <a:pt x="445208" y="2521"/>
                </a:lnTo>
                <a:lnTo>
                  <a:pt x="442090" y="2521"/>
                </a:lnTo>
                <a:lnTo>
                  <a:pt x="437100" y="3738"/>
                </a:lnTo>
                <a:lnTo>
                  <a:pt x="432109" y="5651"/>
                </a:lnTo>
                <a:lnTo>
                  <a:pt x="427119" y="8085"/>
                </a:lnTo>
                <a:lnTo>
                  <a:pt x="422755" y="11824"/>
                </a:lnTo>
                <a:lnTo>
                  <a:pt x="419019" y="15563"/>
                </a:lnTo>
                <a:lnTo>
                  <a:pt x="415274" y="19997"/>
                </a:lnTo>
                <a:lnTo>
                  <a:pt x="411537" y="24344"/>
                </a:lnTo>
                <a:lnTo>
                  <a:pt x="409037" y="28691"/>
                </a:lnTo>
                <a:lnTo>
                  <a:pt x="358530" y="60513"/>
                </a:lnTo>
                <a:lnTo>
                  <a:pt x="356040" y="65556"/>
                </a:lnTo>
                <a:lnTo>
                  <a:pt x="353540" y="70512"/>
                </a:lnTo>
                <a:lnTo>
                  <a:pt x="350422" y="75555"/>
                </a:lnTo>
                <a:lnTo>
                  <a:pt x="347313" y="80510"/>
                </a:lnTo>
                <a:lnTo>
                  <a:pt x="343567" y="85466"/>
                </a:lnTo>
                <a:lnTo>
                  <a:pt x="339822" y="90509"/>
                </a:lnTo>
                <a:lnTo>
                  <a:pt x="336086" y="94856"/>
                </a:lnTo>
                <a:lnTo>
                  <a:pt x="331722" y="99203"/>
                </a:lnTo>
                <a:lnTo>
                  <a:pt x="327977" y="102942"/>
                </a:lnTo>
                <a:lnTo>
                  <a:pt x="323614" y="106072"/>
                </a:lnTo>
                <a:lnTo>
                  <a:pt x="318623" y="107985"/>
                </a:lnTo>
                <a:lnTo>
                  <a:pt x="313641" y="109202"/>
                </a:lnTo>
                <a:lnTo>
                  <a:pt x="308023" y="110506"/>
                </a:lnTo>
                <a:lnTo>
                  <a:pt x="301787" y="110506"/>
                </a:lnTo>
                <a:lnTo>
                  <a:pt x="295551" y="109811"/>
                </a:lnTo>
                <a:lnTo>
                  <a:pt x="288697" y="108594"/>
                </a:lnTo>
                <a:lnTo>
                  <a:pt x="281215" y="106072"/>
                </a:lnTo>
                <a:lnTo>
                  <a:pt x="275598" y="101725"/>
                </a:lnTo>
                <a:lnTo>
                  <a:pt x="271234" y="96073"/>
                </a:lnTo>
                <a:lnTo>
                  <a:pt x="268116" y="89900"/>
                </a:lnTo>
                <a:lnTo>
                  <a:pt x="264998" y="83032"/>
                </a:lnTo>
                <a:lnTo>
                  <a:pt x="263134" y="76163"/>
                </a:lnTo>
                <a:lnTo>
                  <a:pt x="261880" y="68686"/>
                </a:lnTo>
                <a:lnTo>
                  <a:pt x="260016" y="61817"/>
                </a:lnTo>
                <a:lnTo>
                  <a:pt x="261880" y="59904"/>
                </a:lnTo>
                <a:lnTo>
                  <a:pt x="264998" y="59296"/>
                </a:lnTo>
                <a:lnTo>
                  <a:pt x="268743" y="60513"/>
                </a:lnTo>
                <a:lnTo>
                  <a:pt x="271861" y="61122"/>
                </a:lnTo>
                <a:lnTo>
                  <a:pt x="272480" y="63034"/>
                </a:lnTo>
                <a:lnTo>
                  <a:pt x="274352" y="66773"/>
                </a:lnTo>
                <a:lnTo>
                  <a:pt x="276852" y="71120"/>
                </a:lnTo>
                <a:lnTo>
                  <a:pt x="279970" y="76163"/>
                </a:lnTo>
                <a:lnTo>
                  <a:pt x="283088" y="81728"/>
                </a:lnTo>
                <a:lnTo>
                  <a:pt x="286824" y="86162"/>
                </a:lnTo>
                <a:lnTo>
                  <a:pt x="290569" y="90509"/>
                </a:lnTo>
                <a:lnTo>
                  <a:pt x="294306" y="93030"/>
                </a:lnTo>
                <a:lnTo>
                  <a:pt x="299296" y="94248"/>
                </a:lnTo>
                <a:lnTo>
                  <a:pt x="304287" y="94248"/>
                </a:lnTo>
                <a:lnTo>
                  <a:pt x="309269" y="93639"/>
                </a:lnTo>
                <a:lnTo>
                  <a:pt x="313641" y="92335"/>
                </a:lnTo>
                <a:lnTo>
                  <a:pt x="318005" y="89900"/>
                </a:lnTo>
                <a:lnTo>
                  <a:pt x="321741" y="87379"/>
                </a:lnTo>
                <a:lnTo>
                  <a:pt x="325486" y="84249"/>
                </a:lnTo>
                <a:lnTo>
                  <a:pt x="329223" y="81119"/>
                </a:lnTo>
                <a:lnTo>
                  <a:pt x="328604" y="79902"/>
                </a:lnTo>
                <a:lnTo>
                  <a:pt x="326732" y="78598"/>
                </a:lnTo>
                <a:lnTo>
                  <a:pt x="322987" y="77989"/>
                </a:lnTo>
                <a:lnTo>
                  <a:pt x="319250" y="77380"/>
                </a:lnTo>
                <a:lnTo>
                  <a:pt x="311142" y="77380"/>
                </a:lnTo>
                <a:lnTo>
                  <a:pt x="307405" y="77989"/>
                </a:lnTo>
                <a:lnTo>
                  <a:pt x="304287" y="79293"/>
                </a:lnTo>
                <a:lnTo>
                  <a:pt x="299924" y="79293"/>
                </a:lnTo>
                <a:lnTo>
                  <a:pt x="296178" y="77989"/>
                </a:lnTo>
                <a:lnTo>
                  <a:pt x="292433" y="76163"/>
                </a:lnTo>
                <a:lnTo>
                  <a:pt x="288697" y="73642"/>
                </a:lnTo>
                <a:lnTo>
                  <a:pt x="286824" y="71120"/>
                </a:lnTo>
                <a:lnTo>
                  <a:pt x="285579" y="67990"/>
                </a:lnTo>
                <a:lnTo>
                  <a:pt x="285579" y="61817"/>
                </a:lnTo>
                <a:lnTo>
                  <a:pt x="301169" y="61817"/>
                </a:lnTo>
                <a:lnTo>
                  <a:pt x="310523" y="61122"/>
                </a:lnTo>
                <a:lnTo>
                  <a:pt x="319250" y="60513"/>
                </a:lnTo>
                <a:lnTo>
                  <a:pt x="327359" y="58687"/>
                </a:lnTo>
                <a:lnTo>
                  <a:pt x="332968" y="56774"/>
                </a:lnTo>
                <a:lnTo>
                  <a:pt x="335459" y="53644"/>
                </a:lnTo>
                <a:lnTo>
                  <a:pt x="332968" y="52427"/>
                </a:lnTo>
                <a:lnTo>
                  <a:pt x="327359" y="51819"/>
                </a:lnTo>
                <a:lnTo>
                  <a:pt x="318623" y="50514"/>
                </a:lnTo>
                <a:lnTo>
                  <a:pt x="309269" y="49297"/>
                </a:lnTo>
                <a:lnTo>
                  <a:pt x="299924" y="48080"/>
                </a:lnTo>
                <a:lnTo>
                  <a:pt x="291815" y="47471"/>
                </a:lnTo>
                <a:lnTo>
                  <a:pt x="286197" y="46776"/>
                </a:lnTo>
                <a:lnTo>
                  <a:pt x="283706" y="46776"/>
                </a:lnTo>
                <a:lnTo>
                  <a:pt x="282461" y="43733"/>
                </a:lnTo>
                <a:lnTo>
                  <a:pt x="281215" y="37473"/>
                </a:lnTo>
                <a:lnTo>
                  <a:pt x="279343" y="32430"/>
                </a:lnTo>
                <a:lnTo>
                  <a:pt x="275598" y="31821"/>
                </a:lnTo>
                <a:lnTo>
                  <a:pt x="271861" y="34951"/>
                </a:lnTo>
                <a:lnTo>
                  <a:pt x="271234" y="38690"/>
                </a:lnTo>
                <a:lnTo>
                  <a:pt x="271861" y="43037"/>
                </a:lnTo>
                <a:lnTo>
                  <a:pt x="270616" y="46776"/>
                </a:lnTo>
                <a:lnTo>
                  <a:pt x="264998" y="46167"/>
                </a:lnTo>
                <a:lnTo>
                  <a:pt x="259389" y="45559"/>
                </a:lnTo>
                <a:lnTo>
                  <a:pt x="253780" y="44950"/>
                </a:lnTo>
                <a:lnTo>
                  <a:pt x="248162" y="44950"/>
                </a:lnTo>
                <a:lnTo>
                  <a:pt x="242553" y="44341"/>
                </a:lnTo>
                <a:lnTo>
                  <a:pt x="230708" y="44341"/>
                </a:lnTo>
                <a:lnTo>
                  <a:pt x="225091" y="43733"/>
                </a:lnTo>
                <a:lnTo>
                  <a:pt x="218855" y="34951"/>
                </a:lnTo>
                <a:lnTo>
                  <a:pt x="211373" y="26865"/>
                </a:lnTo>
                <a:lnTo>
                  <a:pt x="203891" y="19997"/>
                </a:lnTo>
                <a:lnTo>
                  <a:pt x="195164" y="14345"/>
                </a:lnTo>
                <a:lnTo>
                  <a:pt x="185192" y="9390"/>
                </a:lnTo>
                <a:lnTo>
                  <a:pt x="174584" y="4955"/>
                </a:lnTo>
                <a:lnTo>
                  <a:pt x="162739" y="1912"/>
                </a:lnTo>
                <a:lnTo>
                  <a:pt x="149648" y="0"/>
                </a:lnTo>
                <a:lnTo>
                  <a:pt x="146530" y="5651"/>
                </a:lnTo>
                <a:lnTo>
                  <a:pt x="145284" y="13128"/>
                </a:lnTo>
                <a:lnTo>
                  <a:pt x="145284" y="19997"/>
                </a:lnTo>
                <a:lnTo>
                  <a:pt x="147775" y="23127"/>
                </a:lnTo>
                <a:lnTo>
                  <a:pt x="156502" y="22431"/>
                </a:lnTo>
                <a:lnTo>
                  <a:pt x="163984" y="22431"/>
                </a:lnTo>
                <a:lnTo>
                  <a:pt x="170220" y="23127"/>
                </a:lnTo>
                <a:lnTo>
                  <a:pt x="175838" y="24344"/>
                </a:lnTo>
                <a:lnTo>
                  <a:pt x="180820" y="26865"/>
                </a:lnTo>
                <a:lnTo>
                  <a:pt x="185192" y="30604"/>
                </a:lnTo>
                <a:lnTo>
                  <a:pt x="188928" y="34343"/>
                </a:lnTo>
                <a:lnTo>
                  <a:pt x="193292" y="39299"/>
                </a:lnTo>
                <a:lnTo>
                  <a:pt x="187683" y="39299"/>
                </a:lnTo>
                <a:lnTo>
                  <a:pt x="182074" y="38690"/>
                </a:lnTo>
                <a:lnTo>
                  <a:pt x="176456" y="38081"/>
                </a:lnTo>
                <a:lnTo>
                  <a:pt x="170847" y="37473"/>
                </a:lnTo>
                <a:lnTo>
                  <a:pt x="165238" y="36864"/>
                </a:lnTo>
                <a:lnTo>
                  <a:pt x="159620" y="36169"/>
                </a:lnTo>
                <a:lnTo>
                  <a:pt x="153384" y="36169"/>
                </a:lnTo>
                <a:lnTo>
                  <a:pt x="147148" y="36864"/>
                </a:lnTo>
                <a:lnTo>
                  <a:pt x="142785" y="44341"/>
                </a:lnTo>
                <a:lnTo>
                  <a:pt x="140912" y="53036"/>
                </a:lnTo>
                <a:lnTo>
                  <a:pt x="140912" y="72424"/>
                </a:lnTo>
                <a:lnTo>
                  <a:pt x="141539" y="79293"/>
                </a:lnTo>
                <a:lnTo>
                  <a:pt x="143412" y="85466"/>
                </a:lnTo>
                <a:lnTo>
                  <a:pt x="146530" y="91726"/>
                </a:lnTo>
                <a:lnTo>
                  <a:pt x="150266" y="97378"/>
                </a:lnTo>
                <a:lnTo>
                  <a:pt x="154630" y="102942"/>
                </a:lnTo>
                <a:lnTo>
                  <a:pt x="159620" y="107376"/>
                </a:lnTo>
                <a:lnTo>
                  <a:pt x="165238" y="110506"/>
                </a:lnTo>
                <a:lnTo>
                  <a:pt x="171466" y="112941"/>
                </a:lnTo>
                <a:lnTo>
                  <a:pt x="172093" y="122939"/>
                </a:lnTo>
                <a:lnTo>
                  <a:pt x="173965" y="136068"/>
                </a:lnTo>
                <a:lnTo>
                  <a:pt x="177702" y="151023"/>
                </a:lnTo>
                <a:lnTo>
                  <a:pt x="181447" y="166673"/>
                </a:lnTo>
                <a:lnTo>
                  <a:pt x="185192" y="181618"/>
                </a:lnTo>
                <a:lnTo>
                  <a:pt x="188928" y="195347"/>
                </a:lnTo>
                <a:lnTo>
                  <a:pt x="191419" y="205337"/>
                </a:lnTo>
                <a:lnTo>
                  <a:pt x="193292" y="212197"/>
                </a:lnTo>
                <a:lnTo>
                  <a:pt x="188928" y="214701"/>
                </a:lnTo>
                <a:lnTo>
                  <a:pt x="184565" y="216570"/>
                </a:lnTo>
                <a:lnTo>
                  <a:pt x="180201" y="219066"/>
                </a:lnTo>
                <a:lnTo>
                  <a:pt x="176456" y="221561"/>
                </a:lnTo>
                <a:lnTo>
                  <a:pt x="172720" y="224056"/>
                </a:lnTo>
                <a:lnTo>
                  <a:pt x="168356" y="226551"/>
                </a:lnTo>
                <a:lnTo>
                  <a:pt x="163984" y="229055"/>
                </a:lnTo>
                <a:lnTo>
                  <a:pt x="159620" y="232168"/>
                </a:lnTo>
                <a:lnTo>
                  <a:pt x="151521" y="236541"/>
                </a:lnTo>
                <a:lnTo>
                  <a:pt x="142166" y="244027"/>
                </a:lnTo>
                <a:lnTo>
                  <a:pt x="130940" y="254643"/>
                </a:lnTo>
                <a:lnTo>
                  <a:pt x="119095" y="267120"/>
                </a:lnTo>
                <a:lnTo>
                  <a:pt x="106623" y="281474"/>
                </a:lnTo>
                <a:lnTo>
                  <a:pt x="92905" y="297707"/>
                </a:lnTo>
                <a:lnTo>
                  <a:pt x="79806" y="313931"/>
                </a:lnTo>
                <a:lnTo>
                  <a:pt x="66715" y="330781"/>
                </a:lnTo>
                <a:lnTo>
                  <a:pt x="53625" y="347631"/>
                </a:lnTo>
                <a:lnTo>
                  <a:pt x="41152" y="364481"/>
                </a:lnTo>
                <a:lnTo>
                  <a:pt x="30553" y="379461"/>
                </a:lnTo>
                <a:lnTo>
                  <a:pt x="20572" y="393190"/>
                </a:lnTo>
                <a:lnTo>
                  <a:pt x="12463" y="405049"/>
                </a:lnTo>
                <a:lnTo>
                  <a:pt x="5608" y="414413"/>
                </a:lnTo>
                <a:lnTo>
                  <a:pt x="1863" y="420656"/>
                </a:lnTo>
                <a:lnTo>
                  <a:pt x="0" y="423777"/>
                </a:lnTo>
                <a:lnTo>
                  <a:pt x="8727" y="471831"/>
                </a:lnTo>
                <a:lnTo>
                  <a:pt x="11217" y="467458"/>
                </a:lnTo>
                <a:lnTo>
                  <a:pt x="14963" y="459972"/>
                </a:lnTo>
                <a:lnTo>
                  <a:pt x="21199" y="449991"/>
                </a:lnTo>
                <a:lnTo>
                  <a:pt x="28680" y="436880"/>
                </a:lnTo>
                <a:lnTo>
                  <a:pt x="38034" y="421899"/>
                </a:lnTo>
                <a:lnTo>
                  <a:pt x="48007" y="405049"/>
                </a:lnTo>
                <a:lnTo>
                  <a:pt x="59234" y="387573"/>
                </a:lnTo>
                <a:lnTo>
                  <a:pt x="71706" y="368854"/>
                </a:lnTo>
                <a:lnTo>
                  <a:pt x="84178" y="349509"/>
                </a:lnTo>
                <a:lnTo>
                  <a:pt x="97895" y="330781"/>
                </a:lnTo>
                <a:lnTo>
                  <a:pt x="110986" y="312679"/>
                </a:lnTo>
                <a:lnTo>
                  <a:pt x="124704" y="295829"/>
                </a:lnTo>
                <a:lnTo>
                  <a:pt x="137794" y="279605"/>
                </a:lnTo>
                <a:lnTo>
                  <a:pt x="150893" y="265877"/>
                </a:lnTo>
                <a:lnTo>
                  <a:pt x="163366" y="254643"/>
                </a:lnTo>
                <a:lnTo>
                  <a:pt x="175211" y="245905"/>
                </a:lnTo>
                <a:lnTo>
                  <a:pt x="178956" y="243410"/>
                </a:lnTo>
                <a:lnTo>
                  <a:pt x="182074" y="241532"/>
                </a:lnTo>
                <a:lnTo>
                  <a:pt x="185810" y="239037"/>
                </a:lnTo>
                <a:lnTo>
                  <a:pt x="188928" y="236541"/>
                </a:lnTo>
                <a:lnTo>
                  <a:pt x="192673" y="234046"/>
                </a:lnTo>
                <a:lnTo>
                  <a:pt x="195791" y="232168"/>
                </a:lnTo>
                <a:lnTo>
                  <a:pt x="199528" y="230925"/>
                </a:lnTo>
                <a:lnTo>
                  <a:pt x="202646" y="229673"/>
                </a:lnTo>
                <a:lnTo>
                  <a:pt x="210755" y="238411"/>
                </a:lnTo>
                <a:lnTo>
                  <a:pt x="220727" y="246523"/>
                </a:lnTo>
                <a:lnTo>
                  <a:pt x="231954" y="253391"/>
                </a:lnTo>
                <a:lnTo>
                  <a:pt x="245044" y="259008"/>
                </a:lnTo>
                <a:lnTo>
                  <a:pt x="258762" y="262755"/>
                </a:lnTo>
                <a:lnTo>
                  <a:pt x="272480" y="265251"/>
                </a:lnTo>
                <a:lnTo>
                  <a:pt x="286197" y="265877"/>
                </a:lnTo>
                <a:lnTo>
                  <a:pt x="299924" y="263999"/>
                </a:lnTo>
                <a:lnTo>
                  <a:pt x="313641" y="259634"/>
                </a:lnTo>
                <a:lnTo>
                  <a:pt x="326732" y="253391"/>
                </a:lnTo>
                <a:lnTo>
                  <a:pt x="338577" y="245905"/>
                </a:lnTo>
                <a:lnTo>
                  <a:pt x="349176" y="237785"/>
                </a:lnTo>
                <a:lnTo>
                  <a:pt x="357285" y="229673"/>
                </a:lnTo>
                <a:lnTo>
                  <a:pt x="362894" y="222813"/>
                </a:lnTo>
                <a:lnTo>
                  <a:pt x="366012" y="218440"/>
                </a:lnTo>
                <a:lnTo>
                  <a:pt x="365394" y="215944"/>
                </a:lnTo>
                <a:lnTo>
                  <a:pt x="362276" y="216570"/>
                </a:lnTo>
                <a:lnTo>
                  <a:pt x="359158" y="217814"/>
                </a:lnTo>
                <a:lnTo>
                  <a:pt x="354794" y="220318"/>
                </a:lnTo>
                <a:lnTo>
                  <a:pt x="349803" y="222813"/>
                </a:lnTo>
                <a:lnTo>
                  <a:pt x="344194" y="225934"/>
                </a:lnTo>
                <a:lnTo>
                  <a:pt x="337958" y="229055"/>
                </a:lnTo>
                <a:lnTo>
                  <a:pt x="331095" y="232168"/>
                </a:lnTo>
                <a:lnTo>
                  <a:pt x="323614" y="235289"/>
                </a:lnTo>
                <a:lnTo>
                  <a:pt x="316132" y="238411"/>
                </a:lnTo>
                <a:lnTo>
                  <a:pt x="308023" y="240906"/>
                </a:lnTo>
                <a:lnTo>
                  <a:pt x="299924" y="242784"/>
                </a:lnTo>
                <a:lnTo>
                  <a:pt x="291188" y="244027"/>
                </a:lnTo>
                <a:lnTo>
                  <a:pt x="281834" y="244653"/>
                </a:lnTo>
                <a:lnTo>
                  <a:pt x="273107" y="244653"/>
                </a:lnTo>
                <a:lnTo>
                  <a:pt x="263753" y="242784"/>
                </a:lnTo>
                <a:lnTo>
                  <a:pt x="254398" y="240289"/>
                </a:lnTo>
                <a:lnTo>
                  <a:pt x="232581" y="228429"/>
                </a:lnTo>
                <a:lnTo>
                  <a:pt x="216364" y="210328"/>
                </a:lnTo>
                <a:lnTo>
                  <a:pt x="205764" y="189730"/>
                </a:lnTo>
                <a:lnTo>
                  <a:pt x="199528" y="167281"/>
                </a:lnTo>
                <a:lnTo>
                  <a:pt x="195791" y="146067"/>
                </a:lnTo>
                <a:lnTo>
                  <a:pt x="195164" y="127982"/>
                </a:lnTo>
                <a:lnTo>
                  <a:pt x="195164" y="111115"/>
                </a:lnTo>
                <a:lnTo>
                  <a:pt x="198282" y="109811"/>
                </a:lnTo>
                <a:lnTo>
                  <a:pt x="201400" y="107985"/>
                </a:lnTo>
                <a:lnTo>
                  <a:pt x="204518" y="106072"/>
                </a:lnTo>
                <a:lnTo>
                  <a:pt x="207009" y="104246"/>
                </a:lnTo>
                <a:lnTo>
                  <a:pt x="210127" y="101725"/>
                </a:lnTo>
                <a:lnTo>
                  <a:pt x="212627" y="99899"/>
                </a:lnTo>
                <a:lnTo>
                  <a:pt x="215118" y="97378"/>
                </a:lnTo>
                <a:lnTo>
                  <a:pt x="216991" y="94856"/>
                </a:lnTo>
                <a:lnTo>
                  <a:pt x="218855" y="92335"/>
                </a:lnTo>
                <a:lnTo>
                  <a:pt x="219482" y="89292"/>
                </a:lnTo>
                <a:lnTo>
                  <a:pt x="218855" y="86770"/>
                </a:lnTo>
                <a:lnTo>
                  <a:pt x="216991" y="84249"/>
                </a:lnTo>
                <a:lnTo>
                  <a:pt x="211373" y="87988"/>
                </a:lnTo>
                <a:lnTo>
                  <a:pt x="205764" y="91118"/>
                </a:lnTo>
                <a:lnTo>
                  <a:pt x="199528" y="93639"/>
                </a:lnTo>
                <a:lnTo>
                  <a:pt x="193292" y="94856"/>
                </a:lnTo>
                <a:lnTo>
                  <a:pt x="187056" y="96073"/>
                </a:lnTo>
                <a:lnTo>
                  <a:pt x="181447" y="96073"/>
                </a:lnTo>
                <a:lnTo>
                  <a:pt x="175838" y="94856"/>
                </a:lnTo>
                <a:lnTo>
                  <a:pt x="170847" y="93030"/>
                </a:lnTo>
                <a:lnTo>
                  <a:pt x="167729" y="91118"/>
                </a:lnTo>
                <a:lnTo>
                  <a:pt x="164611" y="87988"/>
                </a:lnTo>
                <a:lnTo>
                  <a:pt x="162120" y="83640"/>
                </a:lnTo>
                <a:lnTo>
                  <a:pt x="159002" y="77989"/>
                </a:lnTo>
                <a:lnTo>
                  <a:pt x="157130" y="72424"/>
                </a:lnTo>
                <a:lnTo>
                  <a:pt x="155884" y="66164"/>
                </a:lnTo>
                <a:lnTo>
                  <a:pt x="155257" y="59904"/>
                </a:lnTo>
                <a:lnTo>
                  <a:pt x="156502" y="53644"/>
                </a:lnTo>
                <a:lnTo>
                  <a:pt x="162120" y="51819"/>
                </a:lnTo>
                <a:lnTo>
                  <a:pt x="168356" y="50514"/>
                </a:lnTo>
                <a:lnTo>
                  <a:pt x="175211" y="50514"/>
                </a:lnTo>
                <a:lnTo>
                  <a:pt x="182074" y="51210"/>
                </a:lnTo>
                <a:lnTo>
                  <a:pt x="188928" y="51819"/>
                </a:lnTo>
                <a:lnTo>
                  <a:pt x="195791" y="52427"/>
                </a:lnTo>
                <a:lnTo>
                  <a:pt x="202646" y="53644"/>
                </a:lnTo>
                <a:lnTo>
                  <a:pt x="208882" y="53644"/>
                </a:lnTo>
                <a:lnTo>
                  <a:pt x="218236" y="65556"/>
                </a:lnTo>
                <a:lnTo>
                  <a:pt x="222600" y="76163"/>
                </a:lnTo>
                <a:lnTo>
                  <a:pt x="226345" y="89292"/>
                </a:lnTo>
                <a:lnTo>
                  <a:pt x="229463" y="103638"/>
                </a:lnTo>
                <a:lnTo>
                  <a:pt x="231954" y="117984"/>
                </a:lnTo>
                <a:lnTo>
                  <a:pt x="234445" y="131025"/>
                </a:lnTo>
                <a:lnTo>
                  <a:pt x="236317" y="141633"/>
                </a:lnTo>
                <a:lnTo>
                  <a:pt x="237563" y="148501"/>
                </a:lnTo>
                <a:lnTo>
                  <a:pt x="238808" y="150414"/>
                </a:lnTo>
                <a:lnTo>
                  <a:pt x="243180" y="134155"/>
                </a:lnTo>
                <a:lnTo>
                  <a:pt x="243180" y="109811"/>
                </a:lnTo>
                <a:lnTo>
                  <a:pt x="238808" y="83640"/>
                </a:lnTo>
                <a:lnTo>
                  <a:pt x="231954" y="63643"/>
                </a:lnTo>
                <a:lnTo>
                  <a:pt x="235690" y="62426"/>
                </a:lnTo>
                <a:lnTo>
                  <a:pt x="239435" y="61122"/>
                </a:lnTo>
                <a:lnTo>
                  <a:pt x="246917" y="61122"/>
                </a:lnTo>
                <a:lnTo>
                  <a:pt x="248162" y="69294"/>
                </a:lnTo>
                <a:lnTo>
                  <a:pt x="250662" y="77989"/>
                </a:lnTo>
                <a:lnTo>
                  <a:pt x="252526" y="86162"/>
                </a:lnTo>
                <a:lnTo>
                  <a:pt x="255644" y="93639"/>
                </a:lnTo>
                <a:lnTo>
                  <a:pt x="260634" y="103638"/>
                </a:lnTo>
                <a:lnTo>
                  <a:pt x="266252" y="111724"/>
                </a:lnTo>
                <a:lnTo>
                  <a:pt x="273734" y="117984"/>
                </a:lnTo>
                <a:lnTo>
                  <a:pt x="281834" y="122331"/>
                </a:lnTo>
                <a:lnTo>
                  <a:pt x="290569" y="124852"/>
                </a:lnTo>
                <a:lnTo>
                  <a:pt x="299924" y="126069"/>
                </a:lnTo>
                <a:lnTo>
                  <a:pt x="309896" y="126069"/>
                </a:lnTo>
                <a:lnTo>
                  <a:pt x="320496" y="124852"/>
                </a:lnTo>
                <a:lnTo>
                  <a:pt x="331095" y="121722"/>
                </a:lnTo>
                <a:lnTo>
                  <a:pt x="339822" y="115462"/>
                </a:lnTo>
                <a:lnTo>
                  <a:pt x="347931" y="107985"/>
                </a:lnTo>
                <a:lnTo>
                  <a:pt x="354794" y="99203"/>
                </a:lnTo>
                <a:lnTo>
                  <a:pt x="360403" y="91118"/>
                </a:lnTo>
                <a:lnTo>
                  <a:pt x="365394" y="83032"/>
                </a:lnTo>
                <a:lnTo>
                  <a:pt x="368512" y="77380"/>
                </a:lnTo>
                <a:lnTo>
                  <a:pt x="370376" y="73642"/>
                </a:lnTo>
                <a:lnTo>
                  <a:pt x="372875" y="67990"/>
                </a:lnTo>
                <a:lnTo>
                  <a:pt x="377866" y="62426"/>
                </a:lnTo>
                <a:lnTo>
                  <a:pt x="384093" y="56774"/>
                </a:lnTo>
                <a:lnTo>
                  <a:pt x="390956" y="51819"/>
                </a:lnTo>
                <a:lnTo>
                  <a:pt x="397820" y="46776"/>
                </a:lnTo>
                <a:lnTo>
                  <a:pt x="404047" y="43037"/>
                </a:lnTo>
                <a:lnTo>
                  <a:pt x="409665" y="40603"/>
                </a:lnTo>
                <a:lnTo>
                  <a:pt x="413401" y="39299"/>
                </a:lnTo>
                <a:lnTo>
                  <a:pt x="414646" y="41820"/>
                </a:lnTo>
                <a:lnTo>
                  <a:pt x="416519" y="45559"/>
                </a:lnTo>
                <a:lnTo>
                  <a:pt x="418392" y="48689"/>
                </a:lnTo>
                <a:lnTo>
                  <a:pt x="420883" y="49297"/>
                </a:lnTo>
                <a:lnTo>
                  <a:pt x="424001" y="41820"/>
                </a:lnTo>
                <a:lnTo>
                  <a:pt x="427119" y="33734"/>
                </a:lnTo>
                <a:lnTo>
                  <a:pt x="431482" y="26257"/>
                </a:lnTo>
                <a:lnTo>
                  <a:pt x="438972" y="21214"/>
                </a:lnTo>
                <a:lnTo>
                  <a:pt x="441463" y="20605"/>
                </a:lnTo>
                <a:lnTo>
                  <a:pt x="444581" y="19997"/>
                </a:lnTo>
                <a:lnTo>
                  <a:pt x="447072" y="19997"/>
                </a:lnTo>
                <a:lnTo>
                  <a:pt x="450190" y="20605"/>
                </a:lnTo>
                <a:lnTo>
                  <a:pt x="453308" y="21214"/>
                </a:lnTo>
                <a:lnTo>
                  <a:pt x="455808" y="21823"/>
                </a:lnTo>
                <a:lnTo>
                  <a:pt x="458290" y="23127"/>
                </a:lnTo>
                <a:lnTo>
                  <a:pt x="460206" y="23735"/>
                </a:lnTo>
                <a:lnTo>
                  <a:pt x="465781" y="29995"/>
                </a:lnTo>
                <a:lnTo>
                  <a:pt x="468306" y="37473"/>
                </a:lnTo>
                <a:lnTo>
                  <a:pt x="468916" y="46167"/>
                </a:lnTo>
                <a:lnTo>
                  <a:pt x="467000" y="55557"/>
                </a:lnTo>
                <a:lnTo>
                  <a:pt x="463952" y="62426"/>
                </a:lnTo>
                <a:lnTo>
                  <a:pt x="460816" y="68686"/>
                </a:lnTo>
                <a:lnTo>
                  <a:pt x="456461" y="74250"/>
                </a:lnTo>
                <a:lnTo>
                  <a:pt x="452063" y="79293"/>
                </a:lnTo>
                <a:lnTo>
                  <a:pt x="447072" y="84249"/>
                </a:lnTo>
                <a:lnTo>
                  <a:pt x="441463" y="89292"/>
                </a:lnTo>
                <a:lnTo>
                  <a:pt x="436473" y="94856"/>
                </a:lnTo>
                <a:lnTo>
                  <a:pt x="430864" y="99899"/>
                </a:lnTo>
                <a:lnTo>
                  <a:pt x="424001" y="112332"/>
                </a:lnTo>
                <a:lnTo>
                  <a:pt x="419637" y="120418"/>
                </a:lnTo>
                <a:lnTo>
                  <a:pt x="417146" y="127982"/>
                </a:lnTo>
                <a:lnTo>
                  <a:pt x="416519" y="136677"/>
                </a:lnTo>
                <a:lnTo>
                  <a:pt x="415901" y="144154"/>
                </a:lnTo>
                <a:lnTo>
                  <a:pt x="417146" y="151023"/>
                </a:lnTo>
                <a:lnTo>
                  <a:pt x="418392" y="157891"/>
                </a:lnTo>
                <a:lnTo>
                  <a:pt x="421510" y="164151"/>
                </a:lnTo>
                <a:lnTo>
                  <a:pt x="424628" y="170411"/>
                </a:lnTo>
                <a:lnTo>
                  <a:pt x="429618" y="175367"/>
                </a:lnTo>
                <a:lnTo>
                  <a:pt x="434600" y="180410"/>
                </a:lnTo>
                <a:lnTo>
                  <a:pt x="440218" y="184740"/>
                </a:lnTo>
                <a:lnTo>
                  <a:pt x="446454" y="190356"/>
                </a:lnTo>
                <a:lnTo>
                  <a:pt x="450817" y="197842"/>
                </a:lnTo>
                <a:lnTo>
                  <a:pt x="453936" y="206580"/>
                </a:lnTo>
                <a:lnTo>
                  <a:pt x="457681" y="214075"/>
                </a:lnTo>
                <a:lnTo>
                  <a:pt x="463952" y="235289"/>
                </a:lnTo>
                <a:lnTo>
                  <a:pt x="463952" y="255261"/>
                </a:lnTo>
                <a:lnTo>
                  <a:pt x="460206" y="274615"/>
                </a:lnTo>
                <a:lnTo>
                  <a:pt x="452690" y="292708"/>
                </a:lnTo>
                <a:lnTo>
                  <a:pt x="442709" y="310184"/>
                </a:lnTo>
                <a:lnTo>
                  <a:pt x="430864" y="326416"/>
                </a:lnTo>
                <a:lnTo>
                  <a:pt x="417765" y="342014"/>
                </a:lnTo>
                <a:lnTo>
                  <a:pt x="404674" y="356369"/>
                </a:lnTo>
                <a:lnTo>
                  <a:pt x="402183" y="357621"/>
                </a:lnTo>
                <a:lnTo>
                  <a:pt x="397192" y="361359"/>
                </a:lnTo>
                <a:lnTo>
                  <a:pt x="391583" y="366359"/>
                </a:lnTo>
                <a:lnTo>
                  <a:pt x="389711" y="371349"/>
                </a:lnTo>
                <a:lnTo>
                  <a:pt x="397820" y="370723"/>
                </a:lnTo>
                <a:lnTo>
                  <a:pt x="408419" y="365733"/>
                </a:lnTo>
                <a:lnTo>
                  <a:pt x="421510" y="356995"/>
                </a:lnTo>
                <a:lnTo>
                  <a:pt x="435854" y="345135"/>
                </a:lnTo>
                <a:lnTo>
                  <a:pt x="450190" y="330781"/>
                </a:lnTo>
                <a:lnTo>
                  <a:pt x="463255" y="315800"/>
                </a:lnTo>
                <a:lnTo>
                  <a:pt x="473881" y="300820"/>
                </a:lnTo>
                <a:lnTo>
                  <a:pt x="481371" y="285848"/>
                </a:lnTo>
                <a:lnTo>
                  <a:pt x="486335" y="273363"/>
                </a:lnTo>
                <a:lnTo>
                  <a:pt x="486945" y="260260"/>
                </a:lnTo>
                <a:lnTo>
                  <a:pt x="485726" y="246523"/>
                </a:lnTo>
                <a:lnTo>
                  <a:pt x="483897" y="233420"/>
                </a:lnTo>
                <a:lnTo>
                  <a:pt x="486335" y="235289"/>
                </a:lnTo>
                <a:lnTo>
                  <a:pt x="490690" y="237785"/>
                </a:lnTo>
                <a:lnTo>
                  <a:pt x="496351" y="242158"/>
                </a:lnTo>
                <a:lnTo>
                  <a:pt x="503232" y="247149"/>
                </a:lnTo>
                <a:lnTo>
                  <a:pt x="511332" y="252765"/>
                </a:lnTo>
                <a:lnTo>
                  <a:pt x="520041" y="259634"/>
                </a:lnTo>
                <a:lnTo>
                  <a:pt x="529361" y="267120"/>
                </a:lnTo>
                <a:lnTo>
                  <a:pt x="539377" y="275232"/>
                </a:lnTo>
                <a:lnTo>
                  <a:pt x="549306" y="283352"/>
                </a:lnTo>
                <a:lnTo>
                  <a:pt x="559322" y="292090"/>
                </a:lnTo>
                <a:lnTo>
                  <a:pt x="568641" y="300820"/>
                </a:lnTo>
                <a:lnTo>
                  <a:pt x="577438" y="309558"/>
                </a:lnTo>
                <a:lnTo>
                  <a:pt x="586147" y="318296"/>
                </a:lnTo>
                <a:lnTo>
                  <a:pt x="593638" y="326416"/>
                </a:lnTo>
                <a:lnTo>
                  <a:pt x="599212" y="334528"/>
                </a:lnTo>
                <a:lnTo>
                  <a:pt x="604176" y="342014"/>
                </a:lnTo>
                <a:lnTo>
                  <a:pt x="611057" y="368228"/>
                </a:lnTo>
                <a:lnTo>
                  <a:pt x="614802" y="396311"/>
                </a:lnTo>
                <a:lnTo>
                  <a:pt x="616021" y="424394"/>
                </a:lnTo>
                <a:lnTo>
                  <a:pt x="614192" y="451234"/>
                </a:lnTo>
                <a:lnTo>
                  <a:pt x="614802" y="461841"/>
                </a:lnTo>
                <a:lnTo>
                  <a:pt x="617328" y="485560"/>
                </a:lnTo>
                <a:lnTo>
                  <a:pt x="620376" y="510522"/>
                </a:lnTo>
                <a:lnTo>
                  <a:pt x="624121" y="525502"/>
                </a:lnTo>
                <a:lnTo>
                  <a:pt x="627866" y="537988"/>
                </a:lnTo>
                <a:lnTo>
                  <a:pt x="632308" y="552968"/>
                </a:lnTo>
                <a:lnTo>
                  <a:pt x="637273" y="569192"/>
                </a:lnTo>
                <a:lnTo>
                  <a:pt x="642237" y="584799"/>
                </a:lnTo>
                <a:lnTo>
                  <a:pt x="647202" y="599771"/>
                </a:lnTo>
                <a:lnTo>
                  <a:pt x="651557" y="611630"/>
                </a:lnTo>
                <a:lnTo>
                  <a:pt x="655998" y="620368"/>
                </a:lnTo>
                <a:lnTo>
                  <a:pt x="659047" y="623489"/>
                </a:lnTo>
                <a:lnTo>
                  <a:pt x="662792" y="616620"/>
                </a:lnTo>
                <a:lnTo>
                  <a:pt x="663402" y="608509"/>
                </a:lnTo>
                <a:lnTo>
                  <a:pt x="662182" y="599771"/>
                </a:lnTo>
                <a:lnTo>
                  <a:pt x="660963" y="591659"/>
                </a:lnTo>
                <a:lnTo>
                  <a:pt x="655998" y="549221"/>
                </a:lnTo>
                <a:lnTo>
                  <a:pt x="652863" y="483691"/>
                </a:lnTo>
                <a:lnTo>
                  <a:pt x="650337" y="421282"/>
                </a:lnTo>
                <a:lnTo>
                  <a:pt x="647898" y="385704"/>
                </a:lnTo>
                <a:lnTo>
                  <a:pt x="645982" y="373219"/>
                </a:lnTo>
                <a:lnTo>
                  <a:pt x="641018" y="359490"/>
                </a:lnTo>
                <a:lnTo>
                  <a:pt x="635357" y="346387"/>
                </a:lnTo>
                <a:lnTo>
                  <a:pt x="628563" y="333902"/>
                </a:lnTo>
                <a:lnTo>
                  <a:pt x="621683" y="322669"/>
                </a:lnTo>
                <a:lnTo>
                  <a:pt x="616021" y="313931"/>
                </a:lnTo>
                <a:lnTo>
                  <a:pt x="611667" y="307688"/>
                </a:lnTo>
                <a:lnTo>
                  <a:pt x="610447" y="305819"/>
                </a:lnTo>
                <a:lnTo>
                  <a:pt x="614192" y="306445"/>
                </a:lnTo>
                <a:lnTo>
                  <a:pt x="619157" y="307688"/>
                </a:lnTo>
                <a:lnTo>
                  <a:pt x="624818" y="308940"/>
                </a:lnTo>
                <a:lnTo>
                  <a:pt x="632308" y="310184"/>
                </a:lnTo>
                <a:lnTo>
                  <a:pt x="640408" y="312062"/>
                </a:lnTo>
                <a:lnTo>
                  <a:pt x="648508" y="313931"/>
                </a:lnTo>
                <a:lnTo>
                  <a:pt x="657827" y="315800"/>
                </a:lnTo>
                <a:lnTo>
                  <a:pt x="667147" y="317678"/>
                </a:lnTo>
                <a:lnTo>
                  <a:pt x="676553" y="319548"/>
                </a:lnTo>
                <a:lnTo>
                  <a:pt x="685872" y="321417"/>
                </a:lnTo>
                <a:lnTo>
                  <a:pt x="694582" y="323912"/>
                </a:lnTo>
                <a:lnTo>
                  <a:pt x="703379" y="325790"/>
                </a:lnTo>
                <a:lnTo>
                  <a:pt x="710869" y="328286"/>
                </a:lnTo>
                <a:lnTo>
                  <a:pt x="717662" y="330781"/>
                </a:lnTo>
                <a:lnTo>
                  <a:pt x="723933" y="332650"/>
                </a:lnTo>
                <a:lnTo>
                  <a:pt x="728288" y="335154"/>
                </a:lnTo>
                <a:lnTo>
                  <a:pt x="736388" y="342640"/>
                </a:lnTo>
                <a:lnTo>
                  <a:pt x="742659" y="351378"/>
                </a:lnTo>
                <a:lnTo>
                  <a:pt x="748233" y="361359"/>
                </a:lnTo>
                <a:lnTo>
                  <a:pt x="751978" y="371975"/>
                </a:lnTo>
                <a:lnTo>
                  <a:pt x="754504" y="383209"/>
                </a:lnTo>
                <a:lnTo>
                  <a:pt x="756333" y="395068"/>
                </a:lnTo>
                <a:lnTo>
                  <a:pt x="756943" y="406927"/>
                </a:lnTo>
                <a:lnTo>
                  <a:pt x="756333" y="418778"/>
                </a:lnTo>
                <a:lnTo>
                  <a:pt x="755114" y="429394"/>
                </a:lnTo>
                <a:lnTo>
                  <a:pt x="752588" y="457477"/>
                </a:lnTo>
                <a:lnTo>
                  <a:pt x="747623" y="499289"/>
                </a:lnTo>
                <a:lnTo>
                  <a:pt x="742049" y="549847"/>
                </a:lnTo>
                <a:lnTo>
                  <a:pt x="735169" y="605387"/>
                </a:lnTo>
                <a:lnTo>
                  <a:pt x="727678" y="661562"/>
                </a:lnTo>
                <a:lnTo>
                  <a:pt x="720188" y="713364"/>
                </a:lnTo>
                <a:lnTo>
                  <a:pt x="712698" y="756428"/>
                </a:lnTo>
                <a:lnTo>
                  <a:pt x="738914" y="760166"/>
                </a:lnTo>
                <a:close/>
              </a:path>
            </a:pathLst>
          </a:custGeom>
          <a:solidFill>
            <a:srgbClr val="000000"/>
          </a:solidFill>
        </p:spPr>
        <p:txBody>
          <a:bodyPr wrap="square" lIns="0" tIns="0" rIns="0" bIns="0" rtlCol="0">
            <a:noAutofit/>
          </a:bodyPr>
          <a:lstStyle/>
          <a:p>
            <a:endParaRPr/>
          </a:p>
        </p:txBody>
      </p:sp>
      <p:sp>
        <p:nvSpPr>
          <p:cNvPr id="173" name="object 173"/>
          <p:cNvSpPr/>
          <p:nvPr/>
        </p:nvSpPr>
        <p:spPr>
          <a:xfrm>
            <a:off x="7733246" y="5799224"/>
            <a:ext cx="76069" cy="47419"/>
          </a:xfrm>
          <a:custGeom>
            <a:avLst/>
            <a:gdLst/>
            <a:ahLst/>
            <a:cxnLst/>
            <a:rect l="l" t="t" r="r" b="b"/>
            <a:pathLst>
              <a:path w="76069" h="47419">
                <a:moveTo>
                  <a:pt x="16835" y="39925"/>
                </a:moveTo>
                <a:lnTo>
                  <a:pt x="20572" y="44915"/>
                </a:lnTo>
                <a:lnTo>
                  <a:pt x="24317" y="47419"/>
                </a:lnTo>
                <a:lnTo>
                  <a:pt x="41152" y="46167"/>
                </a:lnTo>
                <a:lnTo>
                  <a:pt x="54243" y="41177"/>
                </a:lnTo>
                <a:lnTo>
                  <a:pt x="64224" y="33682"/>
                </a:lnTo>
                <a:lnTo>
                  <a:pt x="70460" y="24944"/>
                </a:lnTo>
                <a:lnTo>
                  <a:pt x="74197" y="16206"/>
                </a:lnTo>
                <a:lnTo>
                  <a:pt x="76069" y="9303"/>
                </a:lnTo>
                <a:lnTo>
                  <a:pt x="76069" y="4347"/>
                </a:lnTo>
                <a:lnTo>
                  <a:pt x="74197" y="3130"/>
                </a:lnTo>
                <a:lnTo>
                  <a:pt x="70460" y="4347"/>
                </a:lnTo>
                <a:lnTo>
                  <a:pt x="66715" y="4955"/>
                </a:lnTo>
                <a:lnTo>
                  <a:pt x="62970" y="5564"/>
                </a:lnTo>
                <a:lnTo>
                  <a:pt x="59234" y="6260"/>
                </a:lnTo>
                <a:lnTo>
                  <a:pt x="54870" y="6260"/>
                </a:lnTo>
                <a:lnTo>
                  <a:pt x="51125" y="4955"/>
                </a:lnTo>
                <a:lnTo>
                  <a:pt x="47388" y="3738"/>
                </a:lnTo>
                <a:lnTo>
                  <a:pt x="44270" y="1217"/>
                </a:lnTo>
                <a:lnTo>
                  <a:pt x="39907" y="0"/>
                </a:lnTo>
                <a:lnTo>
                  <a:pt x="36162" y="608"/>
                </a:lnTo>
                <a:lnTo>
                  <a:pt x="32417" y="2521"/>
                </a:lnTo>
                <a:lnTo>
                  <a:pt x="29926" y="5564"/>
                </a:lnTo>
                <a:lnTo>
                  <a:pt x="25562" y="3738"/>
                </a:lnTo>
                <a:lnTo>
                  <a:pt x="21199" y="3130"/>
                </a:lnTo>
                <a:lnTo>
                  <a:pt x="16835" y="3130"/>
                </a:lnTo>
                <a:lnTo>
                  <a:pt x="13090" y="4347"/>
                </a:lnTo>
                <a:lnTo>
                  <a:pt x="9345" y="6260"/>
                </a:lnTo>
                <a:lnTo>
                  <a:pt x="5608" y="8694"/>
                </a:lnTo>
                <a:lnTo>
                  <a:pt x="2490" y="11824"/>
                </a:lnTo>
                <a:lnTo>
                  <a:pt x="0" y="14963"/>
                </a:lnTo>
                <a:lnTo>
                  <a:pt x="1863" y="16206"/>
                </a:lnTo>
                <a:lnTo>
                  <a:pt x="7481" y="16206"/>
                </a:lnTo>
                <a:lnTo>
                  <a:pt x="10599" y="15589"/>
                </a:lnTo>
                <a:lnTo>
                  <a:pt x="13717" y="15589"/>
                </a:lnTo>
                <a:lnTo>
                  <a:pt x="16208" y="14963"/>
                </a:lnTo>
                <a:lnTo>
                  <a:pt x="18081" y="14963"/>
                </a:lnTo>
                <a:lnTo>
                  <a:pt x="20572" y="14337"/>
                </a:lnTo>
                <a:lnTo>
                  <a:pt x="21817" y="14337"/>
                </a:lnTo>
                <a:lnTo>
                  <a:pt x="24317" y="16832"/>
                </a:lnTo>
                <a:lnTo>
                  <a:pt x="26181" y="17458"/>
                </a:lnTo>
                <a:lnTo>
                  <a:pt x="29299" y="17458"/>
                </a:lnTo>
                <a:lnTo>
                  <a:pt x="33671" y="16206"/>
                </a:lnTo>
                <a:lnTo>
                  <a:pt x="39907" y="13737"/>
                </a:lnTo>
                <a:lnTo>
                  <a:pt x="44889" y="13737"/>
                </a:lnTo>
                <a:lnTo>
                  <a:pt x="47388" y="14963"/>
                </a:lnTo>
                <a:lnTo>
                  <a:pt x="49879" y="15589"/>
                </a:lnTo>
                <a:lnTo>
                  <a:pt x="52370" y="16832"/>
                </a:lnTo>
                <a:lnTo>
                  <a:pt x="54870" y="17458"/>
                </a:lnTo>
                <a:lnTo>
                  <a:pt x="57361" y="18710"/>
                </a:lnTo>
                <a:lnTo>
                  <a:pt x="59234" y="18710"/>
                </a:lnTo>
                <a:lnTo>
                  <a:pt x="58606" y="19327"/>
                </a:lnTo>
                <a:lnTo>
                  <a:pt x="56743" y="21205"/>
                </a:lnTo>
                <a:lnTo>
                  <a:pt x="53625" y="23701"/>
                </a:lnTo>
                <a:lnTo>
                  <a:pt x="49252" y="26196"/>
                </a:lnTo>
                <a:lnTo>
                  <a:pt x="42398" y="28691"/>
                </a:lnTo>
                <a:lnTo>
                  <a:pt x="34289" y="30561"/>
                </a:lnTo>
                <a:lnTo>
                  <a:pt x="23690" y="31187"/>
                </a:lnTo>
                <a:lnTo>
                  <a:pt x="11217" y="29943"/>
                </a:lnTo>
                <a:lnTo>
                  <a:pt x="13090" y="34308"/>
                </a:lnTo>
                <a:lnTo>
                  <a:pt x="16835" y="39925"/>
                </a:lnTo>
                <a:close/>
              </a:path>
            </a:pathLst>
          </a:custGeom>
          <a:solidFill>
            <a:srgbClr val="000000"/>
          </a:solidFill>
        </p:spPr>
        <p:txBody>
          <a:bodyPr wrap="square" lIns="0" tIns="0" rIns="0" bIns="0" rtlCol="0">
            <a:noAutofit/>
          </a:bodyPr>
          <a:lstStyle/>
          <a:p>
            <a:endParaRPr/>
          </a:p>
        </p:txBody>
      </p:sp>
      <p:sp>
        <p:nvSpPr>
          <p:cNvPr id="174" name="object 174"/>
          <p:cNvSpPr/>
          <p:nvPr/>
        </p:nvSpPr>
        <p:spPr>
          <a:xfrm>
            <a:off x="7760681" y="5851635"/>
            <a:ext cx="187683" cy="180366"/>
          </a:xfrm>
          <a:custGeom>
            <a:avLst/>
            <a:gdLst/>
            <a:ahLst/>
            <a:cxnLst/>
            <a:rect l="l" t="t" r="r" b="b"/>
            <a:pathLst>
              <a:path w="187683" h="180366">
                <a:moveTo>
                  <a:pt x="0" y="124817"/>
                </a:moveTo>
                <a:lnTo>
                  <a:pt x="2490" y="151031"/>
                </a:lnTo>
                <a:lnTo>
                  <a:pt x="4981" y="157900"/>
                </a:lnTo>
                <a:lnTo>
                  <a:pt x="8099" y="164143"/>
                </a:lnTo>
                <a:lnTo>
                  <a:pt x="10599" y="169133"/>
                </a:lnTo>
                <a:lnTo>
                  <a:pt x="14336" y="172880"/>
                </a:lnTo>
                <a:lnTo>
                  <a:pt x="18081" y="176619"/>
                </a:lnTo>
                <a:lnTo>
                  <a:pt x="22444" y="178497"/>
                </a:lnTo>
                <a:lnTo>
                  <a:pt x="28053" y="179740"/>
                </a:lnTo>
                <a:lnTo>
                  <a:pt x="34289" y="180366"/>
                </a:lnTo>
                <a:lnTo>
                  <a:pt x="34916" y="166012"/>
                </a:lnTo>
                <a:lnTo>
                  <a:pt x="29307" y="163517"/>
                </a:lnTo>
                <a:lnTo>
                  <a:pt x="24317" y="159769"/>
                </a:lnTo>
                <a:lnTo>
                  <a:pt x="21199" y="155405"/>
                </a:lnTo>
                <a:lnTo>
                  <a:pt x="18081" y="150405"/>
                </a:lnTo>
                <a:lnTo>
                  <a:pt x="16208" y="145415"/>
                </a:lnTo>
                <a:lnTo>
                  <a:pt x="14963" y="139798"/>
                </a:lnTo>
                <a:lnTo>
                  <a:pt x="14336" y="133555"/>
                </a:lnTo>
                <a:lnTo>
                  <a:pt x="14336" y="127939"/>
                </a:lnTo>
                <a:lnTo>
                  <a:pt x="16208" y="131686"/>
                </a:lnTo>
                <a:lnTo>
                  <a:pt x="18699" y="135433"/>
                </a:lnTo>
                <a:lnTo>
                  <a:pt x="20572" y="138546"/>
                </a:lnTo>
                <a:lnTo>
                  <a:pt x="23071" y="141667"/>
                </a:lnTo>
                <a:lnTo>
                  <a:pt x="24935" y="144789"/>
                </a:lnTo>
                <a:lnTo>
                  <a:pt x="28053" y="147910"/>
                </a:lnTo>
                <a:lnTo>
                  <a:pt x="30553" y="151031"/>
                </a:lnTo>
                <a:lnTo>
                  <a:pt x="33671" y="153527"/>
                </a:lnTo>
                <a:lnTo>
                  <a:pt x="41152" y="158526"/>
                </a:lnTo>
                <a:lnTo>
                  <a:pt x="48634" y="161639"/>
                </a:lnTo>
                <a:lnTo>
                  <a:pt x="56115" y="163517"/>
                </a:lnTo>
                <a:lnTo>
                  <a:pt x="63597" y="164143"/>
                </a:lnTo>
                <a:lnTo>
                  <a:pt x="70460" y="164143"/>
                </a:lnTo>
                <a:lnTo>
                  <a:pt x="77942" y="162891"/>
                </a:lnTo>
                <a:lnTo>
                  <a:pt x="84796" y="160395"/>
                </a:lnTo>
                <a:lnTo>
                  <a:pt x="91032" y="157274"/>
                </a:lnTo>
                <a:lnTo>
                  <a:pt x="97895" y="154153"/>
                </a:lnTo>
                <a:lnTo>
                  <a:pt x="104132" y="149788"/>
                </a:lnTo>
                <a:lnTo>
                  <a:pt x="110368" y="144789"/>
                </a:lnTo>
                <a:lnTo>
                  <a:pt x="115977" y="139172"/>
                </a:lnTo>
                <a:lnTo>
                  <a:pt x="121586" y="134181"/>
                </a:lnTo>
                <a:lnTo>
                  <a:pt x="127203" y="128565"/>
                </a:lnTo>
                <a:lnTo>
                  <a:pt x="132185" y="122322"/>
                </a:lnTo>
                <a:lnTo>
                  <a:pt x="137176" y="116705"/>
                </a:lnTo>
                <a:lnTo>
                  <a:pt x="149648" y="99856"/>
                </a:lnTo>
                <a:lnTo>
                  <a:pt x="159620" y="81128"/>
                </a:lnTo>
                <a:lnTo>
                  <a:pt x="168356" y="61782"/>
                </a:lnTo>
                <a:lnTo>
                  <a:pt x="175838" y="43063"/>
                </a:lnTo>
                <a:lnTo>
                  <a:pt x="180820" y="26213"/>
                </a:lnTo>
                <a:lnTo>
                  <a:pt x="184565" y="12476"/>
                </a:lnTo>
                <a:lnTo>
                  <a:pt x="187056" y="3121"/>
                </a:lnTo>
                <a:lnTo>
                  <a:pt x="187683" y="0"/>
                </a:lnTo>
                <a:lnTo>
                  <a:pt x="185810" y="2495"/>
                </a:lnTo>
                <a:lnTo>
                  <a:pt x="182692" y="8111"/>
                </a:lnTo>
                <a:lnTo>
                  <a:pt x="178329" y="17475"/>
                </a:lnTo>
                <a:lnTo>
                  <a:pt x="173965" y="28709"/>
                </a:lnTo>
                <a:lnTo>
                  <a:pt x="168356" y="40568"/>
                </a:lnTo>
                <a:lnTo>
                  <a:pt x="162739" y="52427"/>
                </a:lnTo>
                <a:lnTo>
                  <a:pt x="157130" y="63660"/>
                </a:lnTo>
                <a:lnTo>
                  <a:pt x="152139" y="72398"/>
                </a:lnTo>
                <a:lnTo>
                  <a:pt x="145903" y="81754"/>
                </a:lnTo>
                <a:lnTo>
                  <a:pt x="137803" y="92370"/>
                </a:lnTo>
                <a:lnTo>
                  <a:pt x="127822" y="102351"/>
                </a:lnTo>
                <a:lnTo>
                  <a:pt x="117222" y="112958"/>
                </a:lnTo>
                <a:lnTo>
                  <a:pt x="105377" y="122322"/>
                </a:lnTo>
                <a:lnTo>
                  <a:pt x="92278" y="131060"/>
                </a:lnTo>
                <a:lnTo>
                  <a:pt x="79187" y="137303"/>
                </a:lnTo>
                <a:lnTo>
                  <a:pt x="65470" y="141667"/>
                </a:lnTo>
                <a:lnTo>
                  <a:pt x="60479" y="142293"/>
                </a:lnTo>
                <a:lnTo>
                  <a:pt x="51752" y="142293"/>
                </a:lnTo>
                <a:lnTo>
                  <a:pt x="48007" y="141050"/>
                </a:lnTo>
                <a:lnTo>
                  <a:pt x="44270" y="139172"/>
                </a:lnTo>
                <a:lnTo>
                  <a:pt x="40525" y="136677"/>
                </a:lnTo>
                <a:lnTo>
                  <a:pt x="37407" y="134181"/>
                </a:lnTo>
                <a:lnTo>
                  <a:pt x="34289" y="131060"/>
                </a:lnTo>
                <a:lnTo>
                  <a:pt x="28053" y="120453"/>
                </a:lnTo>
                <a:lnTo>
                  <a:pt x="23071" y="108594"/>
                </a:lnTo>
                <a:lnTo>
                  <a:pt x="19326" y="95491"/>
                </a:lnTo>
                <a:lnTo>
                  <a:pt x="16835" y="82380"/>
                </a:lnTo>
                <a:lnTo>
                  <a:pt x="14963" y="70520"/>
                </a:lnTo>
                <a:lnTo>
                  <a:pt x="13717" y="60539"/>
                </a:lnTo>
                <a:lnTo>
                  <a:pt x="12472" y="54297"/>
                </a:lnTo>
                <a:lnTo>
                  <a:pt x="11217" y="51801"/>
                </a:lnTo>
                <a:lnTo>
                  <a:pt x="6854" y="64278"/>
                </a:lnTo>
                <a:lnTo>
                  <a:pt x="2490" y="92370"/>
                </a:lnTo>
                <a:lnTo>
                  <a:pt x="0" y="124817"/>
                </a:lnTo>
                <a:close/>
              </a:path>
            </a:pathLst>
          </a:custGeom>
          <a:solidFill>
            <a:srgbClr val="000000"/>
          </a:solidFill>
        </p:spPr>
        <p:txBody>
          <a:bodyPr wrap="square" lIns="0" tIns="0" rIns="0" bIns="0" rtlCol="0">
            <a:noAutofit/>
          </a:bodyPr>
          <a:lstStyle/>
          <a:p>
            <a:endParaRPr/>
          </a:p>
        </p:txBody>
      </p:sp>
      <p:sp>
        <p:nvSpPr>
          <p:cNvPr id="175" name="object 175"/>
          <p:cNvSpPr/>
          <p:nvPr/>
        </p:nvSpPr>
        <p:spPr>
          <a:xfrm>
            <a:off x="8184064" y="6008909"/>
            <a:ext cx="59225" cy="313931"/>
          </a:xfrm>
          <a:custGeom>
            <a:avLst/>
            <a:gdLst/>
            <a:ahLst/>
            <a:cxnLst/>
            <a:rect l="l" t="t" r="r" b="b"/>
            <a:pathLst>
              <a:path w="59225" h="313931">
                <a:moveTo>
                  <a:pt x="16809" y="313931"/>
                </a:moveTo>
                <a:lnTo>
                  <a:pt x="39890" y="18101"/>
                </a:lnTo>
                <a:lnTo>
                  <a:pt x="41806" y="16849"/>
                </a:lnTo>
                <a:lnTo>
                  <a:pt x="44244" y="14980"/>
                </a:lnTo>
                <a:lnTo>
                  <a:pt x="51125" y="12485"/>
                </a:lnTo>
                <a:lnTo>
                  <a:pt x="57396" y="9363"/>
                </a:lnTo>
                <a:lnTo>
                  <a:pt x="59225" y="6242"/>
                </a:lnTo>
                <a:lnTo>
                  <a:pt x="58005" y="4990"/>
                </a:lnTo>
                <a:lnTo>
                  <a:pt x="56089" y="3121"/>
                </a:lnTo>
                <a:lnTo>
                  <a:pt x="53041" y="1869"/>
                </a:lnTo>
                <a:lnTo>
                  <a:pt x="49906" y="626"/>
                </a:lnTo>
                <a:lnTo>
                  <a:pt x="46160" y="0"/>
                </a:lnTo>
                <a:lnTo>
                  <a:pt x="41806" y="626"/>
                </a:lnTo>
                <a:lnTo>
                  <a:pt x="33009" y="4990"/>
                </a:lnTo>
                <a:lnTo>
                  <a:pt x="28044" y="25587"/>
                </a:lnTo>
                <a:lnTo>
                  <a:pt x="22470" y="63660"/>
                </a:lnTo>
                <a:lnTo>
                  <a:pt x="16809" y="112967"/>
                </a:lnTo>
                <a:lnTo>
                  <a:pt x="11845" y="167264"/>
                </a:lnTo>
                <a:lnTo>
                  <a:pt x="6880" y="220935"/>
                </a:lnTo>
                <a:lnTo>
                  <a:pt x="3135" y="266494"/>
                </a:lnTo>
                <a:lnTo>
                  <a:pt x="609" y="298950"/>
                </a:lnTo>
                <a:lnTo>
                  <a:pt x="0" y="310810"/>
                </a:lnTo>
                <a:lnTo>
                  <a:pt x="16809" y="313931"/>
                </a:lnTo>
                <a:close/>
              </a:path>
            </a:pathLst>
          </a:custGeom>
          <a:solidFill>
            <a:srgbClr val="000000"/>
          </a:solidFill>
        </p:spPr>
        <p:txBody>
          <a:bodyPr wrap="square" lIns="0" tIns="0" rIns="0" bIns="0" rtlCol="0">
            <a:noAutofit/>
          </a:bodyPr>
          <a:lstStyle/>
          <a:p>
            <a:endParaRPr/>
          </a:p>
        </p:txBody>
      </p:sp>
      <p:sp>
        <p:nvSpPr>
          <p:cNvPr id="176" name="object 176"/>
          <p:cNvSpPr/>
          <p:nvPr/>
        </p:nvSpPr>
        <p:spPr>
          <a:xfrm>
            <a:off x="7528718" y="6345307"/>
            <a:ext cx="70460" cy="47428"/>
          </a:xfrm>
          <a:custGeom>
            <a:avLst/>
            <a:gdLst/>
            <a:ahLst/>
            <a:cxnLst/>
            <a:rect l="l" t="t" r="r" b="b"/>
            <a:pathLst>
              <a:path w="70460" h="47428">
                <a:moveTo>
                  <a:pt x="1254" y="47428"/>
                </a:moveTo>
                <a:lnTo>
                  <a:pt x="3745" y="46185"/>
                </a:lnTo>
                <a:lnTo>
                  <a:pt x="6863" y="43689"/>
                </a:lnTo>
                <a:lnTo>
                  <a:pt x="11226" y="39942"/>
                </a:lnTo>
                <a:lnTo>
                  <a:pt x="15590" y="36195"/>
                </a:lnTo>
                <a:lnTo>
                  <a:pt x="19953" y="33073"/>
                </a:lnTo>
                <a:lnTo>
                  <a:pt x="24317" y="29335"/>
                </a:lnTo>
                <a:lnTo>
                  <a:pt x="28062" y="26831"/>
                </a:lnTo>
                <a:lnTo>
                  <a:pt x="34298" y="24961"/>
                </a:lnTo>
                <a:lnTo>
                  <a:pt x="40534" y="22466"/>
                </a:lnTo>
                <a:lnTo>
                  <a:pt x="48016" y="19345"/>
                </a:lnTo>
                <a:lnTo>
                  <a:pt x="54870" y="15597"/>
                </a:lnTo>
                <a:lnTo>
                  <a:pt x="61106" y="12476"/>
                </a:lnTo>
                <a:lnTo>
                  <a:pt x="66097" y="9981"/>
                </a:lnTo>
                <a:lnTo>
                  <a:pt x="69215" y="7485"/>
                </a:lnTo>
                <a:lnTo>
                  <a:pt x="70460" y="6242"/>
                </a:lnTo>
                <a:lnTo>
                  <a:pt x="66724" y="0"/>
                </a:lnTo>
                <a:lnTo>
                  <a:pt x="59861" y="2495"/>
                </a:lnTo>
                <a:lnTo>
                  <a:pt x="53006" y="4364"/>
                </a:lnTo>
                <a:lnTo>
                  <a:pt x="46143" y="6859"/>
                </a:lnTo>
                <a:lnTo>
                  <a:pt x="39907" y="9363"/>
                </a:lnTo>
                <a:lnTo>
                  <a:pt x="33052" y="11859"/>
                </a:lnTo>
                <a:lnTo>
                  <a:pt x="26816" y="14980"/>
                </a:lnTo>
                <a:lnTo>
                  <a:pt x="20580" y="18719"/>
                </a:lnTo>
                <a:lnTo>
                  <a:pt x="14344" y="23092"/>
                </a:lnTo>
                <a:lnTo>
                  <a:pt x="8735" y="28083"/>
                </a:lnTo>
                <a:lnTo>
                  <a:pt x="3745" y="34325"/>
                </a:lnTo>
                <a:lnTo>
                  <a:pt x="0" y="40568"/>
                </a:lnTo>
                <a:lnTo>
                  <a:pt x="0" y="47428"/>
                </a:lnTo>
                <a:lnTo>
                  <a:pt x="1254" y="47428"/>
                </a:lnTo>
                <a:close/>
              </a:path>
            </a:pathLst>
          </a:custGeom>
          <a:solidFill>
            <a:srgbClr val="000000"/>
          </a:solidFill>
        </p:spPr>
        <p:txBody>
          <a:bodyPr wrap="square" lIns="0" tIns="0" rIns="0" bIns="0" rtlCol="0">
            <a:noAutofit/>
          </a:bodyPr>
          <a:lstStyle/>
          <a:p>
            <a:endParaRPr/>
          </a:p>
        </p:txBody>
      </p:sp>
      <p:sp>
        <p:nvSpPr>
          <p:cNvPr id="177" name="object 177"/>
          <p:cNvSpPr/>
          <p:nvPr/>
        </p:nvSpPr>
        <p:spPr>
          <a:xfrm>
            <a:off x="7211340" y="6347176"/>
            <a:ext cx="175838" cy="25587"/>
          </a:xfrm>
          <a:custGeom>
            <a:avLst/>
            <a:gdLst/>
            <a:ahLst/>
            <a:cxnLst/>
            <a:rect l="l" t="t" r="r" b="b"/>
            <a:pathLst>
              <a:path w="175838" h="25587">
                <a:moveTo>
                  <a:pt x="14336" y="10607"/>
                </a:moveTo>
                <a:lnTo>
                  <a:pt x="0" y="9989"/>
                </a:lnTo>
                <a:lnTo>
                  <a:pt x="3118" y="13111"/>
                </a:lnTo>
                <a:lnTo>
                  <a:pt x="6236" y="15606"/>
                </a:lnTo>
                <a:lnTo>
                  <a:pt x="10599" y="17475"/>
                </a:lnTo>
                <a:lnTo>
                  <a:pt x="14336" y="19345"/>
                </a:lnTo>
                <a:lnTo>
                  <a:pt x="19326" y="19971"/>
                </a:lnTo>
                <a:lnTo>
                  <a:pt x="23690" y="21223"/>
                </a:lnTo>
                <a:lnTo>
                  <a:pt x="28053" y="21849"/>
                </a:lnTo>
                <a:lnTo>
                  <a:pt x="32425" y="23092"/>
                </a:lnTo>
                <a:lnTo>
                  <a:pt x="35543" y="23092"/>
                </a:lnTo>
                <a:lnTo>
                  <a:pt x="38661" y="23718"/>
                </a:lnTo>
                <a:lnTo>
                  <a:pt x="43025" y="24344"/>
                </a:lnTo>
                <a:lnTo>
                  <a:pt x="48634" y="24344"/>
                </a:lnTo>
                <a:lnTo>
                  <a:pt x="55497" y="24961"/>
                </a:lnTo>
                <a:lnTo>
                  <a:pt x="62979" y="24961"/>
                </a:lnTo>
                <a:lnTo>
                  <a:pt x="71079" y="25587"/>
                </a:lnTo>
                <a:lnTo>
                  <a:pt x="89168" y="25587"/>
                </a:lnTo>
                <a:lnTo>
                  <a:pt x="99141" y="24961"/>
                </a:lnTo>
                <a:lnTo>
                  <a:pt x="109113" y="24961"/>
                </a:lnTo>
                <a:lnTo>
                  <a:pt x="119722" y="23718"/>
                </a:lnTo>
                <a:lnTo>
                  <a:pt x="130321" y="22466"/>
                </a:lnTo>
                <a:lnTo>
                  <a:pt x="140921" y="21223"/>
                </a:lnTo>
                <a:lnTo>
                  <a:pt x="151521" y="19345"/>
                </a:lnTo>
                <a:lnTo>
                  <a:pt x="154639" y="17475"/>
                </a:lnTo>
                <a:lnTo>
                  <a:pt x="157757" y="16223"/>
                </a:lnTo>
                <a:lnTo>
                  <a:pt x="160875" y="14980"/>
                </a:lnTo>
                <a:lnTo>
                  <a:pt x="163993" y="13728"/>
                </a:lnTo>
                <a:lnTo>
                  <a:pt x="167111" y="11859"/>
                </a:lnTo>
                <a:lnTo>
                  <a:pt x="169602" y="10607"/>
                </a:lnTo>
                <a:lnTo>
                  <a:pt x="172720" y="9363"/>
                </a:lnTo>
                <a:lnTo>
                  <a:pt x="175838" y="8111"/>
                </a:lnTo>
                <a:lnTo>
                  <a:pt x="175838" y="0"/>
                </a:lnTo>
                <a:lnTo>
                  <a:pt x="172093" y="626"/>
                </a:lnTo>
                <a:lnTo>
                  <a:pt x="164611" y="1252"/>
                </a:lnTo>
                <a:lnTo>
                  <a:pt x="154639" y="3121"/>
                </a:lnTo>
                <a:lnTo>
                  <a:pt x="142166" y="4373"/>
                </a:lnTo>
                <a:lnTo>
                  <a:pt x="129067" y="6242"/>
                </a:lnTo>
                <a:lnTo>
                  <a:pt x="115350" y="8111"/>
                </a:lnTo>
                <a:lnTo>
                  <a:pt x="103504" y="8737"/>
                </a:lnTo>
                <a:lnTo>
                  <a:pt x="92905" y="9363"/>
                </a:lnTo>
                <a:lnTo>
                  <a:pt x="90414" y="9363"/>
                </a:lnTo>
                <a:lnTo>
                  <a:pt x="83551" y="9989"/>
                </a:lnTo>
                <a:lnTo>
                  <a:pt x="72951" y="9989"/>
                </a:lnTo>
                <a:lnTo>
                  <a:pt x="59861" y="10607"/>
                </a:lnTo>
                <a:lnTo>
                  <a:pt x="14336" y="10607"/>
                </a:lnTo>
                <a:close/>
              </a:path>
            </a:pathLst>
          </a:custGeom>
          <a:solidFill>
            <a:srgbClr val="000000"/>
          </a:solidFill>
        </p:spPr>
        <p:txBody>
          <a:bodyPr wrap="square" lIns="0" tIns="0" rIns="0" bIns="0" rtlCol="0">
            <a:noAutofit/>
          </a:bodyPr>
          <a:lstStyle/>
          <a:p>
            <a:endParaRPr/>
          </a:p>
        </p:txBody>
      </p:sp>
      <p:sp>
        <p:nvSpPr>
          <p:cNvPr id="178" name="object 178"/>
          <p:cNvSpPr/>
          <p:nvPr/>
        </p:nvSpPr>
        <p:spPr>
          <a:xfrm>
            <a:off x="7559898" y="6352793"/>
            <a:ext cx="73578" cy="48680"/>
          </a:xfrm>
          <a:custGeom>
            <a:avLst/>
            <a:gdLst/>
            <a:ahLst/>
            <a:cxnLst/>
            <a:rect l="l" t="t" r="r" b="b"/>
            <a:pathLst>
              <a:path w="73578" h="48680">
                <a:moveTo>
                  <a:pt x="1245" y="47437"/>
                </a:moveTo>
                <a:lnTo>
                  <a:pt x="4363" y="48680"/>
                </a:lnTo>
                <a:lnTo>
                  <a:pt x="9354" y="45559"/>
                </a:lnTo>
                <a:lnTo>
                  <a:pt x="14344" y="41820"/>
                </a:lnTo>
                <a:lnTo>
                  <a:pt x="19326" y="38073"/>
                </a:lnTo>
                <a:lnTo>
                  <a:pt x="24944" y="33699"/>
                </a:lnTo>
                <a:lnTo>
                  <a:pt x="29926" y="29961"/>
                </a:lnTo>
                <a:lnTo>
                  <a:pt x="35543" y="26839"/>
                </a:lnTo>
                <a:lnTo>
                  <a:pt x="40525" y="23718"/>
                </a:lnTo>
                <a:lnTo>
                  <a:pt x="46143" y="21223"/>
                </a:lnTo>
                <a:lnTo>
                  <a:pt x="49879" y="18727"/>
                </a:lnTo>
                <a:lnTo>
                  <a:pt x="54243" y="16849"/>
                </a:lnTo>
                <a:lnTo>
                  <a:pt x="59234" y="16232"/>
                </a:lnTo>
                <a:lnTo>
                  <a:pt x="63597" y="14980"/>
                </a:lnTo>
                <a:lnTo>
                  <a:pt x="67961" y="14354"/>
                </a:lnTo>
                <a:lnTo>
                  <a:pt x="71706" y="11859"/>
                </a:lnTo>
                <a:lnTo>
                  <a:pt x="73578" y="8737"/>
                </a:lnTo>
                <a:lnTo>
                  <a:pt x="73578" y="3747"/>
                </a:lnTo>
                <a:lnTo>
                  <a:pt x="72333" y="1878"/>
                </a:lnTo>
                <a:lnTo>
                  <a:pt x="71079" y="1252"/>
                </a:lnTo>
                <a:lnTo>
                  <a:pt x="69215" y="1252"/>
                </a:lnTo>
                <a:lnTo>
                  <a:pt x="67342" y="0"/>
                </a:lnTo>
                <a:lnTo>
                  <a:pt x="58615" y="3747"/>
                </a:lnTo>
                <a:lnTo>
                  <a:pt x="49879" y="6868"/>
                </a:lnTo>
                <a:lnTo>
                  <a:pt x="41152" y="11233"/>
                </a:lnTo>
                <a:lnTo>
                  <a:pt x="32425" y="14980"/>
                </a:lnTo>
                <a:lnTo>
                  <a:pt x="24317" y="19971"/>
                </a:lnTo>
                <a:lnTo>
                  <a:pt x="16208" y="24961"/>
                </a:lnTo>
                <a:lnTo>
                  <a:pt x="8108" y="31204"/>
                </a:lnTo>
                <a:lnTo>
                  <a:pt x="1245" y="38073"/>
                </a:lnTo>
                <a:lnTo>
                  <a:pt x="627" y="41194"/>
                </a:lnTo>
                <a:lnTo>
                  <a:pt x="0" y="44315"/>
                </a:lnTo>
                <a:lnTo>
                  <a:pt x="1245" y="47437"/>
                </a:lnTo>
                <a:close/>
              </a:path>
            </a:pathLst>
          </a:custGeom>
          <a:solidFill>
            <a:srgbClr val="000000"/>
          </a:solidFill>
        </p:spPr>
        <p:txBody>
          <a:bodyPr wrap="square" lIns="0" tIns="0" rIns="0" bIns="0" rtlCol="0">
            <a:noAutofit/>
          </a:bodyPr>
          <a:lstStyle/>
          <a:p>
            <a:endParaRPr/>
          </a:p>
        </p:txBody>
      </p:sp>
      <p:sp>
        <p:nvSpPr>
          <p:cNvPr id="179" name="object 179"/>
          <p:cNvSpPr/>
          <p:nvPr/>
        </p:nvSpPr>
        <p:spPr>
          <a:xfrm>
            <a:off x="7597306" y="6364652"/>
            <a:ext cx="246926" cy="54923"/>
          </a:xfrm>
          <a:custGeom>
            <a:avLst/>
            <a:gdLst/>
            <a:ahLst/>
            <a:cxnLst/>
            <a:rect l="l" t="t" r="r" b="b"/>
            <a:pathLst>
              <a:path w="246926" h="54923">
                <a:moveTo>
                  <a:pt x="4372" y="33082"/>
                </a:moveTo>
                <a:lnTo>
                  <a:pt x="1254" y="36195"/>
                </a:lnTo>
                <a:lnTo>
                  <a:pt x="0" y="36821"/>
                </a:lnTo>
                <a:lnTo>
                  <a:pt x="3118" y="36821"/>
                </a:lnTo>
                <a:lnTo>
                  <a:pt x="9354" y="36195"/>
                </a:lnTo>
                <a:lnTo>
                  <a:pt x="16835" y="34951"/>
                </a:lnTo>
                <a:lnTo>
                  <a:pt x="26189" y="33082"/>
                </a:lnTo>
                <a:lnTo>
                  <a:pt x="35543" y="30578"/>
                </a:lnTo>
                <a:lnTo>
                  <a:pt x="43652" y="28083"/>
                </a:lnTo>
                <a:lnTo>
                  <a:pt x="51134" y="24961"/>
                </a:lnTo>
                <a:lnTo>
                  <a:pt x="55497" y="22466"/>
                </a:lnTo>
                <a:lnTo>
                  <a:pt x="57997" y="21840"/>
                </a:lnTo>
                <a:lnTo>
                  <a:pt x="60488" y="21223"/>
                </a:lnTo>
                <a:lnTo>
                  <a:pt x="62979" y="21840"/>
                </a:lnTo>
                <a:lnTo>
                  <a:pt x="65478" y="22466"/>
                </a:lnTo>
                <a:lnTo>
                  <a:pt x="67969" y="23718"/>
                </a:lnTo>
                <a:lnTo>
                  <a:pt x="69842" y="24961"/>
                </a:lnTo>
                <a:lnTo>
                  <a:pt x="72333" y="25587"/>
                </a:lnTo>
                <a:lnTo>
                  <a:pt x="74832" y="26839"/>
                </a:lnTo>
                <a:lnTo>
                  <a:pt x="81060" y="31830"/>
                </a:lnTo>
                <a:lnTo>
                  <a:pt x="87296" y="36195"/>
                </a:lnTo>
                <a:lnTo>
                  <a:pt x="94159" y="39942"/>
                </a:lnTo>
                <a:lnTo>
                  <a:pt x="101014" y="43063"/>
                </a:lnTo>
                <a:lnTo>
                  <a:pt x="108504" y="46185"/>
                </a:lnTo>
                <a:lnTo>
                  <a:pt x="115985" y="48680"/>
                </a:lnTo>
                <a:lnTo>
                  <a:pt x="123467" y="51175"/>
                </a:lnTo>
                <a:lnTo>
                  <a:pt x="130948" y="53053"/>
                </a:lnTo>
                <a:lnTo>
                  <a:pt x="141548" y="54297"/>
                </a:lnTo>
                <a:lnTo>
                  <a:pt x="150902" y="54297"/>
                </a:lnTo>
                <a:lnTo>
                  <a:pt x="160256" y="54923"/>
                </a:lnTo>
                <a:lnTo>
                  <a:pt x="168356" y="54297"/>
                </a:lnTo>
                <a:lnTo>
                  <a:pt x="176465" y="54297"/>
                </a:lnTo>
                <a:lnTo>
                  <a:pt x="183946" y="53053"/>
                </a:lnTo>
                <a:lnTo>
                  <a:pt x="190810" y="52427"/>
                </a:lnTo>
                <a:lnTo>
                  <a:pt x="197046" y="50549"/>
                </a:lnTo>
                <a:lnTo>
                  <a:pt x="203900" y="49306"/>
                </a:lnTo>
                <a:lnTo>
                  <a:pt x="209518" y="47437"/>
                </a:lnTo>
                <a:lnTo>
                  <a:pt x="215745" y="45559"/>
                </a:lnTo>
                <a:lnTo>
                  <a:pt x="221981" y="43063"/>
                </a:lnTo>
                <a:lnTo>
                  <a:pt x="227599" y="40568"/>
                </a:lnTo>
                <a:lnTo>
                  <a:pt x="233835" y="38073"/>
                </a:lnTo>
                <a:lnTo>
                  <a:pt x="240071" y="35577"/>
                </a:lnTo>
                <a:lnTo>
                  <a:pt x="246298" y="33082"/>
                </a:lnTo>
                <a:lnTo>
                  <a:pt x="246926" y="26839"/>
                </a:lnTo>
                <a:lnTo>
                  <a:pt x="245053" y="19971"/>
                </a:lnTo>
                <a:lnTo>
                  <a:pt x="242562" y="14354"/>
                </a:lnTo>
                <a:lnTo>
                  <a:pt x="238199" y="9363"/>
                </a:lnTo>
                <a:lnTo>
                  <a:pt x="231335" y="13728"/>
                </a:lnTo>
                <a:lnTo>
                  <a:pt x="223235" y="18101"/>
                </a:lnTo>
                <a:lnTo>
                  <a:pt x="214500" y="21840"/>
                </a:lnTo>
                <a:lnTo>
                  <a:pt x="205773" y="25587"/>
                </a:lnTo>
                <a:lnTo>
                  <a:pt x="195791" y="28709"/>
                </a:lnTo>
                <a:lnTo>
                  <a:pt x="186446" y="31830"/>
                </a:lnTo>
                <a:lnTo>
                  <a:pt x="177092" y="33699"/>
                </a:lnTo>
                <a:lnTo>
                  <a:pt x="168983" y="34951"/>
                </a:lnTo>
                <a:lnTo>
                  <a:pt x="123467" y="34951"/>
                </a:lnTo>
                <a:lnTo>
                  <a:pt x="117231" y="32456"/>
                </a:lnTo>
                <a:lnTo>
                  <a:pt x="109122" y="28083"/>
                </a:lnTo>
                <a:lnTo>
                  <a:pt x="99768" y="22466"/>
                </a:lnTo>
                <a:lnTo>
                  <a:pt x="91041" y="16849"/>
                </a:lnTo>
                <a:lnTo>
                  <a:pt x="82314" y="10607"/>
                </a:lnTo>
                <a:lnTo>
                  <a:pt x="75451" y="5616"/>
                </a:lnTo>
                <a:lnTo>
                  <a:pt x="70460" y="1869"/>
                </a:lnTo>
                <a:lnTo>
                  <a:pt x="68596" y="626"/>
                </a:lnTo>
                <a:lnTo>
                  <a:pt x="64224" y="0"/>
                </a:lnTo>
                <a:lnTo>
                  <a:pt x="60488" y="0"/>
                </a:lnTo>
                <a:lnTo>
                  <a:pt x="56124" y="626"/>
                </a:lnTo>
                <a:lnTo>
                  <a:pt x="52379" y="1869"/>
                </a:lnTo>
                <a:lnTo>
                  <a:pt x="48016" y="3121"/>
                </a:lnTo>
                <a:lnTo>
                  <a:pt x="44279" y="4373"/>
                </a:lnTo>
                <a:lnTo>
                  <a:pt x="39907" y="6242"/>
                </a:lnTo>
                <a:lnTo>
                  <a:pt x="36170" y="7485"/>
                </a:lnTo>
                <a:lnTo>
                  <a:pt x="31180" y="11233"/>
                </a:lnTo>
                <a:lnTo>
                  <a:pt x="25571" y="15606"/>
                </a:lnTo>
                <a:lnTo>
                  <a:pt x="19953" y="20597"/>
                </a:lnTo>
                <a:lnTo>
                  <a:pt x="13726" y="24961"/>
                </a:lnTo>
                <a:lnTo>
                  <a:pt x="8735" y="29961"/>
                </a:lnTo>
                <a:lnTo>
                  <a:pt x="4372" y="33082"/>
                </a:lnTo>
                <a:close/>
              </a:path>
            </a:pathLst>
          </a:custGeom>
          <a:solidFill>
            <a:srgbClr val="000000"/>
          </a:solidFill>
        </p:spPr>
        <p:txBody>
          <a:bodyPr wrap="square" lIns="0" tIns="0" rIns="0" bIns="0" rtlCol="0">
            <a:noAutofit/>
          </a:bodyPr>
          <a:lstStyle/>
          <a:p>
            <a:endParaRPr/>
          </a:p>
        </p:txBody>
      </p:sp>
      <p:sp>
        <p:nvSpPr>
          <p:cNvPr id="180" name="object 180"/>
          <p:cNvSpPr/>
          <p:nvPr/>
        </p:nvSpPr>
        <p:spPr>
          <a:xfrm>
            <a:off x="7825524" y="6339690"/>
            <a:ext cx="172763" cy="345131"/>
          </a:xfrm>
          <a:custGeom>
            <a:avLst/>
            <a:gdLst/>
            <a:ahLst/>
            <a:cxnLst/>
            <a:rect l="l" t="t" r="r" b="b"/>
            <a:pathLst>
              <a:path w="172763" h="345131">
                <a:moveTo>
                  <a:pt x="135930" y="60539"/>
                </a:moveTo>
                <a:lnTo>
                  <a:pt x="142802" y="55540"/>
                </a:lnTo>
                <a:lnTo>
                  <a:pt x="147767" y="49306"/>
                </a:lnTo>
                <a:lnTo>
                  <a:pt x="150902" y="43063"/>
                </a:lnTo>
                <a:lnTo>
                  <a:pt x="152121" y="36195"/>
                </a:lnTo>
                <a:lnTo>
                  <a:pt x="150902" y="28709"/>
                </a:lnTo>
                <a:lnTo>
                  <a:pt x="147157" y="21840"/>
                </a:lnTo>
                <a:lnTo>
                  <a:pt x="141583" y="16223"/>
                </a:lnTo>
                <a:lnTo>
                  <a:pt x="134066" y="10607"/>
                </a:lnTo>
                <a:lnTo>
                  <a:pt x="125331" y="6242"/>
                </a:lnTo>
                <a:lnTo>
                  <a:pt x="115358" y="3121"/>
                </a:lnTo>
                <a:lnTo>
                  <a:pt x="103513" y="626"/>
                </a:lnTo>
                <a:lnTo>
                  <a:pt x="91659" y="0"/>
                </a:lnTo>
                <a:lnTo>
                  <a:pt x="79814" y="626"/>
                </a:lnTo>
                <a:lnTo>
                  <a:pt x="68588" y="3121"/>
                </a:lnTo>
                <a:lnTo>
                  <a:pt x="57988" y="6242"/>
                </a:lnTo>
                <a:lnTo>
                  <a:pt x="49261" y="10607"/>
                </a:lnTo>
                <a:lnTo>
                  <a:pt x="41779" y="16223"/>
                </a:lnTo>
                <a:lnTo>
                  <a:pt x="36789" y="21840"/>
                </a:lnTo>
                <a:lnTo>
                  <a:pt x="33052" y="28709"/>
                </a:lnTo>
                <a:lnTo>
                  <a:pt x="31798" y="36195"/>
                </a:lnTo>
                <a:lnTo>
                  <a:pt x="33052" y="43063"/>
                </a:lnTo>
                <a:lnTo>
                  <a:pt x="36170" y="49306"/>
                </a:lnTo>
                <a:lnTo>
                  <a:pt x="40534" y="55540"/>
                </a:lnTo>
                <a:lnTo>
                  <a:pt x="47388" y="60539"/>
                </a:lnTo>
                <a:lnTo>
                  <a:pt x="43025" y="77389"/>
                </a:lnTo>
                <a:lnTo>
                  <a:pt x="36789" y="101725"/>
                </a:lnTo>
                <a:lnTo>
                  <a:pt x="29307" y="130434"/>
                </a:lnTo>
                <a:lnTo>
                  <a:pt x="21199" y="161639"/>
                </a:lnTo>
                <a:lnTo>
                  <a:pt x="13717" y="191600"/>
                </a:lnTo>
                <a:lnTo>
                  <a:pt x="7481" y="217814"/>
                </a:lnTo>
                <a:lnTo>
                  <a:pt x="3118" y="237159"/>
                </a:lnTo>
                <a:lnTo>
                  <a:pt x="627" y="247149"/>
                </a:lnTo>
                <a:lnTo>
                  <a:pt x="0" y="254009"/>
                </a:lnTo>
                <a:lnTo>
                  <a:pt x="0" y="262748"/>
                </a:lnTo>
                <a:lnTo>
                  <a:pt x="1245" y="271486"/>
                </a:lnTo>
                <a:lnTo>
                  <a:pt x="3745" y="280848"/>
                </a:lnTo>
                <a:lnTo>
                  <a:pt x="6236" y="290209"/>
                </a:lnTo>
                <a:lnTo>
                  <a:pt x="9981" y="300195"/>
                </a:lnTo>
                <a:lnTo>
                  <a:pt x="14963" y="308933"/>
                </a:lnTo>
                <a:lnTo>
                  <a:pt x="19953" y="317670"/>
                </a:lnTo>
                <a:lnTo>
                  <a:pt x="25571" y="324536"/>
                </a:lnTo>
                <a:lnTo>
                  <a:pt x="32425" y="330152"/>
                </a:lnTo>
                <a:lnTo>
                  <a:pt x="39289" y="334521"/>
                </a:lnTo>
                <a:lnTo>
                  <a:pt x="45525" y="338266"/>
                </a:lnTo>
                <a:lnTo>
                  <a:pt x="51752" y="341387"/>
                </a:lnTo>
                <a:lnTo>
                  <a:pt x="56743" y="343259"/>
                </a:lnTo>
                <a:lnTo>
                  <a:pt x="59861" y="343883"/>
                </a:lnTo>
                <a:lnTo>
                  <a:pt x="61106" y="344507"/>
                </a:lnTo>
                <a:lnTo>
                  <a:pt x="70460" y="344507"/>
                </a:lnTo>
                <a:lnTo>
                  <a:pt x="80441" y="345131"/>
                </a:lnTo>
                <a:lnTo>
                  <a:pt x="91659" y="345131"/>
                </a:lnTo>
                <a:lnTo>
                  <a:pt x="103513" y="344507"/>
                </a:lnTo>
                <a:lnTo>
                  <a:pt x="114731" y="344507"/>
                </a:lnTo>
                <a:lnTo>
                  <a:pt x="123467" y="343259"/>
                </a:lnTo>
                <a:lnTo>
                  <a:pt x="129076" y="342011"/>
                </a:lnTo>
                <a:lnTo>
                  <a:pt x="132812" y="340138"/>
                </a:lnTo>
                <a:lnTo>
                  <a:pt x="137185" y="337642"/>
                </a:lnTo>
                <a:lnTo>
                  <a:pt x="141583" y="335145"/>
                </a:lnTo>
                <a:lnTo>
                  <a:pt x="146547" y="332649"/>
                </a:lnTo>
                <a:lnTo>
                  <a:pt x="151512" y="329528"/>
                </a:lnTo>
                <a:lnTo>
                  <a:pt x="156476" y="325783"/>
                </a:lnTo>
                <a:lnTo>
                  <a:pt x="160918" y="322039"/>
                </a:lnTo>
                <a:lnTo>
                  <a:pt x="165883" y="317670"/>
                </a:lnTo>
                <a:lnTo>
                  <a:pt x="171457" y="297074"/>
                </a:lnTo>
                <a:lnTo>
                  <a:pt x="172763" y="263997"/>
                </a:lnTo>
                <a:lnTo>
                  <a:pt x="171457" y="234037"/>
                </a:lnTo>
                <a:lnTo>
                  <a:pt x="170847" y="220309"/>
                </a:lnTo>
                <a:lnTo>
                  <a:pt x="135930" y="60539"/>
                </a:lnTo>
                <a:close/>
              </a:path>
            </a:pathLst>
          </a:custGeom>
          <a:solidFill>
            <a:srgbClr val="CCFBFF"/>
          </a:solidFill>
        </p:spPr>
        <p:txBody>
          <a:bodyPr wrap="square" lIns="0" tIns="0" rIns="0" bIns="0" rtlCol="0">
            <a:noAutofit/>
          </a:bodyPr>
          <a:lstStyle/>
          <a:p>
            <a:endParaRPr/>
          </a:p>
        </p:txBody>
      </p:sp>
      <p:sp>
        <p:nvSpPr>
          <p:cNvPr id="181" name="object 181"/>
          <p:cNvSpPr/>
          <p:nvPr/>
        </p:nvSpPr>
        <p:spPr>
          <a:xfrm>
            <a:off x="7718901" y="6106896"/>
            <a:ext cx="272506" cy="260877"/>
          </a:xfrm>
          <a:custGeom>
            <a:avLst/>
            <a:gdLst/>
            <a:ahLst/>
            <a:cxnLst/>
            <a:rect l="l" t="t" r="r" b="b"/>
            <a:pathLst>
              <a:path w="272506" h="260877">
                <a:moveTo>
                  <a:pt x="72951" y="148536"/>
                </a:moveTo>
                <a:lnTo>
                  <a:pt x="53625" y="187852"/>
                </a:lnTo>
                <a:lnTo>
                  <a:pt x="99768" y="192226"/>
                </a:lnTo>
                <a:lnTo>
                  <a:pt x="85423" y="212197"/>
                </a:lnTo>
                <a:lnTo>
                  <a:pt x="165238" y="214066"/>
                </a:lnTo>
                <a:lnTo>
                  <a:pt x="192046" y="260877"/>
                </a:lnTo>
                <a:lnTo>
                  <a:pt x="245680" y="187852"/>
                </a:lnTo>
                <a:lnTo>
                  <a:pt x="272506" y="0"/>
                </a:lnTo>
                <a:lnTo>
                  <a:pt x="202028" y="134181"/>
                </a:lnTo>
                <a:lnTo>
                  <a:pt x="204518" y="187852"/>
                </a:lnTo>
                <a:lnTo>
                  <a:pt x="202028" y="226551"/>
                </a:lnTo>
                <a:lnTo>
                  <a:pt x="114104" y="126695"/>
                </a:lnTo>
                <a:lnTo>
                  <a:pt x="0" y="121696"/>
                </a:lnTo>
                <a:lnTo>
                  <a:pt x="72951" y="148536"/>
                </a:lnTo>
                <a:close/>
              </a:path>
            </a:pathLst>
          </a:custGeom>
          <a:solidFill>
            <a:srgbClr val="8BF766"/>
          </a:solidFill>
        </p:spPr>
        <p:txBody>
          <a:bodyPr wrap="square" lIns="0" tIns="0" rIns="0" bIns="0" rtlCol="0">
            <a:noAutofit/>
          </a:bodyPr>
          <a:lstStyle/>
          <a:p>
            <a:endParaRPr/>
          </a:p>
        </p:txBody>
      </p:sp>
      <p:sp>
        <p:nvSpPr>
          <p:cNvPr id="182" name="object 182"/>
          <p:cNvSpPr/>
          <p:nvPr/>
        </p:nvSpPr>
        <p:spPr>
          <a:xfrm>
            <a:off x="7496919" y="6034497"/>
            <a:ext cx="665980" cy="338893"/>
          </a:xfrm>
          <a:custGeom>
            <a:avLst/>
            <a:gdLst/>
            <a:ahLst/>
            <a:cxnLst/>
            <a:rect l="l" t="t" r="r" b="b"/>
            <a:pathLst>
              <a:path w="665980" h="338893">
                <a:moveTo>
                  <a:pt x="545003" y="24961"/>
                </a:moveTo>
                <a:lnTo>
                  <a:pt x="530023" y="56166"/>
                </a:lnTo>
                <a:lnTo>
                  <a:pt x="518787" y="91744"/>
                </a:lnTo>
                <a:lnTo>
                  <a:pt x="511907" y="128565"/>
                </a:lnTo>
                <a:lnTo>
                  <a:pt x="506942" y="163517"/>
                </a:lnTo>
                <a:lnTo>
                  <a:pt x="503807" y="193478"/>
                </a:lnTo>
                <a:lnTo>
                  <a:pt x="502587" y="216570"/>
                </a:lnTo>
                <a:lnTo>
                  <a:pt x="501368" y="229047"/>
                </a:lnTo>
                <a:lnTo>
                  <a:pt x="499452" y="231542"/>
                </a:lnTo>
                <a:lnTo>
                  <a:pt x="496316" y="233420"/>
                </a:lnTo>
                <a:lnTo>
                  <a:pt x="491352" y="235915"/>
                </a:lnTo>
                <a:lnTo>
                  <a:pt x="486388" y="237785"/>
                </a:lnTo>
                <a:lnTo>
                  <a:pt x="480726" y="239663"/>
                </a:lnTo>
                <a:lnTo>
                  <a:pt x="475762" y="240906"/>
                </a:lnTo>
                <a:lnTo>
                  <a:pt x="471407" y="241532"/>
                </a:lnTo>
                <a:lnTo>
                  <a:pt x="468881" y="242158"/>
                </a:lnTo>
                <a:lnTo>
                  <a:pt x="471407" y="232794"/>
                </a:lnTo>
                <a:lnTo>
                  <a:pt x="475152" y="216570"/>
                </a:lnTo>
                <a:lnTo>
                  <a:pt x="479507" y="194721"/>
                </a:lnTo>
                <a:lnTo>
                  <a:pt x="483862" y="169133"/>
                </a:lnTo>
                <a:lnTo>
                  <a:pt x="487607" y="142293"/>
                </a:lnTo>
                <a:lnTo>
                  <a:pt x="490133" y="116705"/>
                </a:lnTo>
                <a:lnTo>
                  <a:pt x="491352" y="92996"/>
                </a:lnTo>
                <a:lnTo>
                  <a:pt x="490133" y="74268"/>
                </a:lnTo>
                <a:lnTo>
                  <a:pt x="486388" y="79258"/>
                </a:lnTo>
                <a:lnTo>
                  <a:pt x="482642" y="86753"/>
                </a:lnTo>
                <a:lnTo>
                  <a:pt x="478288" y="95491"/>
                </a:lnTo>
                <a:lnTo>
                  <a:pt x="473933" y="106098"/>
                </a:lnTo>
                <a:lnTo>
                  <a:pt x="469491" y="116705"/>
                </a:lnTo>
                <a:lnTo>
                  <a:pt x="465789" y="126695"/>
                </a:lnTo>
                <a:lnTo>
                  <a:pt x="462044" y="135433"/>
                </a:lnTo>
                <a:lnTo>
                  <a:pt x="458926" y="142919"/>
                </a:lnTo>
                <a:lnTo>
                  <a:pt x="456435" y="151031"/>
                </a:lnTo>
                <a:lnTo>
                  <a:pt x="453317" y="158526"/>
                </a:lnTo>
                <a:lnTo>
                  <a:pt x="450199" y="166012"/>
                </a:lnTo>
                <a:lnTo>
                  <a:pt x="446454" y="173506"/>
                </a:lnTo>
                <a:lnTo>
                  <a:pt x="443336" y="180992"/>
                </a:lnTo>
                <a:lnTo>
                  <a:pt x="439600" y="187861"/>
                </a:lnTo>
                <a:lnTo>
                  <a:pt x="435854" y="195347"/>
                </a:lnTo>
                <a:lnTo>
                  <a:pt x="436481" y="198468"/>
                </a:lnTo>
                <a:lnTo>
                  <a:pt x="438354" y="200964"/>
                </a:lnTo>
                <a:lnTo>
                  <a:pt x="441463" y="202833"/>
                </a:lnTo>
                <a:lnTo>
                  <a:pt x="445208" y="202216"/>
                </a:lnTo>
                <a:lnTo>
                  <a:pt x="448954" y="192852"/>
                </a:lnTo>
                <a:lnTo>
                  <a:pt x="453936" y="182862"/>
                </a:lnTo>
                <a:lnTo>
                  <a:pt x="458926" y="172254"/>
                </a:lnTo>
                <a:lnTo>
                  <a:pt x="464535" y="161647"/>
                </a:lnTo>
                <a:lnTo>
                  <a:pt x="468881" y="152283"/>
                </a:lnTo>
                <a:lnTo>
                  <a:pt x="472626" y="144797"/>
                </a:lnTo>
                <a:lnTo>
                  <a:pt x="475152" y="139798"/>
                </a:lnTo>
                <a:lnTo>
                  <a:pt x="476371" y="137929"/>
                </a:lnTo>
                <a:lnTo>
                  <a:pt x="474542" y="154779"/>
                </a:lnTo>
                <a:lnTo>
                  <a:pt x="472626" y="171002"/>
                </a:lnTo>
                <a:lnTo>
                  <a:pt x="468881" y="187235"/>
                </a:lnTo>
                <a:lnTo>
                  <a:pt x="464535" y="202833"/>
                </a:lnTo>
                <a:lnTo>
                  <a:pt x="458926" y="218440"/>
                </a:lnTo>
                <a:lnTo>
                  <a:pt x="452690" y="232794"/>
                </a:lnTo>
                <a:lnTo>
                  <a:pt x="444581" y="247149"/>
                </a:lnTo>
                <a:lnTo>
                  <a:pt x="435854" y="260251"/>
                </a:lnTo>
                <a:lnTo>
                  <a:pt x="432736" y="241532"/>
                </a:lnTo>
                <a:lnTo>
                  <a:pt x="429618" y="222187"/>
                </a:lnTo>
                <a:lnTo>
                  <a:pt x="426500" y="203459"/>
                </a:lnTo>
                <a:lnTo>
                  <a:pt x="421518" y="185357"/>
                </a:lnTo>
                <a:lnTo>
                  <a:pt x="418400" y="179740"/>
                </a:lnTo>
                <a:lnTo>
                  <a:pt x="415282" y="174124"/>
                </a:lnTo>
                <a:lnTo>
                  <a:pt x="411537" y="168507"/>
                </a:lnTo>
                <a:lnTo>
                  <a:pt x="407801" y="163517"/>
                </a:lnTo>
                <a:lnTo>
                  <a:pt x="402810" y="159152"/>
                </a:lnTo>
                <a:lnTo>
                  <a:pt x="397820" y="156031"/>
                </a:lnTo>
                <a:lnTo>
                  <a:pt x="392211" y="154153"/>
                </a:lnTo>
                <a:lnTo>
                  <a:pt x="385347" y="154153"/>
                </a:lnTo>
                <a:lnTo>
                  <a:pt x="394701" y="162891"/>
                </a:lnTo>
                <a:lnTo>
                  <a:pt x="402183" y="173506"/>
                </a:lnTo>
                <a:lnTo>
                  <a:pt x="408419" y="185357"/>
                </a:lnTo>
                <a:lnTo>
                  <a:pt x="412783" y="197842"/>
                </a:lnTo>
                <a:lnTo>
                  <a:pt x="415901" y="211571"/>
                </a:lnTo>
                <a:lnTo>
                  <a:pt x="418400" y="224056"/>
                </a:lnTo>
                <a:lnTo>
                  <a:pt x="420264" y="236541"/>
                </a:lnTo>
                <a:lnTo>
                  <a:pt x="421518" y="247775"/>
                </a:lnTo>
                <a:lnTo>
                  <a:pt x="422137" y="257756"/>
                </a:lnTo>
                <a:lnTo>
                  <a:pt x="420891" y="267120"/>
                </a:lnTo>
                <a:lnTo>
                  <a:pt x="419019" y="275858"/>
                </a:lnTo>
                <a:lnTo>
                  <a:pt x="416528" y="284596"/>
                </a:lnTo>
                <a:lnTo>
                  <a:pt x="415282" y="282100"/>
                </a:lnTo>
                <a:lnTo>
                  <a:pt x="412164" y="275858"/>
                </a:lnTo>
                <a:lnTo>
                  <a:pt x="406547" y="266494"/>
                </a:lnTo>
                <a:lnTo>
                  <a:pt x="399692" y="255261"/>
                </a:lnTo>
                <a:lnTo>
                  <a:pt x="391583" y="242775"/>
                </a:lnTo>
                <a:lnTo>
                  <a:pt x="382229" y="230299"/>
                </a:lnTo>
                <a:lnTo>
                  <a:pt x="371630" y="218440"/>
                </a:lnTo>
                <a:lnTo>
                  <a:pt x="361030" y="208450"/>
                </a:lnTo>
                <a:lnTo>
                  <a:pt x="355421" y="204085"/>
                </a:lnTo>
                <a:lnTo>
                  <a:pt x="349803" y="200338"/>
                </a:lnTo>
                <a:lnTo>
                  <a:pt x="344194" y="196599"/>
                </a:lnTo>
                <a:lnTo>
                  <a:pt x="337958" y="194095"/>
                </a:lnTo>
                <a:lnTo>
                  <a:pt x="331104" y="190982"/>
                </a:lnTo>
                <a:lnTo>
                  <a:pt x="324868" y="189104"/>
                </a:lnTo>
                <a:lnTo>
                  <a:pt x="318005" y="187235"/>
                </a:lnTo>
                <a:lnTo>
                  <a:pt x="311150" y="185357"/>
                </a:lnTo>
                <a:lnTo>
                  <a:pt x="303669" y="184114"/>
                </a:lnTo>
                <a:lnTo>
                  <a:pt x="296805" y="183488"/>
                </a:lnTo>
                <a:lnTo>
                  <a:pt x="274979" y="183488"/>
                </a:lnTo>
                <a:lnTo>
                  <a:pt x="268125" y="184740"/>
                </a:lnTo>
                <a:lnTo>
                  <a:pt x="260643" y="185357"/>
                </a:lnTo>
                <a:lnTo>
                  <a:pt x="253780" y="187235"/>
                </a:lnTo>
                <a:lnTo>
                  <a:pt x="249417" y="189730"/>
                </a:lnTo>
                <a:lnTo>
                  <a:pt x="244426" y="192226"/>
                </a:lnTo>
                <a:lnTo>
                  <a:pt x="241308" y="195973"/>
                </a:lnTo>
                <a:lnTo>
                  <a:pt x="241935" y="201590"/>
                </a:lnTo>
                <a:lnTo>
                  <a:pt x="250044" y="202833"/>
                </a:lnTo>
                <a:lnTo>
                  <a:pt x="258771" y="204711"/>
                </a:lnTo>
                <a:lnTo>
                  <a:pt x="268125" y="205954"/>
                </a:lnTo>
                <a:lnTo>
                  <a:pt x="278097" y="208450"/>
                </a:lnTo>
                <a:lnTo>
                  <a:pt x="288078" y="210954"/>
                </a:lnTo>
                <a:lnTo>
                  <a:pt x="298051" y="214692"/>
                </a:lnTo>
                <a:lnTo>
                  <a:pt x="307405" y="219692"/>
                </a:lnTo>
                <a:lnTo>
                  <a:pt x="315514" y="225308"/>
                </a:lnTo>
                <a:lnTo>
                  <a:pt x="313641" y="227803"/>
                </a:lnTo>
                <a:lnTo>
                  <a:pt x="309905" y="230299"/>
                </a:lnTo>
                <a:lnTo>
                  <a:pt x="305533" y="233420"/>
                </a:lnTo>
                <a:lnTo>
                  <a:pt x="300551" y="236541"/>
                </a:lnTo>
                <a:lnTo>
                  <a:pt x="296178" y="240280"/>
                </a:lnTo>
                <a:lnTo>
                  <a:pt x="292442" y="244027"/>
                </a:lnTo>
                <a:lnTo>
                  <a:pt x="289951" y="247149"/>
                </a:lnTo>
                <a:lnTo>
                  <a:pt x="289324" y="250896"/>
                </a:lnTo>
                <a:lnTo>
                  <a:pt x="293069" y="252765"/>
                </a:lnTo>
                <a:lnTo>
                  <a:pt x="297433" y="254017"/>
                </a:lnTo>
                <a:lnTo>
                  <a:pt x="301796" y="255261"/>
                </a:lnTo>
                <a:lnTo>
                  <a:pt x="306787" y="255887"/>
                </a:lnTo>
                <a:lnTo>
                  <a:pt x="311150" y="256513"/>
                </a:lnTo>
                <a:lnTo>
                  <a:pt x="315514" y="257756"/>
                </a:lnTo>
                <a:lnTo>
                  <a:pt x="319877" y="259008"/>
                </a:lnTo>
                <a:lnTo>
                  <a:pt x="323622" y="260877"/>
                </a:lnTo>
                <a:lnTo>
                  <a:pt x="322995" y="263373"/>
                </a:lnTo>
                <a:lnTo>
                  <a:pt x="322368" y="267120"/>
                </a:lnTo>
                <a:lnTo>
                  <a:pt x="322995" y="271485"/>
                </a:lnTo>
                <a:lnTo>
                  <a:pt x="324868" y="273989"/>
                </a:lnTo>
                <a:lnTo>
                  <a:pt x="328604" y="274606"/>
                </a:lnTo>
                <a:lnTo>
                  <a:pt x="332349" y="275232"/>
                </a:lnTo>
                <a:lnTo>
                  <a:pt x="340458" y="275232"/>
                </a:lnTo>
                <a:lnTo>
                  <a:pt x="344194" y="275858"/>
                </a:lnTo>
                <a:lnTo>
                  <a:pt x="347940" y="276484"/>
                </a:lnTo>
                <a:lnTo>
                  <a:pt x="351676" y="277727"/>
                </a:lnTo>
                <a:lnTo>
                  <a:pt x="354794" y="278979"/>
                </a:lnTo>
                <a:lnTo>
                  <a:pt x="351676" y="280222"/>
                </a:lnTo>
                <a:lnTo>
                  <a:pt x="347940" y="282100"/>
                </a:lnTo>
                <a:lnTo>
                  <a:pt x="342949" y="283970"/>
                </a:lnTo>
                <a:lnTo>
                  <a:pt x="337340" y="286465"/>
                </a:lnTo>
                <a:lnTo>
                  <a:pt x="331104" y="288960"/>
                </a:lnTo>
                <a:lnTo>
                  <a:pt x="324241" y="291464"/>
                </a:lnTo>
                <a:lnTo>
                  <a:pt x="317386" y="293960"/>
                </a:lnTo>
                <a:lnTo>
                  <a:pt x="309278" y="296455"/>
                </a:lnTo>
                <a:lnTo>
                  <a:pt x="301796" y="298950"/>
                </a:lnTo>
                <a:lnTo>
                  <a:pt x="293687" y="302072"/>
                </a:lnTo>
                <a:lnTo>
                  <a:pt x="286206" y="303941"/>
                </a:lnTo>
                <a:lnTo>
                  <a:pt x="278097" y="306436"/>
                </a:lnTo>
                <a:lnTo>
                  <a:pt x="270616" y="308932"/>
                </a:lnTo>
                <a:lnTo>
                  <a:pt x="263761" y="310810"/>
                </a:lnTo>
                <a:lnTo>
                  <a:pt x="256898" y="312053"/>
                </a:lnTo>
                <a:lnTo>
                  <a:pt x="250662" y="313305"/>
                </a:lnTo>
                <a:lnTo>
                  <a:pt x="243808" y="313931"/>
                </a:lnTo>
                <a:lnTo>
                  <a:pt x="234453" y="313305"/>
                </a:lnTo>
                <a:lnTo>
                  <a:pt x="223227" y="311436"/>
                </a:lnTo>
                <a:lnTo>
                  <a:pt x="211382" y="308932"/>
                </a:lnTo>
                <a:lnTo>
                  <a:pt x="200155" y="306436"/>
                </a:lnTo>
                <a:lnTo>
                  <a:pt x="189555" y="303315"/>
                </a:lnTo>
                <a:lnTo>
                  <a:pt x="181447" y="300194"/>
                </a:lnTo>
                <a:lnTo>
                  <a:pt x="175838" y="298324"/>
                </a:lnTo>
                <a:lnTo>
                  <a:pt x="169602" y="297081"/>
                </a:lnTo>
                <a:lnTo>
                  <a:pt x="163366" y="295829"/>
                </a:lnTo>
                <a:lnTo>
                  <a:pt x="157130" y="293960"/>
                </a:lnTo>
                <a:lnTo>
                  <a:pt x="150893" y="292082"/>
                </a:lnTo>
                <a:lnTo>
                  <a:pt x="144666" y="290212"/>
                </a:lnTo>
                <a:lnTo>
                  <a:pt x="138430" y="288343"/>
                </a:lnTo>
                <a:lnTo>
                  <a:pt x="132194" y="287091"/>
                </a:lnTo>
                <a:lnTo>
                  <a:pt x="125958" y="285839"/>
                </a:lnTo>
                <a:lnTo>
                  <a:pt x="117849" y="285222"/>
                </a:lnTo>
                <a:lnTo>
                  <a:pt x="109122" y="285222"/>
                </a:lnTo>
                <a:lnTo>
                  <a:pt x="101014" y="284596"/>
                </a:lnTo>
                <a:lnTo>
                  <a:pt x="93532" y="283970"/>
                </a:lnTo>
                <a:lnTo>
                  <a:pt x="85423" y="283344"/>
                </a:lnTo>
                <a:lnTo>
                  <a:pt x="77323" y="282726"/>
                </a:lnTo>
                <a:lnTo>
                  <a:pt x="69833" y="282726"/>
                </a:lnTo>
                <a:lnTo>
                  <a:pt x="61733" y="283344"/>
                </a:lnTo>
                <a:lnTo>
                  <a:pt x="54252" y="283970"/>
                </a:lnTo>
                <a:lnTo>
                  <a:pt x="46770" y="285222"/>
                </a:lnTo>
                <a:lnTo>
                  <a:pt x="39280" y="287091"/>
                </a:lnTo>
                <a:lnTo>
                  <a:pt x="31798" y="289586"/>
                </a:lnTo>
                <a:lnTo>
                  <a:pt x="23698" y="292708"/>
                </a:lnTo>
                <a:lnTo>
                  <a:pt x="16217" y="296455"/>
                </a:lnTo>
                <a:lnTo>
                  <a:pt x="8727" y="301446"/>
                </a:lnTo>
                <a:lnTo>
                  <a:pt x="1245" y="307688"/>
                </a:lnTo>
                <a:lnTo>
                  <a:pt x="0" y="309558"/>
                </a:lnTo>
                <a:lnTo>
                  <a:pt x="627" y="311436"/>
                </a:lnTo>
                <a:lnTo>
                  <a:pt x="1872" y="313305"/>
                </a:lnTo>
                <a:lnTo>
                  <a:pt x="2490" y="315800"/>
                </a:lnTo>
                <a:lnTo>
                  <a:pt x="7481" y="312053"/>
                </a:lnTo>
                <a:lnTo>
                  <a:pt x="13717" y="308314"/>
                </a:lnTo>
                <a:lnTo>
                  <a:pt x="19953" y="305819"/>
                </a:lnTo>
                <a:lnTo>
                  <a:pt x="27435" y="303315"/>
                </a:lnTo>
                <a:lnTo>
                  <a:pt x="34298" y="300820"/>
                </a:lnTo>
                <a:lnTo>
                  <a:pt x="41779" y="299576"/>
                </a:lnTo>
                <a:lnTo>
                  <a:pt x="48016" y="298950"/>
                </a:lnTo>
                <a:lnTo>
                  <a:pt x="54252" y="298324"/>
                </a:lnTo>
                <a:lnTo>
                  <a:pt x="50507" y="300194"/>
                </a:lnTo>
                <a:lnTo>
                  <a:pt x="46770" y="302072"/>
                </a:lnTo>
                <a:lnTo>
                  <a:pt x="43652" y="303941"/>
                </a:lnTo>
                <a:lnTo>
                  <a:pt x="39907" y="306436"/>
                </a:lnTo>
                <a:lnTo>
                  <a:pt x="36789" y="308932"/>
                </a:lnTo>
                <a:lnTo>
                  <a:pt x="33671" y="311436"/>
                </a:lnTo>
                <a:lnTo>
                  <a:pt x="29934" y="314548"/>
                </a:lnTo>
                <a:lnTo>
                  <a:pt x="26816" y="317052"/>
                </a:lnTo>
                <a:lnTo>
                  <a:pt x="25562" y="320174"/>
                </a:lnTo>
                <a:lnTo>
                  <a:pt x="26816" y="323286"/>
                </a:lnTo>
                <a:lnTo>
                  <a:pt x="28680" y="325790"/>
                </a:lnTo>
                <a:lnTo>
                  <a:pt x="30553" y="327660"/>
                </a:lnTo>
                <a:lnTo>
                  <a:pt x="35543" y="326408"/>
                </a:lnTo>
                <a:lnTo>
                  <a:pt x="39280" y="323286"/>
                </a:lnTo>
                <a:lnTo>
                  <a:pt x="43025" y="319548"/>
                </a:lnTo>
                <a:lnTo>
                  <a:pt x="46770" y="317670"/>
                </a:lnTo>
                <a:lnTo>
                  <a:pt x="52997" y="313931"/>
                </a:lnTo>
                <a:lnTo>
                  <a:pt x="59861" y="310810"/>
                </a:lnTo>
                <a:lnTo>
                  <a:pt x="67342" y="308314"/>
                </a:lnTo>
                <a:lnTo>
                  <a:pt x="74205" y="306436"/>
                </a:lnTo>
                <a:lnTo>
                  <a:pt x="81687" y="305193"/>
                </a:lnTo>
                <a:lnTo>
                  <a:pt x="89168" y="303941"/>
                </a:lnTo>
                <a:lnTo>
                  <a:pt x="97277" y="303315"/>
                </a:lnTo>
                <a:lnTo>
                  <a:pt x="105377" y="302698"/>
                </a:lnTo>
                <a:lnTo>
                  <a:pt x="112859" y="302698"/>
                </a:lnTo>
                <a:lnTo>
                  <a:pt x="120967" y="303315"/>
                </a:lnTo>
                <a:lnTo>
                  <a:pt x="129076" y="303941"/>
                </a:lnTo>
                <a:lnTo>
                  <a:pt x="136557" y="304567"/>
                </a:lnTo>
                <a:lnTo>
                  <a:pt x="144666" y="305819"/>
                </a:lnTo>
                <a:lnTo>
                  <a:pt x="152148" y="307062"/>
                </a:lnTo>
                <a:lnTo>
                  <a:pt x="159629" y="308314"/>
                </a:lnTo>
                <a:lnTo>
                  <a:pt x="167111" y="309558"/>
                </a:lnTo>
                <a:lnTo>
                  <a:pt x="178956" y="313305"/>
                </a:lnTo>
                <a:lnTo>
                  <a:pt x="190801" y="317670"/>
                </a:lnTo>
                <a:lnTo>
                  <a:pt x="202655" y="322043"/>
                </a:lnTo>
                <a:lnTo>
                  <a:pt x="214500" y="326408"/>
                </a:lnTo>
                <a:lnTo>
                  <a:pt x="226345" y="330781"/>
                </a:lnTo>
                <a:lnTo>
                  <a:pt x="238190" y="333902"/>
                </a:lnTo>
                <a:lnTo>
                  <a:pt x="250662" y="337024"/>
                </a:lnTo>
                <a:lnTo>
                  <a:pt x="263761" y="338893"/>
                </a:lnTo>
                <a:lnTo>
                  <a:pt x="265625" y="337024"/>
                </a:lnTo>
                <a:lnTo>
                  <a:pt x="266252" y="334528"/>
                </a:lnTo>
                <a:lnTo>
                  <a:pt x="266252" y="330155"/>
                </a:lnTo>
                <a:lnTo>
                  <a:pt x="269370" y="328903"/>
                </a:lnTo>
                <a:lnTo>
                  <a:pt x="273734" y="327034"/>
                </a:lnTo>
                <a:lnTo>
                  <a:pt x="279343" y="324538"/>
                </a:lnTo>
                <a:lnTo>
                  <a:pt x="286206" y="322043"/>
                </a:lnTo>
                <a:lnTo>
                  <a:pt x="294315" y="319548"/>
                </a:lnTo>
                <a:lnTo>
                  <a:pt x="303042" y="317052"/>
                </a:lnTo>
                <a:lnTo>
                  <a:pt x="311769" y="313931"/>
                </a:lnTo>
                <a:lnTo>
                  <a:pt x="321123" y="310810"/>
                </a:lnTo>
                <a:lnTo>
                  <a:pt x="331104" y="308314"/>
                </a:lnTo>
                <a:lnTo>
                  <a:pt x="340458" y="305193"/>
                </a:lnTo>
                <a:lnTo>
                  <a:pt x="349803" y="302698"/>
                </a:lnTo>
                <a:lnTo>
                  <a:pt x="359158" y="300194"/>
                </a:lnTo>
                <a:lnTo>
                  <a:pt x="367893" y="297698"/>
                </a:lnTo>
                <a:lnTo>
                  <a:pt x="375375" y="295829"/>
                </a:lnTo>
                <a:lnTo>
                  <a:pt x="382856" y="294577"/>
                </a:lnTo>
                <a:lnTo>
                  <a:pt x="388465" y="293334"/>
                </a:lnTo>
                <a:lnTo>
                  <a:pt x="387220" y="288960"/>
                </a:lnTo>
                <a:lnTo>
                  <a:pt x="380984" y="282726"/>
                </a:lnTo>
                <a:lnTo>
                  <a:pt x="371011" y="274606"/>
                </a:lnTo>
                <a:lnTo>
                  <a:pt x="359785" y="266494"/>
                </a:lnTo>
                <a:lnTo>
                  <a:pt x="347313" y="258382"/>
                </a:lnTo>
                <a:lnTo>
                  <a:pt x="336713" y="250896"/>
                </a:lnTo>
                <a:lnTo>
                  <a:pt x="327986" y="245279"/>
                </a:lnTo>
                <a:lnTo>
                  <a:pt x="323622" y="242158"/>
                </a:lnTo>
                <a:lnTo>
                  <a:pt x="325486" y="238411"/>
                </a:lnTo>
                <a:lnTo>
                  <a:pt x="328604" y="235915"/>
                </a:lnTo>
                <a:lnTo>
                  <a:pt x="331722" y="234046"/>
                </a:lnTo>
                <a:lnTo>
                  <a:pt x="334840" y="231542"/>
                </a:lnTo>
                <a:lnTo>
                  <a:pt x="332968" y="226551"/>
                </a:lnTo>
                <a:lnTo>
                  <a:pt x="327359" y="221561"/>
                </a:lnTo>
                <a:lnTo>
                  <a:pt x="319877" y="217188"/>
                </a:lnTo>
                <a:lnTo>
                  <a:pt x="311769" y="212823"/>
                </a:lnTo>
                <a:lnTo>
                  <a:pt x="302414" y="209076"/>
                </a:lnTo>
                <a:lnTo>
                  <a:pt x="294315" y="205337"/>
                </a:lnTo>
                <a:lnTo>
                  <a:pt x="287451" y="202833"/>
                </a:lnTo>
                <a:lnTo>
                  <a:pt x="283088" y="200338"/>
                </a:lnTo>
                <a:lnTo>
                  <a:pt x="290569" y="199094"/>
                </a:lnTo>
                <a:lnTo>
                  <a:pt x="297433" y="199094"/>
                </a:lnTo>
                <a:lnTo>
                  <a:pt x="304914" y="199712"/>
                </a:lnTo>
                <a:lnTo>
                  <a:pt x="311769" y="200964"/>
                </a:lnTo>
                <a:lnTo>
                  <a:pt x="318632" y="202833"/>
                </a:lnTo>
                <a:lnTo>
                  <a:pt x="325486" y="205337"/>
                </a:lnTo>
                <a:lnTo>
                  <a:pt x="331722" y="207832"/>
                </a:lnTo>
                <a:lnTo>
                  <a:pt x="337958" y="211571"/>
                </a:lnTo>
                <a:lnTo>
                  <a:pt x="362276" y="230299"/>
                </a:lnTo>
                <a:lnTo>
                  <a:pt x="380984" y="249018"/>
                </a:lnTo>
                <a:lnTo>
                  <a:pt x="395329" y="268372"/>
                </a:lnTo>
                <a:lnTo>
                  <a:pt x="405301" y="285839"/>
                </a:lnTo>
                <a:lnTo>
                  <a:pt x="411537" y="300820"/>
                </a:lnTo>
                <a:lnTo>
                  <a:pt x="415901" y="312679"/>
                </a:lnTo>
                <a:lnTo>
                  <a:pt x="419019" y="320174"/>
                </a:lnTo>
                <a:lnTo>
                  <a:pt x="421518" y="322669"/>
                </a:lnTo>
                <a:lnTo>
                  <a:pt x="423382" y="319548"/>
                </a:lnTo>
                <a:lnTo>
                  <a:pt x="426500" y="313931"/>
                </a:lnTo>
                <a:lnTo>
                  <a:pt x="430864" y="307062"/>
                </a:lnTo>
                <a:lnTo>
                  <a:pt x="435854" y="299576"/>
                </a:lnTo>
                <a:lnTo>
                  <a:pt x="440845" y="291464"/>
                </a:lnTo>
                <a:lnTo>
                  <a:pt x="445836" y="283344"/>
                </a:lnTo>
                <a:lnTo>
                  <a:pt x="450817" y="276484"/>
                </a:lnTo>
                <a:lnTo>
                  <a:pt x="454563" y="270867"/>
                </a:lnTo>
                <a:lnTo>
                  <a:pt x="461417" y="268372"/>
                </a:lnTo>
                <a:lnTo>
                  <a:pt x="468272" y="265868"/>
                </a:lnTo>
                <a:lnTo>
                  <a:pt x="474542" y="263999"/>
                </a:lnTo>
                <a:lnTo>
                  <a:pt x="480726" y="261503"/>
                </a:lnTo>
                <a:lnTo>
                  <a:pt x="487607" y="259008"/>
                </a:lnTo>
                <a:lnTo>
                  <a:pt x="495097" y="255887"/>
                </a:lnTo>
                <a:lnTo>
                  <a:pt x="503197" y="252765"/>
                </a:lnTo>
                <a:lnTo>
                  <a:pt x="512516" y="249018"/>
                </a:lnTo>
                <a:lnTo>
                  <a:pt x="516261" y="246523"/>
                </a:lnTo>
                <a:lnTo>
                  <a:pt x="521313" y="245279"/>
                </a:lnTo>
                <a:lnTo>
                  <a:pt x="526887" y="245279"/>
                </a:lnTo>
                <a:lnTo>
                  <a:pt x="533768" y="246523"/>
                </a:lnTo>
                <a:lnTo>
                  <a:pt x="541258" y="249018"/>
                </a:lnTo>
                <a:lnTo>
                  <a:pt x="549358" y="251513"/>
                </a:lnTo>
                <a:lnTo>
                  <a:pt x="558068" y="254635"/>
                </a:lnTo>
                <a:lnTo>
                  <a:pt x="567387" y="258382"/>
                </a:lnTo>
                <a:lnTo>
                  <a:pt x="576793" y="261503"/>
                </a:lnTo>
                <a:lnTo>
                  <a:pt x="586722" y="264625"/>
                </a:lnTo>
                <a:lnTo>
                  <a:pt x="596129" y="267120"/>
                </a:lnTo>
                <a:lnTo>
                  <a:pt x="606058" y="268989"/>
                </a:lnTo>
                <a:lnTo>
                  <a:pt x="615464" y="269615"/>
                </a:lnTo>
                <a:lnTo>
                  <a:pt x="624783" y="268989"/>
                </a:lnTo>
                <a:lnTo>
                  <a:pt x="633493" y="267120"/>
                </a:lnTo>
                <a:lnTo>
                  <a:pt x="642289" y="263999"/>
                </a:lnTo>
                <a:lnTo>
                  <a:pt x="645338" y="262129"/>
                </a:lnTo>
                <a:lnTo>
                  <a:pt x="648473" y="259634"/>
                </a:lnTo>
                <a:lnTo>
                  <a:pt x="651609" y="257756"/>
                </a:lnTo>
                <a:lnTo>
                  <a:pt x="654135" y="255261"/>
                </a:lnTo>
                <a:lnTo>
                  <a:pt x="656573" y="253391"/>
                </a:lnTo>
                <a:lnTo>
                  <a:pt x="659709" y="250896"/>
                </a:lnTo>
                <a:lnTo>
                  <a:pt x="662844" y="249018"/>
                </a:lnTo>
                <a:lnTo>
                  <a:pt x="665980" y="247149"/>
                </a:lnTo>
                <a:lnTo>
                  <a:pt x="663454" y="246523"/>
                </a:lnTo>
                <a:lnTo>
                  <a:pt x="657880" y="247149"/>
                </a:lnTo>
                <a:lnTo>
                  <a:pt x="650389" y="247149"/>
                </a:lnTo>
                <a:lnTo>
                  <a:pt x="640983" y="247775"/>
                </a:lnTo>
                <a:lnTo>
                  <a:pt x="631054" y="248401"/>
                </a:lnTo>
                <a:lnTo>
                  <a:pt x="621038" y="248401"/>
                </a:lnTo>
                <a:lnTo>
                  <a:pt x="611719" y="247775"/>
                </a:lnTo>
                <a:lnTo>
                  <a:pt x="604228" y="245897"/>
                </a:lnTo>
                <a:lnTo>
                  <a:pt x="594212" y="242775"/>
                </a:lnTo>
                <a:lnTo>
                  <a:pt x="583674" y="239037"/>
                </a:lnTo>
                <a:lnTo>
                  <a:pt x="573048" y="235289"/>
                </a:lnTo>
                <a:lnTo>
                  <a:pt x="562422" y="230925"/>
                </a:lnTo>
                <a:lnTo>
                  <a:pt x="553103" y="225925"/>
                </a:lnTo>
                <a:lnTo>
                  <a:pt x="545003" y="220309"/>
                </a:lnTo>
                <a:lnTo>
                  <a:pt x="538123" y="213449"/>
                </a:lnTo>
                <a:lnTo>
                  <a:pt x="533768" y="205337"/>
                </a:lnTo>
                <a:lnTo>
                  <a:pt x="532461" y="189730"/>
                </a:lnTo>
                <a:lnTo>
                  <a:pt x="534377" y="163517"/>
                </a:lnTo>
                <a:lnTo>
                  <a:pt x="539342" y="130443"/>
                </a:lnTo>
                <a:lnTo>
                  <a:pt x="545613" y="94239"/>
                </a:lnTo>
                <a:lnTo>
                  <a:pt x="552493" y="58670"/>
                </a:lnTo>
                <a:lnTo>
                  <a:pt x="558677" y="28709"/>
                </a:lnTo>
                <a:lnTo>
                  <a:pt x="563032" y="8111"/>
                </a:lnTo>
                <a:lnTo>
                  <a:pt x="564948" y="0"/>
                </a:lnTo>
                <a:lnTo>
                  <a:pt x="545003" y="24961"/>
                </a:lnTo>
                <a:close/>
              </a:path>
            </a:pathLst>
          </a:custGeom>
          <a:solidFill>
            <a:srgbClr val="000000"/>
          </a:solidFill>
        </p:spPr>
        <p:txBody>
          <a:bodyPr wrap="square" lIns="0" tIns="0" rIns="0" bIns="0" rtlCol="0">
            <a:noAutofit/>
          </a:bodyPr>
          <a:lstStyle/>
          <a:p>
            <a:endParaRPr/>
          </a:p>
        </p:txBody>
      </p:sp>
      <p:sp>
        <p:nvSpPr>
          <p:cNvPr id="183" name="object 183"/>
          <p:cNvSpPr/>
          <p:nvPr/>
        </p:nvSpPr>
        <p:spPr>
          <a:xfrm>
            <a:off x="8100539" y="6481984"/>
            <a:ext cx="160866" cy="185362"/>
          </a:xfrm>
          <a:custGeom>
            <a:avLst/>
            <a:gdLst/>
            <a:ahLst/>
            <a:cxnLst/>
            <a:rect l="l" t="t" r="r" b="b"/>
            <a:pathLst>
              <a:path w="160866" h="185362">
                <a:moveTo>
                  <a:pt x="0" y="48680"/>
                </a:moveTo>
                <a:lnTo>
                  <a:pt x="39280" y="160398"/>
                </a:lnTo>
                <a:lnTo>
                  <a:pt x="160866" y="185362"/>
                </a:lnTo>
                <a:lnTo>
                  <a:pt x="39280" y="0"/>
                </a:lnTo>
                <a:lnTo>
                  <a:pt x="0" y="48680"/>
                </a:lnTo>
                <a:close/>
              </a:path>
            </a:pathLst>
          </a:custGeom>
          <a:solidFill>
            <a:srgbClr val="BEBEBE"/>
          </a:solidFill>
        </p:spPr>
        <p:txBody>
          <a:bodyPr wrap="square" lIns="0" tIns="0" rIns="0" bIns="0" rtlCol="0">
            <a:noAutofit/>
          </a:bodyPr>
          <a:lstStyle/>
          <a:p>
            <a:endParaRPr/>
          </a:p>
        </p:txBody>
      </p:sp>
      <p:sp>
        <p:nvSpPr>
          <p:cNvPr id="184" name="object 184"/>
          <p:cNvSpPr/>
          <p:nvPr/>
        </p:nvSpPr>
        <p:spPr>
          <a:xfrm>
            <a:off x="7834260" y="6322841"/>
            <a:ext cx="501351" cy="356364"/>
          </a:xfrm>
          <a:custGeom>
            <a:avLst/>
            <a:gdLst/>
            <a:ahLst/>
            <a:cxnLst/>
            <a:rect l="l" t="t" r="r" b="b"/>
            <a:pathLst>
              <a:path w="501351" h="356364">
                <a:moveTo>
                  <a:pt x="393439" y="300194"/>
                </a:moveTo>
                <a:lnTo>
                  <a:pt x="392829" y="295201"/>
                </a:lnTo>
                <a:lnTo>
                  <a:pt x="388474" y="286463"/>
                </a:lnTo>
                <a:lnTo>
                  <a:pt x="380984" y="275229"/>
                </a:lnTo>
                <a:lnTo>
                  <a:pt x="372884" y="263373"/>
                </a:lnTo>
                <a:lnTo>
                  <a:pt x="364784" y="252139"/>
                </a:lnTo>
                <a:lnTo>
                  <a:pt x="357294" y="242149"/>
                </a:lnTo>
                <a:lnTo>
                  <a:pt x="351632" y="235289"/>
                </a:lnTo>
                <a:lnTo>
                  <a:pt x="349803" y="232794"/>
                </a:lnTo>
                <a:lnTo>
                  <a:pt x="370358" y="101099"/>
                </a:lnTo>
                <a:lnTo>
                  <a:pt x="500741" y="115453"/>
                </a:lnTo>
                <a:lnTo>
                  <a:pt x="501351" y="97978"/>
                </a:lnTo>
                <a:lnTo>
                  <a:pt x="496299" y="97360"/>
                </a:lnTo>
                <a:lnTo>
                  <a:pt x="489506" y="96734"/>
                </a:lnTo>
                <a:lnTo>
                  <a:pt x="481406" y="95482"/>
                </a:lnTo>
                <a:lnTo>
                  <a:pt x="471999" y="94239"/>
                </a:lnTo>
                <a:lnTo>
                  <a:pt x="462070" y="92987"/>
                </a:lnTo>
                <a:lnTo>
                  <a:pt x="451445" y="91744"/>
                </a:lnTo>
                <a:lnTo>
                  <a:pt x="440209" y="90492"/>
                </a:lnTo>
                <a:lnTo>
                  <a:pt x="429583" y="89248"/>
                </a:lnTo>
                <a:lnTo>
                  <a:pt x="419045" y="87996"/>
                </a:lnTo>
                <a:lnTo>
                  <a:pt x="409029" y="86744"/>
                </a:lnTo>
                <a:lnTo>
                  <a:pt x="399710" y="86127"/>
                </a:lnTo>
                <a:lnTo>
                  <a:pt x="391610" y="84875"/>
                </a:lnTo>
                <a:lnTo>
                  <a:pt x="384729" y="84249"/>
                </a:lnTo>
                <a:lnTo>
                  <a:pt x="379068" y="83623"/>
                </a:lnTo>
                <a:lnTo>
                  <a:pt x="376019" y="83006"/>
                </a:lnTo>
                <a:lnTo>
                  <a:pt x="374713" y="83006"/>
                </a:lnTo>
                <a:lnTo>
                  <a:pt x="380984" y="21214"/>
                </a:lnTo>
                <a:lnTo>
                  <a:pt x="318013" y="0"/>
                </a:lnTo>
                <a:lnTo>
                  <a:pt x="167076" y="37447"/>
                </a:lnTo>
                <a:lnTo>
                  <a:pt x="164637" y="48680"/>
                </a:lnTo>
                <a:lnTo>
                  <a:pt x="162111" y="62408"/>
                </a:lnTo>
                <a:lnTo>
                  <a:pt x="158976" y="77389"/>
                </a:lnTo>
                <a:lnTo>
                  <a:pt x="156537" y="92987"/>
                </a:lnTo>
                <a:lnTo>
                  <a:pt x="154011" y="107342"/>
                </a:lnTo>
                <a:lnTo>
                  <a:pt x="151486" y="119827"/>
                </a:lnTo>
                <a:lnTo>
                  <a:pt x="149657" y="127939"/>
                </a:lnTo>
                <a:lnTo>
                  <a:pt x="147741" y="131686"/>
                </a:lnTo>
                <a:lnTo>
                  <a:pt x="143386" y="119201"/>
                </a:lnTo>
                <a:lnTo>
                  <a:pt x="139641" y="106716"/>
                </a:lnTo>
                <a:lnTo>
                  <a:pt x="135286" y="94239"/>
                </a:lnTo>
                <a:lnTo>
                  <a:pt x="130321" y="81754"/>
                </a:lnTo>
                <a:lnTo>
                  <a:pt x="135896" y="74268"/>
                </a:lnTo>
                <a:lnTo>
                  <a:pt x="140250" y="66156"/>
                </a:lnTo>
                <a:lnTo>
                  <a:pt x="142166" y="56792"/>
                </a:lnTo>
                <a:lnTo>
                  <a:pt x="142776" y="46802"/>
                </a:lnTo>
                <a:lnTo>
                  <a:pt x="141557" y="41811"/>
                </a:lnTo>
                <a:lnTo>
                  <a:pt x="137812" y="36195"/>
                </a:lnTo>
                <a:lnTo>
                  <a:pt x="132847" y="31204"/>
                </a:lnTo>
                <a:lnTo>
                  <a:pt x="127195" y="26205"/>
                </a:lnTo>
                <a:lnTo>
                  <a:pt x="120959" y="22466"/>
                </a:lnTo>
                <a:lnTo>
                  <a:pt x="115977" y="19971"/>
                </a:lnTo>
                <a:lnTo>
                  <a:pt x="111613" y="19345"/>
                </a:lnTo>
                <a:lnTo>
                  <a:pt x="109741" y="21214"/>
                </a:lnTo>
                <a:lnTo>
                  <a:pt x="109113" y="26205"/>
                </a:lnTo>
                <a:lnTo>
                  <a:pt x="111613" y="28709"/>
                </a:lnTo>
                <a:lnTo>
                  <a:pt x="114104" y="31830"/>
                </a:lnTo>
                <a:lnTo>
                  <a:pt x="115350" y="35569"/>
                </a:lnTo>
                <a:lnTo>
                  <a:pt x="110986" y="39942"/>
                </a:lnTo>
                <a:lnTo>
                  <a:pt x="103504" y="43063"/>
                </a:lnTo>
                <a:lnTo>
                  <a:pt x="94150" y="45559"/>
                </a:lnTo>
                <a:lnTo>
                  <a:pt x="83551" y="47428"/>
                </a:lnTo>
                <a:lnTo>
                  <a:pt x="72324" y="48054"/>
                </a:lnTo>
                <a:lnTo>
                  <a:pt x="62352" y="48054"/>
                </a:lnTo>
                <a:lnTo>
                  <a:pt x="52997" y="46185"/>
                </a:lnTo>
                <a:lnTo>
                  <a:pt x="46134" y="43681"/>
                </a:lnTo>
                <a:lnTo>
                  <a:pt x="46761" y="39316"/>
                </a:lnTo>
                <a:lnTo>
                  <a:pt x="45516" y="31830"/>
                </a:lnTo>
                <a:lnTo>
                  <a:pt x="43016" y="25587"/>
                </a:lnTo>
                <a:lnTo>
                  <a:pt x="38653" y="22466"/>
                </a:lnTo>
                <a:lnTo>
                  <a:pt x="32417" y="29326"/>
                </a:lnTo>
                <a:lnTo>
                  <a:pt x="27435" y="36821"/>
                </a:lnTo>
                <a:lnTo>
                  <a:pt x="23690" y="45559"/>
                </a:lnTo>
                <a:lnTo>
                  <a:pt x="22444" y="54914"/>
                </a:lnTo>
                <a:lnTo>
                  <a:pt x="24317" y="62408"/>
                </a:lnTo>
                <a:lnTo>
                  <a:pt x="28680" y="68651"/>
                </a:lnTo>
                <a:lnTo>
                  <a:pt x="33671" y="74894"/>
                </a:lnTo>
                <a:lnTo>
                  <a:pt x="39898" y="79884"/>
                </a:lnTo>
                <a:lnTo>
                  <a:pt x="38653" y="94865"/>
                </a:lnTo>
                <a:lnTo>
                  <a:pt x="36162" y="109837"/>
                </a:lnTo>
                <a:lnTo>
                  <a:pt x="32417" y="124191"/>
                </a:lnTo>
                <a:lnTo>
                  <a:pt x="28680" y="137929"/>
                </a:lnTo>
                <a:lnTo>
                  <a:pt x="24317" y="152283"/>
                </a:lnTo>
                <a:lnTo>
                  <a:pt x="19326" y="166012"/>
                </a:lnTo>
                <a:lnTo>
                  <a:pt x="14963" y="179740"/>
                </a:lnTo>
                <a:lnTo>
                  <a:pt x="10599" y="194095"/>
                </a:lnTo>
                <a:lnTo>
                  <a:pt x="5608" y="210319"/>
                </a:lnTo>
                <a:lnTo>
                  <a:pt x="1863" y="227169"/>
                </a:lnTo>
                <a:lnTo>
                  <a:pt x="0" y="245271"/>
                </a:lnTo>
                <a:lnTo>
                  <a:pt x="0" y="263373"/>
                </a:lnTo>
                <a:lnTo>
                  <a:pt x="1245" y="280847"/>
                </a:lnTo>
                <a:lnTo>
                  <a:pt x="4981" y="298322"/>
                </a:lnTo>
                <a:lnTo>
                  <a:pt x="11217" y="313924"/>
                </a:lnTo>
                <a:lnTo>
                  <a:pt x="20572" y="328279"/>
                </a:lnTo>
                <a:lnTo>
                  <a:pt x="23690" y="331400"/>
                </a:lnTo>
                <a:lnTo>
                  <a:pt x="26808" y="334520"/>
                </a:lnTo>
                <a:lnTo>
                  <a:pt x="29926" y="337641"/>
                </a:lnTo>
                <a:lnTo>
                  <a:pt x="34916" y="337641"/>
                </a:lnTo>
                <a:lnTo>
                  <a:pt x="34289" y="335145"/>
                </a:lnTo>
                <a:lnTo>
                  <a:pt x="31798" y="328903"/>
                </a:lnTo>
                <a:lnTo>
                  <a:pt x="28053" y="320166"/>
                </a:lnTo>
                <a:lnTo>
                  <a:pt x="24317" y="308307"/>
                </a:lnTo>
                <a:lnTo>
                  <a:pt x="20572" y="293953"/>
                </a:lnTo>
                <a:lnTo>
                  <a:pt x="18081" y="278350"/>
                </a:lnTo>
                <a:lnTo>
                  <a:pt x="18081" y="260877"/>
                </a:lnTo>
                <a:lnTo>
                  <a:pt x="20572" y="242149"/>
                </a:lnTo>
                <a:lnTo>
                  <a:pt x="24935" y="225299"/>
                </a:lnTo>
                <a:lnTo>
                  <a:pt x="29926" y="206580"/>
                </a:lnTo>
                <a:lnTo>
                  <a:pt x="35535" y="187226"/>
                </a:lnTo>
                <a:lnTo>
                  <a:pt x="41152" y="166638"/>
                </a:lnTo>
                <a:lnTo>
                  <a:pt x="46761" y="145415"/>
                </a:lnTo>
                <a:lnTo>
                  <a:pt x="51752" y="124817"/>
                </a:lnTo>
                <a:lnTo>
                  <a:pt x="55488" y="104846"/>
                </a:lnTo>
                <a:lnTo>
                  <a:pt x="57988" y="86127"/>
                </a:lnTo>
                <a:lnTo>
                  <a:pt x="67342" y="87996"/>
                </a:lnTo>
                <a:lnTo>
                  <a:pt x="69833" y="83006"/>
                </a:lnTo>
                <a:lnTo>
                  <a:pt x="69833" y="79884"/>
                </a:lnTo>
                <a:lnTo>
                  <a:pt x="67961" y="76763"/>
                </a:lnTo>
                <a:lnTo>
                  <a:pt x="64843" y="74268"/>
                </a:lnTo>
                <a:lnTo>
                  <a:pt x="60479" y="71772"/>
                </a:lnTo>
                <a:lnTo>
                  <a:pt x="56734" y="69268"/>
                </a:lnTo>
                <a:lnTo>
                  <a:pt x="52997" y="66156"/>
                </a:lnTo>
                <a:lnTo>
                  <a:pt x="51125" y="61782"/>
                </a:lnTo>
                <a:lnTo>
                  <a:pt x="61106" y="63034"/>
                </a:lnTo>
                <a:lnTo>
                  <a:pt x="71079" y="63652"/>
                </a:lnTo>
                <a:lnTo>
                  <a:pt x="81678" y="63652"/>
                </a:lnTo>
                <a:lnTo>
                  <a:pt x="91659" y="62408"/>
                </a:lnTo>
                <a:lnTo>
                  <a:pt x="101632" y="60539"/>
                </a:lnTo>
                <a:lnTo>
                  <a:pt x="110986" y="57418"/>
                </a:lnTo>
                <a:lnTo>
                  <a:pt x="119713" y="53045"/>
                </a:lnTo>
                <a:lnTo>
                  <a:pt x="127822" y="46802"/>
                </a:lnTo>
                <a:lnTo>
                  <a:pt x="129712" y="54297"/>
                </a:lnTo>
                <a:lnTo>
                  <a:pt x="126576" y="60539"/>
                </a:lnTo>
                <a:lnTo>
                  <a:pt x="121586" y="66773"/>
                </a:lnTo>
                <a:lnTo>
                  <a:pt x="117222" y="73016"/>
                </a:lnTo>
                <a:lnTo>
                  <a:pt x="113477" y="75511"/>
                </a:lnTo>
                <a:lnTo>
                  <a:pt x="109113" y="77389"/>
                </a:lnTo>
                <a:lnTo>
                  <a:pt x="104750" y="79258"/>
                </a:lnTo>
                <a:lnTo>
                  <a:pt x="100386" y="81754"/>
                </a:lnTo>
                <a:lnTo>
                  <a:pt x="102259" y="86744"/>
                </a:lnTo>
                <a:lnTo>
                  <a:pt x="106623" y="88622"/>
                </a:lnTo>
                <a:lnTo>
                  <a:pt x="111613" y="90492"/>
                </a:lnTo>
                <a:lnTo>
                  <a:pt x="115350" y="94239"/>
                </a:lnTo>
                <a:lnTo>
                  <a:pt x="122831" y="114836"/>
                </a:lnTo>
                <a:lnTo>
                  <a:pt x="129102" y="141041"/>
                </a:lnTo>
                <a:lnTo>
                  <a:pt x="133457" y="171002"/>
                </a:lnTo>
                <a:lnTo>
                  <a:pt x="136592" y="201581"/>
                </a:lnTo>
                <a:lnTo>
                  <a:pt x="139031" y="229673"/>
                </a:lnTo>
                <a:lnTo>
                  <a:pt x="140250" y="253383"/>
                </a:lnTo>
                <a:lnTo>
                  <a:pt x="140947" y="269615"/>
                </a:lnTo>
                <a:lnTo>
                  <a:pt x="140947" y="279598"/>
                </a:lnTo>
                <a:lnTo>
                  <a:pt x="139641" y="288960"/>
                </a:lnTo>
                <a:lnTo>
                  <a:pt x="135896" y="302066"/>
                </a:lnTo>
                <a:lnTo>
                  <a:pt x="129102" y="316421"/>
                </a:lnTo>
                <a:lnTo>
                  <a:pt x="117222" y="329527"/>
                </a:lnTo>
                <a:lnTo>
                  <a:pt x="99759" y="340137"/>
                </a:lnTo>
                <a:lnTo>
                  <a:pt x="75442" y="345754"/>
                </a:lnTo>
                <a:lnTo>
                  <a:pt x="43016" y="343882"/>
                </a:lnTo>
                <a:lnTo>
                  <a:pt x="59234" y="355740"/>
                </a:lnTo>
                <a:lnTo>
                  <a:pt x="68588" y="356364"/>
                </a:lnTo>
                <a:lnTo>
                  <a:pt x="96023" y="356364"/>
                </a:lnTo>
                <a:lnTo>
                  <a:pt x="104750" y="355116"/>
                </a:lnTo>
                <a:lnTo>
                  <a:pt x="113477" y="353243"/>
                </a:lnTo>
                <a:lnTo>
                  <a:pt x="121586" y="350747"/>
                </a:lnTo>
                <a:lnTo>
                  <a:pt x="129712" y="347626"/>
                </a:lnTo>
                <a:lnTo>
                  <a:pt x="136592" y="340761"/>
                </a:lnTo>
                <a:lnTo>
                  <a:pt x="142166" y="332648"/>
                </a:lnTo>
                <a:lnTo>
                  <a:pt x="146521" y="323910"/>
                </a:lnTo>
                <a:lnTo>
                  <a:pt x="150266" y="314548"/>
                </a:lnTo>
                <a:lnTo>
                  <a:pt x="152792" y="305187"/>
                </a:lnTo>
                <a:lnTo>
                  <a:pt x="155231" y="294577"/>
                </a:lnTo>
                <a:lnTo>
                  <a:pt x="157147" y="284591"/>
                </a:lnTo>
                <a:lnTo>
                  <a:pt x="158976" y="274606"/>
                </a:lnTo>
                <a:lnTo>
                  <a:pt x="158976" y="204702"/>
                </a:lnTo>
                <a:lnTo>
                  <a:pt x="160282" y="199086"/>
                </a:lnTo>
                <a:lnTo>
                  <a:pt x="162721" y="184105"/>
                </a:lnTo>
                <a:lnTo>
                  <a:pt x="166466" y="162265"/>
                </a:lnTo>
                <a:lnTo>
                  <a:pt x="170821" y="136677"/>
                </a:lnTo>
                <a:lnTo>
                  <a:pt x="175873" y="109837"/>
                </a:lnTo>
                <a:lnTo>
                  <a:pt x="180227" y="83623"/>
                </a:lnTo>
                <a:lnTo>
                  <a:pt x="183973" y="62408"/>
                </a:lnTo>
                <a:lnTo>
                  <a:pt x="186411" y="47428"/>
                </a:lnTo>
                <a:lnTo>
                  <a:pt x="319233" y="12476"/>
                </a:lnTo>
                <a:lnTo>
                  <a:pt x="344229" y="19345"/>
                </a:lnTo>
                <a:lnTo>
                  <a:pt x="337349" y="21214"/>
                </a:lnTo>
                <a:lnTo>
                  <a:pt x="329858" y="23092"/>
                </a:lnTo>
                <a:lnTo>
                  <a:pt x="321149" y="25587"/>
                </a:lnTo>
                <a:lnTo>
                  <a:pt x="311133" y="28709"/>
                </a:lnTo>
                <a:lnTo>
                  <a:pt x="301204" y="31830"/>
                </a:lnTo>
                <a:lnTo>
                  <a:pt x="289968" y="34943"/>
                </a:lnTo>
                <a:lnTo>
                  <a:pt x="279343" y="38064"/>
                </a:lnTo>
                <a:lnTo>
                  <a:pt x="268717" y="41185"/>
                </a:lnTo>
                <a:lnTo>
                  <a:pt x="258178" y="44933"/>
                </a:lnTo>
                <a:lnTo>
                  <a:pt x="247553" y="48054"/>
                </a:lnTo>
                <a:lnTo>
                  <a:pt x="238146" y="51175"/>
                </a:lnTo>
                <a:lnTo>
                  <a:pt x="229437" y="54297"/>
                </a:lnTo>
                <a:lnTo>
                  <a:pt x="221337" y="56792"/>
                </a:lnTo>
                <a:lnTo>
                  <a:pt x="215153" y="59287"/>
                </a:lnTo>
                <a:lnTo>
                  <a:pt x="210101" y="61156"/>
                </a:lnTo>
                <a:lnTo>
                  <a:pt x="206356" y="63034"/>
                </a:lnTo>
                <a:lnTo>
                  <a:pt x="202001" y="90492"/>
                </a:lnTo>
                <a:lnTo>
                  <a:pt x="197037" y="126069"/>
                </a:lnTo>
                <a:lnTo>
                  <a:pt x="191463" y="167255"/>
                </a:lnTo>
                <a:lnTo>
                  <a:pt x="185802" y="209076"/>
                </a:lnTo>
                <a:lnTo>
                  <a:pt x="179618" y="249644"/>
                </a:lnTo>
                <a:lnTo>
                  <a:pt x="173956" y="284591"/>
                </a:lnTo>
                <a:lnTo>
                  <a:pt x="168992" y="311428"/>
                </a:lnTo>
                <a:lnTo>
                  <a:pt x="164637" y="325782"/>
                </a:lnTo>
                <a:lnTo>
                  <a:pt x="170821" y="323286"/>
                </a:lnTo>
                <a:lnTo>
                  <a:pt x="177702" y="321413"/>
                </a:lnTo>
                <a:lnTo>
                  <a:pt x="184582" y="318917"/>
                </a:lnTo>
                <a:lnTo>
                  <a:pt x="192072" y="316421"/>
                </a:lnTo>
                <a:lnTo>
                  <a:pt x="199563" y="314548"/>
                </a:lnTo>
                <a:lnTo>
                  <a:pt x="207053" y="312052"/>
                </a:lnTo>
                <a:lnTo>
                  <a:pt x="214456" y="310179"/>
                </a:lnTo>
                <a:lnTo>
                  <a:pt x="222643" y="307683"/>
                </a:lnTo>
                <a:lnTo>
                  <a:pt x="230046" y="305811"/>
                </a:lnTo>
                <a:lnTo>
                  <a:pt x="237537" y="303938"/>
                </a:lnTo>
                <a:lnTo>
                  <a:pt x="245027" y="301442"/>
                </a:lnTo>
                <a:lnTo>
                  <a:pt x="252517" y="299569"/>
                </a:lnTo>
                <a:lnTo>
                  <a:pt x="260007" y="297073"/>
                </a:lnTo>
                <a:lnTo>
                  <a:pt x="266888" y="294577"/>
                </a:lnTo>
                <a:lnTo>
                  <a:pt x="273769" y="292704"/>
                </a:lnTo>
                <a:lnTo>
                  <a:pt x="279952" y="290208"/>
                </a:lnTo>
                <a:lnTo>
                  <a:pt x="287443" y="285839"/>
                </a:lnTo>
                <a:lnTo>
                  <a:pt x="292407" y="285839"/>
                </a:lnTo>
                <a:lnTo>
                  <a:pt x="296152" y="289584"/>
                </a:lnTo>
                <a:lnTo>
                  <a:pt x="298068" y="294577"/>
                </a:lnTo>
                <a:lnTo>
                  <a:pt x="300507" y="300818"/>
                </a:lnTo>
                <a:lnTo>
                  <a:pt x="302423" y="307059"/>
                </a:lnTo>
                <a:lnTo>
                  <a:pt x="305559" y="312052"/>
                </a:lnTo>
                <a:lnTo>
                  <a:pt x="310523" y="315173"/>
                </a:lnTo>
                <a:lnTo>
                  <a:pt x="322368" y="317669"/>
                </a:lnTo>
                <a:lnTo>
                  <a:pt x="333604" y="320166"/>
                </a:lnTo>
                <a:lnTo>
                  <a:pt x="344839" y="322662"/>
                </a:lnTo>
                <a:lnTo>
                  <a:pt x="356074" y="325158"/>
                </a:lnTo>
                <a:lnTo>
                  <a:pt x="367919" y="327031"/>
                </a:lnTo>
                <a:lnTo>
                  <a:pt x="379068" y="328279"/>
                </a:lnTo>
                <a:lnTo>
                  <a:pt x="390913" y="328903"/>
                </a:lnTo>
                <a:lnTo>
                  <a:pt x="403455" y="328279"/>
                </a:lnTo>
                <a:lnTo>
                  <a:pt x="401539" y="327031"/>
                </a:lnTo>
                <a:lnTo>
                  <a:pt x="395964" y="325782"/>
                </a:lnTo>
                <a:lnTo>
                  <a:pt x="386558" y="323286"/>
                </a:lnTo>
                <a:lnTo>
                  <a:pt x="375410" y="320166"/>
                </a:lnTo>
                <a:lnTo>
                  <a:pt x="362258" y="317045"/>
                </a:lnTo>
                <a:lnTo>
                  <a:pt x="349803" y="313301"/>
                </a:lnTo>
                <a:lnTo>
                  <a:pt x="337958" y="308307"/>
                </a:lnTo>
                <a:lnTo>
                  <a:pt x="328639" y="303314"/>
                </a:lnTo>
                <a:lnTo>
                  <a:pt x="324894" y="296449"/>
                </a:lnTo>
                <a:lnTo>
                  <a:pt x="319842" y="285839"/>
                </a:lnTo>
                <a:lnTo>
                  <a:pt x="313659" y="272733"/>
                </a:lnTo>
                <a:lnTo>
                  <a:pt x="307388" y="258382"/>
                </a:lnTo>
                <a:lnTo>
                  <a:pt x="301814" y="244645"/>
                </a:lnTo>
                <a:lnTo>
                  <a:pt x="296762" y="232168"/>
                </a:lnTo>
                <a:lnTo>
                  <a:pt x="293017" y="222804"/>
                </a:lnTo>
                <a:lnTo>
                  <a:pt x="291188" y="217188"/>
                </a:lnTo>
                <a:lnTo>
                  <a:pt x="286833" y="207198"/>
                </a:lnTo>
                <a:lnTo>
                  <a:pt x="288662" y="197216"/>
                </a:lnTo>
                <a:lnTo>
                  <a:pt x="292407" y="186609"/>
                </a:lnTo>
                <a:lnTo>
                  <a:pt x="293017" y="175993"/>
                </a:lnTo>
                <a:lnTo>
                  <a:pt x="296762" y="179740"/>
                </a:lnTo>
                <a:lnTo>
                  <a:pt x="303033" y="189104"/>
                </a:lnTo>
                <a:lnTo>
                  <a:pt x="311133" y="202833"/>
                </a:lnTo>
                <a:lnTo>
                  <a:pt x="321149" y="219057"/>
                </a:lnTo>
                <a:lnTo>
                  <a:pt x="331687" y="236533"/>
                </a:lnTo>
                <a:lnTo>
                  <a:pt x="342313" y="254635"/>
                </a:lnTo>
                <a:lnTo>
                  <a:pt x="352329" y="270859"/>
                </a:lnTo>
                <a:lnTo>
                  <a:pt x="361039" y="283967"/>
                </a:lnTo>
                <a:lnTo>
                  <a:pt x="393439" y="300194"/>
                </a:lnTo>
                <a:close/>
              </a:path>
            </a:pathLst>
          </a:custGeom>
          <a:solidFill>
            <a:srgbClr val="000000"/>
          </a:solidFill>
        </p:spPr>
        <p:txBody>
          <a:bodyPr wrap="square" lIns="0" tIns="0" rIns="0" bIns="0" rtlCol="0">
            <a:noAutofit/>
          </a:bodyPr>
          <a:lstStyle/>
          <a:p>
            <a:endParaRPr/>
          </a:p>
        </p:txBody>
      </p:sp>
      <p:sp>
        <p:nvSpPr>
          <p:cNvPr id="185" name="object 185"/>
          <p:cNvSpPr/>
          <p:nvPr/>
        </p:nvSpPr>
        <p:spPr>
          <a:xfrm>
            <a:off x="8021281" y="6352793"/>
            <a:ext cx="178982" cy="274610"/>
          </a:xfrm>
          <a:custGeom>
            <a:avLst/>
            <a:gdLst/>
            <a:ahLst/>
            <a:cxnLst/>
            <a:rect l="l" t="t" r="r" b="b"/>
            <a:pathLst>
              <a:path w="178982" h="274610">
                <a:moveTo>
                  <a:pt x="5661" y="230925"/>
                </a:moveTo>
                <a:lnTo>
                  <a:pt x="1916" y="259631"/>
                </a:lnTo>
                <a:lnTo>
                  <a:pt x="0" y="274610"/>
                </a:lnTo>
                <a:lnTo>
                  <a:pt x="6270" y="272738"/>
                </a:lnTo>
                <a:lnTo>
                  <a:pt x="13151" y="270241"/>
                </a:lnTo>
                <a:lnTo>
                  <a:pt x="19335" y="268369"/>
                </a:lnTo>
                <a:lnTo>
                  <a:pt x="25606" y="265872"/>
                </a:lnTo>
                <a:lnTo>
                  <a:pt x="31877" y="264000"/>
                </a:lnTo>
                <a:lnTo>
                  <a:pt x="38060" y="262128"/>
                </a:lnTo>
                <a:lnTo>
                  <a:pt x="44331" y="259631"/>
                </a:lnTo>
                <a:lnTo>
                  <a:pt x="50515" y="257759"/>
                </a:lnTo>
                <a:lnTo>
                  <a:pt x="56786" y="255887"/>
                </a:lnTo>
                <a:lnTo>
                  <a:pt x="63667" y="253390"/>
                </a:lnTo>
                <a:lnTo>
                  <a:pt x="69851" y="251518"/>
                </a:lnTo>
                <a:lnTo>
                  <a:pt x="76121" y="249021"/>
                </a:lnTo>
                <a:lnTo>
                  <a:pt x="82305" y="247150"/>
                </a:lnTo>
                <a:lnTo>
                  <a:pt x="88576" y="245277"/>
                </a:lnTo>
                <a:lnTo>
                  <a:pt x="94847" y="242781"/>
                </a:lnTo>
                <a:lnTo>
                  <a:pt x="101031" y="240906"/>
                </a:lnTo>
                <a:lnTo>
                  <a:pt x="97286" y="227177"/>
                </a:lnTo>
                <a:lnTo>
                  <a:pt x="92931" y="212823"/>
                </a:lnTo>
                <a:lnTo>
                  <a:pt x="88576" y="199094"/>
                </a:lnTo>
                <a:lnTo>
                  <a:pt x="83002" y="185366"/>
                </a:lnTo>
                <a:lnTo>
                  <a:pt x="80476" y="179123"/>
                </a:lnTo>
                <a:lnTo>
                  <a:pt x="81696" y="171011"/>
                </a:lnTo>
                <a:lnTo>
                  <a:pt x="86050" y="162273"/>
                </a:lnTo>
                <a:lnTo>
                  <a:pt x="91712" y="152909"/>
                </a:lnTo>
                <a:lnTo>
                  <a:pt x="98592" y="144171"/>
                </a:lnTo>
                <a:lnTo>
                  <a:pt x="104776" y="137303"/>
                </a:lnTo>
                <a:lnTo>
                  <a:pt x="109131" y="133564"/>
                </a:lnTo>
                <a:lnTo>
                  <a:pt x="111657" y="132938"/>
                </a:lnTo>
                <a:lnTo>
                  <a:pt x="116621" y="137929"/>
                </a:lnTo>
                <a:lnTo>
                  <a:pt x="121586" y="143545"/>
                </a:lnTo>
                <a:lnTo>
                  <a:pt x="127247" y="149162"/>
                </a:lnTo>
                <a:lnTo>
                  <a:pt x="132821" y="156031"/>
                </a:lnTo>
                <a:lnTo>
                  <a:pt x="137873" y="162273"/>
                </a:lnTo>
                <a:lnTo>
                  <a:pt x="142837" y="169133"/>
                </a:lnTo>
                <a:lnTo>
                  <a:pt x="147192" y="175376"/>
                </a:lnTo>
                <a:lnTo>
                  <a:pt x="151547" y="180992"/>
                </a:lnTo>
                <a:lnTo>
                  <a:pt x="155292" y="163517"/>
                </a:lnTo>
                <a:lnTo>
                  <a:pt x="159647" y="139798"/>
                </a:lnTo>
                <a:lnTo>
                  <a:pt x="164611" y="111715"/>
                </a:lnTo>
                <a:lnTo>
                  <a:pt x="169053" y="81762"/>
                </a:lnTo>
                <a:lnTo>
                  <a:pt x="172798" y="53671"/>
                </a:lnTo>
                <a:lnTo>
                  <a:pt x="175846" y="28709"/>
                </a:lnTo>
                <a:lnTo>
                  <a:pt x="177763" y="9989"/>
                </a:lnTo>
                <a:lnTo>
                  <a:pt x="178982" y="0"/>
                </a:lnTo>
                <a:lnTo>
                  <a:pt x="162782" y="7494"/>
                </a:lnTo>
                <a:lnTo>
                  <a:pt x="141618" y="153535"/>
                </a:lnTo>
                <a:lnTo>
                  <a:pt x="130992" y="147293"/>
                </a:lnTo>
                <a:lnTo>
                  <a:pt x="149718" y="10607"/>
                </a:lnTo>
                <a:lnTo>
                  <a:pt x="147192" y="11233"/>
                </a:lnTo>
                <a:lnTo>
                  <a:pt x="143447" y="12485"/>
                </a:lnTo>
                <a:lnTo>
                  <a:pt x="137873" y="14354"/>
                </a:lnTo>
                <a:lnTo>
                  <a:pt x="130992" y="16232"/>
                </a:lnTo>
                <a:lnTo>
                  <a:pt x="122892" y="18101"/>
                </a:lnTo>
                <a:lnTo>
                  <a:pt x="114182" y="21223"/>
                </a:lnTo>
                <a:lnTo>
                  <a:pt x="104776" y="23718"/>
                </a:lnTo>
                <a:lnTo>
                  <a:pt x="95457" y="26839"/>
                </a:lnTo>
                <a:lnTo>
                  <a:pt x="86050" y="29335"/>
                </a:lnTo>
                <a:lnTo>
                  <a:pt x="76731" y="32456"/>
                </a:lnTo>
                <a:lnTo>
                  <a:pt x="68022" y="34951"/>
                </a:lnTo>
                <a:lnTo>
                  <a:pt x="59922" y="37447"/>
                </a:lnTo>
                <a:lnTo>
                  <a:pt x="52431" y="39942"/>
                </a:lnTo>
                <a:lnTo>
                  <a:pt x="46160" y="41820"/>
                </a:lnTo>
                <a:lnTo>
                  <a:pt x="41806" y="43689"/>
                </a:lnTo>
                <a:lnTo>
                  <a:pt x="38670" y="44941"/>
                </a:lnTo>
                <a:lnTo>
                  <a:pt x="34925" y="54297"/>
                </a:lnTo>
                <a:lnTo>
                  <a:pt x="29351" y="79267"/>
                </a:lnTo>
                <a:lnTo>
                  <a:pt x="23080" y="113593"/>
                </a:lnTo>
                <a:lnTo>
                  <a:pt x="16896" y="153535"/>
                </a:lnTo>
                <a:lnTo>
                  <a:pt x="10625" y="194104"/>
                </a:lnTo>
                <a:lnTo>
                  <a:pt x="5661" y="230925"/>
                </a:lnTo>
                <a:close/>
              </a:path>
            </a:pathLst>
          </a:custGeom>
          <a:solidFill>
            <a:srgbClr val="E4E4E4"/>
          </a:solidFill>
        </p:spPr>
        <p:txBody>
          <a:bodyPr wrap="square" lIns="0" tIns="0" rIns="0" bIns="0" rtlCol="0">
            <a:noAutofit/>
          </a:bodyPr>
          <a:lstStyle/>
          <a:p>
            <a:endParaRPr/>
          </a:p>
        </p:txBody>
      </p:sp>
      <p:sp>
        <p:nvSpPr>
          <p:cNvPr id="186" name="object 186"/>
          <p:cNvSpPr/>
          <p:nvPr/>
        </p:nvSpPr>
        <p:spPr>
          <a:xfrm>
            <a:off x="8056207" y="6448284"/>
            <a:ext cx="85441" cy="132312"/>
          </a:xfrm>
          <a:custGeom>
            <a:avLst/>
            <a:gdLst/>
            <a:ahLst/>
            <a:cxnLst/>
            <a:rect l="l" t="t" r="r" b="b"/>
            <a:pathLst>
              <a:path w="85441" h="132312">
                <a:moveTo>
                  <a:pt x="26215" y="14354"/>
                </a:moveTo>
                <a:lnTo>
                  <a:pt x="17506" y="16223"/>
                </a:lnTo>
                <a:lnTo>
                  <a:pt x="14370" y="44307"/>
                </a:lnTo>
                <a:lnTo>
                  <a:pt x="9406" y="74268"/>
                </a:lnTo>
                <a:lnTo>
                  <a:pt x="3745" y="103603"/>
                </a:lnTo>
                <a:lnTo>
                  <a:pt x="0" y="132312"/>
                </a:lnTo>
                <a:lnTo>
                  <a:pt x="14980" y="126695"/>
                </a:lnTo>
                <a:lnTo>
                  <a:pt x="18725" y="114210"/>
                </a:lnTo>
                <a:lnTo>
                  <a:pt x="21251" y="101725"/>
                </a:lnTo>
                <a:lnTo>
                  <a:pt x="23690" y="88622"/>
                </a:lnTo>
                <a:lnTo>
                  <a:pt x="25606" y="76137"/>
                </a:lnTo>
                <a:lnTo>
                  <a:pt x="27435" y="63034"/>
                </a:lnTo>
                <a:lnTo>
                  <a:pt x="29351" y="49932"/>
                </a:lnTo>
                <a:lnTo>
                  <a:pt x="31790" y="36821"/>
                </a:lnTo>
                <a:lnTo>
                  <a:pt x="34315" y="24335"/>
                </a:lnTo>
                <a:lnTo>
                  <a:pt x="38670" y="23092"/>
                </a:lnTo>
                <a:lnTo>
                  <a:pt x="45551" y="21840"/>
                </a:lnTo>
                <a:lnTo>
                  <a:pt x="53651" y="19345"/>
                </a:lnTo>
                <a:lnTo>
                  <a:pt x="61751" y="16849"/>
                </a:lnTo>
                <a:lnTo>
                  <a:pt x="69851" y="13728"/>
                </a:lnTo>
                <a:lnTo>
                  <a:pt x="77341" y="10607"/>
                </a:lnTo>
                <a:lnTo>
                  <a:pt x="82305" y="7485"/>
                </a:lnTo>
                <a:lnTo>
                  <a:pt x="85441" y="4364"/>
                </a:lnTo>
                <a:lnTo>
                  <a:pt x="83002" y="0"/>
                </a:lnTo>
                <a:lnTo>
                  <a:pt x="74205" y="1243"/>
                </a:lnTo>
                <a:lnTo>
                  <a:pt x="66105" y="2495"/>
                </a:lnTo>
                <a:lnTo>
                  <a:pt x="58005" y="4990"/>
                </a:lnTo>
                <a:lnTo>
                  <a:pt x="50515" y="7485"/>
                </a:lnTo>
                <a:lnTo>
                  <a:pt x="42415" y="9981"/>
                </a:lnTo>
                <a:lnTo>
                  <a:pt x="34925" y="12485"/>
                </a:lnTo>
                <a:lnTo>
                  <a:pt x="26215" y="14354"/>
                </a:lnTo>
                <a:close/>
              </a:path>
            </a:pathLst>
          </a:custGeom>
          <a:solidFill>
            <a:srgbClr val="000000"/>
          </a:solidFill>
        </p:spPr>
        <p:txBody>
          <a:bodyPr wrap="square" lIns="0" tIns="0" rIns="0" bIns="0" rtlCol="0">
            <a:noAutofit/>
          </a:bodyPr>
          <a:lstStyle/>
          <a:p>
            <a:endParaRPr/>
          </a:p>
        </p:txBody>
      </p:sp>
      <p:sp>
        <p:nvSpPr>
          <p:cNvPr id="187" name="object 187"/>
          <p:cNvSpPr/>
          <p:nvPr/>
        </p:nvSpPr>
        <p:spPr>
          <a:xfrm>
            <a:off x="7826770" y="6102522"/>
            <a:ext cx="124085" cy="144797"/>
          </a:xfrm>
          <a:custGeom>
            <a:avLst/>
            <a:gdLst/>
            <a:ahLst/>
            <a:cxnLst/>
            <a:rect l="l" t="t" r="r" b="b"/>
            <a:pathLst>
              <a:path w="124085" h="144797">
                <a:moveTo>
                  <a:pt x="96032" y="106724"/>
                </a:moveTo>
                <a:lnTo>
                  <a:pt x="95405" y="101108"/>
                </a:lnTo>
                <a:lnTo>
                  <a:pt x="94777" y="96117"/>
                </a:lnTo>
                <a:lnTo>
                  <a:pt x="93532" y="91126"/>
                </a:lnTo>
                <a:lnTo>
                  <a:pt x="92286" y="86753"/>
                </a:lnTo>
                <a:lnTo>
                  <a:pt x="95405" y="85510"/>
                </a:lnTo>
                <a:lnTo>
                  <a:pt x="98523" y="83632"/>
                </a:lnTo>
                <a:lnTo>
                  <a:pt x="101014" y="81762"/>
                </a:lnTo>
                <a:lnTo>
                  <a:pt x="104132" y="79267"/>
                </a:lnTo>
                <a:lnTo>
                  <a:pt x="109749" y="74268"/>
                </a:lnTo>
                <a:lnTo>
                  <a:pt x="114731" y="68651"/>
                </a:lnTo>
                <a:lnTo>
                  <a:pt x="119103" y="63660"/>
                </a:lnTo>
                <a:lnTo>
                  <a:pt x="121594" y="58044"/>
                </a:lnTo>
                <a:lnTo>
                  <a:pt x="123467" y="53053"/>
                </a:lnTo>
                <a:lnTo>
                  <a:pt x="124085" y="48063"/>
                </a:lnTo>
                <a:lnTo>
                  <a:pt x="123467" y="43689"/>
                </a:lnTo>
                <a:lnTo>
                  <a:pt x="121594" y="39942"/>
                </a:lnTo>
                <a:lnTo>
                  <a:pt x="119722" y="37447"/>
                </a:lnTo>
                <a:lnTo>
                  <a:pt x="116604" y="36203"/>
                </a:lnTo>
                <a:lnTo>
                  <a:pt x="113486" y="34951"/>
                </a:lnTo>
                <a:lnTo>
                  <a:pt x="110368" y="34325"/>
                </a:lnTo>
                <a:lnTo>
                  <a:pt x="106004" y="34951"/>
                </a:lnTo>
                <a:lnTo>
                  <a:pt x="102268" y="35577"/>
                </a:lnTo>
                <a:lnTo>
                  <a:pt x="97895" y="36203"/>
                </a:lnTo>
                <a:lnTo>
                  <a:pt x="93532" y="38073"/>
                </a:lnTo>
                <a:lnTo>
                  <a:pt x="92914" y="30587"/>
                </a:lnTo>
                <a:lnTo>
                  <a:pt x="91041" y="23092"/>
                </a:lnTo>
                <a:lnTo>
                  <a:pt x="89168" y="16849"/>
                </a:lnTo>
                <a:lnTo>
                  <a:pt x="86050" y="11233"/>
                </a:lnTo>
                <a:lnTo>
                  <a:pt x="82932" y="6242"/>
                </a:lnTo>
                <a:lnTo>
                  <a:pt x="79196" y="3121"/>
                </a:lnTo>
                <a:lnTo>
                  <a:pt x="75451" y="626"/>
                </a:lnTo>
                <a:lnTo>
                  <a:pt x="71087" y="0"/>
                </a:lnTo>
                <a:lnTo>
                  <a:pt x="67342" y="626"/>
                </a:lnTo>
                <a:lnTo>
                  <a:pt x="63606" y="2495"/>
                </a:lnTo>
                <a:lnTo>
                  <a:pt x="60488" y="4999"/>
                </a:lnTo>
                <a:lnTo>
                  <a:pt x="57370" y="8737"/>
                </a:lnTo>
                <a:lnTo>
                  <a:pt x="54252" y="13111"/>
                </a:lnTo>
                <a:lnTo>
                  <a:pt x="52379" y="18727"/>
                </a:lnTo>
                <a:lnTo>
                  <a:pt x="50507" y="24970"/>
                </a:lnTo>
                <a:lnTo>
                  <a:pt x="49261" y="31204"/>
                </a:lnTo>
                <a:lnTo>
                  <a:pt x="47388" y="29961"/>
                </a:lnTo>
                <a:lnTo>
                  <a:pt x="45525" y="28709"/>
                </a:lnTo>
                <a:lnTo>
                  <a:pt x="43025" y="28091"/>
                </a:lnTo>
                <a:lnTo>
                  <a:pt x="41161" y="27465"/>
                </a:lnTo>
                <a:lnTo>
                  <a:pt x="38661" y="26839"/>
                </a:lnTo>
                <a:lnTo>
                  <a:pt x="36170" y="26213"/>
                </a:lnTo>
                <a:lnTo>
                  <a:pt x="33052" y="25587"/>
                </a:lnTo>
                <a:lnTo>
                  <a:pt x="30553" y="25587"/>
                </a:lnTo>
                <a:lnTo>
                  <a:pt x="24325" y="26213"/>
                </a:lnTo>
                <a:lnTo>
                  <a:pt x="18708" y="27465"/>
                </a:lnTo>
                <a:lnTo>
                  <a:pt x="13717" y="30587"/>
                </a:lnTo>
                <a:lnTo>
                  <a:pt x="8735" y="33708"/>
                </a:lnTo>
                <a:lnTo>
                  <a:pt x="4990" y="38073"/>
                </a:lnTo>
                <a:lnTo>
                  <a:pt x="2499" y="42446"/>
                </a:lnTo>
                <a:lnTo>
                  <a:pt x="627" y="47437"/>
                </a:lnTo>
                <a:lnTo>
                  <a:pt x="0" y="53053"/>
                </a:lnTo>
                <a:lnTo>
                  <a:pt x="1254" y="58670"/>
                </a:lnTo>
                <a:lnTo>
                  <a:pt x="4990" y="64286"/>
                </a:lnTo>
                <a:lnTo>
                  <a:pt x="9981" y="69903"/>
                </a:lnTo>
                <a:lnTo>
                  <a:pt x="15590" y="74268"/>
                </a:lnTo>
                <a:lnTo>
                  <a:pt x="20580" y="78641"/>
                </a:lnTo>
                <a:lnTo>
                  <a:pt x="25571" y="81762"/>
                </a:lnTo>
                <a:lnTo>
                  <a:pt x="28062" y="84258"/>
                </a:lnTo>
                <a:lnTo>
                  <a:pt x="28689" y="85510"/>
                </a:lnTo>
                <a:lnTo>
                  <a:pt x="24325" y="90500"/>
                </a:lnTo>
                <a:lnTo>
                  <a:pt x="20580" y="95491"/>
                </a:lnTo>
                <a:lnTo>
                  <a:pt x="17462" y="100482"/>
                </a:lnTo>
                <a:lnTo>
                  <a:pt x="14971" y="104855"/>
                </a:lnTo>
                <a:lnTo>
                  <a:pt x="13717" y="109846"/>
                </a:lnTo>
                <a:lnTo>
                  <a:pt x="13717" y="113593"/>
                </a:lnTo>
                <a:lnTo>
                  <a:pt x="14344" y="117331"/>
                </a:lnTo>
                <a:lnTo>
                  <a:pt x="16217" y="120453"/>
                </a:lnTo>
                <a:lnTo>
                  <a:pt x="18708" y="122331"/>
                </a:lnTo>
                <a:lnTo>
                  <a:pt x="22453" y="123574"/>
                </a:lnTo>
                <a:lnTo>
                  <a:pt x="26816" y="123574"/>
                </a:lnTo>
                <a:lnTo>
                  <a:pt x="31180" y="122957"/>
                </a:lnTo>
                <a:lnTo>
                  <a:pt x="36170" y="121079"/>
                </a:lnTo>
                <a:lnTo>
                  <a:pt x="41161" y="118583"/>
                </a:lnTo>
                <a:lnTo>
                  <a:pt x="46143" y="115462"/>
                </a:lnTo>
                <a:lnTo>
                  <a:pt x="51134" y="111715"/>
                </a:lnTo>
                <a:lnTo>
                  <a:pt x="52379" y="118583"/>
                </a:lnTo>
                <a:lnTo>
                  <a:pt x="53625" y="124826"/>
                </a:lnTo>
                <a:lnTo>
                  <a:pt x="56124" y="130443"/>
                </a:lnTo>
                <a:lnTo>
                  <a:pt x="58615" y="135433"/>
                </a:lnTo>
                <a:lnTo>
                  <a:pt x="61733" y="139181"/>
                </a:lnTo>
                <a:lnTo>
                  <a:pt x="65478" y="142302"/>
                </a:lnTo>
                <a:lnTo>
                  <a:pt x="69215" y="144171"/>
                </a:lnTo>
                <a:lnTo>
                  <a:pt x="73578" y="144797"/>
                </a:lnTo>
                <a:lnTo>
                  <a:pt x="77950" y="144171"/>
                </a:lnTo>
                <a:lnTo>
                  <a:pt x="82314" y="141676"/>
                </a:lnTo>
                <a:lnTo>
                  <a:pt x="86050" y="138555"/>
                </a:lnTo>
                <a:lnTo>
                  <a:pt x="89796" y="133564"/>
                </a:lnTo>
                <a:lnTo>
                  <a:pt x="92286" y="127947"/>
                </a:lnTo>
                <a:lnTo>
                  <a:pt x="94159" y="121705"/>
                </a:lnTo>
                <a:lnTo>
                  <a:pt x="95405" y="114219"/>
                </a:lnTo>
                <a:lnTo>
                  <a:pt x="96032" y="106724"/>
                </a:lnTo>
                <a:close/>
              </a:path>
            </a:pathLst>
          </a:custGeom>
          <a:solidFill>
            <a:srgbClr val="FFCC8B"/>
          </a:solidFill>
        </p:spPr>
        <p:txBody>
          <a:bodyPr wrap="square" lIns="0" tIns="0" rIns="0" bIns="0" rtlCol="0">
            <a:noAutofit/>
          </a:bodyPr>
          <a:lstStyle/>
          <a:p>
            <a:endParaRPr/>
          </a:p>
        </p:txBody>
      </p:sp>
      <p:sp>
        <p:nvSpPr>
          <p:cNvPr id="188" name="object 188"/>
          <p:cNvSpPr/>
          <p:nvPr/>
        </p:nvSpPr>
        <p:spPr>
          <a:xfrm>
            <a:off x="7817424" y="6099401"/>
            <a:ext cx="130940" cy="140433"/>
          </a:xfrm>
          <a:custGeom>
            <a:avLst/>
            <a:gdLst/>
            <a:ahLst/>
            <a:cxnLst/>
            <a:rect l="l" t="t" r="r" b="b"/>
            <a:pathLst>
              <a:path w="130940" h="140433">
                <a:moveTo>
                  <a:pt x="19953" y="104229"/>
                </a:moveTo>
                <a:lnTo>
                  <a:pt x="19953" y="112341"/>
                </a:lnTo>
                <a:lnTo>
                  <a:pt x="22444" y="117957"/>
                </a:lnTo>
                <a:lnTo>
                  <a:pt x="25562" y="122331"/>
                </a:lnTo>
                <a:lnTo>
                  <a:pt x="28680" y="126695"/>
                </a:lnTo>
                <a:lnTo>
                  <a:pt x="33044" y="130443"/>
                </a:lnTo>
                <a:lnTo>
                  <a:pt x="46761" y="130443"/>
                </a:lnTo>
                <a:lnTo>
                  <a:pt x="50507" y="129817"/>
                </a:lnTo>
                <a:lnTo>
                  <a:pt x="52997" y="129191"/>
                </a:lnTo>
                <a:lnTo>
                  <a:pt x="56115" y="127947"/>
                </a:lnTo>
                <a:lnTo>
                  <a:pt x="58606" y="126078"/>
                </a:lnTo>
                <a:lnTo>
                  <a:pt x="60479" y="128573"/>
                </a:lnTo>
                <a:lnTo>
                  <a:pt x="62352" y="131695"/>
                </a:lnTo>
                <a:lnTo>
                  <a:pt x="64224" y="134190"/>
                </a:lnTo>
                <a:lnTo>
                  <a:pt x="66715" y="136059"/>
                </a:lnTo>
                <a:lnTo>
                  <a:pt x="68588" y="137929"/>
                </a:lnTo>
                <a:lnTo>
                  <a:pt x="71706" y="139181"/>
                </a:lnTo>
                <a:lnTo>
                  <a:pt x="74824" y="140433"/>
                </a:lnTo>
                <a:lnTo>
                  <a:pt x="77942" y="140433"/>
                </a:lnTo>
                <a:lnTo>
                  <a:pt x="78560" y="138555"/>
                </a:lnTo>
                <a:lnTo>
                  <a:pt x="77315" y="134190"/>
                </a:lnTo>
                <a:lnTo>
                  <a:pt x="76069" y="128573"/>
                </a:lnTo>
                <a:lnTo>
                  <a:pt x="73570" y="121705"/>
                </a:lnTo>
                <a:lnTo>
                  <a:pt x="70460" y="114836"/>
                </a:lnTo>
                <a:lnTo>
                  <a:pt x="67342" y="108602"/>
                </a:lnTo>
                <a:lnTo>
                  <a:pt x="63597" y="103603"/>
                </a:lnTo>
                <a:lnTo>
                  <a:pt x="60479" y="99864"/>
                </a:lnTo>
                <a:lnTo>
                  <a:pt x="57988" y="100482"/>
                </a:lnTo>
                <a:lnTo>
                  <a:pt x="56115" y="103603"/>
                </a:lnTo>
                <a:lnTo>
                  <a:pt x="54870" y="107350"/>
                </a:lnTo>
                <a:lnTo>
                  <a:pt x="52997" y="111724"/>
                </a:lnTo>
                <a:lnTo>
                  <a:pt x="51125" y="114836"/>
                </a:lnTo>
                <a:lnTo>
                  <a:pt x="48007" y="116714"/>
                </a:lnTo>
                <a:lnTo>
                  <a:pt x="43016" y="115462"/>
                </a:lnTo>
                <a:lnTo>
                  <a:pt x="36789" y="111098"/>
                </a:lnTo>
                <a:lnTo>
                  <a:pt x="35535" y="102360"/>
                </a:lnTo>
                <a:lnTo>
                  <a:pt x="38034" y="95491"/>
                </a:lnTo>
                <a:lnTo>
                  <a:pt x="41771" y="89248"/>
                </a:lnTo>
                <a:lnTo>
                  <a:pt x="44270" y="81136"/>
                </a:lnTo>
                <a:lnTo>
                  <a:pt x="39280" y="78641"/>
                </a:lnTo>
                <a:lnTo>
                  <a:pt x="34916" y="74894"/>
                </a:lnTo>
                <a:lnTo>
                  <a:pt x="29926" y="71155"/>
                </a:lnTo>
                <a:lnTo>
                  <a:pt x="25562" y="66782"/>
                </a:lnTo>
                <a:lnTo>
                  <a:pt x="21817" y="62417"/>
                </a:lnTo>
                <a:lnTo>
                  <a:pt x="19326" y="58044"/>
                </a:lnTo>
                <a:lnTo>
                  <a:pt x="17454" y="54305"/>
                </a:lnTo>
                <a:lnTo>
                  <a:pt x="17454" y="51184"/>
                </a:lnTo>
                <a:lnTo>
                  <a:pt x="18699" y="47437"/>
                </a:lnTo>
                <a:lnTo>
                  <a:pt x="21817" y="44941"/>
                </a:lnTo>
                <a:lnTo>
                  <a:pt x="25562" y="43063"/>
                </a:lnTo>
                <a:lnTo>
                  <a:pt x="29299" y="41820"/>
                </a:lnTo>
                <a:lnTo>
                  <a:pt x="33044" y="43689"/>
                </a:lnTo>
                <a:lnTo>
                  <a:pt x="36789" y="45567"/>
                </a:lnTo>
                <a:lnTo>
                  <a:pt x="39898" y="47437"/>
                </a:lnTo>
                <a:lnTo>
                  <a:pt x="43016" y="49932"/>
                </a:lnTo>
                <a:lnTo>
                  <a:pt x="45516" y="52427"/>
                </a:lnTo>
                <a:lnTo>
                  <a:pt x="48634" y="55549"/>
                </a:lnTo>
                <a:lnTo>
                  <a:pt x="51752" y="58670"/>
                </a:lnTo>
                <a:lnTo>
                  <a:pt x="54870" y="61791"/>
                </a:lnTo>
                <a:lnTo>
                  <a:pt x="61724" y="61165"/>
                </a:lnTo>
                <a:lnTo>
                  <a:pt x="62970" y="55549"/>
                </a:lnTo>
                <a:lnTo>
                  <a:pt x="62970" y="48063"/>
                </a:lnTo>
                <a:lnTo>
                  <a:pt x="64843" y="41820"/>
                </a:lnTo>
                <a:lnTo>
                  <a:pt x="67961" y="38073"/>
                </a:lnTo>
                <a:lnTo>
                  <a:pt x="70460" y="34325"/>
                </a:lnTo>
                <a:lnTo>
                  <a:pt x="72951" y="29961"/>
                </a:lnTo>
                <a:lnTo>
                  <a:pt x="75442" y="25596"/>
                </a:lnTo>
                <a:lnTo>
                  <a:pt x="78560" y="21849"/>
                </a:lnTo>
                <a:lnTo>
                  <a:pt x="81678" y="19353"/>
                </a:lnTo>
                <a:lnTo>
                  <a:pt x="86042" y="17475"/>
                </a:lnTo>
                <a:lnTo>
                  <a:pt x="91032" y="18101"/>
                </a:lnTo>
                <a:lnTo>
                  <a:pt x="87914" y="27465"/>
                </a:lnTo>
                <a:lnTo>
                  <a:pt x="82924" y="42446"/>
                </a:lnTo>
                <a:lnTo>
                  <a:pt x="79806" y="58670"/>
                </a:lnTo>
                <a:lnTo>
                  <a:pt x="81060" y="70529"/>
                </a:lnTo>
                <a:lnTo>
                  <a:pt x="85423" y="69903"/>
                </a:lnTo>
                <a:lnTo>
                  <a:pt x="89160" y="67408"/>
                </a:lnTo>
                <a:lnTo>
                  <a:pt x="92905" y="63660"/>
                </a:lnTo>
                <a:lnTo>
                  <a:pt x="96641" y="59296"/>
                </a:lnTo>
                <a:lnTo>
                  <a:pt x="100386" y="55549"/>
                </a:lnTo>
                <a:lnTo>
                  <a:pt x="104750" y="51801"/>
                </a:lnTo>
                <a:lnTo>
                  <a:pt x="109741" y="49932"/>
                </a:lnTo>
                <a:lnTo>
                  <a:pt x="115350" y="50558"/>
                </a:lnTo>
                <a:lnTo>
                  <a:pt x="117222" y="57418"/>
                </a:lnTo>
                <a:lnTo>
                  <a:pt x="117222" y="63660"/>
                </a:lnTo>
                <a:lnTo>
                  <a:pt x="115350" y="68660"/>
                </a:lnTo>
                <a:lnTo>
                  <a:pt x="112231" y="73650"/>
                </a:lnTo>
                <a:lnTo>
                  <a:pt x="108495" y="78641"/>
                </a:lnTo>
                <a:lnTo>
                  <a:pt x="104750" y="83632"/>
                </a:lnTo>
                <a:lnTo>
                  <a:pt x="101632" y="89248"/>
                </a:lnTo>
                <a:lnTo>
                  <a:pt x="99759" y="94865"/>
                </a:lnTo>
                <a:lnTo>
                  <a:pt x="106623" y="94248"/>
                </a:lnTo>
                <a:lnTo>
                  <a:pt x="112859" y="91126"/>
                </a:lnTo>
                <a:lnTo>
                  <a:pt x="117849" y="85510"/>
                </a:lnTo>
                <a:lnTo>
                  <a:pt x="122213" y="78015"/>
                </a:lnTo>
                <a:lnTo>
                  <a:pt x="125331" y="69903"/>
                </a:lnTo>
                <a:lnTo>
                  <a:pt x="127822" y="61165"/>
                </a:lnTo>
                <a:lnTo>
                  <a:pt x="129694" y="53053"/>
                </a:lnTo>
                <a:lnTo>
                  <a:pt x="130940" y="45567"/>
                </a:lnTo>
                <a:lnTo>
                  <a:pt x="130940" y="39325"/>
                </a:lnTo>
                <a:lnTo>
                  <a:pt x="127822" y="35577"/>
                </a:lnTo>
                <a:lnTo>
                  <a:pt x="122831" y="33708"/>
                </a:lnTo>
                <a:lnTo>
                  <a:pt x="117222" y="33708"/>
                </a:lnTo>
                <a:lnTo>
                  <a:pt x="109113" y="34951"/>
                </a:lnTo>
                <a:lnTo>
                  <a:pt x="104750" y="33082"/>
                </a:lnTo>
                <a:lnTo>
                  <a:pt x="102877" y="28709"/>
                </a:lnTo>
                <a:lnTo>
                  <a:pt x="102259" y="23718"/>
                </a:lnTo>
                <a:lnTo>
                  <a:pt x="102259" y="11859"/>
                </a:lnTo>
                <a:lnTo>
                  <a:pt x="100386" y="6868"/>
                </a:lnTo>
                <a:lnTo>
                  <a:pt x="97268" y="3121"/>
                </a:lnTo>
                <a:lnTo>
                  <a:pt x="94150" y="1252"/>
                </a:lnTo>
                <a:lnTo>
                  <a:pt x="90405" y="626"/>
                </a:lnTo>
                <a:lnTo>
                  <a:pt x="86669" y="0"/>
                </a:lnTo>
                <a:lnTo>
                  <a:pt x="82924" y="0"/>
                </a:lnTo>
                <a:lnTo>
                  <a:pt x="76688" y="1252"/>
                </a:lnTo>
                <a:lnTo>
                  <a:pt x="71079" y="3747"/>
                </a:lnTo>
                <a:lnTo>
                  <a:pt x="66088" y="7494"/>
                </a:lnTo>
                <a:lnTo>
                  <a:pt x="61106" y="11241"/>
                </a:lnTo>
                <a:lnTo>
                  <a:pt x="57361" y="16232"/>
                </a:lnTo>
                <a:lnTo>
                  <a:pt x="53625" y="21223"/>
                </a:lnTo>
                <a:lnTo>
                  <a:pt x="51125" y="26839"/>
                </a:lnTo>
                <a:lnTo>
                  <a:pt x="49879" y="32456"/>
                </a:lnTo>
                <a:lnTo>
                  <a:pt x="45516" y="29961"/>
                </a:lnTo>
                <a:lnTo>
                  <a:pt x="40525" y="27465"/>
                </a:lnTo>
                <a:lnTo>
                  <a:pt x="35535" y="26213"/>
                </a:lnTo>
                <a:lnTo>
                  <a:pt x="30553" y="24970"/>
                </a:lnTo>
                <a:lnTo>
                  <a:pt x="25562" y="24970"/>
                </a:lnTo>
                <a:lnTo>
                  <a:pt x="20572" y="25596"/>
                </a:lnTo>
                <a:lnTo>
                  <a:pt x="15581" y="26839"/>
                </a:lnTo>
                <a:lnTo>
                  <a:pt x="10599" y="28709"/>
                </a:lnTo>
                <a:lnTo>
                  <a:pt x="4981" y="33708"/>
                </a:lnTo>
                <a:lnTo>
                  <a:pt x="1245" y="39951"/>
                </a:lnTo>
                <a:lnTo>
                  <a:pt x="0" y="47437"/>
                </a:lnTo>
                <a:lnTo>
                  <a:pt x="1245" y="55549"/>
                </a:lnTo>
                <a:lnTo>
                  <a:pt x="2490" y="61165"/>
                </a:lnTo>
                <a:lnTo>
                  <a:pt x="4363" y="65538"/>
                </a:lnTo>
                <a:lnTo>
                  <a:pt x="7481" y="69277"/>
                </a:lnTo>
                <a:lnTo>
                  <a:pt x="10599" y="73024"/>
                </a:lnTo>
                <a:lnTo>
                  <a:pt x="14336" y="75520"/>
                </a:lnTo>
                <a:lnTo>
                  <a:pt x="18699" y="78641"/>
                </a:lnTo>
                <a:lnTo>
                  <a:pt x="22444" y="81136"/>
                </a:lnTo>
                <a:lnTo>
                  <a:pt x="26181" y="83632"/>
                </a:lnTo>
                <a:lnTo>
                  <a:pt x="24317" y="90500"/>
                </a:lnTo>
                <a:lnTo>
                  <a:pt x="21817" y="97369"/>
                </a:lnTo>
                <a:lnTo>
                  <a:pt x="19953" y="104229"/>
                </a:lnTo>
                <a:close/>
              </a:path>
            </a:pathLst>
          </a:custGeom>
          <a:solidFill>
            <a:srgbClr val="000000"/>
          </a:solidFill>
        </p:spPr>
        <p:txBody>
          <a:bodyPr wrap="square" lIns="0" tIns="0" rIns="0" bIns="0" rtlCol="0">
            <a:noAutofit/>
          </a:bodyPr>
          <a:lstStyle/>
          <a:p>
            <a:endParaRPr/>
          </a:p>
        </p:txBody>
      </p:sp>
      <p:sp>
        <p:nvSpPr>
          <p:cNvPr id="3" name="object 3"/>
          <p:cNvSpPr txBox="1"/>
          <p:nvPr/>
        </p:nvSpPr>
        <p:spPr>
          <a:xfrm>
            <a:off x="645668" y="1529777"/>
            <a:ext cx="7616850" cy="4311853"/>
          </a:xfrm>
          <a:prstGeom prst="rect">
            <a:avLst/>
          </a:prstGeom>
        </p:spPr>
        <p:txBody>
          <a:bodyPr wrap="square" lIns="0" tIns="0" rIns="0" bIns="0" rtlCol="0">
            <a:noAutofit/>
          </a:bodyPr>
          <a:lstStyle/>
          <a:p>
            <a:pPr marL="12700" marR="47906">
              <a:lnSpc>
                <a:spcPts val="2970"/>
              </a:lnSpc>
              <a:spcBef>
                <a:spcPts val="148"/>
              </a:spcBef>
            </a:pPr>
            <a:r>
              <a:rPr sz="2800" spc="0" dirty="0">
                <a:latin typeface="Georgia"/>
                <a:cs typeface="Georgia"/>
              </a:rPr>
              <a:t>O</a:t>
            </a:r>
            <a:r>
              <a:rPr sz="2800" spc="-9" dirty="0">
                <a:latin typeface="Georgia"/>
                <a:cs typeface="Georgia"/>
              </a:rPr>
              <a:t>t</a:t>
            </a:r>
            <a:r>
              <a:rPr sz="2800" spc="0" dirty="0">
                <a:latin typeface="Georgia"/>
                <a:cs typeface="Georgia"/>
              </a:rPr>
              <a:t>á</a:t>
            </a:r>
            <a:r>
              <a:rPr sz="2800" spc="-9" dirty="0">
                <a:latin typeface="Georgia"/>
                <a:cs typeface="Georgia"/>
              </a:rPr>
              <a:t>z</a:t>
            </a:r>
            <a:r>
              <a:rPr sz="2800" spc="0" dirty="0">
                <a:latin typeface="Georgia"/>
                <a:cs typeface="Georgia"/>
              </a:rPr>
              <a:t>ka:</a:t>
            </a:r>
            <a:endParaRPr sz="2800" dirty="0">
              <a:latin typeface="Georgia"/>
              <a:cs typeface="Georgia"/>
            </a:endParaRPr>
          </a:p>
          <a:p>
            <a:pPr marL="12700" marR="47906">
              <a:lnSpc>
                <a:spcPct val="94685"/>
              </a:lnSpc>
              <a:spcBef>
                <a:spcPts val="41"/>
              </a:spcBef>
            </a:pPr>
            <a:r>
              <a:rPr sz="3600" spc="0" dirty="0">
                <a:solidFill>
                  <a:srgbClr val="85200F"/>
                </a:solidFill>
                <a:latin typeface="Georgia"/>
                <a:cs typeface="Georgia"/>
              </a:rPr>
              <a:t>Odkdy</a:t>
            </a:r>
            <a:r>
              <a:rPr sz="3600" spc="-29" dirty="0">
                <a:solidFill>
                  <a:srgbClr val="85200F"/>
                </a:solidFill>
                <a:latin typeface="Georgia"/>
                <a:cs typeface="Georgia"/>
              </a:rPr>
              <a:t> </a:t>
            </a:r>
            <a:r>
              <a:rPr sz="3600" spc="0" dirty="0">
                <a:solidFill>
                  <a:srgbClr val="85200F"/>
                </a:solidFill>
                <a:latin typeface="Georgia"/>
                <a:cs typeface="Georgia"/>
              </a:rPr>
              <a:t>se</a:t>
            </a:r>
            <a:r>
              <a:rPr sz="3600" spc="-9" dirty="0">
                <a:solidFill>
                  <a:srgbClr val="85200F"/>
                </a:solidFill>
                <a:latin typeface="Georgia"/>
                <a:cs typeface="Georgia"/>
              </a:rPr>
              <a:t> </a:t>
            </a:r>
            <a:r>
              <a:rPr sz="3600" spc="0" dirty="0">
                <a:solidFill>
                  <a:srgbClr val="85200F"/>
                </a:solidFill>
                <a:latin typeface="Georgia"/>
                <a:cs typeface="Georgia"/>
              </a:rPr>
              <a:t>jedinec</a:t>
            </a:r>
            <a:r>
              <a:rPr sz="3600" spc="-25" dirty="0">
                <a:solidFill>
                  <a:srgbClr val="85200F"/>
                </a:solidFill>
                <a:latin typeface="Georgia"/>
                <a:cs typeface="Georgia"/>
              </a:rPr>
              <a:t> </a:t>
            </a:r>
            <a:r>
              <a:rPr sz="3600" spc="0" dirty="0">
                <a:solidFill>
                  <a:srgbClr val="85200F"/>
                </a:solidFill>
                <a:latin typeface="Georgia"/>
                <a:cs typeface="Georgia"/>
              </a:rPr>
              <a:t>sám</a:t>
            </a:r>
            <a:r>
              <a:rPr sz="3600" spc="-14" dirty="0">
                <a:solidFill>
                  <a:srgbClr val="85200F"/>
                </a:solidFill>
                <a:latin typeface="Georgia"/>
                <a:cs typeface="Georgia"/>
              </a:rPr>
              <a:t> </a:t>
            </a:r>
            <a:r>
              <a:rPr sz="3600" spc="0" dirty="0">
                <a:solidFill>
                  <a:srgbClr val="85200F"/>
                </a:solidFill>
                <a:latin typeface="Georgia"/>
                <a:cs typeface="Georgia"/>
              </a:rPr>
              <a:t>pova</a:t>
            </a:r>
            <a:r>
              <a:rPr sz="3600" spc="-9" dirty="0">
                <a:solidFill>
                  <a:srgbClr val="85200F"/>
                </a:solidFill>
                <a:latin typeface="Georgia"/>
                <a:cs typeface="Georgia"/>
              </a:rPr>
              <a:t>ž</a:t>
            </a:r>
            <a:r>
              <a:rPr sz="3600" spc="0" dirty="0">
                <a:solidFill>
                  <a:srgbClr val="85200F"/>
                </a:solidFill>
                <a:latin typeface="Georgia"/>
                <a:cs typeface="Georgia"/>
              </a:rPr>
              <a:t>uje za</a:t>
            </a:r>
            <a:endParaRPr sz="3600" dirty="0">
              <a:latin typeface="Georgia"/>
              <a:cs typeface="Georgia"/>
            </a:endParaRPr>
          </a:p>
          <a:p>
            <a:pPr marL="269036" marR="47906">
              <a:lnSpc>
                <a:spcPts val="3890"/>
              </a:lnSpc>
              <a:spcBef>
                <a:spcPts val="194"/>
              </a:spcBef>
            </a:pPr>
            <a:r>
              <a:rPr sz="3600" spc="0" dirty="0">
                <a:solidFill>
                  <a:srgbClr val="85200F"/>
                </a:solidFill>
                <a:latin typeface="Georgia"/>
                <a:cs typeface="Georgia"/>
              </a:rPr>
              <a:t>„s</a:t>
            </a:r>
            <a:r>
              <a:rPr sz="3600" spc="4" dirty="0">
                <a:solidFill>
                  <a:srgbClr val="85200F"/>
                </a:solidFill>
                <a:latin typeface="Georgia"/>
                <a:cs typeface="Georgia"/>
              </a:rPr>
              <a:t>t</a:t>
            </a:r>
            <a:r>
              <a:rPr sz="3600" spc="0" dirty="0">
                <a:solidFill>
                  <a:srgbClr val="85200F"/>
                </a:solidFill>
                <a:latin typeface="Georgia"/>
                <a:cs typeface="Georgia"/>
              </a:rPr>
              <a:t>arého“?</a:t>
            </a:r>
            <a:endParaRPr sz="3600" dirty="0">
              <a:latin typeface="Georgia"/>
              <a:cs typeface="Georgia"/>
            </a:endParaRPr>
          </a:p>
          <a:p>
            <a:pPr marL="269036" indent="-256336">
              <a:lnSpc>
                <a:spcPct val="90046"/>
              </a:lnSpc>
              <a:spcBef>
                <a:spcPts val="185"/>
              </a:spcBef>
              <a:tabLst>
                <a:tab pos="266700" algn="l"/>
              </a:tabLst>
            </a:pPr>
            <a:r>
              <a:rPr sz="1900" spc="0" dirty="0">
                <a:solidFill>
                  <a:srgbClr val="FD8537"/>
                </a:solidFill>
                <a:latin typeface="Georgia"/>
                <a:cs typeface="Georgia"/>
              </a:rPr>
              <a:t>-	</a:t>
            </a:r>
            <a:r>
              <a:rPr sz="2800" spc="0" dirty="0">
                <a:latin typeface="Georgia"/>
                <a:cs typeface="Georgia"/>
              </a:rPr>
              <a:t>Subjektivní</a:t>
            </a:r>
            <a:r>
              <a:rPr sz="2800" spc="-140" dirty="0">
                <a:latin typeface="Georgia"/>
                <a:cs typeface="Georgia"/>
              </a:rPr>
              <a:t> </a:t>
            </a:r>
            <a:r>
              <a:rPr sz="2800" spc="0" dirty="0">
                <a:latin typeface="Georgia"/>
                <a:cs typeface="Georgia"/>
              </a:rPr>
              <a:t>poh</a:t>
            </a:r>
            <a:r>
              <a:rPr sz="2800" spc="9" dirty="0">
                <a:latin typeface="Georgia"/>
                <a:cs typeface="Georgia"/>
              </a:rPr>
              <a:t>l</a:t>
            </a:r>
            <a:r>
              <a:rPr sz="2800" spc="0" dirty="0">
                <a:latin typeface="Georgia"/>
                <a:cs typeface="Georgia"/>
              </a:rPr>
              <a:t>e</a:t>
            </a:r>
            <a:r>
              <a:rPr sz="2800" spc="4" dirty="0">
                <a:latin typeface="Georgia"/>
                <a:cs typeface="Georgia"/>
              </a:rPr>
              <a:t>d</a:t>
            </a:r>
            <a:r>
              <a:rPr sz="2800" spc="0" dirty="0">
                <a:latin typeface="Georgia"/>
                <a:cs typeface="Georgia"/>
              </a:rPr>
              <a:t>,</a:t>
            </a:r>
            <a:r>
              <a:rPr sz="2800" spc="-84" dirty="0">
                <a:latin typeface="Georgia"/>
                <a:cs typeface="Georgia"/>
              </a:rPr>
              <a:t> </a:t>
            </a:r>
            <a:r>
              <a:rPr sz="2800" spc="0" dirty="0">
                <a:latin typeface="Georgia"/>
                <a:cs typeface="Georgia"/>
              </a:rPr>
              <a:t>interindividuální</a:t>
            </a:r>
            <a:r>
              <a:rPr sz="2800" spc="44" dirty="0">
                <a:latin typeface="Georgia"/>
                <a:cs typeface="Georgia"/>
              </a:rPr>
              <a:t> </a:t>
            </a:r>
            <a:r>
              <a:rPr sz="2800" spc="0" dirty="0">
                <a:latin typeface="Georgia"/>
                <a:cs typeface="Georgia"/>
              </a:rPr>
              <a:t>i ge</a:t>
            </a:r>
            <a:r>
              <a:rPr sz="2800" spc="9" dirty="0">
                <a:latin typeface="Georgia"/>
                <a:cs typeface="Georgia"/>
              </a:rPr>
              <a:t>n</a:t>
            </a:r>
            <a:r>
              <a:rPr sz="2800" spc="0" dirty="0">
                <a:latin typeface="Georgia"/>
                <a:cs typeface="Georgia"/>
              </a:rPr>
              <a:t>derové</a:t>
            </a:r>
            <a:r>
              <a:rPr sz="2800" spc="-14" dirty="0">
                <a:latin typeface="Georgia"/>
                <a:cs typeface="Georgia"/>
              </a:rPr>
              <a:t> </a:t>
            </a:r>
            <a:r>
              <a:rPr sz="2800" spc="0" dirty="0">
                <a:latin typeface="Georgia"/>
                <a:cs typeface="Georgia"/>
              </a:rPr>
              <a:t>ro</a:t>
            </a:r>
            <a:r>
              <a:rPr sz="2800" spc="-9" dirty="0">
                <a:latin typeface="Georgia"/>
                <a:cs typeface="Georgia"/>
              </a:rPr>
              <a:t>z</a:t>
            </a:r>
            <a:r>
              <a:rPr sz="2800" spc="0" dirty="0">
                <a:latin typeface="Georgia"/>
                <a:cs typeface="Georgia"/>
              </a:rPr>
              <a:t>díly</a:t>
            </a:r>
            <a:r>
              <a:rPr sz="2800" spc="19" dirty="0">
                <a:latin typeface="Georgia"/>
                <a:cs typeface="Georgia"/>
              </a:rPr>
              <a:t> </a:t>
            </a:r>
            <a:r>
              <a:rPr sz="2800" spc="0" dirty="0">
                <a:latin typeface="Georgia"/>
                <a:cs typeface="Georgia"/>
              </a:rPr>
              <a:t>(</a:t>
            </a:r>
            <a:r>
              <a:rPr sz="2800" spc="-9" dirty="0">
                <a:latin typeface="Georgia"/>
                <a:cs typeface="Georgia"/>
              </a:rPr>
              <a:t>ž</a:t>
            </a:r>
            <a:r>
              <a:rPr sz="2800" spc="0" dirty="0">
                <a:latin typeface="Georgia"/>
                <a:cs typeface="Georgia"/>
              </a:rPr>
              <a:t>eny</a:t>
            </a:r>
            <a:r>
              <a:rPr sz="2800" spc="-9" dirty="0">
                <a:latin typeface="Georgia"/>
                <a:cs typeface="Georgia"/>
              </a:rPr>
              <a:t> </a:t>
            </a:r>
            <a:r>
              <a:rPr sz="2800" spc="0" dirty="0">
                <a:latin typeface="Georgia"/>
                <a:cs typeface="Georgia"/>
              </a:rPr>
              <a:t>67, mu</a:t>
            </a:r>
            <a:r>
              <a:rPr sz="2800" spc="-9" dirty="0">
                <a:latin typeface="Georgia"/>
                <a:cs typeface="Georgia"/>
              </a:rPr>
              <a:t>ž</a:t>
            </a:r>
            <a:r>
              <a:rPr sz="2800" spc="0" dirty="0">
                <a:latin typeface="Georgia"/>
                <a:cs typeface="Georgia"/>
              </a:rPr>
              <a:t>i 69</a:t>
            </a:r>
            <a:r>
              <a:rPr sz="2800" spc="29" dirty="0">
                <a:latin typeface="Georgia"/>
                <a:cs typeface="Georgia"/>
              </a:rPr>
              <a:t> </a:t>
            </a:r>
            <a:r>
              <a:rPr sz="2800" spc="0" dirty="0">
                <a:latin typeface="Georgia"/>
                <a:cs typeface="Georgia"/>
              </a:rPr>
              <a:t>–</a:t>
            </a:r>
            <a:r>
              <a:rPr sz="2800" spc="-8" dirty="0">
                <a:latin typeface="Georgia"/>
                <a:cs typeface="Georgia"/>
              </a:rPr>
              <a:t> </a:t>
            </a:r>
            <a:r>
              <a:rPr sz="2800" spc="-9" dirty="0">
                <a:latin typeface="Georgia"/>
                <a:cs typeface="Georgia"/>
              </a:rPr>
              <a:t>R</a:t>
            </a:r>
            <a:r>
              <a:rPr sz="2800" spc="0" dirty="0">
                <a:latin typeface="Georgia"/>
                <a:cs typeface="Georgia"/>
              </a:rPr>
              <a:t>a</a:t>
            </a:r>
            <a:r>
              <a:rPr sz="2800" spc="-14" dirty="0">
                <a:latin typeface="Georgia"/>
                <a:cs typeface="Georgia"/>
              </a:rPr>
              <a:t>b</a:t>
            </a:r>
            <a:r>
              <a:rPr sz="2800" spc="0" dirty="0">
                <a:latin typeface="Georgia"/>
                <a:cs typeface="Georgia"/>
              </a:rPr>
              <a:t>ušic (1998)</a:t>
            </a:r>
            <a:endParaRPr sz="2800" dirty="0">
              <a:latin typeface="Georgia"/>
              <a:cs typeface="Georgia"/>
            </a:endParaRPr>
          </a:p>
          <a:p>
            <a:pPr marL="12700" marR="47906">
              <a:lnSpc>
                <a:spcPct val="94685"/>
              </a:lnSpc>
              <a:spcBef>
                <a:spcPts val="265"/>
              </a:spcBef>
            </a:pPr>
            <a:r>
              <a:rPr sz="1900" spc="0" dirty="0">
                <a:solidFill>
                  <a:srgbClr val="FD8537"/>
                </a:solidFill>
                <a:latin typeface="Georgia"/>
                <a:cs typeface="Georgia"/>
              </a:rPr>
              <a:t>- </a:t>
            </a:r>
            <a:r>
              <a:rPr sz="1900" spc="387" dirty="0">
                <a:solidFill>
                  <a:srgbClr val="FD8537"/>
                </a:solidFill>
                <a:latin typeface="Georgia"/>
                <a:cs typeface="Georgia"/>
              </a:rPr>
              <a:t> </a:t>
            </a:r>
            <a:r>
              <a:rPr sz="2800" spc="0" dirty="0">
                <a:latin typeface="Georgia"/>
                <a:cs typeface="Georgia"/>
              </a:rPr>
              <a:t>Postv</a:t>
            </a:r>
            <a:r>
              <a:rPr sz="2800" spc="4" dirty="0">
                <a:latin typeface="Georgia"/>
                <a:cs typeface="Georgia"/>
              </a:rPr>
              <a:t>ý</a:t>
            </a:r>
            <a:r>
              <a:rPr sz="2800" spc="0" dirty="0">
                <a:latin typeface="Georgia"/>
                <a:cs typeface="Georgia"/>
              </a:rPr>
              <a:t>voj</a:t>
            </a:r>
            <a:r>
              <a:rPr sz="2800" spc="9" dirty="0">
                <a:latin typeface="Georgia"/>
                <a:cs typeface="Georgia"/>
              </a:rPr>
              <a:t>o</a:t>
            </a:r>
            <a:r>
              <a:rPr sz="2800" spc="0" dirty="0">
                <a:latin typeface="Georgia"/>
                <a:cs typeface="Georgia"/>
              </a:rPr>
              <a:t>vá</a:t>
            </a:r>
            <a:r>
              <a:rPr sz="2800" spc="-138" dirty="0">
                <a:latin typeface="Georgia"/>
                <a:cs typeface="Georgia"/>
              </a:rPr>
              <a:t> </a:t>
            </a:r>
            <a:r>
              <a:rPr sz="2800" spc="0" dirty="0">
                <a:latin typeface="Georgia"/>
                <a:cs typeface="Georgia"/>
              </a:rPr>
              <a:t>fáze</a:t>
            </a:r>
            <a:endParaRPr sz="2800" dirty="0">
              <a:latin typeface="Georgia"/>
              <a:cs typeface="Georgia"/>
            </a:endParaRPr>
          </a:p>
          <a:p>
            <a:pPr marL="12700" marR="47906">
              <a:lnSpc>
                <a:spcPct val="94685"/>
              </a:lnSpc>
              <a:spcBef>
                <a:spcPts val="235"/>
              </a:spcBef>
            </a:pPr>
            <a:r>
              <a:rPr sz="1900" spc="0" dirty="0">
                <a:solidFill>
                  <a:srgbClr val="FD8537"/>
                </a:solidFill>
                <a:latin typeface="Georgia"/>
                <a:cs typeface="Georgia"/>
              </a:rPr>
              <a:t>- </a:t>
            </a:r>
            <a:r>
              <a:rPr sz="1900" spc="387" dirty="0">
                <a:solidFill>
                  <a:srgbClr val="FD8537"/>
                </a:solidFill>
                <a:latin typeface="Georgia"/>
                <a:cs typeface="Georgia"/>
              </a:rPr>
              <a:t> </a:t>
            </a:r>
            <a:r>
              <a:rPr sz="2800" spc="0" dirty="0">
                <a:latin typeface="Georgia"/>
                <a:cs typeface="Georgia"/>
              </a:rPr>
              <a:t>Inv</a:t>
            </a:r>
            <a:r>
              <a:rPr sz="2800" spc="9" dirty="0">
                <a:latin typeface="Georgia"/>
                <a:cs typeface="Georgia"/>
              </a:rPr>
              <a:t>o</a:t>
            </a:r>
            <a:r>
              <a:rPr sz="2800" spc="0" dirty="0">
                <a:latin typeface="Georgia"/>
                <a:cs typeface="Georgia"/>
              </a:rPr>
              <a:t>luč</a:t>
            </a:r>
            <a:r>
              <a:rPr sz="2800" spc="9" dirty="0">
                <a:latin typeface="Georgia"/>
                <a:cs typeface="Georgia"/>
              </a:rPr>
              <a:t>n</a:t>
            </a:r>
            <a:r>
              <a:rPr sz="2800" spc="0" dirty="0">
                <a:latin typeface="Georgia"/>
                <a:cs typeface="Georgia"/>
              </a:rPr>
              <a:t>í</a:t>
            </a:r>
            <a:r>
              <a:rPr sz="2800" spc="-73" dirty="0">
                <a:latin typeface="Georgia"/>
                <a:cs typeface="Georgia"/>
              </a:rPr>
              <a:t> </a:t>
            </a:r>
            <a:r>
              <a:rPr sz="2800" spc="0" dirty="0">
                <a:latin typeface="Georgia"/>
                <a:cs typeface="Georgia"/>
              </a:rPr>
              <a:t>poc</a:t>
            </a:r>
            <a:r>
              <a:rPr sz="2800" spc="9" dirty="0">
                <a:latin typeface="Georgia"/>
                <a:cs typeface="Georgia"/>
              </a:rPr>
              <a:t>h</a:t>
            </a:r>
            <a:r>
              <a:rPr sz="2800" spc="0" dirty="0">
                <a:latin typeface="Georgia"/>
                <a:cs typeface="Georgia"/>
              </a:rPr>
              <a:t>ody</a:t>
            </a:r>
            <a:r>
              <a:rPr sz="2800" spc="-100" dirty="0">
                <a:latin typeface="Georgia"/>
                <a:cs typeface="Georgia"/>
              </a:rPr>
              <a:t> </a:t>
            </a:r>
            <a:r>
              <a:rPr sz="2800" spc="0" dirty="0">
                <a:latin typeface="Georgia"/>
                <a:cs typeface="Georgia"/>
              </a:rPr>
              <a:t>rů</a:t>
            </a:r>
            <a:r>
              <a:rPr sz="2800" spc="-14" dirty="0">
                <a:latin typeface="Georgia"/>
                <a:cs typeface="Georgia"/>
              </a:rPr>
              <a:t>z</a:t>
            </a:r>
            <a:r>
              <a:rPr sz="2800" spc="0" dirty="0">
                <a:latin typeface="Georgia"/>
                <a:cs typeface="Georgia"/>
              </a:rPr>
              <a:t>né</a:t>
            </a:r>
            <a:r>
              <a:rPr sz="2800" spc="-69" dirty="0">
                <a:latin typeface="Georgia"/>
                <a:cs typeface="Georgia"/>
              </a:rPr>
              <a:t> </a:t>
            </a:r>
            <a:r>
              <a:rPr sz="2800" spc="0" dirty="0">
                <a:latin typeface="Georgia"/>
                <a:cs typeface="Georgia"/>
              </a:rPr>
              <a:t>intenzi</a:t>
            </a:r>
            <a:r>
              <a:rPr sz="2800" spc="-9" dirty="0">
                <a:latin typeface="Georgia"/>
                <a:cs typeface="Georgia"/>
              </a:rPr>
              <a:t>t</a:t>
            </a:r>
            <a:r>
              <a:rPr sz="2800" spc="0" dirty="0">
                <a:latin typeface="Georgia"/>
                <a:cs typeface="Georgia"/>
              </a:rPr>
              <a:t>y</a:t>
            </a:r>
            <a:r>
              <a:rPr sz="2800" spc="26" dirty="0">
                <a:latin typeface="Georgia"/>
                <a:cs typeface="Georgia"/>
              </a:rPr>
              <a:t> </a:t>
            </a:r>
            <a:r>
              <a:rPr sz="2800" spc="0" dirty="0">
                <a:latin typeface="Georgia"/>
                <a:cs typeface="Georgia"/>
              </a:rPr>
              <a:t>–</a:t>
            </a:r>
            <a:r>
              <a:rPr sz="2800" spc="-17" dirty="0">
                <a:latin typeface="Georgia"/>
                <a:cs typeface="Georgia"/>
              </a:rPr>
              <a:t> </a:t>
            </a:r>
            <a:r>
              <a:rPr sz="2800" spc="0" dirty="0">
                <a:latin typeface="Georgia"/>
                <a:cs typeface="Georgia"/>
              </a:rPr>
              <a:t>versus</a:t>
            </a:r>
            <a:endParaRPr sz="2800" dirty="0">
              <a:latin typeface="Georgia"/>
              <a:cs typeface="Georgia"/>
            </a:endParaRPr>
          </a:p>
          <a:p>
            <a:pPr marL="269036" marR="47906">
              <a:lnSpc>
                <a:spcPts val="3025"/>
              </a:lnSpc>
              <a:spcBef>
                <a:spcPts val="151"/>
              </a:spcBef>
            </a:pPr>
            <a:r>
              <a:rPr sz="2800" spc="0" dirty="0">
                <a:latin typeface="Georgia"/>
                <a:cs typeface="Georgia"/>
              </a:rPr>
              <a:t>plast</a:t>
            </a:r>
            <a:r>
              <a:rPr sz="2800" spc="-14" dirty="0">
                <a:latin typeface="Georgia"/>
                <a:cs typeface="Georgia"/>
              </a:rPr>
              <a:t>i</a:t>
            </a:r>
            <a:r>
              <a:rPr sz="2800" spc="0" dirty="0">
                <a:latin typeface="Georgia"/>
                <a:cs typeface="Georgia"/>
              </a:rPr>
              <a:t>cita</a:t>
            </a:r>
            <a:endParaRPr sz="2800" dirty="0">
              <a:latin typeface="Georgia"/>
              <a:cs typeface="Georgia"/>
            </a:endParaRPr>
          </a:p>
          <a:p>
            <a:pPr marL="12700" marR="47906">
              <a:lnSpc>
                <a:spcPct val="94685"/>
              </a:lnSpc>
              <a:spcBef>
                <a:spcPts val="98"/>
              </a:spcBef>
            </a:pPr>
            <a:r>
              <a:rPr sz="1900" spc="0" dirty="0">
                <a:solidFill>
                  <a:srgbClr val="FD8537"/>
                </a:solidFill>
                <a:latin typeface="Georgia"/>
                <a:cs typeface="Georgia"/>
              </a:rPr>
              <a:t>- </a:t>
            </a:r>
            <a:r>
              <a:rPr sz="1900" spc="387" dirty="0">
                <a:solidFill>
                  <a:srgbClr val="FD8537"/>
                </a:solidFill>
                <a:latin typeface="Georgia"/>
                <a:cs typeface="Georgia"/>
              </a:rPr>
              <a:t> </a:t>
            </a:r>
            <a:r>
              <a:rPr sz="2800" spc="0" dirty="0">
                <a:latin typeface="Georgia"/>
                <a:cs typeface="Georgia"/>
              </a:rPr>
              <a:t>Biolo</a:t>
            </a:r>
            <a:r>
              <a:rPr sz="2800" spc="9" dirty="0">
                <a:latin typeface="Georgia"/>
                <a:cs typeface="Georgia"/>
              </a:rPr>
              <a:t>g</a:t>
            </a:r>
            <a:r>
              <a:rPr sz="2800" spc="0" dirty="0">
                <a:latin typeface="Georgia"/>
                <a:cs typeface="Georgia"/>
              </a:rPr>
              <a:t>ický</a:t>
            </a:r>
            <a:r>
              <a:rPr sz="2800" spc="-128" dirty="0">
                <a:latin typeface="Georgia"/>
                <a:cs typeface="Georgia"/>
              </a:rPr>
              <a:t> </a:t>
            </a:r>
            <a:r>
              <a:rPr sz="2800" spc="0" dirty="0">
                <a:latin typeface="Georgia"/>
                <a:cs typeface="Georgia"/>
              </a:rPr>
              <a:t>v</a:t>
            </a:r>
            <a:r>
              <a:rPr sz="2800" spc="9" dirty="0">
                <a:latin typeface="Georgia"/>
                <a:cs typeface="Georgia"/>
              </a:rPr>
              <a:t>ě</a:t>
            </a:r>
            <a:r>
              <a:rPr sz="2800" spc="0" dirty="0">
                <a:latin typeface="Georgia"/>
                <a:cs typeface="Georgia"/>
              </a:rPr>
              <a:t>k</a:t>
            </a:r>
            <a:r>
              <a:rPr sz="2800" spc="-27" dirty="0">
                <a:latin typeface="Georgia"/>
                <a:cs typeface="Georgia"/>
              </a:rPr>
              <a:t> </a:t>
            </a:r>
            <a:r>
              <a:rPr sz="2800" spc="0" dirty="0">
                <a:latin typeface="Georgia"/>
                <a:cs typeface="Georgia"/>
              </a:rPr>
              <a:t>versus</a:t>
            </a:r>
            <a:r>
              <a:rPr sz="2800" spc="-79" dirty="0">
                <a:latin typeface="Georgia"/>
                <a:cs typeface="Georgia"/>
              </a:rPr>
              <a:t> </a:t>
            </a:r>
            <a:r>
              <a:rPr sz="2800" spc="0" dirty="0">
                <a:latin typeface="Georgia"/>
                <a:cs typeface="Georgia"/>
              </a:rPr>
              <a:t>funk</a:t>
            </a:r>
            <a:r>
              <a:rPr sz="2800" spc="4" dirty="0">
                <a:latin typeface="Georgia"/>
                <a:cs typeface="Georgia"/>
              </a:rPr>
              <a:t>č</a:t>
            </a:r>
            <a:r>
              <a:rPr sz="2800" spc="0" dirty="0">
                <a:latin typeface="Georgia"/>
                <a:cs typeface="Georgia"/>
              </a:rPr>
              <a:t>ní</a:t>
            </a:r>
            <a:r>
              <a:rPr sz="2800" spc="-64" dirty="0">
                <a:latin typeface="Georgia"/>
                <a:cs typeface="Georgia"/>
              </a:rPr>
              <a:t> </a:t>
            </a:r>
            <a:r>
              <a:rPr sz="2800" spc="0" dirty="0">
                <a:latin typeface="Georgia"/>
                <a:cs typeface="Georgia"/>
              </a:rPr>
              <a:t>věk</a:t>
            </a:r>
            <a:endParaRPr sz="2800" dirty="0">
              <a:latin typeface="Georgia"/>
              <a:cs typeface="Georgia"/>
            </a:endParaRPr>
          </a:p>
        </p:txBody>
      </p:sp>
      <p:sp>
        <p:nvSpPr>
          <p:cNvPr id="2" name="object 2"/>
          <p:cNvSpPr txBox="1"/>
          <p:nvPr/>
        </p:nvSpPr>
        <p:spPr>
          <a:xfrm>
            <a:off x="8840470" y="6584610"/>
            <a:ext cx="114703"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6</a:t>
            </a:r>
            <a:endParaRPr sz="1000">
              <a:latin typeface="Arial"/>
              <a:cs typeface="Arial"/>
            </a:endParaRPr>
          </a:p>
        </p:txBody>
      </p:sp>
    </p:spTree>
    <p:extLst>
      <p:ext uri="{BB962C8B-B14F-4D97-AF65-F5344CB8AC3E}">
        <p14:creationId xmlns:p14="http://schemas.microsoft.com/office/powerpoint/2010/main" val="323597226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6" name="object 6"/>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7" name="object 7"/>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9" name="object 9"/>
          <p:cNvSpPr/>
          <p:nvPr/>
        </p:nvSpPr>
        <p:spPr>
          <a:xfrm>
            <a:off x="269748" y="310896"/>
            <a:ext cx="8490204" cy="1645919"/>
          </a:xfrm>
          <a:prstGeom prst="rect">
            <a:avLst/>
          </a:prstGeom>
          <a:blipFill>
            <a:blip r:embed="rId5" cstate="print"/>
            <a:stretch>
              <a:fillRect/>
            </a:stretch>
          </a:blipFill>
        </p:spPr>
        <p:txBody>
          <a:bodyPr wrap="square" lIns="0" tIns="0" rIns="0" bIns="0" rtlCol="0">
            <a:noAutofit/>
          </a:bodyPr>
          <a:lstStyle/>
          <a:p>
            <a:endParaRPr/>
          </a:p>
        </p:txBody>
      </p:sp>
      <p:sp>
        <p:nvSpPr>
          <p:cNvPr id="3" name="object 3"/>
          <p:cNvSpPr txBox="1"/>
          <p:nvPr/>
        </p:nvSpPr>
        <p:spPr>
          <a:xfrm>
            <a:off x="645668" y="2440875"/>
            <a:ext cx="8003688" cy="3470249"/>
          </a:xfrm>
          <a:prstGeom prst="rect">
            <a:avLst/>
          </a:prstGeom>
        </p:spPr>
        <p:txBody>
          <a:bodyPr wrap="square" lIns="0" tIns="0" rIns="0" bIns="0" rtlCol="0">
            <a:noAutofit/>
          </a:bodyPr>
          <a:lstStyle/>
          <a:p>
            <a:pPr marL="12700">
              <a:lnSpc>
                <a:spcPts val="2970"/>
              </a:lnSpc>
              <a:spcBef>
                <a:spcPts val="148"/>
              </a:spcBef>
            </a:pPr>
            <a:r>
              <a:rPr sz="1900" spc="0" dirty="0">
                <a:solidFill>
                  <a:srgbClr val="FD8537"/>
                </a:solidFill>
                <a:latin typeface="Wingdings"/>
                <a:cs typeface="Wingdings"/>
              </a:rPr>
              <a:t></a:t>
            </a:r>
            <a:r>
              <a:rPr sz="1900" spc="0" dirty="0">
                <a:solidFill>
                  <a:srgbClr val="FD8537"/>
                </a:solidFill>
                <a:latin typeface="Times New Roman"/>
                <a:cs typeface="Times New Roman"/>
              </a:rPr>
              <a:t> </a:t>
            </a:r>
            <a:r>
              <a:rPr sz="1900" spc="54" dirty="0">
                <a:solidFill>
                  <a:srgbClr val="FD8537"/>
                </a:solidFill>
                <a:latin typeface="Times New Roman"/>
                <a:cs typeface="Times New Roman"/>
              </a:rPr>
              <a:t> </a:t>
            </a:r>
            <a:r>
              <a:rPr sz="2800" i="1" spc="0" dirty="0">
                <a:latin typeface="Georgia"/>
                <a:cs typeface="Georgia"/>
              </a:rPr>
              <a:t>Je</a:t>
            </a:r>
            <a:r>
              <a:rPr sz="2800" i="1" spc="-9" dirty="0">
                <a:latin typeface="Georgia"/>
                <a:cs typeface="Georgia"/>
              </a:rPr>
              <a:t> </a:t>
            </a:r>
            <a:r>
              <a:rPr sz="2800" i="1" spc="0" dirty="0">
                <a:latin typeface="Georgia"/>
                <a:cs typeface="Georgia"/>
              </a:rPr>
              <a:t>možno</a:t>
            </a:r>
            <a:r>
              <a:rPr sz="2800" i="1" spc="-73" dirty="0">
                <a:latin typeface="Georgia"/>
                <a:cs typeface="Georgia"/>
              </a:rPr>
              <a:t> </a:t>
            </a:r>
            <a:r>
              <a:rPr sz="2800" i="1" spc="0" dirty="0">
                <a:latin typeface="Georgia"/>
                <a:cs typeface="Georgia"/>
              </a:rPr>
              <a:t>změny</a:t>
            </a:r>
            <a:r>
              <a:rPr sz="2800" i="1" spc="-82" dirty="0">
                <a:latin typeface="Georgia"/>
                <a:cs typeface="Georgia"/>
              </a:rPr>
              <a:t> </a:t>
            </a:r>
            <a:r>
              <a:rPr sz="2800" i="1" spc="0" dirty="0">
                <a:latin typeface="Georgia"/>
                <a:cs typeface="Georgia"/>
              </a:rPr>
              <a:t>způso</a:t>
            </a:r>
            <a:r>
              <a:rPr sz="2800" i="1" spc="-9" dirty="0">
                <a:latin typeface="Georgia"/>
                <a:cs typeface="Georgia"/>
              </a:rPr>
              <a:t>b</a:t>
            </a:r>
            <a:r>
              <a:rPr sz="2800" i="1" spc="0" dirty="0">
                <a:latin typeface="Georgia"/>
                <a:cs typeface="Georgia"/>
              </a:rPr>
              <a:t>ené</a:t>
            </a:r>
            <a:r>
              <a:rPr sz="2800" i="1" spc="-47" dirty="0">
                <a:latin typeface="Georgia"/>
                <a:cs typeface="Georgia"/>
              </a:rPr>
              <a:t> </a:t>
            </a:r>
            <a:r>
              <a:rPr sz="2800" i="1" spc="0" dirty="0">
                <a:latin typeface="Georgia"/>
                <a:cs typeface="Georgia"/>
              </a:rPr>
              <a:t>st</a:t>
            </a:r>
            <a:r>
              <a:rPr sz="2800" i="1" spc="-9" dirty="0">
                <a:latin typeface="Georgia"/>
                <a:cs typeface="Georgia"/>
              </a:rPr>
              <a:t>á</a:t>
            </a:r>
            <a:r>
              <a:rPr sz="2800" i="1" spc="0" dirty="0">
                <a:latin typeface="Georgia"/>
                <a:cs typeface="Georgia"/>
              </a:rPr>
              <a:t>rnutím</a:t>
            </a:r>
            <a:r>
              <a:rPr sz="2800" i="1" spc="-90" dirty="0">
                <a:latin typeface="Georgia"/>
                <a:cs typeface="Georgia"/>
              </a:rPr>
              <a:t> </a:t>
            </a:r>
            <a:r>
              <a:rPr sz="2800" i="1" spc="0" dirty="0">
                <a:latin typeface="Georgia"/>
                <a:cs typeface="Georgia"/>
              </a:rPr>
              <a:t>oddá</a:t>
            </a:r>
            <a:r>
              <a:rPr sz="2800" i="1" spc="-9" dirty="0">
                <a:latin typeface="Georgia"/>
                <a:cs typeface="Georgia"/>
              </a:rPr>
              <a:t>l</a:t>
            </a:r>
            <a:r>
              <a:rPr sz="2800" i="1" spc="0" dirty="0">
                <a:latin typeface="Georgia"/>
                <a:cs typeface="Georgia"/>
              </a:rPr>
              <a:t>it?</a:t>
            </a:r>
            <a:r>
              <a:rPr sz="2800" i="1" spc="-57" dirty="0">
                <a:latin typeface="Georgia"/>
                <a:cs typeface="Georgia"/>
              </a:rPr>
              <a:t> </a:t>
            </a:r>
            <a:r>
              <a:rPr sz="2800" i="1" spc="0" dirty="0">
                <a:latin typeface="Georgia"/>
                <a:cs typeface="Georgia"/>
              </a:rPr>
              <a:t>-</a:t>
            </a:r>
            <a:endParaRPr sz="2800">
              <a:latin typeface="Georgia"/>
              <a:cs typeface="Georgia"/>
            </a:endParaRPr>
          </a:p>
          <a:p>
            <a:pPr marL="269036" marR="50189">
              <a:lnSpc>
                <a:spcPct val="94685"/>
              </a:lnSpc>
              <a:spcBef>
                <a:spcPts val="26"/>
              </a:spcBef>
            </a:pPr>
            <a:r>
              <a:rPr sz="2800" i="1" spc="0" dirty="0">
                <a:latin typeface="Georgia"/>
                <a:cs typeface="Georgia"/>
              </a:rPr>
              <a:t>A</a:t>
            </a:r>
            <a:r>
              <a:rPr sz="2800" i="1" spc="-9" dirty="0">
                <a:latin typeface="Georgia"/>
                <a:cs typeface="Georgia"/>
              </a:rPr>
              <a:t>n</a:t>
            </a:r>
            <a:r>
              <a:rPr sz="2800" i="1" spc="0" dirty="0">
                <a:latin typeface="Georgia"/>
                <a:cs typeface="Georgia"/>
              </a:rPr>
              <a:t>o,</a:t>
            </a:r>
            <a:r>
              <a:rPr sz="2800" i="1" spc="-37" dirty="0">
                <a:latin typeface="Georgia"/>
                <a:cs typeface="Georgia"/>
              </a:rPr>
              <a:t> </a:t>
            </a:r>
            <a:r>
              <a:rPr sz="2800" i="1" spc="0" dirty="0">
                <a:latin typeface="Georgia"/>
                <a:cs typeface="Georgia"/>
              </a:rPr>
              <a:t>z</a:t>
            </a:r>
            <a:r>
              <a:rPr sz="2800" i="1" spc="-9" dirty="0">
                <a:latin typeface="Georgia"/>
                <a:cs typeface="Georgia"/>
              </a:rPr>
              <a:t>a</a:t>
            </a:r>
            <a:r>
              <a:rPr sz="2800" i="1" spc="0" dirty="0">
                <a:latin typeface="Georgia"/>
                <a:cs typeface="Georgia"/>
              </a:rPr>
              <a:t>čneme-li</a:t>
            </a:r>
            <a:r>
              <a:rPr sz="2800" i="1" spc="-61" dirty="0">
                <a:latin typeface="Georgia"/>
                <a:cs typeface="Georgia"/>
              </a:rPr>
              <a:t> </a:t>
            </a:r>
            <a:r>
              <a:rPr sz="2800" i="1" spc="0" dirty="0">
                <a:latin typeface="Georgia"/>
                <a:cs typeface="Georgia"/>
              </a:rPr>
              <a:t>v</a:t>
            </a:r>
            <a:r>
              <a:rPr sz="2800" i="1" spc="-5" dirty="0">
                <a:latin typeface="Georgia"/>
                <a:cs typeface="Georgia"/>
              </a:rPr>
              <a:t> </a:t>
            </a:r>
            <a:r>
              <a:rPr sz="2800" i="1" spc="0" dirty="0">
                <a:latin typeface="Georgia"/>
                <a:cs typeface="Georgia"/>
              </a:rPr>
              <a:t>mládí</a:t>
            </a:r>
            <a:endParaRPr sz="2800">
              <a:latin typeface="Georgia"/>
              <a:cs typeface="Georgia"/>
            </a:endParaRPr>
          </a:p>
          <a:p>
            <a:pPr marL="12700" marR="17041">
              <a:lnSpc>
                <a:spcPct val="94685"/>
              </a:lnSpc>
              <a:spcBef>
                <a:spcPts val="576"/>
              </a:spcBef>
            </a:pPr>
            <a:r>
              <a:rPr sz="1900" spc="0" dirty="0">
                <a:solidFill>
                  <a:srgbClr val="FD8537"/>
                </a:solidFill>
                <a:latin typeface="Wingdings"/>
                <a:cs typeface="Wingdings"/>
              </a:rPr>
              <a:t></a:t>
            </a:r>
            <a:r>
              <a:rPr sz="1900" spc="0" dirty="0">
                <a:solidFill>
                  <a:srgbClr val="FD8537"/>
                </a:solidFill>
                <a:latin typeface="Times New Roman"/>
                <a:cs typeface="Times New Roman"/>
              </a:rPr>
              <a:t> </a:t>
            </a:r>
            <a:r>
              <a:rPr sz="1900" spc="54" dirty="0">
                <a:solidFill>
                  <a:srgbClr val="FD8537"/>
                </a:solidFill>
                <a:latin typeface="Times New Roman"/>
                <a:cs typeface="Times New Roman"/>
              </a:rPr>
              <a:t> </a:t>
            </a:r>
            <a:r>
              <a:rPr sz="2800" i="1" spc="0" dirty="0">
                <a:latin typeface="Georgia"/>
                <a:cs typeface="Georgia"/>
              </a:rPr>
              <a:t>Jakou</a:t>
            </a:r>
            <a:r>
              <a:rPr sz="2800" i="1" spc="-76" dirty="0">
                <a:latin typeface="Georgia"/>
                <a:cs typeface="Georgia"/>
              </a:rPr>
              <a:t> </a:t>
            </a:r>
            <a:r>
              <a:rPr sz="2800" i="1" spc="0" dirty="0">
                <a:latin typeface="Georgia"/>
                <a:cs typeface="Georgia"/>
              </a:rPr>
              <a:t>ú</a:t>
            </a:r>
            <a:r>
              <a:rPr sz="2800" i="1" spc="-9" dirty="0">
                <a:latin typeface="Georgia"/>
                <a:cs typeface="Georgia"/>
              </a:rPr>
              <a:t>l</a:t>
            </a:r>
            <a:r>
              <a:rPr sz="2800" i="1" spc="0" dirty="0">
                <a:latin typeface="Georgia"/>
                <a:cs typeface="Georgia"/>
              </a:rPr>
              <a:t>ohu</a:t>
            </a:r>
            <a:r>
              <a:rPr sz="2800" i="1" spc="-55" dirty="0">
                <a:latin typeface="Georgia"/>
                <a:cs typeface="Georgia"/>
              </a:rPr>
              <a:t> </a:t>
            </a:r>
            <a:r>
              <a:rPr sz="2800" i="1" spc="0" dirty="0">
                <a:latin typeface="Georgia"/>
                <a:cs typeface="Georgia"/>
              </a:rPr>
              <a:t>v</a:t>
            </a:r>
            <a:r>
              <a:rPr sz="2800" i="1" spc="-15" dirty="0">
                <a:latin typeface="Georgia"/>
                <a:cs typeface="Georgia"/>
              </a:rPr>
              <a:t> </a:t>
            </a:r>
            <a:r>
              <a:rPr sz="2800" i="1" spc="0" dirty="0">
                <a:latin typeface="Georgia"/>
                <a:cs typeface="Georgia"/>
              </a:rPr>
              <a:t>dyn</a:t>
            </a:r>
            <a:r>
              <a:rPr sz="2800" i="1" spc="-9" dirty="0">
                <a:latin typeface="Georgia"/>
                <a:cs typeface="Georgia"/>
              </a:rPr>
              <a:t>a</a:t>
            </a:r>
            <a:r>
              <a:rPr sz="2800" i="1" spc="0" dirty="0">
                <a:latin typeface="Georgia"/>
                <a:cs typeface="Georgia"/>
              </a:rPr>
              <a:t>mice</a:t>
            </a:r>
            <a:r>
              <a:rPr sz="2800" i="1" spc="-88" dirty="0">
                <a:latin typeface="Georgia"/>
                <a:cs typeface="Georgia"/>
              </a:rPr>
              <a:t> </a:t>
            </a:r>
            <a:r>
              <a:rPr sz="2800" i="1" spc="0" dirty="0">
                <a:latin typeface="Georgia"/>
                <a:cs typeface="Georgia"/>
              </a:rPr>
              <a:t>změn</a:t>
            </a:r>
            <a:r>
              <a:rPr sz="2800" i="1" spc="-51" dirty="0">
                <a:latin typeface="Georgia"/>
                <a:cs typeface="Georgia"/>
              </a:rPr>
              <a:t> </a:t>
            </a:r>
            <a:r>
              <a:rPr sz="2800" i="1" spc="0" dirty="0">
                <a:latin typeface="Georgia"/>
                <a:cs typeface="Georgia"/>
              </a:rPr>
              <a:t>má</a:t>
            </a:r>
            <a:r>
              <a:rPr sz="2800" i="1" spc="-40" dirty="0">
                <a:latin typeface="Georgia"/>
                <a:cs typeface="Georgia"/>
              </a:rPr>
              <a:t> </a:t>
            </a:r>
            <a:r>
              <a:rPr sz="2800" i="1" spc="0" dirty="0">
                <a:latin typeface="Georgia"/>
                <a:cs typeface="Georgia"/>
              </a:rPr>
              <a:t>ži</a:t>
            </a:r>
            <a:r>
              <a:rPr sz="2800" i="1" spc="-9" dirty="0">
                <a:latin typeface="Georgia"/>
                <a:cs typeface="Georgia"/>
              </a:rPr>
              <a:t>v</a:t>
            </a:r>
            <a:r>
              <a:rPr sz="2800" i="1" spc="0" dirty="0">
                <a:latin typeface="Georgia"/>
                <a:cs typeface="Georgia"/>
              </a:rPr>
              <a:t>otní</a:t>
            </a:r>
            <a:r>
              <a:rPr sz="2800" i="1" spc="-65" dirty="0">
                <a:latin typeface="Georgia"/>
                <a:cs typeface="Georgia"/>
              </a:rPr>
              <a:t> </a:t>
            </a:r>
            <a:r>
              <a:rPr sz="2800" i="1" spc="0" dirty="0">
                <a:latin typeface="Georgia"/>
                <a:cs typeface="Georgia"/>
              </a:rPr>
              <a:t>st</a:t>
            </a:r>
            <a:r>
              <a:rPr sz="2800" i="1" spc="-9" dirty="0">
                <a:latin typeface="Georgia"/>
                <a:cs typeface="Georgia"/>
              </a:rPr>
              <a:t>y</a:t>
            </a:r>
            <a:r>
              <a:rPr sz="2800" i="1" spc="0" dirty="0">
                <a:latin typeface="Georgia"/>
                <a:cs typeface="Georgia"/>
              </a:rPr>
              <a:t>l?</a:t>
            </a:r>
            <a:r>
              <a:rPr sz="2800" i="1" spc="-23" dirty="0">
                <a:latin typeface="Georgia"/>
                <a:cs typeface="Georgia"/>
              </a:rPr>
              <a:t> </a:t>
            </a:r>
            <a:r>
              <a:rPr sz="2800" i="1" spc="0" dirty="0">
                <a:latin typeface="Georgia"/>
                <a:cs typeface="Georgia"/>
              </a:rPr>
              <a:t>-</a:t>
            </a:r>
            <a:endParaRPr sz="2800">
              <a:latin typeface="Georgia"/>
              <a:cs typeface="Georgia"/>
            </a:endParaRPr>
          </a:p>
          <a:p>
            <a:pPr marL="269036" marR="50189">
              <a:lnSpc>
                <a:spcPct val="94685"/>
              </a:lnSpc>
              <a:spcBef>
                <a:spcPts val="175"/>
              </a:spcBef>
            </a:pPr>
            <a:r>
              <a:rPr sz="2800" i="1" spc="0" dirty="0">
                <a:latin typeface="Georgia"/>
                <a:cs typeface="Georgia"/>
              </a:rPr>
              <a:t>Z</a:t>
            </a:r>
            <a:r>
              <a:rPr sz="2800" i="1" spc="-9" dirty="0">
                <a:latin typeface="Georgia"/>
                <a:cs typeface="Georgia"/>
              </a:rPr>
              <a:t>n</a:t>
            </a:r>
            <a:r>
              <a:rPr sz="2800" i="1" spc="0" dirty="0">
                <a:latin typeface="Georgia"/>
                <a:cs typeface="Georgia"/>
              </a:rPr>
              <a:t>ač</a:t>
            </a:r>
            <a:r>
              <a:rPr sz="2800" i="1" spc="-9" dirty="0">
                <a:latin typeface="Georgia"/>
                <a:cs typeface="Georgia"/>
              </a:rPr>
              <a:t>n</a:t>
            </a:r>
            <a:r>
              <a:rPr sz="2800" i="1" spc="0" dirty="0">
                <a:latin typeface="Georgia"/>
                <a:cs typeface="Georgia"/>
              </a:rPr>
              <a:t>ou.</a:t>
            </a:r>
            <a:endParaRPr sz="2800">
              <a:latin typeface="Georgia"/>
              <a:cs typeface="Georgia"/>
            </a:endParaRPr>
          </a:p>
          <a:p>
            <a:pPr marL="269036" marR="2282" indent="-256336" algn="just">
              <a:lnSpc>
                <a:spcPts val="3181"/>
              </a:lnSpc>
              <a:spcBef>
                <a:spcPts val="586"/>
              </a:spcBef>
              <a:tabLst>
                <a:tab pos="266700" algn="l"/>
              </a:tabLst>
            </a:pPr>
            <a:r>
              <a:rPr sz="1900" dirty="0">
                <a:solidFill>
                  <a:srgbClr val="FD8537"/>
                </a:solidFill>
                <a:latin typeface="Wingdings"/>
                <a:cs typeface="Wingdings"/>
              </a:rPr>
              <a:t></a:t>
            </a:r>
            <a:r>
              <a:rPr sz="1900" dirty="0">
                <a:solidFill>
                  <a:srgbClr val="FD8537"/>
                </a:solidFill>
                <a:latin typeface="Times New Roman"/>
                <a:cs typeface="Times New Roman"/>
              </a:rPr>
              <a:t>	</a:t>
            </a:r>
            <a:r>
              <a:rPr sz="2800" i="1" spc="0" dirty="0">
                <a:latin typeface="Georgia"/>
                <a:cs typeface="Georgia"/>
              </a:rPr>
              <a:t>V</a:t>
            </a:r>
            <a:r>
              <a:rPr sz="2800" i="1" spc="-9" dirty="0">
                <a:latin typeface="Georgia"/>
                <a:cs typeface="Georgia"/>
              </a:rPr>
              <a:t>ý</a:t>
            </a:r>
            <a:r>
              <a:rPr sz="2800" i="1" spc="0" dirty="0">
                <a:latin typeface="Georgia"/>
                <a:cs typeface="Georgia"/>
              </a:rPr>
              <a:t>zkumy</a:t>
            </a:r>
            <a:r>
              <a:rPr sz="2800" i="1" spc="-83" dirty="0">
                <a:latin typeface="Georgia"/>
                <a:cs typeface="Georgia"/>
              </a:rPr>
              <a:t> </a:t>
            </a:r>
            <a:r>
              <a:rPr sz="2800" i="1" spc="0" dirty="0">
                <a:latin typeface="Georgia"/>
                <a:cs typeface="Georgia"/>
              </a:rPr>
              <a:t>neuropsycho</a:t>
            </a:r>
            <a:r>
              <a:rPr sz="2800" i="1" spc="-9" dirty="0">
                <a:latin typeface="Georgia"/>
                <a:cs typeface="Georgia"/>
              </a:rPr>
              <a:t>l</a:t>
            </a:r>
            <a:r>
              <a:rPr sz="2800" i="1" spc="0" dirty="0">
                <a:latin typeface="Georgia"/>
                <a:cs typeface="Georgia"/>
              </a:rPr>
              <a:t>ogů,</a:t>
            </a:r>
            <a:r>
              <a:rPr sz="2800" i="1" spc="-198" dirty="0">
                <a:latin typeface="Georgia"/>
                <a:cs typeface="Georgia"/>
              </a:rPr>
              <a:t> </a:t>
            </a:r>
            <a:r>
              <a:rPr sz="2800" i="1" spc="0" dirty="0">
                <a:latin typeface="Georgia"/>
                <a:cs typeface="Georgia"/>
              </a:rPr>
              <a:t>potvrzují,</a:t>
            </a:r>
            <a:r>
              <a:rPr sz="2800" i="1" spc="-101" dirty="0">
                <a:latin typeface="Georgia"/>
                <a:cs typeface="Georgia"/>
              </a:rPr>
              <a:t> </a:t>
            </a:r>
            <a:r>
              <a:rPr sz="2800" i="1" spc="0" dirty="0">
                <a:latin typeface="Georgia"/>
                <a:cs typeface="Georgia"/>
              </a:rPr>
              <a:t>že aktiv</a:t>
            </a:r>
            <a:r>
              <a:rPr sz="2800" i="1" spc="-9" dirty="0">
                <a:latin typeface="Georgia"/>
                <a:cs typeface="Georgia"/>
              </a:rPr>
              <a:t>n</a:t>
            </a:r>
            <a:r>
              <a:rPr sz="2800" i="1" spc="0" dirty="0">
                <a:latin typeface="Georgia"/>
                <a:cs typeface="Georgia"/>
              </a:rPr>
              <a:t>í </a:t>
            </a:r>
            <a:endParaRPr sz="2800">
              <a:latin typeface="Georgia"/>
              <a:cs typeface="Georgia"/>
            </a:endParaRPr>
          </a:p>
          <a:p>
            <a:pPr marL="269036" marR="2282" algn="just">
              <a:lnSpc>
                <a:spcPts val="3181"/>
              </a:lnSpc>
              <a:spcBef>
                <a:spcPts val="181"/>
              </a:spcBef>
              <a:tabLst>
                <a:tab pos="266700" algn="l"/>
              </a:tabLst>
            </a:pPr>
            <a:r>
              <a:rPr sz="2800" i="1" spc="0" dirty="0">
                <a:latin typeface="Georgia"/>
                <a:cs typeface="Georgia"/>
              </a:rPr>
              <a:t>ducho</a:t>
            </a:r>
            <a:r>
              <a:rPr sz="2800" i="1" spc="-9" dirty="0">
                <a:latin typeface="Georgia"/>
                <a:cs typeface="Georgia"/>
              </a:rPr>
              <a:t>v</a:t>
            </a:r>
            <a:r>
              <a:rPr sz="2800" i="1" spc="0" dirty="0">
                <a:latin typeface="Georgia"/>
                <a:cs typeface="Georgia"/>
              </a:rPr>
              <a:t>ní</a:t>
            </a:r>
            <a:r>
              <a:rPr sz="2800" i="1" spc="19" dirty="0">
                <a:latin typeface="Georgia"/>
                <a:cs typeface="Georgia"/>
              </a:rPr>
              <a:t> </a:t>
            </a:r>
            <a:r>
              <a:rPr sz="2800" i="1" spc="0" dirty="0">
                <a:latin typeface="Georgia"/>
                <a:cs typeface="Georgia"/>
              </a:rPr>
              <a:t>a</a:t>
            </a:r>
            <a:r>
              <a:rPr sz="2800" i="1" spc="-9" dirty="0">
                <a:latin typeface="Georgia"/>
                <a:cs typeface="Georgia"/>
              </a:rPr>
              <a:t> </a:t>
            </a:r>
            <a:r>
              <a:rPr sz="2800" i="1" spc="0" dirty="0">
                <a:latin typeface="Georgia"/>
                <a:cs typeface="Georgia"/>
              </a:rPr>
              <a:t>duš</a:t>
            </a:r>
            <a:r>
              <a:rPr sz="2800" i="1" spc="-9" dirty="0">
                <a:latin typeface="Georgia"/>
                <a:cs typeface="Georgia"/>
              </a:rPr>
              <a:t>e</a:t>
            </a:r>
            <a:r>
              <a:rPr sz="2800" i="1" spc="0" dirty="0">
                <a:latin typeface="Georgia"/>
                <a:cs typeface="Georgia"/>
              </a:rPr>
              <a:t>vní</a:t>
            </a:r>
            <a:r>
              <a:rPr sz="2800" i="1" spc="-17" dirty="0">
                <a:latin typeface="Georgia"/>
                <a:cs typeface="Georgia"/>
              </a:rPr>
              <a:t> </a:t>
            </a:r>
            <a:r>
              <a:rPr sz="2800" i="1" spc="0" dirty="0">
                <a:latin typeface="Georgia"/>
                <a:cs typeface="Georgia"/>
              </a:rPr>
              <a:t>ž</a:t>
            </a:r>
            <a:r>
              <a:rPr sz="2800" i="1" spc="-9" dirty="0">
                <a:latin typeface="Georgia"/>
                <a:cs typeface="Georgia"/>
              </a:rPr>
              <a:t>i</a:t>
            </a:r>
            <a:r>
              <a:rPr sz="2800" i="1" spc="0" dirty="0">
                <a:latin typeface="Georgia"/>
                <a:cs typeface="Georgia"/>
              </a:rPr>
              <a:t>vot</a:t>
            </a:r>
            <a:r>
              <a:rPr sz="2800" i="1" spc="-19" dirty="0">
                <a:latin typeface="Georgia"/>
                <a:cs typeface="Georgia"/>
              </a:rPr>
              <a:t> </a:t>
            </a:r>
            <a:r>
              <a:rPr sz="2800" i="1" spc="0" dirty="0">
                <a:latin typeface="Georgia"/>
                <a:cs typeface="Georgia"/>
              </a:rPr>
              <a:t>a</a:t>
            </a:r>
            <a:r>
              <a:rPr sz="2800" i="1" spc="-9" dirty="0">
                <a:latin typeface="Georgia"/>
                <a:cs typeface="Georgia"/>
              </a:rPr>
              <a:t> </a:t>
            </a:r>
            <a:r>
              <a:rPr sz="2800" i="1" spc="0" dirty="0">
                <a:latin typeface="Georgia"/>
                <a:cs typeface="Georgia"/>
              </a:rPr>
              <a:t>zdr</a:t>
            </a:r>
            <a:r>
              <a:rPr sz="2800" i="1" spc="-9" dirty="0">
                <a:latin typeface="Georgia"/>
                <a:cs typeface="Georgia"/>
              </a:rPr>
              <a:t>a</a:t>
            </a:r>
            <a:r>
              <a:rPr sz="2800" i="1" spc="0" dirty="0">
                <a:latin typeface="Georgia"/>
                <a:cs typeface="Georgia"/>
              </a:rPr>
              <a:t>vá ž</a:t>
            </a:r>
            <a:r>
              <a:rPr sz="2800" i="1" spc="-9" dirty="0">
                <a:latin typeface="Georgia"/>
                <a:cs typeface="Georgia"/>
              </a:rPr>
              <a:t>i</a:t>
            </a:r>
            <a:r>
              <a:rPr sz="2800" i="1" spc="0" dirty="0">
                <a:latin typeface="Georgia"/>
                <a:cs typeface="Georgia"/>
              </a:rPr>
              <a:t>vot</a:t>
            </a:r>
            <a:r>
              <a:rPr sz="2800" i="1" spc="-9" dirty="0">
                <a:latin typeface="Georgia"/>
                <a:cs typeface="Georgia"/>
              </a:rPr>
              <a:t>o</a:t>
            </a:r>
            <a:r>
              <a:rPr sz="2800" i="1" spc="0" dirty="0">
                <a:latin typeface="Georgia"/>
                <a:cs typeface="Georgia"/>
              </a:rPr>
              <a:t>správa </a:t>
            </a:r>
            <a:endParaRPr sz="2800">
              <a:latin typeface="Georgia"/>
              <a:cs typeface="Georgia"/>
            </a:endParaRPr>
          </a:p>
          <a:p>
            <a:pPr marL="269036" marR="2282" algn="just">
              <a:lnSpc>
                <a:spcPts val="3181"/>
              </a:lnSpc>
              <a:spcBef>
                <a:spcPts val="181"/>
              </a:spcBef>
              <a:tabLst>
                <a:tab pos="266700" algn="l"/>
              </a:tabLst>
            </a:pPr>
            <a:r>
              <a:rPr sz="2800" i="1" spc="0" dirty="0">
                <a:latin typeface="Georgia"/>
                <a:cs typeface="Georgia"/>
              </a:rPr>
              <a:t>doká</a:t>
            </a:r>
            <a:r>
              <a:rPr sz="2800" i="1" spc="-14" dirty="0">
                <a:latin typeface="Georgia"/>
                <a:cs typeface="Georgia"/>
              </a:rPr>
              <a:t>ž</a:t>
            </a:r>
            <a:r>
              <a:rPr sz="2800" i="1" spc="0" dirty="0">
                <a:latin typeface="Georgia"/>
                <a:cs typeface="Georgia"/>
              </a:rPr>
              <a:t>í</a:t>
            </a:r>
            <a:r>
              <a:rPr sz="2800" i="1" spc="-82" dirty="0">
                <a:latin typeface="Georgia"/>
                <a:cs typeface="Georgia"/>
              </a:rPr>
              <a:t> </a:t>
            </a:r>
            <a:r>
              <a:rPr sz="2800" i="1" spc="0" dirty="0">
                <a:latin typeface="Georgia"/>
                <a:cs typeface="Georgia"/>
              </a:rPr>
              <a:t>ko</a:t>
            </a:r>
            <a:r>
              <a:rPr sz="2800" i="1" spc="9" dirty="0">
                <a:latin typeface="Georgia"/>
                <a:cs typeface="Georgia"/>
              </a:rPr>
              <a:t>m</a:t>
            </a:r>
            <a:r>
              <a:rPr sz="2800" i="1" spc="0" dirty="0">
                <a:latin typeface="Georgia"/>
                <a:cs typeface="Georgia"/>
              </a:rPr>
              <a:t>penzo</a:t>
            </a:r>
            <a:r>
              <a:rPr sz="2800" i="1" spc="-9" dirty="0">
                <a:latin typeface="Georgia"/>
                <a:cs typeface="Georgia"/>
              </a:rPr>
              <a:t>v</a:t>
            </a:r>
            <a:r>
              <a:rPr sz="2800" i="1" spc="0" dirty="0">
                <a:latin typeface="Georgia"/>
                <a:cs typeface="Georgia"/>
              </a:rPr>
              <a:t>at</a:t>
            </a:r>
            <a:r>
              <a:rPr sz="2800" i="1" spc="-143" dirty="0">
                <a:latin typeface="Georgia"/>
                <a:cs typeface="Georgia"/>
              </a:rPr>
              <a:t> </a:t>
            </a:r>
            <a:r>
              <a:rPr sz="2800" i="1" spc="0" dirty="0">
                <a:latin typeface="Georgia"/>
                <a:cs typeface="Georgia"/>
              </a:rPr>
              <a:t>i</a:t>
            </a:r>
            <a:r>
              <a:rPr sz="2800" i="1" spc="-8" dirty="0">
                <a:latin typeface="Georgia"/>
                <a:cs typeface="Georgia"/>
              </a:rPr>
              <a:t> </a:t>
            </a:r>
            <a:r>
              <a:rPr sz="2800" i="1" spc="0" dirty="0">
                <a:latin typeface="Georgia"/>
                <a:cs typeface="Georgia"/>
              </a:rPr>
              <a:t>eventuel</a:t>
            </a:r>
            <a:r>
              <a:rPr sz="2800" i="1" spc="9" dirty="0">
                <a:latin typeface="Georgia"/>
                <a:cs typeface="Georgia"/>
              </a:rPr>
              <a:t>n</a:t>
            </a:r>
            <a:r>
              <a:rPr sz="2800" i="1" spc="0" dirty="0">
                <a:latin typeface="Georgia"/>
                <a:cs typeface="Georgia"/>
              </a:rPr>
              <a:t>í</a:t>
            </a:r>
            <a:r>
              <a:rPr sz="2800" i="1" spc="-89" dirty="0">
                <a:latin typeface="Georgia"/>
                <a:cs typeface="Georgia"/>
              </a:rPr>
              <a:t> </a:t>
            </a:r>
            <a:r>
              <a:rPr sz="2800" i="1" spc="0" dirty="0">
                <a:latin typeface="Georgia"/>
                <a:cs typeface="Georgia"/>
              </a:rPr>
              <a:t>v</a:t>
            </a:r>
            <a:r>
              <a:rPr sz="2800" i="1" spc="-9" dirty="0">
                <a:latin typeface="Georgia"/>
                <a:cs typeface="Georgia"/>
              </a:rPr>
              <a:t>l</a:t>
            </a:r>
            <a:r>
              <a:rPr sz="2800" i="1" spc="0" dirty="0">
                <a:latin typeface="Georgia"/>
                <a:cs typeface="Georgia"/>
              </a:rPr>
              <a:t>iv</a:t>
            </a:r>
            <a:r>
              <a:rPr sz="2800" i="1" spc="-11" dirty="0">
                <a:latin typeface="Georgia"/>
                <a:cs typeface="Georgia"/>
              </a:rPr>
              <a:t> </a:t>
            </a:r>
            <a:r>
              <a:rPr sz="2800" i="1" spc="0" dirty="0">
                <a:latin typeface="Georgia"/>
                <a:cs typeface="Georgia"/>
              </a:rPr>
              <a:t>ge</a:t>
            </a:r>
            <a:r>
              <a:rPr sz="2800" i="1" spc="-9" dirty="0">
                <a:latin typeface="Georgia"/>
                <a:cs typeface="Georgia"/>
              </a:rPr>
              <a:t>n</a:t>
            </a:r>
            <a:r>
              <a:rPr sz="2800" i="1" spc="0" dirty="0">
                <a:latin typeface="Georgia"/>
                <a:cs typeface="Georgia"/>
              </a:rPr>
              <a:t>etické</a:t>
            </a:r>
            <a:endParaRPr sz="2800">
              <a:latin typeface="Georgia"/>
              <a:cs typeface="Georgia"/>
            </a:endParaRPr>
          </a:p>
          <a:p>
            <a:pPr marL="269036" marR="50189">
              <a:lnSpc>
                <a:spcPts val="3180"/>
              </a:lnSpc>
              <a:spcBef>
                <a:spcPts val="340"/>
              </a:spcBef>
            </a:pPr>
            <a:r>
              <a:rPr sz="2800" i="1" spc="0" dirty="0">
                <a:latin typeface="Georgia"/>
                <a:cs typeface="Georgia"/>
              </a:rPr>
              <a:t>dispo</a:t>
            </a:r>
            <a:r>
              <a:rPr sz="2800" i="1" spc="-14" dirty="0">
                <a:latin typeface="Georgia"/>
                <a:cs typeface="Georgia"/>
              </a:rPr>
              <a:t>z</a:t>
            </a:r>
            <a:r>
              <a:rPr sz="2800" i="1" spc="0" dirty="0">
                <a:latin typeface="Georgia"/>
                <a:cs typeface="Georgia"/>
              </a:rPr>
              <a:t>ice.</a:t>
            </a:r>
            <a:endParaRPr sz="2800">
              <a:latin typeface="Georgia"/>
              <a:cs typeface="Georgia"/>
            </a:endParaRPr>
          </a:p>
        </p:txBody>
      </p:sp>
      <p:sp>
        <p:nvSpPr>
          <p:cNvPr id="2" name="object 2"/>
          <p:cNvSpPr txBox="1"/>
          <p:nvPr/>
        </p:nvSpPr>
        <p:spPr>
          <a:xfrm>
            <a:off x="8840470" y="6584610"/>
            <a:ext cx="114703"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7</a:t>
            </a:r>
            <a:endParaRPr sz="1000">
              <a:latin typeface="Arial"/>
              <a:cs typeface="Arial"/>
            </a:endParaRPr>
          </a:p>
        </p:txBody>
      </p:sp>
    </p:spTree>
    <p:extLst>
      <p:ext uri="{BB962C8B-B14F-4D97-AF65-F5344CB8AC3E}">
        <p14:creationId xmlns:p14="http://schemas.microsoft.com/office/powerpoint/2010/main" val="18840631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8" name="object 8"/>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9" name="object 9"/>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0" name="object 10"/>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1" name="object 11"/>
          <p:cNvSpPr/>
          <p:nvPr/>
        </p:nvSpPr>
        <p:spPr>
          <a:xfrm>
            <a:off x="352044" y="384048"/>
            <a:ext cx="8407908" cy="1819655"/>
          </a:xfrm>
          <a:prstGeom prst="rect">
            <a:avLst/>
          </a:prstGeom>
          <a:blipFill>
            <a:blip r:embed="rId5" cstate="print"/>
            <a:stretch>
              <a:fillRect/>
            </a:stretch>
          </a:blipFill>
        </p:spPr>
        <p:txBody>
          <a:bodyPr wrap="square" lIns="0" tIns="0" rIns="0" bIns="0" rtlCol="0">
            <a:noAutofit/>
          </a:bodyPr>
          <a:lstStyle/>
          <a:p>
            <a:endParaRPr/>
          </a:p>
        </p:txBody>
      </p:sp>
      <p:sp>
        <p:nvSpPr>
          <p:cNvPr id="5" name="object 5"/>
          <p:cNvSpPr txBox="1"/>
          <p:nvPr/>
        </p:nvSpPr>
        <p:spPr>
          <a:xfrm>
            <a:off x="329590" y="2791470"/>
            <a:ext cx="8403874" cy="2479733"/>
          </a:xfrm>
          <a:prstGeom prst="rect">
            <a:avLst/>
          </a:prstGeom>
        </p:spPr>
        <p:txBody>
          <a:bodyPr wrap="square" lIns="0" tIns="0" rIns="0" bIns="0" rtlCol="0">
            <a:noAutofit/>
          </a:bodyPr>
          <a:lstStyle/>
          <a:p>
            <a:pPr marL="367792" marR="62966" indent="-355092">
              <a:lnSpc>
                <a:spcPts val="2300"/>
              </a:lnSpc>
              <a:spcBef>
                <a:spcPts val="310"/>
              </a:spcBef>
              <a:tabLst>
                <a:tab pos="355600" algn="l"/>
              </a:tabLst>
            </a:pPr>
            <a:r>
              <a:rPr sz="1600" spc="0" dirty="0">
                <a:solidFill>
                  <a:srgbClr val="FD8537"/>
                </a:solidFill>
                <a:latin typeface="Wingdings"/>
                <a:cs typeface="Wingdings"/>
              </a:rPr>
              <a:t></a:t>
            </a:r>
            <a:r>
              <a:rPr sz="1600" spc="-1591" dirty="0">
                <a:solidFill>
                  <a:srgbClr val="FD8537"/>
                </a:solidFill>
                <a:latin typeface="Wingdings"/>
                <a:cs typeface="Wingdings"/>
              </a:rPr>
              <a:t></a:t>
            </a:r>
            <a:r>
              <a:rPr sz="1600" spc="0" dirty="0">
                <a:solidFill>
                  <a:srgbClr val="FD8537"/>
                </a:solidFill>
                <a:latin typeface="Times New Roman"/>
                <a:cs typeface="Times New Roman"/>
              </a:rPr>
              <a:t>	</a:t>
            </a:r>
            <a:r>
              <a:rPr sz="2400" spc="0" dirty="0">
                <a:latin typeface="Georgia"/>
                <a:cs typeface="Georgia"/>
              </a:rPr>
              <a:t>Tomuto</a:t>
            </a:r>
            <a:r>
              <a:rPr sz="2400" spc="-9" dirty="0">
                <a:latin typeface="Georgia"/>
                <a:cs typeface="Georgia"/>
              </a:rPr>
              <a:t> </a:t>
            </a:r>
            <a:r>
              <a:rPr sz="2400" spc="0" dirty="0">
                <a:latin typeface="Georgia"/>
                <a:cs typeface="Georgia"/>
              </a:rPr>
              <a:t>problému</a:t>
            </a:r>
            <a:r>
              <a:rPr sz="2400" spc="4" dirty="0">
                <a:latin typeface="Georgia"/>
                <a:cs typeface="Georgia"/>
              </a:rPr>
              <a:t> </a:t>
            </a:r>
            <a:r>
              <a:rPr sz="2400" spc="0" dirty="0">
                <a:latin typeface="Georgia"/>
                <a:cs typeface="Georgia"/>
              </a:rPr>
              <a:t>se</a:t>
            </a:r>
            <a:r>
              <a:rPr sz="2400" spc="4" dirty="0">
                <a:latin typeface="Georgia"/>
                <a:cs typeface="Georgia"/>
              </a:rPr>
              <a:t> </a:t>
            </a:r>
            <a:r>
              <a:rPr sz="2400" spc="0" dirty="0">
                <a:latin typeface="Georgia"/>
                <a:cs typeface="Georgia"/>
              </a:rPr>
              <a:t>autor věnuje</a:t>
            </a:r>
            <a:r>
              <a:rPr sz="2400" spc="-14" dirty="0">
                <a:latin typeface="Georgia"/>
                <a:cs typeface="Georgia"/>
              </a:rPr>
              <a:t> </a:t>
            </a:r>
            <a:r>
              <a:rPr sz="2400" spc="0" dirty="0">
                <a:latin typeface="Georgia"/>
                <a:cs typeface="Georgia"/>
              </a:rPr>
              <a:t>v</a:t>
            </a:r>
            <a:r>
              <a:rPr sz="2400" spc="-4" dirty="0">
                <a:latin typeface="Georgia"/>
                <a:cs typeface="Georgia"/>
              </a:rPr>
              <a:t> </a:t>
            </a:r>
            <a:r>
              <a:rPr sz="2400" spc="0" dirty="0">
                <a:latin typeface="Georgia"/>
                <a:cs typeface="Georgia"/>
              </a:rPr>
              <a:t>řadě</a:t>
            </a:r>
            <a:r>
              <a:rPr sz="2400" spc="-4" dirty="0">
                <a:latin typeface="Georgia"/>
                <a:cs typeface="Georgia"/>
              </a:rPr>
              <a:t> </a:t>
            </a:r>
            <a:r>
              <a:rPr sz="2400" spc="0" dirty="0">
                <a:latin typeface="Georgia"/>
                <a:cs typeface="Georgia"/>
              </a:rPr>
              <a:t>rovin</a:t>
            </a:r>
            <a:r>
              <a:rPr sz="2400" spc="14" dirty="0">
                <a:latin typeface="Georgia"/>
                <a:cs typeface="Georgia"/>
              </a:rPr>
              <a:t> </a:t>
            </a:r>
            <a:r>
              <a:rPr sz="2400" spc="0" dirty="0">
                <a:latin typeface="Georgia"/>
                <a:cs typeface="Georgia"/>
              </a:rPr>
              <a:t>- historick</a:t>
            </a:r>
            <a:r>
              <a:rPr sz="2400" spc="4" dirty="0">
                <a:latin typeface="Georgia"/>
                <a:cs typeface="Georgia"/>
              </a:rPr>
              <a:t>é</a:t>
            </a:r>
            <a:r>
              <a:rPr sz="2400" spc="0" dirty="0">
                <a:latin typeface="Georgia"/>
                <a:cs typeface="Georgia"/>
              </a:rPr>
              <a:t>, kultur</a:t>
            </a:r>
            <a:r>
              <a:rPr sz="2400" spc="-4" dirty="0">
                <a:latin typeface="Georgia"/>
                <a:cs typeface="Georgia"/>
              </a:rPr>
              <a:t>n</a:t>
            </a:r>
            <a:r>
              <a:rPr sz="2400" spc="0" dirty="0">
                <a:latin typeface="Georgia"/>
                <a:cs typeface="Georgia"/>
              </a:rPr>
              <a:t>í,</a:t>
            </a:r>
            <a:r>
              <a:rPr sz="2400" spc="-19" dirty="0">
                <a:latin typeface="Georgia"/>
                <a:cs typeface="Georgia"/>
              </a:rPr>
              <a:t> </a:t>
            </a:r>
            <a:r>
              <a:rPr sz="2400" spc="0" dirty="0">
                <a:latin typeface="Georgia"/>
                <a:cs typeface="Georgia"/>
              </a:rPr>
              <a:t>p</a:t>
            </a:r>
            <a:r>
              <a:rPr sz="2400" spc="-4" dirty="0">
                <a:latin typeface="Georgia"/>
                <a:cs typeface="Georgia"/>
              </a:rPr>
              <a:t>s</a:t>
            </a:r>
            <a:r>
              <a:rPr sz="2400" spc="0" dirty="0">
                <a:latin typeface="Georgia"/>
                <a:cs typeface="Georgia"/>
              </a:rPr>
              <a:t>yc</a:t>
            </a:r>
            <a:r>
              <a:rPr sz="2400" spc="-4" dirty="0">
                <a:latin typeface="Georgia"/>
                <a:cs typeface="Georgia"/>
              </a:rPr>
              <a:t>h</a:t>
            </a:r>
            <a:r>
              <a:rPr sz="2400" spc="0" dirty="0">
                <a:latin typeface="Georgia"/>
                <a:cs typeface="Georgia"/>
              </a:rPr>
              <a:t>olog</a:t>
            </a:r>
            <a:r>
              <a:rPr sz="2400" spc="4" dirty="0">
                <a:latin typeface="Georgia"/>
                <a:cs typeface="Georgia"/>
              </a:rPr>
              <a:t>i</a:t>
            </a:r>
            <a:r>
              <a:rPr sz="2400" spc="0" dirty="0">
                <a:latin typeface="Georgia"/>
                <a:cs typeface="Georgia"/>
              </a:rPr>
              <a:t>cké</a:t>
            </a:r>
            <a:r>
              <a:rPr sz="2400" spc="24" dirty="0">
                <a:latin typeface="Georgia"/>
                <a:cs typeface="Georgia"/>
              </a:rPr>
              <a:t> </a:t>
            </a:r>
            <a:r>
              <a:rPr sz="2400" spc="0" dirty="0">
                <a:latin typeface="Georgia"/>
                <a:cs typeface="Georgia"/>
              </a:rPr>
              <a:t>a neurolo</a:t>
            </a:r>
            <a:r>
              <a:rPr sz="2400" spc="4" dirty="0">
                <a:latin typeface="Georgia"/>
                <a:cs typeface="Georgia"/>
              </a:rPr>
              <a:t>g</a:t>
            </a:r>
            <a:r>
              <a:rPr sz="2400" spc="0" dirty="0">
                <a:latin typeface="Georgia"/>
                <a:cs typeface="Georgia"/>
              </a:rPr>
              <a:t>i</a:t>
            </a:r>
            <a:r>
              <a:rPr sz="2400" spc="4" dirty="0">
                <a:latin typeface="Georgia"/>
                <a:cs typeface="Georgia"/>
              </a:rPr>
              <a:t>c</a:t>
            </a:r>
            <a:r>
              <a:rPr sz="2400" spc="0" dirty="0">
                <a:latin typeface="Georgia"/>
                <a:cs typeface="Georgia"/>
              </a:rPr>
              <a:t>ké a doplňuje </a:t>
            </a:r>
            <a:r>
              <a:rPr sz="2400" spc="-9" dirty="0">
                <a:latin typeface="Georgia"/>
                <a:cs typeface="Georgia"/>
              </a:rPr>
              <a:t>j</a:t>
            </a:r>
            <a:r>
              <a:rPr sz="2400" spc="0" dirty="0">
                <a:latin typeface="Georgia"/>
                <a:cs typeface="Georgia"/>
              </a:rPr>
              <a:t>e přík</a:t>
            </a:r>
            <a:r>
              <a:rPr sz="2400" spc="-4" dirty="0">
                <a:latin typeface="Georgia"/>
                <a:cs typeface="Georgia"/>
              </a:rPr>
              <a:t>l</a:t>
            </a:r>
            <a:r>
              <a:rPr sz="2400" spc="0" dirty="0">
                <a:latin typeface="Georgia"/>
                <a:cs typeface="Georgia"/>
              </a:rPr>
              <a:t>ady ze života</a:t>
            </a:r>
            <a:r>
              <a:rPr sz="2400" spc="-19" dirty="0">
                <a:latin typeface="Georgia"/>
                <a:cs typeface="Georgia"/>
              </a:rPr>
              <a:t> </a:t>
            </a:r>
            <a:r>
              <a:rPr sz="2400" spc="0" dirty="0">
                <a:latin typeface="Georgia"/>
                <a:cs typeface="Georgia"/>
              </a:rPr>
              <a:t>hi</a:t>
            </a:r>
            <a:r>
              <a:rPr sz="2400" spc="-4" dirty="0">
                <a:latin typeface="Georgia"/>
                <a:cs typeface="Georgia"/>
              </a:rPr>
              <a:t>s</a:t>
            </a:r>
            <a:r>
              <a:rPr sz="2400" spc="0" dirty="0">
                <a:latin typeface="Georgia"/>
                <a:cs typeface="Georgia"/>
              </a:rPr>
              <a:t>torických osob</a:t>
            </a:r>
            <a:r>
              <a:rPr sz="2400" spc="-9" dirty="0">
                <a:latin typeface="Georgia"/>
                <a:cs typeface="Georgia"/>
              </a:rPr>
              <a:t>n</a:t>
            </a:r>
            <a:r>
              <a:rPr sz="2400" spc="0" dirty="0">
                <a:latin typeface="Georgia"/>
                <a:cs typeface="Georgia"/>
              </a:rPr>
              <a:t>ostí.</a:t>
            </a:r>
            <a:endParaRPr sz="2400">
              <a:latin typeface="Georgia"/>
              <a:cs typeface="Georgia"/>
            </a:endParaRPr>
          </a:p>
          <a:p>
            <a:pPr marL="367792" marR="313537" indent="-355092">
              <a:lnSpc>
                <a:spcPts val="2300"/>
              </a:lnSpc>
              <a:spcBef>
                <a:spcPts val="400"/>
              </a:spcBef>
              <a:tabLst>
                <a:tab pos="355600" algn="l"/>
              </a:tabLst>
            </a:pPr>
            <a:r>
              <a:rPr sz="1600" spc="0" dirty="0">
                <a:solidFill>
                  <a:srgbClr val="FD8537"/>
                </a:solidFill>
                <a:latin typeface="Wingdings"/>
                <a:cs typeface="Wingdings"/>
              </a:rPr>
              <a:t></a:t>
            </a:r>
            <a:r>
              <a:rPr sz="1600" spc="-1591" dirty="0">
                <a:solidFill>
                  <a:srgbClr val="FD8537"/>
                </a:solidFill>
                <a:latin typeface="Wingdings"/>
                <a:cs typeface="Wingdings"/>
              </a:rPr>
              <a:t></a:t>
            </a:r>
            <a:r>
              <a:rPr sz="1600" spc="0" dirty="0">
                <a:solidFill>
                  <a:srgbClr val="FD8537"/>
                </a:solidFill>
                <a:latin typeface="Times New Roman"/>
                <a:cs typeface="Times New Roman"/>
              </a:rPr>
              <a:t>	</a:t>
            </a:r>
            <a:r>
              <a:rPr sz="2400" spc="0" dirty="0">
                <a:latin typeface="Georgia"/>
                <a:cs typeface="Georgia"/>
              </a:rPr>
              <a:t>Zab</a:t>
            </a:r>
            <a:r>
              <a:rPr sz="2400" spc="-4" dirty="0">
                <a:latin typeface="Georgia"/>
                <a:cs typeface="Georgia"/>
              </a:rPr>
              <a:t>ý</a:t>
            </a:r>
            <a:r>
              <a:rPr sz="2400" spc="0" dirty="0">
                <a:latin typeface="Georgia"/>
                <a:cs typeface="Georgia"/>
              </a:rPr>
              <a:t>vá se funkcemi</a:t>
            </a:r>
            <a:r>
              <a:rPr sz="2400" spc="-19" dirty="0">
                <a:latin typeface="Georgia"/>
                <a:cs typeface="Georgia"/>
              </a:rPr>
              <a:t> </a:t>
            </a:r>
            <a:r>
              <a:rPr sz="2400" spc="0" dirty="0">
                <a:latin typeface="Georgia"/>
                <a:cs typeface="Georgia"/>
              </a:rPr>
              <a:t>obou</a:t>
            </a:r>
            <a:r>
              <a:rPr sz="2400" spc="9" dirty="0">
                <a:latin typeface="Georgia"/>
                <a:cs typeface="Georgia"/>
              </a:rPr>
              <a:t> </a:t>
            </a:r>
            <a:r>
              <a:rPr sz="2400" spc="0" dirty="0">
                <a:latin typeface="Georgia"/>
                <a:cs typeface="Georgia"/>
              </a:rPr>
              <a:t>hemisfér a oproti</a:t>
            </a:r>
            <a:r>
              <a:rPr sz="2400" spc="14" dirty="0">
                <a:latin typeface="Georgia"/>
                <a:cs typeface="Georgia"/>
              </a:rPr>
              <a:t> </a:t>
            </a:r>
            <a:r>
              <a:rPr sz="2400" spc="0" dirty="0">
                <a:latin typeface="Georgia"/>
                <a:cs typeface="Georgia"/>
              </a:rPr>
              <a:t>dosavadnímu tvrzení</a:t>
            </a:r>
            <a:r>
              <a:rPr sz="2400" spc="-34" dirty="0">
                <a:latin typeface="Georgia"/>
                <a:cs typeface="Georgia"/>
              </a:rPr>
              <a:t> </a:t>
            </a:r>
            <a:r>
              <a:rPr sz="2400" spc="0" dirty="0">
                <a:latin typeface="Georgia"/>
                <a:cs typeface="Georgia"/>
              </a:rPr>
              <a:t>zdůr</a:t>
            </a:r>
            <a:r>
              <a:rPr sz="2400" spc="4" dirty="0">
                <a:latin typeface="Georgia"/>
                <a:cs typeface="Georgia"/>
              </a:rPr>
              <a:t>a</a:t>
            </a:r>
            <a:r>
              <a:rPr sz="2400" spc="0" dirty="0">
                <a:latin typeface="Georgia"/>
                <a:cs typeface="Georgia"/>
              </a:rPr>
              <a:t>zňuje</a:t>
            </a:r>
            <a:r>
              <a:rPr sz="2400" spc="-25" dirty="0">
                <a:latin typeface="Georgia"/>
                <a:cs typeface="Georgia"/>
              </a:rPr>
              <a:t> </a:t>
            </a:r>
            <a:r>
              <a:rPr sz="2400" spc="0" dirty="0">
                <a:latin typeface="Georgia"/>
                <a:cs typeface="Georgia"/>
              </a:rPr>
              <a:t>nový věd</a:t>
            </a:r>
            <a:r>
              <a:rPr sz="2400" spc="4" dirty="0">
                <a:latin typeface="Georgia"/>
                <a:cs typeface="Georgia"/>
              </a:rPr>
              <a:t>e</a:t>
            </a:r>
            <a:r>
              <a:rPr sz="2400" spc="0" dirty="0">
                <a:latin typeface="Georgia"/>
                <a:cs typeface="Georgia"/>
              </a:rPr>
              <a:t>cký</a:t>
            </a:r>
            <a:r>
              <a:rPr sz="2400" spc="-4" dirty="0">
                <a:latin typeface="Georgia"/>
                <a:cs typeface="Georgia"/>
              </a:rPr>
              <a:t> </a:t>
            </a:r>
            <a:r>
              <a:rPr sz="2400" spc="0" dirty="0">
                <a:latin typeface="Georgia"/>
                <a:cs typeface="Georgia"/>
              </a:rPr>
              <a:t>poznat</a:t>
            </a:r>
            <a:r>
              <a:rPr sz="2400" spc="4" dirty="0">
                <a:latin typeface="Georgia"/>
                <a:cs typeface="Georgia"/>
              </a:rPr>
              <a:t>e</a:t>
            </a:r>
            <a:r>
              <a:rPr sz="2400" spc="0" dirty="0">
                <a:latin typeface="Georgia"/>
                <a:cs typeface="Georgia"/>
              </a:rPr>
              <a:t>k, že</a:t>
            </a:r>
            <a:r>
              <a:rPr sz="2400" spc="-9" dirty="0">
                <a:latin typeface="Georgia"/>
                <a:cs typeface="Georgia"/>
              </a:rPr>
              <a:t> </a:t>
            </a:r>
            <a:r>
              <a:rPr sz="2400" spc="0" dirty="0">
                <a:latin typeface="Georgia"/>
                <a:cs typeface="Georgia"/>
              </a:rPr>
              <a:t>i</a:t>
            </a:r>
            <a:r>
              <a:rPr sz="2400" spc="-9" dirty="0">
                <a:latin typeface="Georgia"/>
                <a:cs typeface="Georgia"/>
              </a:rPr>
              <a:t> </a:t>
            </a:r>
            <a:r>
              <a:rPr sz="2400" spc="0" dirty="0">
                <a:latin typeface="Georgia"/>
                <a:cs typeface="Georgia"/>
              </a:rPr>
              <a:t>mozkové buňky</a:t>
            </a:r>
            <a:r>
              <a:rPr sz="2400" spc="-9" dirty="0">
                <a:latin typeface="Georgia"/>
                <a:cs typeface="Georgia"/>
              </a:rPr>
              <a:t> </a:t>
            </a:r>
            <a:r>
              <a:rPr sz="2400" spc="0" dirty="0">
                <a:latin typeface="Georgia"/>
                <a:cs typeface="Georgia"/>
              </a:rPr>
              <a:t>se obno</a:t>
            </a:r>
            <a:r>
              <a:rPr sz="2400" spc="-4" dirty="0">
                <a:latin typeface="Georgia"/>
                <a:cs typeface="Georgia"/>
              </a:rPr>
              <a:t>v</a:t>
            </a:r>
            <a:r>
              <a:rPr sz="2400" spc="0" dirty="0">
                <a:latin typeface="Georgia"/>
                <a:cs typeface="Georgia"/>
              </a:rPr>
              <a:t>ují.</a:t>
            </a:r>
            <a:endParaRPr sz="2400">
              <a:latin typeface="Georgia"/>
              <a:cs typeface="Georgia"/>
            </a:endParaRPr>
          </a:p>
          <a:p>
            <a:pPr marL="12700">
              <a:lnSpc>
                <a:spcPts val="2650"/>
              </a:lnSpc>
              <a:spcBef>
                <a:spcPts val="57"/>
              </a:spcBef>
            </a:pPr>
            <a:r>
              <a:rPr sz="2400" spc="0" baseline="-3754" dirty="0">
                <a:solidFill>
                  <a:srgbClr val="FD8537"/>
                </a:solidFill>
                <a:latin typeface="Wingdings"/>
                <a:cs typeface="Wingdings"/>
              </a:rPr>
              <a:t></a:t>
            </a:r>
            <a:r>
              <a:rPr sz="2400" spc="0" baseline="-3623" dirty="0">
                <a:solidFill>
                  <a:srgbClr val="FD8537"/>
                </a:solidFill>
                <a:latin typeface="Times New Roman"/>
                <a:cs typeface="Times New Roman"/>
              </a:rPr>
              <a:t>   </a:t>
            </a:r>
            <a:r>
              <a:rPr sz="2400" spc="338" baseline="-3623" dirty="0">
                <a:solidFill>
                  <a:srgbClr val="FD8537"/>
                </a:solidFill>
                <a:latin typeface="Times New Roman"/>
                <a:cs typeface="Times New Roman"/>
              </a:rPr>
              <a:t> </a:t>
            </a:r>
            <a:r>
              <a:rPr sz="3600" spc="0" baseline="-2444" dirty="0">
                <a:latin typeface="Georgia"/>
                <a:cs typeface="Georgia"/>
              </a:rPr>
              <a:t>V</a:t>
            </a:r>
            <a:r>
              <a:rPr sz="3600" spc="-19" baseline="-2444" dirty="0">
                <a:latin typeface="Georgia"/>
                <a:cs typeface="Georgia"/>
              </a:rPr>
              <a:t> </a:t>
            </a:r>
            <a:r>
              <a:rPr sz="3600" spc="0" baseline="-2444" dirty="0">
                <a:latin typeface="Georgia"/>
                <a:cs typeface="Georgia"/>
              </a:rPr>
              <a:t>závěru</a:t>
            </a:r>
            <a:r>
              <a:rPr sz="3600" spc="-9" baseline="-2444" dirty="0">
                <a:latin typeface="Georgia"/>
                <a:cs typeface="Georgia"/>
              </a:rPr>
              <a:t> </a:t>
            </a:r>
            <a:r>
              <a:rPr sz="3600" spc="0" baseline="-2444" dirty="0">
                <a:latin typeface="Georgia"/>
                <a:cs typeface="Georgia"/>
              </a:rPr>
              <a:t>přináší kniha </a:t>
            </a:r>
            <a:r>
              <a:rPr sz="3600" spc="-4" baseline="-2444" dirty="0">
                <a:latin typeface="Georgia"/>
                <a:cs typeface="Georgia"/>
              </a:rPr>
              <a:t>n</a:t>
            </a:r>
            <a:r>
              <a:rPr sz="3600" spc="0" baseline="-2444" dirty="0">
                <a:latin typeface="Georgia"/>
                <a:cs typeface="Georgia"/>
              </a:rPr>
              <a:t>áměty,</a:t>
            </a:r>
            <a:r>
              <a:rPr sz="3600" spc="4" baseline="-2444" dirty="0">
                <a:latin typeface="Georgia"/>
                <a:cs typeface="Georgia"/>
              </a:rPr>
              <a:t> </a:t>
            </a:r>
            <a:r>
              <a:rPr sz="3600" spc="0" baseline="-2444" dirty="0">
                <a:latin typeface="Georgia"/>
                <a:cs typeface="Georgia"/>
              </a:rPr>
              <a:t>s</a:t>
            </a:r>
            <a:r>
              <a:rPr sz="3600" spc="-4" baseline="-2444" dirty="0">
                <a:latin typeface="Georgia"/>
                <a:cs typeface="Georgia"/>
              </a:rPr>
              <a:t> </a:t>
            </a:r>
            <a:r>
              <a:rPr sz="3600" spc="0" baseline="-2444" dirty="0">
                <a:latin typeface="Georgia"/>
                <a:cs typeface="Georgia"/>
              </a:rPr>
              <a:t>jejichž pomocí lze</a:t>
            </a:r>
            <a:r>
              <a:rPr sz="3600" spc="-9" baseline="-2444" dirty="0">
                <a:latin typeface="Georgia"/>
                <a:cs typeface="Georgia"/>
              </a:rPr>
              <a:t> </a:t>
            </a:r>
            <a:r>
              <a:rPr sz="3600" spc="0" baseline="-2444" dirty="0">
                <a:latin typeface="Georgia"/>
                <a:cs typeface="Georgia"/>
              </a:rPr>
              <a:t>stárnutí</a:t>
            </a:r>
            <a:endParaRPr sz="2400">
              <a:latin typeface="Georgia"/>
              <a:cs typeface="Georgia"/>
            </a:endParaRPr>
          </a:p>
          <a:p>
            <a:pPr marL="367792" marR="51948">
              <a:lnSpc>
                <a:spcPts val="2385"/>
              </a:lnSpc>
            </a:pPr>
            <a:r>
              <a:rPr sz="3600" spc="0" baseline="1222" dirty="0">
                <a:latin typeface="Georgia"/>
                <a:cs typeface="Georgia"/>
              </a:rPr>
              <a:t>mozku</a:t>
            </a:r>
            <a:r>
              <a:rPr sz="3600" spc="-19" baseline="1222" dirty="0">
                <a:latin typeface="Georgia"/>
                <a:cs typeface="Georgia"/>
              </a:rPr>
              <a:t> </a:t>
            </a:r>
            <a:r>
              <a:rPr sz="3600" spc="0" baseline="1222" dirty="0">
                <a:latin typeface="Georgia"/>
                <a:cs typeface="Georgia"/>
              </a:rPr>
              <a:t>zpoma</a:t>
            </a:r>
            <a:r>
              <a:rPr sz="3600" spc="-4" baseline="1222" dirty="0">
                <a:latin typeface="Georgia"/>
                <a:cs typeface="Georgia"/>
              </a:rPr>
              <a:t>l</a:t>
            </a:r>
            <a:r>
              <a:rPr sz="3600" spc="0" baseline="1222" dirty="0">
                <a:latin typeface="Georgia"/>
                <a:cs typeface="Georgia"/>
              </a:rPr>
              <a:t>it či</a:t>
            </a:r>
            <a:r>
              <a:rPr sz="3600" spc="-19" baseline="1222" dirty="0">
                <a:latin typeface="Georgia"/>
                <a:cs typeface="Georgia"/>
              </a:rPr>
              <a:t> </a:t>
            </a:r>
            <a:r>
              <a:rPr sz="3600" spc="0" baseline="1222" dirty="0">
                <a:latin typeface="Georgia"/>
                <a:cs typeface="Georgia"/>
              </a:rPr>
              <a:t>dokonce odvrátit.</a:t>
            </a:r>
            <a:endParaRPr sz="2400">
              <a:latin typeface="Georgia"/>
              <a:cs typeface="Georgia"/>
            </a:endParaRPr>
          </a:p>
        </p:txBody>
      </p:sp>
      <p:sp>
        <p:nvSpPr>
          <p:cNvPr id="4" name="object 4"/>
          <p:cNvSpPr txBox="1"/>
          <p:nvPr/>
        </p:nvSpPr>
        <p:spPr>
          <a:xfrm>
            <a:off x="329590" y="5628219"/>
            <a:ext cx="7657896" cy="330200"/>
          </a:xfrm>
          <a:prstGeom prst="rect">
            <a:avLst/>
          </a:prstGeom>
        </p:spPr>
        <p:txBody>
          <a:bodyPr wrap="square" lIns="0" tIns="0" rIns="0" bIns="0" rtlCol="0">
            <a:noAutofit/>
          </a:bodyPr>
          <a:lstStyle/>
          <a:p>
            <a:pPr marL="12700">
              <a:lnSpc>
                <a:spcPts val="2565"/>
              </a:lnSpc>
              <a:spcBef>
                <a:spcPts val="128"/>
              </a:spcBef>
            </a:pPr>
            <a:r>
              <a:rPr sz="1600" spc="0" dirty="0">
                <a:solidFill>
                  <a:srgbClr val="FD8537"/>
                </a:solidFill>
                <a:latin typeface="Wingdings"/>
                <a:cs typeface="Wingdings"/>
              </a:rPr>
              <a:t></a:t>
            </a:r>
            <a:r>
              <a:rPr sz="1600" spc="0" dirty="0">
                <a:solidFill>
                  <a:srgbClr val="FD8537"/>
                </a:solidFill>
                <a:latin typeface="Times New Roman"/>
                <a:cs typeface="Times New Roman"/>
              </a:rPr>
              <a:t>   </a:t>
            </a:r>
            <a:r>
              <a:rPr sz="1600" spc="338" dirty="0">
                <a:solidFill>
                  <a:srgbClr val="FD8537"/>
                </a:solidFill>
                <a:latin typeface="Times New Roman"/>
                <a:cs typeface="Times New Roman"/>
              </a:rPr>
              <a:t> </a:t>
            </a:r>
            <a:r>
              <a:rPr sz="2400" spc="0" dirty="0">
                <a:latin typeface="Georgia"/>
                <a:cs typeface="Georgia"/>
              </a:rPr>
              <a:t>(Převzato</a:t>
            </a:r>
            <a:r>
              <a:rPr sz="2400" spc="-9" dirty="0">
                <a:latin typeface="Georgia"/>
                <a:cs typeface="Georgia"/>
              </a:rPr>
              <a:t> </a:t>
            </a:r>
            <a:r>
              <a:rPr sz="2400" spc="0" dirty="0">
                <a:latin typeface="Georgia"/>
                <a:cs typeface="Georgia"/>
              </a:rPr>
              <a:t>z</a:t>
            </a:r>
            <a:r>
              <a:rPr sz="2400" spc="-9" dirty="0">
                <a:latin typeface="Georgia"/>
                <a:cs typeface="Georgia"/>
              </a:rPr>
              <a:t> </a:t>
            </a:r>
            <a:r>
              <a:rPr sz="2400" spc="0" dirty="0">
                <a:latin typeface="Georgia"/>
                <a:cs typeface="Georgia"/>
              </a:rPr>
              <a:t>přednášky</a:t>
            </a:r>
            <a:r>
              <a:rPr sz="2400" spc="9" dirty="0">
                <a:latin typeface="Georgia"/>
                <a:cs typeface="Georgia"/>
              </a:rPr>
              <a:t> </a:t>
            </a:r>
            <a:r>
              <a:rPr sz="2400" spc="0" dirty="0">
                <a:latin typeface="Georgia"/>
                <a:cs typeface="Georgia"/>
              </a:rPr>
              <a:t>prof.</a:t>
            </a:r>
            <a:r>
              <a:rPr sz="2400" spc="4" dirty="0">
                <a:latin typeface="Georgia"/>
                <a:cs typeface="Georgia"/>
              </a:rPr>
              <a:t> </a:t>
            </a:r>
            <a:r>
              <a:rPr sz="2400" spc="0" dirty="0">
                <a:latin typeface="Georgia"/>
                <a:cs typeface="Georgia"/>
              </a:rPr>
              <a:t>Smékala,</a:t>
            </a:r>
            <a:r>
              <a:rPr sz="2400" spc="4" dirty="0">
                <a:latin typeface="Georgia"/>
                <a:cs typeface="Georgia"/>
              </a:rPr>
              <a:t> </a:t>
            </a:r>
            <a:r>
              <a:rPr sz="2400" spc="0" dirty="0">
                <a:latin typeface="Georgia"/>
                <a:cs typeface="Georgia"/>
              </a:rPr>
              <a:t>2008.</a:t>
            </a:r>
            <a:r>
              <a:rPr sz="2400" spc="-9" dirty="0">
                <a:latin typeface="Georgia"/>
                <a:cs typeface="Georgia"/>
              </a:rPr>
              <a:t> </a:t>
            </a:r>
            <a:r>
              <a:rPr sz="2400" spc="0" dirty="0">
                <a:latin typeface="Georgia"/>
                <a:cs typeface="Georgia"/>
              </a:rPr>
              <a:t>L</a:t>
            </a:r>
            <a:r>
              <a:rPr sz="2400" spc="4" dirty="0">
                <a:latin typeface="Georgia"/>
                <a:cs typeface="Georgia"/>
              </a:rPr>
              <a:t>i</a:t>
            </a:r>
            <a:r>
              <a:rPr sz="2400" spc="0" dirty="0">
                <a:latin typeface="Georgia"/>
                <a:cs typeface="Georgia"/>
              </a:rPr>
              <a:t>tomy</a:t>
            </a:r>
            <a:r>
              <a:rPr sz="2400" spc="-9" dirty="0">
                <a:latin typeface="Georgia"/>
                <a:cs typeface="Georgia"/>
              </a:rPr>
              <a:t>š</a:t>
            </a:r>
            <a:r>
              <a:rPr sz="2400" spc="0" dirty="0">
                <a:latin typeface="Georgia"/>
                <a:cs typeface="Georgia"/>
              </a:rPr>
              <a:t>l)</a:t>
            </a:r>
            <a:endParaRPr sz="2400">
              <a:latin typeface="Georgia"/>
              <a:cs typeface="Georgia"/>
            </a:endParaRPr>
          </a:p>
        </p:txBody>
      </p:sp>
      <p:sp>
        <p:nvSpPr>
          <p:cNvPr id="3" name="object 3"/>
          <p:cNvSpPr txBox="1"/>
          <p:nvPr/>
        </p:nvSpPr>
        <p:spPr>
          <a:xfrm>
            <a:off x="6557009" y="6584610"/>
            <a:ext cx="114703"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p</a:t>
            </a:r>
            <a:endParaRPr sz="1000">
              <a:latin typeface="Arial"/>
              <a:cs typeface="Arial"/>
            </a:endParaRPr>
          </a:p>
        </p:txBody>
      </p:sp>
      <p:sp>
        <p:nvSpPr>
          <p:cNvPr id="2" name="object 2"/>
          <p:cNvSpPr txBox="1"/>
          <p:nvPr/>
        </p:nvSpPr>
        <p:spPr>
          <a:xfrm>
            <a:off x="8840470" y="6584610"/>
            <a:ext cx="114703"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8</a:t>
            </a:r>
            <a:endParaRPr sz="1000">
              <a:latin typeface="Arial"/>
              <a:cs typeface="Arial"/>
            </a:endParaRPr>
          </a:p>
        </p:txBody>
      </p:sp>
    </p:spTree>
    <p:extLst>
      <p:ext uri="{BB962C8B-B14F-4D97-AF65-F5344CB8AC3E}">
        <p14:creationId xmlns:p14="http://schemas.microsoft.com/office/powerpoint/2010/main" val="416885208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10" name="object 10"/>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2" name="object 12"/>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3" name="object 13"/>
          <p:cNvSpPr/>
          <p:nvPr/>
        </p:nvSpPr>
        <p:spPr>
          <a:xfrm>
            <a:off x="237744" y="118872"/>
            <a:ext cx="8385048" cy="1298448"/>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txBox="1"/>
          <p:nvPr/>
        </p:nvSpPr>
        <p:spPr>
          <a:xfrm>
            <a:off x="695350" y="1567071"/>
            <a:ext cx="7993410" cy="3994776"/>
          </a:xfrm>
          <a:prstGeom prst="rect">
            <a:avLst/>
          </a:prstGeom>
        </p:spPr>
        <p:txBody>
          <a:bodyPr wrap="square" lIns="0" tIns="0" rIns="0" bIns="0" rtlCol="0">
            <a:noAutofit/>
          </a:bodyPr>
          <a:lstStyle/>
          <a:p>
            <a:pPr marL="12700" marR="101803">
              <a:lnSpc>
                <a:spcPts val="2300"/>
              </a:lnSpc>
              <a:spcBef>
                <a:spcPts val="310"/>
              </a:spcBef>
            </a:pPr>
            <a:r>
              <a:rPr sz="2400" spc="0" dirty="0">
                <a:latin typeface="Georgia"/>
                <a:cs typeface="Georgia"/>
              </a:rPr>
              <a:t>stáří,</a:t>
            </a:r>
            <a:r>
              <a:rPr sz="2400" spc="-14" dirty="0">
                <a:latin typeface="Georgia"/>
                <a:cs typeface="Georgia"/>
              </a:rPr>
              <a:t> </a:t>
            </a:r>
            <a:r>
              <a:rPr sz="2400" spc="0" dirty="0">
                <a:latin typeface="Georgia"/>
                <a:cs typeface="Georgia"/>
              </a:rPr>
              <a:t>ja</a:t>
            </a:r>
            <a:r>
              <a:rPr sz="2400" spc="-4" dirty="0">
                <a:latin typeface="Georgia"/>
                <a:cs typeface="Georgia"/>
              </a:rPr>
              <a:t>k</a:t>
            </a:r>
            <a:r>
              <a:rPr sz="2400" spc="0" dirty="0">
                <a:latin typeface="Georgia"/>
                <a:cs typeface="Georgia"/>
              </a:rPr>
              <a:t>o</a:t>
            </a:r>
            <a:r>
              <a:rPr sz="2400" spc="9" dirty="0">
                <a:latin typeface="Georgia"/>
                <a:cs typeface="Georgia"/>
              </a:rPr>
              <a:t> </a:t>
            </a:r>
            <a:r>
              <a:rPr sz="2400" spc="0" dirty="0">
                <a:latin typeface="Georgia"/>
                <a:cs typeface="Georgia"/>
              </a:rPr>
              <a:t>kterékoliv</a:t>
            </a:r>
            <a:r>
              <a:rPr sz="2400" spc="-9" dirty="0">
                <a:latin typeface="Georgia"/>
                <a:cs typeface="Georgia"/>
              </a:rPr>
              <a:t> </a:t>
            </a:r>
            <a:r>
              <a:rPr sz="2400" spc="0" dirty="0">
                <a:latin typeface="Georgia"/>
                <a:cs typeface="Georgia"/>
              </a:rPr>
              <a:t>jiné</a:t>
            </a:r>
            <a:r>
              <a:rPr sz="2400" spc="-14" dirty="0">
                <a:latin typeface="Georgia"/>
                <a:cs typeface="Georgia"/>
              </a:rPr>
              <a:t> </a:t>
            </a:r>
            <a:r>
              <a:rPr sz="2400" spc="0" dirty="0">
                <a:latin typeface="Georgia"/>
                <a:cs typeface="Georgia"/>
              </a:rPr>
              <a:t>životní</a:t>
            </a:r>
            <a:r>
              <a:rPr sz="2400" spc="-25" dirty="0">
                <a:latin typeface="Georgia"/>
                <a:cs typeface="Georgia"/>
              </a:rPr>
              <a:t> </a:t>
            </a:r>
            <a:r>
              <a:rPr sz="2400" spc="0" dirty="0">
                <a:latin typeface="Georgia"/>
                <a:cs typeface="Georgia"/>
              </a:rPr>
              <a:t>období,</a:t>
            </a:r>
            <a:r>
              <a:rPr sz="2400" spc="9" dirty="0">
                <a:latin typeface="Georgia"/>
                <a:cs typeface="Georgia"/>
              </a:rPr>
              <a:t> </a:t>
            </a:r>
            <a:r>
              <a:rPr sz="2400" spc="0" dirty="0">
                <a:latin typeface="Georgia"/>
                <a:cs typeface="Georgia"/>
              </a:rPr>
              <a:t>má </a:t>
            </a:r>
            <a:r>
              <a:rPr sz="2400" spc="-9" dirty="0">
                <a:latin typeface="Georgia"/>
                <a:cs typeface="Georgia"/>
              </a:rPr>
              <a:t>s</a:t>
            </a:r>
            <a:r>
              <a:rPr sz="2400" spc="0" dirty="0">
                <a:latin typeface="Georgia"/>
                <a:cs typeface="Georgia"/>
              </a:rPr>
              <a:t>vé </a:t>
            </a:r>
            <a:r>
              <a:rPr sz="2400" spc="-9" dirty="0">
                <a:latin typeface="Georgia"/>
                <a:cs typeface="Georgia"/>
              </a:rPr>
              <a:t>p</a:t>
            </a:r>
            <a:r>
              <a:rPr sz="2400" spc="0" dirty="0">
                <a:latin typeface="Georgia"/>
                <a:cs typeface="Georgia"/>
              </a:rPr>
              <a:t>otřeby fyzick</a:t>
            </a:r>
            <a:r>
              <a:rPr sz="2400" spc="4" dirty="0">
                <a:latin typeface="Georgia"/>
                <a:cs typeface="Georgia"/>
              </a:rPr>
              <a:t>é</a:t>
            </a:r>
            <a:r>
              <a:rPr sz="2400" spc="0" dirty="0">
                <a:latin typeface="Georgia"/>
                <a:cs typeface="Georgia"/>
              </a:rPr>
              <a:t>,</a:t>
            </a:r>
            <a:r>
              <a:rPr sz="2400" spc="-24" dirty="0">
                <a:latin typeface="Georgia"/>
                <a:cs typeface="Georgia"/>
              </a:rPr>
              <a:t> </a:t>
            </a:r>
            <a:r>
              <a:rPr sz="2400" spc="0" dirty="0">
                <a:latin typeface="Georgia"/>
                <a:cs typeface="Georgia"/>
              </a:rPr>
              <a:t>p</a:t>
            </a:r>
            <a:r>
              <a:rPr sz="2400" spc="-4" dirty="0">
                <a:latin typeface="Georgia"/>
                <a:cs typeface="Georgia"/>
              </a:rPr>
              <a:t>s</a:t>
            </a:r>
            <a:r>
              <a:rPr sz="2400" spc="0" dirty="0">
                <a:latin typeface="Georgia"/>
                <a:cs typeface="Georgia"/>
              </a:rPr>
              <a:t>yc</a:t>
            </a:r>
            <a:r>
              <a:rPr sz="2400" spc="-4" dirty="0">
                <a:latin typeface="Georgia"/>
                <a:cs typeface="Georgia"/>
              </a:rPr>
              <a:t>h</a:t>
            </a:r>
            <a:r>
              <a:rPr sz="2400" spc="0" dirty="0">
                <a:latin typeface="Georgia"/>
                <a:cs typeface="Georgia"/>
              </a:rPr>
              <a:t>i</a:t>
            </a:r>
            <a:r>
              <a:rPr sz="2400" spc="4" dirty="0">
                <a:latin typeface="Georgia"/>
                <a:cs typeface="Georgia"/>
              </a:rPr>
              <a:t>c</a:t>
            </a:r>
            <a:r>
              <a:rPr sz="2400" spc="0" dirty="0">
                <a:latin typeface="Georgia"/>
                <a:cs typeface="Georgia"/>
              </a:rPr>
              <a:t>ké,</a:t>
            </a:r>
            <a:r>
              <a:rPr sz="2400" spc="19" dirty="0">
                <a:latin typeface="Georgia"/>
                <a:cs typeface="Georgia"/>
              </a:rPr>
              <a:t> </a:t>
            </a:r>
            <a:r>
              <a:rPr sz="2400" spc="0" dirty="0">
                <a:latin typeface="Georgia"/>
                <a:cs typeface="Georgia"/>
              </a:rPr>
              <a:t>soci</a:t>
            </a:r>
            <a:r>
              <a:rPr sz="2400" spc="4" dirty="0">
                <a:latin typeface="Georgia"/>
                <a:cs typeface="Georgia"/>
              </a:rPr>
              <a:t>á</a:t>
            </a:r>
            <a:r>
              <a:rPr sz="2400" spc="0" dirty="0">
                <a:latin typeface="Georgia"/>
                <a:cs typeface="Georgia"/>
              </a:rPr>
              <a:t>lní</a:t>
            </a:r>
            <a:r>
              <a:rPr sz="2400" spc="-14" dirty="0">
                <a:latin typeface="Georgia"/>
                <a:cs typeface="Georgia"/>
              </a:rPr>
              <a:t> </a:t>
            </a:r>
            <a:r>
              <a:rPr sz="2400" spc="0" dirty="0">
                <a:latin typeface="Georgia"/>
                <a:cs typeface="Georgia"/>
              </a:rPr>
              <a:t>a s</a:t>
            </a:r>
            <a:r>
              <a:rPr sz="2400" spc="-4" dirty="0">
                <a:latin typeface="Georgia"/>
                <a:cs typeface="Georgia"/>
              </a:rPr>
              <a:t>p</a:t>
            </a:r>
            <a:r>
              <a:rPr sz="2400" spc="0" dirty="0">
                <a:latin typeface="Georgia"/>
                <a:cs typeface="Georgia"/>
              </a:rPr>
              <a:t>ir</a:t>
            </a:r>
            <a:r>
              <a:rPr sz="2400" spc="4" dirty="0">
                <a:latin typeface="Georgia"/>
                <a:cs typeface="Georgia"/>
              </a:rPr>
              <a:t>i</a:t>
            </a:r>
            <a:r>
              <a:rPr sz="2400" spc="0" dirty="0">
                <a:latin typeface="Georgia"/>
                <a:cs typeface="Georgia"/>
              </a:rPr>
              <a:t>tuální,</a:t>
            </a:r>
            <a:r>
              <a:rPr sz="2400" spc="-9" dirty="0">
                <a:latin typeface="Georgia"/>
                <a:cs typeface="Georgia"/>
              </a:rPr>
              <a:t> </a:t>
            </a:r>
            <a:r>
              <a:rPr sz="2400" spc="0" dirty="0">
                <a:latin typeface="Georgia"/>
                <a:cs typeface="Georgia"/>
              </a:rPr>
              <a:t>proto</a:t>
            </a:r>
            <a:r>
              <a:rPr sz="2400" spc="9" dirty="0">
                <a:latin typeface="Georgia"/>
                <a:cs typeface="Georgia"/>
              </a:rPr>
              <a:t> </a:t>
            </a:r>
            <a:r>
              <a:rPr sz="2400" spc="0" dirty="0">
                <a:latin typeface="Georgia"/>
                <a:cs typeface="Georgia"/>
              </a:rPr>
              <a:t>veš</a:t>
            </a:r>
            <a:r>
              <a:rPr sz="2400" spc="-4" dirty="0">
                <a:latin typeface="Georgia"/>
                <a:cs typeface="Georgia"/>
              </a:rPr>
              <a:t>k</a:t>
            </a:r>
            <a:r>
              <a:rPr sz="2400" spc="0" dirty="0">
                <a:latin typeface="Georgia"/>
                <a:cs typeface="Georgia"/>
              </a:rPr>
              <a:t>erá pos</a:t>
            </a:r>
            <a:r>
              <a:rPr sz="2400" spc="-4" dirty="0">
                <a:latin typeface="Georgia"/>
                <a:cs typeface="Georgia"/>
              </a:rPr>
              <a:t>k</a:t>
            </a:r>
            <a:r>
              <a:rPr sz="2400" spc="0" dirty="0">
                <a:latin typeface="Georgia"/>
                <a:cs typeface="Georgia"/>
              </a:rPr>
              <a:t>ytova</a:t>
            </a:r>
            <a:r>
              <a:rPr sz="2400" spc="-4" dirty="0">
                <a:latin typeface="Georgia"/>
                <a:cs typeface="Georgia"/>
              </a:rPr>
              <a:t>n</a:t>
            </a:r>
            <a:r>
              <a:rPr sz="2400" spc="0" dirty="0">
                <a:latin typeface="Georgia"/>
                <a:cs typeface="Georgia"/>
              </a:rPr>
              <a:t>á</a:t>
            </a:r>
            <a:r>
              <a:rPr sz="2400" spc="9" dirty="0">
                <a:latin typeface="Georgia"/>
                <a:cs typeface="Georgia"/>
              </a:rPr>
              <a:t> </a:t>
            </a:r>
            <a:r>
              <a:rPr sz="2400" spc="0" dirty="0">
                <a:latin typeface="Georgia"/>
                <a:cs typeface="Georgia"/>
              </a:rPr>
              <a:t>pomoc</a:t>
            </a:r>
            <a:r>
              <a:rPr sz="2400" spc="9" dirty="0">
                <a:latin typeface="Georgia"/>
                <a:cs typeface="Georgia"/>
              </a:rPr>
              <a:t> </a:t>
            </a:r>
            <a:r>
              <a:rPr sz="2400" spc="0" dirty="0">
                <a:latin typeface="Georgia"/>
                <a:cs typeface="Georgia"/>
              </a:rPr>
              <a:t>či</a:t>
            </a:r>
            <a:r>
              <a:rPr sz="2400" spc="-9" dirty="0">
                <a:latin typeface="Georgia"/>
                <a:cs typeface="Georgia"/>
              </a:rPr>
              <a:t> </a:t>
            </a:r>
            <a:r>
              <a:rPr sz="2400" spc="0" dirty="0">
                <a:latin typeface="Georgia"/>
                <a:cs typeface="Georgia"/>
              </a:rPr>
              <a:t>péče</a:t>
            </a:r>
            <a:r>
              <a:rPr sz="2400" spc="4" dirty="0">
                <a:latin typeface="Georgia"/>
                <a:cs typeface="Georgia"/>
              </a:rPr>
              <a:t> </a:t>
            </a:r>
            <a:r>
              <a:rPr sz="2400" spc="0" dirty="0">
                <a:latin typeface="Georgia"/>
                <a:cs typeface="Georgia"/>
              </a:rPr>
              <a:t>mu</a:t>
            </a:r>
            <a:r>
              <a:rPr sz="2400" spc="-9" dirty="0">
                <a:latin typeface="Georgia"/>
                <a:cs typeface="Georgia"/>
              </a:rPr>
              <a:t>s</a:t>
            </a:r>
            <a:r>
              <a:rPr sz="2400" spc="0" dirty="0">
                <a:latin typeface="Georgia"/>
                <a:cs typeface="Georgia"/>
              </a:rPr>
              <a:t>í</a:t>
            </a:r>
            <a:r>
              <a:rPr sz="2400" spc="-9" dirty="0">
                <a:latin typeface="Georgia"/>
                <a:cs typeface="Georgia"/>
              </a:rPr>
              <a:t> </a:t>
            </a:r>
            <a:r>
              <a:rPr sz="2400" spc="0" dirty="0">
                <a:latin typeface="Georgia"/>
                <a:cs typeface="Georgia"/>
              </a:rPr>
              <a:t>tyto potřeby</a:t>
            </a:r>
            <a:r>
              <a:rPr sz="2400" spc="19" dirty="0">
                <a:latin typeface="Georgia"/>
                <a:cs typeface="Georgia"/>
              </a:rPr>
              <a:t> </a:t>
            </a:r>
            <a:r>
              <a:rPr sz="2400" spc="0" dirty="0">
                <a:latin typeface="Georgia"/>
                <a:cs typeface="Georgia"/>
              </a:rPr>
              <a:t>respektovat, n</a:t>
            </a:r>
            <a:r>
              <a:rPr sz="2400" spc="4" dirty="0">
                <a:latin typeface="Georgia"/>
                <a:cs typeface="Georgia"/>
              </a:rPr>
              <a:t>e</a:t>
            </a:r>
            <a:r>
              <a:rPr sz="2400" spc="0" dirty="0">
                <a:latin typeface="Georgia"/>
                <a:cs typeface="Georgia"/>
              </a:rPr>
              <a:t>-li</a:t>
            </a:r>
            <a:r>
              <a:rPr sz="2400" spc="-25" dirty="0">
                <a:latin typeface="Georgia"/>
                <a:cs typeface="Georgia"/>
              </a:rPr>
              <a:t> </a:t>
            </a:r>
            <a:r>
              <a:rPr sz="2400" spc="0" dirty="0">
                <a:latin typeface="Georgia"/>
                <a:cs typeface="Georgia"/>
              </a:rPr>
              <a:t>z</a:t>
            </a:r>
            <a:r>
              <a:rPr sz="2400" spc="563" dirty="0">
                <a:latin typeface="Georgia"/>
                <a:cs typeface="Georgia"/>
              </a:rPr>
              <a:t> </a:t>
            </a:r>
            <a:r>
              <a:rPr sz="2400" spc="0" dirty="0">
                <a:latin typeface="Georgia"/>
                <a:cs typeface="Georgia"/>
              </a:rPr>
              <a:t>nich přímo </a:t>
            </a:r>
            <a:r>
              <a:rPr sz="2400" spc="-4" dirty="0">
                <a:latin typeface="Georgia"/>
                <a:cs typeface="Georgia"/>
              </a:rPr>
              <a:t>v</a:t>
            </a:r>
            <a:r>
              <a:rPr sz="2400" spc="0" dirty="0">
                <a:latin typeface="Georgia"/>
                <a:cs typeface="Georgia"/>
              </a:rPr>
              <a:t>yc</a:t>
            </a:r>
            <a:r>
              <a:rPr sz="2400" spc="-4" dirty="0">
                <a:latin typeface="Georgia"/>
                <a:cs typeface="Georgia"/>
              </a:rPr>
              <a:t>h</a:t>
            </a:r>
            <a:r>
              <a:rPr sz="2400" spc="0" dirty="0">
                <a:latin typeface="Georgia"/>
                <a:cs typeface="Georgia"/>
              </a:rPr>
              <a:t>áz</a:t>
            </a:r>
            <a:r>
              <a:rPr sz="2400" spc="4" dirty="0">
                <a:latin typeface="Georgia"/>
                <a:cs typeface="Georgia"/>
              </a:rPr>
              <a:t>e</a:t>
            </a:r>
            <a:r>
              <a:rPr sz="2400" spc="0" dirty="0">
                <a:latin typeface="Georgia"/>
                <a:cs typeface="Georgia"/>
              </a:rPr>
              <a:t>t,</a:t>
            </a:r>
            <a:endParaRPr sz="2400">
              <a:latin typeface="Georgia"/>
              <a:cs typeface="Georgia"/>
            </a:endParaRPr>
          </a:p>
          <a:p>
            <a:pPr marL="12700" marR="1323187">
              <a:lnSpc>
                <a:spcPts val="2310"/>
              </a:lnSpc>
              <a:spcBef>
                <a:spcPts val="390"/>
              </a:spcBef>
            </a:pPr>
            <a:r>
              <a:rPr sz="2400" spc="0" dirty="0">
                <a:latin typeface="Georgia"/>
                <a:cs typeface="Georgia"/>
              </a:rPr>
              <a:t>stáří</a:t>
            </a:r>
            <a:r>
              <a:rPr sz="2400" spc="-9" dirty="0">
                <a:latin typeface="Georgia"/>
                <a:cs typeface="Georgia"/>
              </a:rPr>
              <a:t> </a:t>
            </a:r>
            <a:r>
              <a:rPr sz="2400" spc="0" dirty="0">
                <a:latin typeface="Georgia"/>
                <a:cs typeface="Georgia"/>
              </a:rPr>
              <a:t>není</a:t>
            </a:r>
            <a:r>
              <a:rPr sz="2400" spc="-19" dirty="0">
                <a:latin typeface="Georgia"/>
                <a:cs typeface="Georgia"/>
              </a:rPr>
              <a:t> </a:t>
            </a:r>
            <a:r>
              <a:rPr sz="2400" spc="0" dirty="0">
                <a:latin typeface="Georgia"/>
                <a:cs typeface="Georgia"/>
              </a:rPr>
              <a:t>samo o</a:t>
            </a:r>
            <a:r>
              <a:rPr sz="2400" spc="578" dirty="0">
                <a:latin typeface="Georgia"/>
                <a:cs typeface="Georgia"/>
              </a:rPr>
              <a:t> </a:t>
            </a:r>
            <a:r>
              <a:rPr sz="2400" spc="0" dirty="0">
                <a:latin typeface="Georgia"/>
                <a:cs typeface="Georgia"/>
              </a:rPr>
              <a:t>sobě</a:t>
            </a:r>
            <a:r>
              <a:rPr sz="2400" spc="9" dirty="0">
                <a:latin typeface="Georgia"/>
                <a:cs typeface="Georgia"/>
              </a:rPr>
              <a:t> </a:t>
            </a:r>
            <a:r>
              <a:rPr sz="2400" spc="0" dirty="0">
                <a:latin typeface="Georgia"/>
                <a:cs typeface="Georgia"/>
              </a:rPr>
              <a:t>nemoc</a:t>
            </a:r>
            <a:r>
              <a:rPr sz="2400" spc="4" dirty="0">
                <a:latin typeface="Georgia"/>
                <a:cs typeface="Georgia"/>
              </a:rPr>
              <a:t>í</a:t>
            </a:r>
            <a:r>
              <a:rPr sz="2400" spc="0" dirty="0">
                <a:latin typeface="Georgia"/>
                <a:cs typeface="Georgia"/>
              </a:rPr>
              <a:t>,</a:t>
            </a:r>
            <a:r>
              <a:rPr sz="2400" spc="-14" dirty="0">
                <a:latin typeface="Georgia"/>
                <a:cs typeface="Georgia"/>
              </a:rPr>
              <a:t> </a:t>
            </a:r>
            <a:r>
              <a:rPr sz="2400" spc="0" dirty="0">
                <a:latin typeface="Georgia"/>
                <a:cs typeface="Georgia"/>
              </a:rPr>
              <a:t>i </a:t>
            </a:r>
            <a:r>
              <a:rPr sz="2400" spc="4" dirty="0">
                <a:latin typeface="Georgia"/>
                <a:cs typeface="Georgia"/>
              </a:rPr>
              <a:t> </a:t>
            </a:r>
            <a:r>
              <a:rPr sz="2400" spc="0" dirty="0">
                <a:latin typeface="Georgia"/>
                <a:cs typeface="Georgia"/>
              </a:rPr>
              <a:t>když b</a:t>
            </a:r>
            <a:r>
              <a:rPr sz="2400" spc="-9" dirty="0">
                <a:latin typeface="Georgia"/>
                <a:cs typeface="Georgia"/>
              </a:rPr>
              <a:t>ý</a:t>
            </a:r>
            <a:r>
              <a:rPr sz="2400" spc="0" dirty="0">
                <a:latin typeface="Georgia"/>
                <a:cs typeface="Georgia"/>
              </a:rPr>
              <a:t>vá </a:t>
            </a:r>
            <a:r>
              <a:rPr sz="2400" spc="4" dirty="0">
                <a:latin typeface="Georgia"/>
                <a:cs typeface="Georgia"/>
              </a:rPr>
              <a:t>č</a:t>
            </a:r>
            <a:r>
              <a:rPr sz="2400" spc="0" dirty="0">
                <a:latin typeface="Georgia"/>
                <a:cs typeface="Georgia"/>
              </a:rPr>
              <a:t>asto nemoc</a:t>
            </a:r>
            <a:r>
              <a:rPr sz="2400" spc="4" dirty="0">
                <a:latin typeface="Georgia"/>
                <a:cs typeface="Georgia"/>
              </a:rPr>
              <a:t>e</a:t>
            </a:r>
            <a:r>
              <a:rPr sz="2400" spc="0" dirty="0">
                <a:latin typeface="Georgia"/>
                <a:cs typeface="Georgia"/>
              </a:rPr>
              <a:t>mi</a:t>
            </a:r>
            <a:r>
              <a:rPr sz="2400" spc="-24" dirty="0">
                <a:latin typeface="Georgia"/>
                <a:cs typeface="Georgia"/>
              </a:rPr>
              <a:t> </a:t>
            </a:r>
            <a:r>
              <a:rPr sz="2400" spc="0" dirty="0">
                <a:latin typeface="Georgia"/>
                <a:cs typeface="Georgia"/>
              </a:rPr>
              <a:t>provázeno,</a:t>
            </a:r>
            <a:endParaRPr sz="2400">
              <a:latin typeface="Georgia"/>
              <a:cs typeface="Georgia"/>
            </a:endParaRPr>
          </a:p>
          <a:p>
            <a:pPr marL="12700" marR="39248">
              <a:lnSpc>
                <a:spcPts val="2645"/>
              </a:lnSpc>
              <a:spcBef>
                <a:spcPts val="51"/>
              </a:spcBef>
            </a:pPr>
            <a:r>
              <a:rPr sz="3600" spc="0" baseline="-2444" dirty="0">
                <a:latin typeface="Georgia"/>
                <a:cs typeface="Georgia"/>
              </a:rPr>
              <a:t>involuční</a:t>
            </a:r>
            <a:r>
              <a:rPr sz="3600" spc="-34" baseline="-2444" dirty="0">
                <a:latin typeface="Georgia"/>
                <a:cs typeface="Georgia"/>
              </a:rPr>
              <a:t> </a:t>
            </a:r>
            <a:r>
              <a:rPr sz="3600" spc="0" baseline="-2444" dirty="0">
                <a:latin typeface="Georgia"/>
                <a:cs typeface="Georgia"/>
              </a:rPr>
              <a:t>proc</a:t>
            </a:r>
            <a:r>
              <a:rPr sz="3600" spc="4" baseline="-2444" dirty="0">
                <a:latin typeface="Georgia"/>
                <a:cs typeface="Georgia"/>
              </a:rPr>
              <a:t>e</a:t>
            </a:r>
            <a:r>
              <a:rPr sz="3600" spc="0" baseline="-2444" dirty="0">
                <a:latin typeface="Georgia"/>
                <a:cs typeface="Georgia"/>
              </a:rPr>
              <a:t>s a úbytek</a:t>
            </a:r>
            <a:r>
              <a:rPr sz="3600" spc="9" baseline="-2444" dirty="0">
                <a:latin typeface="Georgia"/>
                <a:cs typeface="Georgia"/>
              </a:rPr>
              <a:t> </a:t>
            </a:r>
            <a:r>
              <a:rPr sz="3600" spc="0" baseline="-2444" dirty="0">
                <a:latin typeface="Georgia"/>
                <a:cs typeface="Georgia"/>
              </a:rPr>
              <a:t>sil </a:t>
            </a:r>
            <a:r>
              <a:rPr sz="3600" spc="-4" baseline="-2444" dirty="0">
                <a:latin typeface="Georgia"/>
                <a:cs typeface="Georgia"/>
              </a:rPr>
              <a:t>n</a:t>
            </a:r>
            <a:r>
              <a:rPr sz="3600" spc="0" baseline="-2444" dirty="0">
                <a:latin typeface="Georgia"/>
                <a:cs typeface="Georgia"/>
              </a:rPr>
              <a:t>ení</a:t>
            </a:r>
            <a:r>
              <a:rPr sz="3600" spc="-19" baseline="-2444" dirty="0">
                <a:latin typeface="Georgia"/>
                <a:cs typeface="Georgia"/>
              </a:rPr>
              <a:t> </a:t>
            </a:r>
            <a:r>
              <a:rPr sz="3600" spc="0" baseline="-2444" dirty="0">
                <a:latin typeface="Georgia"/>
                <a:cs typeface="Georgia"/>
              </a:rPr>
              <a:t>univerz</a:t>
            </a:r>
            <a:r>
              <a:rPr sz="3600" spc="4" baseline="-2444" dirty="0">
                <a:latin typeface="Georgia"/>
                <a:cs typeface="Georgia"/>
              </a:rPr>
              <a:t>á</a:t>
            </a:r>
            <a:r>
              <a:rPr sz="3600" spc="0" baseline="-2444" dirty="0">
                <a:latin typeface="Georgia"/>
                <a:cs typeface="Georgia"/>
              </a:rPr>
              <a:t>lní</a:t>
            </a:r>
            <a:r>
              <a:rPr sz="3600" spc="-25" baseline="-2444" dirty="0">
                <a:latin typeface="Georgia"/>
                <a:cs typeface="Georgia"/>
              </a:rPr>
              <a:t> </a:t>
            </a:r>
            <a:r>
              <a:rPr sz="3600" spc="0" baseline="-2444" dirty="0">
                <a:latin typeface="Georgia"/>
                <a:cs typeface="Georgia"/>
              </a:rPr>
              <a:t>ani</a:t>
            </a:r>
            <a:r>
              <a:rPr sz="3600" spc="-9" baseline="-2444" dirty="0">
                <a:latin typeface="Georgia"/>
                <a:cs typeface="Georgia"/>
              </a:rPr>
              <a:t> </a:t>
            </a:r>
            <a:r>
              <a:rPr sz="3600" spc="0" baseline="-2444" dirty="0">
                <a:latin typeface="Georgia"/>
                <a:cs typeface="Georgia"/>
              </a:rPr>
              <a:t>stej</a:t>
            </a:r>
            <a:r>
              <a:rPr sz="3600" spc="-4" baseline="-2444" dirty="0">
                <a:latin typeface="Georgia"/>
                <a:cs typeface="Georgia"/>
              </a:rPr>
              <a:t>n</a:t>
            </a:r>
            <a:r>
              <a:rPr sz="3600" spc="0" baseline="-2444" dirty="0">
                <a:latin typeface="Georgia"/>
                <a:cs typeface="Georgia"/>
              </a:rPr>
              <a:t>ý</a:t>
            </a:r>
            <a:endParaRPr sz="2400">
              <a:latin typeface="Georgia"/>
              <a:cs typeface="Georgia"/>
            </a:endParaRPr>
          </a:p>
          <a:p>
            <a:pPr marL="12700">
              <a:lnSpc>
                <a:spcPts val="2300"/>
              </a:lnSpc>
            </a:pPr>
            <a:r>
              <a:rPr sz="2400" spc="0" dirty="0">
                <a:latin typeface="Georgia"/>
                <a:cs typeface="Georgia"/>
              </a:rPr>
              <a:t>u</a:t>
            </a:r>
            <a:r>
              <a:rPr sz="2400" spc="553" dirty="0">
                <a:latin typeface="Georgia"/>
                <a:cs typeface="Georgia"/>
              </a:rPr>
              <a:t> </a:t>
            </a:r>
            <a:r>
              <a:rPr sz="2400" spc="0" dirty="0">
                <a:latin typeface="Georgia"/>
                <a:cs typeface="Georgia"/>
              </a:rPr>
              <a:t>v</a:t>
            </a:r>
            <a:r>
              <a:rPr sz="2400" spc="-9" dirty="0">
                <a:latin typeface="Georgia"/>
                <a:cs typeface="Georgia"/>
              </a:rPr>
              <a:t>š</a:t>
            </a:r>
            <a:r>
              <a:rPr sz="2400" spc="0" dirty="0">
                <a:latin typeface="Georgia"/>
                <a:cs typeface="Georgia"/>
              </a:rPr>
              <a:t>ech</a:t>
            </a:r>
            <a:r>
              <a:rPr sz="2400" spc="9" dirty="0">
                <a:latin typeface="Georgia"/>
                <a:cs typeface="Georgia"/>
              </a:rPr>
              <a:t> </a:t>
            </a:r>
            <a:r>
              <a:rPr sz="2400" spc="0" dirty="0">
                <a:latin typeface="Georgia"/>
                <a:cs typeface="Georgia"/>
              </a:rPr>
              <a:t>jed</a:t>
            </a:r>
            <a:r>
              <a:rPr sz="2400" spc="4" dirty="0">
                <a:latin typeface="Georgia"/>
                <a:cs typeface="Georgia"/>
              </a:rPr>
              <a:t>i</a:t>
            </a:r>
            <a:r>
              <a:rPr sz="2400" spc="0" dirty="0">
                <a:latin typeface="Georgia"/>
                <a:cs typeface="Georgia"/>
              </a:rPr>
              <a:t>nců</a:t>
            </a:r>
            <a:r>
              <a:rPr sz="2400" spc="-25" dirty="0">
                <a:latin typeface="Georgia"/>
                <a:cs typeface="Georgia"/>
              </a:rPr>
              <a:t> </a:t>
            </a:r>
            <a:r>
              <a:rPr sz="2400" spc="0" dirty="0">
                <a:latin typeface="Georgia"/>
                <a:cs typeface="Georgia"/>
              </a:rPr>
              <a:t>ani</a:t>
            </a:r>
            <a:r>
              <a:rPr sz="2400" spc="-9" dirty="0">
                <a:latin typeface="Georgia"/>
                <a:cs typeface="Georgia"/>
              </a:rPr>
              <a:t> </a:t>
            </a:r>
            <a:r>
              <a:rPr sz="2400" spc="0" dirty="0">
                <a:latin typeface="Georgia"/>
                <a:cs typeface="Georgia"/>
              </a:rPr>
              <a:t>u</a:t>
            </a:r>
            <a:r>
              <a:rPr sz="2400" spc="568" dirty="0">
                <a:latin typeface="Georgia"/>
                <a:cs typeface="Georgia"/>
              </a:rPr>
              <a:t> </a:t>
            </a:r>
            <a:r>
              <a:rPr sz="2400" spc="0" dirty="0">
                <a:latin typeface="Georgia"/>
                <a:cs typeface="Georgia"/>
              </a:rPr>
              <a:t>v</a:t>
            </a:r>
            <a:r>
              <a:rPr sz="2400" spc="-9" dirty="0">
                <a:latin typeface="Georgia"/>
                <a:cs typeface="Georgia"/>
              </a:rPr>
              <a:t>š</a:t>
            </a:r>
            <a:r>
              <a:rPr sz="2400" spc="0" dirty="0">
                <a:latin typeface="Georgia"/>
                <a:cs typeface="Georgia"/>
              </a:rPr>
              <a:t>ech</a:t>
            </a:r>
            <a:r>
              <a:rPr sz="2400" spc="9" dirty="0">
                <a:latin typeface="Georgia"/>
                <a:cs typeface="Georgia"/>
              </a:rPr>
              <a:t> </a:t>
            </a:r>
            <a:r>
              <a:rPr sz="2400" spc="0" dirty="0">
                <a:latin typeface="Georgia"/>
                <a:cs typeface="Georgia"/>
              </a:rPr>
              <a:t>fyzických a</a:t>
            </a:r>
            <a:r>
              <a:rPr sz="2400" spc="-4" dirty="0">
                <a:latin typeface="Georgia"/>
                <a:cs typeface="Georgia"/>
              </a:rPr>
              <a:t> </a:t>
            </a:r>
            <a:r>
              <a:rPr sz="2400" spc="0" dirty="0">
                <a:latin typeface="Georgia"/>
                <a:cs typeface="Georgia"/>
              </a:rPr>
              <a:t>p</a:t>
            </a:r>
            <a:r>
              <a:rPr sz="2400" spc="-4" dirty="0">
                <a:latin typeface="Georgia"/>
                <a:cs typeface="Georgia"/>
              </a:rPr>
              <a:t>s</a:t>
            </a:r>
            <a:r>
              <a:rPr sz="2400" spc="0" dirty="0">
                <a:latin typeface="Georgia"/>
                <a:cs typeface="Georgia"/>
              </a:rPr>
              <a:t>yc</a:t>
            </a:r>
            <a:r>
              <a:rPr sz="2400" spc="-4" dirty="0">
                <a:latin typeface="Georgia"/>
                <a:cs typeface="Georgia"/>
              </a:rPr>
              <a:t>h</a:t>
            </a:r>
            <a:r>
              <a:rPr sz="2400" spc="0" dirty="0">
                <a:latin typeface="Georgia"/>
                <a:cs typeface="Georgia"/>
              </a:rPr>
              <a:t>i</a:t>
            </a:r>
            <a:r>
              <a:rPr sz="2400" spc="4" dirty="0">
                <a:latin typeface="Georgia"/>
                <a:cs typeface="Georgia"/>
              </a:rPr>
              <a:t>c</a:t>
            </a:r>
            <a:r>
              <a:rPr sz="2400" spc="0" dirty="0">
                <a:latin typeface="Georgia"/>
                <a:cs typeface="Georgia"/>
              </a:rPr>
              <a:t>kých</a:t>
            </a:r>
            <a:r>
              <a:rPr sz="2400" spc="19" dirty="0">
                <a:latin typeface="Georgia"/>
                <a:cs typeface="Georgia"/>
              </a:rPr>
              <a:t> </a:t>
            </a:r>
            <a:r>
              <a:rPr sz="2400" spc="0" dirty="0">
                <a:latin typeface="Georgia"/>
                <a:cs typeface="Georgia"/>
              </a:rPr>
              <a:t>funkcí jednotlivé</a:t>
            </a:r>
            <a:r>
              <a:rPr sz="2400" spc="-19" dirty="0">
                <a:latin typeface="Georgia"/>
                <a:cs typeface="Georgia"/>
              </a:rPr>
              <a:t> </a:t>
            </a:r>
            <a:r>
              <a:rPr sz="2400" spc="0" dirty="0">
                <a:latin typeface="Georgia"/>
                <a:cs typeface="Georgia"/>
              </a:rPr>
              <a:t>osoby,</a:t>
            </a:r>
            <a:endParaRPr sz="2400">
              <a:latin typeface="Georgia"/>
              <a:cs typeface="Georgia"/>
            </a:endParaRPr>
          </a:p>
          <a:p>
            <a:pPr marL="12700" marR="89611" indent="71628">
              <a:lnSpc>
                <a:spcPts val="2726"/>
              </a:lnSpc>
              <a:spcBef>
                <a:spcPts val="275"/>
              </a:spcBef>
            </a:pPr>
            <a:r>
              <a:rPr sz="2400" spc="0" dirty="0">
                <a:latin typeface="Georgia"/>
                <a:cs typeface="Georgia"/>
              </a:rPr>
              <a:t>izolovat</a:t>
            </a:r>
            <a:r>
              <a:rPr sz="2400" spc="-14" dirty="0">
                <a:latin typeface="Georgia"/>
                <a:cs typeface="Georgia"/>
              </a:rPr>
              <a:t> </a:t>
            </a:r>
            <a:r>
              <a:rPr sz="2400" spc="0" dirty="0">
                <a:latin typeface="Georgia"/>
                <a:cs typeface="Georgia"/>
              </a:rPr>
              <a:t>v</a:t>
            </a:r>
            <a:r>
              <a:rPr sz="2400" spc="-9" dirty="0">
                <a:latin typeface="Georgia"/>
                <a:cs typeface="Georgia"/>
              </a:rPr>
              <a:t>l</a:t>
            </a:r>
            <a:r>
              <a:rPr sz="2400" spc="0" dirty="0">
                <a:latin typeface="Georgia"/>
                <a:cs typeface="Georgia"/>
              </a:rPr>
              <a:t>iv fa</a:t>
            </a:r>
            <a:r>
              <a:rPr sz="2400" spc="-4" dirty="0">
                <a:latin typeface="Georgia"/>
                <a:cs typeface="Georgia"/>
              </a:rPr>
              <a:t>k</a:t>
            </a:r>
            <a:r>
              <a:rPr sz="2400" spc="0" dirty="0">
                <a:latin typeface="Georgia"/>
                <a:cs typeface="Georgia"/>
              </a:rPr>
              <a:t>toru </a:t>
            </a:r>
            <a:r>
              <a:rPr sz="2400" spc="-9" dirty="0">
                <a:latin typeface="Georgia"/>
                <a:cs typeface="Georgia"/>
              </a:rPr>
              <a:t>s</a:t>
            </a:r>
            <a:r>
              <a:rPr sz="2400" spc="0" dirty="0">
                <a:latin typeface="Georgia"/>
                <a:cs typeface="Georgia"/>
              </a:rPr>
              <a:t>táří</a:t>
            </a:r>
            <a:r>
              <a:rPr sz="2400" spc="-9" dirty="0">
                <a:latin typeface="Georgia"/>
                <a:cs typeface="Georgia"/>
              </a:rPr>
              <a:t> </a:t>
            </a:r>
            <a:r>
              <a:rPr sz="2400" spc="0" dirty="0">
                <a:latin typeface="Georgia"/>
                <a:cs typeface="Georgia"/>
              </a:rPr>
              <a:t>od v</a:t>
            </a:r>
            <a:r>
              <a:rPr sz="2400" spc="-9" dirty="0">
                <a:latin typeface="Georgia"/>
                <a:cs typeface="Georgia"/>
              </a:rPr>
              <a:t>l</a:t>
            </a:r>
            <a:r>
              <a:rPr sz="2400" spc="0" dirty="0">
                <a:latin typeface="Georgia"/>
                <a:cs typeface="Georgia"/>
              </a:rPr>
              <a:t>ivu</a:t>
            </a:r>
            <a:r>
              <a:rPr sz="2400" spc="-19" dirty="0">
                <a:latin typeface="Georgia"/>
                <a:cs typeface="Georgia"/>
              </a:rPr>
              <a:t> </a:t>
            </a:r>
            <a:r>
              <a:rPr sz="2400" spc="0" dirty="0">
                <a:latin typeface="Georgia"/>
                <a:cs typeface="Georgia"/>
              </a:rPr>
              <a:t>jin</a:t>
            </a:r>
            <a:r>
              <a:rPr sz="2400" spc="-9" dirty="0">
                <a:latin typeface="Georgia"/>
                <a:cs typeface="Georgia"/>
              </a:rPr>
              <a:t>ý</a:t>
            </a:r>
            <a:r>
              <a:rPr sz="2400" spc="0" dirty="0">
                <a:latin typeface="Georgia"/>
                <a:cs typeface="Georgia"/>
              </a:rPr>
              <a:t>ch faktorů </a:t>
            </a:r>
            <a:r>
              <a:rPr sz="2400" spc="-9" dirty="0">
                <a:latin typeface="Georgia"/>
                <a:cs typeface="Georgia"/>
              </a:rPr>
              <a:t>j</a:t>
            </a:r>
            <a:r>
              <a:rPr sz="2400" spc="0" dirty="0">
                <a:latin typeface="Georgia"/>
                <a:cs typeface="Georgia"/>
              </a:rPr>
              <a:t>e vel</a:t>
            </a:r>
            <a:r>
              <a:rPr sz="2400" spc="-9" dirty="0">
                <a:latin typeface="Georgia"/>
                <a:cs typeface="Georgia"/>
              </a:rPr>
              <a:t>m</a:t>
            </a:r>
            <a:r>
              <a:rPr sz="2400" spc="0" dirty="0">
                <a:latin typeface="Georgia"/>
                <a:cs typeface="Georgia"/>
              </a:rPr>
              <a:t>i </a:t>
            </a:r>
            <a:endParaRPr sz="2400">
              <a:latin typeface="Georgia"/>
              <a:cs typeface="Georgia"/>
            </a:endParaRPr>
          </a:p>
          <a:p>
            <a:pPr marL="12700" marR="89611">
              <a:lnSpc>
                <a:spcPts val="2726"/>
              </a:lnSpc>
            </a:pPr>
            <a:r>
              <a:rPr sz="2400" spc="0" dirty="0">
                <a:latin typeface="Georgia"/>
                <a:cs typeface="Georgia"/>
              </a:rPr>
              <a:t>tě</a:t>
            </a:r>
            <a:r>
              <a:rPr sz="2400" spc="4" dirty="0">
                <a:latin typeface="Georgia"/>
                <a:cs typeface="Georgia"/>
              </a:rPr>
              <a:t>ž</a:t>
            </a:r>
            <a:r>
              <a:rPr sz="2400" spc="0" dirty="0">
                <a:latin typeface="Georgia"/>
                <a:cs typeface="Georgia"/>
              </a:rPr>
              <a:t>ké,</a:t>
            </a:r>
            <a:r>
              <a:rPr sz="2400" spc="-24" dirty="0">
                <a:latin typeface="Georgia"/>
                <a:cs typeface="Georgia"/>
              </a:rPr>
              <a:t> </a:t>
            </a:r>
            <a:r>
              <a:rPr sz="2400" spc="0" dirty="0">
                <a:latin typeface="Georgia"/>
                <a:cs typeface="Georgia"/>
              </a:rPr>
              <a:t>není</a:t>
            </a:r>
            <a:r>
              <a:rPr sz="2400" spc="-9" dirty="0">
                <a:latin typeface="Georgia"/>
                <a:cs typeface="Georgia"/>
              </a:rPr>
              <a:t> </a:t>
            </a:r>
            <a:r>
              <a:rPr sz="2400" spc="0" dirty="0">
                <a:latin typeface="Georgia"/>
                <a:cs typeface="Georgia"/>
              </a:rPr>
              <a:t>proto</a:t>
            </a:r>
            <a:r>
              <a:rPr sz="2400" spc="9" dirty="0">
                <a:latin typeface="Georgia"/>
                <a:cs typeface="Georgia"/>
              </a:rPr>
              <a:t> </a:t>
            </a:r>
            <a:r>
              <a:rPr sz="2400" spc="0" dirty="0">
                <a:latin typeface="Georgia"/>
                <a:cs typeface="Georgia"/>
              </a:rPr>
              <a:t>s</a:t>
            </a:r>
            <a:r>
              <a:rPr sz="2400" spc="-4" dirty="0">
                <a:latin typeface="Georgia"/>
                <a:cs typeface="Georgia"/>
              </a:rPr>
              <a:t>n</a:t>
            </a:r>
            <a:r>
              <a:rPr sz="2400" spc="0" dirty="0">
                <a:latin typeface="Georgia"/>
                <a:cs typeface="Georgia"/>
              </a:rPr>
              <a:t>adné</a:t>
            </a:r>
            <a:r>
              <a:rPr sz="2400" spc="-9" dirty="0">
                <a:latin typeface="Georgia"/>
                <a:cs typeface="Georgia"/>
              </a:rPr>
              <a:t> </a:t>
            </a:r>
            <a:r>
              <a:rPr sz="2400" spc="0" dirty="0">
                <a:latin typeface="Georgia"/>
                <a:cs typeface="Georgia"/>
              </a:rPr>
              <a:t>urč</a:t>
            </a:r>
            <a:r>
              <a:rPr sz="2400" spc="4" dirty="0">
                <a:latin typeface="Georgia"/>
                <a:cs typeface="Georgia"/>
              </a:rPr>
              <a:t>i</a:t>
            </a:r>
            <a:r>
              <a:rPr sz="2400" spc="0" dirty="0">
                <a:latin typeface="Georgia"/>
                <a:cs typeface="Georgia"/>
              </a:rPr>
              <a:t>t,</a:t>
            </a:r>
            <a:r>
              <a:rPr sz="2400" spc="-14" dirty="0">
                <a:latin typeface="Georgia"/>
                <a:cs typeface="Georgia"/>
              </a:rPr>
              <a:t> </a:t>
            </a:r>
            <a:r>
              <a:rPr sz="2400" spc="0" dirty="0">
                <a:latin typeface="Georgia"/>
                <a:cs typeface="Georgia"/>
              </a:rPr>
              <a:t>co je způsobeno</a:t>
            </a:r>
            <a:r>
              <a:rPr sz="2400" spc="9" dirty="0">
                <a:latin typeface="Georgia"/>
                <a:cs typeface="Georgia"/>
              </a:rPr>
              <a:t> </a:t>
            </a:r>
            <a:r>
              <a:rPr sz="2400" spc="0" dirty="0">
                <a:latin typeface="Georgia"/>
                <a:cs typeface="Georgia"/>
              </a:rPr>
              <a:t>věkem a co </a:t>
            </a:r>
            <a:endParaRPr sz="2400">
              <a:latin typeface="Georgia"/>
              <a:cs typeface="Georgia"/>
            </a:endParaRPr>
          </a:p>
          <a:p>
            <a:pPr marL="12700" marR="89611">
              <a:lnSpc>
                <a:spcPts val="2726"/>
              </a:lnSpc>
            </a:pPr>
            <a:r>
              <a:rPr sz="2400" spc="0" dirty="0">
                <a:latin typeface="Georgia"/>
                <a:cs typeface="Georgia"/>
              </a:rPr>
              <a:t>faktory </a:t>
            </a:r>
            <a:r>
              <a:rPr sz="2400" spc="-9" dirty="0">
                <a:latin typeface="Georgia"/>
                <a:cs typeface="Georgia"/>
              </a:rPr>
              <a:t>j</a:t>
            </a:r>
            <a:r>
              <a:rPr sz="2400" spc="0" dirty="0">
                <a:latin typeface="Georgia"/>
                <a:cs typeface="Georgia"/>
              </a:rPr>
              <a:t>inými, zat</a:t>
            </a:r>
            <a:r>
              <a:rPr sz="2400" spc="4" dirty="0">
                <a:latin typeface="Georgia"/>
                <a:cs typeface="Georgia"/>
              </a:rPr>
              <a:t>í</a:t>
            </a:r>
            <a:r>
              <a:rPr sz="2400" spc="0" dirty="0">
                <a:latin typeface="Georgia"/>
                <a:cs typeface="Georgia"/>
              </a:rPr>
              <a:t>mco</a:t>
            </a:r>
            <a:r>
              <a:rPr sz="2400" spc="-9" dirty="0">
                <a:latin typeface="Georgia"/>
                <a:cs typeface="Georgia"/>
              </a:rPr>
              <a:t> </a:t>
            </a:r>
            <a:r>
              <a:rPr sz="2400" spc="0" dirty="0">
                <a:latin typeface="Georgia"/>
                <a:cs typeface="Georgia"/>
              </a:rPr>
              <a:t>věkové faktory n</a:t>
            </a:r>
            <a:r>
              <a:rPr sz="2400" spc="4" dirty="0">
                <a:latin typeface="Georgia"/>
                <a:cs typeface="Georgia"/>
              </a:rPr>
              <a:t>e</a:t>
            </a:r>
            <a:r>
              <a:rPr sz="2400" spc="0" dirty="0">
                <a:latin typeface="Georgia"/>
                <a:cs typeface="Georgia"/>
              </a:rPr>
              <a:t>lze</a:t>
            </a:r>
            <a:r>
              <a:rPr sz="2400" spc="-9" dirty="0">
                <a:latin typeface="Georgia"/>
                <a:cs typeface="Georgia"/>
              </a:rPr>
              <a:t> </a:t>
            </a:r>
            <a:r>
              <a:rPr sz="2400" spc="0" dirty="0">
                <a:latin typeface="Georgia"/>
                <a:cs typeface="Georgia"/>
              </a:rPr>
              <a:t>změn</a:t>
            </a:r>
            <a:r>
              <a:rPr sz="2400" spc="4" dirty="0">
                <a:latin typeface="Georgia"/>
                <a:cs typeface="Georgia"/>
              </a:rPr>
              <a:t>i</a:t>
            </a:r>
            <a:r>
              <a:rPr sz="2400" spc="0" dirty="0">
                <a:latin typeface="Georgia"/>
                <a:cs typeface="Georgia"/>
              </a:rPr>
              <a:t>t,</a:t>
            </a:r>
            <a:r>
              <a:rPr sz="2400" spc="-25" dirty="0">
                <a:latin typeface="Georgia"/>
                <a:cs typeface="Georgia"/>
              </a:rPr>
              <a:t> </a:t>
            </a:r>
            <a:r>
              <a:rPr sz="2400" spc="0" dirty="0">
                <a:latin typeface="Georgia"/>
                <a:cs typeface="Georgia"/>
              </a:rPr>
              <a:t>jiné </a:t>
            </a:r>
            <a:endParaRPr sz="2400">
              <a:latin typeface="Georgia"/>
              <a:cs typeface="Georgia"/>
            </a:endParaRPr>
          </a:p>
          <a:p>
            <a:pPr marL="12700" marR="89611">
              <a:lnSpc>
                <a:spcPts val="2726"/>
              </a:lnSpc>
            </a:pPr>
            <a:r>
              <a:rPr sz="2400" spc="0" dirty="0">
                <a:latin typeface="Georgia"/>
                <a:cs typeface="Georgia"/>
              </a:rPr>
              <a:t>vlivy</a:t>
            </a:r>
            <a:r>
              <a:rPr sz="2400" spc="-25" dirty="0">
                <a:latin typeface="Georgia"/>
                <a:cs typeface="Georgia"/>
              </a:rPr>
              <a:t> </a:t>
            </a:r>
            <a:r>
              <a:rPr sz="2400" spc="0" dirty="0">
                <a:latin typeface="Georgia"/>
                <a:cs typeface="Georgia"/>
              </a:rPr>
              <a:t>zpravidla ano.</a:t>
            </a:r>
            <a:endParaRPr sz="2400">
              <a:latin typeface="Georgia"/>
              <a:cs typeface="Georgia"/>
            </a:endParaRPr>
          </a:p>
        </p:txBody>
      </p:sp>
      <p:sp>
        <p:nvSpPr>
          <p:cNvPr id="6" name="object 6"/>
          <p:cNvSpPr txBox="1"/>
          <p:nvPr/>
        </p:nvSpPr>
        <p:spPr>
          <a:xfrm>
            <a:off x="439318" y="1644189"/>
            <a:ext cx="166546" cy="232968"/>
          </a:xfrm>
          <a:prstGeom prst="rect">
            <a:avLst/>
          </a:prstGeom>
        </p:spPr>
        <p:txBody>
          <a:bodyPr wrap="square" lIns="0" tIns="0" rIns="0" bIns="0" rtlCol="0">
            <a:noAutofit/>
          </a:bodyPr>
          <a:lstStyle/>
          <a:p>
            <a:pPr marL="12700">
              <a:lnSpc>
                <a:spcPts val="1770"/>
              </a:lnSpc>
              <a:spcBef>
                <a:spcPts val="88"/>
              </a:spcBef>
            </a:pPr>
            <a:r>
              <a:rPr sz="1600" spc="0" dirty="0">
                <a:solidFill>
                  <a:srgbClr val="FD8537"/>
                </a:solidFill>
                <a:latin typeface="Wingdings"/>
                <a:cs typeface="Wingdings"/>
              </a:rPr>
              <a:t></a:t>
            </a:r>
            <a:endParaRPr sz="1600">
              <a:latin typeface="Wingdings"/>
              <a:cs typeface="Wingdings"/>
            </a:endParaRPr>
          </a:p>
        </p:txBody>
      </p:sp>
      <p:sp>
        <p:nvSpPr>
          <p:cNvPr id="5" name="object 5"/>
          <p:cNvSpPr txBox="1"/>
          <p:nvPr/>
        </p:nvSpPr>
        <p:spPr>
          <a:xfrm>
            <a:off x="439318" y="2865161"/>
            <a:ext cx="166339" cy="232663"/>
          </a:xfrm>
          <a:prstGeom prst="rect">
            <a:avLst/>
          </a:prstGeom>
        </p:spPr>
        <p:txBody>
          <a:bodyPr wrap="square" lIns="0" tIns="0" rIns="0" bIns="0" rtlCol="0">
            <a:noAutofit/>
          </a:bodyPr>
          <a:lstStyle/>
          <a:p>
            <a:pPr marL="12700">
              <a:lnSpc>
                <a:spcPts val="1764"/>
              </a:lnSpc>
              <a:spcBef>
                <a:spcPts val="88"/>
              </a:spcBef>
            </a:pPr>
            <a:r>
              <a:rPr sz="1600" spc="0" dirty="0">
                <a:solidFill>
                  <a:srgbClr val="FD8537"/>
                </a:solidFill>
                <a:latin typeface="Wingdings"/>
                <a:cs typeface="Wingdings"/>
              </a:rPr>
              <a:t></a:t>
            </a:r>
            <a:endParaRPr sz="1600">
              <a:latin typeface="Wingdings"/>
              <a:cs typeface="Wingdings"/>
            </a:endParaRPr>
          </a:p>
        </p:txBody>
      </p:sp>
      <p:sp>
        <p:nvSpPr>
          <p:cNvPr id="4" name="object 4"/>
          <p:cNvSpPr txBox="1"/>
          <p:nvPr/>
        </p:nvSpPr>
        <p:spPr>
          <a:xfrm>
            <a:off x="439318" y="3501050"/>
            <a:ext cx="166339" cy="232664"/>
          </a:xfrm>
          <a:prstGeom prst="rect">
            <a:avLst/>
          </a:prstGeom>
        </p:spPr>
        <p:txBody>
          <a:bodyPr wrap="square" lIns="0" tIns="0" rIns="0" bIns="0" rtlCol="0">
            <a:noAutofit/>
          </a:bodyPr>
          <a:lstStyle/>
          <a:p>
            <a:pPr marL="12700">
              <a:lnSpc>
                <a:spcPts val="1764"/>
              </a:lnSpc>
              <a:spcBef>
                <a:spcPts val="88"/>
              </a:spcBef>
            </a:pPr>
            <a:r>
              <a:rPr sz="1600" spc="0" dirty="0">
                <a:solidFill>
                  <a:srgbClr val="FD8537"/>
                </a:solidFill>
                <a:latin typeface="Wingdings"/>
                <a:cs typeface="Wingdings"/>
              </a:rPr>
              <a:t></a:t>
            </a:r>
            <a:endParaRPr sz="1600">
              <a:latin typeface="Wingdings"/>
              <a:cs typeface="Wingdings"/>
            </a:endParaRPr>
          </a:p>
        </p:txBody>
      </p:sp>
      <p:sp>
        <p:nvSpPr>
          <p:cNvPr id="3" name="object 3"/>
          <p:cNvSpPr txBox="1"/>
          <p:nvPr/>
        </p:nvSpPr>
        <p:spPr>
          <a:xfrm>
            <a:off x="439318" y="4430690"/>
            <a:ext cx="166339" cy="232663"/>
          </a:xfrm>
          <a:prstGeom prst="rect">
            <a:avLst/>
          </a:prstGeom>
        </p:spPr>
        <p:txBody>
          <a:bodyPr wrap="square" lIns="0" tIns="0" rIns="0" bIns="0" rtlCol="0">
            <a:noAutofit/>
          </a:bodyPr>
          <a:lstStyle/>
          <a:p>
            <a:pPr marL="12700">
              <a:lnSpc>
                <a:spcPts val="1764"/>
              </a:lnSpc>
              <a:spcBef>
                <a:spcPts val="88"/>
              </a:spcBef>
            </a:pPr>
            <a:r>
              <a:rPr sz="1600" spc="0" dirty="0">
                <a:solidFill>
                  <a:srgbClr val="FD8537"/>
                </a:solidFill>
                <a:latin typeface="Wingdings"/>
                <a:cs typeface="Wingdings"/>
              </a:rPr>
              <a:t></a:t>
            </a:r>
            <a:endParaRPr sz="1600">
              <a:latin typeface="Wingdings"/>
              <a:cs typeface="Wingdings"/>
            </a:endParaRPr>
          </a:p>
        </p:txBody>
      </p:sp>
      <p:sp>
        <p:nvSpPr>
          <p:cNvPr id="2" name="object 2"/>
          <p:cNvSpPr txBox="1"/>
          <p:nvPr/>
        </p:nvSpPr>
        <p:spPr>
          <a:xfrm>
            <a:off x="8840470" y="6584610"/>
            <a:ext cx="114703"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9</a:t>
            </a:r>
            <a:endParaRPr sz="1000">
              <a:latin typeface="Arial"/>
              <a:cs typeface="Arial"/>
            </a:endParaRPr>
          </a:p>
        </p:txBody>
      </p:sp>
    </p:spTree>
    <p:extLst>
      <p:ext uri="{BB962C8B-B14F-4D97-AF65-F5344CB8AC3E}">
        <p14:creationId xmlns:p14="http://schemas.microsoft.com/office/powerpoint/2010/main" val="166300157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12" name="object 12"/>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13" name="object 13"/>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14" name="object 14"/>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5" name="object 15"/>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6" name="object 16"/>
          <p:cNvSpPr/>
          <p:nvPr/>
        </p:nvSpPr>
        <p:spPr>
          <a:xfrm>
            <a:off x="233172" y="128015"/>
            <a:ext cx="8618220" cy="1330452"/>
          </a:xfrm>
          <a:prstGeom prst="rect">
            <a:avLst/>
          </a:prstGeom>
          <a:blipFill>
            <a:blip r:embed="rId5" cstate="print"/>
            <a:stretch>
              <a:fillRect/>
            </a:stretch>
          </a:blipFill>
        </p:spPr>
        <p:txBody>
          <a:bodyPr wrap="square" lIns="0" tIns="0" rIns="0" bIns="0" rtlCol="0">
            <a:noAutofit/>
          </a:bodyPr>
          <a:lstStyle/>
          <a:p>
            <a:endParaRPr/>
          </a:p>
        </p:txBody>
      </p:sp>
      <p:sp>
        <p:nvSpPr>
          <p:cNvPr id="10" name="object 10"/>
          <p:cNvSpPr txBox="1"/>
          <p:nvPr/>
        </p:nvSpPr>
        <p:spPr>
          <a:xfrm>
            <a:off x="902004" y="1469221"/>
            <a:ext cx="6782738" cy="1814957"/>
          </a:xfrm>
          <a:prstGeom prst="rect">
            <a:avLst/>
          </a:prstGeom>
        </p:spPr>
        <p:txBody>
          <a:bodyPr wrap="square" lIns="0" tIns="0" rIns="0" bIns="0" rtlCol="0">
            <a:noAutofit/>
          </a:bodyPr>
          <a:lstStyle/>
          <a:p>
            <a:pPr marL="12700" marR="38176">
              <a:lnSpc>
                <a:spcPts val="2155"/>
              </a:lnSpc>
              <a:spcBef>
                <a:spcPts val="107"/>
              </a:spcBef>
            </a:pPr>
            <a:r>
              <a:rPr sz="2000" spc="0" dirty="0">
                <a:latin typeface="Georgia"/>
                <a:cs typeface="Georgia"/>
              </a:rPr>
              <a:t>Os</a:t>
            </a:r>
            <a:r>
              <a:rPr sz="2000" spc="-4" dirty="0">
                <a:latin typeface="Georgia"/>
                <a:cs typeface="Georgia"/>
              </a:rPr>
              <a:t>a</a:t>
            </a:r>
            <a:r>
              <a:rPr sz="2000" spc="0" dirty="0">
                <a:latin typeface="Georgia"/>
                <a:cs typeface="Georgia"/>
              </a:rPr>
              <a:t>mostat</a:t>
            </a:r>
            <a:r>
              <a:rPr sz="2000" spc="4" dirty="0">
                <a:latin typeface="Georgia"/>
                <a:cs typeface="Georgia"/>
              </a:rPr>
              <a:t>n</a:t>
            </a:r>
            <a:r>
              <a:rPr sz="2000" spc="0" dirty="0">
                <a:latin typeface="Georgia"/>
                <a:cs typeface="Georgia"/>
              </a:rPr>
              <a:t>ě</a:t>
            </a:r>
            <a:r>
              <a:rPr sz="2000" spc="4" dirty="0">
                <a:latin typeface="Georgia"/>
                <a:cs typeface="Georgia"/>
              </a:rPr>
              <a:t>n</a:t>
            </a:r>
            <a:r>
              <a:rPr sz="2000" spc="0" dirty="0">
                <a:latin typeface="Georgia"/>
                <a:cs typeface="Georgia"/>
              </a:rPr>
              <a:t>í</a:t>
            </a:r>
            <a:r>
              <a:rPr sz="2000" spc="-29" dirty="0">
                <a:latin typeface="Georgia"/>
                <a:cs typeface="Georgia"/>
              </a:rPr>
              <a:t> </a:t>
            </a:r>
            <a:r>
              <a:rPr sz="2000" spc="0" dirty="0">
                <a:latin typeface="Georgia"/>
                <a:cs typeface="Georgia"/>
              </a:rPr>
              <a:t>dě</a:t>
            </a:r>
            <a:r>
              <a:rPr sz="2000" spc="9" dirty="0">
                <a:latin typeface="Georgia"/>
                <a:cs typeface="Georgia"/>
              </a:rPr>
              <a:t>t</a:t>
            </a:r>
            <a:r>
              <a:rPr sz="2000" spc="0" dirty="0">
                <a:latin typeface="Georgia"/>
                <a:cs typeface="Georgia"/>
              </a:rPr>
              <a:t>í</a:t>
            </a:r>
            <a:endParaRPr sz="2000">
              <a:latin typeface="Georgia"/>
              <a:cs typeface="Georgia"/>
            </a:endParaRPr>
          </a:p>
          <a:p>
            <a:pPr marL="12700" marR="38176">
              <a:lnSpc>
                <a:spcPts val="2075"/>
              </a:lnSpc>
            </a:pPr>
            <a:r>
              <a:rPr sz="2000" spc="0" dirty="0">
                <a:latin typeface="Georgia"/>
                <a:cs typeface="Georgia"/>
              </a:rPr>
              <a:t>Na</a:t>
            </a:r>
            <a:r>
              <a:rPr sz="2000" spc="-9" dirty="0">
                <a:latin typeface="Georgia"/>
                <a:cs typeface="Georgia"/>
              </a:rPr>
              <a:t>r</a:t>
            </a:r>
            <a:r>
              <a:rPr sz="2000" spc="0" dirty="0">
                <a:latin typeface="Georgia"/>
                <a:cs typeface="Georgia"/>
              </a:rPr>
              <a:t>ození</a:t>
            </a:r>
            <a:r>
              <a:rPr sz="2000" spc="4" dirty="0">
                <a:latin typeface="Georgia"/>
                <a:cs typeface="Georgia"/>
              </a:rPr>
              <a:t> </a:t>
            </a:r>
            <a:r>
              <a:rPr sz="2000" spc="0" dirty="0">
                <a:latin typeface="Georgia"/>
                <a:cs typeface="Georgia"/>
              </a:rPr>
              <a:t>vnoučat –</a:t>
            </a:r>
            <a:r>
              <a:rPr sz="2000" spc="-4" dirty="0">
                <a:latin typeface="Georgia"/>
                <a:cs typeface="Georgia"/>
              </a:rPr>
              <a:t> </a:t>
            </a:r>
            <a:r>
              <a:rPr sz="2000" spc="0" dirty="0">
                <a:latin typeface="Georgia"/>
                <a:cs typeface="Georgia"/>
              </a:rPr>
              <a:t>změna </a:t>
            </a:r>
            <a:r>
              <a:rPr sz="2000" spc="-4" dirty="0">
                <a:latin typeface="Georgia"/>
                <a:cs typeface="Georgia"/>
              </a:rPr>
              <a:t>r</a:t>
            </a:r>
            <a:r>
              <a:rPr sz="2000" spc="0" dirty="0">
                <a:latin typeface="Georgia"/>
                <a:cs typeface="Georgia"/>
              </a:rPr>
              <a:t>olí</a:t>
            </a:r>
            <a:r>
              <a:rPr sz="2000" spc="14" dirty="0">
                <a:latin typeface="Georgia"/>
                <a:cs typeface="Georgia"/>
              </a:rPr>
              <a:t> </a:t>
            </a:r>
            <a:r>
              <a:rPr sz="2000" spc="0" dirty="0">
                <a:latin typeface="Georgia"/>
                <a:cs typeface="Georgia"/>
              </a:rPr>
              <a:t>–</a:t>
            </a:r>
            <a:r>
              <a:rPr sz="2000" spc="4" dirty="0">
                <a:latin typeface="Georgia"/>
                <a:cs typeface="Georgia"/>
              </a:rPr>
              <a:t> </a:t>
            </a:r>
            <a:r>
              <a:rPr sz="2000" spc="0" dirty="0">
                <a:latin typeface="Georgia"/>
                <a:cs typeface="Georgia"/>
              </a:rPr>
              <a:t>p</a:t>
            </a:r>
            <a:r>
              <a:rPr sz="2000" spc="-9" dirty="0">
                <a:latin typeface="Georgia"/>
                <a:cs typeface="Georgia"/>
              </a:rPr>
              <a:t>r</a:t>
            </a:r>
            <a:r>
              <a:rPr sz="2000" spc="0" dirty="0">
                <a:latin typeface="Georgia"/>
                <a:cs typeface="Georgia"/>
              </a:rPr>
              <a:t>a</a:t>
            </a:r>
            <a:r>
              <a:rPr sz="2000" spc="-9" dirty="0">
                <a:latin typeface="Georgia"/>
                <a:cs typeface="Georgia"/>
              </a:rPr>
              <a:t>r</a:t>
            </a:r>
            <a:r>
              <a:rPr sz="2000" spc="0" dirty="0">
                <a:latin typeface="Georgia"/>
                <a:cs typeface="Georgia"/>
              </a:rPr>
              <a:t>odič</a:t>
            </a:r>
            <a:endParaRPr sz="2000">
              <a:latin typeface="Georgia"/>
              <a:cs typeface="Georgia"/>
            </a:endParaRPr>
          </a:p>
          <a:p>
            <a:pPr marL="12700" marR="38176">
              <a:lnSpc>
                <a:spcPts val="2090"/>
              </a:lnSpc>
              <a:spcBef>
                <a:spcPts val="0"/>
              </a:spcBef>
            </a:pPr>
            <a:r>
              <a:rPr sz="2000" spc="0" dirty="0">
                <a:latin typeface="Georgia"/>
                <a:cs typeface="Georgia"/>
              </a:rPr>
              <a:t>Menopa</a:t>
            </a:r>
            <a:r>
              <a:rPr sz="2000" spc="-9" dirty="0">
                <a:latin typeface="Georgia"/>
                <a:cs typeface="Georgia"/>
              </a:rPr>
              <a:t>u</a:t>
            </a:r>
            <a:r>
              <a:rPr sz="2000" spc="0" dirty="0">
                <a:latin typeface="Georgia"/>
                <a:cs typeface="Georgia"/>
              </a:rPr>
              <a:t>za</a:t>
            </a:r>
            <a:r>
              <a:rPr sz="2000" spc="-34" dirty="0">
                <a:latin typeface="Georgia"/>
                <a:cs typeface="Georgia"/>
              </a:rPr>
              <a:t> </a:t>
            </a:r>
            <a:r>
              <a:rPr sz="2000" spc="0" dirty="0">
                <a:latin typeface="Georgia"/>
                <a:cs typeface="Georgia"/>
              </a:rPr>
              <a:t>–</a:t>
            </a:r>
            <a:r>
              <a:rPr sz="2000" spc="4" dirty="0">
                <a:latin typeface="Georgia"/>
                <a:cs typeface="Georgia"/>
              </a:rPr>
              <a:t> </a:t>
            </a:r>
            <a:r>
              <a:rPr sz="2000" spc="0" dirty="0">
                <a:latin typeface="Georgia"/>
                <a:cs typeface="Georgia"/>
              </a:rPr>
              <a:t>1. </a:t>
            </a:r>
            <a:r>
              <a:rPr sz="2000" spc="-4" dirty="0">
                <a:latin typeface="Georgia"/>
                <a:cs typeface="Georgia"/>
              </a:rPr>
              <a:t>s</a:t>
            </a:r>
            <a:r>
              <a:rPr sz="2000" spc="0" dirty="0">
                <a:latin typeface="Georgia"/>
                <a:cs typeface="Georgia"/>
              </a:rPr>
              <a:t>ignál u žen</a:t>
            </a:r>
            <a:r>
              <a:rPr sz="2000" spc="-9" dirty="0">
                <a:latin typeface="Georgia"/>
                <a:cs typeface="Georgia"/>
              </a:rPr>
              <a:t> </a:t>
            </a:r>
            <a:r>
              <a:rPr sz="2000" spc="0" dirty="0">
                <a:latin typeface="Georgia"/>
                <a:cs typeface="Georgia"/>
              </a:rPr>
              <a:t>–</a:t>
            </a:r>
            <a:r>
              <a:rPr sz="2000" spc="4" dirty="0">
                <a:latin typeface="Georgia"/>
                <a:cs typeface="Georgia"/>
              </a:rPr>
              <a:t> </a:t>
            </a:r>
            <a:r>
              <a:rPr sz="2000" spc="0" dirty="0">
                <a:latin typeface="Georgia"/>
                <a:cs typeface="Georgia"/>
              </a:rPr>
              <a:t>z</a:t>
            </a:r>
            <a:r>
              <a:rPr sz="2000" spc="-4" dirty="0">
                <a:latin typeface="Georgia"/>
                <a:cs typeface="Georgia"/>
              </a:rPr>
              <a:t>m</a:t>
            </a:r>
            <a:r>
              <a:rPr sz="2000" spc="0" dirty="0">
                <a:latin typeface="Georgia"/>
                <a:cs typeface="Georgia"/>
              </a:rPr>
              <a:t>ěna seb</a:t>
            </a:r>
            <a:r>
              <a:rPr sz="2000" spc="4" dirty="0">
                <a:latin typeface="Georgia"/>
                <a:cs typeface="Georgia"/>
              </a:rPr>
              <a:t>e</a:t>
            </a:r>
            <a:r>
              <a:rPr sz="2000" spc="0" dirty="0">
                <a:latin typeface="Georgia"/>
                <a:cs typeface="Georgia"/>
              </a:rPr>
              <a:t>p</a:t>
            </a:r>
            <a:r>
              <a:rPr sz="2000" spc="-9" dirty="0">
                <a:latin typeface="Georgia"/>
                <a:cs typeface="Georgia"/>
              </a:rPr>
              <a:t>o</a:t>
            </a:r>
            <a:r>
              <a:rPr sz="2000" spc="0" dirty="0">
                <a:latin typeface="Georgia"/>
                <a:cs typeface="Georgia"/>
              </a:rPr>
              <a:t>je</a:t>
            </a:r>
            <a:r>
              <a:rPr sz="2000" spc="4" dirty="0">
                <a:latin typeface="Georgia"/>
                <a:cs typeface="Georgia"/>
              </a:rPr>
              <a:t>t</a:t>
            </a:r>
            <a:r>
              <a:rPr sz="2000" spc="0" dirty="0">
                <a:latin typeface="Georgia"/>
                <a:cs typeface="Georgia"/>
              </a:rPr>
              <a:t>í</a:t>
            </a:r>
            <a:endParaRPr sz="2000">
              <a:latin typeface="Georgia"/>
              <a:cs typeface="Georgia"/>
            </a:endParaRPr>
          </a:p>
          <a:p>
            <a:pPr marL="12700" marR="38176">
              <a:lnSpc>
                <a:spcPts val="2075"/>
              </a:lnSpc>
            </a:pPr>
            <a:r>
              <a:rPr sz="2000" spc="0" dirty="0">
                <a:latin typeface="Georgia"/>
                <a:cs typeface="Georgia"/>
              </a:rPr>
              <a:t>Vě</a:t>
            </a:r>
            <a:r>
              <a:rPr sz="2000" spc="-4" dirty="0">
                <a:latin typeface="Georgia"/>
                <a:cs typeface="Georgia"/>
              </a:rPr>
              <a:t>k</a:t>
            </a:r>
            <a:r>
              <a:rPr sz="2000" spc="0" dirty="0">
                <a:latin typeface="Georgia"/>
                <a:cs typeface="Georgia"/>
              </a:rPr>
              <a:t>ový</a:t>
            </a:r>
            <a:r>
              <a:rPr sz="2000" spc="-14" dirty="0">
                <a:latin typeface="Georgia"/>
                <a:cs typeface="Georgia"/>
              </a:rPr>
              <a:t> </a:t>
            </a:r>
            <a:r>
              <a:rPr sz="2000" spc="0" dirty="0">
                <a:latin typeface="Georgia"/>
                <a:cs typeface="Georgia"/>
              </a:rPr>
              <a:t>handicap</a:t>
            </a:r>
            <a:r>
              <a:rPr sz="2000" spc="4" dirty="0">
                <a:latin typeface="Georgia"/>
                <a:cs typeface="Georgia"/>
              </a:rPr>
              <a:t> </a:t>
            </a:r>
            <a:r>
              <a:rPr sz="2000" spc="0" dirty="0">
                <a:latin typeface="Georgia"/>
                <a:cs typeface="Georgia"/>
              </a:rPr>
              <a:t>p</a:t>
            </a:r>
            <a:r>
              <a:rPr sz="2000" spc="-9" dirty="0">
                <a:latin typeface="Georgia"/>
                <a:cs typeface="Georgia"/>
              </a:rPr>
              <a:t>ř</a:t>
            </a:r>
            <a:r>
              <a:rPr sz="2000" spc="0" dirty="0">
                <a:latin typeface="Georgia"/>
                <a:cs typeface="Georgia"/>
              </a:rPr>
              <a:t>i</a:t>
            </a:r>
            <a:r>
              <a:rPr sz="2000" spc="9" dirty="0">
                <a:latin typeface="Georgia"/>
                <a:cs typeface="Georgia"/>
              </a:rPr>
              <a:t> </a:t>
            </a:r>
            <a:r>
              <a:rPr sz="2000" spc="0" dirty="0">
                <a:latin typeface="Georgia"/>
                <a:cs typeface="Georgia"/>
              </a:rPr>
              <a:t>hle</a:t>
            </a:r>
            <a:r>
              <a:rPr sz="2000" spc="4" dirty="0">
                <a:latin typeface="Georgia"/>
                <a:cs typeface="Georgia"/>
              </a:rPr>
              <a:t>d</a:t>
            </a:r>
            <a:r>
              <a:rPr sz="2000" spc="0" dirty="0">
                <a:latin typeface="Georgia"/>
                <a:cs typeface="Georgia"/>
              </a:rPr>
              <a:t>ání zaměstná</a:t>
            </a:r>
            <a:r>
              <a:rPr sz="2000" spc="4" dirty="0">
                <a:latin typeface="Georgia"/>
                <a:cs typeface="Georgia"/>
              </a:rPr>
              <a:t>n</a:t>
            </a:r>
            <a:r>
              <a:rPr sz="2000" spc="0" dirty="0">
                <a:latin typeface="Georgia"/>
                <a:cs typeface="Georgia"/>
              </a:rPr>
              <a:t>í</a:t>
            </a:r>
            <a:endParaRPr sz="2000">
              <a:latin typeface="Georgia"/>
              <a:cs typeface="Georgia"/>
            </a:endParaRPr>
          </a:p>
          <a:p>
            <a:pPr marL="12700">
              <a:lnSpc>
                <a:spcPts val="1889"/>
              </a:lnSpc>
            </a:pPr>
            <a:r>
              <a:rPr sz="3000" spc="0" baseline="-4400" dirty="0">
                <a:latin typeface="Georgia"/>
                <a:cs typeface="Georgia"/>
              </a:rPr>
              <a:t>Odchod</a:t>
            </a:r>
            <a:r>
              <a:rPr sz="3000" spc="-14" baseline="-4400" dirty="0">
                <a:latin typeface="Georgia"/>
                <a:cs typeface="Georgia"/>
              </a:rPr>
              <a:t> </a:t>
            </a:r>
            <a:r>
              <a:rPr sz="3000" spc="0" baseline="-4400" dirty="0">
                <a:latin typeface="Georgia"/>
                <a:cs typeface="Georgia"/>
              </a:rPr>
              <a:t>do důchodu</a:t>
            </a:r>
            <a:r>
              <a:rPr sz="3000" spc="-9" baseline="-4400" dirty="0">
                <a:latin typeface="Georgia"/>
                <a:cs typeface="Georgia"/>
              </a:rPr>
              <a:t> </a:t>
            </a:r>
            <a:r>
              <a:rPr sz="3000" spc="0" baseline="-4400" dirty="0">
                <a:latin typeface="Georgia"/>
                <a:cs typeface="Georgia"/>
              </a:rPr>
              <a:t>–</a:t>
            </a:r>
            <a:r>
              <a:rPr sz="3000" spc="4" baseline="-4400" dirty="0">
                <a:latin typeface="Georgia"/>
                <a:cs typeface="Georgia"/>
              </a:rPr>
              <a:t> </a:t>
            </a:r>
            <a:r>
              <a:rPr sz="3000" spc="0" baseline="-4400" dirty="0">
                <a:latin typeface="Georgia"/>
                <a:cs typeface="Georgia"/>
              </a:rPr>
              <a:t>fá</a:t>
            </a:r>
            <a:r>
              <a:rPr sz="3000" spc="-9" baseline="-4400" dirty="0">
                <a:latin typeface="Georgia"/>
                <a:cs typeface="Georgia"/>
              </a:rPr>
              <a:t>z</a:t>
            </a:r>
            <a:r>
              <a:rPr sz="3000" spc="0" baseline="-4400" dirty="0">
                <a:latin typeface="Georgia"/>
                <a:cs typeface="Georgia"/>
              </a:rPr>
              <a:t>e</a:t>
            </a:r>
            <a:r>
              <a:rPr sz="3000" spc="14" baseline="-4400" dirty="0">
                <a:latin typeface="Georgia"/>
                <a:cs typeface="Georgia"/>
              </a:rPr>
              <a:t> </a:t>
            </a:r>
            <a:r>
              <a:rPr sz="3000" spc="4" baseline="-4400" dirty="0">
                <a:latin typeface="Georgia"/>
                <a:cs typeface="Georgia"/>
              </a:rPr>
              <a:t>1</a:t>
            </a:r>
            <a:r>
              <a:rPr sz="3000" spc="-4" baseline="-4400" dirty="0">
                <a:latin typeface="Georgia"/>
                <a:cs typeface="Georgia"/>
              </a:rPr>
              <a:t>-</a:t>
            </a:r>
            <a:r>
              <a:rPr sz="3000" spc="0" baseline="-4400" dirty="0">
                <a:latin typeface="Georgia"/>
                <a:cs typeface="Georgia"/>
              </a:rPr>
              <a:t>2</a:t>
            </a:r>
            <a:r>
              <a:rPr sz="3000" spc="-4" baseline="-4400" dirty="0">
                <a:latin typeface="Georgia"/>
                <a:cs typeface="Georgia"/>
              </a:rPr>
              <a:t> </a:t>
            </a:r>
            <a:r>
              <a:rPr sz="3000" spc="0" baseline="-4400" dirty="0">
                <a:latin typeface="Georgia"/>
                <a:cs typeface="Georgia"/>
              </a:rPr>
              <a:t>ro</a:t>
            </a:r>
            <a:r>
              <a:rPr sz="3000" spc="-9" baseline="-4400" dirty="0">
                <a:latin typeface="Georgia"/>
                <a:cs typeface="Georgia"/>
              </a:rPr>
              <a:t>k</a:t>
            </a:r>
            <a:r>
              <a:rPr sz="3000" spc="0" baseline="-4400" dirty="0">
                <a:latin typeface="Georgia"/>
                <a:cs typeface="Georgia"/>
              </a:rPr>
              <a:t>y</a:t>
            </a:r>
            <a:r>
              <a:rPr sz="3000" spc="19" baseline="-4400" dirty="0">
                <a:latin typeface="Georgia"/>
                <a:cs typeface="Georgia"/>
              </a:rPr>
              <a:t> </a:t>
            </a:r>
            <a:r>
              <a:rPr sz="3000" spc="0" baseline="-4400" dirty="0">
                <a:latin typeface="Georgia"/>
                <a:cs typeface="Georgia"/>
              </a:rPr>
              <a:t>vy</a:t>
            </a:r>
            <a:r>
              <a:rPr sz="3000" spc="-9" baseline="-4400" dirty="0">
                <a:latin typeface="Georgia"/>
                <a:cs typeface="Georgia"/>
              </a:rPr>
              <a:t>r</a:t>
            </a:r>
            <a:r>
              <a:rPr sz="3000" spc="0" baseline="-4400" dirty="0">
                <a:latin typeface="Georgia"/>
                <a:cs typeface="Georgia"/>
              </a:rPr>
              <a:t>ovnání, maladaptace</a:t>
            </a:r>
            <a:endParaRPr sz="2000">
              <a:latin typeface="Georgia"/>
              <a:cs typeface="Georgia"/>
            </a:endParaRPr>
          </a:p>
          <a:p>
            <a:pPr marL="12700" marR="38176">
              <a:lnSpc>
                <a:spcPts val="1870"/>
              </a:lnSpc>
            </a:pPr>
            <a:r>
              <a:rPr sz="3000" spc="0" baseline="1466" dirty="0">
                <a:latin typeface="Georgia"/>
                <a:cs typeface="Georgia"/>
              </a:rPr>
              <a:t>„</a:t>
            </a:r>
            <a:r>
              <a:rPr sz="3000" spc="-9" baseline="1466" dirty="0">
                <a:latin typeface="Georgia"/>
                <a:cs typeface="Georgia"/>
              </a:rPr>
              <a:t>s</a:t>
            </a:r>
            <a:r>
              <a:rPr sz="3000" spc="0" baseline="1466" dirty="0">
                <a:latin typeface="Georgia"/>
                <a:cs typeface="Georgia"/>
              </a:rPr>
              <a:t>yndrom 4 stě</a:t>
            </a:r>
            <a:r>
              <a:rPr sz="3000" spc="4" baseline="1466" dirty="0">
                <a:latin typeface="Georgia"/>
                <a:cs typeface="Georgia"/>
              </a:rPr>
              <a:t>n</a:t>
            </a:r>
            <a:r>
              <a:rPr sz="3000" spc="0" baseline="1466" dirty="0">
                <a:latin typeface="Georgia"/>
                <a:cs typeface="Georgia"/>
              </a:rPr>
              <a:t>“</a:t>
            </a:r>
            <a:endParaRPr sz="2000">
              <a:latin typeface="Georgia"/>
              <a:cs typeface="Georgia"/>
            </a:endParaRPr>
          </a:p>
          <a:p>
            <a:pPr marL="12700" marR="38176">
              <a:lnSpc>
                <a:spcPts val="2090"/>
              </a:lnSpc>
              <a:spcBef>
                <a:spcPts val="10"/>
              </a:spcBef>
            </a:pPr>
            <a:r>
              <a:rPr sz="2000" spc="0" dirty="0">
                <a:latin typeface="Georgia"/>
                <a:cs typeface="Georgia"/>
              </a:rPr>
              <a:t>S</a:t>
            </a:r>
            <a:r>
              <a:rPr sz="2000" spc="4" dirty="0">
                <a:latin typeface="Georgia"/>
                <a:cs typeface="Georgia"/>
              </a:rPr>
              <a:t>n</a:t>
            </a:r>
            <a:r>
              <a:rPr sz="2000" spc="0" dirty="0">
                <a:latin typeface="Georgia"/>
                <a:cs typeface="Georgia"/>
              </a:rPr>
              <a:t>íže</a:t>
            </a:r>
            <a:r>
              <a:rPr sz="2000" spc="4" dirty="0">
                <a:latin typeface="Georgia"/>
                <a:cs typeface="Georgia"/>
              </a:rPr>
              <a:t>n</a:t>
            </a:r>
            <a:r>
              <a:rPr sz="2000" spc="0" dirty="0">
                <a:latin typeface="Georgia"/>
                <a:cs typeface="Georgia"/>
              </a:rPr>
              <a:t>á</a:t>
            </a:r>
            <a:r>
              <a:rPr sz="2000" spc="-14" dirty="0">
                <a:latin typeface="Georgia"/>
                <a:cs typeface="Georgia"/>
              </a:rPr>
              <a:t> </a:t>
            </a:r>
            <a:r>
              <a:rPr sz="2000" spc="0" dirty="0">
                <a:latin typeface="Georgia"/>
                <a:cs typeface="Georgia"/>
              </a:rPr>
              <a:t>fy</a:t>
            </a:r>
            <a:r>
              <a:rPr sz="2000" spc="-9" dirty="0">
                <a:latin typeface="Georgia"/>
                <a:cs typeface="Georgia"/>
              </a:rPr>
              <a:t>z</a:t>
            </a:r>
            <a:r>
              <a:rPr sz="2000" spc="0" dirty="0">
                <a:latin typeface="Georgia"/>
                <a:cs typeface="Georgia"/>
              </a:rPr>
              <a:t>ická</a:t>
            </a:r>
            <a:r>
              <a:rPr sz="2000" spc="14" dirty="0">
                <a:latin typeface="Georgia"/>
                <a:cs typeface="Georgia"/>
              </a:rPr>
              <a:t> </a:t>
            </a:r>
            <a:r>
              <a:rPr sz="2000" spc="0" dirty="0">
                <a:latin typeface="Georgia"/>
                <a:cs typeface="Georgia"/>
              </a:rPr>
              <a:t>i </a:t>
            </a:r>
            <a:r>
              <a:rPr sz="2000" spc="-4" dirty="0">
                <a:latin typeface="Georgia"/>
                <a:cs typeface="Georgia"/>
              </a:rPr>
              <a:t>p</a:t>
            </a:r>
            <a:r>
              <a:rPr sz="2000" spc="0" dirty="0">
                <a:latin typeface="Georgia"/>
                <a:cs typeface="Georgia"/>
              </a:rPr>
              <a:t>sychic</a:t>
            </a:r>
            <a:r>
              <a:rPr sz="2000" spc="-4" dirty="0">
                <a:latin typeface="Georgia"/>
                <a:cs typeface="Georgia"/>
              </a:rPr>
              <a:t>k</a:t>
            </a:r>
            <a:r>
              <a:rPr sz="2000" spc="0" dirty="0">
                <a:latin typeface="Georgia"/>
                <a:cs typeface="Georgia"/>
              </a:rPr>
              <a:t>á</a:t>
            </a:r>
            <a:r>
              <a:rPr sz="2000" spc="24" dirty="0">
                <a:latin typeface="Georgia"/>
                <a:cs typeface="Georgia"/>
              </a:rPr>
              <a:t> </a:t>
            </a:r>
            <a:r>
              <a:rPr sz="2000" spc="0" dirty="0">
                <a:latin typeface="Georgia"/>
                <a:cs typeface="Georgia"/>
              </a:rPr>
              <a:t>vý</a:t>
            </a:r>
            <a:r>
              <a:rPr sz="2000" spc="-9" dirty="0">
                <a:latin typeface="Georgia"/>
                <a:cs typeface="Georgia"/>
              </a:rPr>
              <a:t>k</a:t>
            </a:r>
            <a:r>
              <a:rPr sz="2000" spc="0" dirty="0">
                <a:latin typeface="Georgia"/>
                <a:cs typeface="Georgia"/>
              </a:rPr>
              <a:t>on</a:t>
            </a:r>
            <a:r>
              <a:rPr sz="2000" spc="4" dirty="0">
                <a:latin typeface="Georgia"/>
                <a:cs typeface="Georgia"/>
              </a:rPr>
              <a:t>n</a:t>
            </a:r>
            <a:r>
              <a:rPr sz="2000" spc="0" dirty="0">
                <a:latin typeface="Georgia"/>
                <a:cs typeface="Georgia"/>
              </a:rPr>
              <a:t>ost</a:t>
            </a:r>
            <a:endParaRPr sz="2000">
              <a:latin typeface="Georgia"/>
              <a:cs typeface="Georgia"/>
            </a:endParaRPr>
          </a:p>
        </p:txBody>
      </p:sp>
      <p:sp>
        <p:nvSpPr>
          <p:cNvPr id="9" name="object 9"/>
          <p:cNvSpPr txBox="1"/>
          <p:nvPr/>
        </p:nvSpPr>
        <p:spPr>
          <a:xfrm>
            <a:off x="645668" y="1534312"/>
            <a:ext cx="142504" cy="1254125"/>
          </a:xfrm>
          <a:prstGeom prst="rect">
            <a:avLst/>
          </a:prstGeom>
        </p:spPr>
        <p:txBody>
          <a:bodyPr wrap="square" lIns="0" tIns="0" rIns="0" bIns="0" rtlCol="0">
            <a:noAutofit/>
          </a:bodyPr>
          <a:lstStyle/>
          <a:p>
            <a:pPr marL="12700">
              <a:lnSpc>
                <a:spcPts val="1490"/>
              </a:lnSpc>
              <a:spcBef>
                <a:spcPts val="74"/>
              </a:spcBef>
            </a:pPr>
            <a:r>
              <a:rPr sz="1350" spc="0" dirty="0">
                <a:solidFill>
                  <a:srgbClr val="FD8537"/>
                </a:solidFill>
                <a:latin typeface="Wingdings"/>
                <a:cs typeface="Wingdings"/>
              </a:rPr>
              <a:t></a:t>
            </a:r>
            <a:endParaRPr sz="1350">
              <a:latin typeface="Wingdings"/>
              <a:cs typeface="Wingdings"/>
            </a:endParaRPr>
          </a:p>
          <a:p>
            <a:pPr marL="12700">
              <a:lnSpc>
                <a:spcPct val="92488"/>
              </a:lnSpc>
              <a:spcBef>
                <a:spcPts val="503"/>
              </a:spcBef>
            </a:pPr>
            <a:r>
              <a:rPr sz="1350" spc="0" dirty="0">
                <a:solidFill>
                  <a:srgbClr val="FD8537"/>
                </a:solidFill>
                <a:latin typeface="Wingdings"/>
                <a:cs typeface="Wingdings"/>
              </a:rPr>
              <a:t></a:t>
            </a:r>
            <a:endParaRPr sz="1350">
              <a:latin typeface="Wingdings"/>
              <a:cs typeface="Wingdings"/>
            </a:endParaRPr>
          </a:p>
          <a:p>
            <a:pPr marL="12700">
              <a:lnSpc>
                <a:spcPct val="92488"/>
              </a:lnSpc>
              <a:spcBef>
                <a:spcPts val="592"/>
              </a:spcBef>
            </a:pPr>
            <a:r>
              <a:rPr sz="1350" spc="0" dirty="0">
                <a:solidFill>
                  <a:srgbClr val="FD8537"/>
                </a:solidFill>
                <a:latin typeface="Wingdings"/>
                <a:cs typeface="Wingdings"/>
              </a:rPr>
              <a:t></a:t>
            </a:r>
            <a:endParaRPr sz="1350">
              <a:latin typeface="Wingdings"/>
              <a:cs typeface="Wingdings"/>
            </a:endParaRPr>
          </a:p>
          <a:p>
            <a:pPr marL="12700">
              <a:lnSpc>
                <a:spcPct val="92488"/>
              </a:lnSpc>
              <a:spcBef>
                <a:spcPts val="577"/>
              </a:spcBef>
            </a:pPr>
            <a:r>
              <a:rPr sz="1350" spc="0" dirty="0">
                <a:solidFill>
                  <a:srgbClr val="FD8537"/>
                </a:solidFill>
                <a:latin typeface="Wingdings"/>
                <a:cs typeface="Wingdings"/>
              </a:rPr>
              <a:t></a:t>
            </a:r>
            <a:endParaRPr sz="1350">
              <a:latin typeface="Wingdings"/>
              <a:cs typeface="Wingdings"/>
            </a:endParaRPr>
          </a:p>
          <a:p>
            <a:pPr marL="12700">
              <a:lnSpc>
                <a:spcPct val="92488"/>
              </a:lnSpc>
              <a:spcBef>
                <a:spcPts val="577"/>
              </a:spcBef>
            </a:pPr>
            <a:r>
              <a:rPr sz="1350" spc="0" dirty="0">
                <a:solidFill>
                  <a:srgbClr val="FD8537"/>
                </a:solidFill>
                <a:latin typeface="Wingdings"/>
                <a:cs typeface="Wingdings"/>
              </a:rPr>
              <a:t></a:t>
            </a:r>
            <a:endParaRPr sz="1350">
              <a:latin typeface="Wingdings"/>
              <a:cs typeface="Wingdings"/>
            </a:endParaRPr>
          </a:p>
        </p:txBody>
      </p:sp>
      <p:sp>
        <p:nvSpPr>
          <p:cNvPr id="8" name="object 8"/>
          <p:cNvSpPr txBox="1"/>
          <p:nvPr/>
        </p:nvSpPr>
        <p:spPr>
          <a:xfrm>
            <a:off x="645668" y="3069361"/>
            <a:ext cx="142504" cy="1253998"/>
          </a:xfrm>
          <a:prstGeom prst="rect">
            <a:avLst/>
          </a:prstGeom>
        </p:spPr>
        <p:txBody>
          <a:bodyPr wrap="square" lIns="0" tIns="0" rIns="0" bIns="0" rtlCol="0">
            <a:noAutofit/>
          </a:bodyPr>
          <a:lstStyle/>
          <a:p>
            <a:pPr marL="12700">
              <a:lnSpc>
                <a:spcPts val="1490"/>
              </a:lnSpc>
              <a:spcBef>
                <a:spcPts val="74"/>
              </a:spcBef>
            </a:pPr>
            <a:r>
              <a:rPr sz="1350" spc="0" dirty="0">
                <a:solidFill>
                  <a:srgbClr val="FD8537"/>
                </a:solidFill>
                <a:latin typeface="Wingdings"/>
                <a:cs typeface="Wingdings"/>
              </a:rPr>
              <a:t></a:t>
            </a:r>
            <a:endParaRPr sz="1350">
              <a:latin typeface="Wingdings"/>
              <a:cs typeface="Wingdings"/>
            </a:endParaRPr>
          </a:p>
          <a:p>
            <a:pPr marL="12700">
              <a:lnSpc>
                <a:spcPct val="92488"/>
              </a:lnSpc>
              <a:spcBef>
                <a:spcPts val="503"/>
              </a:spcBef>
            </a:pPr>
            <a:r>
              <a:rPr sz="1350" spc="0" dirty="0">
                <a:solidFill>
                  <a:srgbClr val="FD8537"/>
                </a:solidFill>
                <a:latin typeface="Wingdings"/>
                <a:cs typeface="Wingdings"/>
              </a:rPr>
              <a:t></a:t>
            </a:r>
            <a:endParaRPr sz="1350">
              <a:latin typeface="Wingdings"/>
              <a:cs typeface="Wingdings"/>
            </a:endParaRPr>
          </a:p>
          <a:p>
            <a:pPr marL="12700">
              <a:lnSpc>
                <a:spcPct val="92488"/>
              </a:lnSpc>
              <a:spcBef>
                <a:spcPts val="579"/>
              </a:spcBef>
            </a:pPr>
            <a:r>
              <a:rPr sz="1350" spc="0" dirty="0">
                <a:solidFill>
                  <a:srgbClr val="FD8537"/>
                </a:solidFill>
                <a:latin typeface="Wingdings"/>
                <a:cs typeface="Wingdings"/>
              </a:rPr>
              <a:t></a:t>
            </a:r>
            <a:endParaRPr sz="1350">
              <a:latin typeface="Wingdings"/>
              <a:cs typeface="Wingdings"/>
            </a:endParaRPr>
          </a:p>
          <a:p>
            <a:pPr marL="12700">
              <a:lnSpc>
                <a:spcPct val="92488"/>
              </a:lnSpc>
              <a:spcBef>
                <a:spcPts val="589"/>
              </a:spcBef>
            </a:pPr>
            <a:r>
              <a:rPr sz="1350" spc="0" dirty="0">
                <a:solidFill>
                  <a:srgbClr val="FD8537"/>
                </a:solidFill>
                <a:latin typeface="Wingdings"/>
                <a:cs typeface="Wingdings"/>
              </a:rPr>
              <a:t></a:t>
            </a:r>
            <a:endParaRPr sz="1350">
              <a:latin typeface="Wingdings"/>
              <a:cs typeface="Wingdings"/>
            </a:endParaRPr>
          </a:p>
          <a:p>
            <a:pPr marL="12700">
              <a:lnSpc>
                <a:spcPct val="92488"/>
              </a:lnSpc>
              <a:spcBef>
                <a:spcPts val="577"/>
              </a:spcBef>
            </a:pPr>
            <a:r>
              <a:rPr sz="1350" spc="0" dirty="0">
                <a:solidFill>
                  <a:srgbClr val="FD8537"/>
                </a:solidFill>
                <a:latin typeface="Wingdings"/>
                <a:cs typeface="Wingdings"/>
              </a:rPr>
              <a:t></a:t>
            </a:r>
            <a:endParaRPr sz="1350">
              <a:latin typeface="Wingdings"/>
              <a:cs typeface="Wingdings"/>
            </a:endParaRPr>
          </a:p>
        </p:txBody>
      </p:sp>
      <p:sp>
        <p:nvSpPr>
          <p:cNvPr id="7" name="object 7"/>
          <p:cNvSpPr txBox="1"/>
          <p:nvPr/>
        </p:nvSpPr>
        <p:spPr>
          <a:xfrm>
            <a:off x="902004" y="3267922"/>
            <a:ext cx="1699808" cy="279908"/>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Fyzic</a:t>
            </a:r>
            <a:r>
              <a:rPr sz="2000" spc="-9" dirty="0">
                <a:latin typeface="Georgia"/>
                <a:cs typeface="Georgia"/>
              </a:rPr>
              <a:t>k</a:t>
            </a:r>
            <a:r>
              <a:rPr sz="2000" spc="0" dirty="0">
                <a:latin typeface="Georgia"/>
                <a:cs typeface="Georgia"/>
              </a:rPr>
              <a:t>é změny</a:t>
            </a:r>
            <a:endParaRPr sz="2000">
              <a:latin typeface="Georgia"/>
              <a:cs typeface="Georgia"/>
            </a:endParaRPr>
          </a:p>
        </p:txBody>
      </p:sp>
      <p:sp>
        <p:nvSpPr>
          <p:cNvPr id="6" name="object 6"/>
          <p:cNvSpPr txBox="1"/>
          <p:nvPr/>
        </p:nvSpPr>
        <p:spPr>
          <a:xfrm>
            <a:off x="2723515" y="3267922"/>
            <a:ext cx="2204692" cy="279908"/>
          </a:xfrm>
          <a:prstGeom prst="rect">
            <a:avLst/>
          </a:prstGeom>
        </p:spPr>
        <p:txBody>
          <a:bodyPr wrap="square" lIns="0" tIns="0" rIns="0" bIns="0" rtlCol="0">
            <a:noAutofit/>
          </a:bodyPr>
          <a:lstStyle/>
          <a:p>
            <a:pPr marL="12700">
              <a:lnSpc>
                <a:spcPts val="2155"/>
              </a:lnSpc>
              <a:spcBef>
                <a:spcPts val="107"/>
              </a:spcBef>
            </a:pPr>
            <a:r>
              <a:rPr sz="2000" spc="0" dirty="0">
                <a:latin typeface="Georgia"/>
                <a:cs typeface="Georgia"/>
              </a:rPr>
              <a:t>- vr</a:t>
            </a:r>
            <a:r>
              <a:rPr sz="2000" spc="-9" dirty="0">
                <a:latin typeface="Georgia"/>
                <a:cs typeface="Georgia"/>
              </a:rPr>
              <a:t>á</a:t>
            </a:r>
            <a:r>
              <a:rPr sz="2000" spc="0" dirty="0">
                <a:latin typeface="Georgia"/>
                <a:cs typeface="Georgia"/>
              </a:rPr>
              <a:t>s</a:t>
            </a:r>
            <a:r>
              <a:rPr sz="2000" spc="-9" dirty="0">
                <a:latin typeface="Georgia"/>
                <a:cs typeface="Georgia"/>
              </a:rPr>
              <a:t>k</a:t>
            </a:r>
            <a:r>
              <a:rPr sz="2000" spc="0" dirty="0">
                <a:latin typeface="Georgia"/>
                <a:cs typeface="Georgia"/>
              </a:rPr>
              <a:t>y,</a:t>
            </a:r>
            <a:r>
              <a:rPr sz="2000" spc="14" dirty="0">
                <a:latin typeface="Georgia"/>
                <a:cs typeface="Georgia"/>
              </a:rPr>
              <a:t> </a:t>
            </a:r>
            <a:r>
              <a:rPr sz="2000" spc="0" dirty="0">
                <a:latin typeface="Georgia"/>
                <a:cs typeface="Georgia"/>
              </a:rPr>
              <a:t>šedé</a:t>
            </a:r>
            <a:r>
              <a:rPr sz="2000" spc="-19" dirty="0">
                <a:latin typeface="Georgia"/>
                <a:cs typeface="Georgia"/>
              </a:rPr>
              <a:t> </a:t>
            </a:r>
            <a:r>
              <a:rPr sz="2000" spc="0" dirty="0">
                <a:latin typeface="Georgia"/>
                <a:cs typeface="Georgia"/>
              </a:rPr>
              <a:t>vlasy</a:t>
            </a:r>
            <a:endParaRPr sz="2000">
              <a:latin typeface="Georgia"/>
              <a:cs typeface="Georgia"/>
            </a:endParaRPr>
          </a:p>
        </p:txBody>
      </p:sp>
      <p:sp>
        <p:nvSpPr>
          <p:cNvPr id="5" name="object 5"/>
          <p:cNvSpPr txBox="1"/>
          <p:nvPr/>
        </p:nvSpPr>
        <p:spPr>
          <a:xfrm>
            <a:off x="902004" y="3531582"/>
            <a:ext cx="7391128" cy="1285993"/>
          </a:xfrm>
          <a:prstGeom prst="rect">
            <a:avLst/>
          </a:prstGeom>
        </p:spPr>
        <p:txBody>
          <a:bodyPr wrap="square" lIns="0" tIns="0" rIns="0" bIns="0" rtlCol="0">
            <a:noAutofit/>
          </a:bodyPr>
          <a:lstStyle/>
          <a:p>
            <a:pPr marL="12700" marR="38176">
              <a:lnSpc>
                <a:spcPts val="2160"/>
              </a:lnSpc>
              <a:spcBef>
                <a:spcPts val="108"/>
              </a:spcBef>
            </a:pPr>
            <a:r>
              <a:rPr sz="2000" spc="0" dirty="0">
                <a:latin typeface="Georgia"/>
                <a:cs typeface="Georgia"/>
              </a:rPr>
              <a:t>P</a:t>
            </a:r>
            <a:r>
              <a:rPr sz="2000" spc="-4" dirty="0">
                <a:latin typeface="Georgia"/>
                <a:cs typeface="Georgia"/>
              </a:rPr>
              <a:t>r</a:t>
            </a:r>
            <a:r>
              <a:rPr sz="2000" spc="0" dirty="0">
                <a:latin typeface="Georgia"/>
                <a:cs typeface="Georgia"/>
              </a:rPr>
              <a:t>vní ch</a:t>
            </a:r>
            <a:r>
              <a:rPr sz="2000" spc="-9" dirty="0">
                <a:latin typeface="Georgia"/>
                <a:cs typeface="Georgia"/>
              </a:rPr>
              <a:t>r</a:t>
            </a:r>
            <a:r>
              <a:rPr sz="2000" spc="0" dirty="0">
                <a:latin typeface="Georgia"/>
                <a:cs typeface="Georgia"/>
              </a:rPr>
              <a:t>onické onemocně</a:t>
            </a:r>
            <a:r>
              <a:rPr sz="2000" spc="4" dirty="0">
                <a:latin typeface="Georgia"/>
                <a:cs typeface="Georgia"/>
              </a:rPr>
              <a:t>n</a:t>
            </a:r>
            <a:r>
              <a:rPr sz="2000" spc="0" dirty="0">
                <a:latin typeface="Georgia"/>
                <a:cs typeface="Georgia"/>
              </a:rPr>
              <a:t>í</a:t>
            </a:r>
            <a:r>
              <a:rPr sz="2000" spc="-25" dirty="0">
                <a:latin typeface="Georgia"/>
                <a:cs typeface="Georgia"/>
              </a:rPr>
              <a:t> </a:t>
            </a:r>
            <a:r>
              <a:rPr sz="2000" spc="0" dirty="0">
                <a:latin typeface="Georgia"/>
                <a:cs typeface="Georgia"/>
              </a:rPr>
              <a:t>(nap</a:t>
            </a:r>
            <a:r>
              <a:rPr sz="2000" spc="-9" dirty="0">
                <a:latin typeface="Georgia"/>
                <a:cs typeface="Georgia"/>
              </a:rPr>
              <a:t>ř</a:t>
            </a:r>
            <a:r>
              <a:rPr sz="2000" spc="0" dirty="0">
                <a:latin typeface="Georgia"/>
                <a:cs typeface="Georgia"/>
              </a:rPr>
              <a:t>.</a:t>
            </a:r>
            <a:r>
              <a:rPr sz="2000" spc="4" dirty="0">
                <a:latin typeface="Georgia"/>
                <a:cs typeface="Georgia"/>
              </a:rPr>
              <a:t> </a:t>
            </a:r>
            <a:r>
              <a:rPr sz="2000" spc="0" dirty="0">
                <a:latin typeface="Georgia"/>
                <a:cs typeface="Georgia"/>
              </a:rPr>
              <a:t>nové</a:t>
            </a:r>
            <a:r>
              <a:rPr sz="2000" spc="-14" dirty="0">
                <a:latin typeface="Georgia"/>
                <a:cs typeface="Georgia"/>
              </a:rPr>
              <a:t> </a:t>
            </a:r>
            <a:r>
              <a:rPr sz="2000" spc="0" dirty="0">
                <a:latin typeface="Georgia"/>
                <a:cs typeface="Georgia"/>
              </a:rPr>
              <a:t>brýle)</a:t>
            </a:r>
            <a:endParaRPr sz="2000">
              <a:latin typeface="Georgia"/>
              <a:cs typeface="Georgia"/>
            </a:endParaRPr>
          </a:p>
          <a:p>
            <a:pPr marL="12700">
              <a:lnSpc>
                <a:spcPts val="2090"/>
              </a:lnSpc>
            </a:pPr>
            <a:r>
              <a:rPr sz="2000" spc="0" dirty="0">
                <a:latin typeface="Georgia"/>
                <a:cs typeface="Georgia"/>
              </a:rPr>
              <a:t>Úm</a:t>
            </a:r>
            <a:r>
              <a:rPr sz="2000" spc="-9" dirty="0">
                <a:latin typeface="Georgia"/>
                <a:cs typeface="Georgia"/>
              </a:rPr>
              <a:t>r</a:t>
            </a:r>
            <a:r>
              <a:rPr sz="2000" spc="0" dirty="0">
                <a:latin typeface="Georgia"/>
                <a:cs typeface="Georgia"/>
              </a:rPr>
              <a:t>tí rodičů, v</a:t>
            </a:r>
            <a:r>
              <a:rPr sz="2000" spc="-9" dirty="0">
                <a:latin typeface="Georgia"/>
                <a:cs typeface="Georgia"/>
              </a:rPr>
              <a:t>r</a:t>
            </a:r>
            <a:r>
              <a:rPr sz="2000" spc="0" dirty="0">
                <a:latin typeface="Georgia"/>
                <a:cs typeface="Georgia"/>
              </a:rPr>
              <a:t>st</a:t>
            </a:r>
            <a:r>
              <a:rPr sz="2000" spc="4" dirty="0">
                <a:latin typeface="Georgia"/>
                <a:cs typeface="Georgia"/>
              </a:rPr>
              <a:t>e</a:t>
            </a:r>
            <a:r>
              <a:rPr sz="2000" spc="0" dirty="0">
                <a:latin typeface="Georgia"/>
                <a:cs typeface="Georgia"/>
              </a:rPr>
              <a:t>vníků,</a:t>
            </a:r>
            <a:r>
              <a:rPr sz="2000" spc="-25" dirty="0">
                <a:latin typeface="Georgia"/>
                <a:cs typeface="Georgia"/>
              </a:rPr>
              <a:t> </a:t>
            </a:r>
            <a:r>
              <a:rPr sz="2000" spc="0" dirty="0">
                <a:latin typeface="Georgia"/>
                <a:cs typeface="Georgia"/>
              </a:rPr>
              <a:t>p</a:t>
            </a:r>
            <a:r>
              <a:rPr sz="2000" spc="-4" dirty="0">
                <a:latin typeface="Georgia"/>
                <a:cs typeface="Georgia"/>
              </a:rPr>
              <a:t>a</a:t>
            </a:r>
            <a:r>
              <a:rPr sz="2000" spc="0" dirty="0">
                <a:latin typeface="Georgia"/>
                <a:cs typeface="Georgia"/>
              </a:rPr>
              <a:t>rtn</a:t>
            </a:r>
            <a:r>
              <a:rPr sz="2000" spc="4" dirty="0">
                <a:latin typeface="Georgia"/>
                <a:cs typeface="Georgia"/>
              </a:rPr>
              <a:t>e</a:t>
            </a:r>
            <a:r>
              <a:rPr sz="2000" spc="0" dirty="0">
                <a:latin typeface="Georgia"/>
                <a:cs typeface="Georgia"/>
              </a:rPr>
              <a:t>ra</a:t>
            </a:r>
            <a:r>
              <a:rPr sz="2000" spc="19" dirty="0">
                <a:latin typeface="Georgia"/>
                <a:cs typeface="Georgia"/>
              </a:rPr>
              <a:t> </a:t>
            </a:r>
            <a:r>
              <a:rPr sz="2000" spc="0" dirty="0">
                <a:latin typeface="Georgia"/>
                <a:cs typeface="Georgia"/>
              </a:rPr>
              <a:t>–</a:t>
            </a:r>
            <a:r>
              <a:rPr sz="2000" spc="481" dirty="0">
                <a:latin typeface="Georgia"/>
                <a:cs typeface="Georgia"/>
              </a:rPr>
              <a:t> </a:t>
            </a:r>
            <a:r>
              <a:rPr sz="2000" spc="0" dirty="0">
                <a:latin typeface="Georgia"/>
                <a:cs typeface="Georgia"/>
              </a:rPr>
              <a:t>mí</a:t>
            </a:r>
            <a:r>
              <a:rPr sz="2000" spc="-4" dirty="0">
                <a:latin typeface="Georgia"/>
                <a:cs typeface="Georgia"/>
              </a:rPr>
              <a:t>r</a:t>
            </a:r>
            <a:r>
              <a:rPr sz="2000" spc="0" dirty="0">
                <a:latin typeface="Georgia"/>
                <a:cs typeface="Georgia"/>
              </a:rPr>
              <a:t>a</a:t>
            </a:r>
            <a:r>
              <a:rPr sz="2000" spc="14" dirty="0">
                <a:latin typeface="Georgia"/>
                <a:cs typeface="Georgia"/>
              </a:rPr>
              <a:t> </a:t>
            </a:r>
            <a:r>
              <a:rPr sz="2000" spc="0" dirty="0">
                <a:latin typeface="Georgia"/>
                <a:cs typeface="Georgia"/>
              </a:rPr>
              <a:t>s</a:t>
            </a:r>
            <a:r>
              <a:rPr sz="2000" spc="-4" dirty="0">
                <a:latin typeface="Georgia"/>
                <a:cs typeface="Georgia"/>
              </a:rPr>
              <a:t>p</a:t>
            </a:r>
            <a:r>
              <a:rPr sz="2000" spc="0" dirty="0">
                <a:latin typeface="Georgia"/>
                <a:cs typeface="Georgia"/>
              </a:rPr>
              <a:t>o</a:t>
            </a:r>
            <a:r>
              <a:rPr sz="2000" spc="-4" dirty="0">
                <a:latin typeface="Georgia"/>
                <a:cs typeface="Georgia"/>
              </a:rPr>
              <a:t>k</a:t>
            </a:r>
            <a:r>
              <a:rPr sz="2000" spc="0" dirty="0">
                <a:latin typeface="Georgia"/>
                <a:cs typeface="Georgia"/>
              </a:rPr>
              <a:t>oj</a:t>
            </a:r>
            <a:r>
              <a:rPr sz="2000" spc="4" dirty="0">
                <a:latin typeface="Georgia"/>
                <a:cs typeface="Georgia"/>
              </a:rPr>
              <a:t>e</a:t>
            </a:r>
            <a:r>
              <a:rPr sz="2000" spc="0" dirty="0">
                <a:latin typeface="Georgia"/>
                <a:cs typeface="Georgia"/>
              </a:rPr>
              <a:t>nos</a:t>
            </a:r>
            <a:r>
              <a:rPr sz="2000" spc="4" dirty="0">
                <a:latin typeface="Georgia"/>
                <a:cs typeface="Georgia"/>
              </a:rPr>
              <a:t>t</a:t>
            </a:r>
            <a:r>
              <a:rPr sz="2000" spc="0" dirty="0">
                <a:latin typeface="Georgia"/>
                <a:cs typeface="Georgia"/>
              </a:rPr>
              <a:t>i</a:t>
            </a:r>
            <a:r>
              <a:rPr sz="2000" spc="-25" dirty="0">
                <a:latin typeface="Georgia"/>
                <a:cs typeface="Georgia"/>
              </a:rPr>
              <a:t> </a:t>
            </a:r>
            <a:r>
              <a:rPr sz="2000" spc="0" dirty="0">
                <a:latin typeface="Georgia"/>
                <a:cs typeface="Georgia"/>
              </a:rPr>
              <a:t>se</a:t>
            </a:r>
            <a:r>
              <a:rPr sz="2000" spc="-9" dirty="0">
                <a:latin typeface="Georgia"/>
                <a:cs typeface="Georgia"/>
              </a:rPr>
              <a:t> </a:t>
            </a:r>
            <a:r>
              <a:rPr sz="2000" spc="0" dirty="0">
                <a:latin typeface="Georgia"/>
                <a:cs typeface="Georgia"/>
              </a:rPr>
              <a:t>vztahy</a:t>
            </a:r>
            <a:endParaRPr sz="2000">
              <a:latin typeface="Georgia"/>
              <a:cs typeface="Georgia"/>
            </a:endParaRPr>
          </a:p>
          <a:p>
            <a:pPr marL="12700" marR="682479">
              <a:lnSpc>
                <a:spcPts val="2272"/>
              </a:lnSpc>
              <a:spcBef>
                <a:spcPts val="175"/>
              </a:spcBef>
            </a:pPr>
            <a:r>
              <a:rPr sz="2000" spc="0" dirty="0">
                <a:latin typeface="Georgia"/>
                <a:cs typeface="Georgia"/>
              </a:rPr>
              <a:t>Neschopnost</a:t>
            </a:r>
            <a:r>
              <a:rPr sz="2000" spc="-39" dirty="0">
                <a:latin typeface="Georgia"/>
                <a:cs typeface="Georgia"/>
              </a:rPr>
              <a:t> </a:t>
            </a:r>
            <a:r>
              <a:rPr sz="2000" spc="0" dirty="0">
                <a:latin typeface="Georgia"/>
                <a:cs typeface="Georgia"/>
              </a:rPr>
              <a:t>se</a:t>
            </a:r>
            <a:r>
              <a:rPr sz="2000" spc="4" dirty="0">
                <a:latin typeface="Georgia"/>
                <a:cs typeface="Georgia"/>
              </a:rPr>
              <a:t>b</a:t>
            </a:r>
            <a:r>
              <a:rPr sz="2000" spc="0" dirty="0">
                <a:latin typeface="Georgia"/>
                <a:cs typeface="Georgia"/>
              </a:rPr>
              <a:t>eo</a:t>
            </a:r>
            <a:r>
              <a:rPr sz="2000" spc="4" dirty="0">
                <a:latin typeface="Georgia"/>
                <a:cs typeface="Georgia"/>
              </a:rPr>
              <a:t>b</a:t>
            </a:r>
            <a:r>
              <a:rPr sz="2000" spc="0" dirty="0">
                <a:latin typeface="Georgia"/>
                <a:cs typeface="Georgia"/>
              </a:rPr>
              <a:t>sluhy</a:t>
            </a:r>
            <a:r>
              <a:rPr sz="2000" spc="-25" dirty="0">
                <a:latin typeface="Georgia"/>
                <a:cs typeface="Georgia"/>
              </a:rPr>
              <a:t> </a:t>
            </a:r>
            <a:r>
              <a:rPr sz="2000" spc="0" dirty="0">
                <a:latin typeface="Georgia"/>
                <a:cs typeface="Georgia"/>
              </a:rPr>
              <a:t>–</a:t>
            </a:r>
            <a:r>
              <a:rPr sz="2000" spc="4" dirty="0">
                <a:latin typeface="Georgia"/>
                <a:cs typeface="Georgia"/>
              </a:rPr>
              <a:t> </a:t>
            </a:r>
            <a:r>
              <a:rPr sz="2000" spc="0" dirty="0">
                <a:latin typeface="Georgia"/>
                <a:cs typeface="Georgia"/>
              </a:rPr>
              <a:t>po</a:t>
            </a:r>
            <a:r>
              <a:rPr sz="2000" spc="-4" dirty="0">
                <a:latin typeface="Georgia"/>
                <a:cs typeface="Georgia"/>
              </a:rPr>
              <a:t>s</a:t>
            </a:r>
            <a:r>
              <a:rPr sz="2000" spc="0" dirty="0">
                <a:latin typeface="Georgia"/>
                <a:cs typeface="Georgia"/>
              </a:rPr>
              <a:t>tupná</a:t>
            </a:r>
            <a:r>
              <a:rPr sz="2000" spc="-14" dirty="0">
                <a:latin typeface="Georgia"/>
                <a:cs typeface="Georgia"/>
              </a:rPr>
              <a:t> </a:t>
            </a:r>
            <a:r>
              <a:rPr sz="2000" spc="0" dirty="0">
                <a:latin typeface="Georgia"/>
                <a:cs typeface="Georgia"/>
              </a:rPr>
              <a:t>závislost</a:t>
            </a:r>
            <a:r>
              <a:rPr sz="2000" spc="-25" dirty="0">
                <a:latin typeface="Georgia"/>
                <a:cs typeface="Georgia"/>
              </a:rPr>
              <a:t> </a:t>
            </a:r>
            <a:r>
              <a:rPr sz="2000" spc="0" dirty="0">
                <a:latin typeface="Georgia"/>
                <a:cs typeface="Georgia"/>
              </a:rPr>
              <a:t>na</a:t>
            </a:r>
            <a:r>
              <a:rPr sz="2000" spc="9" dirty="0">
                <a:latin typeface="Georgia"/>
                <a:cs typeface="Georgia"/>
              </a:rPr>
              <a:t> </a:t>
            </a:r>
            <a:r>
              <a:rPr sz="2000" spc="0" dirty="0">
                <a:latin typeface="Georgia"/>
                <a:cs typeface="Georgia"/>
              </a:rPr>
              <a:t>dru</a:t>
            </a:r>
            <a:r>
              <a:rPr sz="2000" spc="-4" dirty="0">
                <a:latin typeface="Georgia"/>
                <a:cs typeface="Georgia"/>
              </a:rPr>
              <a:t>h</a:t>
            </a:r>
            <a:r>
              <a:rPr sz="2000" spc="0" dirty="0">
                <a:latin typeface="Georgia"/>
                <a:cs typeface="Georgia"/>
              </a:rPr>
              <a:t>ých, </a:t>
            </a:r>
            <a:endParaRPr sz="2000">
              <a:latin typeface="Georgia"/>
              <a:cs typeface="Georgia"/>
            </a:endParaRPr>
          </a:p>
          <a:p>
            <a:pPr marL="12700" marR="682479">
              <a:lnSpc>
                <a:spcPts val="2272"/>
              </a:lnSpc>
            </a:pPr>
            <a:r>
              <a:rPr sz="2000" spc="0" dirty="0">
                <a:latin typeface="Georgia"/>
                <a:cs typeface="Georgia"/>
              </a:rPr>
              <a:t>vztahová</a:t>
            </a:r>
            <a:r>
              <a:rPr sz="2000" spc="-29" dirty="0">
                <a:latin typeface="Georgia"/>
                <a:cs typeface="Georgia"/>
              </a:rPr>
              <a:t> </a:t>
            </a:r>
            <a:r>
              <a:rPr sz="2000" spc="0" dirty="0">
                <a:latin typeface="Georgia"/>
                <a:cs typeface="Georgia"/>
              </a:rPr>
              <a:t>asy</a:t>
            </a:r>
            <a:r>
              <a:rPr sz="2000" spc="-9" dirty="0">
                <a:latin typeface="Georgia"/>
                <a:cs typeface="Georgia"/>
              </a:rPr>
              <a:t>m</a:t>
            </a:r>
            <a:r>
              <a:rPr sz="2000" spc="0" dirty="0">
                <a:latin typeface="Georgia"/>
                <a:cs typeface="Georgia"/>
              </a:rPr>
              <a:t>e</a:t>
            </a:r>
            <a:r>
              <a:rPr sz="2000" spc="4" dirty="0">
                <a:latin typeface="Georgia"/>
                <a:cs typeface="Georgia"/>
              </a:rPr>
              <a:t>t</a:t>
            </a:r>
            <a:r>
              <a:rPr sz="2000" spc="0" dirty="0">
                <a:latin typeface="Georgia"/>
                <a:cs typeface="Georgia"/>
              </a:rPr>
              <a:t>rie</a:t>
            </a:r>
            <a:endParaRPr sz="2000">
              <a:latin typeface="Georgia"/>
              <a:cs typeface="Georgia"/>
            </a:endParaRPr>
          </a:p>
          <a:p>
            <a:pPr marL="12700" marR="38176">
              <a:lnSpc>
                <a:spcPts val="2190"/>
              </a:lnSpc>
            </a:pPr>
            <a:r>
              <a:rPr sz="2000" spc="-4" dirty="0">
                <a:latin typeface="Georgia"/>
                <a:cs typeface="Georgia"/>
              </a:rPr>
              <a:t>Z</a:t>
            </a:r>
            <a:r>
              <a:rPr sz="2000" spc="0" dirty="0">
                <a:latin typeface="Georgia"/>
                <a:cs typeface="Georgia"/>
              </a:rPr>
              <a:t>tráta sou</a:t>
            </a:r>
            <a:r>
              <a:rPr sz="2000" spc="-9" dirty="0">
                <a:latin typeface="Georgia"/>
                <a:cs typeface="Georgia"/>
              </a:rPr>
              <a:t>k</a:t>
            </a:r>
            <a:r>
              <a:rPr sz="2000" spc="0" dirty="0">
                <a:latin typeface="Georgia"/>
                <a:cs typeface="Georgia"/>
              </a:rPr>
              <a:t>ro</a:t>
            </a:r>
            <a:r>
              <a:rPr sz="2000" spc="-9" dirty="0">
                <a:latin typeface="Georgia"/>
                <a:cs typeface="Georgia"/>
              </a:rPr>
              <a:t>m</a:t>
            </a:r>
            <a:r>
              <a:rPr sz="2000" spc="0" dirty="0">
                <a:latin typeface="Georgia"/>
                <a:cs typeface="Georgia"/>
              </a:rPr>
              <a:t>í –</a:t>
            </a:r>
            <a:r>
              <a:rPr sz="2000" spc="4" dirty="0">
                <a:latin typeface="Georgia"/>
                <a:cs typeface="Georgia"/>
              </a:rPr>
              <a:t> </a:t>
            </a:r>
            <a:r>
              <a:rPr sz="2000" spc="0" dirty="0">
                <a:latin typeface="Georgia"/>
                <a:cs typeface="Georgia"/>
              </a:rPr>
              <a:t>nap</a:t>
            </a:r>
            <a:r>
              <a:rPr sz="2000" spc="-9" dirty="0">
                <a:latin typeface="Georgia"/>
                <a:cs typeface="Georgia"/>
              </a:rPr>
              <a:t>ř</a:t>
            </a:r>
            <a:r>
              <a:rPr sz="2000" spc="0" dirty="0">
                <a:latin typeface="Georgia"/>
                <a:cs typeface="Georgia"/>
              </a:rPr>
              <a:t>.</a:t>
            </a:r>
            <a:r>
              <a:rPr sz="2000" spc="19" dirty="0">
                <a:latin typeface="Georgia"/>
                <a:cs typeface="Georgia"/>
              </a:rPr>
              <a:t> </a:t>
            </a:r>
            <a:r>
              <a:rPr sz="2000" spc="0" dirty="0">
                <a:latin typeface="Georgia"/>
                <a:cs typeface="Georgia"/>
              </a:rPr>
              <a:t>ins</a:t>
            </a:r>
            <a:r>
              <a:rPr sz="2000" spc="4" dirty="0">
                <a:latin typeface="Georgia"/>
                <a:cs typeface="Georgia"/>
              </a:rPr>
              <a:t>t</a:t>
            </a:r>
            <a:r>
              <a:rPr sz="2000" spc="0" dirty="0">
                <a:latin typeface="Georgia"/>
                <a:cs typeface="Georgia"/>
              </a:rPr>
              <a:t>itu</a:t>
            </a:r>
            <a:r>
              <a:rPr sz="2000" spc="4" dirty="0">
                <a:latin typeface="Georgia"/>
                <a:cs typeface="Georgia"/>
              </a:rPr>
              <a:t>c</a:t>
            </a:r>
            <a:r>
              <a:rPr sz="2000" spc="0" dirty="0">
                <a:latin typeface="Georgia"/>
                <a:cs typeface="Georgia"/>
              </a:rPr>
              <a:t>e</a:t>
            </a:r>
            <a:r>
              <a:rPr sz="2000" spc="-19" dirty="0">
                <a:latin typeface="Georgia"/>
                <a:cs typeface="Georgia"/>
              </a:rPr>
              <a:t> </a:t>
            </a:r>
            <a:r>
              <a:rPr sz="2000" spc="0" dirty="0">
                <a:latin typeface="Georgia"/>
                <a:cs typeface="Georgia"/>
              </a:rPr>
              <a:t>(DD, LDN)</a:t>
            </a:r>
            <a:endParaRPr sz="2000">
              <a:latin typeface="Georgia"/>
              <a:cs typeface="Georgia"/>
            </a:endParaRPr>
          </a:p>
        </p:txBody>
      </p:sp>
      <p:sp>
        <p:nvSpPr>
          <p:cNvPr id="4" name="object 4"/>
          <p:cNvSpPr txBox="1"/>
          <p:nvPr/>
        </p:nvSpPr>
        <p:spPr>
          <a:xfrm>
            <a:off x="645668" y="4602759"/>
            <a:ext cx="142504" cy="197612"/>
          </a:xfrm>
          <a:prstGeom prst="rect">
            <a:avLst/>
          </a:prstGeom>
        </p:spPr>
        <p:txBody>
          <a:bodyPr wrap="square" lIns="0" tIns="0" rIns="0" bIns="0" rtlCol="0">
            <a:noAutofit/>
          </a:bodyPr>
          <a:lstStyle/>
          <a:p>
            <a:pPr marL="12700">
              <a:lnSpc>
                <a:spcPts val="1490"/>
              </a:lnSpc>
              <a:spcBef>
                <a:spcPts val="74"/>
              </a:spcBef>
            </a:pPr>
            <a:r>
              <a:rPr sz="1350" spc="0" dirty="0">
                <a:solidFill>
                  <a:srgbClr val="FD8537"/>
                </a:solidFill>
                <a:latin typeface="Wingdings"/>
                <a:cs typeface="Wingdings"/>
              </a:rPr>
              <a:t></a:t>
            </a:r>
            <a:endParaRPr sz="1350">
              <a:latin typeface="Wingdings"/>
              <a:cs typeface="Wingdings"/>
            </a:endParaRPr>
          </a:p>
        </p:txBody>
      </p:sp>
      <p:sp>
        <p:nvSpPr>
          <p:cNvPr id="3" name="object 3"/>
          <p:cNvSpPr txBox="1"/>
          <p:nvPr/>
        </p:nvSpPr>
        <p:spPr>
          <a:xfrm>
            <a:off x="902004" y="5066631"/>
            <a:ext cx="7626043" cy="493513"/>
          </a:xfrm>
          <a:prstGeom prst="rect">
            <a:avLst/>
          </a:prstGeom>
        </p:spPr>
        <p:txBody>
          <a:bodyPr wrap="square" lIns="0" tIns="0" rIns="0" bIns="0" rtlCol="0">
            <a:noAutofit/>
          </a:bodyPr>
          <a:lstStyle/>
          <a:p>
            <a:pPr marL="12700">
              <a:lnSpc>
                <a:spcPts val="1970"/>
              </a:lnSpc>
              <a:spcBef>
                <a:spcPts val="98"/>
              </a:spcBef>
            </a:pPr>
            <a:r>
              <a:rPr sz="3000" spc="0" baseline="-4400" dirty="0">
                <a:latin typeface="Georgia"/>
                <a:cs typeface="Georgia"/>
              </a:rPr>
              <a:t>T</a:t>
            </a:r>
            <a:r>
              <a:rPr sz="3000" spc="-9" baseline="-4400" dirty="0">
                <a:latin typeface="Georgia"/>
                <a:cs typeface="Georgia"/>
              </a:rPr>
              <a:t>y</a:t>
            </a:r>
            <a:r>
              <a:rPr sz="3000" spc="0" baseline="-4400" dirty="0">
                <a:latin typeface="Georgia"/>
                <a:cs typeface="Georgia"/>
              </a:rPr>
              <a:t>to</a:t>
            </a:r>
            <a:r>
              <a:rPr sz="3000" spc="-14" baseline="-4400" dirty="0">
                <a:latin typeface="Georgia"/>
                <a:cs typeface="Georgia"/>
              </a:rPr>
              <a:t> </a:t>
            </a:r>
            <a:r>
              <a:rPr sz="3000" spc="0" baseline="-4400" dirty="0">
                <a:latin typeface="Georgia"/>
                <a:cs typeface="Georgia"/>
              </a:rPr>
              <a:t>(i jin</a:t>
            </a:r>
            <a:r>
              <a:rPr sz="3000" spc="4" baseline="-4400" dirty="0">
                <a:latin typeface="Georgia"/>
                <a:cs typeface="Georgia"/>
              </a:rPr>
              <a:t>é</a:t>
            </a:r>
            <a:r>
              <a:rPr sz="3000" spc="0" baseline="-4400" dirty="0">
                <a:latin typeface="Georgia"/>
                <a:cs typeface="Georgia"/>
              </a:rPr>
              <a:t>)</a:t>
            </a:r>
            <a:r>
              <a:rPr sz="3000" spc="-9" baseline="-4400" dirty="0">
                <a:latin typeface="Georgia"/>
                <a:cs typeface="Georgia"/>
              </a:rPr>
              <a:t> </a:t>
            </a:r>
            <a:r>
              <a:rPr sz="3000" spc="0" baseline="-4400" dirty="0">
                <a:latin typeface="Georgia"/>
                <a:cs typeface="Georgia"/>
              </a:rPr>
              <a:t>otáz</a:t>
            </a:r>
            <a:r>
              <a:rPr sz="3000" spc="-9" baseline="-4400" dirty="0">
                <a:latin typeface="Georgia"/>
                <a:cs typeface="Georgia"/>
              </a:rPr>
              <a:t>k</a:t>
            </a:r>
            <a:r>
              <a:rPr sz="3000" spc="0" baseline="-4400" dirty="0">
                <a:latin typeface="Georgia"/>
                <a:cs typeface="Georgia"/>
              </a:rPr>
              <a:t>y může</a:t>
            </a:r>
            <a:r>
              <a:rPr sz="3000" spc="-14" baseline="-4400" dirty="0">
                <a:latin typeface="Georgia"/>
                <a:cs typeface="Georgia"/>
              </a:rPr>
              <a:t> </a:t>
            </a:r>
            <a:r>
              <a:rPr sz="3000" spc="0" baseline="-4400" dirty="0">
                <a:latin typeface="Georgia"/>
                <a:cs typeface="Georgia"/>
              </a:rPr>
              <a:t>p</a:t>
            </a:r>
            <a:r>
              <a:rPr sz="3000" spc="-9" baseline="-4400" dirty="0">
                <a:latin typeface="Georgia"/>
                <a:cs typeface="Georgia"/>
              </a:rPr>
              <a:t>o</a:t>
            </a:r>
            <a:r>
              <a:rPr sz="3000" spc="0" baseline="-4400" dirty="0">
                <a:latin typeface="Georgia"/>
                <a:cs typeface="Georgia"/>
              </a:rPr>
              <a:t>moci</a:t>
            </a:r>
            <a:r>
              <a:rPr sz="3000" spc="-4" baseline="-4400" dirty="0">
                <a:latin typeface="Georgia"/>
                <a:cs typeface="Georgia"/>
              </a:rPr>
              <a:t> r</a:t>
            </a:r>
            <a:r>
              <a:rPr sz="3000" spc="0" baseline="-4400" dirty="0">
                <a:latin typeface="Georgia"/>
                <a:cs typeface="Georgia"/>
              </a:rPr>
              <a:t>eflektovat</a:t>
            </a:r>
            <a:r>
              <a:rPr sz="3000" spc="-14" baseline="-4400" dirty="0">
                <a:latin typeface="Georgia"/>
                <a:cs typeface="Georgia"/>
              </a:rPr>
              <a:t> </a:t>
            </a:r>
            <a:r>
              <a:rPr sz="3000" b="1" spc="0" baseline="-4400" dirty="0">
                <a:solidFill>
                  <a:srgbClr val="E75C00"/>
                </a:solidFill>
                <a:latin typeface="Georgia"/>
                <a:cs typeface="Georgia"/>
              </a:rPr>
              <a:t>g</a:t>
            </a:r>
            <a:r>
              <a:rPr sz="3000" b="1" spc="-14" baseline="-4400" dirty="0">
                <a:solidFill>
                  <a:srgbClr val="E75C00"/>
                </a:solidFill>
                <a:latin typeface="Georgia"/>
                <a:cs typeface="Georgia"/>
              </a:rPr>
              <a:t>e</a:t>
            </a:r>
            <a:r>
              <a:rPr sz="3000" b="1" spc="0" baseline="-4400" dirty="0">
                <a:solidFill>
                  <a:srgbClr val="E75C00"/>
                </a:solidFill>
                <a:latin typeface="Georgia"/>
                <a:cs typeface="Georgia"/>
              </a:rPr>
              <a:t>ro</a:t>
            </a:r>
            <a:r>
              <a:rPr sz="3000" b="1" spc="-4" baseline="-4400" dirty="0">
                <a:solidFill>
                  <a:srgbClr val="E75C00"/>
                </a:solidFill>
                <a:latin typeface="Georgia"/>
                <a:cs typeface="Georgia"/>
              </a:rPr>
              <a:t>n</a:t>
            </a:r>
            <a:r>
              <a:rPr sz="3000" b="1" spc="0" baseline="-4400" dirty="0">
                <a:solidFill>
                  <a:srgbClr val="E75C00"/>
                </a:solidFill>
                <a:latin typeface="Georgia"/>
                <a:cs typeface="Georgia"/>
              </a:rPr>
              <a:t>t</a:t>
            </a:r>
            <a:r>
              <a:rPr sz="3000" b="1" spc="-9" baseline="-4400" dirty="0">
                <a:solidFill>
                  <a:srgbClr val="E75C00"/>
                </a:solidFill>
                <a:latin typeface="Georgia"/>
                <a:cs typeface="Georgia"/>
              </a:rPr>
              <a:t>o</a:t>
            </a:r>
            <a:r>
              <a:rPr sz="3000" b="1" spc="0" baseline="-4400" dirty="0">
                <a:solidFill>
                  <a:srgbClr val="E75C00"/>
                </a:solidFill>
                <a:latin typeface="Georgia"/>
                <a:cs typeface="Georgia"/>
              </a:rPr>
              <a:t>psyc</a:t>
            </a:r>
            <a:r>
              <a:rPr sz="3000" b="1" spc="9" baseline="-4400" dirty="0">
                <a:solidFill>
                  <a:srgbClr val="E75C00"/>
                </a:solidFill>
                <a:latin typeface="Georgia"/>
                <a:cs typeface="Georgia"/>
              </a:rPr>
              <a:t>h</a:t>
            </a:r>
            <a:r>
              <a:rPr sz="3000" b="1" spc="0" baseline="-4400" dirty="0">
                <a:solidFill>
                  <a:srgbClr val="E75C00"/>
                </a:solidFill>
                <a:latin typeface="Georgia"/>
                <a:cs typeface="Georgia"/>
              </a:rPr>
              <a:t>o</a:t>
            </a:r>
            <a:r>
              <a:rPr sz="3000" b="1" spc="-9" baseline="-4400" dirty="0">
                <a:solidFill>
                  <a:srgbClr val="E75C00"/>
                </a:solidFill>
                <a:latin typeface="Georgia"/>
                <a:cs typeface="Georgia"/>
              </a:rPr>
              <a:t>l</a:t>
            </a:r>
            <a:r>
              <a:rPr sz="3000" b="1" spc="0" baseline="-4400" dirty="0">
                <a:solidFill>
                  <a:srgbClr val="E75C00"/>
                </a:solidFill>
                <a:latin typeface="Georgia"/>
                <a:cs typeface="Georgia"/>
              </a:rPr>
              <a:t>o</a:t>
            </a:r>
            <a:r>
              <a:rPr sz="3000" b="1" spc="-9" baseline="-4400" dirty="0">
                <a:solidFill>
                  <a:srgbClr val="E75C00"/>
                </a:solidFill>
                <a:latin typeface="Georgia"/>
                <a:cs typeface="Georgia"/>
              </a:rPr>
              <a:t>g</a:t>
            </a:r>
            <a:r>
              <a:rPr sz="3000" b="1" spc="0" baseline="-4400" dirty="0">
                <a:solidFill>
                  <a:srgbClr val="E75C00"/>
                </a:solidFill>
                <a:latin typeface="Georgia"/>
                <a:cs typeface="Georgia"/>
              </a:rPr>
              <a:t>ie</a:t>
            </a:r>
            <a:endParaRPr sz="2000">
              <a:latin typeface="Georgia"/>
              <a:cs typeface="Georgia"/>
            </a:endParaRPr>
          </a:p>
          <a:p>
            <a:pPr marL="12700" marR="38221">
              <a:lnSpc>
                <a:spcPts val="1870"/>
              </a:lnSpc>
            </a:pPr>
            <a:r>
              <a:rPr sz="3000" spc="0" baseline="1466" dirty="0">
                <a:latin typeface="Georgia"/>
                <a:cs typeface="Georgia"/>
              </a:rPr>
              <a:t>-</a:t>
            </a:r>
            <a:r>
              <a:rPr sz="3000" spc="-9" baseline="1466" dirty="0">
                <a:latin typeface="Georgia"/>
                <a:cs typeface="Georgia"/>
              </a:rPr>
              <a:t> </a:t>
            </a:r>
            <a:r>
              <a:rPr sz="3000" spc="0" baseline="1466" dirty="0">
                <a:latin typeface="Georgia"/>
                <a:cs typeface="Georgia"/>
              </a:rPr>
              <a:t>a</a:t>
            </a:r>
            <a:r>
              <a:rPr sz="3000" spc="-4" baseline="1466" dirty="0">
                <a:latin typeface="Georgia"/>
                <a:cs typeface="Georgia"/>
              </a:rPr>
              <a:t>p</a:t>
            </a:r>
            <a:r>
              <a:rPr sz="3000" spc="0" baseline="1466" dirty="0">
                <a:latin typeface="Georgia"/>
                <a:cs typeface="Georgia"/>
              </a:rPr>
              <a:t>likovaná</a:t>
            </a:r>
            <a:r>
              <a:rPr sz="3000" spc="4" baseline="1466" dirty="0">
                <a:latin typeface="Georgia"/>
                <a:cs typeface="Georgia"/>
              </a:rPr>
              <a:t> </a:t>
            </a:r>
            <a:r>
              <a:rPr sz="3000" spc="0" baseline="1466" dirty="0">
                <a:latin typeface="Georgia"/>
                <a:cs typeface="Georgia"/>
              </a:rPr>
              <a:t>p</a:t>
            </a:r>
            <a:r>
              <a:rPr sz="3000" spc="-4" baseline="1466" dirty="0">
                <a:latin typeface="Georgia"/>
                <a:cs typeface="Georgia"/>
              </a:rPr>
              <a:t>s</a:t>
            </a:r>
            <a:r>
              <a:rPr sz="3000" spc="0" baseline="1466" dirty="0">
                <a:latin typeface="Georgia"/>
                <a:cs typeface="Georgia"/>
              </a:rPr>
              <a:t>ychologická</a:t>
            </a:r>
            <a:r>
              <a:rPr sz="3000" spc="-4" baseline="1466" dirty="0">
                <a:latin typeface="Georgia"/>
                <a:cs typeface="Georgia"/>
              </a:rPr>
              <a:t> </a:t>
            </a:r>
            <a:r>
              <a:rPr sz="3000" spc="0" baseline="1466" dirty="0">
                <a:latin typeface="Georgia"/>
                <a:cs typeface="Georgia"/>
              </a:rPr>
              <a:t>disciplí</a:t>
            </a:r>
            <a:r>
              <a:rPr sz="3000" spc="4" baseline="1466" dirty="0">
                <a:latin typeface="Georgia"/>
                <a:cs typeface="Georgia"/>
              </a:rPr>
              <a:t>n</a:t>
            </a:r>
            <a:r>
              <a:rPr sz="3000" spc="0" baseline="1466" dirty="0">
                <a:latin typeface="Georgia"/>
                <a:cs typeface="Georgia"/>
              </a:rPr>
              <a:t>a</a:t>
            </a:r>
            <a:endParaRPr sz="2000">
              <a:latin typeface="Georgia"/>
              <a:cs typeface="Georgia"/>
            </a:endParaRPr>
          </a:p>
        </p:txBody>
      </p:sp>
      <p:sp>
        <p:nvSpPr>
          <p:cNvPr id="2" name="object 2"/>
          <p:cNvSpPr txBox="1"/>
          <p:nvPr/>
        </p:nvSpPr>
        <p:spPr>
          <a:xfrm>
            <a:off x="645668" y="5131719"/>
            <a:ext cx="142711" cy="197916"/>
          </a:xfrm>
          <a:prstGeom prst="rect">
            <a:avLst/>
          </a:prstGeom>
        </p:spPr>
        <p:txBody>
          <a:bodyPr wrap="square" lIns="0" tIns="0" rIns="0" bIns="0" rtlCol="0">
            <a:noAutofit/>
          </a:bodyPr>
          <a:lstStyle/>
          <a:p>
            <a:pPr marL="12700">
              <a:lnSpc>
                <a:spcPts val="1490"/>
              </a:lnSpc>
              <a:spcBef>
                <a:spcPts val="74"/>
              </a:spcBef>
            </a:pPr>
            <a:r>
              <a:rPr sz="1350" spc="0" dirty="0">
                <a:solidFill>
                  <a:srgbClr val="FD8537"/>
                </a:solidFill>
                <a:latin typeface="Wingdings"/>
                <a:cs typeface="Wingdings"/>
              </a:rPr>
              <a:t></a:t>
            </a:r>
            <a:endParaRPr sz="1350">
              <a:latin typeface="Wingdings"/>
              <a:cs typeface="Wingdings"/>
            </a:endParaRPr>
          </a:p>
        </p:txBody>
      </p:sp>
    </p:spTree>
    <p:extLst>
      <p:ext uri="{BB962C8B-B14F-4D97-AF65-F5344CB8AC3E}">
        <p14:creationId xmlns:p14="http://schemas.microsoft.com/office/powerpoint/2010/main" val="267799041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84584"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8" name="object 8"/>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9" name="object 9"/>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0" name="object 10"/>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1" name="object 11"/>
          <p:cNvSpPr/>
          <p:nvPr/>
        </p:nvSpPr>
        <p:spPr>
          <a:xfrm>
            <a:off x="179512" y="980728"/>
            <a:ext cx="8458200" cy="4919472"/>
          </a:xfrm>
          <a:prstGeom prst="rect">
            <a:avLst/>
          </a:prstGeom>
          <a:blipFill>
            <a:blip r:embed="rId5" cstate="print"/>
            <a:stretch>
              <a:fillRect/>
            </a:stretch>
          </a:blipFill>
        </p:spPr>
        <p:txBody>
          <a:bodyPr wrap="square" lIns="0" tIns="0" rIns="0" bIns="0" rtlCol="0">
            <a:noAutofit/>
          </a:bodyPr>
          <a:lstStyle/>
          <a:p>
            <a:endParaRPr/>
          </a:p>
        </p:txBody>
      </p:sp>
      <p:sp>
        <p:nvSpPr>
          <p:cNvPr id="12" name="object 12"/>
          <p:cNvSpPr/>
          <p:nvPr/>
        </p:nvSpPr>
        <p:spPr>
          <a:xfrm>
            <a:off x="8094853" y="260705"/>
            <a:ext cx="5511" cy="646328"/>
          </a:xfrm>
          <a:custGeom>
            <a:avLst/>
            <a:gdLst/>
            <a:ahLst/>
            <a:cxnLst/>
            <a:rect l="l" t="t" r="r" b="b"/>
            <a:pathLst>
              <a:path w="5511" h="646328">
                <a:moveTo>
                  <a:pt x="0" y="646328"/>
                </a:moveTo>
                <a:lnTo>
                  <a:pt x="5511" y="646328"/>
                </a:lnTo>
                <a:lnTo>
                  <a:pt x="5511" y="0"/>
                </a:lnTo>
                <a:lnTo>
                  <a:pt x="0" y="0"/>
                </a:lnTo>
                <a:lnTo>
                  <a:pt x="0" y="646328"/>
                </a:lnTo>
                <a:close/>
              </a:path>
            </a:pathLst>
          </a:custGeom>
          <a:solidFill>
            <a:srgbClr val="FFFFFF"/>
          </a:solidFill>
        </p:spPr>
        <p:txBody>
          <a:bodyPr wrap="square" lIns="0" tIns="0" rIns="0" bIns="0" rtlCol="0">
            <a:noAutofit/>
          </a:bodyPr>
          <a:lstStyle/>
          <a:p>
            <a:endParaRPr/>
          </a:p>
        </p:txBody>
      </p:sp>
      <p:sp>
        <p:nvSpPr>
          <p:cNvPr id="13" name="object 13"/>
          <p:cNvSpPr/>
          <p:nvPr/>
        </p:nvSpPr>
        <p:spPr>
          <a:xfrm>
            <a:off x="1259636" y="260705"/>
            <a:ext cx="5499" cy="646328"/>
          </a:xfrm>
          <a:custGeom>
            <a:avLst/>
            <a:gdLst/>
            <a:ahLst/>
            <a:cxnLst/>
            <a:rect l="l" t="t" r="r" b="b"/>
            <a:pathLst>
              <a:path w="5499" h="646328">
                <a:moveTo>
                  <a:pt x="0" y="646328"/>
                </a:moveTo>
                <a:lnTo>
                  <a:pt x="5499" y="646328"/>
                </a:lnTo>
                <a:lnTo>
                  <a:pt x="5499" y="0"/>
                </a:lnTo>
                <a:lnTo>
                  <a:pt x="0" y="0"/>
                </a:lnTo>
                <a:lnTo>
                  <a:pt x="0" y="646328"/>
                </a:lnTo>
                <a:close/>
              </a:path>
            </a:pathLst>
          </a:custGeom>
          <a:solidFill>
            <a:srgbClr val="FFFFFF"/>
          </a:solidFill>
        </p:spPr>
        <p:txBody>
          <a:bodyPr wrap="square" lIns="0" tIns="0" rIns="0" bIns="0" rtlCol="0">
            <a:noAutofit/>
          </a:bodyPr>
          <a:lstStyle/>
          <a:p>
            <a:endParaRPr/>
          </a:p>
        </p:txBody>
      </p:sp>
      <p:sp>
        <p:nvSpPr>
          <p:cNvPr id="14" name="object 14"/>
          <p:cNvSpPr/>
          <p:nvPr/>
        </p:nvSpPr>
        <p:spPr>
          <a:xfrm>
            <a:off x="1232128" y="233172"/>
            <a:ext cx="6895744" cy="701293"/>
          </a:xfrm>
          <a:custGeom>
            <a:avLst/>
            <a:gdLst/>
            <a:ahLst/>
            <a:cxnLst/>
            <a:rect l="l" t="t" r="r" b="b"/>
            <a:pathLst>
              <a:path w="6895744" h="701293">
                <a:moveTo>
                  <a:pt x="55016" y="646302"/>
                </a:moveTo>
                <a:lnTo>
                  <a:pt x="43967" y="657351"/>
                </a:lnTo>
                <a:lnTo>
                  <a:pt x="6851802" y="657351"/>
                </a:lnTo>
                <a:lnTo>
                  <a:pt x="55016" y="646302"/>
                </a:lnTo>
                <a:close/>
              </a:path>
              <a:path w="6895744" h="701293">
                <a:moveTo>
                  <a:pt x="13" y="674732"/>
                </a:moveTo>
                <a:lnTo>
                  <a:pt x="4036" y="688157"/>
                </a:lnTo>
                <a:lnTo>
                  <a:pt x="13862" y="697677"/>
                </a:lnTo>
                <a:lnTo>
                  <a:pt x="27508" y="701293"/>
                </a:lnTo>
                <a:lnTo>
                  <a:pt x="6868312" y="701293"/>
                </a:lnTo>
                <a:lnTo>
                  <a:pt x="33007" y="668274"/>
                </a:lnTo>
                <a:lnTo>
                  <a:pt x="33007" y="33020"/>
                </a:lnTo>
                <a:lnTo>
                  <a:pt x="6862724" y="33020"/>
                </a:lnTo>
                <a:lnTo>
                  <a:pt x="6868312" y="0"/>
                </a:lnTo>
                <a:lnTo>
                  <a:pt x="26633" y="13"/>
                </a:lnTo>
                <a:lnTo>
                  <a:pt x="13157" y="4033"/>
                </a:lnTo>
                <a:lnTo>
                  <a:pt x="3619" y="13838"/>
                </a:lnTo>
                <a:lnTo>
                  <a:pt x="0" y="27431"/>
                </a:lnTo>
                <a:lnTo>
                  <a:pt x="13" y="674732"/>
                </a:lnTo>
                <a:close/>
              </a:path>
              <a:path w="6895744" h="701293">
                <a:moveTo>
                  <a:pt x="6862724" y="33020"/>
                </a:moveTo>
                <a:lnTo>
                  <a:pt x="6862724" y="668274"/>
                </a:lnTo>
                <a:lnTo>
                  <a:pt x="33007" y="668274"/>
                </a:lnTo>
                <a:lnTo>
                  <a:pt x="6868312" y="701293"/>
                </a:lnTo>
                <a:lnTo>
                  <a:pt x="6869121" y="701282"/>
                </a:lnTo>
                <a:lnTo>
                  <a:pt x="6882575" y="697280"/>
                </a:lnTo>
                <a:lnTo>
                  <a:pt x="6892117" y="687471"/>
                </a:lnTo>
                <a:lnTo>
                  <a:pt x="6895744" y="673862"/>
                </a:lnTo>
                <a:lnTo>
                  <a:pt x="6895732" y="26622"/>
                </a:lnTo>
                <a:lnTo>
                  <a:pt x="6891730" y="13169"/>
                </a:lnTo>
                <a:lnTo>
                  <a:pt x="6881922" y="3626"/>
                </a:lnTo>
                <a:lnTo>
                  <a:pt x="6868312" y="0"/>
                </a:lnTo>
                <a:lnTo>
                  <a:pt x="6862724" y="33020"/>
                </a:lnTo>
                <a:close/>
              </a:path>
              <a:path w="6895744" h="701293">
                <a:moveTo>
                  <a:pt x="43967" y="657351"/>
                </a:moveTo>
                <a:lnTo>
                  <a:pt x="55016" y="646302"/>
                </a:lnTo>
                <a:lnTo>
                  <a:pt x="55016" y="54991"/>
                </a:lnTo>
                <a:lnTo>
                  <a:pt x="6840753" y="54991"/>
                </a:lnTo>
                <a:lnTo>
                  <a:pt x="6840753" y="646302"/>
                </a:lnTo>
                <a:lnTo>
                  <a:pt x="55016" y="646302"/>
                </a:lnTo>
                <a:lnTo>
                  <a:pt x="6851802" y="657351"/>
                </a:lnTo>
                <a:lnTo>
                  <a:pt x="6851802" y="43942"/>
                </a:lnTo>
                <a:lnTo>
                  <a:pt x="43967" y="43942"/>
                </a:lnTo>
                <a:lnTo>
                  <a:pt x="43967" y="657351"/>
                </a:lnTo>
                <a:close/>
              </a:path>
            </a:pathLst>
          </a:custGeom>
          <a:solidFill>
            <a:srgbClr val="FD8537"/>
          </a:solidFill>
        </p:spPr>
        <p:txBody>
          <a:bodyPr wrap="square" lIns="0" tIns="0" rIns="0" bIns="0" rtlCol="0">
            <a:noAutofit/>
          </a:bodyPr>
          <a:lstStyle/>
          <a:p>
            <a:endParaRPr/>
          </a:p>
        </p:txBody>
      </p:sp>
      <p:sp>
        <p:nvSpPr>
          <p:cNvPr id="16" name="object 16"/>
          <p:cNvSpPr/>
          <p:nvPr/>
        </p:nvSpPr>
        <p:spPr>
          <a:xfrm>
            <a:off x="1265135" y="890524"/>
            <a:ext cx="6829717" cy="10922"/>
          </a:xfrm>
          <a:custGeom>
            <a:avLst/>
            <a:gdLst/>
            <a:ahLst/>
            <a:cxnLst/>
            <a:rect l="l" t="t" r="r" b="b"/>
            <a:pathLst>
              <a:path w="6829717" h="10922">
                <a:moveTo>
                  <a:pt x="0" y="10922"/>
                </a:moveTo>
                <a:lnTo>
                  <a:pt x="6829717" y="10922"/>
                </a:lnTo>
                <a:lnTo>
                  <a:pt x="6829717" y="0"/>
                </a:lnTo>
                <a:lnTo>
                  <a:pt x="0" y="0"/>
                </a:lnTo>
                <a:lnTo>
                  <a:pt x="0" y="10922"/>
                </a:lnTo>
                <a:close/>
              </a:path>
            </a:pathLst>
          </a:custGeom>
          <a:solidFill>
            <a:srgbClr val="FD8537"/>
          </a:solidFill>
        </p:spPr>
        <p:txBody>
          <a:bodyPr wrap="square" lIns="0" tIns="0" rIns="0" bIns="0" rtlCol="0">
            <a:noAutofit/>
          </a:bodyPr>
          <a:lstStyle/>
          <a:p>
            <a:endParaRPr/>
          </a:p>
        </p:txBody>
      </p:sp>
      <p:sp>
        <p:nvSpPr>
          <p:cNvPr id="18" name="object 18"/>
          <p:cNvSpPr/>
          <p:nvPr/>
        </p:nvSpPr>
        <p:spPr>
          <a:xfrm>
            <a:off x="1276096" y="879475"/>
            <a:ext cx="6807834" cy="11049"/>
          </a:xfrm>
          <a:custGeom>
            <a:avLst/>
            <a:gdLst/>
            <a:ahLst/>
            <a:cxnLst/>
            <a:rect l="l" t="t" r="r" b="b"/>
            <a:pathLst>
              <a:path w="6807834" h="11049">
                <a:moveTo>
                  <a:pt x="0" y="11049"/>
                </a:moveTo>
                <a:lnTo>
                  <a:pt x="6807834" y="11049"/>
                </a:lnTo>
                <a:lnTo>
                  <a:pt x="6807834" y="0"/>
                </a:lnTo>
                <a:lnTo>
                  <a:pt x="0" y="0"/>
                </a:lnTo>
                <a:lnTo>
                  <a:pt x="0" y="11049"/>
                </a:lnTo>
                <a:close/>
              </a:path>
            </a:pathLst>
          </a:custGeom>
          <a:solidFill>
            <a:srgbClr val="FD8537"/>
          </a:solidFill>
        </p:spPr>
        <p:txBody>
          <a:bodyPr wrap="square" lIns="0" tIns="0" rIns="0" bIns="0" rtlCol="0">
            <a:noAutofit/>
          </a:bodyPr>
          <a:lstStyle/>
          <a:p>
            <a:endParaRPr/>
          </a:p>
        </p:txBody>
      </p:sp>
      <p:sp>
        <p:nvSpPr>
          <p:cNvPr id="20" name="object 20"/>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21" name="object 21"/>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22" name="object 22"/>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23" name="object 23"/>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24" name="object 24"/>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25" name="object 25"/>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26" name="object 26"/>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27" name="object 27"/>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28" name="object 28"/>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29" name="object 29"/>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30" name="object 30"/>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31" name="object 31"/>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32" name="object 32"/>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33" name="object 33"/>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34" name="object 34"/>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35" name="object 35"/>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36" name="object 36"/>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37" name="object 37"/>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38" name="object 38"/>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39" name="object 39"/>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40" name="object 40"/>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41" name="object 41"/>
          <p:cNvSpPr/>
          <p:nvPr/>
        </p:nvSpPr>
        <p:spPr>
          <a:xfrm>
            <a:off x="1358773" y="356362"/>
            <a:ext cx="2539873" cy="212851"/>
          </a:xfrm>
          <a:prstGeom prst="rect">
            <a:avLst/>
          </a:prstGeom>
          <a:blipFill>
            <a:blip r:embed="rId6" cstate="print"/>
            <a:stretch>
              <a:fillRect/>
            </a:stretch>
          </a:blipFill>
        </p:spPr>
        <p:txBody>
          <a:bodyPr wrap="square" lIns="0" tIns="0" rIns="0" bIns="0" rtlCol="0">
            <a:noAutofit/>
          </a:bodyPr>
          <a:lstStyle/>
          <a:p>
            <a:endParaRPr/>
          </a:p>
        </p:txBody>
      </p:sp>
      <p:sp>
        <p:nvSpPr>
          <p:cNvPr id="42" name="object 42"/>
          <p:cNvSpPr/>
          <p:nvPr/>
        </p:nvSpPr>
        <p:spPr>
          <a:xfrm>
            <a:off x="1814702" y="486790"/>
            <a:ext cx="44069" cy="43814"/>
          </a:xfrm>
          <a:custGeom>
            <a:avLst/>
            <a:gdLst/>
            <a:ahLst/>
            <a:cxnLst/>
            <a:rect l="l" t="t" r="r" b="b"/>
            <a:pathLst>
              <a:path w="44069" h="43814">
                <a:moveTo>
                  <a:pt x="22098" y="0"/>
                </a:moveTo>
                <a:lnTo>
                  <a:pt x="27940" y="0"/>
                </a:lnTo>
                <a:lnTo>
                  <a:pt x="33147" y="2286"/>
                </a:lnTo>
                <a:lnTo>
                  <a:pt x="37465" y="6604"/>
                </a:lnTo>
                <a:lnTo>
                  <a:pt x="41910" y="11049"/>
                </a:lnTo>
                <a:lnTo>
                  <a:pt x="44069" y="16129"/>
                </a:lnTo>
                <a:lnTo>
                  <a:pt x="44069" y="21971"/>
                </a:lnTo>
                <a:lnTo>
                  <a:pt x="44069" y="27939"/>
                </a:lnTo>
                <a:lnTo>
                  <a:pt x="41910" y="33020"/>
                </a:lnTo>
                <a:lnTo>
                  <a:pt x="37465" y="37337"/>
                </a:lnTo>
                <a:lnTo>
                  <a:pt x="33147" y="41656"/>
                </a:lnTo>
                <a:lnTo>
                  <a:pt x="27940" y="43814"/>
                </a:lnTo>
                <a:lnTo>
                  <a:pt x="22098" y="43814"/>
                </a:lnTo>
                <a:lnTo>
                  <a:pt x="16002" y="43814"/>
                </a:lnTo>
                <a:lnTo>
                  <a:pt x="10795" y="41656"/>
                </a:lnTo>
                <a:lnTo>
                  <a:pt x="6477" y="37337"/>
                </a:lnTo>
                <a:lnTo>
                  <a:pt x="2159" y="33147"/>
                </a:lnTo>
                <a:lnTo>
                  <a:pt x="0" y="27939"/>
                </a:lnTo>
                <a:lnTo>
                  <a:pt x="0" y="21971"/>
                </a:lnTo>
                <a:lnTo>
                  <a:pt x="0" y="16129"/>
                </a:lnTo>
                <a:lnTo>
                  <a:pt x="2159" y="10922"/>
                </a:lnTo>
                <a:lnTo>
                  <a:pt x="6477" y="6604"/>
                </a:lnTo>
                <a:lnTo>
                  <a:pt x="10795" y="2159"/>
                </a:lnTo>
                <a:lnTo>
                  <a:pt x="16002" y="0"/>
                </a:lnTo>
                <a:lnTo>
                  <a:pt x="22098" y="0"/>
                </a:lnTo>
                <a:close/>
              </a:path>
            </a:pathLst>
          </a:custGeom>
          <a:ln w="10668">
            <a:solidFill>
              <a:srgbClr val="F97B2A"/>
            </a:solidFill>
          </a:ln>
        </p:spPr>
        <p:txBody>
          <a:bodyPr wrap="square" lIns="0" tIns="0" rIns="0" bIns="0" rtlCol="0">
            <a:noAutofit/>
          </a:bodyPr>
          <a:lstStyle/>
          <a:p>
            <a:endParaRPr/>
          </a:p>
        </p:txBody>
      </p:sp>
      <p:sp>
        <p:nvSpPr>
          <p:cNvPr id="43" name="object 43"/>
          <p:cNvSpPr/>
          <p:nvPr/>
        </p:nvSpPr>
        <p:spPr>
          <a:xfrm>
            <a:off x="1531239" y="486790"/>
            <a:ext cx="44069" cy="43814"/>
          </a:xfrm>
          <a:custGeom>
            <a:avLst/>
            <a:gdLst/>
            <a:ahLst/>
            <a:cxnLst/>
            <a:rect l="l" t="t" r="r" b="b"/>
            <a:pathLst>
              <a:path w="44069" h="43814">
                <a:moveTo>
                  <a:pt x="22098" y="0"/>
                </a:moveTo>
                <a:lnTo>
                  <a:pt x="27940" y="0"/>
                </a:lnTo>
                <a:lnTo>
                  <a:pt x="33147" y="2286"/>
                </a:lnTo>
                <a:lnTo>
                  <a:pt x="37465" y="6604"/>
                </a:lnTo>
                <a:lnTo>
                  <a:pt x="41910" y="11049"/>
                </a:lnTo>
                <a:lnTo>
                  <a:pt x="44069" y="16129"/>
                </a:lnTo>
                <a:lnTo>
                  <a:pt x="44069" y="21971"/>
                </a:lnTo>
                <a:lnTo>
                  <a:pt x="44069" y="27939"/>
                </a:lnTo>
                <a:lnTo>
                  <a:pt x="41910" y="33020"/>
                </a:lnTo>
                <a:lnTo>
                  <a:pt x="37465" y="37337"/>
                </a:lnTo>
                <a:lnTo>
                  <a:pt x="33147" y="41656"/>
                </a:lnTo>
                <a:lnTo>
                  <a:pt x="27940" y="43814"/>
                </a:lnTo>
                <a:lnTo>
                  <a:pt x="22098" y="43814"/>
                </a:lnTo>
                <a:lnTo>
                  <a:pt x="16002" y="43814"/>
                </a:lnTo>
                <a:lnTo>
                  <a:pt x="10795" y="41656"/>
                </a:lnTo>
                <a:lnTo>
                  <a:pt x="6477" y="37337"/>
                </a:lnTo>
                <a:lnTo>
                  <a:pt x="2159" y="33147"/>
                </a:lnTo>
                <a:lnTo>
                  <a:pt x="0" y="27939"/>
                </a:lnTo>
                <a:lnTo>
                  <a:pt x="0" y="21971"/>
                </a:lnTo>
                <a:lnTo>
                  <a:pt x="0" y="16129"/>
                </a:lnTo>
                <a:lnTo>
                  <a:pt x="2159" y="10922"/>
                </a:lnTo>
                <a:lnTo>
                  <a:pt x="6477" y="6604"/>
                </a:lnTo>
                <a:lnTo>
                  <a:pt x="10795" y="2159"/>
                </a:lnTo>
                <a:lnTo>
                  <a:pt x="16002" y="0"/>
                </a:lnTo>
                <a:lnTo>
                  <a:pt x="22098" y="0"/>
                </a:lnTo>
                <a:close/>
              </a:path>
            </a:pathLst>
          </a:custGeom>
          <a:ln w="10668">
            <a:solidFill>
              <a:srgbClr val="F97B2A"/>
            </a:solidFill>
          </a:ln>
        </p:spPr>
        <p:txBody>
          <a:bodyPr wrap="square" lIns="0" tIns="0" rIns="0" bIns="0" rtlCol="0">
            <a:noAutofit/>
          </a:bodyPr>
          <a:lstStyle/>
          <a:p>
            <a:endParaRPr/>
          </a:p>
        </p:txBody>
      </p:sp>
      <p:sp>
        <p:nvSpPr>
          <p:cNvPr id="44" name="object 44"/>
          <p:cNvSpPr/>
          <p:nvPr/>
        </p:nvSpPr>
        <p:spPr>
          <a:xfrm>
            <a:off x="3712083" y="413385"/>
            <a:ext cx="45465" cy="81152"/>
          </a:xfrm>
          <a:custGeom>
            <a:avLst/>
            <a:gdLst/>
            <a:ahLst/>
            <a:cxnLst/>
            <a:rect l="l" t="t" r="r" b="b"/>
            <a:pathLst>
              <a:path w="45465" h="81152">
                <a:moveTo>
                  <a:pt x="22351" y="0"/>
                </a:moveTo>
                <a:lnTo>
                  <a:pt x="15747" y="0"/>
                </a:lnTo>
                <a:lnTo>
                  <a:pt x="10413" y="3555"/>
                </a:lnTo>
                <a:lnTo>
                  <a:pt x="6222" y="10794"/>
                </a:lnTo>
                <a:lnTo>
                  <a:pt x="2286" y="20966"/>
                </a:lnTo>
                <a:lnTo>
                  <a:pt x="263" y="34166"/>
                </a:lnTo>
                <a:lnTo>
                  <a:pt x="0" y="42037"/>
                </a:lnTo>
                <a:lnTo>
                  <a:pt x="1219" y="56256"/>
                </a:lnTo>
                <a:lnTo>
                  <a:pt x="4834" y="67664"/>
                </a:lnTo>
                <a:lnTo>
                  <a:pt x="6350" y="70485"/>
                </a:lnTo>
                <a:lnTo>
                  <a:pt x="10540" y="77597"/>
                </a:lnTo>
                <a:lnTo>
                  <a:pt x="16128" y="81152"/>
                </a:lnTo>
                <a:lnTo>
                  <a:pt x="22987" y="81152"/>
                </a:lnTo>
                <a:lnTo>
                  <a:pt x="27304" y="81152"/>
                </a:lnTo>
                <a:lnTo>
                  <a:pt x="31241" y="80263"/>
                </a:lnTo>
                <a:lnTo>
                  <a:pt x="34925" y="78612"/>
                </a:lnTo>
                <a:lnTo>
                  <a:pt x="38480" y="76835"/>
                </a:lnTo>
                <a:lnTo>
                  <a:pt x="41909" y="73660"/>
                </a:lnTo>
                <a:lnTo>
                  <a:pt x="45084" y="68961"/>
                </a:lnTo>
                <a:lnTo>
                  <a:pt x="45084" y="68579"/>
                </a:lnTo>
                <a:lnTo>
                  <a:pt x="45084" y="67944"/>
                </a:lnTo>
                <a:lnTo>
                  <a:pt x="45084" y="67055"/>
                </a:lnTo>
                <a:lnTo>
                  <a:pt x="45212" y="66039"/>
                </a:lnTo>
                <a:lnTo>
                  <a:pt x="45212" y="64897"/>
                </a:lnTo>
                <a:lnTo>
                  <a:pt x="45212" y="63373"/>
                </a:lnTo>
                <a:lnTo>
                  <a:pt x="45212" y="62356"/>
                </a:lnTo>
                <a:lnTo>
                  <a:pt x="45338" y="61087"/>
                </a:lnTo>
                <a:lnTo>
                  <a:pt x="45338" y="59562"/>
                </a:lnTo>
                <a:lnTo>
                  <a:pt x="45465" y="58165"/>
                </a:lnTo>
                <a:lnTo>
                  <a:pt x="45465" y="56641"/>
                </a:lnTo>
                <a:lnTo>
                  <a:pt x="45465" y="55244"/>
                </a:lnTo>
                <a:lnTo>
                  <a:pt x="44863" y="40014"/>
                </a:lnTo>
                <a:lnTo>
                  <a:pt x="43069" y="27164"/>
                </a:lnTo>
                <a:lnTo>
                  <a:pt x="40107" y="16653"/>
                </a:lnTo>
                <a:lnTo>
                  <a:pt x="39115" y="14224"/>
                </a:lnTo>
                <a:lnTo>
                  <a:pt x="34797" y="4699"/>
                </a:lnTo>
                <a:lnTo>
                  <a:pt x="29209" y="0"/>
                </a:lnTo>
                <a:lnTo>
                  <a:pt x="22351" y="0"/>
                </a:lnTo>
                <a:close/>
              </a:path>
            </a:pathLst>
          </a:custGeom>
          <a:ln w="10668">
            <a:solidFill>
              <a:srgbClr val="F97B2A"/>
            </a:solidFill>
          </a:ln>
        </p:spPr>
        <p:txBody>
          <a:bodyPr wrap="square" lIns="0" tIns="0" rIns="0" bIns="0" rtlCol="0">
            <a:noAutofit/>
          </a:bodyPr>
          <a:lstStyle/>
          <a:p>
            <a:endParaRPr/>
          </a:p>
        </p:txBody>
      </p:sp>
      <p:sp>
        <p:nvSpPr>
          <p:cNvPr id="45" name="object 45"/>
          <p:cNvSpPr/>
          <p:nvPr/>
        </p:nvSpPr>
        <p:spPr>
          <a:xfrm>
            <a:off x="3564254" y="413385"/>
            <a:ext cx="45466" cy="81152"/>
          </a:xfrm>
          <a:custGeom>
            <a:avLst/>
            <a:gdLst/>
            <a:ahLst/>
            <a:cxnLst/>
            <a:rect l="l" t="t" r="r" b="b"/>
            <a:pathLst>
              <a:path w="45466" h="81152">
                <a:moveTo>
                  <a:pt x="22352" y="0"/>
                </a:moveTo>
                <a:lnTo>
                  <a:pt x="15748" y="0"/>
                </a:lnTo>
                <a:lnTo>
                  <a:pt x="10414" y="3555"/>
                </a:lnTo>
                <a:lnTo>
                  <a:pt x="6223" y="10794"/>
                </a:lnTo>
                <a:lnTo>
                  <a:pt x="2286" y="20966"/>
                </a:lnTo>
                <a:lnTo>
                  <a:pt x="263" y="34166"/>
                </a:lnTo>
                <a:lnTo>
                  <a:pt x="0" y="42037"/>
                </a:lnTo>
                <a:lnTo>
                  <a:pt x="1219" y="56256"/>
                </a:lnTo>
                <a:lnTo>
                  <a:pt x="4834" y="67664"/>
                </a:lnTo>
                <a:lnTo>
                  <a:pt x="6350" y="70485"/>
                </a:lnTo>
                <a:lnTo>
                  <a:pt x="10541" y="77597"/>
                </a:lnTo>
                <a:lnTo>
                  <a:pt x="16129" y="81152"/>
                </a:lnTo>
                <a:lnTo>
                  <a:pt x="22987" y="81152"/>
                </a:lnTo>
                <a:lnTo>
                  <a:pt x="27305" y="81152"/>
                </a:lnTo>
                <a:lnTo>
                  <a:pt x="31242" y="80263"/>
                </a:lnTo>
                <a:lnTo>
                  <a:pt x="34925" y="78612"/>
                </a:lnTo>
                <a:lnTo>
                  <a:pt x="38481" y="76835"/>
                </a:lnTo>
                <a:lnTo>
                  <a:pt x="41910" y="73660"/>
                </a:lnTo>
                <a:lnTo>
                  <a:pt x="45085" y="68961"/>
                </a:lnTo>
                <a:lnTo>
                  <a:pt x="45085" y="68579"/>
                </a:lnTo>
                <a:lnTo>
                  <a:pt x="45085" y="67944"/>
                </a:lnTo>
                <a:lnTo>
                  <a:pt x="45085" y="67055"/>
                </a:lnTo>
                <a:lnTo>
                  <a:pt x="45212" y="66039"/>
                </a:lnTo>
                <a:lnTo>
                  <a:pt x="45212" y="64897"/>
                </a:lnTo>
                <a:lnTo>
                  <a:pt x="45212" y="63373"/>
                </a:lnTo>
                <a:lnTo>
                  <a:pt x="45212" y="62356"/>
                </a:lnTo>
                <a:lnTo>
                  <a:pt x="45339" y="61087"/>
                </a:lnTo>
                <a:lnTo>
                  <a:pt x="45339" y="59562"/>
                </a:lnTo>
                <a:lnTo>
                  <a:pt x="45466" y="58165"/>
                </a:lnTo>
                <a:lnTo>
                  <a:pt x="45466" y="56641"/>
                </a:lnTo>
                <a:lnTo>
                  <a:pt x="45466" y="55244"/>
                </a:lnTo>
                <a:lnTo>
                  <a:pt x="44863" y="40014"/>
                </a:lnTo>
                <a:lnTo>
                  <a:pt x="43069" y="27164"/>
                </a:lnTo>
                <a:lnTo>
                  <a:pt x="40107" y="16653"/>
                </a:lnTo>
                <a:lnTo>
                  <a:pt x="39116" y="14224"/>
                </a:lnTo>
                <a:lnTo>
                  <a:pt x="34798" y="4699"/>
                </a:lnTo>
                <a:lnTo>
                  <a:pt x="29210" y="0"/>
                </a:lnTo>
                <a:lnTo>
                  <a:pt x="22352" y="0"/>
                </a:lnTo>
                <a:close/>
              </a:path>
            </a:pathLst>
          </a:custGeom>
          <a:ln w="10668">
            <a:solidFill>
              <a:srgbClr val="F97B2A"/>
            </a:solidFill>
          </a:ln>
        </p:spPr>
        <p:txBody>
          <a:bodyPr wrap="square" lIns="0" tIns="0" rIns="0" bIns="0" rtlCol="0">
            <a:noAutofit/>
          </a:bodyPr>
          <a:lstStyle/>
          <a:p>
            <a:endParaRPr/>
          </a:p>
        </p:txBody>
      </p:sp>
      <p:sp>
        <p:nvSpPr>
          <p:cNvPr id="46" name="object 46"/>
          <p:cNvSpPr/>
          <p:nvPr/>
        </p:nvSpPr>
        <p:spPr>
          <a:xfrm>
            <a:off x="3416427" y="413385"/>
            <a:ext cx="45465" cy="81152"/>
          </a:xfrm>
          <a:custGeom>
            <a:avLst/>
            <a:gdLst/>
            <a:ahLst/>
            <a:cxnLst/>
            <a:rect l="l" t="t" r="r" b="b"/>
            <a:pathLst>
              <a:path w="45465" h="81152">
                <a:moveTo>
                  <a:pt x="22351" y="0"/>
                </a:moveTo>
                <a:lnTo>
                  <a:pt x="15748" y="0"/>
                </a:lnTo>
                <a:lnTo>
                  <a:pt x="10413" y="3555"/>
                </a:lnTo>
                <a:lnTo>
                  <a:pt x="6223" y="10794"/>
                </a:lnTo>
                <a:lnTo>
                  <a:pt x="2286" y="20966"/>
                </a:lnTo>
                <a:lnTo>
                  <a:pt x="263" y="34166"/>
                </a:lnTo>
                <a:lnTo>
                  <a:pt x="0" y="42037"/>
                </a:lnTo>
                <a:lnTo>
                  <a:pt x="1219" y="56256"/>
                </a:lnTo>
                <a:lnTo>
                  <a:pt x="4834" y="67664"/>
                </a:lnTo>
                <a:lnTo>
                  <a:pt x="6350" y="70485"/>
                </a:lnTo>
                <a:lnTo>
                  <a:pt x="10540" y="77597"/>
                </a:lnTo>
                <a:lnTo>
                  <a:pt x="16128" y="81152"/>
                </a:lnTo>
                <a:lnTo>
                  <a:pt x="22987" y="81152"/>
                </a:lnTo>
                <a:lnTo>
                  <a:pt x="27305" y="81152"/>
                </a:lnTo>
                <a:lnTo>
                  <a:pt x="31242" y="80263"/>
                </a:lnTo>
                <a:lnTo>
                  <a:pt x="34925" y="78612"/>
                </a:lnTo>
                <a:lnTo>
                  <a:pt x="38481" y="76835"/>
                </a:lnTo>
                <a:lnTo>
                  <a:pt x="41910" y="73660"/>
                </a:lnTo>
                <a:lnTo>
                  <a:pt x="45085" y="68961"/>
                </a:lnTo>
                <a:lnTo>
                  <a:pt x="45085" y="68579"/>
                </a:lnTo>
                <a:lnTo>
                  <a:pt x="45085" y="67944"/>
                </a:lnTo>
                <a:lnTo>
                  <a:pt x="45085" y="67055"/>
                </a:lnTo>
                <a:lnTo>
                  <a:pt x="45212" y="66039"/>
                </a:lnTo>
                <a:lnTo>
                  <a:pt x="45212" y="64897"/>
                </a:lnTo>
                <a:lnTo>
                  <a:pt x="45212" y="63373"/>
                </a:lnTo>
                <a:lnTo>
                  <a:pt x="45212" y="62356"/>
                </a:lnTo>
                <a:lnTo>
                  <a:pt x="45338" y="61087"/>
                </a:lnTo>
                <a:lnTo>
                  <a:pt x="45338" y="59562"/>
                </a:lnTo>
                <a:lnTo>
                  <a:pt x="45465" y="58165"/>
                </a:lnTo>
                <a:lnTo>
                  <a:pt x="45465" y="56641"/>
                </a:lnTo>
                <a:lnTo>
                  <a:pt x="45465" y="55244"/>
                </a:lnTo>
                <a:lnTo>
                  <a:pt x="44863" y="40014"/>
                </a:lnTo>
                <a:lnTo>
                  <a:pt x="43069" y="27164"/>
                </a:lnTo>
                <a:lnTo>
                  <a:pt x="40107" y="16653"/>
                </a:lnTo>
                <a:lnTo>
                  <a:pt x="39115" y="14224"/>
                </a:lnTo>
                <a:lnTo>
                  <a:pt x="34798" y="4699"/>
                </a:lnTo>
                <a:lnTo>
                  <a:pt x="29210" y="0"/>
                </a:lnTo>
                <a:lnTo>
                  <a:pt x="22351" y="0"/>
                </a:lnTo>
                <a:close/>
              </a:path>
            </a:pathLst>
          </a:custGeom>
          <a:ln w="10668">
            <a:solidFill>
              <a:srgbClr val="F97B2A"/>
            </a:solidFill>
          </a:ln>
        </p:spPr>
        <p:txBody>
          <a:bodyPr wrap="square" lIns="0" tIns="0" rIns="0" bIns="0" rtlCol="0">
            <a:noAutofit/>
          </a:bodyPr>
          <a:lstStyle/>
          <a:p>
            <a:endParaRPr/>
          </a:p>
        </p:txBody>
      </p:sp>
      <p:sp>
        <p:nvSpPr>
          <p:cNvPr id="47" name="object 47"/>
          <p:cNvSpPr/>
          <p:nvPr/>
        </p:nvSpPr>
        <p:spPr>
          <a:xfrm>
            <a:off x="3267583" y="403733"/>
            <a:ext cx="92582" cy="123570"/>
          </a:xfrm>
          <a:custGeom>
            <a:avLst/>
            <a:gdLst/>
            <a:ahLst/>
            <a:cxnLst/>
            <a:rect l="l" t="t" r="r" b="b"/>
            <a:pathLst>
              <a:path w="92582" h="123570">
                <a:moveTo>
                  <a:pt x="47497" y="0"/>
                </a:moveTo>
                <a:lnTo>
                  <a:pt x="67055" y="0"/>
                </a:lnTo>
                <a:lnTo>
                  <a:pt x="66928" y="4825"/>
                </a:lnTo>
                <a:lnTo>
                  <a:pt x="66675" y="10540"/>
                </a:lnTo>
                <a:lnTo>
                  <a:pt x="66420" y="17017"/>
                </a:lnTo>
                <a:lnTo>
                  <a:pt x="66166" y="23494"/>
                </a:lnTo>
                <a:lnTo>
                  <a:pt x="66166" y="29337"/>
                </a:lnTo>
                <a:lnTo>
                  <a:pt x="66166" y="34416"/>
                </a:lnTo>
                <a:lnTo>
                  <a:pt x="66166" y="99821"/>
                </a:lnTo>
                <a:lnTo>
                  <a:pt x="66166" y="102488"/>
                </a:lnTo>
                <a:lnTo>
                  <a:pt x="66675" y="104901"/>
                </a:lnTo>
                <a:lnTo>
                  <a:pt x="67817" y="106806"/>
                </a:lnTo>
                <a:lnTo>
                  <a:pt x="68961" y="108838"/>
                </a:lnTo>
                <a:lnTo>
                  <a:pt x="70612" y="110236"/>
                </a:lnTo>
                <a:lnTo>
                  <a:pt x="72770" y="111378"/>
                </a:lnTo>
                <a:lnTo>
                  <a:pt x="74675" y="112267"/>
                </a:lnTo>
                <a:lnTo>
                  <a:pt x="77977" y="113029"/>
                </a:lnTo>
                <a:lnTo>
                  <a:pt x="82550" y="113791"/>
                </a:lnTo>
                <a:lnTo>
                  <a:pt x="86994" y="114553"/>
                </a:lnTo>
                <a:lnTo>
                  <a:pt x="90424" y="114934"/>
                </a:lnTo>
                <a:lnTo>
                  <a:pt x="92582" y="115188"/>
                </a:lnTo>
                <a:lnTo>
                  <a:pt x="92582" y="123570"/>
                </a:lnTo>
                <a:lnTo>
                  <a:pt x="507" y="123570"/>
                </a:lnTo>
                <a:lnTo>
                  <a:pt x="507" y="115188"/>
                </a:lnTo>
                <a:lnTo>
                  <a:pt x="2666" y="114934"/>
                </a:lnTo>
                <a:lnTo>
                  <a:pt x="6222" y="114553"/>
                </a:lnTo>
                <a:lnTo>
                  <a:pt x="11175" y="114045"/>
                </a:lnTo>
                <a:lnTo>
                  <a:pt x="16001" y="113411"/>
                </a:lnTo>
                <a:lnTo>
                  <a:pt x="19303" y="112775"/>
                </a:lnTo>
                <a:lnTo>
                  <a:pt x="21081" y="112267"/>
                </a:lnTo>
                <a:lnTo>
                  <a:pt x="23367" y="111505"/>
                </a:lnTo>
                <a:lnTo>
                  <a:pt x="25145" y="110236"/>
                </a:lnTo>
                <a:lnTo>
                  <a:pt x="26415" y="108457"/>
                </a:lnTo>
                <a:lnTo>
                  <a:pt x="27686" y="106679"/>
                </a:lnTo>
                <a:lnTo>
                  <a:pt x="28320" y="104139"/>
                </a:lnTo>
                <a:lnTo>
                  <a:pt x="28320" y="101091"/>
                </a:lnTo>
                <a:lnTo>
                  <a:pt x="28320" y="30352"/>
                </a:lnTo>
                <a:lnTo>
                  <a:pt x="0" y="30352"/>
                </a:lnTo>
                <a:lnTo>
                  <a:pt x="0" y="19684"/>
                </a:lnTo>
                <a:lnTo>
                  <a:pt x="6222" y="19684"/>
                </a:lnTo>
                <a:lnTo>
                  <a:pt x="12700" y="19684"/>
                </a:lnTo>
                <a:lnTo>
                  <a:pt x="18287" y="19050"/>
                </a:lnTo>
                <a:lnTo>
                  <a:pt x="22987" y="17525"/>
                </a:lnTo>
                <a:lnTo>
                  <a:pt x="27686" y="16128"/>
                </a:lnTo>
                <a:lnTo>
                  <a:pt x="31622" y="14477"/>
                </a:lnTo>
                <a:lnTo>
                  <a:pt x="34797" y="12445"/>
                </a:lnTo>
                <a:lnTo>
                  <a:pt x="37972" y="10413"/>
                </a:lnTo>
                <a:lnTo>
                  <a:pt x="40512" y="8254"/>
                </a:lnTo>
                <a:lnTo>
                  <a:pt x="42544" y="5968"/>
                </a:lnTo>
                <a:lnTo>
                  <a:pt x="44703" y="3682"/>
                </a:lnTo>
                <a:lnTo>
                  <a:pt x="46227" y="1777"/>
                </a:lnTo>
                <a:lnTo>
                  <a:pt x="47497" y="0"/>
                </a:lnTo>
                <a:close/>
              </a:path>
            </a:pathLst>
          </a:custGeom>
          <a:ln w="10668">
            <a:solidFill>
              <a:srgbClr val="F97B2A"/>
            </a:solidFill>
          </a:ln>
        </p:spPr>
        <p:txBody>
          <a:bodyPr wrap="square" lIns="0" tIns="0" rIns="0" bIns="0" rtlCol="0">
            <a:noAutofit/>
          </a:bodyPr>
          <a:lstStyle/>
          <a:p>
            <a:endParaRPr/>
          </a:p>
        </p:txBody>
      </p:sp>
      <p:sp>
        <p:nvSpPr>
          <p:cNvPr id="48" name="object 48"/>
          <p:cNvSpPr/>
          <p:nvPr/>
        </p:nvSpPr>
        <p:spPr>
          <a:xfrm>
            <a:off x="3670808" y="403605"/>
            <a:ext cx="127253" cy="165608"/>
          </a:xfrm>
          <a:custGeom>
            <a:avLst/>
            <a:gdLst/>
            <a:ahLst/>
            <a:cxnLst/>
            <a:rect l="l" t="t" r="r" b="b"/>
            <a:pathLst>
              <a:path w="127253" h="165608">
                <a:moveTo>
                  <a:pt x="63372" y="0"/>
                </a:moveTo>
                <a:lnTo>
                  <a:pt x="77485" y="1158"/>
                </a:lnTo>
                <a:lnTo>
                  <a:pt x="90039" y="4650"/>
                </a:lnTo>
                <a:lnTo>
                  <a:pt x="101045" y="10500"/>
                </a:lnTo>
                <a:lnTo>
                  <a:pt x="109981" y="18161"/>
                </a:lnTo>
                <a:lnTo>
                  <a:pt x="117423" y="27798"/>
                </a:lnTo>
                <a:lnTo>
                  <a:pt x="122774" y="38968"/>
                </a:lnTo>
                <a:lnTo>
                  <a:pt x="126045" y="51646"/>
                </a:lnTo>
                <a:lnTo>
                  <a:pt x="127246" y="65811"/>
                </a:lnTo>
                <a:lnTo>
                  <a:pt x="127253" y="67056"/>
                </a:lnTo>
                <a:lnTo>
                  <a:pt x="126397" y="80944"/>
                </a:lnTo>
                <a:lnTo>
                  <a:pt x="123826" y="93919"/>
                </a:lnTo>
                <a:lnTo>
                  <a:pt x="119543" y="105974"/>
                </a:lnTo>
                <a:lnTo>
                  <a:pt x="113545" y="117098"/>
                </a:lnTo>
                <a:lnTo>
                  <a:pt x="105835" y="127285"/>
                </a:lnTo>
                <a:lnTo>
                  <a:pt x="99821" y="133477"/>
                </a:lnTo>
                <a:lnTo>
                  <a:pt x="90799" y="141058"/>
                </a:lnTo>
                <a:lnTo>
                  <a:pt x="80799" y="147683"/>
                </a:lnTo>
                <a:lnTo>
                  <a:pt x="69822" y="153355"/>
                </a:lnTo>
                <a:lnTo>
                  <a:pt x="57867" y="158077"/>
                </a:lnTo>
                <a:lnTo>
                  <a:pt x="44936" y="161852"/>
                </a:lnTo>
                <a:lnTo>
                  <a:pt x="31027" y="164682"/>
                </a:lnTo>
                <a:lnTo>
                  <a:pt x="24764" y="165608"/>
                </a:lnTo>
                <a:lnTo>
                  <a:pt x="22225" y="154559"/>
                </a:lnTo>
                <a:lnTo>
                  <a:pt x="34036" y="152527"/>
                </a:lnTo>
                <a:lnTo>
                  <a:pt x="43179" y="149987"/>
                </a:lnTo>
                <a:lnTo>
                  <a:pt x="50800" y="146558"/>
                </a:lnTo>
                <a:lnTo>
                  <a:pt x="56895" y="142494"/>
                </a:lnTo>
                <a:lnTo>
                  <a:pt x="62864" y="138430"/>
                </a:lnTo>
                <a:lnTo>
                  <a:pt x="67817" y="133604"/>
                </a:lnTo>
                <a:lnTo>
                  <a:pt x="71627" y="128270"/>
                </a:lnTo>
                <a:lnTo>
                  <a:pt x="75691" y="122682"/>
                </a:lnTo>
                <a:lnTo>
                  <a:pt x="78739" y="116713"/>
                </a:lnTo>
                <a:lnTo>
                  <a:pt x="80899" y="110490"/>
                </a:lnTo>
                <a:lnTo>
                  <a:pt x="82930" y="104267"/>
                </a:lnTo>
                <a:lnTo>
                  <a:pt x="84454" y="97790"/>
                </a:lnTo>
                <a:lnTo>
                  <a:pt x="85470" y="91186"/>
                </a:lnTo>
                <a:lnTo>
                  <a:pt x="78993" y="96901"/>
                </a:lnTo>
                <a:lnTo>
                  <a:pt x="72643" y="100711"/>
                </a:lnTo>
                <a:lnTo>
                  <a:pt x="66547" y="102489"/>
                </a:lnTo>
                <a:lnTo>
                  <a:pt x="60325" y="104267"/>
                </a:lnTo>
                <a:lnTo>
                  <a:pt x="53466" y="105156"/>
                </a:lnTo>
                <a:lnTo>
                  <a:pt x="45846" y="105156"/>
                </a:lnTo>
                <a:lnTo>
                  <a:pt x="39369" y="105156"/>
                </a:lnTo>
                <a:lnTo>
                  <a:pt x="33400" y="103886"/>
                </a:lnTo>
                <a:lnTo>
                  <a:pt x="27812" y="101473"/>
                </a:lnTo>
                <a:lnTo>
                  <a:pt x="22225" y="98933"/>
                </a:lnTo>
                <a:lnTo>
                  <a:pt x="17399" y="95377"/>
                </a:lnTo>
                <a:lnTo>
                  <a:pt x="13334" y="91059"/>
                </a:lnTo>
                <a:lnTo>
                  <a:pt x="9143" y="86614"/>
                </a:lnTo>
                <a:lnTo>
                  <a:pt x="5841" y="81153"/>
                </a:lnTo>
                <a:lnTo>
                  <a:pt x="3555" y="74930"/>
                </a:lnTo>
                <a:lnTo>
                  <a:pt x="1142" y="68580"/>
                </a:lnTo>
                <a:lnTo>
                  <a:pt x="0" y="61849"/>
                </a:lnTo>
                <a:lnTo>
                  <a:pt x="0" y="54483"/>
                </a:lnTo>
                <a:lnTo>
                  <a:pt x="1582" y="41290"/>
                </a:lnTo>
                <a:lnTo>
                  <a:pt x="6317" y="29513"/>
                </a:lnTo>
                <a:lnTo>
                  <a:pt x="14185" y="19112"/>
                </a:lnTo>
                <a:lnTo>
                  <a:pt x="18161" y="15367"/>
                </a:lnTo>
                <a:lnTo>
                  <a:pt x="28357" y="8261"/>
                </a:lnTo>
                <a:lnTo>
                  <a:pt x="39886" y="3352"/>
                </a:lnTo>
                <a:lnTo>
                  <a:pt x="52734" y="623"/>
                </a:lnTo>
                <a:lnTo>
                  <a:pt x="63372" y="0"/>
                </a:lnTo>
                <a:close/>
              </a:path>
            </a:pathLst>
          </a:custGeom>
          <a:ln w="10668">
            <a:solidFill>
              <a:srgbClr val="F97B2A"/>
            </a:solidFill>
          </a:ln>
        </p:spPr>
        <p:txBody>
          <a:bodyPr wrap="square" lIns="0" tIns="0" rIns="0" bIns="0" rtlCol="0">
            <a:noAutofit/>
          </a:bodyPr>
          <a:lstStyle/>
          <a:p>
            <a:endParaRPr/>
          </a:p>
        </p:txBody>
      </p:sp>
      <p:sp>
        <p:nvSpPr>
          <p:cNvPr id="49" name="object 49"/>
          <p:cNvSpPr/>
          <p:nvPr/>
        </p:nvSpPr>
        <p:spPr>
          <a:xfrm>
            <a:off x="3522979" y="403605"/>
            <a:ext cx="127254" cy="165608"/>
          </a:xfrm>
          <a:custGeom>
            <a:avLst/>
            <a:gdLst/>
            <a:ahLst/>
            <a:cxnLst/>
            <a:rect l="l" t="t" r="r" b="b"/>
            <a:pathLst>
              <a:path w="127254" h="165608">
                <a:moveTo>
                  <a:pt x="63373" y="0"/>
                </a:moveTo>
                <a:lnTo>
                  <a:pt x="77485" y="1158"/>
                </a:lnTo>
                <a:lnTo>
                  <a:pt x="90039" y="4650"/>
                </a:lnTo>
                <a:lnTo>
                  <a:pt x="101045" y="10500"/>
                </a:lnTo>
                <a:lnTo>
                  <a:pt x="109982" y="18161"/>
                </a:lnTo>
                <a:lnTo>
                  <a:pt x="117423" y="27798"/>
                </a:lnTo>
                <a:lnTo>
                  <a:pt x="122774" y="38968"/>
                </a:lnTo>
                <a:lnTo>
                  <a:pt x="126045" y="51646"/>
                </a:lnTo>
                <a:lnTo>
                  <a:pt x="127246" y="65811"/>
                </a:lnTo>
                <a:lnTo>
                  <a:pt x="127254" y="67056"/>
                </a:lnTo>
                <a:lnTo>
                  <a:pt x="126397" y="80944"/>
                </a:lnTo>
                <a:lnTo>
                  <a:pt x="123826" y="93919"/>
                </a:lnTo>
                <a:lnTo>
                  <a:pt x="119543" y="105974"/>
                </a:lnTo>
                <a:lnTo>
                  <a:pt x="113545" y="117098"/>
                </a:lnTo>
                <a:lnTo>
                  <a:pt x="105835" y="127285"/>
                </a:lnTo>
                <a:lnTo>
                  <a:pt x="99822" y="133477"/>
                </a:lnTo>
                <a:lnTo>
                  <a:pt x="90799" y="141058"/>
                </a:lnTo>
                <a:lnTo>
                  <a:pt x="80799" y="147683"/>
                </a:lnTo>
                <a:lnTo>
                  <a:pt x="69822" y="153355"/>
                </a:lnTo>
                <a:lnTo>
                  <a:pt x="57867" y="158077"/>
                </a:lnTo>
                <a:lnTo>
                  <a:pt x="44936" y="161852"/>
                </a:lnTo>
                <a:lnTo>
                  <a:pt x="31027" y="164682"/>
                </a:lnTo>
                <a:lnTo>
                  <a:pt x="24765" y="165608"/>
                </a:lnTo>
                <a:lnTo>
                  <a:pt x="22225" y="154559"/>
                </a:lnTo>
                <a:lnTo>
                  <a:pt x="34036" y="152527"/>
                </a:lnTo>
                <a:lnTo>
                  <a:pt x="43180" y="149987"/>
                </a:lnTo>
                <a:lnTo>
                  <a:pt x="50800" y="146558"/>
                </a:lnTo>
                <a:lnTo>
                  <a:pt x="56896" y="142494"/>
                </a:lnTo>
                <a:lnTo>
                  <a:pt x="62865" y="138430"/>
                </a:lnTo>
                <a:lnTo>
                  <a:pt x="67818" y="133604"/>
                </a:lnTo>
                <a:lnTo>
                  <a:pt x="71628" y="128270"/>
                </a:lnTo>
                <a:lnTo>
                  <a:pt x="75692" y="122682"/>
                </a:lnTo>
                <a:lnTo>
                  <a:pt x="78740" y="116713"/>
                </a:lnTo>
                <a:lnTo>
                  <a:pt x="80899" y="110490"/>
                </a:lnTo>
                <a:lnTo>
                  <a:pt x="82931" y="104267"/>
                </a:lnTo>
                <a:lnTo>
                  <a:pt x="84455" y="97790"/>
                </a:lnTo>
                <a:lnTo>
                  <a:pt x="85471" y="91186"/>
                </a:lnTo>
                <a:lnTo>
                  <a:pt x="78994" y="96901"/>
                </a:lnTo>
                <a:lnTo>
                  <a:pt x="72644" y="100711"/>
                </a:lnTo>
                <a:lnTo>
                  <a:pt x="66548" y="102489"/>
                </a:lnTo>
                <a:lnTo>
                  <a:pt x="60325" y="104267"/>
                </a:lnTo>
                <a:lnTo>
                  <a:pt x="53467" y="105156"/>
                </a:lnTo>
                <a:lnTo>
                  <a:pt x="45847" y="105156"/>
                </a:lnTo>
                <a:lnTo>
                  <a:pt x="39370" y="105156"/>
                </a:lnTo>
                <a:lnTo>
                  <a:pt x="33400" y="103886"/>
                </a:lnTo>
                <a:lnTo>
                  <a:pt x="27812" y="101473"/>
                </a:lnTo>
                <a:lnTo>
                  <a:pt x="22225" y="98933"/>
                </a:lnTo>
                <a:lnTo>
                  <a:pt x="17399" y="95377"/>
                </a:lnTo>
                <a:lnTo>
                  <a:pt x="13335" y="91059"/>
                </a:lnTo>
                <a:lnTo>
                  <a:pt x="9144" y="86614"/>
                </a:lnTo>
                <a:lnTo>
                  <a:pt x="5842" y="81153"/>
                </a:lnTo>
                <a:lnTo>
                  <a:pt x="3556" y="74930"/>
                </a:lnTo>
                <a:lnTo>
                  <a:pt x="1143" y="68580"/>
                </a:lnTo>
                <a:lnTo>
                  <a:pt x="0" y="61849"/>
                </a:lnTo>
                <a:lnTo>
                  <a:pt x="0" y="54483"/>
                </a:lnTo>
                <a:lnTo>
                  <a:pt x="1582" y="41290"/>
                </a:lnTo>
                <a:lnTo>
                  <a:pt x="6317" y="29513"/>
                </a:lnTo>
                <a:lnTo>
                  <a:pt x="14185" y="19112"/>
                </a:lnTo>
                <a:lnTo>
                  <a:pt x="18161" y="15367"/>
                </a:lnTo>
                <a:lnTo>
                  <a:pt x="28357" y="8261"/>
                </a:lnTo>
                <a:lnTo>
                  <a:pt x="39886" y="3352"/>
                </a:lnTo>
                <a:lnTo>
                  <a:pt x="52734" y="623"/>
                </a:lnTo>
                <a:lnTo>
                  <a:pt x="63373" y="0"/>
                </a:lnTo>
                <a:close/>
              </a:path>
            </a:pathLst>
          </a:custGeom>
          <a:ln w="10668">
            <a:solidFill>
              <a:srgbClr val="F97B2A"/>
            </a:solidFill>
          </a:ln>
        </p:spPr>
        <p:txBody>
          <a:bodyPr wrap="square" lIns="0" tIns="0" rIns="0" bIns="0" rtlCol="0">
            <a:noAutofit/>
          </a:bodyPr>
          <a:lstStyle/>
          <a:p>
            <a:endParaRPr/>
          </a:p>
        </p:txBody>
      </p:sp>
      <p:sp>
        <p:nvSpPr>
          <p:cNvPr id="50" name="object 50"/>
          <p:cNvSpPr/>
          <p:nvPr/>
        </p:nvSpPr>
        <p:spPr>
          <a:xfrm>
            <a:off x="3375152" y="403605"/>
            <a:ext cx="127253" cy="165608"/>
          </a:xfrm>
          <a:custGeom>
            <a:avLst/>
            <a:gdLst/>
            <a:ahLst/>
            <a:cxnLst/>
            <a:rect l="l" t="t" r="r" b="b"/>
            <a:pathLst>
              <a:path w="127253" h="165608">
                <a:moveTo>
                  <a:pt x="63373" y="0"/>
                </a:moveTo>
                <a:lnTo>
                  <a:pt x="77485" y="1158"/>
                </a:lnTo>
                <a:lnTo>
                  <a:pt x="90039" y="4650"/>
                </a:lnTo>
                <a:lnTo>
                  <a:pt x="101045" y="10500"/>
                </a:lnTo>
                <a:lnTo>
                  <a:pt x="109982" y="18161"/>
                </a:lnTo>
                <a:lnTo>
                  <a:pt x="117423" y="27798"/>
                </a:lnTo>
                <a:lnTo>
                  <a:pt x="122774" y="38968"/>
                </a:lnTo>
                <a:lnTo>
                  <a:pt x="126045" y="51646"/>
                </a:lnTo>
                <a:lnTo>
                  <a:pt x="127246" y="65811"/>
                </a:lnTo>
                <a:lnTo>
                  <a:pt x="127253" y="67056"/>
                </a:lnTo>
                <a:lnTo>
                  <a:pt x="126397" y="80944"/>
                </a:lnTo>
                <a:lnTo>
                  <a:pt x="123826" y="93919"/>
                </a:lnTo>
                <a:lnTo>
                  <a:pt x="119543" y="105974"/>
                </a:lnTo>
                <a:lnTo>
                  <a:pt x="113545" y="117098"/>
                </a:lnTo>
                <a:lnTo>
                  <a:pt x="105835" y="127285"/>
                </a:lnTo>
                <a:lnTo>
                  <a:pt x="99822" y="133477"/>
                </a:lnTo>
                <a:lnTo>
                  <a:pt x="90799" y="141058"/>
                </a:lnTo>
                <a:lnTo>
                  <a:pt x="80799" y="147683"/>
                </a:lnTo>
                <a:lnTo>
                  <a:pt x="69822" y="153355"/>
                </a:lnTo>
                <a:lnTo>
                  <a:pt x="57867" y="158077"/>
                </a:lnTo>
                <a:lnTo>
                  <a:pt x="44936" y="161852"/>
                </a:lnTo>
                <a:lnTo>
                  <a:pt x="31027" y="164682"/>
                </a:lnTo>
                <a:lnTo>
                  <a:pt x="24764" y="165608"/>
                </a:lnTo>
                <a:lnTo>
                  <a:pt x="22225" y="154559"/>
                </a:lnTo>
                <a:lnTo>
                  <a:pt x="34036" y="152527"/>
                </a:lnTo>
                <a:lnTo>
                  <a:pt x="43180" y="149987"/>
                </a:lnTo>
                <a:lnTo>
                  <a:pt x="50800" y="146558"/>
                </a:lnTo>
                <a:lnTo>
                  <a:pt x="56896" y="142494"/>
                </a:lnTo>
                <a:lnTo>
                  <a:pt x="62864" y="138430"/>
                </a:lnTo>
                <a:lnTo>
                  <a:pt x="67818" y="133604"/>
                </a:lnTo>
                <a:lnTo>
                  <a:pt x="71627" y="128270"/>
                </a:lnTo>
                <a:lnTo>
                  <a:pt x="75692" y="122682"/>
                </a:lnTo>
                <a:lnTo>
                  <a:pt x="78739" y="116713"/>
                </a:lnTo>
                <a:lnTo>
                  <a:pt x="80899" y="110490"/>
                </a:lnTo>
                <a:lnTo>
                  <a:pt x="82931" y="104267"/>
                </a:lnTo>
                <a:lnTo>
                  <a:pt x="84455" y="97790"/>
                </a:lnTo>
                <a:lnTo>
                  <a:pt x="85471" y="91186"/>
                </a:lnTo>
                <a:lnTo>
                  <a:pt x="78994" y="96901"/>
                </a:lnTo>
                <a:lnTo>
                  <a:pt x="72644" y="100711"/>
                </a:lnTo>
                <a:lnTo>
                  <a:pt x="66548" y="102489"/>
                </a:lnTo>
                <a:lnTo>
                  <a:pt x="60325" y="104267"/>
                </a:lnTo>
                <a:lnTo>
                  <a:pt x="53467" y="105156"/>
                </a:lnTo>
                <a:lnTo>
                  <a:pt x="45847" y="105156"/>
                </a:lnTo>
                <a:lnTo>
                  <a:pt x="39370" y="105156"/>
                </a:lnTo>
                <a:lnTo>
                  <a:pt x="33400" y="103886"/>
                </a:lnTo>
                <a:lnTo>
                  <a:pt x="27812" y="101473"/>
                </a:lnTo>
                <a:lnTo>
                  <a:pt x="22225" y="98933"/>
                </a:lnTo>
                <a:lnTo>
                  <a:pt x="17399" y="95377"/>
                </a:lnTo>
                <a:lnTo>
                  <a:pt x="13335" y="91059"/>
                </a:lnTo>
                <a:lnTo>
                  <a:pt x="9144" y="86614"/>
                </a:lnTo>
                <a:lnTo>
                  <a:pt x="5842" y="81153"/>
                </a:lnTo>
                <a:lnTo>
                  <a:pt x="3556" y="74930"/>
                </a:lnTo>
                <a:lnTo>
                  <a:pt x="1143" y="68580"/>
                </a:lnTo>
                <a:lnTo>
                  <a:pt x="0" y="61849"/>
                </a:lnTo>
                <a:lnTo>
                  <a:pt x="0" y="54483"/>
                </a:lnTo>
                <a:lnTo>
                  <a:pt x="1582" y="41290"/>
                </a:lnTo>
                <a:lnTo>
                  <a:pt x="6317" y="29513"/>
                </a:lnTo>
                <a:lnTo>
                  <a:pt x="14185" y="19112"/>
                </a:lnTo>
                <a:lnTo>
                  <a:pt x="18161" y="15367"/>
                </a:lnTo>
                <a:lnTo>
                  <a:pt x="28357" y="8261"/>
                </a:lnTo>
                <a:lnTo>
                  <a:pt x="39886" y="3352"/>
                </a:lnTo>
                <a:lnTo>
                  <a:pt x="52734" y="623"/>
                </a:lnTo>
                <a:lnTo>
                  <a:pt x="63373" y="0"/>
                </a:lnTo>
                <a:close/>
              </a:path>
            </a:pathLst>
          </a:custGeom>
          <a:ln w="10668">
            <a:solidFill>
              <a:srgbClr val="F97B2A"/>
            </a:solidFill>
          </a:ln>
        </p:spPr>
        <p:txBody>
          <a:bodyPr wrap="square" lIns="0" tIns="0" rIns="0" bIns="0" rtlCol="0">
            <a:noAutofit/>
          </a:bodyPr>
          <a:lstStyle/>
          <a:p>
            <a:endParaRPr/>
          </a:p>
        </p:txBody>
      </p:sp>
      <p:sp>
        <p:nvSpPr>
          <p:cNvPr id="51" name="object 51"/>
          <p:cNvSpPr/>
          <p:nvPr/>
        </p:nvSpPr>
        <p:spPr>
          <a:xfrm>
            <a:off x="2165350" y="379095"/>
            <a:ext cx="42925" cy="66293"/>
          </a:xfrm>
          <a:custGeom>
            <a:avLst/>
            <a:gdLst/>
            <a:ahLst/>
            <a:cxnLst/>
            <a:rect l="l" t="t" r="r" b="b"/>
            <a:pathLst>
              <a:path w="42925" h="66293">
                <a:moveTo>
                  <a:pt x="0" y="0"/>
                </a:moveTo>
                <a:lnTo>
                  <a:pt x="0" y="66293"/>
                </a:lnTo>
                <a:lnTo>
                  <a:pt x="8508" y="66293"/>
                </a:lnTo>
                <a:lnTo>
                  <a:pt x="22402" y="64396"/>
                </a:lnTo>
                <a:lnTo>
                  <a:pt x="32961" y="58649"/>
                </a:lnTo>
                <a:lnTo>
                  <a:pt x="40097" y="48164"/>
                </a:lnTo>
                <a:lnTo>
                  <a:pt x="42801" y="34697"/>
                </a:lnTo>
                <a:lnTo>
                  <a:pt x="42925" y="30479"/>
                </a:lnTo>
                <a:lnTo>
                  <a:pt x="42925" y="19938"/>
                </a:lnTo>
                <a:lnTo>
                  <a:pt x="40005" y="12191"/>
                </a:lnTo>
                <a:lnTo>
                  <a:pt x="34036" y="7365"/>
                </a:lnTo>
                <a:lnTo>
                  <a:pt x="23747" y="1956"/>
                </a:lnTo>
                <a:lnTo>
                  <a:pt x="9904" y="8"/>
                </a:lnTo>
                <a:lnTo>
                  <a:pt x="8762" y="0"/>
                </a:lnTo>
                <a:lnTo>
                  <a:pt x="0" y="0"/>
                </a:lnTo>
                <a:close/>
              </a:path>
            </a:pathLst>
          </a:custGeom>
          <a:ln w="10668">
            <a:solidFill>
              <a:srgbClr val="F97B2A"/>
            </a:solidFill>
          </a:ln>
        </p:spPr>
        <p:txBody>
          <a:bodyPr wrap="square" lIns="0" tIns="0" rIns="0" bIns="0" rtlCol="0">
            <a:noAutofit/>
          </a:bodyPr>
          <a:lstStyle/>
          <a:p>
            <a:endParaRPr/>
          </a:p>
        </p:txBody>
      </p:sp>
      <p:sp>
        <p:nvSpPr>
          <p:cNvPr id="52" name="object 52"/>
          <p:cNvSpPr/>
          <p:nvPr/>
        </p:nvSpPr>
        <p:spPr>
          <a:xfrm>
            <a:off x="2767584" y="375412"/>
            <a:ext cx="82296" cy="145414"/>
          </a:xfrm>
          <a:custGeom>
            <a:avLst/>
            <a:gdLst/>
            <a:ahLst/>
            <a:cxnLst/>
            <a:rect l="l" t="t" r="r" b="b"/>
            <a:pathLst>
              <a:path w="82296" h="145414">
                <a:moveTo>
                  <a:pt x="41275" y="0"/>
                </a:moveTo>
                <a:lnTo>
                  <a:pt x="28292" y="2346"/>
                </a:lnTo>
                <a:lnTo>
                  <a:pt x="17684" y="9408"/>
                </a:lnTo>
                <a:lnTo>
                  <a:pt x="10541" y="19176"/>
                </a:lnTo>
                <a:lnTo>
                  <a:pt x="6268" y="28850"/>
                </a:lnTo>
                <a:lnTo>
                  <a:pt x="3093" y="40184"/>
                </a:lnTo>
                <a:lnTo>
                  <a:pt x="1023" y="53187"/>
                </a:lnTo>
                <a:lnTo>
                  <a:pt x="68" y="67870"/>
                </a:lnTo>
                <a:lnTo>
                  <a:pt x="0" y="73405"/>
                </a:lnTo>
                <a:lnTo>
                  <a:pt x="464" y="86444"/>
                </a:lnTo>
                <a:lnTo>
                  <a:pt x="1859" y="98847"/>
                </a:lnTo>
                <a:lnTo>
                  <a:pt x="3810" y="110236"/>
                </a:lnTo>
                <a:lnTo>
                  <a:pt x="6223" y="117855"/>
                </a:lnTo>
                <a:lnTo>
                  <a:pt x="9525" y="124460"/>
                </a:lnTo>
                <a:lnTo>
                  <a:pt x="12827" y="131063"/>
                </a:lnTo>
                <a:lnTo>
                  <a:pt x="17145" y="136271"/>
                </a:lnTo>
                <a:lnTo>
                  <a:pt x="22225" y="139953"/>
                </a:lnTo>
                <a:lnTo>
                  <a:pt x="27432" y="143637"/>
                </a:lnTo>
                <a:lnTo>
                  <a:pt x="33655" y="145414"/>
                </a:lnTo>
                <a:lnTo>
                  <a:pt x="41275" y="145414"/>
                </a:lnTo>
                <a:lnTo>
                  <a:pt x="48641" y="145414"/>
                </a:lnTo>
                <a:lnTo>
                  <a:pt x="54864" y="143637"/>
                </a:lnTo>
                <a:lnTo>
                  <a:pt x="60198" y="139826"/>
                </a:lnTo>
                <a:lnTo>
                  <a:pt x="65532" y="136143"/>
                </a:lnTo>
                <a:lnTo>
                  <a:pt x="69723" y="131063"/>
                </a:lnTo>
                <a:lnTo>
                  <a:pt x="72771" y="124587"/>
                </a:lnTo>
                <a:lnTo>
                  <a:pt x="76200" y="117728"/>
                </a:lnTo>
                <a:lnTo>
                  <a:pt x="78613" y="110109"/>
                </a:lnTo>
                <a:lnTo>
                  <a:pt x="80137" y="101473"/>
                </a:lnTo>
                <a:lnTo>
                  <a:pt x="81595" y="89651"/>
                </a:lnTo>
                <a:lnTo>
                  <a:pt x="82260" y="76518"/>
                </a:lnTo>
                <a:lnTo>
                  <a:pt x="82296" y="72516"/>
                </a:lnTo>
                <a:lnTo>
                  <a:pt x="81870" y="59610"/>
                </a:lnTo>
                <a:lnTo>
                  <a:pt x="80593" y="47134"/>
                </a:lnTo>
                <a:lnTo>
                  <a:pt x="78993" y="36957"/>
                </a:lnTo>
                <a:lnTo>
                  <a:pt x="76835" y="29210"/>
                </a:lnTo>
                <a:lnTo>
                  <a:pt x="73660" y="22478"/>
                </a:lnTo>
                <a:lnTo>
                  <a:pt x="70485" y="15748"/>
                </a:lnTo>
                <a:lnTo>
                  <a:pt x="66293" y="10287"/>
                </a:lnTo>
                <a:lnTo>
                  <a:pt x="60960" y="6223"/>
                </a:lnTo>
                <a:lnTo>
                  <a:pt x="55753" y="2032"/>
                </a:lnTo>
                <a:lnTo>
                  <a:pt x="49149" y="0"/>
                </a:lnTo>
                <a:lnTo>
                  <a:pt x="41275" y="0"/>
                </a:lnTo>
                <a:close/>
              </a:path>
            </a:pathLst>
          </a:custGeom>
          <a:ln w="10667">
            <a:solidFill>
              <a:srgbClr val="F97B2A"/>
            </a:solidFill>
          </a:ln>
        </p:spPr>
        <p:txBody>
          <a:bodyPr wrap="square" lIns="0" tIns="0" rIns="0" bIns="0" rtlCol="0">
            <a:noAutofit/>
          </a:bodyPr>
          <a:lstStyle/>
          <a:p>
            <a:endParaRPr/>
          </a:p>
        </p:txBody>
      </p:sp>
      <p:sp>
        <p:nvSpPr>
          <p:cNvPr id="53" name="object 53"/>
          <p:cNvSpPr/>
          <p:nvPr/>
        </p:nvSpPr>
        <p:spPr>
          <a:xfrm>
            <a:off x="2905760" y="368935"/>
            <a:ext cx="186435" cy="159257"/>
          </a:xfrm>
          <a:custGeom>
            <a:avLst/>
            <a:gdLst/>
            <a:ahLst/>
            <a:cxnLst/>
            <a:rect l="l" t="t" r="r" b="b"/>
            <a:pathLst>
              <a:path w="186435" h="159257">
                <a:moveTo>
                  <a:pt x="0" y="0"/>
                </a:moveTo>
                <a:lnTo>
                  <a:pt x="59562" y="0"/>
                </a:lnTo>
                <a:lnTo>
                  <a:pt x="146176" y="107187"/>
                </a:lnTo>
                <a:lnTo>
                  <a:pt x="146176" y="47243"/>
                </a:lnTo>
                <a:lnTo>
                  <a:pt x="146176" y="37718"/>
                </a:lnTo>
                <a:lnTo>
                  <a:pt x="145541" y="30606"/>
                </a:lnTo>
                <a:lnTo>
                  <a:pt x="144271" y="25907"/>
                </a:lnTo>
                <a:lnTo>
                  <a:pt x="143001" y="21336"/>
                </a:lnTo>
                <a:lnTo>
                  <a:pt x="140969" y="17906"/>
                </a:lnTo>
                <a:lnTo>
                  <a:pt x="138302" y="15620"/>
                </a:lnTo>
                <a:lnTo>
                  <a:pt x="136144" y="13969"/>
                </a:lnTo>
                <a:lnTo>
                  <a:pt x="132969" y="12445"/>
                </a:lnTo>
                <a:lnTo>
                  <a:pt x="128650" y="11302"/>
                </a:lnTo>
                <a:lnTo>
                  <a:pt x="124459" y="10032"/>
                </a:lnTo>
                <a:lnTo>
                  <a:pt x="121031" y="9143"/>
                </a:lnTo>
                <a:lnTo>
                  <a:pt x="118363" y="8762"/>
                </a:lnTo>
                <a:lnTo>
                  <a:pt x="118363" y="0"/>
                </a:lnTo>
                <a:lnTo>
                  <a:pt x="186435" y="0"/>
                </a:lnTo>
                <a:lnTo>
                  <a:pt x="186435" y="8762"/>
                </a:lnTo>
                <a:lnTo>
                  <a:pt x="184276" y="8889"/>
                </a:lnTo>
                <a:lnTo>
                  <a:pt x="181356" y="9398"/>
                </a:lnTo>
                <a:lnTo>
                  <a:pt x="177419" y="9905"/>
                </a:lnTo>
                <a:lnTo>
                  <a:pt x="173608" y="10540"/>
                </a:lnTo>
                <a:lnTo>
                  <a:pt x="170052" y="12064"/>
                </a:lnTo>
                <a:lnTo>
                  <a:pt x="167004" y="14350"/>
                </a:lnTo>
                <a:lnTo>
                  <a:pt x="164210" y="16255"/>
                </a:lnTo>
                <a:lnTo>
                  <a:pt x="162306" y="19812"/>
                </a:lnTo>
                <a:lnTo>
                  <a:pt x="161162" y="24637"/>
                </a:lnTo>
                <a:lnTo>
                  <a:pt x="159892" y="29463"/>
                </a:lnTo>
                <a:lnTo>
                  <a:pt x="159384" y="36702"/>
                </a:lnTo>
                <a:lnTo>
                  <a:pt x="159384" y="46100"/>
                </a:lnTo>
                <a:lnTo>
                  <a:pt x="159384" y="159257"/>
                </a:lnTo>
                <a:lnTo>
                  <a:pt x="139445" y="159257"/>
                </a:lnTo>
                <a:lnTo>
                  <a:pt x="40893" y="36829"/>
                </a:lnTo>
                <a:lnTo>
                  <a:pt x="40893" y="111251"/>
                </a:lnTo>
                <a:lnTo>
                  <a:pt x="40893" y="120395"/>
                </a:lnTo>
                <a:lnTo>
                  <a:pt x="41401" y="127380"/>
                </a:lnTo>
                <a:lnTo>
                  <a:pt x="42671" y="132206"/>
                </a:lnTo>
                <a:lnTo>
                  <a:pt x="43941" y="137032"/>
                </a:lnTo>
                <a:lnTo>
                  <a:pt x="45846" y="140588"/>
                </a:lnTo>
                <a:lnTo>
                  <a:pt x="48640" y="142748"/>
                </a:lnTo>
                <a:lnTo>
                  <a:pt x="50672" y="144399"/>
                </a:lnTo>
                <a:lnTo>
                  <a:pt x="53847" y="145923"/>
                </a:lnTo>
                <a:lnTo>
                  <a:pt x="58292" y="147192"/>
                </a:lnTo>
                <a:lnTo>
                  <a:pt x="62610" y="148462"/>
                </a:lnTo>
                <a:lnTo>
                  <a:pt x="66166" y="149225"/>
                </a:lnTo>
                <a:lnTo>
                  <a:pt x="68706" y="149732"/>
                </a:lnTo>
                <a:lnTo>
                  <a:pt x="68706" y="158368"/>
                </a:lnTo>
                <a:lnTo>
                  <a:pt x="634" y="158368"/>
                </a:lnTo>
                <a:lnTo>
                  <a:pt x="634" y="149732"/>
                </a:lnTo>
                <a:lnTo>
                  <a:pt x="3556" y="149478"/>
                </a:lnTo>
                <a:lnTo>
                  <a:pt x="6857" y="148970"/>
                </a:lnTo>
                <a:lnTo>
                  <a:pt x="10667" y="148081"/>
                </a:lnTo>
                <a:lnTo>
                  <a:pt x="14350" y="147192"/>
                </a:lnTo>
                <a:lnTo>
                  <a:pt x="17525" y="145923"/>
                </a:lnTo>
                <a:lnTo>
                  <a:pt x="20065" y="144144"/>
                </a:lnTo>
                <a:lnTo>
                  <a:pt x="22987" y="141986"/>
                </a:lnTo>
                <a:lnTo>
                  <a:pt x="25018" y="138684"/>
                </a:lnTo>
                <a:lnTo>
                  <a:pt x="26034" y="134365"/>
                </a:lnTo>
                <a:lnTo>
                  <a:pt x="27177" y="130048"/>
                </a:lnTo>
                <a:lnTo>
                  <a:pt x="27685" y="122681"/>
                </a:lnTo>
                <a:lnTo>
                  <a:pt x="27685" y="112394"/>
                </a:lnTo>
                <a:lnTo>
                  <a:pt x="27685" y="37464"/>
                </a:lnTo>
                <a:lnTo>
                  <a:pt x="27685" y="33654"/>
                </a:lnTo>
                <a:lnTo>
                  <a:pt x="27050" y="30225"/>
                </a:lnTo>
                <a:lnTo>
                  <a:pt x="25907" y="26924"/>
                </a:lnTo>
                <a:lnTo>
                  <a:pt x="24764" y="23494"/>
                </a:lnTo>
                <a:lnTo>
                  <a:pt x="22987" y="20700"/>
                </a:lnTo>
                <a:lnTo>
                  <a:pt x="20573" y="18287"/>
                </a:lnTo>
                <a:lnTo>
                  <a:pt x="17906" y="15748"/>
                </a:lnTo>
                <a:lnTo>
                  <a:pt x="14858" y="13842"/>
                </a:lnTo>
                <a:lnTo>
                  <a:pt x="11556" y="12318"/>
                </a:lnTo>
                <a:lnTo>
                  <a:pt x="8127" y="10922"/>
                </a:lnTo>
                <a:lnTo>
                  <a:pt x="4317" y="9778"/>
                </a:lnTo>
                <a:lnTo>
                  <a:pt x="0" y="8889"/>
                </a:lnTo>
                <a:lnTo>
                  <a:pt x="0"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54" name="object 54"/>
          <p:cNvSpPr/>
          <p:nvPr/>
        </p:nvSpPr>
        <p:spPr>
          <a:xfrm>
            <a:off x="2387219" y="368935"/>
            <a:ext cx="186308" cy="158368"/>
          </a:xfrm>
          <a:custGeom>
            <a:avLst/>
            <a:gdLst/>
            <a:ahLst/>
            <a:cxnLst/>
            <a:rect l="l" t="t" r="r" b="b"/>
            <a:pathLst>
              <a:path w="186308" h="158368">
                <a:moveTo>
                  <a:pt x="0" y="0"/>
                </a:moveTo>
                <a:lnTo>
                  <a:pt x="86994" y="0"/>
                </a:lnTo>
                <a:lnTo>
                  <a:pt x="86994" y="8762"/>
                </a:lnTo>
                <a:lnTo>
                  <a:pt x="84708" y="8889"/>
                </a:lnTo>
                <a:lnTo>
                  <a:pt x="81914" y="9270"/>
                </a:lnTo>
                <a:lnTo>
                  <a:pt x="78612" y="9651"/>
                </a:lnTo>
                <a:lnTo>
                  <a:pt x="75437" y="10032"/>
                </a:lnTo>
                <a:lnTo>
                  <a:pt x="72643" y="10667"/>
                </a:lnTo>
                <a:lnTo>
                  <a:pt x="70357" y="11429"/>
                </a:lnTo>
                <a:lnTo>
                  <a:pt x="67437" y="12318"/>
                </a:lnTo>
                <a:lnTo>
                  <a:pt x="65531" y="13842"/>
                </a:lnTo>
                <a:lnTo>
                  <a:pt x="64516" y="16001"/>
                </a:lnTo>
                <a:lnTo>
                  <a:pt x="63626" y="18034"/>
                </a:lnTo>
                <a:lnTo>
                  <a:pt x="63118" y="20319"/>
                </a:lnTo>
                <a:lnTo>
                  <a:pt x="63118" y="22860"/>
                </a:lnTo>
                <a:lnTo>
                  <a:pt x="63118" y="76200"/>
                </a:lnTo>
                <a:lnTo>
                  <a:pt x="67818" y="76200"/>
                </a:lnTo>
                <a:lnTo>
                  <a:pt x="76324" y="68364"/>
                </a:lnTo>
                <a:lnTo>
                  <a:pt x="86111" y="59103"/>
                </a:lnTo>
                <a:lnTo>
                  <a:pt x="88137" y="57150"/>
                </a:lnTo>
                <a:lnTo>
                  <a:pt x="98356" y="47123"/>
                </a:lnTo>
                <a:lnTo>
                  <a:pt x="106044" y="38862"/>
                </a:lnTo>
                <a:lnTo>
                  <a:pt x="112013" y="32257"/>
                </a:lnTo>
                <a:lnTo>
                  <a:pt x="116458" y="27050"/>
                </a:lnTo>
                <a:lnTo>
                  <a:pt x="119125" y="23113"/>
                </a:lnTo>
                <a:lnTo>
                  <a:pt x="121919" y="19303"/>
                </a:lnTo>
                <a:lnTo>
                  <a:pt x="123317" y="15875"/>
                </a:lnTo>
                <a:lnTo>
                  <a:pt x="123317" y="13080"/>
                </a:lnTo>
                <a:lnTo>
                  <a:pt x="123317" y="11811"/>
                </a:lnTo>
                <a:lnTo>
                  <a:pt x="122047" y="10794"/>
                </a:lnTo>
                <a:lnTo>
                  <a:pt x="119380" y="10160"/>
                </a:lnTo>
                <a:lnTo>
                  <a:pt x="116712" y="9525"/>
                </a:lnTo>
                <a:lnTo>
                  <a:pt x="112522" y="9016"/>
                </a:lnTo>
                <a:lnTo>
                  <a:pt x="107061" y="8762"/>
                </a:lnTo>
                <a:lnTo>
                  <a:pt x="107061" y="0"/>
                </a:lnTo>
                <a:lnTo>
                  <a:pt x="175894" y="0"/>
                </a:lnTo>
                <a:lnTo>
                  <a:pt x="175894" y="8762"/>
                </a:lnTo>
                <a:lnTo>
                  <a:pt x="167639" y="9651"/>
                </a:lnTo>
                <a:lnTo>
                  <a:pt x="160655" y="11175"/>
                </a:lnTo>
                <a:lnTo>
                  <a:pt x="154939" y="13207"/>
                </a:lnTo>
                <a:lnTo>
                  <a:pt x="149351" y="15366"/>
                </a:lnTo>
                <a:lnTo>
                  <a:pt x="143763" y="18923"/>
                </a:lnTo>
                <a:lnTo>
                  <a:pt x="138175" y="23875"/>
                </a:lnTo>
                <a:lnTo>
                  <a:pt x="127885" y="33294"/>
                </a:lnTo>
                <a:lnTo>
                  <a:pt x="119453" y="41457"/>
                </a:lnTo>
                <a:lnTo>
                  <a:pt x="110649" y="50376"/>
                </a:lnTo>
                <a:lnTo>
                  <a:pt x="101060" y="60066"/>
                </a:lnTo>
                <a:lnTo>
                  <a:pt x="98551" y="62611"/>
                </a:lnTo>
                <a:lnTo>
                  <a:pt x="105634" y="71199"/>
                </a:lnTo>
                <a:lnTo>
                  <a:pt x="113489" y="80952"/>
                </a:lnTo>
                <a:lnTo>
                  <a:pt x="122162" y="91869"/>
                </a:lnTo>
                <a:lnTo>
                  <a:pt x="124332" y="94614"/>
                </a:lnTo>
                <a:lnTo>
                  <a:pt x="132364" y="104627"/>
                </a:lnTo>
                <a:lnTo>
                  <a:pt x="140380" y="114532"/>
                </a:lnTo>
                <a:lnTo>
                  <a:pt x="148368" y="124328"/>
                </a:lnTo>
                <a:lnTo>
                  <a:pt x="154305" y="131572"/>
                </a:lnTo>
                <a:lnTo>
                  <a:pt x="156844" y="134619"/>
                </a:lnTo>
                <a:lnTo>
                  <a:pt x="159766" y="137540"/>
                </a:lnTo>
                <a:lnTo>
                  <a:pt x="163068" y="140335"/>
                </a:lnTo>
                <a:lnTo>
                  <a:pt x="166369" y="143001"/>
                </a:lnTo>
                <a:lnTo>
                  <a:pt x="169925" y="145287"/>
                </a:lnTo>
                <a:lnTo>
                  <a:pt x="173862" y="147065"/>
                </a:lnTo>
                <a:lnTo>
                  <a:pt x="175768" y="147827"/>
                </a:lnTo>
                <a:lnTo>
                  <a:pt x="177800" y="148462"/>
                </a:lnTo>
                <a:lnTo>
                  <a:pt x="180212" y="148970"/>
                </a:lnTo>
                <a:lnTo>
                  <a:pt x="182625" y="149351"/>
                </a:lnTo>
                <a:lnTo>
                  <a:pt x="184657" y="149605"/>
                </a:lnTo>
                <a:lnTo>
                  <a:pt x="186308" y="149732"/>
                </a:lnTo>
                <a:lnTo>
                  <a:pt x="186308" y="158368"/>
                </a:lnTo>
                <a:lnTo>
                  <a:pt x="123570" y="158368"/>
                </a:lnTo>
                <a:lnTo>
                  <a:pt x="115723" y="146533"/>
                </a:lnTo>
                <a:lnTo>
                  <a:pt x="108313" y="135864"/>
                </a:lnTo>
                <a:lnTo>
                  <a:pt x="101339" y="126345"/>
                </a:lnTo>
                <a:lnTo>
                  <a:pt x="98043" y="122047"/>
                </a:lnTo>
                <a:lnTo>
                  <a:pt x="91393" y="113555"/>
                </a:lnTo>
                <a:lnTo>
                  <a:pt x="83830" y="103984"/>
                </a:lnTo>
                <a:lnTo>
                  <a:pt x="75341" y="93318"/>
                </a:lnTo>
                <a:lnTo>
                  <a:pt x="68961" y="85343"/>
                </a:lnTo>
                <a:lnTo>
                  <a:pt x="63118" y="85343"/>
                </a:lnTo>
                <a:lnTo>
                  <a:pt x="63118" y="135127"/>
                </a:lnTo>
                <a:lnTo>
                  <a:pt x="63118" y="137794"/>
                </a:lnTo>
                <a:lnTo>
                  <a:pt x="63626" y="140080"/>
                </a:lnTo>
                <a:lnTo>
                  <a:pt x="64516" y="141859"/>
                </a:lnTo>
                <a:lnTo>
                  <a:pt x="65531" y="143763"/>
                </a:lnTo>
                <a:lnTo>
                  <a:pt x="67437" y="145287"/>
                </a:lnTo>
                <a:lnTo>
                  <a:pt x="70357" y="146557"/>
                </a:lnTo>
                <a:lnTo>
                  <a:pt x="71755" y="147192"/>
                </a:lnTo>
                <a:lnTo>
                  <a:pt x="73660" y="147827"/>
                </a:lnTo>
                <a:lnTo>
                  <a:pt x="76326" y="148336"/>
                </a:lnTo>
                <a:lnTo>
                  <a:pt x="78993" y="148970"/>
                </a:lnTo>
                <a:lnTo>
                  <a:pt x="81533" y="149351"/>
                </a:lnTo>
                <a:lnTo>
                  <a:pt x="84200" y="149732"/>
                </a:lnTo>
                <a:lnTo>
                  <a:pt x="84200" y="158368"/>
                </a:lnTo>
                <a:lnTo>
                  <a:pt x="0" y="158368"/>
                </a:lnTo>
                <a:lnTo>
                  <a:pt x="0" y="149732"/>
                </a:lnTo>
                <a:lnTo>
                  <a:pt x="2031" y="149605"/>
                </a:lnTo>
                <a:lnTo>
                  <a:pt x="4825" y="149351"/>
                </a:lnTo>
                <a:lnTo>
                  <a:pt x="8508" y="149098"/>
                </a:lnTo>
                <a:lnTo>
                  <a:pt x="12192" y="148716"/>
                </a:lnTo>
                <a:lnTo>
                  <a:pt x="14858" y="148336"/>
                </a:lnTo>
                <a:lnTo>
                  <a:pt x="16382" y="147700"/>
                </a:lnTo>
                <a:lnTo>
                  <a:pt x="19050" y="146685"/>
                </a:lnTo>
                <a:lnTo>
                  <a:pt x="20828" y="145161"/>
                </a:lnTo>
                <a:lnTo>
                  <a:pt x="21970" y="143382"/>
                </a:lnTo>
                <a:lnTo>
                  <a:pt x="22987" y="141477"/>
                </a:lnTo>
                <a:lnTo>
                  <a:pt x="23494" y="139191"/>
                </a:lnTo>
                <a:lnTo>
                  <a:pt x="23494" y="136270"/>
                </a:lnTo>
                <a:lnTo>
                  <a:pt x="23494" y="24002"/>
                </a:lnTo>
                <a:lnTo>
                  <a:pt x="23494" y="21462"/>
                </a:lnTo>
                <a:lnTo>
                  <a:pt x="22987" y="19176"/>
                </a:lnTo>
                <a:lnTo>
                  <a:pt x="22098" y="17399"/>
                </a:lnTo>
                <a:lnTo>
                  <a:pt x="21208" y="15620"/>
                </a:lnTo>
                <a:lnTo>
                  <a:pt x="19304" y="14097"/>
                </a:lnTo>
                <a:lnTo>
                  <a:pt x="16382" y="12573"/>
                </a:lnTo>
                <a:lnTo>
                  <a:pt x="13969" y="11556"/>
                </a:lnTo>
                <a:lnTo>
                  <a:pt x="11175" y="10794"/>
                </a:lnTo>
                <a:lnTo>
                  <a:pt x="8000" y="10032"/>
                </a:lnTo>
                <a:lnTo>
                  <a:pt x="4699" y="9398"/>
                </a:lnTo>
                <a:lnTo>
                  <a:pt x="2031" y="8889"/>
                </a:lnTo>
                <a:lnTo>
                  <a:pt x="0" y="8762"/>
                </a:lnTo>
                <a:lnTo>
                  <a:pt x="0"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55" name="object 55"/>
          <p:cNvSpPr/>
          <p:nvPr/>
        </p:nvSpPr>
        <p:spPr>
          <a:xfrm>
            <a:off x="2284730" y="368935"/>
            <a:ext cx="87756" cy="158368"/>
          </a:xfrm>
          <a:custGeom>
            <a:avLst/>
            <a:gdLst/>
            <a:ahLst/>
            <a:cxnLst/>
            <a:rect l="l" t="t" r="r" b="b"/>
            <a:pathLst>
              <a:path w="87756" h="158368">
                <a:moveTo>
                  <a:pt x="0" y="0"/>
                </a:moveTo>
                <a:lnTo>
                  <a:pt x="87756" y="0"/>
                </a:lnTo>
                <a:lnTo>
                  <a:pt x="87756" y="8762"/>
                </a:lnTo>
                <a:lnTo>
                  <a:pt x="85597" y="8889"/>
                </a:lnTo>
                <a:lnTo>
                  <a:pt x="82803" y="9270"/>
                </a:lnTo>
                <a:lnTo>
                  <a:pt x="79501" y="9651"/>
                </a:lnTo>
                <a:lnTo>
                  <a:pt x="76072" y="10032"/>
                </a:lnTo>
                <a:lnTo>
                  <a:pt x="73278" y="10667"/>
                </a:lnTo>
                <a:lnTo>
                  <a:pt x="70993" y="11429"/>
                </a:lnTo>
                <a:lnTo>
                  <a:pt x="68071" y="12318"/>
                </a:lnTo>
                <a:lnTo>
                  <a:pt x="66167" y="13842"/>
                </a:lnTo>
                <a:lnTo>
                  <a:pt x="65150" y="15875"/>
                </a:lnTo>
                <a:lnTo>
                  <a:pt x="64134" y="18034"/>
                </a:lnTo>
                <a:lnTo>
                  <a:pt x="63753" y="20319"/>
                </a:lnTo>
                <a:lnTo>
                  <a:pt x="63753" y="22860"/>
                </a:lnTo>
                <a:lnTo>
                  <a:pt x="63753" y="135127"/>
                </a:lnTo>
                <a:lnTo>
                  <a:pt x="63753" y="137794"/>
                </a:lnTo>
                <a:lnTo>
                  <a:pt x="64262" y="140080"/>
                </a:lnTo>
                <a:lnTo>
                  <a:pt x="65150" y="141986"/>
                </a:lnTo>
                <a:lnTo>
                  <a:pt x="66167" y="143890"/>
                </a:lnTo>
                <a:lnTo>
                  <a:pt x="68071" y="145414"/>
                </a:lnTo>
                <a:lnTo>
                  <a:pt x="70993" y="146557"/>
                </a:lnTo>
                <a:lnTo>
                  <a:pt x="72517" y="147192"/>
                </a:lnTo>
                <a:lnTo>
                  <a:pt x="75056" y="147954"/>
                </a:lnTo>
                <a:lnTo>
                  <a:pt x="78739" y="148589"/>
                </a:lnTo>
                <a:lnTo>
                  <a:pt x="82295" y="149225"/>
                </a:lnTo>
                <a:lnTo>
                  <a:pt x="85343" y="149605"/>
                </a:lnTo>
                <a:lnTo>
                  <a:pt x="87756" y="149732"/>
                </a:lnTo>
                <a:lnTo>
                  <a:pt x="87756" y="158368"/>
                </a:lnTo>
                <a:lnTo>
                  <a:pt x="0" y="158368"/>
                </a:lnTo>
                <a:lnTo>
                  <a:pt x="0" y="149732"/>
                </a:lnTo>
                <a:lnTo>
                  <a:pt x="2031" y="149605"/>
                </a:lnTo>
                <a:lnTo>
                  <a:pt x="4952" y="149351"/>
                </a:lnTo>
                <a:lnTo>
                  <a:pt x="8889" y="149098"/>
                </a:lnTo>
                <a:lnTo>
                  <a:pt x="12700" y="148716"/>
                </a:lnTo>
                <a:lnTo>
                  <a:pt x="15493" y="148336"/>
                </a:lnTo>
                <a:lnTo>
                  <a:pt x="16890" y="147700"/>
                </a:lnTo>
                <a:lnTo>
                  <a:pt x="19684" y="146557"/>
                </a:lnTo>
                <a:lnTo>
                  <a:pt x="21589" y="145161"/>
                </a:lnTo>
                <a:lnTo>
                  <a:pt x="22606" y="143255"/>
                </a:lnTo>
                <a:lnTo>
                  <a:pt x="23621" y="141477"/>
                </a:lnTo>
                <a:lnTo>
                  <a:pt x="24130" y="139191"/>
                </a:lnTo>
                <a:lnTo>
                  <a:pt x="24130" y="136270"/>
                </a:lnTo>
                <a:lnTo>
                  <a:pt x="24130" y="24002"/>
                </a:lnTo>
                <a:lnTo>
                  <a:pt x="24130" y="21462"/>
                </a:lnTo>
                <a:lnTo>
                  <a:pt x="23621" y="19303"/>
                </a:lnTo>
                <a:lnTo>
                  <a:pt x="22606" y="17272"/>
                </a:lnTo>
                <a:lnTo>
                  <a:pt x="21717" y="15366"/>
                </a:lnTo>
                <a:lnTo>
                  <a:pt x="19812" y="13842"/>
                </a:lnTo>
                <a:lnTo>
                  <a:pt x="16890" y="12573"/>
                </a:lnTo>
                <a:lnTo>
                  <a:pt x="15112" y="11937"/>
                </a:lnTo>
                <a:lnTo>
                  <a:pt x="12445" y="11175"/>
                </a:lnTo>
                <a:lnTo>
                  <a:pt x="9017" y="10287"/>
                </a:lnTo>
                <a:lnTo>
                  <a:pt x="5461" y="9525"/>
                </a:lnTo>
                <a:lnTo>
                  <a:pt x="2539" y="9016"/>
                </a:lnTo>
                <a:lnTo>
                  <a:pt x="0" y="8762"/>
                </a:lnTo>
                <a:lnTo>
                  <a:pt x="0"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56" name="object 56"/>
          <p:cNvSpPr/>
          <p:nvPr/>
        </p:nvSpPr>
        <p:spPr>
          <a:xfrm>
            <a:off x="2102485" y="368935"/>
            <a:ext cx="181863" cy="158368"/>
          </a:xfrm>
          <a:custGeom>
            <a:avLst/>
            <a:gdLst/>
            <a:ahLst/>
            <a:cxnLst/>
            <a:rect l="l" t="t" r="r" b="b"/>
            <a:pathLst>
              <a:path w="181863" h="158368">
                <a:moveTo>
                  <a:pt x="0" y="0"/>
                </a:moveTo>
                <a:lnTo>
                  <a:pt x="88900" y="0"/>
                </a:lnTo>
                <a:lnTo>
                  <a:pt x="104177" y="717"/>
                </a:lnTo>
                <a:lnTo>
                  <a:pt x="117306" y="2860"/>
                </a:lnTo>
                <a:lnTo>
                  <a:pt x="128270" y="6412"/>
                </a:lnTo>
                <a:lnTo>
                  <a:pt x="134112" y="9398"/>
                </a:lnTo>
                <a:lnTo>
                  <a:pt x="143937" y="18189"/>
                </a:lnTo>
                <a:lnTo>
                  <a:pt x="148933" y="30041"/>
                </a:lnTo>
                <a:lnTo>
                  <a:pt x="149606" y="37464"/>
                </a:lnTo>
                <a:lnTo>
                  <a:pt x="147706" y="51081"/>
                </a:lnTo>
                <a:lnTo>
                  <a:pt x="142008" y="62029"/>
                </a:lnTo>
                <a:lnTo>
                  <a:pt x="131207" y="71349"/>
                </a:lnTo>
                <a:lnTo>
                  <a:pt x="119482" y="77131"/>
                </a:lnTo>
                <a:lnTo>
                  <a:pt x="110997" y="80010"/>
                </a:lnTo>
                <a:lnTo>
                  <a:pt x="118099" y="89310"/>
                </a:lnTo>
                <a:lnTo>
                  <a:pt x="126249" y="99790"/>
                </a:lnTo>
                <a:lnTo>
                  <a:pt x="128650" y="102869"/>
                </a:lnTo>
                <a:lnTo>
                  <a:pt x="136353" y="112665"/>
                </a:lnTo>
                <a:lnTo>
                  <a:pt x="144311" y="122609"/>
                </a:lnTo>
                <a:lnTo>
                  <a:pt x="149732" y="129286"/>
                </a:lnTo>
                <a:lnTo>
                  <a:pt x="152019" y="132206"/>
                </a:lnTo>
                <a:lnTo>
                  <a:pt x="155194" y="135762"/>
                </a:lnTo>
                <a:lnTo>
                  <a:pt x="159131" y="139953"/>
                </a:lnTo>
                <a:lnTo>
                  <a:pt x="163067" y="144144"/>
                </a:lnTo>
                <a:lnTo>
                  <a:pt x="166623" y="146685"/>
                </a:lnTo>
                <a:lnTo>
                  <a:pt x="169671" y="147700"/>
                </a:lnTo>
                <a:lnTo>
                  <a:pt x="171322" y="148209"/>
                </a:lnTo>
                <a:lnTo>
                  <a:pt x="173608" y="148716"/>
                </a:lnTo>
                <a:lnTo>
                  <a:pt x="176148" y="149098"/>
                </a:lnTo>
                <a:lnTo>
                  <a:pt x="178815" y="149351"/>
                </a:lnTo>
                <a:lnTo>
                  <a:pt x="180720" y="149605"/>
                </a:lnTo>
                <a:lnTo>
                  <a:pt x="181863" y="149732"/>
                </a:lnTo>
                <a:lnTo>
                  <a:pt x="181863" y="158368"/>
                </a:lnTo>
                <a:lnTo>
                  <a:pt x="121031" y="158368"/>
                </a:lnTo>
                <a:lnTo>
                  <a:pt x="112858" y="145952"/>
                </a:lnTo>
                <a:lnTo>
                  <a:pt x="105441" y="134976"/>
                </a:lnTo>
                <a:lnTo>
                  <a:pt x="98798" y="125458"/>
                </a:lnTo>
                <a:lnTo>
                  <a:pt x="94868" y="120014"/>
                </a:lnTo>
                <a:lnTo>
                  <a:pt x="88074" y="110953"/>
                </a:lnTo>
                <a:lnTo>
                  <a:pt x="80373" y="101075"/>
                </a:lnTo>
                <a:lnTo>
                  <a:pt x="71765" y="90402"/>
                </a:lnTo>
                <a:lnTo>
                  <a:pt x="68960" y="86994"/>
                </a:lnTo>
                <a:lnTo>
                  <a:pt x="62864" y="86994"/>
                </a:lnTo>
                <a:lnTo>
                  <a:pt x="62864" y="135127"/>
                </a:lnTo>
                <a:lnTo>
                  <a:pt x="62864" y="137794"/>
                </a:lnTo>
                <a:lnTo>
                  <a:pt x="63372" y="140080"/>
                </a:lnTo>
                <a:lnTo>
                  <a:pt x="64388" y="141859"/>
                </a:lnTo>
                <a:lnTo>
                  <a:pt x="65404" y="143763"/>
                </a:lnTo>
                <a:lnTo>
                  <a:pt x="67309" y="145287"/>
                </a:lnTo>
                <a:lnTo>
                  <a:pt x="70103" y="146557"/>
                </a:lnTo>
                <a:lnTo>
                  <a:pt x="71500" y="147192"/>
                </a:lnTo>
                <a:lnTo>
                  <a:pt x="73787" y="147827"/>
                </a:lnTo>
                <a:lnTo>
                  <a:pt x="76707" y="148462"/>
                </a:lnTo>
                <a:lnTo>
                  <a:pt x="79756" y="149098"/>
                </a:lnTo>
                <a:lnTo>
                  <a:pt x="82295" y="149478"/>
                </a:lnTo>
                <a:lnTo>
                  <a:pt x="84454" y="149732"/>
                </a:lnTo>
                <a:lnTo>
                  <a:pt x="84454" y="158368"/>
                </a:lnTo>
                <a:lnTo>
                  <a:pt x="0" y="158368"/>
                </a:lnTo>
                <a:lnTo>
                  <a:pt x="0" y="149732"/>
                </a:lnTo>
                <a:lnTo>
                  <a:pt x="2158" y="149478"/>
                </a:lnTo>
                <a:lnTo>
                  <a:pt x="4952" y="149225"/>
                </a:lnTo>
                <a:lnTo>
                  <a:pt x="8508" y="148716"/>
                </a:lnTo>
                <a:lnTo>
                  <a:pt x="12064" y="148336"/>
                </a:lnTo>
                <a:lnTo>
                  <a:pt x="14604" y="147827"/>
                </a:lnTo>
                <a:lnTo>
                  <a:pt x="16128" y="147192"/>
                </a:lnTo>
                <a:lnTo>
                  <a:pt x="18922" y="146050"/>
                </a:lnTo>
                <a:lnTo>
                  <a:pt x="20827" y="144525"/>
                </a:lnTo>
                <a:lnTo>
                  <a:pt x="21716" y="142748"/>
                </a:lnTo>
                <a:lnTo>
                  <a:pt x="22732" y="140969"/>
                </a:lnTo>
                <a:lnTo>
                  <a:pt x="23240" y="138556"/>
                </a:lnTo>
                <a:lnTo>
                  <a:pt x="23240" y="135762"/>
                </a:lnTo>
                <a:lnTo>
                  <a:pt x="23240" y="24002"/>
                </a:lnTo>
                <a:lnTo>
                  <a:pt x="23240" y="21336"/>
                </a:lnTo>
                <a:lnTo>
                  <a:pt x="22859" y="19050"/>
                </a:lnTo>
                <a:lnTo>
                  <a:pt x="21970" y="17272"/>
                </a:lnTo>
                <a:lnTo>
                  <a:pt x="21208" y="15493"/>
                </a:lnTo>
                <a:lnTo>
                  <a:pt x="19176" y="13969"/>
                </a:lnTo>
                <a:lnTo>
                  <a:pt x="16128" y="12573"/>
                </a:lnTo>
                <a:lnTo>
                  <a:pt x="13715" y="11684"/>
                </a:lnTo>
                <a:lnTo>
                  <a:pt x="10921" y="10794"/>
                </a:lnTo>
                <a:lnTo>
                  <a:pt x="7619" y="10160"/>
                </a:lnTo>
                <a:lnTo>
                  <a:pt x="4444" y="9525"/>
                </a:lnTo>
                <a:lnTo>
                  <a:pt x="1904" y="9016"/>
                </a:lnTo>
                <a:lnTo>
                  <a:pt x="0" y="8762"/>
                </a:lnTo>
                <a:lnTo>
                  <a:pt x="0"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57" name="object 57"/>
          <p:cNvSpPr/>
          <p:nvPr/>
        </p:nvSpPr>
        <p:spPr>
          <a:xfrm>
            <a:off x="1937893" y="368935"/>
            <a:ext cx="151637" cy="158368"/>
          </a:xfrm>
          <a:custGeom>
            <a:avLst/>
            <a:gdLst/>
            <a:ahLst/>
            <a:cxnLst/>
            <a:rect l="l" t="t" r="r" b="b"/>
            <a:pathLst>
              <a:path w="151637" h="158368">
                <a:moveTo>
                  <a:pt x="0" y="0"/>
                </a:moveTo>
                <a:lnTo>
                  <a:pt x="140462" y="0"/>
                </a:lnTo>
                <a:lnTo>
                  <a:pt x="140462" y="40386"/>
                </a:lnTo>
                <a:lnTo>
                  <a:pt x="131952" y="40386"/>
                </a:lnTo>
                <a:lnTo>
                  <a:pt x="129793" y="34416"/>
                </a:lnTo>
                <a:lnTo>
                  <a:pt x="126111" y="28320"/>
                </a:lnTo>
                <a:lnTo>
                  <a:pt x="120776" y="22225"/>
                </a:lnTo>
                <a:lnTo>
                  <a:pt x="115443" y="16001"/>
                </a:lnTo>
                <a:lnTo>
                  <a:pt x="110236" y="12445"/>
                </a:lnTo>
                <a:lnTo>
                  <a:pt x="105029" y="11302"/>
                </a:lnTo>
                <a:lnTo>
                  <a:pt x="102743" y="10794"/>
                </a:lnTo>
                <a:lnTo>
                  <a:pt x="99694" y="10413"/>
                </a:lnTo>
                <a:lnTo>
                  <a:pt x="95757" y="10287"/>
                </a:lnTo>
                <a:lnTo>
                  <a:pt x="91693" y="10287"/>
                </a:lnTo>
                <a:lnTo>
                  <a:pt x="88392" y="10160"/>
                </a:lnTo>
                <a:lnTo>
                  <a:pt x="85851" y="10160"/>
                </a:lnTo>
                <a:lnTo>
                  <a:pt x="62864" y="10160"/>
                </a:lnTo>
                <a:lnTo>
                  <a:pt x="62864" y="71247"/>
                </a:lnTo>
                <a:lnTo>
                  <a:pt x="79120" y="71247"/>
                </a:lnTo>
                <a:lnTo>
                  <a:pt x="83184" y="71247"/>
                </a:lnTo>
                <a:lnTo>
                  <a:pt x="86994" y="70738"/>
                </a:lnTo>
                <a:lnTo>
                  <a:pt x="90296" y="69723"/>
                </a:lnTo>
                <a:lnTo>
                  <a:pt x="93599" y="68834"/>
                </a:lnTo>
                <a:lnTo>
                  <a:pt x="96646" y="66928"/>
                </a:lnTo>
                <a:lnTo>
                  <a:pt x="99440" y="64262"/>
                </a:lnTo>
                <a:lnTo>
                  <a:pt x="101218" y="62484"/>
                </a:lnTo>
                <a:lnTo>
                  <a:pt x="102869" y="59436"/>
                </a:lnTo>
                <a:lnTo>
                  <a:pt x="104648" y="55117"/>
                </a:lnTo>
                <a:lnTo>
                  <a:pt x="106425" y="50800"/>
                </a:lnTo>
                <a:lnTo>
                  <a:pt x="107568" y="47116"/>
                </a:lnTo>
                <a:lnTo>
                  <a:pt x="108076" y="43941"/>
                </a:lnTo>
                <a:lnTo>
                  <a:pt x="116586" y="43941"/>
                </a:lnTo>
                <a:lnTo>
                  <a:pt x="116586" y="109981"/>
                </a:lnTo>
                <a:lnTo>
                  <a:pt x="108076" y="109981"/>
                </a:lnTo>
                <a:lnTo>
                  <a:pt x="107568" y="106806"/>
                </a:lnTo>
                <a:lnTo>
                  <a:pt x="106425" y="102869"/>
                </a:lnTo>
                <a:lnTo>
                  <a:pt x="104648" y="98170"/>
                </a:lnTo>
                <a:lnTo>
                  <a:pt x="102869" y="93472"/>
                </a:lnTo>
                <a:lnTo>
                  <a:pt x="101092" y="90169"/>
                </a:lnTo>
                <a:lnTo>
                  <a:pt x="99440" y="88391"/>
                </a:lnTo>
                <a:lnTo>
                  <a:pt x="97027" y="85725"/>
                </a:lnTo>
                <a:lnTo>
                  <a:pt x="94106" y="83947"/>
                </a:lnTo>
                <a:lnTo>
                  <a:pt x="90805" y="82930"/>
                </a:lnTo>
                <a:lnTo>
                  <a:pt x="87375" y="81914"/>
                </a:lnTo>
                <a:lnTo>
                  <a:pt x="83565" y="81406"/>
                </a:lnTo>
                <a:lnTo>
                  <a:pt x="79120" y="81406"/>
                </a:lnTo>
                <a:lnTo>
                  <a:pt x="62864" y="81406"/>
                </a:lnTo>
                <a:lnTo>
                  <a:pt x="62864" y="127000"/>
                </a:lnTo>
                <a:lnTo>
                  <a:pt x="62864" y="131825"/>
                </a:lnTo>
                <a:lnTo>
                  <a:pt x="63245" y="135636"/>
                </a:lnTo>
                <a:lnTo>
                  <a:pt x="63881" y="138429"/>
                </a:lnTo>
                <a:lnTo>
                  <a:pt x="64643" y="141224"/>
                </a:lnTo>
                <a:lnTo>
                  <a:pt x="65912" y="143255"/>
                </a:lnTo>
                <a:lnTo>
                  <a:pt x="67818" y="144779"/>
                </a:lnTo>
                <a:lnTo>
                  <a:pt x="69723" y="146176"/>
                </a:lnTo>
                <a:lnTo>
                  <a:pt x="72262" y="147192"/>
                </a:lnTo>
                <a:lnTo>
                  <a:pt x="75564" y="147574"/>
                </a:lnTo>
                <a:lnTo>
                  <a:pt x="78739" y="148081"/>
                </a:lnTo>
                <a:lnTo>
                  <a:pt x="83184" y="148209"/>
                </a:lnTo>
                <a:lnTo>
                  <a:pt x="88773" y="148209"/>
                </a:lnTo>
                <a:lnTo>
                  <a:pt x="91312" y="148209"/>
                </a:lnTo>
                <a:lnTo>
                  <a:pt x="94487" y="148209"/>
                </a:lnTo>
                <a:lnTo>
                  <a:pt x="98170" y="148081"/>
                </a:lnTo>
                <a:lnTo>
                  <a:pt x="101726" y="148081"/>
                </a:lnTo>
                <a:lnTo>
                  <a:pt x="104901" y="147827"/>
                </a:lnTo>
                <a:lnTo>
                  <a:pt x="107695" y="147447"/>
                </a:lnTo>
                <a:lnTo>
                  <a:pt x="110870" y="147065"/>
                </a:lnTo>
                <a:lnTo>
                  <a:pt x="113792" y="146557"/>
                </a:lnTo>
                <a:lnTo>
                  <a:pt x="116458" y="145795"/>
                </a:lnTo>
                <a:lnTo>
                  <a:pt x="119252" y="145034"/>
                </a:lnTo>
                <a:lnTo>
                  <a:pt x="121157" y="144017"/>
                </a:lnTo>
                <a:lnTo>
                  <a:pt x="122555" y="142620"/>
                </a:lnTo>
                <a:lnTo>
                  <a:pt x="126111" y="138937"/>
                </a:lnTo>
                <a:lnTo>
                  <a:pt x="130175" y="133350"/>
                </a:lnTo>
                <a:lnTo>
                  <a:pt x="134619" y="125856"/>
                </a:lnTo>
                <a:lnTo>
                  <a:pt x="139064" y="118363"/>
                </a:lnTo>
                <a:lnTo>
                  <a:pt x="141986" y="112775"/>
                </a:lnTo>
                <a:lnTo>
                  <a:pt x="143382" y="109092"/>
                </a:lnTo>
                <a:lnTo>
                  <a:pt x="151637" y="109092"/>
                </a:lnTo>
                <a:lnTo>
                  <a:pt x="148589" y="158368"/>
                </a:lnTo>
                <a:lnTo>
                  <a:pt x="0" y="158368"/>
                </a:lnTo>
                <a:lnTo>
                  <a:pt x="0" y="149732"/>
                </a:lnTo>
                <a:lnTo>
                  <a:pt x="2031" y="149605"/>
                </a:lnTo>
                <a:lnTo>
                  <a:pt x="4952" y="149225"/>
                </a:lnTo>
                <a:lnTo>
                  <a:pt x="8508" y="148843"/>
                </a:lnTo>
                <a:lnTo>
                  <a:pt x="12064" y="148336"/>
                </a:lnTo>
                <a:lnTo>
                  <a:pt x="14605" y="147827"/>
                </a:lnTo>
                <a:lnTo>
                  <a:pt x="16129" y="147192"/>
                </a:lnTo>
                <a:lnTo>
                  <a:pt x="18923" y="146050"/>
                </a:lnTo>
                <a:lnTo>
                  <a:pt x="20827" y="144525"/>
                </a:lnTo>
                <a:lnTo>
                  <a:pt x="21717" y="142748"/>
                </a:lnTo>
                <a:lnTo>
                  <a:pt x="22732" y="140969"/>
                </a:lnTo>
                <a:lnTo>
                  <a:pt x="23240" y="138556"/>
                </a:lnTo>
                <a:lnTo>
                  <a:pt x="23240" y="135762"/>
                </a:lnTo>
                <a:lnTo>
                  <a:pt x="23240" y="24002"/>
                </a:lnTo>
                <a:lnTo>
                  <a:pt x="23240" y="21336"/>
                </a:lnTo>
                <a:lnTo>
                  <a:pt x="22859" y="19176"/>
                </a:lnTo>
                <a:lnTo>
                  <a:pt x="21970" y="17399"/>
                </a:lnTo>
                <a:lnTo>
                  <a:pt x="21208" y="15620"/>
                </a:lnTo>
                <a:lnTo>
                  <a:pt x="19176" y="14097"/>
                </a:lnTo>
                <a:lnTo>
                  <a:pt x="16129" y="12573"/>
                </a:lnTo>
                <a:lnTo>
                  <a:pt x="14096" y="11684"/>
                </a:lnTo>
                <a:lnTo>
                  <a:pt x="11430" y="10922"/>
                </a:lnTo>
                <a:lnTo>
                  <a:pt x="7874" y="10160"/>
                </a:lnTo>
                <a:lnTo>
                  <a:pt x="4444" y="9398"/>
                </a:lnTo>
                <a:lnTo>
                  <a:pt x="1777" y="8889"/>
                </a:lnTo>
                <a:lnTo>
                  <a:pt x="0" y="8762"/>
                </a:lnTo>
                <a:lnTo>
                  <a:pt x="0"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58" name="object 58"/>
          <p:cNvSpPr/>
          <p:nvPr/>
        </p:nvSpPr>
        <p:spPr>
          <a:xfrm>
            <a:off x="1598041" y="368935"/>
            <a:ext cx="193294" cy="158368"/>
          </a:xfrm>
          <a:custGeom>
            <a:avLst/>
            <a:gdLst/>
            <a:ahLst/>
            <a:cxnLst/>
            <a:rect l="l" t="t" r="r" b="b"/>
            <a:pathLst>
              <a:path w="193294" h="158368">
                <a:moveTo>
                  <a:pt x="0" y="0"/>
                </a:moveTo>
                <a:lnTo>
                  <a:pt x="85597" y="0"/>
                </a:lnTo>
                <a:lnTo>
                  <a:pt x="85597" y="8762"/>
                </a:lnTo>
                <a:lnTo>
                  <a:pt x="83311" y="8889"/>
                </a:lnTo>
                <a:lnTo>
                  <a:pt x="80517" y="9270"/>
                </a:lnTo>
                <a:lnTo>
                  <a:pt x="77342" y="9905"/>
                </a:lnTo>
                <a:lnTo>
                  <a:pt x="74167" y="10413"/>
                </a:lnTo>
                <a:lnTo>
                  <a:pt x="71754" y="11049"/>
                </a:lnTo>
                <a:lnTo>
                  <a:pt x="69977" y="11556"/>
                </a:lnTo>
                <a:lnTo>
                  <a:pt x="67056" y="12445"/>
                </a:lnTo>
                <a:lnTo>
                  <a:pt x="65151" y="13969"/>
                </a:lnTo>
                <a:lnTo>
                  <a:pt x="64261" y="16128"/>
                </a:lnTo>
                <a:lnTo>
                  <a:pt x="63246" y="18287"/>
                </a:lnTo>
                <a:lnTo>
                  <a:pt x="62865" y="20574"/>
                </a:lnTo>
                <a:lnTo>
                  <a:pt x="62865" y="22860"/>
                </a:lnTo>
                <a:lnTo>
                  <a:pt x="62865" y="70230"/>
                </a:lnTo>
                <a:lnTo>
                  <a:pt x="130428" y="70230"/>
                </a:lnTo>
                <a:lnTo>
                  <a:pt x="130428" y="24002"/>
                </a:lnTo>
                <a:lnTo>
                  <a:pt x="130428" y="21462"/>
                </a:lnTo>
                <a:lnTo>
                  <a:pt x="130047" y="19176"/>
                </a:lnTo>
                <a:lnTo>
                  <a:pt x="129032" y="17399"/>
                </a:lnTo>
                <a:lnTo>
                  <a:pt x="128015" y="15620"/>
                </a:lnTo>
                <a:lnTo>
                  <a:pt x="126110" y="14097"/>
                </a:lnTo>
                <a:lnTo>
                  <a:pt x="123190" y="12700"/>
                </a:lnTo>
                <a:lnTo>
                  <a:pt x="121284" y="11811"/>
                </a:lnTo>
                <a:lnTo>
                  <a:pt x="118745" y="11049"/>
                </a:lnTo>
                <a:lnTo>
                  <a:pt x="115442" y="10287"/>
                </a:lnTo>
                <a:lnTo>
                  <a:pt x="112267" y="9398"/>
                </a:lnTo>
                <a:lnTo>
                  <a:pt x="109601" y="8889"/>
                </a:lnTo>
                <a:lnTo>
                  <a:pt x="107696" y="8762"/>
                </a:lnTo>
                <a:lnTo>
                  <a:pt x="107696" y="0"/>
                </a:lnTo>
                <a:lnTo>
                  <a:pt x="193294" y="0"/>
                </a:lnTo>
                <a:lnTo>
                  <a:pt x="193294" y="8762"/>
                </a:lnTo>
                <a:lnTo>
                  <a:pt x="191008" y="8889"/>
                </a:lnTo>
                <a:lnTo>
                  <a:pt x="188214" y="9143"/>
                </a:lnTo>
                <a:lnTo>
                  <a:pt x="185292" y="9651"/>
                </a:lnTo>
                <a:lnTo>
                  <a:pt x="182372" y="10160"/>
                </a:lnTo>
                <a:lnTo>
                  <a:pt x="179578" y="10794"/>
                </a:lnTo>
                <a:lnTo>
                  <a:pt x="177291" y="11556"/>
                </a:lnTo>
                <a:lnTo>
                  <a:pt x="174371" y="12445"/>
                </a:lnTo>
                <a:lnTo>
                  <a:pt x="172592" y="13969"/>
                </a:lnTo>
                <a:lnTo>
                  <a:pt x="171577" y="16128"/>
                </a:lnTo>
                <a:lnTo>
                  <a:pt x="170560" y="18161"/>
                </a:lnTo>
                <a:lnTo>
                  <a:pt x="170053" y="20447"/>
                </a:lnTo>
                <a:lnTo>
                  <a:pt x="170053" y="22860"/>
                </a:lnTo>
                <a:lnTo>
                  <a:pt x="170053" y="135127"/>
                </a:lnTo>
                <a:lnTo>
                  <a:pt x="170053" y="137794"/>
                </a:lnTo>
                <a:lnTo>
                  <a:pt x="170560" y="140080"/>
                </a:lnTo>
                <a:lnTo>
                  <a:pt x="171577" y="141859"/>
                </a:lnTo>
                <a:lnTo>
                  <a:pt x="172592" y="143763"/>
                </a:lnTo>
                <a:lnTo>
                  <a:pt x="174371" y="145287"/>
                </a:lnTo>
                <a:lnTo>
                  <a:pt x="177291" y="146557"/>
                </a:lnTo>
                <a:lnTo>
                  <a:pt x="179070" y="147319"/>
                </a:lnTo>
                <a:lnTo>
                  <a:pt x="181609" y="147954"/>
                </a:lnTo>
                <a:lnTo>
                  <a:pt x="185039" y="148589"/>
                </a:lnTo>
                <a:lnTo>
                  <a:pt x="188340" y="149225"/>
                </a:lnTo>
                <a:lnTo>
                  <a:pt x="191134" y="149605"/>
                </a:lnTo>
                <a:lnTo>
                  <a:pt x="193294" y="149732"/>
                </a:lnTo>
                <a:lnTo>
                  <a:pt x="193294" y="158368"/>
                </a:lnTo>
                <a:lnTo>
                  <a:pt x="107696" y="158368"/>
                </a:lnTo>
                <a:lnTo>
                  <a:pt x="107696" y="149732"/>
                </a:lnTo>
                <a:lnTo>
                  <a:pt x="109601" y="149605"/>
                </a:lnTo>
                <a:lnTo>
                  <a:pt x="112267" y="149351"/>
                </a:lnTo>
                <a:lnTo>
                  <a:pt x="115823" y="149098"/>
                </a:lnTo>
                <a:lnTo>
                  <a:pt x="119379" y="148716"/>
                </a:lnTo>
                <a:lnTo>
                  <a:pt x="121920" y="148336"/>
                </a:lnTo>
                <a:lnTo>
                  <a:pt x="123190" y="147700"/>
                </a:lnTo>
                <a:lnTo>
                  <a:pt x="125984" y="146557"/>
                </a:lnTo>
                <a:lnTo>
                  <a:pt x="127889" y="145161"/>
                </a:lnTo>
                <a:lnTo>
                  <a:pt x="128904" y="143255"/>
                </a:lnTo>
                <a:lnTo>
                  <a:pt x="129921" y="141477"/>
                </a:lnTo>
                <a:lnTo>
                  <a:pt x="130428" y="139191"/>
                </a:lnTo>
                <a:lnTo>
                  <a:pt x="130428" y="136270"/>
                </a:lnTo>
                <a:lnTo>
                  <a:pt x="130428" y="81787"/>
                </a:lnTo>
                <a:lnTo>
                  <a:pt x="62865" y="81787"/>
                </a:lnTo>
                <a:lnTo>
                  <a:pt x="62865" y="135127"/>
                </a:lnTo>
                <a:lnTo>
                  <a:pt x="62865" y="137667"/>
                </a:lnTo>
                <a:lnTo>
                  <a:pt x="63372" y="139826"/>
                </a:lnTo>
                <a:lnTo>
                  <a:pt x="64515" y="141859"/>
                </a:lnTo>
                <a:lnTo>
                  <a:pt x="65532" y="143890"/>
                </a:lnTo>
                <a:lnTo>
                  <a:pt x="67436" y="145414"/>
                </a:lnTo>
                <a:lnTo>
                  <a:pt x="69977" y="146557"/>
                </a:lnTo>
                <a:lnTo>
                  <a:pt x="71373" y="147192"/>
                </a:lnTo>
                <a:lnTo>
                  <a:pt x="73786" y="147827"/>
                </a:lnTo>
                <a:lnTo>
                  <a:pt x="77215" y="148462"/>
                </a:lnTo>
                <a:lnTo>
                  <a:pt x="80645" y="149098"/>
                </a:lnTo>
                <a:lnTo>
                  <a:pt x="83439" y="149605"/>
                </a:lnTo>
                <a:lnTo>
                  <a:pt x="85597" y="149732"/>
                </a:lnTo>
                <a:lnTo>
                  <a:pt x="85597" y="158368"/>
                </a:lnTo>
                <a:lnTo>
                  <a:pt x="0" y="158368"/>
                </a:lnTo>
                <a:lnTo>
                  <a:pt x="0" y="149732"/>
                </a:lnTo>
                <a:lnTo>
                  <a:pt x="1905" y="149605"/>
                </a:lnTo>
                <a:lnTo>
                  <a:pt x="4571" y="149351"/>
                </a:lnTo>
                <a:lnTo>
                  <a:pt x="8255" y="148970"/>
                </a:lnTo>
                <a:lnTo>
                  <a:pt x="11811" y="148589"/>
                </a:lnTo>
                <a:lnTo>
                  <a:pt x="14478" y="148081"/>
                </a:lnTo>
                <a:lnTo>
                  <a:pt x="16128" y="147447"/>
                </a:lnTo>
                <a:lnTo>
                  <a:pt x="18796" y="146557"/>
                </a:lnTo>
                <a:lnTo>
                  <a:pt x="20574" y="145034"/>
                </a:lnTo>
                <a:lnTo>
                  <a:pt x="21717" y="143001"/>
                </a:lnTo>
                <a:lnTo>
                  <a:pt x="22733" y="141097"/>
                </a:lnTo>
                <a:lnTo>
                  <a:pt x="23240" y="138811"/>
                </a:lnTo>
                <a:lnTo>
                  <a:pt x="23240" y="136143"/>
                </a:lnTo>
                <a:lnTo>
                  <a:pt x="23240" y="24002"/>
                </a:lnTo>
                <a:lnTo>
                  <a:pt x="23240" y="21462"/>
                </a:lnTo>
                <a:lnTo>
                  <a:pt x="22733" y="19176"/>
                </a:lnTo>
                <a:lnTo>
                  <a:pt x="21843" y="17399"/>
                </a:lnTo>
                <a:lnTo>
                  <a:pt x="20955" y="15620"/>
                </a:lnTo>
                <a:lnTo>
                  <a:pt x="18922" y="14097"/>
                </a:lnTo>
                <a:lnTo>
                  <a:pt x="16128" y="12700"/>
                </a:lnTo>
                <a:lnTo>
                  <a:pt x="13970" y="11811"/>
                </a:lnTo>
                <a:lnTo>
                  <a:pt x="11049" y="10922"/>
                </a:lnTo>
                <a:lnTo>
                  <a:pt x="7620" y="10160"/>
                </a:lnTo>
                <a:lnTo>
                  <a:pt x="4064" y="9398"/>
                </a:lnTo>
                <a:lnTo>
                  <a:pt x="1524" y="8889"/>
                </a:lnTo>
                <a:lnTo>
                  <a:pt x="0" y="8762"/>
                </a:lnTo>
                <a:lnTo>
                  <a:pt x="0"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59" name="object 59"/>
          <p:cNvSpPr/>
          <p:nvPr/>
        </p:nvSpPr>
        <p:spPr>
          <a:xfrm>
            <a:off x="1358773" y="368935"/>
            <a:ext cx="151638" cy="158368"/>
          </a:xfrm>
          <a:custGeom>
            <a:avLst/>
            <a:gdLst/>
            <a:ahLst/>
            <a:cxnLst/>
            <a:rect l="l" t="t" r="r" b="b"/>
            <a:pathLst>
              <a:path w="151638" h="158368">
                <a:moveTo>
                  <a:pt x="0" y="0"/>
                </a:moveTo>
                <a:lnTo>
                  <a:pt x="140462" y="0"/>
                </a:lnTo>
                <a:lnTo>
                  <a:pt x="140462" y="40386"/>
                </a:lnTo>
                <a:lnTo>
                  <a:pt x="131953" y="40386"/>
                </a:lnTo>
                <a:lnTo>
                  <a:pt x="129793" y="34416"/>
                </a:lnTo>
                <a:lnTo>
                  <a:pt x="126111" y="28320"/>
                </a:lnTo>
                <a:lnTo>
                  <a:pt x="120777" y="22225"/>
                </a:lnTo>
                <a:lnTo>
                  <a:pt x="115443" y="16001"/>
                </a:lnTo>
                <a:lnTo>
                  <a:pt x="110236" y="12445"/>
                </a:lnTo>
                <a:lnTo>
                  <a:pt x="105029" y="11302"/>
                </a:lnTo>
                <a:lnTo>
                  <a:pt x="102743" y="10794"/>
                </a:lnTo>
                <a:lnTo>
                  <a:pt x="99695" y="10413"/>
                </a:lnTo>
                <a:lnTo>
                  <a:pt x="95758" y="10287"/>
                </a:lnTo>
                <a:lnTo>
                  <a:pt x="91693" y="10287"/>
                </a:lnTo>
                <a:lnTo>
                  <a:pt x="88392" y="10160"/>
                </a:lnTo>
                <a:lnTo>
                  <a:pt x="85852" y="10160"/>
                </a:lnTo>
                <a:lnTo>
                  <a:pt x="62865" y="10160"/>
                </a:lnTo>
                <a:lnTo>
                  <a:pt x="62865" y="71247"/>
                </a:lnTo>
                <a:lnTo>
                  <a:pt x="79121" y="71247"/>
                </a:lnTo>
                <a:lnTo>
                  <a:pt x="83185" y="71247"/>
                </a:lnTo>
                <a:lnTo>
                  <a:pt x="86995" y="70738"/>
                </a:lnTo>
                <a:lnTo>
                  <a:pt x="90297" y="69723"/>
                </a:lnTo>
                <a:lnTo>
                  <a:pt x="93599" y="68834"/>
                </a:lnTo>
                <a:lnTo>
                  <a:pt x="96647" y="66928"/>
                </a:lnTo>
                <a:lnTo>
                  <a:pt x="99440" y="64262"/>
                </a:lnTo>
                <a:lnTo>
                  <a:pt x="101218" y="62484"/>
                </a:lnTo>
                <a:lnTo>
                  <a:pt x="102870" y="59436"/>
                </a:lnTo>
                <a:lnTo>
                  <a:pt x="104648" y="55117"/>
                </a:lnTo>
                <a:lnTo>
                  <a:pt x="106426" y="50800"/>
                </a:lnTo>
                <a:lnTo>
                  <a:pt x="107568" y="47116"/>
                </a:lnTo>
                <a:lnTo>
                  <a:pt x="108077" y="43941"/>
                </a:lnTo>
                <a:lnTo>
                  <a:pt x="116586" y="43941"/>
                </a:lnTo>
                <a:lnTo>
                  <a:pt x="116586" y="109981"/>
                </a:lnTo>
                <a:lnTo>
                  <a:pt x="108077" y="109981"/>
                </a:lnTo>
                <a:lnTo>
                  <a:pt x="107568" y="106806"/>
                </a:lnTo>
                <a:lnTo>
                  <a:pt x="106426" y="102869"/>
                </a:lnTo>
                <a:lnTo>
                  <a:pt x="104648" y="98170"/>
                </a:lnTo>
                <a:lnTo>
                  <a:pt x="102870" y="93472"/>
                </a:lnTo>
                <a:lnTo>
                  <a:pt x="101092" y="90169"/>
                </a:lnTo>
                <a:lnTo>
                  <a:pt x="99440" y="88391"/>
                </a:lnTo>
                <a:lnTo>
                  <a:pt x="97028" y="85725"/>
                </a:lnTo>
                <a:lnTo>
                  <a:pt x="94107" y="83947"/>
                </a:lnTo>
                <a:lnTo>
                  <a:pt x="90805" y="82930"/>
                </a:lnTo>
                <a:lnTo>
                  <a:pt x="87376" y="81914"/>
                </a:lnTo>
                <a:lnTo>
                  <a:pt x="83565" y="81406"/>
                </a:lnTo>
                <a:lnTo>
                  <a:pt x="79121" y="81406"/>
                </a:lnTo>
                <a:lnTo>
                  <a:pt x="62865" y="81406"/>
                </a:lnTo>
                <a:lnTo>
                  <a:pt x="62865" y="127000"/>
                </a:lnTo>
                <a:lnTo>
                  <a:pt x="62865" y="131825"/>
                </a:lnTo>
                <a:lnTo>
                  <a:pt x="63246" y="135636"/>
                </a:lnTo>
                <a:lnTo>
                  <a:pt x="63881" y="138429"/>
                </a:lnTo>
                <a:lnTo>
                  <a:pt x="64643" y="141224"/>
                </a:lnTo>
                <a:lnTo>
                  <a:pt x="65913" y="143255"/>
                </a:lnTo>
                <a:lnTo>
                  <a:pt x="67818" y="144779"/>
                </a:lnTo>
                <a:lnTo>
                  <a:pt x="69723" y="146176"/>
                </a:lnTo>
                <a:lnTo>
                  <a:pt x="72263" y="147192"/>
                </a:lnTo>
                <a:lnTo>
                  <a:pt x="75565" y="147574"/>
                </a:lnTo>
                <a:lnTo>
                  <a:pt x="78740" y="148081"/>
                </a:lnTo>
                <a:lnTo>
                  <a:pt x="83185" y="148209"/>
                </a:lnTo>
                <a:lnTo>
                  <a:pt x="88773" y="148209"/>
                </a:lnTo>
                <a:lnTo>
                  <a:pt x="91313" y="148209"/>
                </a:lnTo>
                <a:lnTo>
                  <a:pt x="94488" y="148209"/>
                </a:lnTo>
                <a:lnTo>
                  <a:pt x="98171" y="148081"/>
                </a:lnTo>
                <a:lnTo>
                  <a:pt x="101727" y="148081"/>
                </a:lnTo>
                <a:lnTo>
                  <a:pt x="104902" y="147827"/>
                </a:lnTo>
                <a:lnTo>
                  <a:pt x="107696" y="147447"/>
                </a:lnTo>
                <a:lnTo>
                  <a:pt x="110871" y="147065"/>
                </a:lnTo>
                <a:lnTo>
                  <a:pt x="113792" y="146557"/>
                </a:lnTo>
                <a:lnTo>
                  <a:pt x="116459" y="145795"/>
                </a:lnTo>
                <a:lnTo>
                  <a:pt x="119253" y="145034"/>
                </a:lnTo>
                <a:lnTo>
                  <a:pt x="121158" y="144017"/>
                </a:lnTo>
                <a:lnTo>
                  <a:pt x="122555" y="142620"/>
                </a:lnTo>
                <a:lnTo>
                  <a:pt x="126111" y="138937"/>
                </a:lnTo>
                <a:lnTo>
                  <a:pt x="130175" y="133350"/>
                </a:lnTo>
                <a:lnTo>
                  <a:pt x="134620" y="125856"/>
                </a:lnTo>
                <a:lnTo>
                  <a:pt x="139065" y="118363"/>
                </a:lnTo>
                <a:lnTo>
                  <a:pt x="141986" y="112775"/>
                </a:lnTo>
                <a:lnTo>
                  <a:pt x="143383" y="109092"/>
                </a:lnTo>
                <a:lnTo>
                  <a:pt x="151638" y="109092"/>
                </a:lnTo>
                <a:lnTo>
                  <a:pt x="148590" y="158368"/>
                </a:lnTo>
                <a:lnTo>
                  <a:pt x="0" y="158368"/>
                </a:lnTo>
                <a:lnTo>
                  <a:pt x="0" y="149732"/>
                </a:lnTo>
                <a:lnTo>
                  <a:pt x="2032" y="149605"/>
                </a:lnTo>
                <a:lnTo>
                  <a:pt x="4953" y="149225"/>
                </a:lnTo>
                <a:lnTo>
                  <a:pt x="8509" y="148843"/>
                </a:lnTo>
                <a:lnTo>
                  <a:pt x="12065" y="148336"/>
                </a:lnTo>
                <a:lnTo>
                  <a:pt x="14605" y="147827"/>
                </a:lnTo>
                <a:lnTo>
                  <a:pt x="16129" y="147192"/>
                </a:lnTo>
                <a:lnTo>
                  <a:pt x="18923" y="146050"/>
                </a:lnTo>
                <a:lnTo>
                  <a:pt x="20828" y="144525"/>
                </a:lnTo>
                <a:lnTo>
                  <a:pt x="21717" y="142748"/>
                </a:lnTo>
                <a:lnTo>
                  <a:pt x="22733" y="140969"/>
                </a:lnTo>
                <a:lnTo>
                  <a:pt x="23240" y="138556"/>
                </a:lnTo>
                <a:lnTo>
                  <a:pt x="23240" y="135762"/>
                </a:lnTo>
                <a:lnTo>
                  <a:pt x="23240" y="24002"/>
                </a:lnTo>
                <a:lnTo>
                  <a:pt x="23240" y="21336"/>
                </a:lnTo>
                <a:lnTo>
                  <a:pt x="22860" y="19176"/>
                </a:lnTo>
                <a:lnTo>
                  <a:pt x="21971" y="17399"/>
                </a:lnTo>
                <a:lnTo>
                  <a:pt x="21209" y="15620"/>
                </a:lnTo>
                <a:lnTo>
                  <a:pt x="19177" y="14097"/>
                </a:lnTo>
                <a:lnTo>
                  <a:pt x="16129" y="12573"/>
                </a:lnTo>
                <a:lnTo>
                  <a:pt x="14096" y="11684"/>
                </a:lnTo>
                <a:lnTo>
                  <a:pt x="11430" y="10922"/>
                </a:lnTo>
                <a:lnTo>
                  <a:pt x="7874" y="10160"/>
                </a:lnTo>
                <a:lnTo>
                  <a:pt x="4445" y="9398"/>
                </a:lnTo>
                <a:lnTo>
                  <a:pt x="1778" y="8889"/>
                </a:lnTo>
                <a:lnTo>
                  <a:pt x="0" y="8762"/>
                </a:lnTo>
                <a:lnTo>
                  <a:pt x="0"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60" name="object 60"/>
          <p:cNvSpPr/>
          <p:nvPr/>
        </p:nvSpPr>
        <p:spPr>
          <a:xfrm>
            <a:off x="2723007" y="364616"/>
            <a:ext cx="171576" cy="167132"/>
          </a:xfrm>
          <a:custGeom>
            <a:avLst/>
            <a:gdLst/>
            <a:ahLst/>
            <a:cxnLst/>
            <a:rect l="l" t="t" r="r" b="b"/>
            <a:pathLst>
              <a:path w="171576" h="167132">
                <a:moveTo>
                  <a:pt x="85851" y="0"/>
                </a:moveTo>
                <a:lnTo>
                  <a:pt x="98855" y="814"/>
                </a:lnTo>
                <a:lnTo>
                  <a:pt x="111254" y="3284"/>
                </a:lnTo>
                <a:lnTo>
                  <a:pt x="119125" y="5842"/>
                </a:lnTo>
                <a:lnTo>
                  <a:pt x="131036" y="11261"/>
                </a:lnTo>
                <a:lnTo>
                  <a:pt x="141550" y="18201"/>
                </a:lnTo>
                <a:lnTo>
                  <a:pt x="146050" y="21971"/>
                </a:lnTo>
                <a:lnTo>
                  <a:pt x="154661" y="31179"/>
                </a:lnTo>
                <a:lnTo>
                  <a:pt x="161705" y="41834"/>
                </a:lnTo>
                <a:lnTo>
                  <a:pt x="164719" y="47879"/>
                </a:lnTo>
                <a:lnTo>
                  <a:pt x="168773" y="59377"/>
                </a:lnTo>
                <a:lnTo>
                  <a:pt x="171044" y="71938"/>
                </a:lnTo>
                <a:lnTo>
                  <a:pt x="171576" y="82423"/>
                </a:lnTo>
                <a:lnTo>
                  <a:pt x="170716" y="95328"/>
                </a:lnTo>
                <a:lnTo>
                  <a:pt x="168189" y="107755"/>
                </a:lnTo>
                <a:lnTo>
                  <a:pt x="165735" y="115443"/>
                </a:lnTo>
                <a:lnTo>
                  <a:pt x="160248" y="127236"/>
                </a:lnTo>
                <a:lnTo>
                  <a:pt x="153148" y="137661"/>
                </a:lnTo>
                <a:lnTo>
                  <a:pt x="148970" y="142367"/>
                </a:lnTo>
                <a:lnTo>
                  <a:pt x="139423" y="150665"/>
                </a:lnTo>
                <a:lnTo>
                  <a:pt x="128602" y="157414"/>
                </a:lnTo>
                <a:lnTo>
                  <a:pt x="121919" y="160528"/>
                </a:lnTo>
                <a:lnTo>
                  <a:pt x="110782" y="164202"/>
                </a:lnTo>
                <a:lnTo>
                  <a:pt x="98250" y="166423"/>
                </a:lnTo>
                <a:lnTo>
                  <a:pt x="84962" y="167132"/>
                </a:lnTo>
                <a:lnTo>
                  <a:pt x="72051" y="166292"/>
                </a:lnTo>
                <a:lnTo>
                  <a:pt x="59630" y="163773"/>
                </a:lnTo>
                <a:lnTo>
                  <a:pt x="52324" y="161417"/>
                </a:lnTo>
                <a:lnTo>
                  <a:pt x="40598" y="156054"/>
                </a:lnTo>
                <a:lnTo>
                  <a:pt x="30039" y="149062"/>
                </a:lnTo>
                <a:lnTo>
                  <a:pt x="25145" y="144907"/>
                </a:lnTo>
                <a:lnTo>
                  <a:pt x="16617" y="135627"/>
                </a:lnTo>
                <a:lnTo>
                  <a:pt x="9631" y="124928"/>
                </a:lnTo>
                <a:lnTo>
                  <a:pt x="6731" y="119125"/>
                </a:lnTo>
                <a:lnTo>
                  <a:pt x="2712" y="107465"/>
                </a:lnTo>
                <a:lnTo>
                  <a:pt x="480" y="94880"/>
                </a:lnTo>
                <a:lnTo>
                  <a:pt x="0" y="85217"/>
                </a:lnTo>
                <a:lnTo>
                  <a:pt x="821" y="71902"/>
                </a:lnTo>
                <a:lnTo>
                  <a:pt x="3306" y="59512"/>
                </a:lnTo>
                <a:lnTo>
                  <a:pt x="6604" y="50037"/>
                </a:lnTo>
                <a:lnTo>
                  <a:pt x="12539" y="38430"/>
                </a:lnTo>
                <a:lnTo>
                  <a:pt x="19974" y="28205"/>
                </a:lnTo>
                <a:lnTo>
                  <a:pt x="24892" y="22987"/>
                </a:lnTo>
                <a:lnTo>
                  <a:pt x="34620" y="15043"/>
                </a:lnTo>
                <a:lnTo>
                  <a:pt x="45725" y="8691"/>
                </a:lnTo>
                <a:lnTo>
                  <a:pt x="52197" y="5969"/>
                </a:lnTo>
                <a:lnTo>
                  <a:pt x="64216" y="2376"/>
                </a:lnTo>
                <a:lnTo>
                  <a:pt x="76800" y="400"/>
                </a:lnTo>
                <a:lnTo>
                  <a:pt x="85851"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61" name="object 61"/>
          <p:cNvSpPr/>
          <p:nvPr/>
        </p:nvSpPr>
        <p:spPr>
          <a:xfrm>
            <a:off x="2574417" y="364616"/>
            <a:ext cx="132714" cy="167132"/>
          </a:xfrm>
          <a:custGeom>
            <a:avLst/>
            <a:gdLst/>
            <a:ahLst/>
            <a:cxnLst/>
            <a:rect l="l" t="t" r="r" b="b"/>
            <a:pathLst>
              <a:path w="132714" h="167132">
                <a:moveTo>
                  <a:pt x="63626" y="0"/>
                </a:moveTo>
                <a:lnTo>
                  <a:pt x="72516" y="0"/>
                </a:lnTo>
                <a:lnTo>
                  <a:pt x="80644" y="1270"/>
                </a:lnTo>
                <a:lnTo>
                  <a:pt x="88391" y="3683"/>
                </a:lnTo>
                <a:lnTo>
                  <a:pt x="96012" y="6096"/>
                </a:lnTo>
                <a:lnTo>
                  <a:pt x="102107" y="8636"/>
                </a:lnTo>
                <a:lnTo>
                  <a:pt x="106425" y="11049"/>
                </a:lnTo>
                <a:lnTo>
                  <a:pt x="113283" y="4318"/>
                </a:lnTo>
                <a:lnTo>
                  <a:pt x="122935" y="4318"/>
                </a:lnTo>
                <a:lnTo>
                  <a:pt x="123825" y="58420"/>
                </a:lnTo>
                <a:lnTo>
                  <a:pt x="114300" y="58420"/>
                </a:lnTo>
                <a:lnTo>
                  <a:pt x="112013" y="52578"/>
                </a:lnTo>
                <a:lnTo>
                  <a:pt x="109346" y="46609"/>
                </a:lnTo>
                <a:lnTo>
                  <a:pt x="106425" y="40512"/>
                </a:lnTo>
                <a:lnTo>
                  <a:pt x="103377" y="34417"/>
                </a:lnTo>
                <a:lnTo>
                  <a:pt x="100202" y="29337"/>
                </a:lnTo>
                <a:lnTo>
                  <a:pt x="96900" y="25400"/>
                </a:lnTo>
                <a:lnTo>
                  <a:pt x="93218" y="21082"/>
                </a:lnTo>
                <a:lnTo>
                  <a:pt x="89026" y="17525"/>
                </a:lnTo>
                <a:lnTo>
                  <a:pt x="84200" y="14986"/>
                </a:lnTo>
                <a:lnTo>
                  <a:pt x="79501" y="12446"/>
                </a:lnTo>
                <a:lnTo>
                  <a:pt x="73913" y="11175"/>
                </a:lnTo>
                <a:lnTo>
                  <a:pt x="67437" y="11175"/>
                </a:lnTo>
                <a:lnTo>
                  <a:pt x="59435" y="11175"/>
                </a:lnTo>
                <a:lnTo>
                  <a:pt x="52831" y="13462"/>
                </a:lnTo>
                <a:lnTo>
                  <a:pt x="47751" y="17907"/>
                </a:lnTo>
                <a:lnTo>
                  <a:pt x="42671" y="22479"/>
                </a:lnTo>
                <a:lnTo>
                  <a:pt x="40131" y="28194"/>
                </a:lnTo>
                <a:lnTo>
                  <a:pt x="40131" y="34798"/>
                </a:lnTo>
                <a:lnTo>
                  <a:pt x="40131" y="41148"/>
                </a:lnTo>
                <a:lnTo>
                  <a:pt x="42290" y="46355"/>
                </a:lnTo>
                <a:lnTo>
                  <a:pt x="46735" y="50419"/>
                </a:lnTo>
                <a:lnTo>
                  <a:pt x="51181" y="54356"/>
                </a:lnTo>
                <a:lnTo>
                  <a:pt x="58165" y="57912"/>
                </a:lnTo>
                <a:lnTo>
                  <a:pt x="67437" y="60960"/>
                </a:lnTo>
                <a:lnTo>
                  <a:pt x="73025" y="62865"/>
                </a:lnTo>
                <a:lnTo>
                  <a:pt x="78612" y="64770"/>
                </a:lnTo>
                <a:lnTo>
                  <a:pt x="84327" y="66548"/>
                </a:lnTo>
                <a:lnTo>
                  <a:pt x="90043" y="68453"/>
                </a:lnTo>
                <a:lnTo>
                  <a:pt x="95122" y="70231"/>
                </a:lnTo>
                <a:lnTo>
                  <a:pt x="99568" y="72009"/>
                </a:lnTo>
                <a:lnTo>
                  <a:pt x="111869" y="78139"/>
                </a:lnTo>
                <a:lnTo>
                  <a:pt x="121399" y="85957"/>
                </a:lnTo>
                <a:lnTo>
                  <a:pt x="124206" y="89281"/>
                </a:lnTo>
                <a:lnTo>
                  <a:pt x="130102" y="100040"/>
                </a:lnTo>
                <a:lnTo>
                  <a:pt x="132609" y="112986"/>
                </a:lnTo>
                <a:lnTo>
                  <a:pt x="132714" y="116586"/>
                </a:lnTo>
                <a:lnTo>
                  <a:pt x="132714" y="123444"/>
                </a:lnTo>
                <a:lnTo>
                  <a:pt x="131063" y="130048"/>
                </a:lnTo>
                <a:lnTo>
                  <a:pt x="127888" y="136398"/>
                </a:lnTo>
                <a:lnTo>
                  <a:pt x="124713" y="142875"/>
                </a:lnTo>
                <a:lnTo>
                  <a:pt x="120395" y="148209"/>
                </a:lnTo>
                <a:lnTo>
                  <a:pt x="114934" y="152400"/>
                </a:lnTo>
                <a:lnTo>
                  <a:pt x="108965" y="157099"/>
                </a:lnTo>
                <a:lnTo>
                  <a:pt x="102107" y="160782"/>
                </a:lnTo>
                <a:lnTo>
                  <a:pt x="94233" y="163322"/>
                </a:lnTo>
                <a:lnTo>
                  <a:pt x="82651" y="166023"/>
                </a:lnTo>
                <a:lnTo>
                  <a:pt x="69363" y="167108"/>
                </a:lnTo>
                <a:lnTo>
                  <a:pt x="66928" y="167132"/>
                </a:lnTo>
                <a:lnTo>
                  <a:pt x="53871" y="166320"/>
                </a:lnTo>
                <a:lnTo>
                  <a:pt x="41637" y="163936"/>
                </a:lnTo>
                <a:lnTo>
                  <a:pt x="31495" y="161036"/>
                </a:lnTo>
                <a:lnTo>
                  <a:pt x="24383" y="158242"/>
                </a:lnTo>
                <a:lnTo>
                  <a:pt x="18541" y="154940"/>
                </a:lnTo>
                <a:lnTo>
                  <a:pt x="10921" y="162687"/>
                </a:lnTo>
                <a:lnTo>
                  <a:pt x="1396" y="162687"/>
                </a:lnTo>
                <a:lnTo>
                  <a:pt x="0" y="105410"/>
                </a:lnTo>
                <a:lnTo>
                  <a:pt x="9525" y="105410"/>
                </a:lnTo>
                <a:lnTo>
                  <a:pt x="11683" y="110871"/>
                </a:lnTo>
                <a:lnTo>
                  <a:pt x="14477" y="116712"/>
                </a:lnTo>
                <a:lnTo>
                  <a:pt x="17780" y="122682"/>
                </a:lnTo>
                <a:lnTo>
                  <a:pt x="21208" y="128778"/>
                </a:lnTo>
                <a:lnTo>
                  <a:pt x="25018" y="134112"/>
                </a:lnTo>
                <a:lnTo>
                  <a:pt x="29463" y="138937"/>
                </a:lnTo>
                <a:lnTo>
                  <a:pt x="33908" y="143891"/>
                </a:lnTo>
                <a:lnTo>
                  <a:pt x="38988" y="147955"/>
                </a:lnTo>
                <a:lnTo>
                  <a:pt x="44703" y="151130"/>
                </a:lnTo>
                <a:lnTo>
                  <a:pt x="50291" y="154305"/>
                </a:lnTo>
                <a:lnTo>
                  <a:pt x="56895" y="155829"/>
                </a:lnTo>
                <a:lnTo>
                  <a:pt x="64388" y="155829"/>
                </a:lnTo>
                <a:lnTo>
                  <a:pt x="74421" y="155829"/>
                </a:lnTo>
                <a:lnTo>
                  <a:pt x="82295" y="153288"/>
                </a:lnTo>
                <a:lnTo>
                  <a:pt x="87630" y="148336"/>
                </a:lnTo>
                <a:lnTo>
                  <a:pt x="92963" y="143383"/>
                </a:lnTo>
                <a:lnTo>
                  <a:pt x="95757" y="137160"/>
                </a:lnTo>
                <a:lnTo>
                  <a:pt x="95757" y="129667"/>
                </a:lnTo>
                <a:lnTo>
                  <a:pt x="95757" y="123444"/>
                </a:lnTo>
                <a:lnTo>
                  <a:pt x="93471" y="118237"/>
                </a:lnTo>
                <a:lnTo>
                  <a:pt x="88900" y="114046"/>
                </a:lnTo>
                <a:lnTo>
                  <a:pt x="84327" y="109855"/>
                </a:lnTo>
                <a:lnTo>
                  <a:pt x="77215" y="106299"/>
                </a:lnTo>
                <a:lnTo>
                  <a:pt x="67563" y="103124"/>
                </a:lnTo>
                <a:lnTo>
                  <a:pt x="61340" y="101219"/>
                </a:lnTo>
                <a:lnTo>
                  <a:pt x="55625" y="99313"/>
                </a:lnTo>
                <a:lnTo>
                  <a:pt x="50291" y="97536"/>
                </a:lnTo>
                <a:lnTo>
                  <a:pt x="45084" y="95885"/>
                </a:lnTo>
                <a:lnTo>
                  <a:pt x="40131" y="94107"/>
                </a:lnTo>
                <a:lnTo>
                  <a:pt x="35559" y="92329"/>
                </a:lnTo>
                <a:lnTo>
                  <a:pt x="23495" y="85922"/>
                </a:lnTo>
                <a:lnTo>
                  <a:pt x="14381" y="77563"/>
                </a:lnTo>
                <a:lnTo>
                  <a:pt x="11810" y="74041"/>
                </a:lnTo>
                <a:lnTo>
                  <a:pt x="6294" y="62563"/>
                </a:lnTo>
                <a:lnTo>
                  <a:pt x="4109" y="49875"/>
                </a:lnTo>
                <a:lnTo>
                  <a:pt x="4063" y="47625"/>
                </a:lnTo>
                <a:lnTo>
                  <a:pt x="4063" y="41402"/>
                </a:lnTo>
                <a:lnTo>
                  <a:pt x="5460" y="35433"/>
                </a:lnTo>
                <a:lnTo>
                  <a:pt x="8127" y="29718"/>
                </a:lnTo>
                <a:lnTo>
                  <a:pt x="10794" y="24130"/>
                </a:lnTo>
                <a:lnTo>
                  <a:pt x="14731" y="18923"/>
                </a:lnTo>
                <a:lnTo>
                  <a:pt x="19812" y="14350"/>
                </a:lnTo>
                <a:lnTo>
                  <a:pt x="24764" y="10160"/>
                </a:lnTo>
                <a:lnTo>
                  <a:pt x="30987" y="6731"/>
                </a:lnTo>
                <a:lnTo>
                  <a:pt x="38734" y="4063"/>
                </a:lnTo>
                <a:lnTo>
                  <a:pt x="46355" y="1270"/>
                </a:lnTo>
                <a:lnTo>
                  <a:pt x="54737" y="0"/>
                </a:lnTo>
                <a:lnTo>
                  <a:pt x="63626"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62" name="object 62"/>
          <p:cNvSpPr/>
          <p:nvPr/>
        </p:nvSpPr>
        <p:spPr>
          <a:xfrm>
            <a:off x="3816858" y="356362"/>
            <a:ext cx="81787" cy="207645"/>
          </a:xfrm>
          <a:custGeom>
            <a:avLst/>
            <a:gdLst/>
            <a:ahLst/>
            <a:cxnLst/>
            <a:rect l="l" t="t" r="r" b="b"/>
            <a:pathLst>
              <a:path w="81787" h="207645">
                <a:moveTo>
                  <a:pt x="0" y="0"/>
                </a:moveTo>
                <a:lnTo>
                  <a:pt x="12296" y="2415"/>
                </a:lnTo>
                <a:lnTo>
                  <a:pt x="24416" y="6536"/>
                </a:lnTo>
                <a:lnTo>
                  <a:pt x="40861" y="15383"/>
                </a:lnTo>
                <a:lnTo>
                  <a:pt x="50793" y="23366"/>
                </a:lnTo>
                <a:lnTo>
                  <a:pt x="56133" y="28828"/>
                </a:lnTo>
                <a:lnTo>
                  <a:pt x="63687" y="38376"/>
                </a:lnTo>
                <a:lnTo>
                  <a:pt x="70127" y="49403"/>
                </a:lnTo>
                <a:lnTo>
                  <a:pt x="74802" y="60071"/>
                </a:lnTo>
                <a:lnTo>
                  <a:pt x="78256" y="71297"/>
                </a:lnTo>
                <a:lnTo>
                  <a:pt x="80534" y="83564"/>
                </a:lnTo>
                <a:lnTo>
                  <a:pt x="81655" y="96907"/>
                </a:lnTo>
                <a:lnTo>
                  <a:pt x="81787" y="103759"/>
                </a:lnTo>
                <a:lnTo>
                  <a:pt x="81219" y="117658"/>
                </a:lnTo>
                <a:lnTo>
                  <a:pt x="79503" y="130473"/>
                </a:lnTo>
                <a:lnTo>
                  <a:pt x="76621" y="142183"/>
                </a:lnTo>
                <a:lnTo>
                  <a:pt x="69345" y="159704"/>
                </a:lnTo>
                <a:lnTo>
                  <a:pt x="62780" y="170518"/>
                </a:lnTo>
                <a:lnTo>
                  <a:pt x="56133" y="178815"/>
                </a:lnTo>
                <a:lnTo>
                  <a:pt x="46758" y="187760"/>
                </a:lnTo>
                <a:lnTo>
                  <a:pt x="36394" y="195054"/>
                </a:lnTo>
                <a:lnTo>
                  <a:pt x="29971" y="198500"/>
                </a:lnTo>
                <a:lnTo>
                  <a:pt x="17965" y="203400"/>
                </a:lnTo>
                <a:lnTo>
                  <a:pt x="5759" y="206673"/>
                </a:lnTo>
                <a:lnTo>
                  <a:pt x="0" y="207645"/>
                </a:lnTo>
                <a:lnTo>
                  <a:pt x="0" y="197612"/>
                </a:lnTo>
                <a:lnTo>
                  <a:pt x="11810" y="193486"/>
                </a:lnTo>
                <a:lnTo>
                  <a:pt x="21832" y="185901"/>
                </a:lnTo>
                <a:lnTo>
                  <a:pt x="30066" y="174837"/>
                </a:lnTo>
                <a:lnTo>
                  <a:pt x="36215" y="160945"/>
                </a:lnTo>
                <a:lnTo>
                  <a:pt x="39262" y="150071"/>
                </a:lnTo>
                <a:lnTo>
                  <a:pt x="41519" y="137796"/>
                </a:lnTo>
                <a:lnTo>
                  <a:pt x="42982" y="124105"/>
                </a:lnTo>
                <a:lnTo>
                  <a:pt x="43645" y="108982"/>
                </a:lnTo>
                <a:lnTo>
                  <a:pt x="43687" y="103759"/>
                </a:lnTo>
                <a:lnTo>
                  <a:pt x="43284" y="88189"/>
                </a:lnTo>
                <a:lnTo>
                  <a:pt x="42076" y="74026"/>
                </a:lnTo>
                <a:lnTo>
                  <a:pt x="40069" y="61277"/>
                </a:lnTo>
                <a:lnTo>
                  <a:pt x="37268" y="49945"/>
                </a:lnTo>
                <a:lnTo>
                  <a:pt x="33678" y="40037"/>
                </a:lnTo>
                <a:lnTo>
                  <a:pt x="24738" y="24974"/>
                </a:lnTo>
                <a:lnTo>
                  <a:pt x="15304" y="16216"/>
                </a:lnTo>
                <a:lnTo>
                  <a:pt x="4082" y="10979"/>
                </a:lnTo>
                <a:lnTo>
                  <a:pt x="0" y="10033"/>
                </a:lnTo>
                <a:lnTo>
                  <a:pt x="0" y="0"/>
                </a:lnTo>
                <a:close/>
              </a:path>
            </a:pathLst>
          </a:custGeom>
          <a:ln w="10668">
            <a:solidFill>
              <a:srgbClr val="F97B2A"/>
            </a:solidFill>
          </a:ln>
        </p:spPr>
        <p:txBody>
          <a:bodyPr wrap="square" lIns="0" tIns="0" rIns="0" bIns="0" rtlCol="0">
            <a:noAutofit/>
          </a:bodyPr>
          <a:lstStyle/>
          <a:p>
            <a:endParaRPr/>
          </a:p>
        </p:txBody>
      </p:sp>
      <p:sp>
        <p:nvSpPr>
          <p:cNvPr id="63" name="object 63"/>
          <p:cNvSpPr/>
          <p:nvPr/>
        </p:nvSpPr>
        <p:spPr>
          <a:xfrm>
            <a:off x="3165221" y="356362"/>
            <a:ext cx="81915" cy="207645"/>
          </a:xfrm>
          <a:custGeom>
            <a:avLst/>
            <a:gdLst/>
            <a:ahLst/>
            <a:cxnLst/>
            <a:rect l="l" t="t" r="r" b="b"/>
            <a:pathLst>
              <a:path w="81915" h="207645">
                <a:moveTo>
                  <a:pt x="81915" y="0"/>
                </a:moveTo>
                <a:lnTo>
                  <a:pt x="81915" y="10033"/>
                </a:lnTo>
                <a:lnTo>
                  <a:pt x="70104" y="14102"/>
                </a:lnTo>
                <a:lnTo>
                  <a:pt x="60082" y="21706"/>
                </a:lnTo>
                <a:lnTo>
                  <a:pt x="51848" y="32803"/>
                </a:lnTo>
                <a:lnTo>
                  <a:pt x="45692" y="46670"/>
                </a:lnTo>
                <a:lnTo>
                  <a:pt x="42642" y="57554"/>
                </a:lnTo>
                <a:lnTo>
                  <a:pt x="40384" y="69857"/>
                </a:lnTo>
                <a:lnTo>
                  <a:pt x="38924" y="83575"/>
                </a:lnTo>
                <a:lnTo>
                  <a:pt x="38267" y="98702"/>
                </a:lnTo>
                <a:lnTo>
                  <a:pt x="38227" y="103759"/>
                </a:lnTo>
                <a:lnTo>
                  <a:pt x="38629" y="119349"/>
                </a:lnTo>
                <a:lnTo>
                  <a:pt x="39832" y="133503"/>
                </a:lnTo>
                <a:lnTo>
                  <a:pt x="41832" y="146237"/>
                </a:lnTo>
                <a:lnTo>
                  <a:pt x="44622" y="157565"/>
                </a:lnTo>
                <a:lnTo>
                  <a:pt x="48199" y="167502"/>
                </a:lnTo>
                <a:lnTo>
                  <a:pt x="57176" y="182646"/>
                </a:lnTo>
                <a:lnTo>
                  <a:pt x="66610" y="191373"/>
                </a:lnTo>
                <a:lnTo>
                  <a:pt x="77832" y="196635"/>
                </a:lnTo>
                <a:lnTo>
                  <a:pt x="81915" y="197612"/>
                </a:lnTo>
                <a:lnTo>
                  <a:pt x="81915" y="207645"/>
                </a:lnTo>
                <a:lnTo>
                  <a:pt x="69578" y="205132"/>
                </a:lnTo>
                <a:lnTo>
                  <a:pt x="57515" y="200993"/>
                </a:lnTo>
                <a:lnTo>
                  <a:pt x="41029" y="192270"/>
                </a:lnTo>
                <a:lnTo>
                  <a:pt x="31077" y="184250"/>
                </a:lnTo>
                <a:lnTo>
                  <a:pt x="25781" y="178815"/>
                </a:lnTo>
                <a:lnTo>
                  <a:pt x="18248" y="169237"/>
                </a:lnTo>
                <a:lnTo>
                  <a:pt x="11823" y="158244"/>
                </a:lnTo>
                <a:lnTo>
                  <a:pt x="7112" y="147447"/>
                </a:lnTo>
                <a:lnTo>
                  <a:pt x="3634" y="136281"/>
                </a:lnTo>
                <a:lnTo>
                  <a:pt x="1304" y="124005"/>
                </a:lnTo>
                <a:lnTo>
                  <a:pt x="140" y="110635"/>
                </a:lnTo>
                <a:lnTo>
                  <a:pt x="0" y="103759"/>
                </a:lnTo>
                <a:lnTo>
                  <a:pt x="592" y="89887"/>
                </a:lnTo>
                <a:lnTo>
                  <a:pt x="2359" y="77109"/>
                </a:lnTo>
                <a:lnTo>
                  <a:pt x="5282" y="65388"/>
                </a:lnTo>
                <a:lnTo>
                  <a:pt x="12587" y="47840"/>
                </a:lnTo>
                <a:lnTo>
                  <a:pt x="19177" y="37006"/>
                </a:lnTo>
                <a:lnTo>
                  <a:pt x="25781" y="28828"/>
                </a:lnTo>
                <a:lnTo>
                  <a:pt x="35133" y="19841"/>
                </a:lnTo>
                <a:lnTo>
                  <a:pt x="45469" y="12546"/>
                </a:lnTo>
                <a:lnTo>
                  <a:pt x="51943" y="9016"/>
                </a:lnTo>
                <a:lnTo>
                  <a:pt x="63926" y="4120"/>
                </a:lnTo>
                <a:lnTo>
                  <a:pt x="76137" y="906"/>
                </a:lnTo>
                <a:lnTo>
                  <a:pt x="81915" y="0"/>
                </a:lnTo>
                <a:close/>
              </a:path>
            </a:pathLst>
          </a:custGeom>
          <a:ln w="10667">
            <a:solidFill>
              <a:srgbClr val="F97B2A"/>
            </a:solidFill>
          </a:ln>
        </p:spPr>
        <p:txBody>
          <a:bodyPr wrap="square" lIns="0" tIns="0" rIns="0" bIns="0" rtlCol="0">
            <a:noAutofit/>
          </a:bodyPr>
          <a:lstStyle/>
          <a:p>
            <a:endParaRPr/>
          </a:p>
        </p:txBody>
      </p:sp>
      <p:sp>
        <p:nvSpPr>
          <p:cNvPr id="64" name="object 64"/>
          <p:cNvSpPr/>
          <p:nvPr/>
        </p:nvSpPr>
        <p:spPr>
          <a:xfrm>
            <a:off x="3920871" y="454121"/>
            <a:ext cx="67642" cy="24668"/>
          </a:xfrm>
          <a:prstGeom prst="rect">
            <a:avLst/>
          </a:prstGeom>
          <a:blipFill>
            <a:blip r:embed="rId7" cstate="print"/>
            <a:stretch>
              <a:fillRect/>
            </a:stretch>
          </a:blipFill>
        </p:spPr>
        <p:txBody>
          <a:bodyPr wrap="square" lIns="0" tIns="0" rIns="0" bIns="0" rtlCol="0">
            <a:noAutofit/>
          </a:bodyPr>
          <a:lstStyle/>
          <a:p>
            <a:endParaRPr/>
          </a:p>
        </p:txBody>
      </p:sp>
      <p:sp>
        <p:nvSpPr>
          <p:cNvPr id="65" name="object 65"/>
          <p:cNvSpPr/>
          <p:nvPr/>
        </p:nvSpPr>
        <p:spPr>
          <a:xfrm>
            <a:off x="3920871" y="454121"/>
            <a:ext cx="67642" cy="24668"/>
          </a:xfrm>
          <a:custGeom>
            <a:avLst/>
            <a:gdLst/>
            <a:ahLst/>
            <a:cxnLst/>
            <a:rect l="l" t="t" r="r" b="b"/>
            <a:pathLst>
              <a:path w="67642" h="24668">
                <a:moveTo>
                  <a:pt x="0" y="24668"/>
                </a:moveTo>
                <a:lnTo>
                  <a:pt x="67642" y="24668"/>
                </a:lnTo>
                <a:lnTo>
                  <a:pt x="67642" y="0"/>
                </a:lnTo>
                <a:lnTo>
                  <a:pt x="0" y="0"/>
                </a:lnTo>
                <a:lnTo>
                  <a:pt x="0" y="24668"/>
                </a:lnTo>
                <a:close/>
              </a:path>
            </a:pathLst>
          </a:custGeom>
          <a:ln w="10668">
            <a:solidFill>
              <a:srgbClr val="F97B2A"/>
            </a:solidFill>
          </a:ln>
        </p:spPr>
        <p:txBody>
          <a:bodyPr wrap="square" lIns="0" tIns="0" rIns="0" bIns="0" rtlCol="0">
            <a:noAutofit/>
          </a:bodyPr>
          <a:lstStyle/>
          <a:p>
            <a:endParaRPr/>
          </a:p>
        </p:txBody>
      </p:sp>
      <p:sp>
        <p:nvSpPr>
          <p:cNvPr id="66" name="object 66"/>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67" name="object 67"/>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68" name="object 68"/>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69" name="object 69"/>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70" name="object 70"/>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71" name="object 71"/>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72" name="object 72"/>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73" name="object 73"/>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74" name="object 74"/>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75" name="object 75"/>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76" name="object 76"/>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77" name="object 77"/>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78" name="object 78"/>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79" name="object 79"/>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80" name="object 80"/>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81" name="object 81"/>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82" name="object 82"/>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83" name="object 83"/>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84" name="object 84"/>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85" name="object 85"/>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86" name="object 86"/>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87" name="object 87"/>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88" name="object 88"/>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89" name="object 89"/>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90" name="object 90"/>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91" name="object 91"/>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92" name="object 92"/>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93" name="object 93"/>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94" name="object 94"/>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95" name="object 95"/>
          <p:cNvSpPr/>
          <p:nvPr/>
        </p:nvSpPr>
        <p:spPr>
          <a:xfrm>
            <a:off x="4059174" y="318897"/>
            <a:ext cx="3664966" cy="212851"/>
          </a:xfrm>
          <a:prstGeom prst="rect">
            <a:avLst/>
          </a:prstGeom>
          <a:blipFill>
            <a:blip r:embed="rId8" cstate="print"/>
            <a:stretch>
              <a:fillRect/>
            </a:stretch>
          </a:blipFill>
        </p:spPr>
        <p:txBody>
          <a:bodyPr wrap="square" lIns="0" tIns="0" rIns="0" bIns="0" rtlCol="0">
            <a:noAutofit/>
          </a:bodyPr>
          <a:lstStyle/>
          <a:p>
            <a:endParaRPr/>
          </a:p>
        </p:txBody>
      </p:sp>
      <p:sp>
        <p:nvSpPr>
          <p:cNvPr id="96" name="object 96"/>
          <p:cNvSpPr/>
          <p:nvPr/>
        </p:nvSpPr>
        <p:spPr>
          <a:xfrm>
            <a:off x="4059174" y="318897"/>
            <a:ext cx="3664966" cy="212851"/>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97" name="object 97"/>
          <p:cNvSpPr/>
          <p:nvPr/>
        </p:nvSpPr>
        <p:spPr>
          <a:xfrm>
            <a:off x="6761860" y="406019"/>
            <a:ext cx="45466" cy="57276"/>
          </a:xfrm>
          <a:custGeom>
            <a:avLst/>
            <a:gdLst/>
            <a:ahLst/>
            <a:cxnLst/>
            <a:rect l="l" t="t" r="r" b="b"/>
            <a:pathLst>
              <a:path w="45466" h="57276">
                <a:moveTo>
                  <a:pt x="22606" y="0"/>
                </a:moveTo>
                <a:lnTo>
                  <a:pt x="0" y="57276"/>
                </a:lnTo>
                <a:lnTo>
                  <a:pt x="45466" y="57276"/>
                </a:lnTo>
                <a:lnTo>
                  <a:pt x="22606" y="0"/>
                </a:lnTo>
                <a:close/>
              </a:path>
            </a:pathLst>
          </a:custGeom>
          <a:ln w="10668">
            <a:solidFill>
              <a:srgbClr val="F97B2A"/>
            </a:solidFill>
          </a:ln>
        </p:spPr>
        <p:txBody>
          <a:bodyPr wrap="square" lIns="0" tIns="0" rIns="0" bIns="0" rtlCol="0">
            <a:noAutofit/>
          </a:bodyPr>
          <a:lstStyle/>
          <a:p>
            <a:endParaRPr/>
          </a:p>
        </p:txBody>
      </p:sp>
      <p:sp>
        <p:nvSpPr>
          <p:cNvPr id="98" name="object 98"/>
          <p:cNvSpPr/>
          <p:nvPr/>
        </p:nvSpPr>
        <p:spPr>
          <a:xfrm>
            <a:off x="5146294" y="379095"/>
            <a:ext cx="42036" cy="69595"/>
          </a:xfrm>
          <a:custGeom>
            <a:avLst/>
            <a:gdLst/>
            <a:ahLst/>
            <a:cxnLst/>
            <a:rect l="l" t="t" r="r" b="b"/>
            <a:pathLst>
              <a:path w="42036" h="69595">
                <a:moveTo>
                  <a:pt x="0" y="0"/>
                </a:moveTo>
                <a:lnTo>
                  <a:pt x="0" y="69595"/>
                </a:lnTo>
                <a:lnTo>
                  <a:pt x="4698" y="69595"/>
                </a:lnTo>
                <a:lnTo>
                  <a:pt x="18998" y="67987"/>
                </a:lnTo>
                <a:lnTo>
                  <a:pt x="29957" y="63119"/>
                </a:lnTo>
                <a:lnTo>
                  <a:pt x="32511" y="61087"/>
                </a:lnTo>
                <a:lnTo>
                  <a:pt x="39260" y="51438"/>
                </a:lnTo>
                <a:lnTo>
                  <a:pt x="41976" y="37918"/>
                </a:lnTo>
                <a:lnTo>
                  <a:pt x="42036" y="35178"/>
                </a:lnTo>
                <a:lnTo>
                  <a:pt x="40494" y="20651"/>
                </a:lnTo>
                <a:lnTo>
                  <a:pt x="35866" y="10033"/>
                </a:lnTo>
                <a:lnTo>
                  <a:pt x="25571" y="2430"/>
                </a:lnTo>
                <a:lnTo>
                  <a:pt x="11337" y="28"/>
                </a:lnTo>
                <a:lnTo>
                  <a:pt x="9270" y="0"/>
                </a:lnTo>
                <a:lnTo>
                  <a:pt x="0" y="0"/>
                </a:lnTo>
                <a:close/>
              </a:path>
            </a:pathLst>
          </a:custGeom>
          <a:ln w="10667">
            <a:solidFill>
              <a:srgbClr val="F97B2A"/>
            </a:solidFill>
          </a:ln>
        </p:spPr>
        <p:txBody>
          <a:bodyPr wrap="square" lIns="0" tIns="0" rIns="0" bIns="0" rtlCol="0">
            <a:noAutofit/>
          </a:bodyPr>
          <a:lstStyle/>
          <a:p>
            <a:endParaRPr/>
          </a:p>
        </p:txBody>
      </p:sp>
      <p:sp>
        <p:nvSpPr>
          <p:cNvPr id="99" name="object 99"/>
          <p:cNvSpPr/>
          <p:nvPr/>
        </p:nvSpPr>
        <p:spPr>
          <a:xfrm>
            <a:off x="4637278" y="379095"/>
            <a:ext cx="42925" cy="66293"/>
          </a:xfrm>
          <a:custGeom>
            <a:avLst/>
            <a:gdLst/>
            <a:ahLst/>
            <a:cxnLst/>
            <a:rect l="l" t="t" r="r" b="b"/>
            <a:pathLst>
              <a:path w="42925" h="66293">
                <a:moveTo>
                  <a:pt x="0" y="0"/>
                </a:moveTo>
                <a:lnTo>
                  <a:pt x="0" y="66293"/>
                </a:lnTo>
                <a:lnTo>
                  <a:pt x="8509" y="66293"/>
                </a:lnTo>
                <a:lnTo>
                  <a:pt x="22402" y="64396"/>
                </a:lnTo>
                <a:lnTo>
                  <a:pt x="32961" y="58649"/>
                </a:lnTo>
                <a:lnTo>
                  <a:pt x="40097" y="48164"/>
                </a:lnTo>
                <a:lnTo>
                  <a:pt x="42801" y="34697"/>
                </a:lnTo>
                <a:lnTo>
                  <a:pt x="42925" y="30479"/>
                </a:lnTo>
                <a:lnTo>
                  <a:pt x="42925" y="19938"/>
                </a:lnTo>
                <a:lnTo>
                  <a:pt x="40005" y="12191"/>
                </a:lnTo>
                <a:lnTo>
                  <a:pt x="34036" y="7365"/>
                </a:lnTo>
                <a:lnTo>
                  <a:pt x="23747" y="1956"/>
                </a:lnTo>
                <a:lnTo>
                  <a:pt x="9904" y="8"/>
                </a:lnTo>
                <a:lnTo>
                  <a:pt x="8762" y="0"/>
                </a:lnTo>
                <a:lnTo>
                  <a:pt x="0" y="0"/>
                </a:lnTo>
                <a:close/>
              </a:path>
            </a:pathLst>
          </a:custGeom>
          <a:ln w="10668">
            <a:solidFill>
              <a:srgbClr val="F97B2A"/>
            </a:solidFill>
          </a:ln>
        </p:spPr>
        <p:txBody>
          <a:bodyPr wrap="square" lIns="0" tIns="0" rIns="0" bIns="0" rtlCol="0">
            <a:noAutofit/>
          </a:bodyPr>
          <a:lstStyle/>
          <a:p>
            <a:endParaRPr/>
          </a:p>
        </p:txBody>
      </p:sp>
      <p:sp>
        <p:nvSpPr>
          <p:cNvPr id="100" name="object 100"/>
          <p:cNvSpPr/>
          <p:nvPr/>
        </p:nvSpPr>
        <p:spPr>
          <a:xfrm>
            <a:off x="7597140" y="375412"/>
            <a:ext cx="82295" cy="145414"/>
          </a:xfrm>
          <a:custGeom>
            <a:avLst/>
            <a:gdLst/>
            <a:ahLst/>
            <a:cxnLst/>
            <a:rect l="l" t="t" r="r" b="b"/>
            <a:pathLst>
              <a:path w="82295" h="145414">
                <a:moveTo>
                  <a:pt x="41275" y="0"/>
                </a:moveTo>
                <a:lnTo>
                  <a:pt x="28292" y="2346"/>
                </a:lnTo>
                <a:lnTo>
                  <a:pt x="17684" y="9408"/>
                </a:lnTo>
                <a:lnTo>
                  <a:pt x="10540" y="19176"/>
                </a:lnTo>
                <a:lnTo>
                  <a:pt x="6268" y="28850"/>
                </a:lnTo>
                <a:lnTo>
                  <a:pt x="3093" y="40184"/>
                </a:lnTo>
                <a:lnTo>
                  <a:pt x="1023" y="53187"/>
                </a:lnTo>
                <a:lnTo>
                  <a:pt x="68" y="67870"/>
                </a:lnTo>
                <a:lnTo>
                  <a:pt x="0" y="73405"/>
                </a:lnTo>
                <a:lnTo>
                  <a:pt x="464" y="86444"/>
                </a:lnTo>
                <a:lnTo>
                  <a:pt x="1859" y="98847"/>
                </a:lnTo>
                <a:lnTo>
                  <a:pt x="3809" y="110236"/>
                </a:lnTo>
                <a:lnTo>
                  <a:pt x="6223" y="117855"/>
                </a:lnTo>
                <a:lnTo>
                  <a:pt x="9525" y="124460"/>
                </a:lnTo>
                <a:lnTo>
                  <a:pt x="12826" y="131063"/>
                </a:lnTo>
                <a:lnTo>
                  <a:pt x="17144" y="136271"/>
                </a:lnTo>
                <a:lnTo>
                  <a:pt x="22225" y="139953"/>
                </a:lnTo>
                <a:lnTo>
                  <a:pt x="27431" y="143637"/>
                </a:lnTo>
                <a:lnTo>
                  <a:pt x="33654" y="145414"/>
                </a:lnTo>
                <a:lnTo>
                  <a:pt x="41275" y="145414"/>
                </a:lnTo>
                <a:lnTo>
                  <a:pt x="48640" y="145414"/>
                </a:lnTo>
                <a:lnTo>
                  <a:pt x="54863" y="143637"/>
                </a:lnTo>
                <a:lnTo>
                  <a:pt x="60198" y="139826"/>
                </a:lnTo>
                <a:lnTo>
                  <a:pt x="65531" y="136143"/>
                </a:lnTo>
                <a:lnTo>
                  <a:pt x="69723" y="131063"/>
                </a:lnTo>
                <a:lnTo>
                  <a:pt x="72770" y="124587"/>
                </a:lnTo>
                <a:lnTo>
                  <a:pt x="76200" y="117728"/>
                </a:lnTo>
                <a:lnTo>
                  <a:pt x="78612" y="110109"/>
                </a:lnTo>
                <a:lnTo>
                  <a:pt x="80136" y="101473"/>
                </a:lnTo>
                <a:lnTo>
                  <a:pt x="81595" y="89651"/>
                </a:lnTo>
                <a:lnTo>
                  <a:pt x="82260" y="76518"/>
                </a:lnTo>
                <a:lnTo>
                  <a:pt x="82295" y="72516"/>
                </a:lnTo>
                <a:lnTo>
                  <a:pt x="81870" y="59610"/>
                </a:lnTo>
                <a:lnTo>
                  <a:pt x="80593" y="47134"/>
                </a:lnTo>
                <a:lnTo>
                  <a:pt x="78993" y="36957"/>
                </a:lnTo>
                <a:lnTo>
                  <a:pt x="76834" y="29210"/>
                </a:lnTo>
                <a:lnTo>
                  <a:pt x="73659" y="22478"/>
                </a:lnTo>
                <a:lnTo>
                  <a:pt x="70484" y="15748"/>
                </a:lnTo>
                <a:lnTo>
                  <a:pt x="66293" y="10287"/>
                </a:lnTo>
                <a:lnTo>
                  <a:pt x="60959" y="6223"/>
                </a:lnTo>
                <a:lnTo>
                  <a:pt x="55752" y="2032"/>
                </a:lnTo>
                <a:lnTo>
                  <a:pt x="49149" y="0"/>
                </a:lnTo>
                <a:lnTo>
                  <a:pt x="41275" y="0"/>
                </a:lnTo>
                <a:close/>
              </a:path>
            </a:pathLst>
          </a:custGeom>
          <a:ln w="10668">
            <a:solidFill>
              <a:srgbClr val="F97B2A"/>
            </a:solidFill>
          </a:ln>
        </p:spPr>
        <p:txBody>
          <a:bodyPr wrap="square" lIns="0" tIns="0" rIns="0" bIns="0" rtlCol="0">
            <a:noAutofit/>
          </a:bodyPr>
          <a:lstStyle/>
          <a:p>
            <a:endParaRPr/>
          </a:p>
        </p:txBody>
      </p:sp>
      <p:sp>
        <p:nvSpPr>
          <p:cNvPr id="101" name="object 101"/>
          <p:cNvSpPr/>
          <p:nvPr/>
        </p:nvSpPr>
        <p:spPr>
          <a:xfrm>
            <a:off x="6310884" y="375412"/>
            <a:ext cx="82295" cy="145414"/>
          </a:xfrm>
          <a:custGeom>
            <a:avLst/>
            <a:gdLst/>
            <a:ahLst/>
            <a:cxnLst/>
            <a:rect l="l" t="t" r="r" b="b"/>
            <a:pathLst>
              <a:path w="82295" h="145414">
                <a:moveTo>
                  <a:pt x="41275" y="0"/>
                </a:moveTo>
                <a:lnTo>
                  <a:pt x="28292" y="2346"/>
                </a:lnTo>
                <a:lnTo>
                  <a:pt x="17684" y="9408"/>
                </a:lnTo>
                <a:lnTo>
                  <a:pt x="10540" y="19176"/>
                </a:lnTo>
                <a:lnTo>
                  <a:pt x="6268" y="28850"/>
                </a:lnTo>
                <a:lnTo>
                  <a:pt x="3093" y="40184"/>
                </a:lnTo>
                <a:lnTo>
                  <a:pt x="1023" y="53187"/>
                </a:lnTo>
                <a:lnTo>
                  <a:pt x="68" y="67870"/>
                </a:lnTo>
                <a:lnTo>
                  <a:pt x="0" y="73405"/>
                </a:lnTo>
                <a:lnTo>
                  <a:pt x="464" y="86444"/>
                </a:lnTo>
                <a:lnTo>
                  <a:pt x="1859" y="98847"/>
                </a:lnTo>
                <a:lnTo>
                  <a:pt x="3810" y="110236"/>
                </a:lnTo>
                <a:lnTo>
                  <a:pt x="6223" y="117855"/>
                </a:lnTo>
                <a:lnTo>
                  <a:pt x="9525" y="124460"/>
                </a:lnTo>
                <a:lnTo>
                  <a:pt x="12826" y="131063"/>
                </a:lnTo>
                <a:lnTo>
                  <a:pt x="17144" y="136271"/>
                </a:lnTo>
                <a:lnTo>
                  <a:pt x="22225" y="139953"/>
                </a:lnTo>
                <a:lnTo>
                  <a:pt x="27431" y="143637"/>
                </a:lnTo>
                <a:lnTo>
                  <a:pt x="33654" y="145414"/>
                </a:lnTo>
                <a:lnTo>
                  <a:pt x="41275" y="145414"/>
                </a:lnTo>
                <a:lnTo>
                  <a:pt x="48640" y="145414"/>
                </a:lnTo>
                <a:lnTo>
                  <a:pt x="54863" y="143637"/>
                </a:lnTo>
                <a:lnTo>
                  <a:pt x="60198" y="139826"/>
                </a:lnTo>
                <a:lnTo>
                  <a:pt x="65531" y="136143"/>
                </a:lnTo>
                <a:lnTo>
                  <a:pt x="69723" y="131063"/>
                </a:lnTo>
                <a:lnTo>
                  <a:pt x="72770" y="124587"/>
                </a:lnTo>
                <a:lnTo>
                  <a:pt x="76200" y="117728"/>
                </a:lnTo>
                <a:lnTo>
                  <a:pt x="78612" y="110109"/>
                </a:lnTo>
                <a:lnTo>
                  <a:pt x="80137" y="101473"/>
                </a:lnTo>
                <a:lnTo>
                  <a:pt x="81595" y="89651"/>
                </a:lnTo>
                <a:lnTo>
                  <a:pt x="82260" y="76518"/>
                </a:lnTo>
                <a:lnTo>
                  <a:pt x="82295" y="72516"/>
                </a:lnTo>
                <a:lnTo>
                  <a:pt x="81870" y="59610"/>
                </a:lnTo>
                <a:lnTo>
                  <a:pt x="80593" y="47134"/>
                </a:lnTo>
                <a:lnTo>
                  <a:pt x="78993" y="36957"/>
                </a:lnTo>
                <a:lnTo>
                  <a:pt x="76835" y="29210"/>
                </a:lnTo>
                <a:lnTo>
                  <a:pt x="73660" y="22478"/>
                </a:lnTo>
                <a:lnTo>
                  <a:pt x="70485" y="15748"/>
                </a:lnTo>
                <a:lnTo>
                  <a:pt x="66293" y="10287"/>
                </a:lnTo>
                <a:lnTo>
                  <a:pt x="60960" y="6223"/>
                </a:lnTo>
                <a:lnTo>
                  <a:pt x="55752" y="2032"/>
                </a:lnTo>
                <a:lnTo>
                  <a:pt x="49149" y="0"/>
                </a:lnTo>
                <a:lnTo>
                  <a:pt x="41275" y="0"/>
                </a:lnTo>
                <a:close/>
              </a:path>
            </a:pathLst>
          </a:custGeom>
          <a:ln w="10667">
            <a:solidFill>
              <a:srgbClr val="F97B2A"/>
            </a:solidFill>
          </a:ln>
        </p:spPr>
        <p:txBody>
          <a:bodyPr wrap="square" lIns="0" tIns="0" rIns="0" bIns="0" rtlCol="0">
            <a:noAutofit/>
          </a:bodyPr>
          <a:lstStyle/>
          <a:p>
            <a:endParaRPr/>
          </a:p>
        </p:txBody>
      </p:sp>
      <p:sp>
        <p:nvSpPr>
          <p:cNvPr id="102" name="object 102"/>
          <p:cNvSpPr/>
          <p:nvPr/>
        </p:nvSpPr>
        <p:spPr>
          <a:xfrm>
            <a:off x="5975604" y="375412"/>
            <a:ext cx="82296" cy="145414"/>
          </a:xfrm>
          <a:custGeom>
            <a:avLst/>
            <a:gdLst/>
            <a:ahLst/>
            <a:cxnLst/>
            <a:rect l="l" t="t" r="r" b="b"/>
            <a:pathLst>
              <a:path w="82296" h="145414">
                <a:moveTo>
                  <a:pt x="41275" y="0"/>
                </a:moveTo>
                <a:lnTo>
                  <a:pt x="28292" y="2346"/>
                </a:lnTo>
                <a:lnTo>
                  <a:pt x="17684" y="9408"/>
                </a:lnTo>
                <a:lnTo>
                  <a:pt x="10541" y="19176"/>
                </a:lnTo>
                <a:lnTo>
                  <a:pt x="6268" y="28850"/>
                </a:lnTo>
                <a:lnTo>
                  <a:pt x="3093" y="40184"/>
                </a:lnTo>
                <a:lnTo>
                  <a:pt x="1023" y="53187"/>
                </a:lnTo>
                <a:lnTo>
                  <a:pt x="68" y="67870"/>
                </a:lnTo>
                <a:lnTo>
                  <a:pt x="0" y="73405"/>
                </a:lnTo>
                <a:lnTo>
                  <a:pt x="464" y="86444"/>
                </a:lnTo>
                <a:lnTo>
                  <a:pt x="1859" y="98847"/>
                </a:lnTo>
                <a:lnTo>
                  <a:pt x="3810" y="110236"/>
                </a:lnTo>
                <a:lnTo>
                  <a:pt x="6223" y="117855"/>
                </a:lnTo>
                <a:lnTo>
                  <a:pt x="9525" y="124460"/>
                </a:lnTo>
                <a:lnTo>
                  <a:pt x="12826" y="131063"/>
                </a:lnTo>
                <a:lnTo>
                  <a:pt x="17145" y="136271"/>
                </a:lnTo>
                <a:lnTo>
                  <a:pt x="22225" y="139953"/>
                </a:lnTo>
                <a:lnTo>
                  <a:pt x="27432" y="143637"/>
                </a:lnTo>
                <a:lnTo>
                  <a:pt x="33655" y="145414"/>
                </a:lnTo>
                <a:lnTo>
                  <a:pt x="41275" y="145414"/>
                </a:lnTo>
                <a:lnTo>
                  <a:pt x="48641" y="145414"/>
                </a:lnTo>
                <a:lnTo>
                  <a:pt x="54863" y="143637"/>
                </a:lnTo>
                <a:lnTo>
                  <a:pt x="60198" y="139826"/>
                </a:lnTo>
                <a:lnTo>
                  <a:pt x="65532" y="136143"/>
                </a:lnTo>
                <a:lnTo>
                  <a:pt x="69723" y="131063"/>
                </a:lnTo>
                <a:lnTo>
                  <a:pt x="72771" y="124587"/>
                </a:lnTo>
                <a:lnTo>
                  <a:pt x="76200" y="117728"/>
                </a:lnTo>
                <a:lnTo>
                  <a:pt x="78612" y="110109"/>
                </a:lnTo>
                <a:lnTo>
                  <a:pt x="80137" y="101473"/>
                </a:lnTo>
                <a:lnTo>
                  <a:pt x="81595" y="89651"/>
                </a:lnTo>
                <a:lnTo>
                  <a:pt x="82260" y="76518"/>
                </a:lnTo>
                <a:lnTo>
                  <a:pt x="82296" y="72516"/>
                </a:lnTo>
                <a:lnTo>
                  <a:pt x="81870" y="59610"/>
                </a:lnTo>
                <a:lnTo>
                  <a:pt x="80593" y="47134"/>
                </a:lnTo>
                <a:lnTo>
                  <a:pt x="78994" y="36957"/>
                </a:lnTo>
                <a:lnTo>
                  <a:pt x="76835" y="29210"/>
                </a:lnTo>
                <a:lnTo>
                  <a:pt x="73660" y="22478"/>
                </a:lnTo>
                <a:lnTo>
                  <a:pt x="70485" y="15748"/>
                </a:lnTo>
                <a:lnTo>
                  <a:pt x="66294" y="10287"/>
                </a:lnTo>
                <a:lnTo>
                  <a:pt x="60960" y="6223"/>
                </a:lnTo>
                <a:lnTo>
                  <a:pt x="55753" y="2032"/>
                </a:lnTo>
                <a:lnTo>
                  <a:pt x="49149" y="0"/>
                </a:lnTo>
                <a:lnTo>
                  <a:pt x="41275" y="0"/>
                </a:lnTo>
                <a:close/>
              </a:path>
            </a:pathLst>
          </a:custGeom>
          <a:ln w="10667">
            <a:solidFill>
              <a:srgbClr val="F97B2A"/>
            </a:solidFill>
          </a:ln>
        </p:spPr>
        <p:txBody>
          <a:bodyPr wrap="square" lIns="0" tIns="0" rIns="0" bIns="0" rtlCol="0">
            <a:noAutofit/>
          </a:bodyPr>
          <a:lstStyle/>
          <a:p>
            <a:endParaRPr/>
          </a:p>
        </p:txBody>
      </p:sp>
      <p:sp>
        <p:nvSpPr>
          <p:cNvPr id="103" name="object 103"/>
          <p:cNvSpPr/>
          <p:nvPr/>
        </p:nvSpPr>
        <p:spPr>
          <a:xfrm>
            <a:off x="4431792" y="375412"/>
            <a:ext cx="82296" cy="145414"/>
          </a:xfrm>
          <a:custGeom>
            <a:avLst/>
            <a:gdLst/>
            <a:ahLst/>
            <a:cxnLst/>
            <a:rect l="l" t="t" r="r" b="b"/>
            <a:pathLst>
              <a:path w="82296" h="145414">
                <a:moveTo>
                  <a:pt x="41275" y="0"/>
                </a:moveTo>
                <a:lnTo>
                  <a:pt x="28292" y="2346"/>
                </a:lnTo>
                <a:lnTo>
                  <a:pt x="17684" y="9408"/>
                </a:lnTo>
                <a:lnTo>
                  <a:pt x="10541" y="19176"/>
                </a:lnTo>
                <a:lnTo>
                  <a:pt x="6268" y="28850"/>
                </a:lnTo>
                <a:lnTo>
                  <a:pt x="3093" y="40184"/>
                </a:lnTo>
                <a:lnTo>
                  <a:pt x="1023" y="53187"/>
                </a:lnTo>
                <a:lnTo>
                  <a:pt x="68" y="67870"/>
                </a:lnTo>
                <a:lnTo>
                  <a:pt x="0" y="73405"/>
                </a:lnTo>
                <a:lnTo>
                  <a:pt x="464" y="86444"/>
                </a:lnTo>
                <a:lnTo>
                  <a:pt x="1859" y="98847"/>
                </a:lnTo>
                <a:lnTo>
                  <a:pt x="3810" y="110236"/>
                </a:lnTo>
                <a:lnTo>
                  <a:pt x="6223" y="117855"/>
                </a:lnTo>
                <a:lnTo>
                  <a:pt x="9525" y="124460"/>
                </a:lnTo>
                <a:lnTo>
                  <a:pt x="12827" y="131063"/>
                </a:lnTo>
                <a:lnTo>
                  <a:pt x="17145" y="136271"/>
                </a:lnTo>
                <a:lnTo>
                  <a:pt x="22225" y="139953"/>
                </a:lnTo>
                <a:lnTo>
                  <a:pt x="27432" y="143637"/>
                </a:lnTo>
                <a:lnTo>
                  <a:pt x="33655" y="145414"/>
                </a:lnTo>
                <a:lnTo>
                  <a:pt x="41275" y="145414"/>
                </a:lnTo>
                <a:lnTo>
                  <a:pt x="48641" y="145414"/>
                </a:lnTo>
                <a:lnTo>
                  <a:pt x="54863" y="143637"/>
                </a:lnTo>
                <a:lnTo>
                  <a:pt x="60198" y="139826"/>
                </a:lnTo>
                <a:lnTo>
                  <a:pt x="65532" y="136143"/>
                </a:lnTo>
                <a:lnTo>
                  <a:pt x="69723" y="131063"/>
                </a:lnTo>
                <a:lnTo>
                  <a:pt x="72771" y="124587"/>
                </a:lnTo>
                <a:lnTo>
                  <a:pt x="76200" y="117728"/>
                </a:lnTo>
                <a:lnTo>
                  <a:pt x="78612" y="110109"/>
                </a:lnTo>
                <a:lnTo>
                  <a:pt x="80137" y="101473"/>
                </a:lnTo>
                <a:lnTo>
                  <a:pt x="81595" y="89651"/>
                </a:lnTo>
                <a:lnTo>
                  <a:pt x="82260" y="76518"/>
                </a:lnTo>
                <a:lnTo>
                  <a:pt x="82296" y="72516"/>
                </a:lnTo>
                <a:lnTo>
                  <a:pt x="81870" y="59610"/>
                </a:lnTo>
                <a:lnTo>
                  <a:pt x="80593" y="47134"/>
                </a:lnTo>
                <a:lnTo>
                  <a:pt x="78994" y="36957"/>
                </a:lnTo>
                <a:lnTo>
                  <a:pt x="76835" y="29210"/>
                </a:lnTo>
                <a:lnTo>
                  <a:pt x="73660" y="22478"/>
                </a:lnTo>
                <a:lnTo>
                  <a:pt x="70485" y="15748"/>
                </a:lnTo>
                <a:lnTo>
                  <a:pt x="66294" y="10287"/>
                </a:lnTo>
                <a:lnTo>
                  <a:pt x="60960" y="6223"/>
                </a:lnTo>
                <a:lnTo>
                  <a:pt x="55753" y="2032"/>
                </a:lnTo>
                <a:lnTo>
                  <a:pt x="49149" y="0"/>
                </a:lnTo>
                <a:lnTo>
                  <a:pt x="41275" y="0"/>
                </a:lnTo>
                <a:close/>
              </a:path>
            </a:pathLst>
          </a:custGeom>
          <a:ln w="10667">
            <a:solidFill>
              <a:srgbClr val="F97B2A"/>
            </a:solidFill>
          </a:ln>
        </p:spPr>
        <p:txBody>
          <a:bodyPr wrap="square" lIns="0" tIns="0" rIns="0" bIns="0" rtlCol="0">
            <a:noAutofit/>
          </a:bodyPr>
          <a:lstStyle/>
          <a:p>
            <a:endParaRPr/>
          </a:p>
        </p:txBody>
      </p:sp>
      <p:sp>
        <p:nvSpPr>
          <p:cNvPr id="104" name="object 104"/>
          <p:cNvSpPr/>
          <p:nvPr/>
        </p:nvSpPr>
        <p:spPr>
          <a:xfrm>
            <a:off x="7343521" y="368935"/>
            <a:ext cx="193294" cy="158368"/>
          </a:xfrm>
          <a:custGeom>
            <a:avLst/>
            <a:gdLst/>
            <a:ahLst/>
            <a:cxnLst/>
            <a:rect l="l" t="t" r="r" b="b"/>
            <a:pathLst>
              <a:path w="193294" h="158368">
                <a:moveTo>
                  <a:pt x="0" y="0"/>
                </a:moveTo>
                <a:lnTo>
                  <a:pt x="85598" y="0"/>
                </a:lnTo>
                <a:lnTo>
                  <a:pt x="85598" y="8762"/>
                </a:lnTo>
                <a:lnTo>
                  <a:pt x="83311" y="8889"/>
                </a:lnTo>
                <a:lnTo>
                  <a:pt x="80518" y="9270"/>
                </a:lnTo>
                <a:lnTo>
                  <a:pt x="77343" y="9905"/>
                </a:lnTo>
                <a:lnTo>
                  <a:pt x="74168" y="10413"/>
                </a:lnTo>
                <a:lnTo>
                  <a:pt x="71754" y="11049"/>
                </a:lnTo>
                <a:lnTo>
                  <a:pt x="69976" y="11556"/>
                </a:lnTo>
                <a:lnTo>
                  <a:pt x="67055" y="12445"/>
                </a:lnTo>
                <a:lnTo>
                  <a:pt x="65150" y="13969"/>
                </a:lnTo>
                <a:lnTo>
                  <a:pt x="64261" y="16128"/>
                </a:lnTo>
                <a:lnTo>
                  <a:pt x="63246" y="18287"/>
                </a:lnTo>
                <a:lnTo>
                  <a:pt x="62864" y="20574"/>
                </a:lnTo>
                <a:lnTo>
                  <a:pt x="62864" y="22860"/>
                </a:lnTo>
                <a:lnTo>
                  <a:pt x="62864" y="70230"/>
                </a:lnTo>
                <a:lnTo>
                  <a:pt x="130428" y="70230"/>
                </a:lnTo>
                <a:lnTo>
                  <a:pt x="130428" y="24002"/>
                </a:lnTo>
                <a:lnTo>
                  <a:pt x="130428" y="21462"/>
                </a:lnTo>
                <a:lnTo>
                  <a:pt x="130048" y="19176"/>
                </a:lnTo>
                <a:lnTo>
                  <a:pt x="129031" y="17399"/>
                </a:lnTo>
                <a:lnTo>
                  <a:pt x="128015" y="15620"/>
                </a:lnTo>
                <a:lnTo>
                  <a:pt x="126110" y="14097"/>
                </a:lnTo>
                <a:lnTo>
                  <a:pt x="123189" y="12700"/>
                </a:lnTo>
                <a:lnTo>
                  <a:pt x="121284" y="11811"/>
                </a:lnTo>
                <a:lnTo>
                  <a:pt x="118745" y="11049"/>
                </a:lnTo>
                <a:lnTo>
                  <a:pt x="115443" y="10287"/>
                </a:lnTo>
                <a:lnTo>
                  <a:pt x="112268" y="9398"/>
                </a:lnTo>
                <a:lnTo>
                  <a:pt x="109600" y="8889"/>
                </a:lnTo>
                <a:lnTo>
                  <a:pt x="107696" y="8762"/>
                </a:lnTo>
                <a:lnTo>
                  <a:pt x="107696" y="0"/>
                </a:lnTo>
                <a:lnTo>
                  <a:pt x="193294" y="0"/>
                </a:lnTo>
                <a:lnTo>
                  <a:pt x="193294" y="8762"/>
                </a:lnTo>
                <a:lnTo>
                  <a:pt x="191007" y="8889"/>
                </a:lnTo>
                <a:lnTo>
                  <a:pt x="188213" y="9143"/>
                </a:lnTo>
                <a:lnTo>
                  <a:pt x="185293" y="9651"/>
                </a:lnTo>
                <a:lnTo>
                  <a:pt x="182372" y="10160"/>
                </a:lnTo>
                <a:lnTo>
                  <a:pt x="179577" y="10794"/>
                </a:lnTo>
                <a:lnTo>
                  <a:pt x="177292" y="11556"/>
                </a:lnTo>
                <a:lnTo>
                  <a:pt x="174371" y="12445"/>
                </a:lnTo>
                <a:lnTo>
                  <a:pt x="172593" y="13969"/>
                </a:lnTo>
                <a:lnTo>
                  <a:pt x="171576" y="16128"/>
                </a:lnTo>
                <a:lnTo>
                  <a:pt x="170560" y="18161"/>
                </a:lnTo>
                <a:lnTo>
                  <a:pt x="170052" y="20447"/>
                </a:lnTo>
                <a:lnTo>
                  <a:pt x="170052" y="22860"/>
                </a:lnTo>
                <a:lnTo>
                  <a:pt x="170052" y="135127"/>
                </a:lnTo>
                <a:lnTo>
                  <a:pt x="170052" y="137794"/>
                </a:lnTo>
                <a:lnTo>
                  <a:pt x="170560" y="140080"/>
                </a:lnTo>
                <a:lnTo>
                  <a:pt x="171576" y="141859"/>
                </a:lnTo>
                <a:lnTo>
                  <a:pt x="172593" y="143763"/>
                </a:lnTo>
                <a:lnTo>
                  <a:pt x="174371" y="145287"/>
                </a:lnTo>
                <a:lnTo>
                  <a:pt x="177292" y="146557"/>
                </a:lnTo>
                <a:lnTo>
                  <a:pt x="179070" y="147319"/>
                </a:lnTo>
                <a:lnTo>
                  <a:pt x="181609" y="147954"/>
                </a:lnTo>
                <a:lnTo>
                  <a:pt x="185038" y="148589"/>
                </a:lnTo>
                <a:lnTo>
                  <a:pt x="188340" y="149225"/>
                </a:lnTo>
                <a:lnTo>
                  <a:pt x="191134" y="149605"/>
                </a:lnTo>
                <a:lnTo>
                  <a:pt x="193294" y="149732"/>
                </a:lnTo>
                <a:lnTo>
                  <a:pt x="193294" y="158368"/>
                </a:lnTo>
                <a:lnTo>
                  <a:pt x="107696" y="158368"/>
                </a:lnTo>
                <a:lnTo>
                  <a:pt x="107696" y="149732"/>
                </a:lnTo>
                <a:lnTo>
                  <a:pt x="109600" y="149605"/>
                </a:lnTo>
                <a:lnTo>
                  <a:pt x="112268" y="149351"/>
                </a:lnTo>
                <a:lnTo>
                  <a:pt x="115824" y="149098"/>
                </a:lnTo>
                <a:lnTo>
                  <a:pt x="119379" y="148716"/>
                </a:lnTo>
                <a:lnTo>
                  <a:pt x="121920" y="148336"/>
                </a:lnTo>
                <a:lnTo>
                  <a:pt x="123189" y="147700"/>
                </a:lnTo>
                <a:lnTo>
                  <a:pt x="125983" y="146557"/>
                </a:lnTo>
                <a:lnTo>
                  <a:pt x="127888" y="145161"/>
                </a:lnTo>
                <a:lnTo>
                  <a:pt x="128904" y="143255"/>
                </a:lnTo>
                <a:lnTo>
                  <a:pt x="129921" y="141477"/>
                </a:lnTo>
                <a:lnTo>
                  <a:pt x="130428" y="139191"/>
                </a:lnTo>
                <a:lnTo>
                  <a:pt x="130428" y="136270"/>
                </a:lnTo>
                <a:lnTo>
                  <a:pt x="130428" y="81787"/>
                </a:lnTo>
                <a:lnTo>
                  <a:pt x="62864" y="81787"/>
                </a:lnTo>
                <a:lnTo>
                  <a:pt x="62864" y="135127"/>
                </a:lnTo>
                <a:lnTo>
                  <a:pt x="62864" y="137667"/>
                </a:lnTo>
                <a:lnTo>
                  <a:pt x="63373" y="139826"/>
                </a:lnTo>
                <a:lnTo>
                  <a:pt x="64515" y="141859"/>
                </a:lnTo>
                <a:lnTo>
                  <a:pt x="65531" y="143890"/>
                </a:lnTo>
                <a:lnTo>
                  <a:pt x="67436" y="145414"/>
                </a:lnTo>
                <a:lnTo>
                  <a:pt x="69976" y="146557"/>
                </a:lnTo>
                <a:lnTo>
                  <a:pt x="71374" y="147192"/>
                </a:lnTo>
                <a:lnTo>
                  <a:pt x="73786" y="147827"/>
                </a:lnTo>
                <a:lnTo>
                  <a:pt x="77215" y="148462"/>
                </a:lnTo>
                <a:lnTo>
                  <a:pt x="80645" y="149098"/>
                </a:lnTo>
                <a:lnTo>
                  <a:pt x="83438" y="149605"/>
                </a:lnTo>
                <a:lnTo>
                  <a:pt x="85598" y="149732"/>
                </a:lnTo>
                <a:lnTo>
                  <a:pt x="85598" y="158368"/>
                </a:lnTo>
                <a:lnTo>
                  <a:pt x="0" y="158368"/>
                </a:lnTo>
                <a:lnTo>
                  <a:pt x="0" y="149732"/>
                </a:lnTo>
                <a:lnTo>
                  <a:pt x="1904" y="149605"/>
                </a:lnTo>
                <a:lnTo>
                  <a:pt x="4572" y="149351"/>
                </a:lnTo>
                <a:lnTo>
                  <a:pt x="8254" y="148970"/>
                </a:lnTo>
                <a:lnTo>
                  <a:pt x="11810" y="148589"/>
                </a:lnTo>
                <a:lnTo>
                  <a:pt x="14477" y="148081"/>
                </a:lnTo>
                <a:lnTo>
                  <a:pt x="16128" y="147447"/>
                </a:lnTo>
                <a:lnTo>
                  <a:pt x="18796" y="146557"/>
                </a:lnTo>
                <a:lnTo>
                  <a:pt x="20574" y="145034"/>
                </a:lnTo>
                <a:lnTo>
                  <a:pt x="21717" y="143001"/>
                </a:lnTo>
                <a:lnTo>
                  <a:pt x="22732" y="141097"/>
                </a:lnTo>
                <a:lnTo>
                  <a:pt x="23240" y="138811"/>
                </a:lnTo>
                <a:lnTo>
                  <a:pt x="23240" y="136143"/>
                </a:lnTo>
                <a:lnTo>
                  <a:pt x="23240" y="24002"/>
                </a:lnTo>
                <a:lnTo>
                  <a:pt x="23240" y="21462"/>
                </a:lnTo>
                <a:lnTo>
                  <a:pt x="22732" y="19176"/>
                </a:lnTo>
                <a:lnTo>
                  <a:pt x="21844" y="17399"/>
                </a:lnTo>
                <a:lnTo>
                  <a:pt x="20954" y="15620"/>
                </a:lnTo>
                <a:lnTo>
                  <a:pt x="18923" y="14097"/>
                </a:lnTo>
                <a:lnTo>
                  <a:pt x="16128" y="12700"/>
                </a:lnTo>
                <a:lnTo>
                  <a:pt x="13970" y="11811"/>
                </a:lnTo>
                <a:lnTo>
                  <a:pt x="11049" y="10922"/>
                </a:lnTo>
                <a:lnTo>
                  <a:pt x="7620" y="10160"/>
                </a:lnTo>
                <a:lnTo>
                  <a:pt x="4063" y="9398"/>
                </a:lnTo>
                <a:lnTo>
                  <a:pt x="1524" y="8889"/>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05" name="object 105"/>
          <p:cNvSpPr/>
          <p:nvPr/>
        </p:nvSpPr>
        <p:spPr>
          <a:xfrm>
            <a:off x="7240778" y="368935"/>
            <a:ext cx="87756" cy="158368"/>
          </a:xfrm>
          <a:custGeom>
            <a:avLst/>
            <a:gdLst/>
            <a:ahLst/>
            <a:cxnLst/>
            <a:rect l="l" t="t" r="r" b="b"/>
            <a:pathLst>
              <a:path w="87756" h="158368">
                <a:moveTo>
                  <a:pt x="0" y="0"/>
                </a:moveTo>
                <a:lnTo>
                  <a:pt x="87756" y="0"/>
                </a:lnTo>
                <a:lnTo>
                  <a:pt x="87756" y="8762"/>
                </a:lnTo>
                <a:lnTo>
                  <a:pt x="85598" y="8889"/>
                </a:lnTo>
                <a:lnTo>
                  <a:pt x="82803" y="9270"/>
                </a:lnTo>
                <a:lnTo>
                  <a:pt x="79501" y="9651"/>
                </a:lnTo>
                <a:lnTo>
                  <a:pt x="76073" y="10032"/>
                </a:lnTo>
                <a:lnTo>
                  <a:pt x="73278" y="10667"/>
                </a:lnTo>
                <a:lnTo>
                  <a:pt x="70993" y="11429"/>
                </a:lnTo>
                <a:lnTo>
                  <a:pt x="68072" y="12318"/>
                </a:lnTo>
                <a:lnTo>
                  <a:pt x="66167" y="13842"/>
                </a:lnTo>
                <a:lnTo>
                  <a:pt x="65150" y="15875"/>
                </a:lnTo>
                <a:lnTo>
                  <a:pt x="64135" y="18034"/>
                </a:lnTo>
                <a:lnTo>
                  <a:pt x="63753" y="20319"/>
                </a:lnTo>
                <a:lnTo>
                  <a:pt x="63753" y="22860"/>
                </a:lnTo>
                <a:lnTo>
                  <a:pt x="63753" y="135127"/>
                </a:lnTo>
                <a:lnTo>
                  <a:pt x="63753" y="137794"/>
                </a:lnTo>
                <a:lnTo>
                  <a:pt x="64262" y="140080"/>
                </a:lnTo>
                <a:lnTo>
                  <a:pt x="65150" y="141986"/>
                </a:lnTo>
                <a:lnTo>
                  <a:pt x="66167" y="143890"/>
                </a:lnTo>
                <a:lnTo>
                  <a:pt x="68072" y="145414"/>
                </a:lnTo>
                <a:lnTo>
                  <a:pt x="70993" y="146557"/>
                </a:lnTo>
                <a:lnTo>
                  <a:pt x="72517" y="147192"/>
                </a:lnTo>
                <a:lnTo>
                  <a:pt x="75056" y="147954"/>
                </a:lnTo>
                <a:lnTo>
                  <a:pt x="78740" y="148589"/>
                </a:lnTo>
                <a:lnTo>
                  <a:pt x="82296" y="149225"/>
                </a:lnTo>
                <a:lnTo>
                  <a:pt x="85344" y="149605"/>
                </a:lnTo>
                <a:lnTo>
                  <a:pt x="87756" y="149732"/>
                </a:lnTo>
                <a:lnTo>
                  <a:pt x="87756" y="158368"/>
                </a:lnTo>
                <a:lnTo>
                  <a:pt x="0" y="158368"/>
                </a:lnTo>
                <a:lnTo>
                  <a:pt x="0" y="149732"/>
                </a:lnTo>
                <a:lnTo>
                  <a:pt x="2031" y="149605"/>
                </a:lnTo>
                <a:lnTo>
                  <a:pt x="4952" y="149351"/>
                </a:lnTo>
                <a:lnTo>
                  <a:pt x="8890" y="149098"/>
                </a:lnTo>
                <a:lnTo>
                  <a:pt x="12700" y="148716"/>
                </a:lnTo>
                <a:lnTo>
                  <a:pt x="15494" y="148336"/>
                </a:lnTo>
                <a:lnTo>
                  <a:pt x="16891" y="147700"/>
                </a:lnTo>
                <a:lnTo>
                  <a:pt x="19685" y="146557"/>
                </a:lnTo>
                <a:lnTo>
                  <a:pt x="21590" y="145161"/>
                </a:lnTo>
                <a:lnTo>
                  <a:pt x="22605" y="143255"/>
                </a:lnTo>
                <a:lnTo>
                  <a:pt x="23622" y="141477"/>
                </a:lnTo>
                <a:lnTo>
                  <a:pt x="24129" y="139191"/>
                </a:lnTo>
                <a:lnTo>
                  <a:pt x="24129" y="136270"/>
                </a:lnTo>
                <a:lnTo>
                  <a:pt x="24129" y="24002"/>
                </a:lnTo>
                <a:lnTo>
                  <a:pt x="24129" y="21462"/>
                </a:lnTo>
                <a:lnTo>
                  <a:pt x="23622" y="19303"/>
                </a:lnTo>
                <a:lnTo>
                  <a:pt x="22605" y="17272"/>
                </a:lnTo>
                <a:lnTo>
                  <a:pt x="21717" y="15366"/>
                </a:lnTo>
                <a:lnTo>
                  <a:pt x="19812" y="13842"/>
                </a:lnTo>
                <a:lnTo>
                  <a:pt x="16891" y="12573"/>
                </a:lnTo>
                <a:lnTo>
                  <a:pt x="15113" y="11937"/>
                </a:lnTo>
                <a:lnTo>
                  <a:pt x="12446" y="11175"/>
                </a:lnTo>
                <a:lnTo>
                  <a:pt x="9017" y="10287"/>
                </a:lnTo>
                <a:lnTo>
                  <a:pt x="5461" y="9525"/>
                </a:lnTo>
                <a:lnTo>
                  <a:pt x="2540" y="9016"/>
                </a:lnTo>
                <a:lnTo>
                  <a:pt x="0" y="8762"/>
                </a:lnTo>
                <a:lnTo>
                  <a:pt x="0" y="0"/>
                </a:lnTo>
                <a:close/>
              </a:path>
            </a:pathLst>
          </a:custGeom>
          <a:ln w="10667">
            <a:solidFill>
              <a:srgbClr val="F97B2A"/>
            </a:solidFill>
          </a:ln>
        </p:spPr>
        <p:txBody>
          <a:bodyPr wrap="square" lIns="0" tIns="0" rIns="0" bIns="0" rtlCol="0">
            <a:noAutofit/>
          </a:bodyPr>
          <a:lstStyle/>
          <a:p>
            <a:endParaRPr/>
          </a:p>
        </p:txBody>
      </p:sp>
      <p:sp>
        <p:nvSpPr>
          <p:cNvPr id="106" name="object 106"/>
          <p:cNvSpPr/>
          <p:nvPr/>
        </p:nvSpPr>
        <p:spPr>
          <a:xfrm>
            <a:off x="7044944" y="368935"/>
            <a:ext cx="186435" cy="159257"/>
          </a:xfrm>
          <a:custGeom>
            <a:avLst/>
            <a:gdLst/>
            <a:ahLst/>
            <a:cxnLst/>
            <a:rect l="l" t="t" r="r" b="b"/>
            <a:pathLst>
              <a:path w="186435" h="159257">
                <a:moveTo>
                  <a:pt x="0" y="0"/>
                </a:moveTo>
                <a:lnTo>
                  <a:pt x="59562" y="0"/>
                </a:lnTo>
                <a:lnTo>
                  <a:pt x="146176" y="107187"/>
                </a:lnTo>
                <a:lnTo>
                  <a:pt x="146176" y="47243"/>
                </a:lnTo>
                <a:lnTo>
                  <a:pt x="146176" y="37718"/>
                </a:lnTo>
                <a:lnTo>
                  <a:pt x="145541" y="30606"/>
                </a:lnTo>
                <a:lnTo>
                  <a:pt x="144272" y="25907"/>
                </a:lnTo>
                <a:lnTo>
                  <a:pt x="143001" y="21336"/>
                </a:lnTo>
                <a:lnTo>
                  <a:pt x="140970" y="17906"/>
                </a:lnTo>
                <a:lnTo>
                  <a:pt x="138302" y="15620"/>
                </a:lnTo>
                <a:lnTo>
                  <a:pt x="136144" y="13969"/>
                </a:lnTo>
                <a:lnTo>
                  <a:pt x="132969" y="12445"/>
                </a:lnTo>
                <a:lnTo>
                  <a:pt x="128650" y="11302"/>
                </a:lnTo>
                <a:lnTo>
                  <a:pt x="124459" y="10032"/>
                </a:lnTo>
                <a:lnTo>
                  <a:pt x="121030" y="9143"/>
                </a:lnTo>
                <a:lnTo>
                  <a:pt x="118363" y="8762"/>
                </a:lnTo>
                <a:lnTo>
                  <a:pt x="118363" y="0"/>
                </a:lnTo>
                <a:lnTo>
                  <a:pt x="186435" y="0"/>
                </a:lnTo>
                <a:lnTo>
                  <a:pt x="186435" y="8762"/>
                </a:lnTo>
                <a:lnTo>
                  <a:pt x="184276" y="8889"/>
                </a:lnTo>
                <a:lnTo>
                  <a:pt x="181355" y="9398"/>
                </a:lnTo>
                <a:lnTo>
                  <a:pt x="177419" y="9905"/>
                </a:lnTo>
                <a:lnTo>
                  <a:pt x="173608" y="10540"/>
                </a:lnTo>
                <a:lnTo>
                  <a:pt x="170052" y="12064"/>
                </a:lnTo>
                <a:lnTo>
                  <a:pt x="167004" y="14350"/>
                </a:lnTo>
                <a:lnTo>
                  <a:pt x="164210" y="16255"/>
                </a:lnTo>
                <a:lnTo>
                  <a:pt x="162305" y="19812"/>
                </a:lnTo>
                <a:lnTo>
                  <a:pt x="161162" y="24637"/>
                </a:lnTo>
                <a:lnTo>
                  <a:pt x="159892" y="29463"/>
                </a:lnTo>
                <a:lnTo>
                  <a:pt x="159384" y="36702"/>
                </a:lnTo>
                <a:lnTo>
                  <a:pt x="159384" y="46100"/>
                </a:lnTo>
                <a:lnTo>
                  <a:pt x="159384" y="159257"/>
                </a:lnTo>
                <a:lnTo>
                  <a:pt x="139446" y="159257"/>
                </a:lnTo>
                <a:lnTo>
                  <a:pt x="40894" y="36829"/>
                </a:lnTo>
                <a:lnTo>
                  <a:pt x="40894" y="111251"/>
                </a:lnTo>
                <a:lnTo>
                  <a:pt x="40894" y="120395"/>
                </a:lnTo>
                <a:lnTo>
                  <a:pt x="41401" y="127380"/>
                </a:lnTo>
                <a:lnTo>
                  <a:pt x="42672" y="132206"/>
                </a:lnTo>
                <a:lnTo>
                  <a:pt x="43941" y="137032"/>
                </a:lnTo>
                <a:lnTo>
                  <a:pt x="45847" y="140588"/>
                </a:lnTo>
                <a:lnTo>
                  <a:pt x="48640" y="142748"/>
                </a:lnTo>
                <a:lnTo>
                  <a:pt x="50673" y="144399"/>
                </a:lnTo>
                <a:lnTo>
                  <a:pt x="53848" y="145923"/>
                </a:lnTo>
                <a:lnTo>
                  <a:pt x="58292" y="147192"/>
                </a:lnTo>
                <a:lnTo>
                  <a:pt x="62610" y="148462"/>
                </a:lnTo>
                <a:lnTo>
                  <a:pt x="66166" y="149225"/>
                </a:lnTo>
                <a:lnTo>
                  <a:pt x="68706" y="149732"/>
                </a:lnTo>
                <a:lnTo>
                  <a:pt x="68706" y="158368"/>
                </a:lnTo>
                <a:lnTo>
                  <a:pt x="634" y="158368"/>
                </a:lnTo>
                <a:lnTo>
                  <a:pt x="634" y="149732"/>
                </a:lnTo>
                <a:lnTo>
                  <a:pt x="3555" y="149478"/>
                </a:lnTo>
                <a:lnTo>
                  <a:pt x="6857" y="148970"/>
                </a:lnTo>
                <a:lnTo>
                  <a:pt x="10667" y="148081"/>
                </a:lnTo>
                <a:lnTo>
                  <a:pt x="14350" y="147192"/>
                </a:lnTo>
                <a:lnTo>
                  <a:pt x="17525" y="145923"/>
                </a:lnTo>
                <a:lnTo>
                  <a:pt x="20065" y="144144"/>
                </a:lnTo>
                <a:lnTo>
                  <a:pt x="22986" y="141986"/>
                </a:lnTo>
                <a:lnTo>
                  <a:pt x="25019" y="138684"/>
                </a:lnTo>
                <a:lnTo>
                  <a:pt x="26034" y="134365"/>
                </a:lnTo>
                <a:lnTo>
                  <a:pt x="27177" y="130048"/>
                </a:lnTo>
                <a:lnTo>
                  <a:pt x="27685" y="122681"/>
                </a:lnTo>
                <a:lnTo>
                  <a:pt x="27685" y="112394"/>
                </a:lnTo>
                <a:lnTo>
                  <a:pt x="27685" y="37464"/>
                </a:lnTo>
                <a:lnTo>
                  <a:pt x="27685" y="33654"/>
                </a:lnTo>
                <a:lnTo>
                  <a:pt x="27050" y="30225"/>
                </a:lnTo>
                <a:lnTo>
                  <a:pt x="25907" y="26924"/>
                </a:lnTo>
                <a:lnTo>
                  <a:pt x="24764" y="23494"/>
                </a:lnTo>
                <a:lnTo>
                  <a:pt x="22986" y="20700"/>
                </a:lnTo>
                <a:lnTo>
                  <a:pt x="20574" y="18287"/>
                </a:lnTo>
                <a:lnTo>
                  <a:pt x="17906" y="15748"/>
                </a:lnTo>
                <a:lnTo>
                  <a:pt x="14858" y="13842"/>
                </a:lnTo>
                <a:lnTo>
                  <a:pt x="11556" y="12318"/>
                </a:lnTo>
                <a:lnTo>
                  <a:pt x="8127" y="10922"/>
                </a:lnTo>
                <a:lnTo>
                  <a:pt x="4317" y="9778"/>
                </a:lnTo>
                <a:lnTo>
                  <a:pt x="0" y="8889"/>
                </a:lnTo>
                <a:lnTo>
                  <a:pt x="0" y="0"/>
                </a:lnTo>
                <a:close/>
              </a:path>
            </a:pathLst>
          </a:custGeom>
          <a:ln w="10668">
            <a:solidFill>
              <a:srgbClr val="F97B2A"/>
            </a:solidFill>
          </a:ln>
        </p:spPr>
        <p:txBody>
          <a:bodyPr wrap="square" lIns="0" tIns="0" rIns="0" bIns="0" rtlCol="0">
            <a:noAutofit/>
          </a:bodyPr>
          <a:lstStyle/>
          <a:p>
            <a:endParaRPr/>
          </a:p>
        </p:txBody>
      </p:sp>
      <p:sp>
        <p:nvSpPr>
          <p:cNvPr id="107" name="object 107"/>
          <p:cNvSpPr/>
          <p:nvPr/>
        </p:nvSpPr>
        <p:spPr>
          <a:xfrm>
            <a:off x="6892417" y="368935"/>
            <a:ext cx="148971" cy="158368"/>
          </a:xfrm>
          <a:custGeom>
            <a:avLst/>
            <a:gdLst/>
            <a:ahLst/>
            <a:cxnLst/>
            <a:rect l="l" t="t" r="r" b="b"/>
            <a:pathLst>
              <a:path w="148971" h="158368">
                <a:moveTo>
                  <a:pt x="0" y="0"/>
                </a:moveTo>
                <a:lnTo>
                  <a:pt x="86994" y="0"/>
                </a:lnTo>
                <a:lnTo>
                  <a:pt x="86994" y="8762"/>
                </a:lnTo>
                <a:lnTo>
                  <a:pt x="84581" y="8889"/>
                </a:lnTo>
                <a:lnTo>
                  <a:pt x="81787" y="9270"/>
                </a:lnTo>
                <a:lnTo>
                  <a:pt x="78485" y="9651"/>
                </a:lnTo>
                <a:lnTo>
                  <a:pt x="75310" y="10032"/>
                </a:lnTo>
                <a:lnTo>
                  <a:pt x="72516" y="10667"/>
                </a:lnTo>
                <a:lnTo>
                  <a:pt x="70103" y="11429"/>
                </a:lnTo>
                <a:lnTo>
                  <a:pt x="67182" y="12318"/>
                </a:lnTo>
                <a:lnTo>
                  <a:pt x="65277" y="13842"/>
                </a:lnTo>
                <a:lnTo>
                  <a:pt x="64261" y="15875"/>
                </a:lnTo>
                <a:lnTo>
                  <a:pt x="63373" y="18034"/>
                </a:lnTo>
                <a:lnTo>
                  <a:pt x="62864" y="20319"/>
                </a:lnTo>
                <a:lnTo>
                  <a:pt x="62864" y="22860"/>
                </a:lnTo>
                <a:lnTo>
                  <a:pt x="62864" y="127000"/>
                </a:lnTo>
                <a:lnTo>
                  <a:pt x="62864" y="131952"/>
                </a:lnTo>
                <a:lnTo>
                  <a:pt x="63118" y="135889"/>
                </a:lnTo>
                <a:lnTo>
                  <a:pt x="63880" y="138684"/>
                </a:lnTo>
                <a:lnTo>
                  <a:pt x="64515" y="141477"/>
                </a:lnTo>
                <a:lnTo>
                  <a:pt x="65785" y="143510"/>
                </a:lnTo>
                <a:lnTo>
                  <a:pt x="67817" y="144906"/>
                </a:lnTo>
                <a:lnTo>
                  <a:pt x="69723" y="146303"/>
                </a:lnTo>
                <a:lnTo>
                  <a:pt x="72389" y="147192"/>
                </a:lnTo>
                <a:lnTo>
                  <a:pt x="75818" y="147700"/>
                </a:lnTo>
                <a:lnTo>
                  <a:pt x="79248" y="148081"/>
                </a:lnTo>
                <a:lnTo>
                  <a:pt x="84074" y="148209"/>
                </a:lnTo>
                <a:lnTo>
                  <a:pt x="90169" y="148209"/>
                </a:lnTo>
                <a:lnTo>
                  <a:pt x="96138" y="148209"/>
                </a:lnTo>
                <a:lnTo>
                  <a:pt x="101980" y="147954"/>
                </a:lnTo>
                <a:lnTo>
                  <a:pt x="107568" y="147192"/>
                </a:lnTo>
                <a:lnTo>
                  <a:pt x="113156" y="146430"/>
                </a:lnTo>
                <a:lnTo>
                  <a:pt x="117221" y="144906"/>
                </a:lnTo>
                <a:lnTo>
                  <a:pt x="119633" y="142620"/>
                </a:lnTo>
                <a:lnTo>
                  <a:pt x="123443" y="138811"/>
                </a:lnTo>
                <a:lnTo>
                  <a:pt x="127380" y="133476"/>
                </a:lnTo>
                <a:lnTo>
                  <a:pt x="131317" y="126491"/>
                </a:lnTo>
                <a:lnTo>
                  <a:pt x="135254" y="119634"/>
                </a:lnTo>
                <a:lnTo>
                  <a:pt x="138429" y="113411"/>
                </a:lnTo>
                <a:lnTo>
                  <a:pt x="140842" y="107568"/>
                </a:lnTo>
                <a:lnTo>
                  <a:pt x="148971" y="107568"/>
                </a:lnTo>
                <a:lnTo>
                  <a:pt x="145923" y="158368"/>
                </a:lnTo>
                <a:lnTo>
                  <a:pt x="0" y="158368"/>
                </a:lnTo>
                <a:lnTo>
                  <a:pt x="0" y="149732"/>
                </a:lnTo>
                <a:lnTo>
                  <a:pt x="2666" y="149478"/>
                </a:lnTo>
                <a:lnTo>
                  <a:pt x="5714" y="149098"/>
                </a:lnTo>
                <a:lnTo>
                  <a:pt x="9143" y="148589"/>
                </a:lnTo>
                <a:lnTo>
                  <a:pt x="12700" y="148209"/>
                </a:lnTo>
                <a:lnTo>
                  <a:pt x="14985" y="147700"/>
                </a:lnTo>
                <a:lnTo>
                  <a:pt x="16128" y="147192"/>
                </a:lnTo>
                <a:lnTo>
                  <a:pt x="18796" y="146176"/>
                </a:lnTo>
                <a:lnTo>
                  <a:pt x="20574" y="144779"/>
                </a:lnTo>
                <a:lnTo>
                  <a:pt x="21716" y="142875"/>
                </a:lnTo>
                <a:lnTo>
                  <a:pt x="22732" y="141097"/>
                </a:lnTo>
                <a:lnTo>
                  <a:pt x="23240" y="138684"/>
                </a:lnTo>
                <a:lnTo>
                  <a:pt x="23240" y="135762"/>
                </a:lnTo>
                <a:lnTo>
                  <a:pt x="23240" y="24002"/>
                </a:lnTo>
                <a:lnTo>
                  <a:pt x="23240" y="21336"/>
                </a:lnTo>
                <a:lnTo>
                  <a:pt x="22859" y="19176"/>
                </a:lnTo>
                <a:lnTo>
                  <a:pt x="21971" y="17399"/>
                </a:lnTo>
                <a:lnTo>
                  <a:pt x="21208" y="15620"/>
                </a:lnTo>
                <a:lnTo>
                  <a:pt x="19176" y="14097"/>
                </a:lnTo>
                <a:lnTo>
                  <a:pt x="16128" y="12573"/>
                </a:lnTo>
                <a:lnTo>
                  <a:pt x="13715" y="11556"/>
                </a:lnTo>
                <a:lnTo>
                  <a:pt x="11049" y="10794"/>
                </a:lnTo>
                <a:lnTo>
                  <a:pt x="7747" y="10160"/>
                </a:lnTo>
                <a:lnTo>
                  <a:pt x="4572" y="9525"/>
                </a:lnTo>
                <a:lnTo>
                  <a:pt x="1904" y="9016"/>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08" name="object 108"/>
          <p:cNvSpPr/>
          <p:nvPr/>
        </p:nvSpPr>
        <p:spPr>
          <a:xfrm>
            <a:off x="6615938" y="368935"/>
            <a:ext cx="87756" cy="158368"/>
          </a:xfrm>
          <a:custGeom>
            <a:avLst/>
            <a:gdLst/>
            <a:ahLst/>
            <a:cxnLst/>
            <a:rect l="l" t="t" r="r" b="b"/>
            <a:pathLst>
              <a:path w="87756" h="158368">
                <a:moveTo>
                  <a:pt x="0" y="0"/>
                </a:moveTo>
                <a:lnTo>
                  <a:pt x="87756" y="0"/>
                </a:lnTo>
                <a:lnTo>
                  <a:pt x="87756" y="8762"/>
                </a:lnTo>
                <a:lnTo>
                  <a:pt x="85597" y="8889"/>
                </a:lnTo>
                <a:lnTo>
                  <a:pt x="82803" y="9270"/>
                </a:lnTo>
                <a:lnTo>
                  <a:pt x="79501" y="9651"/>
                </a:lnTo>
                <a:lnTo>
                  <a:pt x="76072" y="10032"/>
                </a:lnTo>
                <a:lnTo>
                  <a:pt x="73278" y="10667"/>
                </a:lnTo>
                <a:lnTo>
                  <a:pt x="70992" y="11429"/>
                </a:lnTo>
                <a:lnTo>
                  <a:pt x="68071" y="12318"/>
                </a:lnTo>
                <a:lnTo>
                  <a:pt x="66166" y="13842"/>
                </a:lnTo>
                <a:lnTo>
                  <a:pt x="65150" y="15875"/>
                </a:lnTo>
                <a:lnTo>
                  <a:pt x="64134" y="18034"/>
                </a:lnTo>
                <a:lnTo>
                  <a:pt x="63753" y="20319"/>
                </a:lnTo>
                <a:lnTo>
                  <a:pt x="63753" y="22860"/>
                </a:lnTo>
                <a:lnTo>
                  <a:pt x="63753" y="135127"/>
                </a:lnTo>
                <a:lnTo>
                  <a:pt x="63753" y="137794"/>
                </a:lnTo>
                <a:lnTo>
                  <a:pt x="64261" y="140080"/>
                </a:lnTo>
                <a:lnTo>
                  <a:pt x="65150" y="141986"/>
                </a:lnTo>
                <a:lnTo>
                  <a:pt x="66166" y="143890"/>
                </a:lnTo>
                <a:lnTo>
                  <a:pt x="68071" y="145414"/>
                </a:lnTo>
                <a:lnTo>
                  <a:pt x="70992" y="146557"/>
                </a:lnTo>
                <a:lnTo>
                  <a:pt x="72516" y="147192"/>
                </a:lnTo>
                <a:lnTo>
                  <a:pt x="75056" y="147954"/>
                </a:lnTo>
                <a:lnTo>
                  <a:pt x="78739" y="148589"/>
                </a:lnTo>
                <a:lnTo>
                  <a:pt x="82295" y="149225"/>
                </a:lnTo>
                <a:lnTo>
                  <a:pt x="85343" y="149605"/>
                </a:lnTo>
                <a:lnTo>
                  <a:pt x="87756" y="149732"/>
                </a:lnTo>
                <a:lnTo>
                  <a:pt x="87756" y="158368"/>
                </a:lnTo>
                <a:lnTo>
                  <a:pt x="0" y="158368"/>
                </a:lnTo>
                <a:lnTo>
                  <a:pt x="0" y="149732"/>
                </a:lnTo>
                <a:lnTo>
                  <a:pt x="2031" y="149605"/>
                </a:lnTo>
                <a:lnTo>
                  <a:pt x="4952" y="149351"/>
                </a:lnTo>
                <a:lnTo>
                  <a:pt x="8889" y="149098"/>
                </a:lnTo>
                <a:lnTo>
                  <a:pt x="12700" y="148716"/>
                </a:lnTo>
                <a:lnTo>
                  <a:pt x="15493" y="148336"/>
                </a:lnTo>
                <a:lnTo>
                  <a:pt x="16890" y="147700"/>
                </a:lnTo>
                <a:lnTo>
                  <a:pt x="19684" y="146557"/>
                </a:lnTo>
                <a:lnTo>
                  <a:pt x="21589" y="145161"/>
                </a:lnTo>
                <a:lnTo>
                  <a:pt x="22605" y="143255"/>
                </a:lnTo>
                <a:lnTo>
                  <a:pt x="23621" y="141477"/>
                </a:lnTo>
                <a:lnTo>
                  <a:pt x="24129" y="139191"/>
                </a:lnTo>
                <a:lnTo>
                  <a:pt x="24129" y="136270"/>
                </a:lnTo>
                <a:lnTo>
                  <a:pt x="24129" y="24002"/>
                </a:lnTo>
                <a:lnTo>
                  <a:pt x="24129" y="21462"/>
                </a:lnTo>
                <a:lnTo>
                  <a:pt x="23621" y="19303"/>
                </a:lnTo>
                <a:lnTo>
                  <a:pt x="22605" y="17272"/>
                </a:lnTo>
                <a:lnTo>
                  <a:pt x="21716" y="15366"/>
                </a:lnTo>
                <a:lnTo>
                  <a:pt x="19811" y="13842"/>
                </a:lnTo>
                <a:lnTo>
                  <a:pt x="16890" y="12573"/>
                </a:lnTo>
                <a:lnTo>
                  <a:pt x="15112" y="11937"/>
                </a:lnTo>
                <a:lnTo>
                  <a:pt x="12445" y="11175"/>
                </a:lnTo>
                <a:lnTo>
                  <a:pt x="9016" y="10287"/>
                </a:lnTo>
                <a:lnTo>
                  <a:pt x="5460" y="9525"/>
                </a:lnTo>
                <a:lnTo>
                  <a:pt x="2539" y="9016"/>
                </a:lnTo>
                <a:lnTo>
                  <a:pt x="0" y="8762"/>
                </a:lnTo>
                <a:lnTo>
                  <a:pt x="0" y="0"/>
                </a:lnTo>
                <a:close/>
              </a:path>
            </a:pathLst>
          </a:custGeom>
          <a:ln w="10667">
            <a:solidFill>
              <a:srgbClr val="F97B2A"/>
            </a:solidFill>
          </a:ln>
        </p:spPr>
        <p:txBody>
          <a:bodyPr wrap="square" lIns="0" tIns="0" rIns="0" bIns="0" rtlCol="0">
            <a:noAutofit/>
          </a:bodyPr>
          <a:lstStyle/>
          <a:p>
            <a:endParaRPr/>
          </a:p>
        </p:txBody>
      </p:sp>
      <p:sp>
        <p:nvSpPr>
          <p:cNvPr id="109" name="object 109"/>
          <p:cNvSpPr/>
          <p:nvPr/>
        </p:nvSpPr>
        <p:spPr>
          <a:xfrm>
            <a:off x="5721985" y="368935"/>
            <a:ext cx="193293" cy="158368"/>
          </a:xfrm>
          <a:custGeom>
            <a:avLst/>
            <a:gdLst/>
            <a:ahLst/>
            <a:cxnLst/>
            <a:rect l="l" t="t" r="r" b="b"/>
            <a:pathLst>
              <a:path w="193293" h="158368">
                <a:moveTo>
                  <a:pt x="0" y="0"/>
                </a:moveTo>
                <a:lnTo>
                  <a:pt x="85598" y="0"/>
                </a:lnTo>
                <a:lnTo>
                  <a:pt x="85598" y="8762"/>
                </a:lnTo>
                <a:lnTo>
                  <a:pt x="83312" y="8889"/>
                </a:lnTo>
                <a:lnTo>
                  <a:pt x="80517" y="9270"/>
                </a:lnTo>
                <a:lnTo>
                  <a:pt x="77342" y="9905"/>
                </a:lnTo>
                <a:lnTo>
                  <a:pt x="74167" y="10413"/>
                </a:lnTo>
                <a:lnTo>
                  <a:pt x="71754" y="11049"/>
                </a:lnTo>
                <a:lnTo>
                  <a:pt x="69976" y="11556"/>
                </a:lnTo>
                <a:lnTo>
                  <a:pt x="67055" y="12445"/>
                </a:lnTo>
                <a:lnTo>
                  <a:pt x="65150" y="13969"/>
                </a:lnTo>
                <a:lnTo>
                  <a:pt x="64262" y="16128"/>
                </a:lnTo>
                <a:lnTo>
                  <a:pt x="63245" y="18287"/>
                </a:lnTo>
                <a:lnTo>
                  <a:pt x="62864" y="20574"/>
                </a:lnTo>
                <a:lnTo>
                  <a:pt x="62864" y="22860"/>
                </a:lnTo>
                <a:lnTo>
                  <a:pt x="62864" y="70230"/>
                </a:lnTo>
                <a:lnTo>
                  <a:pt x="130428" y="70230"/>
                </a:lnTo>
                <a:lnTo>
                  <a:pt x="130428" y="24002"/>
                </a:lnTo>
                <a:lnTo>
                  <a:pt x="130428" y="21462"/>
                </a:lnTo>
                <a:lnTo>
                  <a:pt x="130048" y="19176"/>
                </a:lnTo>
                <a:lnTo>
                  <a:pt x="129031" y="17399"/>
                </a:lnTo>
                <a:lnTo>
                  <a:pt x="128015" y="15620"/>
                </a:lnTo>
                <a:lnTo>
                  <a:pt x="126111" y="14097"/>
                </a:lnTo>
                <a:lnTo>
                  <a:pt x="123189" y="12700"/>
                </a:lnTo>
                <a:lnTo>
                  <a:pt x="121285" y="11811"/>
                </a:lnTo>
                <a:lnTo>
                  <a:pt x="118744" y="11049"/>
                </a:lnTo>
                <a:lnTo>
                  <a:pt x="115442" y="10287"/>
                </a:lnTo>
                <a:lnTo>
                  <a:pt x="112267" y="9398"/>
                </a:lnTo>
                <a:lnTo>
                  <a:pt x="109600" y="8889"/>
                </a:lnTo>
                <a:lnTo>
                  <a:pt x="107695" y="8762"/>
                </a:lnTo>
                <a:lnTo>
                  <a:pt x="107695" y="0"/>
                </a:lnTo>
                <a:lnTo>
                  <a:pt x="193293" y="0"/>
                </a:lnTo>
                <a:lnTo>
                  <a:pt x="193293" y="8762"/>
                </a:lnTo>
                <a:lnTo>
                  <a:pt x="191007" y="8889"/>
                </a:lnTo>
                <a:lnTo>
                  <a:pt x="188213" y="9143"/>
                </a:lnTo>
                <a:lnTo>
                  <a:pt x="185292" y="9651"/>
                </a:lnTo>
                <a:lnTo>
                  <a:pt x="182372" y="10160"/>
                </a:lnTo>
                <a:lnTo>
                  <a:pt x="179577" y="10794"/>
                </a:lnTo>
                <a:lnTo>
                  <a:pt x="177291" y="11556"/>
                </a:lnTo>
                <a:lnTo>
                  <a:pt x="174370" y="12445"/>
                </a:lnTo>
                <a:lnTo>
                  <a:pt x="172592" y="13969"/>
                </a:lnTo>
                <a:lnTo>
                  <a:pt x="171576" y="16128"/>
                </a:lnTo>
                <a:lnTo>
                  <a:pt x="170561" y="18161"/>
                </a:lnTo>
                <a:lnTo>
                  <a:pt x="170052" y="20447"/>
                </a:lnTo>
                <a:lnTo>
                  <a:pt x="170052" y="22860"/>
                </a:lnTo>
                <a:lnTo>
                  <a:pt x="170052" y="135127"/>
                </a:lnTo>
                <a:lnTo>
                  <a:pt x="170052" y="137794"/>
                </a:lnTo>
                <a:lnTo>
                  <a:pt x="170561" y="140080"/>
                </a:lnTo>
                <a:lnTo>
                  <a:pt x="171576" y="141859"/>
                </a:lnTo>
                <a:lnTo>
                  <a:pt x="172592" y="143763"/>
                </a:lnTo>
                <a:lnTo>
                  <a:pt x="174370" y="145287"/>
                </a:lnTo>
                <a:lnTo>
                  <a:pt x="177291" y="146557"/>
                </a:lnTo>
                <a:lnTo>
                  <a:pt x="179069" y="147319"/>
                </a:lnTo>
                <a:lnTo>
                  <a:pt x="181610" y="147954"/>
                </a:lnTo>
                <a:lnTo>
                  <a:pt x="185038" y="148589"/>
                </a:lnTo>
                <a:lnTo>
                  <a:pt x="188340" y="149225"/>
                </a:lnTo>
                <a:lnTo>
                  <a:pt x="191135" y="149605"/>
                </a:lnTo>
                <a:lnTo>
                  <a:pt x="193293" y="149732"/>
                </a:lnTo>
                <a:lnTo>
                  <a:pt x="193293" y="158368"/>
                </a:lnTo>
                <a:lnTo>
                  <a:pt x="107695" y="158368"/>
                </a:lnTo>
                <a:lnTo>
                  <a:pt x="107695" y="149732"/>
                </a:lnTo>
                <a:lnTo>
                  <a:pt x="109600" y="149605"/>
                </a:lnTo>
                <a:lnTo>
                  <a:pt x="112267" y="149351"/>
                </a:lnTo>
                <a:lnTo>
                  <a:pt x="115824" y="149098"/>
                </a:lnTo>
                <a:lnTo>
                  <a:pt x="119379" y="148716"/>
                </a:lnTo>
                <a:lnTo>
                  <a:pt x="121919" y="148336"/>
                </a:lnTo>
                <a:lnTo>
                  <a:pt x="123189" y="147700"/>
                </a:lnTo>
                <a:lnTo>
                  <a:pt x="125984" y="146557"/>
                </a:lnTo>
                <a:lnTo>
                  <a:pt x="127888" y="145161"/>
                </a:lnTo>
                <a:lnTo>
                  <a:pt x="128904" y="143255"/>
                </a:lnTo>
                <a:lnTo>
                  <a:pt x="129920" y="141477"/>
                </a:lnTo>
                <a:lnTo>
                  <a:pt x="130428" y="139191"/>
                </a:lnTo>
                <a:lnTo>
                  <a:pt x="130428" y="136270"/>
                </a:lnTo>
                <a:lnTo>
                  <a:pt x="130428" y="81787"/>
                </a:lnTo>
                <a:lnTo>
                  <a:pt x="62864" y="81787"/>
                </a:lnTo>
                <a:lnTo>
                  <a:pt x="62864" y="135127"/>
                </a:lnTo>
                <a:lnTo>
                  <a:pt x="62864" y="137667"/>
                </a:lnTo>
                <a:lnTo>
                  <a:pt x="63373" y="139826"/>
                </a:lnTo>
                <a:lnTo>
                  <a:pt x="64515" y="141859"/>
                </a:lnTo>
                <a:lnTo>
                  <a:pt x="65531" y="143890"/>
                </a:lnTo>
                <a:lnTo>
                  <a:pt x="67437" y="145414"/>
                </a:lnTo>
                <a:lnTo>
                  <a:pt x="69976" y="146557"/>
                </a:lnTo>
                <a:lnTo>
                  <a:pt x="71374" y="147192"/>
                </a:lnTo>
                <a:lnTo>
                  <a:pt x="73787" y="147827"/>
                </a:lnTo>
                <a:lnTo>
                  <a:pt x="77215" y="148462"/>
                </a:lnTo>
                <a:lnTo>
                  <a:pt x="80644" y="149098"/>
                </a:lnTo>
                <a:lnTo>
                  <a:pt x="83438" y="149605"/>
                </a:lnTo>
                <a:lnTo>
                  <a:pt x="85598" y="149732"/>
                </a:lnTo>
                <a:lnTo>
                  <a:pt x="85598" y="158368"/>
                </a:lnTo>
                <a:lnTo>
                  <a:pt x="0" y="158368"/>
                </a:lnTo>
                <a:lnTo>
                  <a:pt x="0" y="149732"/>
                </a:lnTo>
                <a:lnTo>
                  <a:pt x="1904" y="149605"/>
                </a:lnTo>
                <a:lnTo>
                  <a:pt x="4572" y="149351"/>
                </a:lnTo>
                <a:lnTo>
                  <a:pt x="8254" y="148970"/>
                </a:lnTo>
                <a:lnTo>
                  <a:pt x="11811" y="148589"/>
                </a:lnTo>
                <a:lnTo>
                  <a:pt x="14477" y="148081"/>
                </a:lnTo>
                <a:lnTo>
                  <a:pt x="16128" y="147447"/>
                </a:lnTo>
                <a:lnTo>
                  <a:pt x="18795" y="146557"/>
                </a:lnTo>
                <a:lnTo>
                  <a:pt x="20574" y="145034"/>
                </a:lnTo>
                <a:lnTo>
                  <a:pt x="21716" y="143001"/>
                </a:lnTo>
                <a:lnTo>
                  <a:pt x="22732" y="141097"/>
                </a:lnTo>
                <a:lnTo>
                  <a:pt x="23240" y="138811"/>
                </a:lnTo>
                <a:lnTo>
                  <a:pt x="23240" y="136143"/>
                </a:lnTo>
                <a:lnTo>
                  <a:pt x="23240" y="24002"/>
                </a:lnTo>
                <a:lnTo>
                  <a:pt x="23240" y="21462"/>
                </a:lnTo>
                <a:lnTo>
                  <a:pt x="22732" y="19176"/>
                </a:lnTo>
                <a:lnTo>
                  <a:pt x="21843" y="17399"/>
                </a:lnTo>
                <a:lnTo>
                  <a:pt x="20954" y="15620"/>
                </a:lnTo>
                <a:lnTo>
                  <a:pt x="18923" y="14097"/>
                </a:lnTo>
                <a:lnTo>
                  <a:pt x="16128" y="12700"/>
                </a:lnTo>
                <a:lnTo>
                  <a:pt x="13969" y="11811"/>
                </a:lnTo>
                <a:lnTo>
                  <a:pt x="11049" y="10922"/>
                </a:lnTo>
                <a:lnTo>
                  <a:pt x="7619" y="10160"/>
                </a:lnTo>
                <a:lnTo>
                  <a:pt x="4063" y="9398"/>
                </a:lnTo>
                <a:lnTo>
                  <a:pt x="1524" y="8889"/>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10" name="object 110"/>
          <p:cNvSpPr/>
          <p:nvPr/>
        </p:nvSpPr>
        <p:spPr>
          <a:xfrm>
            <a:off x="5376799" y="368935"/>
            <a:ext cx="181610" cy="158368"/>
          </a:xfrm>
          <a:custGeom>
            <a:avLst/>
            <a:gdLst/>
            <a:ahLst/>
            <a:cxnLst/>
            <a:rect l="l" t="t" r="r" b="b"/>
            <a:pathLst>
              <a:path w="181610" h="158368">
                <a:moveTo>
                  <a:pt x="0" y="0"/>
                </a:moveTo>
                <a:lnTo>
                  <a:pt x="90677" y="0"/>
                </a:lnTo>
                <a:lnTo>
                  <a:pt x="90677" y="8762"/>
                </a:lnTo>
                <a:lnTo>
                  <a:pt x="82423" y="8889"/>
                </a:lnTo>
                <a:lnTo>
                  <a:pt x="76835" y="9525"/>
                </a:lnTo>
                <a:lnTo>
                  <a:pt x="73913" y="10413"/>
                </a:lnTo>
                <a:lnTo>
                  <a:pt x="70992" y="11429"/>
                </a:lnTo>
                <a:lnTo>
                  <a:pt x="69596" y="12700"/>
                </a:lnTo>
                <a:lnTo>
                  <a:pt x="69596" y="14350"/>
                </a:lnTo>
                <a:lnTo>
                  <a:pt x="69596" y="15112"/>
                </a:lnTo>
                <a:lnTo>
                  <a:pt x="70103" y="16763"/>
                </a:lnTo>
                <a:lnTo>
                  <a:pt x="71247" y="19176"/>
                </a:lnTo>
                <a:lnTo>
                  <a:pt x="72262" y="21716"/>
                </a:lnTo>
                <a:lnTo>
                  <a:pt x="74167" y="25526"/>
                </a:lnTo>
                <a:lnTo>
                  <a:pt x="76962" y="30606"/>
                </a:lnTo>
                <a:lnTo>
                  <a:pt x="79501" y="35432"/>
                </a:lnTo>
                <a:lnTo>
                  <a:pt x="83185" y="42037"/>
                </a:lnTo>
                <a:lnTo>
                  <a:pt x="88011" y="50545"/>
                </a:lnTo>
                <a:lnTo>
                  <a:pt x="93817" y="60463"/>
                </a:lnTo>
                <a:lnTo>
                  <a:pt x="100376" y="71543"/>
                </a:lnTo>
                <a:lnTo>
                  <a:pt x="105663" y="80390"/>
                </a:lnTo>
                <a:lnTo>
                  <a:pt x="114680" y="65978"/>
                </a:lnTo>
                <a:lnTo>
                  <a:pt x="122297" y="53729"/>
                </a:lnTo>
                <a:lnTo>
                  <a:pt x="128524" y="43634"/>
                </a:lnTo>
                <a:lnTo>
                  <a:pt x="133370" y="35686"/>
                </a:lnTo>
                <a:lnTo>
                  <a:pt x="134747" y="33400"/>
                </a:lnTo>
                <a:lnTo>
                  <a:pt x="139953" y="24511"/>
                </a:lnTo>
                <a:lnTo>
                  <a:pt x="142621" y="19050"/>
                </a:lnTo>
                <a:lnTo>
                  <a:pt x="142621" y="17144"/>
                </a:lnTo>
                <a:lnTo>
                  <a:pt x="142621" y="14604"/>
                </a:lnTo>
                <a:lnTo>
                  <a:pt x="141097" y="12573"/>
                </a:lnTo>
                <a:lnTo>
                  <a:pt x="137922" y="11302"/>
                </a:lnTo>
                <a:lnTo>
                  <a:pt x="134874" y="9905"/>
                </a:lnTo>
                <a:lnTo>
                  <a:pt x="129793" y="9143"/>
                </a:lnTo>
                <a:lnTo>
                  <a:pt x="122809" y="8762"/>
                </a:lnTo>
                <a:lnTo>
                  <a:pt x="122809" y="0"/>
                </a:lnTo>
                <a:lnTo>
                  <a:pt x="181610" y="0"/>
                </a:lnTo>
                <a:lnTo>
                  <a:pt x="181610" y="8762"/>
                </a:lnTo>
                <a:lnTo>
                  <a:pt x="178942" y="9016"/>
                </a:lnTo>
                <a:lnTo>
                  <a:pt x="176402" y="9525"/>
                </a:lnTo>
                <a:lnTo>
                  <a:pt x="174243" y="10160"/>
                </a:lnTo>
                <a:lnTo>
                  <a:pt x="171958" y="10794"/>
                </a:lnTo>
                <a:lnTo>
                  <a:pt x="169925" y="11811"/>
                </a:lnTo>
                <a:lnTo>
                  <a:pt x="167893" y="12953"/>
                </a:lnTo>
                <a:lnTo>
                  <a:pt x="164718" y="14731"/>
                </a:lnTo>
                <a:lnTo>
                  <a:pt x="161798" y="17017"/>
                </a:lnTo>
                <a:lnTo>
                  <a:pt x="159385" y="19812"/>
                </a:lnTo>
                <a:lnTo>
                  <a:pt x="156845" y="22605"/>
                </a:lnTo>
                <a:lnTo>
                  <a:pt x="154431" y="25780"/>
                </a:lnTo>
                <a:lnTo>
                  <a:pt x="152018" y="29210"/>
                </a:lnTo>
                <a:lnTo>
                  <a:pt x="145190" y="39319"/>
                </a:lnTo>
                <a:lnTo>
                  <a:pt x="138039" y="50249"/>
                </a:lnTo>
                <a:lnTo>
                  <a:pt x="136778" y="52197"/>
                </a:lnTo>
                <a:lnTo>
                  <a:pt x="130381" y="62308"/>
                </a:lnTo>
                <a:lnTo>
                  <a:pt x="123491" y="73238"/>
                </a:lnTo>
                <a:lnTo>
                  <a:pt x="119506" y="79628"/>
                </a:lnTo>
                <a:lnTo>
                  <a:pt x="115442" y="85978"/>
                </a:lnTo>
                <a:lnTo>
                  <a:pt x="112902" y="90804"/>
                </a:lnTo>
                <a:lnTo>
                  <a:pt x="112013" y="94234"/>
                </a:lnTo>
                <a:lnTo>
                  <a:pt x="110998" y="97536"/>
                </a:lnTo>
                <a:lnTo>
                  <a:pt x="110616" y="103377"/>
                </a:lnTo>
                <a:lnTo>
                  <a:pt x="110616" y="111760"/>
                </a:lnTo>
                <a:lnTo>
                  <a:pt x="110616" y="134238"/>
                </a:lnTo>
                <a:lnTo>
                  <a:pt x="110616" y="136905"/>
                </a:lnTo>
                <a:lnTo>
                  <a:pt x="111125" y="139191"/>
                </a:lnTo>
                <a:lnTo>
                  <a:pt x="112140" y="141224"/>
                </a:lnTo>
                <a:lnTo>
                  <a:pt x="113156" y="143255"/>
                </a:lnTo>
                <a:lnTo>
                  <a:pt x="115062" y="144906"/>
                </a:lnTo>
                <a:lnTo>
                  <a:pt x="117855" y="146176"/>
                </a:lnTo>
                <a:lnTo>
                  <a:pt x="119125" y="146685"/>
                </a:lnTo>
                <a:lnTo>
                  <a:pt x="121792" y="147319"/>
                </a:lnTo>
                <a:lnTo>
                  <a:pt x="125856" y="148209"/>
                </a:lnTo>
                <a:lnTo>
                  <a:pt x="129921" y="149098"/>
                </a:lnTo>
                <a:lnTo>
                  <a:pt x="132968" y="149605"/>
                </a:lnTo>
                <a:lnTo>
                  <a:pt x="134874" y="149732"/>
                </a:lnTo>
                <a:lnTo>
                  <a:pt x="134874" y="158368"/>
                </a:lnTo>
                <a:lnTo>
                  <a:pt x="46609" y="158368"/>
                </a:lnTo>
                <a:lnTo>
                  <a:pt x="46609" y="149732"/>
                </a:lnTo>
                <a:lnTo>
                  <a:pt x="48767" y="149605"/>
                </a:lnTo>
                <a:lnTo>
                  <a:pt x="51688" y="149225"/>
                </a:lnTo>
                <a:lnTo>
                  <a:pt x="55625" y="148843"/>
                </a:lnTo>
                <a:lnTo>
                  <a:pt x="59562" y="148336"/>
                </a:lnTo>
                <a:lnTo>
                  <a:pt x="62229" y="147827"/>
                </a:lnTo>
                <a:lnTo>
                  <a:pt x="63753" y="147192"/>
                </a:lnTo>
                <a:lnTo>
                  <a:pt x="66548" y="146050"/>
                </a:lnTo>
                <a:lnTo>
                  <a:pt x="68452" y="144525"/>
                </a:lnTo>
                <a:lnTo>
                  <a:pt x="69468" y="142493"/>
                </a:lnTo>
                <a:lnTo>
                  <a:pt x="70485" y="140588"/>
                </a:lnTo>
                <a:lnTo>
                  <a:pt x="70992" y="138175"/>
                </a:lnTo>
                <a:lnTo>
                  <a:pt x="70992" y="135254"/>
                </a:lnTo>
                <a:lnTo>
                  <a:pt x="70992" y="107441"/>
                </a:lnTo>
                <a:lnTo>
                  <a:pt x="70992" y="104901"/>
                </a:lnTo>
                <a:lnTo>
                  <a:pt x="70865" y="102742"/>
                </a:lnTo>
                <a:lnTo>
                  <a:pt x="70865" y="100964"/>
                </a:lnTo>
                <a:lnTo>
                  <a:pt x="70738" y="99060"/>
                </a:lnTo>
                <a:lnTo>
                  <a:pt x="70485" y="97536"/>
                </a:lnTo>
                <a:lnTo>
                  <a:pt x="70103" y="96265"/>
                </a:lnTo>
                <a:lnTo>
                  <a:pt x="69596" y="94868"/>
                </a:lnTo>
                <a:lnTo>
                  <a:pt x="68706" y="92963"/>
                </a:lnTo>
                <a:lnTo>
                  <a:pt x="67437" y="90804"/>
                </a:lnTo>
                <a:lnTo>
                  <a:pt x="66166" y="88645"/>
                </a:lnTo>
                <a:lnTo>
                  <a:pt x="64515" y="85725"/>
                </a:lnTo>
                <a:lnTo>
                  <a:pt x="62484" y="82295"/>
                </a:lnTo>
                <a:lnTo>
                  <a:pt x="55962" y="70960"/>
                </a:lnTo>
                <a:lnTo>
                  <a:pt x="49596" y="60074"/>
                </a:lnTo>
                <a:lnTo>
                  <a:pt x="45847" y="53720"/>
                </a:lnTo>
                <a:lnTo>
                  <a:pt x="39126" y="42453"/>
                </a:lnTo>
                <a:lnTo>
                  <a:pt x="32685" y="31765"/>
                </a:lnTo>
                <a:lnTo>
                  <a:pt x="30606" y="28320"/>
                </a:lnTo>
                <a:lnTo>
                  <a:pt x="28066" y="24256"/>
                </a:lnTo>
                <a:lnTo>
                  <a:pt x="25526" y="20954"/>
                </a:lnTo>
                <a:lnTo>
                  <a:pt x="22860" y="18541"/>
                </a:lnTo>
                <a:lnTo>
                  <a:pt x="20320" y="16001"/>
                </a:lnTo>
                <a:lnTo>
                  <a:pt x="17652" y="13969"/>
                </a:lnTo>
                <a:lnTo>
                  <a:pt x="14986" y="12445"/>
                </a:lnTo>
                <a:lnTo>
                  <a:pt x="13080" y="11302"/>
                </a:lnTo>
                <a:lnTo>
                  <a:pt x="10540" y="10413"/>
                </a:lnTo>
                <a:lnTo>
                  <a:pt x="7747" y="9905"/>
                </a:lnTo>
                <a:lnTo>
                  <a:pt x="4825" y="9270"/>
                </a:lnTo>
                <a:lnTo>
                  <a:pt x="2286" y="8889"/>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11" name="object 111"/>
          <p:cNvSpPr/>
          <p:nvPr/>
        </p:nvSpPr>
        <p:spPr>
          <a:xfrm>
            <a:off x="5083429" y="368935"/>
            <a:ext cx="148462" cy="158368"/>
          </a:xfrm>
          <a:custGeom>
            <a:avLst/>
            <a:gdLst/>
            <a:ahLst/>
            <a:cxnLst/>
            <a:rect l="l" t="t" r="r" b="b"/>
            <a:pathLst>
              <a:path w="148462" h="158368">
                <a:moveTo>
                  <a:pt x="0" y="0"/>
                </a:moveTo>
                <a:lnTo>
                  <a:pt x="87375" y="0"/>
                </a:lnTo>
                <a:lnTo>
                  <a:pt x="102870" y="724"/>
                </a:lnTo>
                <a:lnTo>
                  <a:pt x="116097" y="2887"/>
                </a:lnTo>
                <a:lnTo>
                  <a:pt x="127027" y="6475"/>
                </a:lnTo>
                <a:lnTo>
                  <a:pt x="133223" y="9778"/>
                </a:lnTo>
                <a:lnTo>
                  <a:pt x="142585" y="18661"/>
                </a:lnTo>
                <a:lnTo>
                  <a:pt x="147570" y="30525"/>
                </a:lnTo>
                <a:lnTo>
                  <a:pt x="148462" y="39624"/>
                </a:lnTo>
                <a:lnTo>
                  <a:pt x="148462" y="48640"/>
                </a:lnTo>
                <a:lnTo>
                  <a:pt x="146558" y="56261"/>
                </a:lnTo>
                <a:lnTo>
                  <a:pt x="142875" y="62737"/>
                </a:lnTo>
                <a:lnTo>
                  <a:pt x="139192" y="69087"/>
                </a:lnTo>
                <a:lnTo>
                  <a:pt x="134112" y="74422"/>
                </a:lnTo>
                <a:lnTo>
                  <a:pt x="127635" y="78359"/>
                </a:lnTo>
                <a:lnTo>
                  <a:pt x="121031" y="82550"/>
                </a:lnTo>
                <a:lnTo>
                  <a:pt x="113411" y="85598"/>
                </a:lnTo>
                <a:lnTo>
                  <a:pt x="104775" y="87375"/>
                </a:lnTo>
                <a:lnTo>
                  <a:pt x="92883" y="89300"/>
                </a:lnTo>
                <a:lnTo>
                  <a:pt x="79830" y="90126"/>
                </a:lnTo>
                <a:lnTo>
                  <a:pt x="75819" y="90169"/>
                </a:lnTo>
                <a:lnTo>
                  <a:pt x="62865" y="90169"/>
                </a:lnTo>
                <a:lnTo>
                  <a:pt x="62865" y="134747"/>
                </a:lnTo>
                <a:lnTo>
                  <a:pt x="62865" y="137413"/>
                </a:lnTo>
                <a:lnTo>
                  <a:pt x="63373" y="139700"/>
                </a:lnTo>
                <a:lnTo>
                  <a:pt x="64388" y="141731"/>
                </a:lnTo>
                <a:lnTo>
                  <a:pt x="65405" y="143637"/>
                </a:lnTo>
                <a:lnTo>
                  <a:pt x="67310" y="145287"/>
                </a:lnTo>
                <a:lnTo>
                  <a:pt x="70104" y="146430"/>
                </a:lnTo>
                <a:lnTo>
                  <a:pt x="71628" y="147065"/>
                </a:lnTo>
                <a:lnTo>
                  <a:pt x="74041" y="147700"/>
                </a:lnTo>
                <a:lnTo>
                  <a:pt x="77343" y="148336"/>
                </a:lnTo>
                <a:lnTo>
                  <a:pt x="80645" y="149098"/>
                </a:lnTo>
                <a:lnTo>
                  <a:pt x="83566" y="149478"/>
                </a:lnTo>
                <a:lnTo>
                  <a:pt x="85851" y="149732"/>
                </a:lnTo>
                <a:lnTo>
                  <a:pt x="85851" y="158368"/>
                </a:lnTo>
                <a:lnTo>
                  <a:pt x="0" y="158368"/>
                </a:lnTo>
                <a:lnTo>
                  <a:pt x="0" y="149732"/>
                </a:lnTo>
                <a:lnTo>
                  <a:pt x="2159" y="149478"/>
                </a:lnTo>
                <a:lnTo>
                  <a:pt x="5080" y="149225"/>
                </a:lnTo>
                <a:lnTo>
                  <a:pt x="8636" y="148716"/>
                </a:lnTo>
                <a:lnTo>
                  <a:pt x="12192" y="148336"/>
                </a:lnTo>
                <a:lnTo>
                  <a:pt x="14605" y="147827"/>
                </a:lnTo>
                <a:lnTo>
                  <a:pt x="16129" y="147192"/>
                </a:lnTo>
                <a:lnTo>
                  <a:pt x="18923" y="146050"/>
                </a:lnTo>
                <a:lnTo>
                  <a:pt x="20955" y="144652"/>
                </a:lnTo>
                <a:lnTo>
                  <a:pt x="21844" y="142875"/>
                </a:lnTo>
                <a:lnTo>
                  <a:pt x="22733" y="141224"/>
                </a:lnTo>
                <a:lnTo>
                  <a:pt x="23241" y="138811"/>
                </a:lnTo>
                <a:lnTo>
                  <a:pt x="23241" y="135762"/>
                </a:lnTo>
                <a:lnTo>
                  <a:pt x="23241" y="24002"/>
                </a:lnTo>
                <a:lnTo>
                  <a:pt x="23241" y="21462"/>
                </a:lnTo>
                <a:lnTo>
                  <a:pt x="22733" y="19176"/>
                </a:lnTo>
                <a:lnTo>
                  <a:pt x="21844" y="17272"/>
                </a:lnTo>
                <a:lnTo>
                  <a:pt x="20955" y="15366"/>
                </a:lnTo>
                <a:lnTo>
                  <a:pt x="19050" y="13842"/>
                </a:lnTo>
                <a:lnTo>
                  <a:pt x="16129" y="12573"/>
                </a:lnTo>
                <a:lnTo>
                  <a:pt x="13970" y="11684"/>
                </a:lnTo>
                <a:lnTo>
                  <a:pt x="11175" y="10794"/>
                </a:lnTo>
                <a:lnTo>
                  <a:pt x="7747" y="10160"/>
                </a:lnTo>
                <a:lnTo>
                  <a:pt x="4318" y="9398"/>
                </a:lnTo>
                <a:lnTo>
                  <a:pt x="1650" y="8889"/>
                </a:lnTo>
                <a:lnTo>
                  <a:pt x="0" y="8762"/>
                </a:lnTo>
                <a:lnTo>
                  <a:pt x="0" y="0"/>
                </a:lnTo>
                <a:close/>
              </a:path>
            </a:pathLst>
          </a:custGeom>
          <a:ln w="10667">
            <a:solidFill>
              <a:srgbClr val="F97B2A"/>
            </a:solidFill>
          </a:ln>
        </p:spPr>
        <p:txBody>
          <a:bodyPr wrap="square" lIns="0" tIns="0" rIns="0" bIns="0" rtlCol="0">
            <a:noAutofit/>
          </a:bodyPr>
          <a:lstStyle/>
          <a:p>
            <a:endParaRPr/>
          </a:p>
        </p:txBody>
      </p:sp>
      <p:sp>
        <p:nvSpPr>
          <p:cNvPr id="112" name="object 112"/>
          <p:cNvSpPr/>
          <p:nvPr/>
        </p:nvSpPr>
        <p:spPr>
          <a:xfrm>
            <a:off x="5004048" y="332656"/>
            <a:ext cx="151637" cy="158368"/>
          </a:xfrm>
          <a:custGeom>
            <a:avLst/>
            <a:gdLst/>
            <a:ahLst/>
            <a:cxnLst/>
            <a:rect l="l" t="t" r="r" b="b"/>
            <a:pathLst>
              <a:path w="151637" h="158368">
                <a:moveTo>
                  <a:pt x="0" y="0"/>
                </a:moveTo>
                <a:lnTo>
                  <a:pt x="140462" y="0"/>
                </a:lnTo>
                <a:lnTo>
                  <a:pt x="140462" y="40386"/>
                </a:lnTo>
                <a:lnTo>
                  <a:pt x="131952" y="40386"/>
                </a:lnTo>
                <a:lnTo>
                  <a:pt x="129794" y="34416"/>
                </a:lnTo>
                <a:lnTo>
                  <a:pt x="126111" y="28320"/>
                </a:lnTo>
                <a:lnTo>
                  <a:pt x="120776" y="22225"/>
                </a:lnTo>
                <a:lnTo>
                  <a:pt x="115443" y="16001"/>
                </a:lnTo>
                <a:lnTo>
                  <a:pt x="110236" y="12445"/>
                </a:lnTo>
                <a:lnTo>
                  <a:pt x="105028" y="11302"/>
                </a:lnTo>
                <a:lnTo>
                  <a:pt x="102743" y="10794"/>
                </a:lnTo>
                <a:lnTo>
                  <a:pt x="99695" y="10413"/>
                </a:lnTo>
                <a:lnTo>
                  <a:pt x="95758" y="10287"/>
                </a:lnTo>
                <a:lnTo>
                  <a:pt x="91694" y="10287"/>
                </a:lnTo>
                <a:lnTo>
                  <a:pt x="88391" y="10160"/>
                </a:lnTo>
                <a:lnTo>
                  <a:pt x="85851" y="10160"/>
                </a:lnTo>
                <a:lnTo>
                  <a:pt x="62864" y="10160"/>
                </a:lnTo>
                <a:lnTo>
                  <a:pt x="62864" y="71247"/>
                </a:lnTo>
                <a:lnTo>
                  <a:pt x="79121" y="71247"/>
                </a:lnTo>
                <a:lnTo>
                  <a:pt x="83185" y="71247"/>
                </a:lnTo>
                <a:lnTo>
                  <a:pt x="86995" y="70738"/>
                </a:lnTo>
                <a:lnTo>
                  <a:pt x="90297" y="69723"/>
                </a:lnTo>
                <a:lnTo>
                  <a:pt x="93599" y="68834"/>
                </a:lnTo>
                <a:lnTo>
                  <a:pt x="96647" y="66928"/>
                </a:lnTo>
                <a:lnTo>
                  <a:pt x="99440" y="64262"/>
                </a:lnTo>
                <a:lnTo>
                  <a:pt x="101219" y="62484"/>
                </a:lnTo>
                <a:lnTo>
                  <a:pt x="102870" y="59436"/>
                </a:lnTo>
                <a:lnTo>
                  <a:pt x="104648" y="55117"/>
                </a:lnTo>
                <a:lnTo>
                  <a:pt x="106425" y="50800"/>
                </a:lnTo>
                <a:lnTo>
                  <a:pt x="107569" y="47116"/>
                </a:lnTo>
                <a:lnTo>
                  <a:pt x="108076" y="43941"/>
                </a:lnTo>
                <a:lnTo>
                  <a:pt x="116586" y="43941"/>
                </a:lnTo>
                <a:lnTo>
                  <a:pt x="116586" y="109981"/>
                </a:lnTo>
                <a:lnTo>
                  <a:pt x="108076" y="109981"/>
                </a:lnTo>
                <a:lnTo>
                  <a:pt x="107569" y="106806"/>
                </a:lnTo>
                <a:lnTo>
                  <a:pt x="106425" y="102869"/>
                </a:lnTo>
                <a:lnTo>
                  <a:pt x="104648" y="98170"/>
                </a:lnTo>
                <a:lnTo>
                  <a:pt x="102870" y="93472"/>
                </a:lnTo>
                <a:lnTo>
                  <a:pt x="101091" y="90169"/>
                </a:lnTo>
                <a:lnTo>
                  <a:pt x="99440" y="88391"/>
                </a:lnTo>
                <a:lnTo>
                  <a:pt x="97027" y="85725"/>
                </a:lnTo>
                <a:lnTo>
                  <a:pt x="94107" y="83947"/>
                </a:lnTo>
                <a:lnTo>
                  <a:pt x="90804" y="82930"/>
                </a:lnTo>
                <a:lnTo>
                  <a:pt x="87375" y="81914"/>
                </a:lnTo>
                <a:lnTo>
                  <a:pt x="83565" y="81406"/>
                </a:lnTo>
                <a:lnTo>
                  <a:pt x="79121" y="81406"/>
                </a:lnTo>
                <a:lnTo>
                  <a:pt x="62864" y="81406"/>
                </a:lnTo>
                <a:lnTo>
                  <a:pt x="62864" y="127000"/>
                </a:lnTo>
                <a:lnTo>
                  <a:pt x="62864" y="131825"/>
                </a:lnTo>
                <a:lnTo>
                  <a:pt x="63246" y="135636"/>
                </a:lnTo>
                <a:lnTo>
                  <a:pt x="63881" y="138429"/>
                </a:lnTo>
                <a:lnTo>
                  <a:pt x="64643" y="141224"/>
                </a:lnTo>
                <a:lnTo>
                  <a:pt x="65912" y="143255"/>
                </a:lnTo>
                <a:lnTo>
                  <a:pt x="67818" y="144779"/>
                </a:lnTo>
                <a:lnTo>
                  <a:pt x="69723" y="146176"/>
                </a:lnTo>
                <a:lnTo>
                  <a:pt x="72262" y="147192"/>
                </a:lnTo>
                <a:lnTo>
                  <a:pt x="75564" y="147574"/>
                </a:lnTo>
                <a:lnTo>
                  <a:pt x="78739" y="148081"/>
                </a:lnTo>
                <a:lnTo>
                  <a:pt x="83185" y="148209"/>
                </a:lnTo>
                <a:lnTo>
                  <a:pt x="88773" y="148209"/>
                </a:lnTo>
                <a:lnTo>
                  <a:pt x="91312" y="148209"/>
                </a:lnTo>
                <a:lnTo>
                  <a:pt x="94487" y="148209"/>
                </a:lnTo>
                <a:lnTo>
                  <a:pt x="98171" y="148081"/>
                </a:lnTo>
                <a:lnTo>
                  <a:pt x="101726" y="148081"/>
                </a:lnTo>
                <a:lnTo>
                  <a:pt x="104901" y="147827"/>
                </a:lnTo>
                <a:lnTo>
                  <a:pt x="107696" y="147447"/>
                </a:lnTo>
                <a:lnTo>
                  <a:pt x="110871" y="147065"/>
                </a:lnTo>
                <a:lnTo>
                  <a:pt x="113791" y="146557"/>
                </a:lnTo>
                <a:lnTo>
                  <a:pt x="116459" y="145795"/>
                </a:lnTo>
                <a:lnTo>
                  <a:pt x="119252" y="145034"/>
                </a:lnTo>
                <a:lnTo>
                  <a:pt x="121158" y="144017"/>
                </a:lnTo>
                <a:lnTo>
                  <a:pt x="122554" y="142620"/>
                </a:lnTo>
                <a:lnTo>
                  <a:pt x="126111" y="138937"/>
                </a:lnTo>
                <a:lnTo>
                  <a:pt x="130175" y="133350"/>
                </a:lnTo>
                <a:lnTo>
                  <a:pt x="134620" y="125856"/>
                </a:lnTo>
                <a:lnTo>
                  <a:pt x="139064" y="118363"/>
                </a:lnTo>
                <a:lnTo>
                  <a:pt x="141986" y="112775"/>
                </a:lnTo>
                <a:lnTo>
                  <a:pt x="143383" y="109092"/>
                </a:lnTo>
                <a:lnTo>
                  <a:pt x="151637" y="109092"/>
                </a:lnTo>
                <a:lnTo>
                  <a:pt x="148589" y="158368"/>
                </a:lnTo>
                <a:lnTo>
                  <a:pt x="0" y="158368"/>
                </a:lnTo>
                <a:lnTo>
                  <a:pt x="0" y="149732"/>
                </a:lnTo>
                <a:lnTo>
                  <a:pt x="2032" y="149605"/>
                </a:lnTo>
                <a:lnTo>
                  <a:pt x="4952" y="149225"/>
                </a:lnTo>
                <a:lnTo>
                  <a:pt x="8509" y="148843"/>
                </a:lnTo>
                <a:lnTo>
                  <a:pt x="12064" y="148336"/>
                </a:lnTo>
                <a:lnTo>
                  <a:pt x="14604" y="147827"/>
                </a:lnTo>
                <a:lnTo>
                  <a:pt x="16128" y="147192"/>
                </a:lnTo>
                <a:lnTo>
                  <a:pt x="18923" y="146050"/>
                </a:lnTo>
                <a:lnTo>
                  <a:pt x="20827" y="144525"/>
                </a:lnTo>
                <a:lnTo>
                  <a:pt x="21716" y="142748"/>
                </a:lnTo>
                <a:lnTo>
                  <a:pt x="22733" y="140969"/>
                </a:lnTo>
                <a:lnTo>
                  <a:pt x="23240" y="138556"/>
                </a:lnTo>
                <a:lnTo>
                  <a:pt x="23240" y="135762"/>
                </a:lnTo>
                <a:lnTo>
                  <a:pt x="23240" y="24002"/>
                </a:lnTo>
                <a:lnTo>
                  <a:pt x="23240" y="21336"/>
                </a:lnTo>
                <a:lnTo>
                  <a:pt x="22860" y="19176"/>
                </a:lnTo>
                <a:lnTo>
                  <a:pt x="21971" y="17399"/>
                </a:lnTo>
                <a:lnTo>
                  <a:pt x="21209" y="15620"/>
                </a:lnTo>
                <a:lnTo>
                  <a:pt x="19176" y="14097"/>
                </a:lnTo>
                <a:lnTo>
                  <a:pt x="16128" y="12573"/>
                </a:lnTo>
                <a:lnTo>
                  <a:pt x="14097" y="11684"/>
                </a:lnTo>
                <a:lnTo>
                  <a:pt x="11429" y="10922"/>
                </a:lnTo>
                <a:lnTo>
                  <a:pt x="7874" y="10160"/>
                </a:lnTo>
                <a:lnTo>
                  <a:pt x="4445" y="9398"/>
                </a:lnTo>
                <a:lnTo>
                  <a:pt x="1777" y="8889"/>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13" name="object 113"/>
          <p:cNvSpPr/>
          <p:nvPr/>
        </p:nvSpPr>
        <p:spPr>
          <a:xfrm>
            <a:off x="4756658" y="368935"/>
            <a:ext cx="87756" cy="158368"/>
          </a:xfrm>
          <a:custGeom>
            <a:avLst/>
            <a:gdLst/>
            <a:ahLst/>
            <a:cxnLst/>
            <a:rect l="l" t="t" r="r" b="b"/>
            <a:pathLst>
              <a:path w="87756" h="158368">
                <a:moveTo>
                  <a:pt x="0" y="0"/>
                </a:moveTo>
                <a:lnTo>
                  <a:pt x="87756" y="0"/>
                </a:lnTo>
                <a:lnTo>
                  <a:pt x="87756" y="8762"/>
                </a:lnTo>
                <a:lnTo>
                  <a:pt x="85597" y="8889"/>
                </a:lnTo>
                <a:lnTo>
                  <a:pt x="82803" y="9270"/>
                </a:lnTo>
                <a:lnTo>
                  <a:pt x="79501" y="9651"/>
                </a:lnTo>
                <a:lnTo>
                  <a:pt x="76072" y="10032"/>
                </a:lnTo>
                <a:lnTo>
                  <a:pt x="73278" y="10667"/>
                </a:lnTo>
                <a:lnTo>
                  <a:pt x="70992" y="11429"/>
                </a:lnTo>
                <a:lnTo>
                  <a:pt x="68071" y="12318"/>
                </a:lnTo>
                <a:lnTo>
                  <a:pt x="66166" y="13842"/>
                </a:lnTo>
                <a:lnTo>
                  <a:pt x="65150" y="15875"/>
                </a:lnTo>
                <a:lnTo>
                  <a:pt x="64134" y="18034"/>
                </a:lnTo>
                <a:lnTo>
                  <a:pt x="63753" y="20319"/>
                </a:lnTo>
                <a:lnTo>
                  <a:pt x="63753" y="22860"/>
                </a:lnTo>
                <a:lnTo>
                  <a:pt x="63753" y="135127"/>
                </a:lnTo>
                <a:lnTo>
                  <a:pt x="63753" y="137794"/>
                </a:lnTo>
                <a:lnTo>
                  <a:pt x="64262" y="140080"/>
                </a:lnTo>
                <a:lnTo>
                  <a:pt x="65150" y="141986"/>
                </a:lnTo>
                <a:lnTo>
                  <a:pt x="66166" y="143890"/>
                </a:lnTo>
                <a:lnTo>
                  <a:pt x="68071" y="145414"/>
                </a:lnTo>
                <a:lnTo>
                  <a:pt x="70992" y="146557"/>
                </a:lnTo>
                <a:lnTo>
                  <a:pt x="72516" y="147192"/>
                </a:lnTo>
                <a:lnTo>
                  <a:pt x="75056" y="147954"/>
                </a:lnTo>
                <a:lnTo>
                  <a:pt x="78739" y="148589"/>
                </a:lnTo>
                <a:lnTo>
                  <a:pt x="82295" y="149225"/>
                </a:lnTo>
                <a:lnTo>
                  <a:pt x="85343" y="149605"/>
                </a:lnTo>
                <a:lnTo>
                  <a:pt x="87756" y="149732"/>
                </a:lnTo>
                <a:lnTo>
                  <a:pt x="87756" y="158368"/>
                </a:lnTo>
                <a:lnTo>
                  <a:pt x="0" y="158368"/>
                </a:lnTo>
                <a:lnTo>
                  <a:pt x="0" y="149732"/>
                </a:lnTo>
                <a:lnTo>
                  <a:pt x="2031" y="149605"/>
                </a:lnTo>
                <a:lnTo>
                  <a:pt x="4952" y="149351"/>
                </a:lnTo>
                <a:lnTo>
                  <a:pt x="8889" y="149098"/>
                </a:lnTo>
                <a:lnTo>
                  <a:pt x="12700" y="148716"/>
                </a:lnTo>
                <a:lnTo>
                  <a:pt x="15493" y="148336"/>
                </a:lnTo>
                <a:lnTo>
                  <a:pt x="16890" y="147700"/>
                </a:lnTo>
                <a:lnTo>
                  <a:pt x="19684" y="146557"/>
                </a:lnTo>
                <a:lnTo>
                  <a:pt x="21589" y="145161"/>
                </a:lnTo>
                <a:lnTo>
                  <a:pt x="22605" y="143255"/>
                </a:lnTo>
                <a:lnTo>
                  <a:pt x="23621" y="141477"/>
                </a:lnTo>
                <a:lnTo>
                  <a:pt x="24129" y="139191"/>
                </a:lnTo>
                <a:lnTo>
                  <a:pt x="24129" y="136270"/>
                </a:lnTo>
                <a:lnTo>
                  <a:pt x="24129" y="24002"/>
                </a:lnTo>
                <a:lnTo>
                  <a:pt x="24129" y="21462"/>
                </a:lnTo>
                <a:lnTo>
                  <a:pt x="23621" y="19303"/>
                </a:lnTo>
                <a:lnTo>
                  <a:pt x="22605" y="17272"/>
                </a:lnTo>
                <a:lnTo>
                  <a:pt x="21716" y="15366"/>
                </a:lnTo>
                <a:lnTo>
                  <a:pt x="19812" y="13842"/>
                </a:lnTo>
                <a:lnTo>
                  <a:pt x="16890" y="12573"/>
                </a:lnTo>
                <a:lnTo>
                  <a:pt x="15112" y="11937"/>
                </a:lnTo>
                <a:lnTo>
                  <a:pt x="12445" y="11175"/>
                </a:lnTo>
                <a:lnTo>
                  <a:pt x="9016" y="10287"/>
                </a:lnTo>
                <a:lnTo>
                  <a:pt x="5461" y="9525"/>
                </a:lnTo>
                <a:lnTo>
                  <a:pt x="2539" y="9016"/>
                </a:lnTo>
                <a:lnTo>
                  <a:pt x="0" y="8762"/>
                </a:lnTo>
                <a:lnTo>
                  <a:pt x="0" y="0"/>
                </a:lnTo>
                <a:close/>
              </a:path>
            </a:pathLst>
          </a:custGeom>
          <a:ln w="10667">
            <a:solidFill>
              <a:srgbClr val="F97B2A"/>
            </a:solidFill>
          </a:ln>
        </p:spPr>
        <p:txBody>
          <a:bodyPr wrap="square" lIns="0" tIns="0" rIns="0" bIns="0" rtlCol="0">
            <a:noAutofit/>
          </a:bodyPr>
          <a:lstStyle/>
          <a:p>
            <a:endParaRPr/>
          </a:p>
        </p:txBody>
      </p:sp>
      <p:sp>
        <p:nvSpPr>
          <p:cNvPr id="114" name="object 114"/>
          <p:cNvSpPr/>
          <p:nvPr/>
        </p:nvSpPr>
        <p:spPr>
          <a:xfrm>
            <a:off x="4574413" y="368935"/>
            <a:ext cx="181863" cy="158368"/>
          </a:xfrm>
          <a:custGeom>
            <a:avLst/>
            <a:gdLst/>
            <a:ahLst/>
            <a:cxnLst/>
            <a:rect l="l" t="t" r="r" b="b"/>
            <a:pathLst>
              <a:path w="181863" h="158368">
                <a:moveTo>
                  <a:pt x="0" y="0"/>
                </a:moveTo>
                <a:lnTo>
                  <a:pt x="88900" y="0"/>
                </a:lnTo>
                <a:lnTo>
                  <a:pt x="104177" y="717"/>
                </a:lnTo>
                <a:lnTo>
                  <a:pt x="117306" y="2860"/>
                </a:lnTo>
                <a:lnTo>
                  <a:pt x="128270" y="6412"/>
                </a:lnTo>
                <a:lnTo>
                  <a:pt x="134112" y="9398"/>
                </a:lnTo>
                <a:lnTo>
                  <a:pt x="143937" y="18189"/>
                </a:lnTo>
                <a:lnTo>
                  <a:pt x="148933" y="30041"/>
                </a:lnTo>
                <a:lnTo>
                  <a:pt x="149606" y="37464"/>
                </a:lnTo>
                <a:lnTo>
                  <a:pt x="147706" y="51081"/>
                </a:lnTo>
                <a:lnTo>
                  <a:pt x="142008" y="62029"/>
                </a:lnTo>
                <a:lnTo>
                  <a:pt x="131207" y="71349"/>
                </a:lnTo>
                <a:lnTo>
                  <a:pt x="119482" y="77131"/>
                </a:lnTo>
                <a:lnTo>
                  <a:pt x="110998" y="80010"/>
                </a:lnTo>
                <a:lnTo>
                  <a:pt x="118099" y="89310"/>
                </a:lnTo>
                <a:lnTo>
                  <a:pt x="126249" y="99790"/>
                </a:lnTo>
                <a:lnTo>
                  <a:pt x="128650" y="102869"/>
                </a:lnTo>
                <a:lnTo>
                  <a:pt x="136353" y="112665"/>
                </a:lnTo>
                <a:lnTo>
                  <a:pt x="144311" y="122609"/>
                </a:lnTo>
                <a:lnTo>
                  <a:pt x="149733" y="129286"/>
                </a:lnTo>
                <a:lnTo>
                  <a:pt x="152019" y="132206"/>
                </a:lnTo>
                <a:lnTo>
                  <a:pt x="155194" y="135762"/>
                </a:lnTo>
                <a:lnTo>
                  <a:pt x="159131" y="139953"/>
                </a:lnTo>
                <a:lnTo>
                  <a:pt x="163067" y="144144"/>
                </a:lnTo>
                <a:lnTo>
                  <a:pt x="166624" y="146685"/>
                </a:lnTo>
                <a:lnTo>
                  <a:pt x="169672" y="147700"/>
                </a:lnTo>
                <a:lnTo>
                  <a:pt x="171323" y="148209"/>
                </a:lnTo>
                <a:lnTo>
                  <a:pt x="173609" y="148716"/>
                </a:lnTo>
                <a:lnTo>
                  <a:pt x="176149" y="149098"/>
                </a:lnTo>
                <a:lnTo>
                  <a:pt x="178815" y="149351"/>
                </a:lnTo>
                <a:lnTo>
                  <a:pt x="180721" y="149605"/>
                </a:lnTo>
                <a:lnTo>
                  <a:pt x="181863" y="149732"/>
                </a:lnTo>
                <a:lnTo>
                  <a:pt x="181863" y="158368"/>
                </a:lnTo>
                <a:lnTo>
                  <a:pt x="121031" y="158368"/>
                </a:lnTo>
                <a:lnTo>
                  <a:pt x="112858" y="145952"/>
                </a:lnTo>
                <a:lnTo>
                  <a:pt x="105441" y="134976"/>
                </a:lnTo>
                <a:lnTo>
                  <a:pt x="98798" y="125458"/>
                </a:lnTo>
                <a:lnTo>
                  <a:pt x="94869" y="120014"/>
                </a:lnTo>
                <a:lnTo>
                  <a:pt x="88074" y="110953"/>
                </a:lnTo>
                <a:lnTo>
                  <a:pt x="80373" y="101075"/>
                </a:lnTo>
                <a:lnTo>
                  <a:pt x="71765" y="90402"/>
                </a:lnTo>
                <a:lnTo>
                  <a:pt x="68961" y="86994"/>
                </a:lnTo>
                <a:lnTo>
                  <a:pt x="62864" y="86994"/>
                </a:lnTo>
                <a:lnTo>
                  <a:pt x="62864" y="135127"/>
                </a:lnTo>
                <a:lnTo>
                  <a:pt x="62864" y="137794"/>
                </a:lnTo>
                <a:lnTo>
                  <a:pt x="63373" y="140080"/>
                </a:lnTo>
                <a:lnTo>
                  <a:pt x="64388" y="141859"/>
                </a:lnTo>
                <a:lnTo>
                  <a:pt x="65404" y="143763"/>
                </a:lnTo>
                <a:lnTo>
                  <a:pt x="67310" y="145287"/>
                </a:lnTo>
                <a:lnTo>
                  <a:pt x="70103" y="146557"/>
                </a:lnTo>
                <a:lnTo>
                  <a:pt x="71500" y="147192"/>
                </a:lnTo>
                <a:lnTo>
                  <a:pt x="73787" y="147827"/>
                </a:lnTo>
                <a:lnTo>
                  <a:pt x="76708" y="148462"/>
                </a:lnTo>
                <a:lnTo>
                  <a:pt x="79756" y="149098"/>
                </a:lnTo>
                <a:lnTo>
                  <a:pt x="82296" y="149478"/>
                </a:lnTo>
                <a:lnTo>
                  <a:pt x="84454" y="149732"/>
                </a:lnTo>
                <a:lnTo>
                  <a:pt x="84454" y="158368"/>
                </a:lnTo>
                <a:lnTo>
                  <a:pt x="0" y="158368"/>
                </a:lnTo>
                <a:lnTo>
                  <a:pt x="0" y="149732"/>
                </a:lnTo>
                <a:lnTo>
                  <a:pt x="2159" y="149478"/>
                </a:lnTo>
                <a:lnTo>
                  <a:pt x="4952" y="149225"/>
                </a:lnTo>
                <a:lnTo>
                  <a:pt x="8509" y="148716"/>
                </a:lnTo>
                <a:lnTo>
                  <a:pt x="12064" y="148336"/>
                </a:lnTo>
                <a:lnTo>
                  <a:pt x="14604" y="147827"/>
                </a:lnTo>
                <a:lnTo>
                  <a:pt x="16128" y="147192"/>
                </a:lnTo>
                <a:lnTo>
                  <a:pt x="18923" y="146050"/>
                </a:lnTo>
                <a:lnTo>
                  <a:pt x="20827" y="144525"/>
                </a:lnTo>
                <a:lnTo>
                  <a:pt x="21716" y="142748"/>
                </a:lnTo>
                <a:lnTo>
                  <a:pt x="22733" y="140969"/>
                </a:lnTo>
                <a:lnTo>
                  <a:pt x="23240" y="138556"/>
                </a:lnTo>
                <a:lnTo>
                  <a:pt x="23240" y="135762"/>
                </a:lnTo>
                <a:lnTo>
                  <a:pt x="23240" y="24002"/>
                </a:lnTo>
                <a:lnTo>
                  <a:pt x="23240" y="21336"/>
                </a:lnTo>
                <a:lnTo>
                  <a:pt x="22860" y="19050"/>
                </a:lnTo>
                <a:lnTo>
                  <a:pt x="21971" y="17272"/>
                </a:lnTo>
                <a:lnTo>
                  <a:pt x="21209" y="15493"/>
                </a:lnTo>
                <a:lnTo>
                  <a:pt x="19176" y="13969"/>
                </a:lnTo>
                <a:lnTo>
                  <a:pt x="16128" y="12573"/>
                </a:lnTo>
                <a:lnTo>
                  <a:pt x="13715" y="11684"/>
                </a:lnTo>
                <a:lnTo>
                  <a:pt x="10922" y="10794"/>
                </a:lnTo>
                <a:lnTo>
                  <a:pt x="7620" y="10160"/>
                </a:lnTo>
                <a:lnTo>
                  <a:pt x="4445" y="9525"/>
                </a:lnTo>
                <a:lnTo>
                  <a:pt x="1904" y="9016"/>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15" name="object 115"/>
          <p:cNvSpPr/>
          <p:nvPr/>
        </p:nvSpPr>
        <p:spPr>
          <a:xfrm>
            <a:off x="4222369" y="368935"/>
            <a:ext cx="151637" cy="158368"/>
          </a:xfrm>
          <a:custGeom>
            <a:avLst/>
            <a:gdLst/>
            <a:ahLst/>
            <a:cxnLst/>
            <a:rect l="l" t="t" r="r" b="b"/>
            <a:pathLst>
              <a:path w="151637" h="158368">
                <a:moveTo>
                  <a:pt x="0" y="0"/>
                </a:moveTo>
                <a:lnTo>
                  <a:pt x="140461" y="0"/>
                </a:lnTo>
                <a:lnTo>
                  <a:pt x="140461" y="40386"/>
                </a:lnTo>
                <a:lnTo>
                  <a:pt x="131952" y="40386"/>
                </a:lnTo>
                <a:lnTo>
                  <a:pt x="129793" y="34416"/>
                </a:lnTo>
                <a:lnTo>
                  <a:pt x="126110" y="28320"/>
                </a:lnTo>
                <a:lnTo>
                  <a:pt x="120776" y="22225"/>
                </a:lnTo>
                <a:lnTo>
                  <a:pt x="115442" y="16001"/>
                </a:lnTo>
                <a:lnTo>
                  <a:pt x="110235" y="12445"/>
                </a:lnTo>
                <a:lnTo>
                  <a:pt x="105028" y="11302"/>
                </a:lnTo>
                <a:lnTo>
                  <a:pt x="102742" y="10794"/>
                </a:lnTo>
                <a:lnTo>
                  <a:pt x="99694" y="10413"/>
                </a:lnTo>
                <a:lnTo>
                  <a:pt x="95757" y="10287"/>
                </a:lnTo>
                <a:lnTo>
                  <a:pt x="91693" y="10287"/>
                </a:lnTo>
                <a:lnTo>
                  <a:pt x="88391" y="10160"/>
                </a:lnTo>
                <a:lnTo>
                  <a:pt x="85851" y="10160"/>
                </a:lnTo>
                <a:lnTo>
                  <a:pt x="62864" y="10160"/>
                </a:lnTo>
                <a:lnTo>
                  <a:pt x="62864" y="71247"/>
                </a:lnTo>
                <a:lnTo>
                  <a:pt x="79120" y="71247"/>
                </a:lnTo>
                <a:lnTo>
                  <a:pt x="83184" y="71247"/>
                </a:lnTo>
                <a:lnTo>
                  <a:pt x="86994" y="70738"/>
                </a:lnTo>
                <a:lnTo>
                  <a:pt x="90296" y="69723"/>
                </a:lnTo>
                <a:lnTo>
                  <a:pt x="93598" y="68834"/>
                </a:lnTo>
                <a:lnTo>
                  <a:pt x="96646" y="66928"/>
                </a:lnTo>
                <a:lnTo>
                  <a:pt x="99440" y="64262"/>
                </a:lnTo>
                <a:lnTo>
                  <a:pt x="101218" y="62484"/>
                </a:lnTo>
                <a:lnTo>
                  <a:pt x="102869" y="59436"/>
                </a:lnTo>
                <a:lnTo>
                  <a:pt x="104647" y="55117"/>
                </a:lnTo>
                <a:lnTo>
                  <a:pt x="106425" y="50800"/>
                </a:lnTo>
                <a:lnTo>
                  <a:pt x="107568" y="47116"/>
                </a:lnTo>
                <a:lnTo>
                  <a:pt x="108076" y="43941"/>
                </a:lnTo>
                <a:lnTo>
                  <a:pt x="116585" y="43941"/>
                </a:lnTo>
                <a:lnTo>
                  <a:pt x="116585" y="109981"/>
                </a:lnTo>
                <a:lnTo>
                  <a:pt x="108076" y="109981"/>
                </a:lnTo>
                <a:lnTo>
                  <a:pt x="107568" y="106806"/>
                </a:lnTo>
                <a:lnTo>
                  <a:pt x="106425" y="102869"/>
                </a:lnTo>
                <a:lnTo>
                  <a:pt x="104647" y="98170"/>
                </a:lnTo>
                <a:lnTo>
                  <a:pt x="102869" y="93472"/>
                </a:lnTo>
                <a:lnTo>
                  <a:pt x="101091" y="90169"/>
                </a:lnTo>
                <a:lnTo>
                  <a:pt x="99440" y="88391"/>
                </a:lnTo>
                <a:lnTo>
                  <a:pt x="97027" y="85725"/>
                </a:lnTo>
                <a:lnTo>
                  <a:pt x="94106" y="83947"/>
                </a:lnTo>
                <a:lnTo>
                  <a:pt x="90804" y="82930"/>
                </a:lnTo>
                <a:lnTo>
                  <a:pt x="87375" y="81914"/>
                </a:lnTo>
                <a:lnTo>
                  <a:pt x="83565" y="81406"/>
                </a:lnTo>
                <a:lnTo>
                  <a:pt x="79120" y="81406"/>
                </a:lnTo>
                <a:lnTo>
                  <a:pt x="62864" y="81406"/>
                </a:lnTo>
                <a:lnTo>
                  <a:pt x="62864" y="127000"/>
                </a:lnTo>
                <a:lnTo>
                  <a:pt x="62864" y="131825"/>
                </a:lnTo>
                <a:lnTo>
                  <a:pt x="63245" y="135636"/>
                </a:lnTo>
                <a:lnTo>
                  <a:pt x="63880" y="138429"/>
                </a:lnTo>
                <a:lnTo>
                  <a:pt x="64642" y="141224"/>
                </a:lnTo>
                <a:lnTo>
                  <a:pt x="65912" y="143255"/>
                </a:lnTo>
                <a:lnTo>
                  <a:pt x="67817" y="144779"/>
                </a:lnTo>
                <a:lnTo>
                  <a:pt x="69722" y="146176"/>
                </a:lnTo>
                <a:lnTo>
                  <a:pt x="72262" y="147192"/>
                </a:lnTo>
                <a:lnTo>
                  <a:pt x="75564" y="147574"/>
                </a:lnTo>
                <a:lnTo>
                  <a:pt x="78739" y="148081"/>
                </a:lnTo>
                <a:lnTo>
                  <a:pt x="83184" y="148209"/>
                </a:lnTo>
                <a:lnTo>
                  <a:pt x="88772" y="148209"/>
                </a:lnTo>
                <a:lnTo>
                  <a:pt x="91312" y="148209"/>
                </a:lnTo>
                <a:lnTo>
                  <a:pt x="94487" y="148209"/>
                </a:lnTo>
                <a:lnTo>
                  <a:pt x="98170" y="148081"/>
                </a:lnTo>
                <a:lnTo>
                  <a:pt x="101726" y="148081"/>
                </a:lnTo>
                <a:lnTo>
                  <a:pt x="104901" y="147827"/>
                </a:lnTo>
                <a:lnTo>
                  <a:pt x="107695" y="147447"/>
                </a:lnTo>
                <a:lnTo>
                  <a:pt x="110870" y="147065"/>
                </a:lnTo>
                <a:lnTo>
                  <a:pt x="113791" y="146557"/>
                </a:lnTo>
                <a:lnTo>
                  <a:pt x="116458" y="145795"/>
                </a:lnTo>
                <a:lnTo>
                  <a:pt x="119252" y="145034"/>
                </a:lnTo>
                <a:lnTo>
                  <a:pt x="121157" y="144017"/>
                </a:lnTo>
                <a:lnTo>
                  <a:pt x="122554" y="142620"/>
                </a:lnTo>
                <a:lnTo>
                  <a:pt x="126110" y="138937"/>
                </a:lnTo>
                <a:lnTo>
                  <a:pt x="130175" y="133350"/>
                </a:lnTo>
                <a:lnTo>
                  <a:pt x="134619" y="125856"/>
                </a:lnTo>
                <a:lnTo>
                  <a:pt x="139064" y="118363"/>
                </a:lnTo>
                <a:lnTo>
                  <a:pt x="141985" y="112775"/>
                </a:lnTo>
                <a:lnTo>
                  <a:pt x="143382" y="109092"/>
                </a:lnTo>
                <a:lnTo>
                  <a:pt x="151637" y="109092"/>
                </a:lnTo>
                <a:lnTo>
                  <a:pt x="148589" y="158368"/>
                </a:lnTo>
                <a:lnTo>
                  <a:pt x="0" y="158368"/>
                </a:lnTo>
                <a:lnTo>
                  <a:pt x="0" y="149732"/>
                </a:lnTo>
                <a:lnTo>
                  <a:pt x="2031" y="149605"/>
                </a:lnTo>
                <a:lnTo>
                  <a:pt x="4952" y="149225"/>
                </a:lnTo>
                <a:lnTo>
                  <a:pt x="8508" y="148843"/>
                </a:lnTo>
                <a:lnTo>
                  <a:pt x="12064" y="148336"/>
                </a:lnTo>
                <a:lnTo>
                  <a:pt x="14604" y="147827"/>
                </a:lnTo>
                <a:lnTo>
                  <a:pt x="16128" y="147192"/>
                </a:lnTo>
                <a:lnTo>
                  <a:pt x="18922" y="146050"/>
                </a:lnTo>
                <a:lnTo>
                  <a:pt x="20827" y="144525"/>
                </a:lnTo>
                <a:lnTo>
                  <a:pt x="21716" y="142748"/>
                </a:lnTo>
                <a:lnTo>
                  <a:pt x="22732" y="140969"/>
                </a:lnTo>
                <a:lnTo>
                  <a:pt x="23240" y="138556"/>
                </a:lnTo>
                <a:lnTo>
                  <a:pt x="23240" y="135762"/>
                </a:lnTo>
                <a:lnTo>
                  <a:pt x="23240" y="24002"/>
                </a:lnTo>
                <a:lnTo>
                  <a:pt x="23240" y="21336"/>
                </a:lnTo>
                <a:lnTo>
                  <a:pt x="22859" y="19176"/>
                </a:lnTo>
                <a:lnTo>
                  <a:pt x="21970" y="17399"/>
                </a:lnTo>
                <a:lnTo>
                  <a:pt x="21208" y="15620"/>
                </a:lnTo>
                <a:lnTo>
                  <a:pt x="19176" y="14097"/>
                </a:lnTo>
                <a:lnTo>
                  <a:pt x="16128" y="12573"/>
                </a:lnTo>
                <a:lnTo>
                  <a:pt x="14096" y="11684"/>
                </a:lnTo>
                <a:lnTo>
                  <a:pt x="11429" y="10922"/>
                </a:lnTo>
                <a:lnTo>
                  <a:pt x="7873" y="10160"/>
                </a:lnTo>
                <a:lnTo>
                  <a:pt x="4444" y="9398"/>
                </a:lnTo>
                <a:lnTo>
                  <a:pt x="1777" y="8889"/>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16" name="object 116"/>
          <p:cNvSpPr/>
          <p:nvPr/>
        </p:nvSpPr>
        <p:spPr>
          <a:xfrm>
            <a:off x="4059174" y="368935"/>
            <a:ext cx="153415" cy="158368"/>
          </a:xfrm>
          <a:custGeom>
            <a:avLst/>
            <a:gdLst/>
            <a:ahLst/>
            <a:cxnLst/>
            <a:rect l="l" t="t" r="r" b="b"/>
            <a:pathLst>
              <a:path w="153415" h="158368">
                <a:moveTo>
                  <a:pt x="0" y="0"/>
                </a:moveTo>
                <a:lnTo>
                  <a:pt x="153415" y="0"/>
                </a:lnTo>
                <a:lnTo>
                  <a:pt x="153415" y="45338"/>
                </a:lnTo>
                <a:lnTo>
                  <a:pt x="144779" y="45338"/>
                </a:lnTo>
                <a:lnTo>
                  <a:pt x="142493" y="38607"/>
                </a:lnTo>
                <a:lnTo>
                  <a:pt x="138811" y="31368"/>
                </a:lnTo>
                <a:lnTo>
                  <a:pt x="133603" y="23622"/>
                </a:lnTo>
                <a:lnTo>
                  <a:pt x="128524" y="15875"/>
                </a:lnTo>
                <a:lnTo>
                  <a:pt x="123825" y="11684"/>
                </a:lnTo>
                <a:lnTo>
                  <a:pt x="119634" y="11049"/>
                </a:lnTo>
                <a:lnTo>
                  <a:pt x="117221" y="10794"/>
                </a:lnTo>
                <a:lnTo>
                  <a:pt x="114300" y="10540"/>
                </a:lnTo>
                <a:lnTo>
                  <a:pt x="110743" y="10287"/>
                </a:lnTo>
                <a:lnTo>
                  <a:pt x="107314" y="10032"/>
                </a:lnTo>
                <a:lnTo>
                  <a:pt x="104266" y="9905"/>
                </a:lnTo>
                <a:lnTo>
                  <a:pt x="101726" y="9905"/>
                </a:lnTo>
                <a:lnTo>
                  <a:pt x="96520" y="9905"/>
                </a:lnTo>
                <a:lnTo>
                  <a:pt x="96520" y="134238"/>
                </a:lnTo>
                <a:lnTo>
                  <a:pt x="96520" y="136905"/>
                </a:lnTo>
                <a:lnTo>
                  <a:pt x="97027" y="139191"/>
                </a:lnTo>
                <a:lnTo>
                  <a:pt x="97916" y="141224"/>
                </a:lnTo>
                <a:lnTo>
                  <a:pt x="98933" y="143382"/>
                </a:lnTo>
                <a:lnTo>
                  <a:pt x="100837" y="144906"/>
                </a:lnTo>
                <a:lnTo>
                  <a:pt x="103631" y="146176"/>
                </a:lnTo>
                <a:lnTo>
                  <a:pt x="105410" y="146812"/>
                </a:lnTo>
                <a:lnTo>
                  <a:pt x="108076" y="147447"/>
                </a:lnTo>
                <a:lnTo>
                  <a:pt x="111633" y="148209"/>
                </a:lnTo>
                <a:lnTo>
                  <a:pt x="115315" y="148843"/>
                </a:lnTo>
                <a:lnTo>
                  <a:pt x="118363" y="149351"/>
                </a:lnTo>
                <a:lnTo>
                  <a:pt x="120903" y="149732"/>
                </a:lnTo>
                <a:lnTo>
                  <a:pt x="120903" y="158368"/>
                </a:lnTo>
                <a:lnTo>
                  <a:pt x="32512" y="158368"/>
                </a:lnTo>
                <a:lnTo>
                  <a:pt x="32512" y="149732"/>
                </a:lnTo>
                <a:lnTo>
                  <a:pt x="34671" y="149478"/>
                </a:lnTo>
                <a:lnTo>
                  <a:pt x="37718" y="149225"/>
                </a:lnTo>
                <a:lnTo>
                  <a:pt x="41655" y="148716"/>
                </a:lnTo>
                <a:lnTo>
                  <a:pt x="45592" y="148336"/>
                </a:lnTo>
                <a:lnTo>
                  <a:pt x="48260" y="147827"/>
                </a:lnTo>
                <a:lnTo>
                  <a:pt x="49656" y="147192"/>
                </a:lnTo>
                <a:lnTo>
                  <a:pt x="52577" y="146050"/>
                </a:lnTo>
                <a:lnTo>
                  <a:pt x="54483" y="144399"/>
                </a:lnTo>
                <a:lnTo>
                  <a:pt x="55499" y="142493"/>
                </a:lnTo>
                <a:lnTo>
                  <a:pt x="56387" y="140462"/>
                </a:lnTo>
                <a:lnTo>
                  <a:pt x="56896" y="138049"/>
                </a:lnTo>
                <a:lnTo>
                  <a:pt x="56896" y="135254"/>
                </a:lnTo>
                <a:lnTo>
                  <a:pt x="56896" y="9905"/>
                </a:lnTo>
                <a:lnTo>
                  <a:pt x="51688" y="9905"/>
                </a:lnTo>
                <a:lnTo>
                  <a:pt x="49149" y="9905"/>
                </a:lnTo>
                <a:lnTo>
                  <a:pt x="46100" y="10032"/>
                </a:lnTo>
                <a:lnTo>
                  <a:pt x="42672" y="10287"/>
                </a:lnTo>
                <a:lnTo>
                  <a:pt x="39115" y="10540"/>
                </a:lnTo>
                <a:lnTo>
                  <a:pt x="36195" y="10794"/>
                </a:lnTo>
                <a:lnTo>
                  <a:pt x="33909" y="11049"/>
                </a:lnTo>
                <a:lnTo>
                  <a:pt x="29590" y="11684"/>
                </a:lnTo>
                <a:lnTo>
                  <a:pt x="24891" y="15875"/>
                </a:lnTo>
                <a:lnTo>
                  <a:pt x="19812" y="23622"/>
                </a:lnTo>
                <a:lnTo>
                  <a:pt x="14731" y="31368"/>
                </a:lnTo>
                <a:lnTo>
                  <a:pt x="10922" y="38607"/>
                </a:lnTo>
                <a:lnTo>
                  <a:pt x="8636" y="45338"/>
                </a:lnTo>
                <a:lnTo>
                  <a:pt x="0" y="45338"/>
                </a:lnTo>
                <a:lnTo>
                  <a:pt x="0" y="0"/>
                </a:lnTo>
                <a:close/>
              </a:path>
            </a:pathLst>
          </a:custGeom>
          <a:ln w="10668">
            <a:solidFill>
              <a:srgbClr val="F97B2A"/>
            </a:solidFill>
          </a:ln>
        </p:spPr>
        <p:txBody>
          <a:bodyPr wrap="square" lIns="0" tIns="0" rIns="0" bIns="0" rtlCol="0">
            <a:noAutofit/>
          </a:bodyPr>
          <a:lstStyle/>
          <a:p>
            <a:endParaRPr/>
          </a:p>
        </p:txBody>
      </p:sp>
      <p:sp>
        <p:nvSpPr>
          <p:cNvPr id="117" name="object 117"/>
          <p:cNvSpPr/>
          <p:nvPr/>
        </p:nvSpPr>
        <p:spPr>
          <a:xfrm>
            <a:off x="6704710" y="366775"/>
            <a:ext cx="185928" cy="160527"/>
          </a:xfrm>
          <a:custGeom>
            <a:avLst/>
            <a:gdLst/>
            <a:ahLst/>
            <a:cxnLst/>
            <a:rect l="l" t="t" r="r" b="b"/>
            <a:pathLst>
              <a:path w="185928" h="160527">
                <a:moveTo>
                  <a:pt x="83439" y="0"/>
                </a:moveTo>
                <a:lnTo>
                  <a:pt x="105664" y="0"/>
                </a:lnTo>
                <a:lnTo>
                  <a:pt x="111554" y="14461"/>
                </a:lnTo>
                <a:lnTo>
                  <a:pt x="117078" y="28058"/>
                </a:lnTo>
                <a:lnTo>
                  <a:pt x="122236" y="40791"/>
                </a:lnTo>
                <a:lnTo>
                  <a:pt x="127029" y="52661"/>
                </a:lnTo>
                <a:lnTo>
                  <a:pt x="131455" y="63666"/>
                </a:lnTo>
                <a:lnTo>
                  <a:pt x="135515" y="73808"/>
                </a:lnTo>
                <a:lnTo>
                  <a:pt x="139209" y="83087"/>
                </a:lnTo>
                <a:lnTo>
                  <a:pt x="139954" y="84962"/>
                </a:lnTo>
                <a:lnTo>
                  <a:pt x="145396" y="98598"/>
                </a:lnTo>
                <a:lnTo>
                  <a:pt x="150467" y="111134"/>
                </a:lnTo>
                <a:lnTo>
                  <a:pt x="155150" y="122571"/>
                </a:lnTo>
                <a:lnTo>
                  <a:pt x="159425" y="132907"/>
                </a:lnTo>
                <a:lnTo>
                  <a:pt x="161036" y="136778"/>
                </a:lnTo>
                <a:lnTo>
                  <a:pt x="162052" y="139064"/>
                </a:lnTo>
                <a:lnTo>
                  <a:pt x="163322" y="141097"/>
                </a:lnTo>
                <a:lnTo>
                  <a:pt x="164719" y="142875"/>
                </a:lnTo>
                <a:lnTo>
                  <a:pt x="166243" y="144652"/>
                </a:lnTo>
                <a:lnTo>
                  <a:pt x="168402" y="146431"/>
                </a:lnTo>
                <a:lnTo>
                  <a:pt x="171196" y="148082"/>
                </a:lnTo>
                <a:lnTo>
                  <a:pt x="173228" y="149225"/>
                </a:lnTo>
                <a:lnTo>
                  <a:pt x="175641" y="150113"/>
                </a:lnTo>
                <a:lnTo>
                  <a:pt x="178435" y="150749"/>
                </a:lnTo>
                <a:lnTo>
                  <a:pt x="181102" y="151384"/>
                </a:lnTo>
                <a:lnTo>
                  <a:pt x="183642" y="151764"/>
                </a:lnTo>
                <a:lnTo>
                  <a:pt x="185928" y="151891"/>
                </a:lnTo>
                <a:lnTo>
                  <a:pt x="185928" y="160527"/>
                </a:lnTo>
                <a:lnTo>
                  <a:pt x="99568" y="160527"/>
                </a:lnTo>
                <a:lnTo>
                  <a:pt x="99568" y="151891"/>
                </a:lnTo>
                <a:lnTo>
                  <a:pt x="103632" y="151511"/>
                </a:lnTo>
                <a:lnTo>
                  <a:pt x="108331" y="150875"/>
                </a:lnTo>
                <a:lnTo>
                  <a:pt x="113792" y="149733"/>
                </a:lnTo>
                <a:lnTo>
                  <a:pt x="119125" y="148589"/>
                </a:lnTo>
                <a:lnTo>
                  <a:pt x="121920" y="147065"/>
                </a:lnTo>
                <a:lnTo>
                  <a:pt x="121920" y="145414"/>
                </a:lnTo>
                <a:lnTo>
                  <a:pt x="121920" y="144779"/>
                </a:lnTo>
                <a:lnTo>
                  <a:pt x="121793" y="144145"/>
                </a:lnTo>
                <a:lnTo>
                  <a:pt x="121666" y="143383"/>
                </a:lnTo>
                <a:lnTo>
                  <a:pt x="121539" y="142621"/>
                </a:lnTo>
                <a:lnTo>
                  <a:pt x="121285" y="141604"/>
                </a:lnTo>
                <a:lnTo>
                  <a:pt x="120777" y="140335"/>
                </a:lnTo>
                <a:lnTo>
                  <a:pt x="107188" y="107569"/>
                </a:lnTo>
                <a:lnTo>
                  <a:pt x="52578" y="107569"/>
                </a:lnTo>
                <a:lnTo>
                  <a:pt x="51308" y="110616"/>
                </a:lnTo>
                <a:lnTo>
                  <a:pt x="49911" y="114173"/>
                </a:lnTo>
                <a:lnTo>
                  <a:pt x="48387" y="118237"/>
                </a:lnTo>
                <a:lnTo>
                  <a:pt x="46863" y="122300"/>
                </a:lnTo>
                <a:lnTo>
                  <a:pt x="45593" y="125984"/>
                </a:lnTo>
                <a:lnTo>
                  <a:pt x="44450" y="129159"/>
                </a:lnTo>
                <a:lnTo>
                  <a:pt x="43053" y="133350"/>
                </a:lnTo>
                <a:lnTo>
                  <a:pt x="42164" y="136398"/>
                </a:lnTo>
                <a:lnTo>
                  <a:pt x="41910" y="138302"/>
                </a:lnTo>
                <a:lnTo>
                  <a:pt x="41656" y="140081"/>
                </a:lnTo>
                <a:lnTo>
                  <a:pt x="41529" y="141350"/>
                </a:lnTo>
                <a:lnTo>
                  <a:pt x="41529" y="142112"/>
                </a:lnTo>
                <a:lnTo>
                  <a:pt x="41529" y="144525"/>
                </a:lnTo>
                <a:lnTo>
                  <a:pt x="43307" y="146558"/>
                </a:lnTo>
                <a:lnTo>
                  <a:pt x="46990" y="148209"/>
                </a:lnTo>
                <a:lnTo>
                  <a:pt x="50546" y="149860"/>
                </a:lnTo>
                <a:lnTo>
                  <a:pt x="56642" y="151129"/>
                </a:lnTo>
                <a:lnTo>
                  <a:pt x="65024" y="151891"/>
                </a:lnTo>
                <a:lnTo>
                  <a:pt x="65024" y="160527"/>
                </a:lnTo>
                <a:lnTo>
                  <a:pt x="0" y="160527"/>
                </a:lnTo>
                <a:lnTo>
                  <a:pt x="0" y="151891"/>
                </a:lnTo>
                <a:lnTo>
                  <a:pt x="2413" y="151764"/>
                </a:lnTo>
                <a:lnTo>
                  <a:pt x="5207" y="151384"/>
                </a:lnTo>
                <a:lnTo>
                  <a:pt x="8382" y="150749"/>
                </a:lnTo>
                <a:lnTo>
                  <a:pt x="11430" y="150113"/>
                </a:lnTo>
                <a:lnTo>
                  <a:pt x="13843" y="149225"/>
                </a:lnTo>
                <a:lnTo>
                  <a:pt x="15621" y="148082"/>
                </a:lnTo>
                <a:lnTo>
                  <a:pt x="18669" y="146303"/>
                </a:lnTo>
                <a:lnTo>
                  <a:pt x="21336" y="144145"/>
                </a:lnTo>
                <a:lnTo>
                  <a:pt x="23368" y="141477"/>
                </a:lnTo>
                <a:lnTo>
                  <a:pt x="25527" y="138937"/>
                </a:lnTo>
                <a:lnTo>
                  <a:pt x="27305" y="135762"/>
                </a:lnTo>
                <a:lnTo>
                  <a:pt x="28702" y="132207"/>
                </a:lnTo>
                <a:lnTo>
                  <a:pt x="33541" y="120475"/>
                </a:lnTo>
                <a:lnTo>
                  <a:pt x="38380" y="108756"/>
                </a:lnTo>
                <a:lnTo>
                  <a:pt x="43219" y="97033"/>
                </a:lnTo>
                <a:lnTo>
                  <a:pt x="48058" y="85293"/>
                </a:lnTo>
                <a:lnTo>
                  <a:pt x="52897" y="73519"/>
                </a:lnTo>
                <a:lnTo>
                  <a:pt x="54610" y="69341"/>
                </a:lnTo>
                <a:lnTo>
                  <a:pt x="59122" y="58525"/>
                </a:lnTo>
                <a:lnTo>
                  <a:pt x="63773" y="47337"/>
                </a:lnTo>
                <a:lnTo>
                  <a:pt x="68569" y="35780"/>
                </a:lnTo>
                <a:lnTo>
                  <a:pt x="73518" y="23852"/>
                </a:lnTo>
                <a:lnTo>
                  <a:pt x="78627" y="11553"/>
                </a:lnTo>
                <a:lnTo>
                  <a:pt x="83439" y="0"/>
                </a:lnTo>
                <a:close/>
              </a:path>
            </a:pathLst>
          </a:custGeom>
          <a:ln w="10668">
            <a:solidFill>
              <a:srgbClr val="F97B2A"/>
            </a:solidFill>
          </a:ln>
        </p:spPr>
        <p:txBody>
          <a:bodyPr wrap="square" lIns="0" tIns="0" rIns="0" bIns="0" rtlCol="0">
            <a:noAutofit/>
          </a:bodyPr>
          <a:lstStyle/>
          <a:p>
            <a:endParaRPr/>
          </a:p>
        </p:txBody>
      </p:sp>
      <p:sp>
        <p:nvSpPr>
          <p:cNvPr id="118" name="object 118"/>
          <p:cNvSpPr/>
          <p:nvPr/>
        </p:nvSpPr>
        <p:spPr>
          <a:xfrm>
            <a:off x="7552563" y="364616"/>
            <a:ext cx="171576" cy="167132"/>
          </a:xfrm>
          <a:custGeom>
            <a:avLst/>
            <a:gdLst/>
            <a:ahLst/>
            <a:cxnLst/>
            <a:rect l="l" t="t" r="r" b="b"/>
            <a:pathLst>
              <a:path w="171576" h="167132">
                <a:moveTo>
                  <a:pt x="85851" y="0"/>
                </a:moveTo>
                <a:lnTo>
                  <a:pt x="98855" y="814"/>
                </a:lnTo>
                <a:lnTo>
                  <a:pt x="111254" y="3284"/>
                </a:lnTo>
                <a:lnTo>
                  <a:pt x="119125" y="5842"/>
                </a:lnTo>
                <a:lnTo>
                  <a:pt x="131036" y="11261"/>
                </a:lnTo>
                <a:lnTo>
                  <a:pt x="141550" y="18201"/>
                </a:lnTo>
                <a:lnTo>
                  <a:pt x="146050" y="21971"/>
                </a:lnTo>
                <a:lnTo>
                  <a:pt x="154661" y="31179"/>
                </a:lnTo>
                <a:lnTo>
                  <a:pt x="161705" y="41834"/>
                </a:lnTo>
                <a:lnTo>
                  <a:pt x="164718" y="47879"/>
                </a:lnTo>
                <a:lnTo>
                  <a:pt x="168773" y="59377"/>
                </a:lnTo>
                <a:lnTo>
                  <a:pt x="171044" y="71938"/>
                </a:lnTo>
                <a:lnTo>
                  <a:pt x="171576" y="82423"/>
                </a:lnTo>
                <a:lnTo>
                  <a:pt x="170716" y="95328"/>
                </a:lnTo>
                <a:lnTo>
                  <a:pt x="168189" y="107755"/>
                </a:lnTo>
                <a:lnTo>
                  <a:pt x="165734" y="115443"/>
                </a:lnTo>
                <a:lnTo>
                  <a:pt x="160248" y="127236"/>
                </a:lnTo>
                <a:lnTo>
                  <a:pt x="153148" y="137661"/>
                </a:lnTo>
                <a:lnTo>
                  <a:pt x="148970" y="142367"/>
                </a:lnTo>
                <a:lnTo>
                  <a:pt x="139423" y="150665"/>
                </a:lnTo>
                <a:lnTo>
                  <a:pt x="128602" y="157414"/>
                </a:lnTo>
                <a:lnTo>
                  <a:pt x="121919" y="160528"/>
                </a:lnTo>
                <a:lnTo>
                  <a:pt x="110782" y="164202"/>
                </a:lnTo>
                <a:lnTo>
                  <a:pt x="98250" y="166423"/>
                </a:lnTo>
                <a:lnTo>
                  <a:pt x="84962" y="167132"/>
                </a:lnTo>
                <a:lnTo>
                  <a:pt x="72051" y="166292"/>
                </a:lnTo>
                <a:lnTo>
                  <a:pt x="59630" y="163773"/>
                </a:lnTo>
                <a:lnTo>
                  <a:pt x="52323" y="161417"/>
                </a:lnTo>
                <a:lnTo>
                  <a:pt x="40598" y="156054"/>
                </a:lnTo>
                <a:lnTo>
                  <a:pt x="30039" y="149062"/>
                </a:lnTo>
                <a:lnTo>
                  <a:pt x="25145" y="144907"/>
                </a:lnTo>
                <a:lnTo>
                  <a:pt x="16617" y="135627"/>
                </a:lnTo>
                <a:lnTo>
                  <a:pt x="9631" y="124928"/>
                </a:lnTo>
                <a:lnTo>
                  <a:pt x="6730" y="119125"/>
                </a:lnTo>
                <a:lnTo>
                  <a:pt x="2712" y="107465"/>
                </a:lnTo>
                <a:lnTo>
                  <a:pt x="480" y="94880"/>
                </a:lnTo>
                <a:lnTo>
                  <a:pt x="0" y="85217"/>
                </a:lnTo>
                <a:lnTo>
                  <a:pt x="821" y="71902"/>
                </a:lnTo>
                <a:lnTo>
                  <a:pt x="3306" y="59512"/>
                </a:lnTo>
                <a:lnTo>
                  <a:pt x="6603" y="50037"/>
                </a:lnTo>
                <a:lnTo>
                  <a:pt x="12539" y="38430"/>
                </a:lnTo>
                <a:lnTo>
                  <a:pt x="19974" y="28205"/>
                </a:lnTo>
                <a:lnTo>
                  <a:pt x="24891" y="22987"/>
                </a:lnTo>
                <a:lnTo>
                  <a:pt x="34620" y="15043"/>
                </a:lnTo>
                <a:lnTo>
                  <a:pt x="45725" y="8691"/>
                </a:lnTo>
                <a:lnTo>
                  <a:pt x="52196" y="5969"/>
                </a:lnTo>
                <a:lnTo>
                  <a:pt x="64216" y="2376"/>
                </a:lnTo>
                <a:lnTo>
                  <a:pt x="76800" y="400"/>
                </a:lnTo>
                <a:lnTo>
                  <a:pt x="85851" y="0"/>
                </a:lnTo>
                <a:close/>
              </a:path>
            </a:pathLst>
          </a:custGeom>
          <a:ln w="10668">
            <a:solidFill>
              <a:srgbClr val="F97B2A"/>
            </a:solidFill>
          </a:ln>
        </p:spPr>
        <p:txBody>
          <a:bodyPr wrap="square" lIns="0" tIns="0" rIns="0" bIns="0" rtlCol="0">
            <a:noAutofit/>
          </a:bodyPr>
          <a:lstStyle/>
          <a:p>
            <a:endParaRPr/>
          </a:p>
        </p:txBody>
      </p:sp>
      <p:sp>
        <p:nvSpPr>
          <p:cNvPr id="119" name="object 119"/>
          <p:cNvSpPr/>
          <p:nvPr/>
        </p:nvSpPr>
        <p:spPr>
          <a:xfrm>
            <a:off x="6453759" y="364616"/>
            <a:ext cx="152526" cy="167132"/>
          </a:xfrm>
          <a:custGeom>
            <a:avLst/>
            <a:gdLst/>
            <a:ahLst/>
            <a:cxnLst/>
            <a:rect l="l" t="t" r="r" b="b"/>
            <a:pathLst>
              <a:path w="152526" h="167132">
                <a:moveTo>
                  <a:pt x="85979" y="0"/>
                </a:moveTo>
                <a:lnTo>
                  <a:pt x="94741" y="0"/>
                </a:lnTo>
                <a:lnTo>
                  <a:pt x="102742" y="1016"/>
                </a:lnTo>
                <a:lnTo>
                  <a:pt x="109855" y="3175"/>
                </a:lnTo>
                <a:lnTo>
                  <a:pt x="117093" y="5334"/>
                </a:lnTo>
                <a:lnTo>
                  <a:pt x="123189" y="7747"/>
                </a:lnTo>
                <a:lnTo>
                  <a:pt x="128269" y="10541"/>
                </a:lnTo>
                <a:lnTo>
                  <a:pt x="135127" y="4318"/>
                </a:lnTo>
                <a:lnTo>
                  <a:pt x="144907" y="4318"/>
                </a:lnTo>
                <a:lnTo>
                  <a:pt x="145795" y="62103"/>
                </a:lnTo>
                <a:lnTo>
                  <a:pt x="136016" y="62103"/>
                </a:lnTo>
                <a:lnTo>
                  <a:pt x="130885" y="47913"/>
                </a:lnTo>
                <a:lnTo>
                  <a:pt x="125203" y="36101"/>
                </a:lnTo>
                <a:lnTo>
                  <a:pt x="118932" y="26666"/>
                </a:lnTo>
                <a:lnTo>
                  <a:pt x="115950" y="23241"/>
                </a:lnTo>
                <a:lnTo>
                  <a:pt x="105595" y="15182"/>
                </a:lnTo>
                <a:lnTo>
                  <a:pt x="93468" y="11224"/>
                </a:lnTo>
                <a:lnTo>
                  <a:pt x="87375" y="10795"/>
                </a:lnTo>
                <a:lnTo>
                  <a:pt x="74152" y="13003"/>
                </a:lnTo>
                <a:lnTo>
                  <a:pt x="63306" y="19610"/>
                </a:lnTo>
                <a:lnTo>
                  <a:pt x="55498" y="29337"/>
                </a:lnTo>
                <a:lnTo>
                  <a:pt x="50915" y="39031"/>
                </a:lnTo>
                <a:lnTo>
                  <a:pt x="47563" y="50438"/>
                </a:lnTo>
                <a:lnTo>
                  <a:pt x="45454" y="63567"/>
                </a:lnTo>
                <a:lnTo>
                  <a:pt x="44597" y="78429"/>
                </a:lnTo>
                <a:lnTo>
                  <a:pt x="44576" y="81280"/>
                </a:lnTo>
                <a:lnTo>
                  <a:pt x="45159" y="95204"/>
                </a:lnTo>
                <a:lnTo>
                  <a:pt x="46906" y="107452"/>
                </a:lnTo>
                <a:lnTo>
                  <a:pt x="48387" y="113537"/>
                </a:lnTo>
                <a:lnTo>
                  <a:pt x="50799" y="122428"/>
                </a:lnTo>
                <a:lnTo>
                  <a:pt x="54101" y="129540"/>
                </a:lnTo>
                <a:lnTo>
                  <a:pt x="58165" y="135000"/>
                </a:lnTo>
                <a:lnTo>
                  <a:pt x="62357" y="140716"/>
                </a:lnTo>
                <a:lnTo>
                  <a:pt x="67563" y="144780"/>
                </a:lnTo>
                <a:lnTo>
                  <a:pt x="73406" y="147447"/>
                </a:lnTo>
                <a:lnTo>
                  <a:pt x="79247" y="150113"/>
                </a:lnTo>
                <a:lnTo>
                  <a:pt x="85724" y="151511"/>
                </a:lnTo>
                <a:lnTo>
                  <a:pt x="92837" y="151511"/>
                </a:lnTo>
                <a:lnTo>
                  <a:pt x="105824" y="149861"/>
                </a:lnTo>
                <a:lnTo>
                  <a:pt x="117505" y="144997"/>
                </a:lnTo>
                <a:lnTo>
                  <a:pt x="120649" y="143002"/>
                </a:lnTo>
                <a:lnTo>
                  <a:pt x="129535" y="135428"/>
                </a:lnTo>
                <a:lnTo>
                  <a:pt x="137756" y="125479"/>
                </a:lnTo>
                <a:lnTo>
                  <a:pt x="143001" y="117348"/>
                </a:lnTo>
                <a:lnTo>
                  <a:pt x="152526" y="123062"/>
                </a:lnTo>
                <a:lnTo>
                  <a:pt x="149351" y="129667"/>
                </a:lnTo>
                <a:lnTo>
                  <a:pt x="145668" y="135509"/>
                </a:lnTo>
                <a:lnTo>
                  <a:pt x="141605" y="140716"/>
                </a:lnTo>
                <a:lnTo>
                  <a:pt x="137540" y="145796"/>
                </a:lnTo>
                <a:lnTo>
                  <a:pt x="132841" y="150241"/>
                </a:lnTo>
                <a:lnTo>
                  <a:pt x="127381" y="154050"/>
                </a:lnTo>
                <a:lnTo>
                  <a:pt x="121538" y="158115"/>
                </a:lnTo>
                <a:lnTo>
                  <a:pt x="115062" y="161290"/>
                </a:lnTo>
                <a:lnTo>
                  <a:pt x="107949" y="163575"/>
                </a:lnTo>
                <a:lnTo>
                  <a:pt x="100837" y="165988"/>
                </a:lnTo>
                <a:lnTo>
                  <a:pt x="92456" y="167132"/>
                </a:lnTo>
                <a:lnTo>
                  <a:pt x="82804" y="167132"/>
                </a:lnTo>
                <a:lnTo>
                  <a:pt x="69802" y="166292"/>
                </a:lnTo>
                <a:lnTo>
                  <a:pt x="57403" y="163773"/>
                </a:lnTo>
                <a:lnTo>
                  <a:pt x="50164" y="161417"/>
                </a:lnTo>
                <a:lnTo>
                  <a:pt x="38457" y="156012"/>
                </a:lnTo>
                <a:lnTo>
                  <a:pt x="27998" y="148826"/>
                </a:lnTo>
                <a:lnTo>
                  <a:pt x="23749" y="145034"/>
                </a:lnTo>
                <a:lnTo>
                  <a:pt x="15522" y="135686"/>
                </a:lnTo>
                <a:lnTo>
                  <a:pt x="8860" y="124697"/>
                </a:lnTo>
                <a:lnTo>
                  <a:pt x="6350" y="119125"/>
                </a:lnTo>
                <a:lnTo>
                  <a:pt x="2508" y="107301"/>
                </a:lnTo>
                <a:lnTo>
                  <a:pt x="437" y="94721"/>
                </a:lnTo>
                <a:lnTo>
                  <a:pt x="0" y="85090"/>
                </a:lnTo>
                <a:lnTo>
                  <a:pt x="859" y="71945"/>
                </a:lnTo>
                <a:lnTo>
                  <a:pt x="3411" y="59550"/>
                </a:lnTo>
                <a:lnTo>
                  <a:pt x="6350" y="50927"/>
                </a:lnTo>
                <a:lnTo>
                  <a:pt x="12131" y="39327"/>
                </a:lnTo>
                <a:lnTo>
                  <a:pt x="19448" y="29016"/>
                </a:lnTo>
                <a:lnTo>
                  <a:pt x="24383" y="23622"/>
                </a:lnTo>
                <a:lnTo>
                  <a:pt x="34020" y="15598"/>
                </a:lnTo>
                <a:lnTo>
                  <a:pt x="45053" y="9134"/>
                </a:lnTo>
                <a:lnTo>
                  <a:pt x="51815" y="6223"/>
                </a:lnTo>
                <a:lnTo>
                  <a:pt x="63731" y="2484"/>
                </a:lnTo>
                <a:lnTo>
                  <a:pt x="76324" y="442"/>
                </a:lnTo>
                <a:lnTo>
                  <a:pt x="85979" y="0"/>
                </a:lnTo>
                <a:close/>
              </a:path>
            </a:pathLst>
          </a:custGeom>
          <a:ln w="10667">
            <a:solidFill>
              <a:srgbClr val="F97B2A"/>
            </a:solidFill>
          </a:ln>
        </p:spPr>
        <p:txBody>
          <a:bodyPr wrap="square" lIns="0" tIns="0" rIns="0" bIns="0" rtlCol="0">
            <a:noAutofit/>
          </a:bodyPr>
          <a:lstStyle/>
          <a:p>
            <a:endParaRPr/>
          </a:p>
        </p:txBody>
      </p:sp>
      <p:sp>
        <p:nvSpPr>
          <p:cNvPr id="120" name="object 120"/>
          <p:cNvSpPr/>
          <p:nvPr/>
        </p:nvSpPr>
        <p:spPr>
          <a:xfrm>
            <a:off x="6266307" y="364616"/>
            <a:ext cx="171576" cy="167132"/>
          </a:xfrm>
          <a:custGeom>
            <a:avLst/>
            <a:gdLst/>
            <a:ahLst/>
            <a:cxnLst/>
            <a:rect l="l" t="t" r="r" b="b"/>
            <a:pathLst>
              <a:path w="171576" h="167132">
                <a:moveTo>
                  <a:pt x="85851" y="0"/>
                </a:moveTo>
                <a:lnTo>
                  <a:pt x="98855" y="814"/>
                </a:lnTo>
                <a:lnTo>
                  <a:pt x="111254" y="3284"/>
                </a:lnTo>
                <a:lnTo>
                  <a:pt x="119125" y="5842"/>
                </a:lnTo>
                <a:lnTo>
                  <a:pt x="131036" y="11261"/>
                </a:lnTo>
                <a:lnTo>
                  <a:pt x="141550" y="18201"/>
                </a:lnTo>
                <a:lnTo>
                  <a:pt x="146050" y="21971"/>
                </a:lnTo>
                <a:lnTo>
                  <a:pt x="154661" y="31179"/>
                </a:lnTo>
                <a:lnTo>
                  <a:pt x="161705" y="41834"/>
                </a:lnTo>
                <a:lnTo>
                  <a:pt x="164718" y="47879"/>
                </a:lnTo>
                <a:lnTo>
                  <a:pt x="168773" y="59377"/>
                </a:lnTo>
                <a:lnTo>
                  <a:pt x="171044" y="71938"/>
                </a:lnTo>
                <a:lnTo>
                  <a:pt x="171576" y="82423"/>
                </a:lnTo>
                <a:lnTo>
                  <a:pt x="170716" y="95328"/>
                </a:lnTo>
                <a:lnTo>
                  <a:pt x="168189" y="107755"/>
                </a:lnTo>
                <a:lnTo>
                  <a:pt x="165734" y="115443"/>
                </a:lnTo>
                <a:lnTo>
                  <a:pt x="160248" y="127236"/>
                </a:lnTo>
                <a:lnTo>
                  <a:pt x="153148" y="137661"/>
                </a:lnTo>
                <a:lnTo>
                  <a:pt x="148970" y="142367"/>
                </a:lnTo>
                <a:lnTo>
                  <a:pt x="139423" y="150665"/>
                </a:lnTo>
                <a:lnTo>
                  <a:pt x="128602" y="157414"/>
                </a:lnTo>
                <a:lnTo>
                  <a:pt x="121919" y="160528"/>
                </a:lnTo>
                <a:lnTo>
                  <a:pt x="110782" y="164202"/>
                </a:lnTo>
                <a:lnTo>
                  <a:pt x="98250" y="166423"/>
                </a:lnTo>
                <a:lnTo>
                  <a:pt x="84962" y="167132"/>
                </a:lnTo>
                <a:lnTo>
                  <a:pt x="72051" y="166292"/>
                </a:lnTo>
                <a:lnTo>
                  <a:pt x="59630" y="163773"/>
                </a:lnTo>
                <a:lnTo>
                  <a:pt x="52323" y="161417"/>
                </a:lnTo>
                <a:lnTo>
                  <a:pt x="40598" y="156054"/>
                </a:lnTo>
                <a:lnTo>
                  <a:pt x="30039" y="149062"/>
                </a:lnTo>
                <a:lnTo>
                  <a:pt x="25145" y="144907"/>
                </a:lnTo>
                <a:lnTo>
                  <a:pt x="16617" y="135627"/>
                </a:lnTo>
                <a:lnTo>
                  <a:pt x="9631" y="124928"/>
                </a:lnTo>
                <a:lnTo>
                  <a:pt x="6730" y="119125"/>
                </a:lnTo>
                <a:lnTo>
                  <a:pt x="2712" y="107465"/>
                </a:lnTo>
                <a:lnTo>
                  <a:pt x="480" y="94880"/>
                </a:lnTo>
                <a:lnTo>
                  <a:pt x="0" y="85217"/>
                </a:lnTo>
                <a:lnTo>
                  <a:pt x="821" y="71902"/>
                </a:lnTo>
                <a:lnTo>
                  <a:pt x="3306" y="59512"/>
                </a:lnTo>
                <a:lnTo>
                  <a:pt x="6603" y="50037"/>
                </a:lnTo>
                <a:lnTo>
                  <a:pt x="12539" y="38430"/>
                </a:lnTo>
                <a:lnTo>
                  <a:pt x="19974" y="28205"/>
                </a:lnTo>
                <a:lnTo>
                  <a:pt x="24891" y="22987"/>
                </a:lnTo>
                <a:lnTo>
                  <a:pt x="34620" y="15043"/>
                </a:lnTo>
                <a:lnTo>
                  <a:pt x="45725" y="8691"/>
                </a:lnTo>
                <a:lnTo>
                  <a:pt x="52196" y="5969"/>
                </a:lnTo>
                <a:lnTo>
                  <a:pt x="64216" y="2376"/>
                </a:lnTo>
                <a:lnTo>
                  <a:pt x="76800" y="400"/>
                </a:lnTo>
                <a:lnTo>
                  <a:pt x="85851" y="0"/>
                </a:lnTo>
                <a:close/>
              </a:path>
            </a:pathLst>
          </a:custGeom>
          <a:ln w="10668">
            <a:solidFill>
              <a:srgbClr val="F97B2A"/>
            </a:solidFill>
          </a:ln>
        </p:spPr>
        <p:txBody>
          <a:bodyPr wrap="square" lIns="0" tIns="0" rIns="0" bIns="0" rtlCol="0">
            <a:noAutofit/>
          </a:bodyPr>
          <a:lstStyle/>
          <a:p>
            <a:endParaRPr/>
          </a:p>
        </p:txBody>
      </p:sp>
      <p:sp>
        <p:nvSpPr>
          <p:cNvPr id="121" name="object 121"/>
          <p:cNvSpPr/>
          <p:nvPr/>
        </p:nvSpPr>
        <p:spPr>
          <a:xfrm>
            <a:off x="6117717" y="364616"/>
            <a:ext cx="132715" cy="167132"/>
          </a:xfrm>
          <a:custGeom>
            <a:avLst/>
            <a:gdLst/>
            <a:ahLst/>
            <a:cxnLst/>
            <a:rect l="l" t="t" r="r" b="b"/>
            <a:pathLst>
              <a:path w="132715" h="167132">
                <a:moveTo>
                  <a:pt x="63627" y="0"/>
                </a:moveTo>
                <a:lnTo>
                  <a:pt x="72517" y="0"/>
                </a:lnTo>
                <a:lnTo>
                  <a:pt x="80645" y="1270"/>
                </a:lnTo>
                <a:lnTo>
                  <a:pt x="88392" y="3683"/>
                </a:lnTo>
                <a:lnTo>
                  <a:pt x="96012" y="6096"/>
                </a:lnTo>
                <a:lnTo>
                  <a:pt x="102108" y="8636"/>
                </a:lnTo>
                <a:lnTo>
                  <a:pt x="106425" y="11049"/>
                </a:lnTo>
                <a:lnTo>
                  <a:pt x="113284" y="4318"/>
                </a:lnTo>
                <a:lnTo>
                  <a:pt x="122936" y="4318"/>
                </a:lnTo>
                <a:lnTo>
                  <a:pt x="123825" y="58420"/>
                </a:lnTo>
                <a:lnTo>
                  <a:pt x="114300" y="58420"/>
                </a:lnTo>
                <a:lnTo>
                  <a:pt x="112013" y="52578"/>
                </a:lnTo>
                <a:lnTo>
                  <a:pt x="109347" y="46609"/>
                </a:lnTo>
                <a:lnTo>
                  <a:pt x="106425" y="40512"/>
                </a:lnTo>
                <a:lnTo>
                  <a:pt x="103378" y="34417"/>
                </a:lnTo>
                <a:lnTo>
                  <a:pt x="100203" y="29337"/>
                </a:lnTo>
                <a:lnTo>
                  <a:pt x="96900" y="25400"/>
                </a:lnTo>
                <a:lnTo>
                  <a:pt x="93218" y="21082"/>
                </a:lnTo>
                <a:lnTo>
                  <a:pt x="89027" y="17525"/>
                </a:lnTo>
                <a:lnTo>
                  <a:pt x="84200" y="14986"/>
                </a:lnTo>
                <a:lnTo>
                  <a:pt x="79502" y="12446"/>
                </a:lnTo>
                <a:lnTo>
                  <a:pt x="73913" y="11175"/>
                </a:lnTo>
                <a:lnTo>
                  <a:pt x="67437" y="11175"/>
                </a:lnTo>
                <a:lnTo>
                  <a:pt x="59436" y="11175"/>
                </a:lnTo>
                <a:lnTo>
                  <a:pt x="52832" y="13462"/>
                </a:lnTo>
                <a:lnTo>
                  <a:pt x="47752" y="17907"/>
                </a:lnTo>
                <a:lnTo>
                  <a:pt x="42672" y="22479"/>
                </a:lnTo>
                <a:lnTo>
                  <a:pt x="40132" y="28194"/>
                </a:lnTo>
                <a:lnTo>
                  <a:pt x="40132" y="34798"/>
                </a:lnTo>
                <a:lnTo>
                  <a:pt x="40132" y="41148"/>
                </a:lnTo>
                <a:lnTo>
                  <a:pt x="42291" y="46355"/>
                </a:lnTo>
                <a:lnTo>
                  <a:pt x="46736" y="50419"/>
                </a:lnTo>
                <a:lnTo>
                  <a:pt x="51181" y="54356"/>
                </a:lnTo>
                <a:lnTo>
                  <a:pt x="58166" y="57912"/>
                </a:lnTo>
                <a:lnTo>
                  <a:pt x="67437" y="60960"/>
                </a:lnTo>
                <a:lnTo>
                  <a:pt x="73025" y="62865"/>
                </a:lnTo>
                <a:lnTo>
                  <a:pt x="78612" y="64770"/>
                </a:lnTo>
                <a:lnTo>
                  <a:pt x="84328" y="66548"/>
                </a:lnTo>
                <a:lnTo>
                  <a:pt x="90043" y="68453"/>
                </a:lnTo>
                <a:lnTo>
                  <a:pt x="95123" y="70231"/>
                </a:lnTo>
                <a:lnTo>
                  <a:pt x="99568" y="72009"/>
                </a:lnTo>
                <a:lnTo>
                  <a:pt x="111869" y="78139"/>
                </a:lnTo>
                <a:lnTo>
                  <a:pt x="121399" y="85957"/>
                </a:lnTo>
                <a:lnTo>
                  <a:pt x="124206" y="89281"/>
                </a:lnTo>
                <a:lnTo>
                  <a:pt x="130102" y="100040"/>
                </a:lnTo>
                <a:lnTo>
                  <a:pt x="132609" y="112986"/>
                </a:lnTo>
                <a:lnTo>
                  <a:pt x="132715" y="116586"/>
                </a:lnTo>
                <a:lnTo>
                  <a:pt x="132715" y="123444"/>
                </a:lnTo>
                <a:lnTo>
                  <a:pt x="131063" y="130048"/>
                </a:lnTo>
                <a:lnTo>
                  <a:pt x="127888" y="136398"/>
                </a:lnTo>
                <a:lnTo>
                  <a:pt x="124713" y="142875"/>
                </a:lnTo>
                <a:lnTo>
                  <a:pt x="120396" y="148209"/>
                </a:lnTo>
                <a:lnTo>
                  <a:pt x="114935" y="152400"/>
                </a:lnTo>
                <a:lnTo>
                  <a:pt x="108966" y="157099"/>
                </a:lnTo>
                <a:lnTo>
                  <a:pt x="102108" y="160782"/>
                </a:lnTo>
                <a:lnTo>
                  <a:pt x="94234" y="163322"/>
                </a:lnTo>
                <a:lnTo>
                  <a:pt x="82651" y="166023"/>
                </a:lnTo>
                <a:lnTo>
                  <a:pt x="69363" y="167108"/>
                </a:lnTo>
                <a:lnTo>
                  <a:pt x="66929" y="167132"/>
                </a:lnTo>
                <a:lnTo>
                  <a:pt x="53871" y="166320"/>
                </a:lnTo>
                <a:lnTo>
                  <a:pt x="41637" y="163936"/>
                </a:lnTo>
                <a:lnTo>
                  <a:pt x="31496" y="161036"/>
                </a:lnTo>
                <a:lnTo>
                  <a:pt x="24384" y="158242"/>
                </a:lnTo>
                <a:lnTo>
                  <a:pt x="18542" y="154940"/>
                </a:lnTo>
                <a:lnTo>
                  <a:pt x="10922" y="162687"/>
                </a:lnTo>
                <a:lnTo>
                  <a:pt x="1397" y="162687"/>
                </a:lnTo>
                <a:lnTo>
                  <a:pt x="0" y="105410"/>
                </a:lnTo>
                <a:lnTo>
                  <a:pt x="9525" y="105410"/>
                </a:lnTo>
                <a:lnTo>
                  <a:pt x="11684" y="110871"/>
                </a:lnTo>
                <a:lnTo>
                  <a:pt x="14478" y="116712"/>
                </a:lnTo>
                <a:lnTo>
                  <a:pt x="17780" y="122682"/>
                </a:lnTo>
                <a:lnTo>
                  <a:pt x="21209" y="128778"/>
                </a:lnTo>
                <a:lnTo>
                  <a:pt x="25019" y="134112"/>
                </a:lnTo>
                <a:lnTo>
                  <a:pt x="29463" y="138937"/>
                </a:lnTo>
                <a:lnTo>
                  <a:pt x="33909" y="143891"/>
                </a:lnTo>
                <a:lnTo>
                  <a:pt x="38988" y="147955"/>
                </a:lnTo>
                <a:lnTo>
                  <a:pt x="44704" y="151130"/>
                </a:lnTo>
                <a:lnTo>
                  <a:pt x="50292" y="154305"/>
                </a:lnTo>
                <a:lnTo>
                  <a:pt x="56896" y="155829"/>
                </a:lnTo>
                <a:lnTo>
                  <a:pt x="64388" y="155829"/>
                </a:lnTo>
                <a:lnTo>
                  <a:pt x="74422" y="155829"/>
                </a:lnTo>
                <a:lnTo>
                  <a:pt x="82296" y="153288"/>
                </a:lnTo>
                <a:lnTo>
                  <a:pt x="87630" y="148336"/>
                </a:lnTo>
                <a:lnTo>
                  <a:pt x="92963" y="143383"/>
                </a:lnTo>
                <a:lnTo>
                  <a:pt x="95758" y="137160"/>
                </a:lnTo>
                <a:lnTo>
                  <a:pt x="95758" y="129667"/>
                </a:lnTo>
                <a:lnTo>
                  <a:pt x="95758" y="123444"/>
                </a:lnTo>
                <a:lnTo>
                  <a:pt x="93472" y="118237"/>
                </a:lnTo>
                <a:lnTo>
                  <a:pt x="88900" y="114046"/>
                </a:lnTo>
                <a:lnTo>
                  <a:pt x="84328" y="109855"/>
                </a:lnTo>
                <a:lnTo>
                  <a:pt x="77216" y="106299"/>
                </a:lnTo>
                <a:lnTo>
                  <a:pt x="67563" y="103124"/>
                </a:lnTo>
                <a:lnTo>
                  <a:pt x="61341" y="101219"/>
                </a:lnTo>
                <a:lnTo>
                  <a:pt x="55625" y="99313"/>
                </a:lnTo>
                <a:lnTo>
                  <a:pt x="50292" y="97536"/>
                </a:lnTo>
                <a:lnTo>
                  <a:pt x="45085" y="95885"/>
                </a:lnTo>
                <a:lnTo>
                  <a:pt x="40132" y="94107"/>
                </a:lnTo>
                <a:lnTo>
                  <a:pt x="35560" y="92329"/>
                </a:lnTo>
                <a:lnTo>
                  <a:pt x="23495" y="85922"/>
                </a:lnTo>
                <a:lnTo>
                  <a:pt x="14381" y="77563"/>
                </a:lnTo>
                <a:lnTo>
                  <a:pt x="11811" y="74041"/>
                </a:lnTo>
                <a:lnTo>
                  <a:pt x="6294" y="62563"/>
                </a:lnTo>
                <a:lnTo>
                  <a:pt x="4109" y="49875"/>
                </a:lnTo>
                <a:lnTo>
                  <a:pt x="4063" y="47625"/>
                </a:lnTo>
                <a:lnTo>
                  <a:pt x="4063" y="41402"/>
                </a:lnTo>
                <a:lnTo>
                  <a:pt x="5461" y="35433"/>
                </a:lnTo>
                <a:lnTo>
                  <a:pt x="8128" y="29718"/>
                </a:lnTo>
                <a:lnTo>
                  <a:pt x="10795" y="24130"/>
                </a:lnTo>
                <a:lnTo>
                  <a:pt x="14732" y="18923"/>
                </a:lnTo>
                <a:lnTo>
                  <a:pt x="19812" y="14350"/>
                </a:lnTo>
                <a:lnTo>
                  <a:pt x="24765" y="10160"/>
                </a:lnTo>
                <a:lnTo>
                  <a:pt x="30987" y="6731"/>
                </a:lnTo>
                <a:lnTo>
                  <a:pt x="38735" y="4063"/>
                </a:lnTo>
                <a:lnTo>
                  <a:pt x="46355" y="1270"/>
                </a:lnTo>
                <a:lnTo>
                  <a:pt x="54737" y="0"/>
                </a:lnTo>
                <a:lnTo>
                  <a:pt x="63627" y="0"/>
                </a:lnTo>
                <a:close/>
              </a:path>
            </a:pathLst>
          </a:custGeom>
          <a:ln w="10668">
            <a:solidFill>
              <a:srgbClr val="F97B2A"/>
            </a:solidFill>
          </a:ln>
        </p:spPr>
        <p:txBody>
          <a:bodyPr wrap="square" lIns="0" tIns="0" rIns="0" bIns="0" rtlCol="0">
            <a:noAutofit/>
          </a:bodyPr>
          <a:lstStyle/>
          <a:p>
            <a:endParaRPr/>
          </a:p>
        </p:txBody>
      </p:sp>
      <p:sp>
        <p:nvSpPr>
          <p:cNvPr id="122" name="object 122"/>
          <p:cNvSpPr/>
          <p:nvPr/>
        </p:nvSpPr>
        <p:spPr>
          <a:xfrm>
            <a:off x="5931027" y="364616"/>
            <a:ext cx="171576" cy="167132"/>
          </a:xfrm>
          <a:custGeom>
            <a:avLst/>
            <a:gdLst/>
            <a:ahLst/>
            <a:cxnLst/>
            <a:rect l="l" t="t" r="r" b="b"/>
            <a:pathLst>
              <a:path w="171576" h="167132">
                <a:moveTo>
                  <a:pt x="85851" y="0"/>
                </a:moveTo>
                <a:lnTo>
                  <a:pt x="98855" y="814"/>
                </a:lnTo>
                <a:lnTo>
                  <a:pt x="111254" y="3284"/>
                </a:lnTo>
                <a:lnTo>
                  <a:pt x="119125" y="5842"/>
                </a:lnTo>
                <a:lnTo>
                  <a:pt x="131036" y="11261"/>
                </a:lnTo>
                <a:lnTo>
                  <a:pt x="141550" y="18201"/>
                </a:lnTo>
                <a:lnTo>
                  <a:pt x="146050" y="21971"/>
                </a:lnTo>
                <a:lnTo>
                  <a:pt x="154661" y="31179"/>
                </a:lnTo>
                <a:lnTo>
                  <a:pt x="161705" y="41834"/>
                </a:lnTo>
                <a:lnTo>
                  <a:pt x="164719" y="47879"/>
                </a:lnTo>
                <a:lnTo>
                  <a:pt x="168773" y="59377"/>
                </a:lnTo>
                <a:lnTo>
                  <a:pt x="171044" y="71938"/>
                </a:lnTo>
                <a:lnTo>
                  <a:pt x="171576" y="82423"/>
                </a:lnTo>
                <a:lnTo>
                  <a:pt x="170716" y="95328"/>
                </a:lnTo>
                <a:lnTo>
                  <a:pt x="168189" y="107755"/>
                </a:lnTo>
                <a:lnTo>
                  <a:pt x="165735" y="115443"/>
                </a:lnTo>
                <a:lnTo>
                  <a:pt x="160248" y="127236"/>
                </a:lnTo>
                <a:lnTo>
                  <a:pt x="153148" y="137661"/>
                </a:lnTo>
                <a:lnTo>
                  <a:pt x="148971" y="142367"/>
                </a:lnTo>
                <a:lnTo>
                  <a:pt x="139423" y="150665"/>
                </a:lnTo>
                <a:lnTo>
                  <a:pt x="128602" y="157414"/>
                </a:lnTo>
                <a:lnTo>
                  <a:pt x="121920" y="160528"/>
                </a:lnTo>
                <a:lnTo>
                  <a:pt x="110782" y="164202"/>
                </a:lnTo>
                <a:lnTo>
                  <a:pt x="98250" y="166423"/>
                </a:lnTo>
                <a:lnTo>
                  <a:pt x="84962" y="167132"/>
                </a:lnTo>
                <a:lnTo>
                  <a:pt x="72051" y="166292"/>
                </a:lnTo>
                <a:lnTo>
                  <a:pt x="59630" y="163773"/>
                </a:lnTo>
                <a:lnTo>
                  <a:pt x="52324" y="161417"/>
                </a:lnTo>
                <a:lnTo>
                  <a:pt x="40598" y="156054"/>
                </a:lnTo>
                <a:lnTo>
                  <a:pt x="30039" y="149062"/>
                </a:lnTo>
                <a:lnTo>
                  <a:pt x="25146" y="144907"/>
                </a:lnTo>
                <a:lnTo>
                  <a:pt x="16617" y="135627"/>
                </a:lnTo>
                <a:lnTo>
                  <a:pt x="9631" y="124928"/>
                </a:lnTo>
                <a:lnTo>
                  <a:pt x="6731" y="119125"/>
                </a:lnTo>
                <a:lnTo>
                  <a:pt x="2712" y="107465"/>
                </a:lnTo>
                <a:lnTo>
                  <a:pt x="480" y="94880"/>
                </a:lnTo>
                <a:lnTo>
                  <a:pt x="0" y="85217"/>
                </a:lnTo>
                <a:lnTo>
                  <a:pt x="821" y="71902"/>
                </a:lnTo>
                <a:lnTo>
                  <a:pt x="3306" y="59512"/>
                </a:lnTo>
                <a:lnTo>
                  <a:pt x="6603" y="50037"/>
                </a:lnTo>
                <a:lnTo>
                  <a:pt x="12539" y="38430"/>
                </a:lnTo>
                <a:lnTo>
                  <a:pt x="19974" y="28205"/>
                </a:lnTo>
                <a:lnTo>
                  <a:pt x="24892" y="22987"/>
                </a:lnTo>
                <a:lnTo>
                  <a:pt x="34620" y="15043"/>
                </a:lnTo>
                <a:lnTo>
                  <a:pt x="45725" y="8691"/>
                </a:lnTo>
                <a:lnTo>
                  <a:pt x="52197" y="5969"/>
                </a:lnTo>
                <a:lnTo>
                  <a:pt x="64216" y="2376"/>
                </a:lnTo>
                <a:lnTo>
                  <a:pt x="76800" y="400"/>
                </a:lnTo>
                <a:lnTo>
                  <a:pt x="85851" y="0"/>
                </a:lnTo>
                <a:close/>
              </a:path>
            </a:pathLst>
          </a:custGeom>
          <a:ln w="10668">
            <a:solidFill>
              <a:srgbClr val="F97B2A"/>
            </a:solidFill>
          </a:ln>
        </p:spPr>
        <p:txBody>
          <a:bodyPr wrap="square" lIns="0" tIns="0" rIns="0" bIns="0" rtlCol="0">
            <a:noAutofit/>
          </a:bodyPr>
          <a:lstStyle/>
          <a:p>
            <a:endParaRPr/>
          </a:p>
        </p:txBody>
      </p:sp>
      <p:sp>
        <p:nvSpPr>
          <p:cNvPr id="123" name="object 123"/>
          <p:cNvSpPr/>
          <p:nvPr/>
        </p:nvSpPr>
        <p:spPr>
          <a:xfrm>
            <a:off x="5559171" y="364616"/>
            <a:ext cx="152526" cy="167132"/>
          </a:xfrm>
          <a:custGeom>
            <a:avLst/>
            <a:gdLst/>
            <a:ahLst/>
            <a:cxnLst/>
            <a:rect l="l" t="t" r="r" b="b"/>
            <a:pathLst>
              <a:path w="152526" h="167132">
                <a:moveTo>
                  <a:pt x="85978" y="0"/>
                </a:moveTo>
                <a:lnTo>
                  <a:pt x="94741" y="0"/>
                </a:lnTo>
                <a:lnTo>
                  <a:pt x="102742" y="1016"/>
                </a:lnTo>
                <a:lnTo>
                  <a:pt x="109854" y="3175"/>
                </a:lnTo>
                <a:lnTo>
                  <a:pt x="117093" y="5334"/>
                </a:lnTo>
                <a:lnTo>
                  <a:pt x="123189" y="7747"/>
                </a:lnTo>
                <a:lnTo>
                  <a:pt x="128269" y="10541"/>
                </a:lnTo>
                <a:lnTo>
                  <a:pt x="135127" y="4318"/>
                </a:lnTo>
                <a:lnTo>
                  <a:pt x="144906" y="4318"/>
                </a:lnTo>
                <a:lnTo>
                  <a:pt x="145795" y="62103"/>
                </a:lnTo>
                <a:lnTo>
                  <a:pt x="136016" y="62103"/>
                </a:lnTo>
                <a:lnTo>
                  <a:pt x="130885" y="47913"/>
                </a:lnTo>
                <a:lnTo>
                  <a:pt x="125203" y="36101"/>
                </a:lnTo>
                <a:lnTo>
                  <a:pt x="118932" y="26666"/>
                </a:lnTo>
                <a:lnTo>
                  <a:pt x="115950" y="23241"/>
                </a:lnTo>
                <a:lnTo>
                  <a:pt x="105595" y="15182"/>
                </a:lnTo>
                <a:lnTo>
                  <a:pt x="93468" y="11224"/>
                </a:lnTo>
                <a:lnTo>
                  <a:pt x="87375" y="10795"/>
                </a:lnTo>
                <a:lnTo>
                  <a:pt x="74152" y="13003"/>
                </a:lnTo>
                <a:lnTo>
                  <a:pt x="63306" y="19610"/>
                </a:lnTo>
                <a:lnTo>
                  <a:pt x="55499" y="29337"/>
                </a:lnTo>
                <a:lnTo>
                  <a:pt x="50915" y="39031"/>
                </a:lnTo>
                <a:lnTo>
                  <a:pt x="47563" y="50438"/>
                </a:lnTo>
                <a:lnTo>
                  <a:pt x="45454" y="63567"/>
                </a:lnTo>
                <a:lnTo>
                  <a:pt x="44597" y="78429"/>
                </a:lnTo>
                <a:lnTo>
                  <a:pt x="44576" y="81280"/>
                </a:lnTo>
                <a:lnTo>
                  <a:pt x="45159" y="95204"/>
                </a:lnTo>
                <a:lnTo>
                  <a:pt x="46906" y="107452"/>
                </a:lnTo>
                <a:lnTo>
                  <a:pt x="48387" y="113537"/>
                </a:lnTo>
                <a:lnTo>
                  <a:pt x="50800" y="122428"/>
                </a:lnTo>
                <a:lnTo>
                  <a:pt x="54101" y="129540"/>
                </a:lnTo>
                <a:lnTo>
                  <a:pt x="58165" y="135000"/>
                </a:lnTo>
                <a:lnTo>
                  <a:pt x="62356" y="140716"/>
                </a:lnTo>
                <a:lnTo>
                  <a:pt x="67563" y="144780"/>
                </a:lnTo>
                <a:lnTo>
                  <a:pt x="73405" y="147447"/>
                </a:lnTo>
                <a:lnTo>
                  <a:pt x="79248" y="150113"/>
                </a:lnTo>
                <a:lnTo>
                  <a:pt x="85725" y="151511"/>
                </a:lnTo>
                <a:lnTo>
                  <a:pt x="92837" y="151511"/>
                </a:lnTo>
                <a:lnTo>
                  <a:pt x="105824" y="149861"/>
                </a:lnTo>
                <a:lnTo>
                  <a:pt x="117505" y="144997"/>
                </a:lnTo>
                <a:lnTo>
                  <a:pt x="120650" y="143002"/>
                </a:lnTo>
                <a:lnTo>
                  <a:pt x="129535" y="135428"/>
                </a:lnTo>
                <a:lnTo>
                  <a:pt x="137756" y="125479"/>
                </a:lnTo>
                <a:lnTo>
                  <a:pt x="143001" y="117348"/>
                </a:lnTo>
                <a:lnTo>
                  <a:pt x="152526" y="123062"/>
                </a:lnTo>
                <a:lnTo>
                  <a:pt x="149351" y="129667"/>
                </a:lnTo>
                <a:lnTo>
                  <a:pt x="145668" y="135509"/>
                </a:lnTo>
                <a:lnTo>
                  <a:pt x="141604" y="140716"/>
                </a:lnTo>
                <a:lnTo>
                  <a:pt x="137540" y="145796"/>
                </a:lnTo>
                <a:lnTo>
                  <a:pt x="132841" y="150241"/>
                </a:lnTo>
                <a:lnTo>
                  <a:pt x="127380" y="154050"/>
                </a:lnTo>
                <a:lnTo>
                  <a:pt x="121538" y="158115"/>
                </a:lnTo>
                <a:lnTo>
                  <a:pt x="115062" y="161290"/>
                </a:lnTo>
                <a:lnTo>
                  <a:pt x="107950" y="163575"/>
                </a:lnTo>
                <a:lnTo>
                  <a:pt x="100837" y="165988"/>
                </a:lnTo>
                <a:lnTo>
                  <a:pt x="92455" y="167132"/>
                </a:lnTo>
                <a:lnTo>
                  <a:pt x="82803" y="167132"/>
                </a:lnTo>
                <a:lnTo>
                  <a:pt x="69802" y="166292"/>
                </a:lnTo>
                <a:lnTo>
                  <a:pt x="57403" y="163773"/>
                </a:lnTo>
                <a:lnTo>
                  <a:pt x="50164" y="161417"/>
                </a:lnTo>
                <a:lnTo>
                  <a:pt x="38457" y="156012"/>
                </a:lnTo>
                <a:lnTo>
                  <a:pt x="27998" y="148826"/>
                </a:lnTo>
                <a:lnTo>
                  <a:pt x="23749" y="145034"/>
                </a:lnTo>
                <a:lnTo>
                  <a:pt x="15522" y="135686"/>
                </a:lnTo>
                <a:lnTo>
                  <a:pt x="8860" y="124697"/>
                </a:lnTo>
                <a:lnTo>
                  <a:pt x="6350" y="119125"/>
                </a:lnTo>
                <a:lnTo>
                  <a:pt x="2508" y="107301"/>
                </a:lnTo>
                <a:lnTo>
                  <a:pt x="437" y="94721"/>
                </a:lnTo>
                <a:lnTo>
                  <a:pt x="0" y="85090"/>
                </a:lnTo>
                <a:lnTo>
                  <a:pt x="859" y="71945"/>
                </a:lnTo>
                <a:lnTo>
                  <a:pt x="3411" y="59550"/>
                </a:lnTo>
                <a:lnTo>
                  <a:pt x="6350" y="50927"/>
                </a:lnTo>
                <a:lnTo>
                  <a:pt x="12131" y="39327"/>
                </a:lnTo>
                <a:lnTo>
                  <a:pt x="19448" y="29016"/>
                </a:lnTo>
                <a:lnTo>
                  <a:pt x="24383" y="23622"/>
                </a:lnTo>
                <a:lnTo>
                  <a:pt x="34020" y="15598"/>
                </a:lnTo>
                <a:lnTo>
                  <a:pt x="45053" y="9134"/>
                </a:lnTo>
                <a:lnTo>
                  <a:pt x="51815" y="6223"/>
                </a:lnTo>
                <a:lnTo>
                  <a:pt x="63731" y="2484"/>
                </a:lnTo>
                <a:lnTo>
                  <a:pt x="76324" y="442"/>
                </a:lnTo>
                <a:lnTo>
                  <a:pt x="85978" y="0"/>
                </a:lnTo>
                <a:close/>
              </a:path>
            </a:pathLst>
          </a:custGeom>
          <a:ln w="10668">
            <a:solidFill>
              <a:srgbClr val="F97B2A"/>
            </a:solidFill>
          </a:ln>
        </p:spPr>
        <p:txBody>
          <a:bodyPr wrap="square" lIns="0" tIns="0" rIns="0" bIns="0" rtlCol="0">
            <a:noAutofit/>
          </a:bodyPr>
          <a:lstStyle/>
          <a:p>
            <a:endParaRPr/>
          </a:p>
        </p:txBody>
      </p:sp>
      <p:sp>
        <p:nvSpPr>
          <p:cNvPr id="124" name="object 124"/>
          <p:cNvSpPr/>
          <p:nvPr/>
        </p:nvSpPr>
        <p:spPr>
          <a:xfrm>
            <a:off x="5242941" y="364616"/>
            <a:ext cx="132714" cy="167132"/>
          </a:xfrm>
          <a:custGeom>
            <a:avLst/>
            <a:gdLst/>
            <a:ahLst/>
            <a:cxnLst/>
            <a:rect l="l" t="t" r="r" b="b"/>
            <a:pathLst>
              <a:path w="132714" h="167132">
                <a:moveTo>
                  <a:pt x="63626" y="0"/>
                </a:moveTo>
                <a:lnTo>
                  <a:pt x="72517" y="0"/>
                </a:lnTo>
                <a:lnTo>
                  <a:pt x="80645" y="1270"/>
                </a:lnTo>
                <a:lnTo>
                  <a:pt x="88392" y="3683"/>
                </a:lnTo>
                <a:lnTo>
                  <a:pt x="96012" y="6096"/>
                </a:lnTo>
                <a:lnTo>
                  <a:pt x="102108" y="8636"/>
                </a:lnTo>
                <a:lnTo>
                  <a:pt x="106425" y="11049"/>
                </a:lnTo>
                <a:lnTo>
                  <a:pt x="113284" y="4318"/>
                </a:lnTo>
                <a:lnTo>
                  <a:pt x="122936" y="4318"/>
                </a:lnTo>
                <a:lnTo>
                  <a:pt x="123825" y="58420"/>
                </a:lnTo>
                <a:lnTo>
                  <a:pt x="114300" y="58420"/>
                </a:lnTo>
                <a:lnTo>
                  <a:pt x="112013" y="52578"/>
                </a:lnTo>
                <a:lnTo>
                  <a:pt x="109347" y="46609"/>
                </a:lnTo>
                <a:lnTo>
                  <a:pt x="106425" y="40512"/>
                </a:lnTo>
                <a:lnTo>
                  <a:pt x="103378" y="34417"/>
                </a:lnTo>
                <a:lnTo>
                  <a:pt x="100203" y="29337"/>
                </a:lnTo>
                <a:lnTo>
                  <a:pt x="96900" y="25400"/>
                </a:lnTo>
                <a:lnTo>
                  <a:pt x="93218" y="21082"/>
                </a:lnTo>
                <a:lnTo>
                  <a:pt x="89026" y="17525"/>
                </a:lnTo>
                <a:lnTo>
                  <a:pt x="84200" y="14986"/>
                </a:lnTo>
                <a:lnTo>
                  <a:pt x="79501" y="12446"/>
                </a:lnTo>
                <a:lnTo>
                  <a:pt x="73913" y="11175"/>
                </a:lnTo>
                <a:lnTo>
                  <a:pt x="67437" y="11175"/>
                </a:lnTo>
                <a:lnTo>
                  <a:pt x="59436" y="11175"/>
                </a:lnTo>
                <a:lnTo>
                  <a:pt x="52832" y="13462"/>
                </a:lnTo>
                <a:lnTo>
                  <a:pt x="47751" y="17907"/>
                </a:lnTo>
                <a:lnTo>
                  <a:pt x="42672" y="22479"/>
                </a:lnTo>
                <a:lnTo>
                  <a:pt x="40132" y="28194"/>
                </a:lnTo>
                <a:lnTo>
                  <a:pt x="40132" y="34798"/>
                </a:lnTo>
                <a:lnTo>
                  <a:pt x="40132" y="41148"/>
                </a:lnTo>
                <a:lnTo>
                  <a:pt x="42291" y="46355"/>
                </a:lnTo>
                <a:lnTo>
                  <a:pt x="46736" y="50419"/>
                </a:lnTo>
                <a:lnTo>
                  <a:pt x="51181" y="54356"/>
                </a:lnTo>
                <a:lnTo>
                  <a:pt x="58166" y="57912"/>
                </a:lnTo>
                <a:lnTo>
                  <a:pt x="67437" y="60960"/>
                </a:lnTo>
                <a:lnTo>
                  <a:pt x="73025" y="62865"/>
                </a:lnTo>
                <a:lnTo>
                  <a:pt x="78612" y="64770"/>
                </a:lnTo>
                <a:lnTo>
                  <a:pt x="84328" y="66548"/>
                </a:lnTo>
                <a:lnTo>
                  <a:pt x="90043" y="68453"/>
                </a:lnTo>
                <a:lnTo>
                  <a:pt x="95123" y="70231"/>
                </a:lnTo>
                <a:lnTo>
                  <a:pt x="99568" y="72009"/>
                </a:lnTo>
                <a:lnTo>
                  <a:pt x="111869" y="78139"/>
                </a:lnTo>
                <a:lnTo>
                  <a:pt x="121399" y="85957"/>
                </a:lnTo>
                <a:lnTo>
                  <a:pt x="124206" y="89281"/>
                </a:lnTo>
                <a:lnTo>
                  <a:pt x="130102" y="100040"/>
                </a:lnTo>
                <a:lnTo>
                  <a:pt x="132609" y="112986"/>
                </a:lnTo>
                <a:lnTo>
                  <a:pt x="132714" y="116586"/>
                </a:lnTo>
                <a:lnTo>
                  <a:pt x="132714" y="123444"/>
                </a:lnTo>
                <a:lnTo>
                  <a:pt x="131063" y="130048"/>
                </a:lnTo>
                <a:lnTo>
                  <a:pt x="127888" y="136398"/>
                </a:lnTo>
                <a:lnTo>
                  <a:pt x="124713" y="142875"/>
                </a:lnTo>
                <a:lnTo>
                  <a:pt x="120396" y="148209"/>
                </a:lnTo>
                <a:lnTo>
                  <a:pt x="114935" y="152400"/>
                </a:lnTo>
                <a:lnTo>
                  <a:pt x="108966" y="157099"/>
                </a:lnTo>
                <a:lnTo>
                  <a:pt x="102108" y="160782"/>
                </a:lnTo>
                <a:lnTo>
                  <a:pt x="94234" y="163322"/>
                </a:lnTo>
                <a:lnTo>
                  <a:pt x="82651" y="166023"/>
                </a:lnTo>
                <a:lnTo>
                  <a:pt x="69363" y="167108"/>
                </a:lnTo>
                <a:lnTo>
                  <a:pt x="66929" y="167132"/>
                </a:lnTo>
                <a:lnTo>
                  <a:pt x="53871" y="166320"/>
                </a:lnTo>
                <a:lnTo>
                  <a:pt x="41637" y="163936"/>
                </a:lnTo>
                <a:lnTo>
                  <a:pt x="31496" y="161036"/>
                </a:lnTo>
                <a:lnTo>
                  <a:pt x="24384" y="158242"/>
                </a:lnTo>
                <a:lnTo>
                  <a:pt x="18542" y="154940"/>
                </a:lnTo>
                <a:lnTo>
                  <a:pt x="10922" y="162687"/>
                </a:lnTo>
                <a:lnTo>
                  <a:pt x="1397" y="162687"/>
                </a:lnTo>
                <a:lnTo>
                  <a:pt x="0" y="105410"/>
                </a:lnTo>
                <a:lnTo>
                  <a:pt x="9525" y="105410"/>
                </a:lnTo>
                <a:lnTo>
                  <a:pt x="11684" y="110871"/>
                </a:lnTo>
                <a:lnTo>
                  <a:pt x="14478" y="116712"/>
                </a:lnTo>
                <a:lnTo>
                  <a:pt x="17780" y="122682"/>
                </a:lnTo>
                <a:lnTo>
                  <a:pt x="21209" y="128778"/>
                </a:lnTo>
                <a:lnTo>
                  <a:pt x="25019" y="134112"/>
                </a:lnTo>
                <a:lnTo>
                  <a:pt x="29463" y="138937"/>
                </a:lnTo>
                <a:lnTo>
                  <a:pt x="33909" y="143891"/>
                </a:lnTo>
                <a:lnTo>
                  <a:pt x="38988" y="147955"/>
                </a:lnTo>
                <a:lnTo>
                  <a:pt x="44704" y="151130"/>
                </a:lnTo>
                <a:lnTo>
                  <a:pt x="50292" y="154305"/>
                </a:lnTo>
                <a:lnTo>
                  <a:pt x="56896" y="155829"/>
                </a:lnTo>
                <a:lnTo>
                  <a:pt x="64388" y="155829"/>
                </a:lnTo>
                <a:lnTo>
                  <a:pt x="74422" y="155829"/>
                </a:lnTo>
                <a:lnTo>
                  <a:pt x="82296" y="153288"/>
                </a:lnTo>
                <a:lnTo>
                  <a:pt x="87630" y="148336"/>
                </a:lnTo>
                <a:lnTo>
                  <a:pt x="92963" y="143383"/>
                </a:lnTo>
                <a:lnTo>
                  <a:pt x="95758" y="137160"/>
                </a:lnTo>
                <a:lnTo>
                  <a:pt x="95758" y="129667"/>
                </a:lnTo>
                <a:lnTo>
                  <a:pt x="95758" y="123444"/>
                </a:lnTo>
                <a:lnTo>
                  <a:pt x="93472" y="118237"/>
                </a:lnTo>
                <a:lnTo>
                  <a:pt x="88900" y="114046"/>
                </a:lnTo>
                <a:lnTo>
                  <a:pt x="84328" y="109855"/>
                </a:lnTo>
                <a:lnTo>
                  <a:pt x="77216" y="106299"/>
                </a:lnTo>
                <a:lnTo>
                  <a:pt x="67563" y="103124"/>
                </a:lnTo>
                <a:lnTo>
                  <a:pt x="61341" y="101219"/>
                </a:lnTo>
                <a:lnTo>
                  <a:pt x="55625" y="99313"/>
                </a:lnTo>
                <a:lnTo>
                  <a:pt x="50292" y="97536"/>
                </a:lnTo>
                <a:lnTo>
                  <a:pt x="45085" y="95885"/>
                </a:lnTo>
                <a:lnTo>
                  <a:pt x="40132" y="94107"/>
                </a:lnTo>
                <a:lnTo>
                  <a:pt x="35560" y="92329"/>
                </a:lnTo>
                <a:lnTo>
                  <a:pt x="23495" y="85922"/>
                </a:lnTo>
                <a:lnTo>
                  <a:pt x="14381" y="77563"/>
                </a:lnTo>
                <a:lnTo>
                  <a:pt x="11811" y="74041"/>
                </a:lnTo>
                <a:lnTo>
                  <a:pt x="6294" y="62563"/>
                </a:lnTo>
                <a:lnTo>
                  <a:pt x="4109" y="49875"/>
                </a:lnTo>
                <a:lnTo>
                  <a:pt x="4063" y="47625"/>
                </a:lnTo>
                <a:lnTo>
                  <a:pt x="4063" y="41402"/>
                </a:lnTo>
                <a:lnTo>
                  <a:pt x="5461" y="35433"/>
                </a:lnTo>
                <a:lnTo>
                  <a:pt x="8128" y="29718"/>
                </a:lnTo>
                <a:lnTo>
                  <a:pt x="10795" y="24130"/>
                </a:lnTo>
                <a:lnTo>
                  <a:pt x="14732" y="18923"/>
                </a:lnTo>
                <a:lnTo>
                  <a:pt x="19812" y="14350"/>
                </a:lnTo>
                <a:lnTo>
                  <a:pt x="24764" y="10160"/>
                </a:lnTo>
                <a:lnTo>
                  <a:pt x="30987" y="6731"/>
                </a:lnTo>
                <a:lnTo>
                  <a:pt x="38735" y="4063"/>
                </a:lnTo>
                <a:lnTo>
                  <a:pt x="46355" y="1270"/>
                </a:lnTo>
                <a:lnTo>
                  <a:pt x="54737" y="0"/>
                </a:lnTo>
                <a:lnTo>
                  <a:pt x="63626" y="0"/>
                </a:lnTo>
                <a:close/>
              </a:path>
            </a:pathLst>
          </a:custGeom>
          <a:ln w="10668">
            <a:solidFill>
              <a:srgbClr val="F97B2A"/>
            </a:solidFill>
          </a:ln>
        </p:spPr>
        <p:txBody>
          <a:bodyPr wrap="square" lIns="0" tIns="0" rIns="0" bIns="0" rtlCol="0">
            <a:noAutofit/>
          </a:bodyPr>
          <a:lstStyle/>
          <a:p>
            <a:endParaRPr/>
          </a:p>
        </p:txBody>
      </p:sp>
      <p:sp>
        <p:nvSpPr>
          <p:cNvPr id="125" name="object 125"/>
          <p:cNvSpPr/>
          <p:nvPr/>
        </p:nvSpPr>
        <p:spPr>
          <a:xfrm>
            <a:off x="4387215" y="364616"/>
            <a:ext cx="171576" cy="167132"/>
          </a:xfrm>
          <a:custGeom>
            <a:avLst/>
            <a:gdLst/>
            <a:ahLst/>
            <a:cxnLst/>
            <a:rect l="l" t="t" r="r" b="b"/>
            <a:pathLst>
              <a:path w="171576" h="167132">
                <a:moveTo>
                  <a:pt x="85851" y="0"/>
                </a:moveTo>
                <a:lnTo>
                  <a:pt x="98855" y="814"/>
                </a:lnTo>
                <a:lnTo>
                  <a:pt x="111254" y="3284"/>
                </a:lnTo>
                <a:lnTo>
                  <a:pt x="119125" y="5842"/>
                </a:lnTo>
                <a:lnTo>
                  <a:pt x="131036" y="11261"/>
                </a:lnTo>
                <a:lnTo>
                  <a:pt x="141550" y="18201"/>
                </a:lnTo>
                <a:lnTo>
                  <a:pt x="146050" y="21971"/>
                </a:lnTo>
                <a:lnTo>
                  <a:pt x="154661" y="31179"/>
                </a:lnTo>
                <a:lnTo>
                  <a:pt x="161705" y="41834"/>
                </a:lnTo>
                <a:lnTo>
                  <a:pt x="164719" y="47879"/>
                </a:lnTo>
                <a:lnTo>
                  <a:pt x="168773" y="59377"/>
                </a:lnTo>
                <a:lnTo>
                  <a:pt x="171044" y="71938"/>
                </a:lnTo>
                <a:lnTo>
                  <a:pt x="171576" y="82423"/>
                </a:lnTo>
                <a:lnTo>
                  <a:pt x="170716" y="95328"/>
                </a:lnTo>
                <a:lnTo>
                  <a:pt x="168189" y="107755"/>
                </a:lnTo>
                <a:lnTo>
                  <a:pt x="165735" y="115443"/>
                </a:lnTo>
                <a:lnTo>
                  <a:pt x="160248" y="127236"/>
                </a:lnTo>
                <a:lnTo>
                  <a:pt x="153148" y="137661"/>
                </a:lnTo>
                <a:lnTo>
                  <a:pt x="148971" y="142367"/>
                </a:lnTo>
                <a:lnTo>
                  <a:pt x="139423" y="150665"/>
                </a:lnTo>
                <a:lnTo>
                  <a:pt x="128602" y="157414"/>
                </a:lnTo>
                <a:lnTo>
                  <a:pt x="121920" y="160528"/>
                </a:lnTo>
                <a:lnTo>
                  <a:pt x="110782" y="164202"/>
                </a:lnTo>
                <a:lnTo>
                  <a:pt x="98250" y="166423"/>
                </a:lnTo>
                <a:lnTo>
                  <a:pt x="84962" y="167132"/>
                </a:lnTo>
                <a:lnTo>
                  <a:pt x="72051" y="166292"/>
                </a:lnTo>
                <a:lnTo>
                  <a:pt x="59630" y="163773"/>
                </a:lnTo>
                <a:lnTo>
                  <a:pt x="52324" y="161417"/>
                </a:lnTo>
                <a:lnTo>
                  <a:pt x="40598" y="156054"/>
                </a:lnTo>
                <a:lnTo>
                  <a:pt x="30039" y="149062"/>
                </a:lnTo>
                <a:lnTo>
                  <a:pt x="25146" y="144907"/>
                </a:lnTo>
                <a:lnTo>
                  <a:pt x="16617" y="135627"/>
                </a:lnTo>
                <a:lnTo>
                  <a:pt x="9631" y="124928"/>
                </a:lnTo>
                <a:lnTo>
                  <a:pt x="6731" y="119125"/>
                </a:lnTo>
                <a:lnTo>
                  <a:pt x="2712" y="107465"/>
                </a:lnTo>
                <a:lnTo>
                  <a:pt x="480" y="94880"/>
                </a:lnTo>
                <a:lnTo>
                  <a:pt x="0" y="85217"/>
                </a:lnTo>
                <a:lnTo>
                  <a:pt x="821" y="71902"/>
                </a:lnTo>
                <a:lnTo>
                  <a:pt x="3306" y="59512"/>
                </a:lnTo>
                <a:lnTo>
                  <a:pt x="6604" y="50037"/>
                </a:lnTo>
                <a:lnTo>
                  <a:pt x="12539" y="38430"/>
                </a:lnTo>
                <a:lnTo>
                  <a:pt x="19974" y="28205"/>
                </a:lnTo>
                <a:lnTo>
                  <a:pt x="24892" y="22987"/>
                </a:lnTo>
                <a:lnTo>
                  <a:pt x="34620" y="15043"/>
                </a:lnTo>
                <a:lnTo>
                  <a:pt x="45725" y="8691"/>
                </a:lnTo>
                <a:lnTo>
                  <a:pt x="52197" y="5969"/>
                </a:lnTo>
                <a:lnTo>
                  <a:pt x="64216" y="2376"/>
                </a:lnTo>
                <a:lnTo>
                  <a:pt x="76800" y="400"/>
                </a:lnTo>
                <a:lnTo>
                  <a:pt x="85851" y="0"/>
                </a:lnTo>
                <a:close/>
              </a:path>
            </a:pathLst>
          </a:custGeom>
          <a:ln w="10668">
            <a:solidFill>
              <a:srgbClr val="F97B2A"/>
            </a:solidFill>
          </a:ln>
        </p:spPr>
        <p:txBody>
          <a:bodyPr wrap="square" lIns="0" tIns="0" rIns="0" bIns="0" rtlCol="0">
            <a:noAutofit/>
          </a:bodyPr>
          <a:lstStyle/>
          <a:p>
            <a:endParaRPr/>
          </a:p>
        </p:txBody>
      </p:sp>
      <p:sp>
        <p:nvSpPr>
          <p:cNvPr id="126" name="object 126"/>
          <p:cNvSpPr/>
          <p:nvPr/>
        </p:nvSpPr>
        <p:spPr>
          <a:xfrm>
            <a:off x="7252334" y="318897"/>
            <a:ext cx="62738" cy="42672"/>
          </a:xfrm>
          <a:custGeom>
            <a:avLst/>
            <a:gdLst/>
            <a:ahLst/>
            <a:cxnLst/>
            <a:rect l="l" t="t" r="r" b="b"/>
            <a:pathLst>
              <a:path w="62738" h="42672">
                <a:moveTo>
                  <a:pt x="45974" y="0"/>
                </a:moveTo>
                <a:lnTo>
                  <a:pt x="50800" y="0"/>
                </a:lnTo>
                <a:lnTo>
                  <a:pt x="54864" y="1016"/>
                </a:lnTo>
                <a:lnTo>
                  <a:pt x="58039" y="3048"/>
                </a:lnTo>
                <a:lnTo>
                  <a:pt x="61214" y="5079"/>
                </a:lnTo>
                <a:lnTo>
                  <a:pt x="62738" y="7747"/>
                </a:lnTo>
                <a:lnTo>
                  <a:pt x="62738" y="11049"/>
                </a:lnTo>
                <a:lnTo>
                  <a:pt x="62738" y="14224"/>
                </a:lnTo>
                <a:lnTo>
                  <a:pt x="61722" y="16763"/>
                </a:lnTo>
                <a:lnTo>
                  <a:pt x="59817" y="18796"/>
                </a:lnTo>
                <a:lnTo>
                  <a:pt x="57912" y="20827"/>
                </a:lnTo>
                <a:lnTo>
                  <a:pt x="55118" y="22605"/>
                </a:lnTo>
                <a:lnTo>
                  <a:pt x="51435" y="24002"/>
                </a:lnTo>
                <a:lnTo>
                  <a:pt x="47371" y="25780"/>
                </a:lnTo>
                <a:lnTo>
                  <a:pt x="41021" y="28194"/>
                </a:lnTo>
                <a:lnTo>
                  <a:pt x="32766" y="31242"/>
                </a:lnTo>
                <a:lnTo>
                  <a:pt x="21908" y="35335"/>
                </a:lnTo>
                <a:lnTo>
                  <a:pt x="9740" y="40184"/>
                </a:lnTo>
                <a:lnTo>
                  <a:pt x="3683" y="42672"/>
                </a:lnTo>
                <a:lnTo>
                  <a:pt x="0" y="38100"/>
                </a:lnTo>
                <a:lnTo>
                  <a:pt x="7620" y="30860"/>
                </a:lnTo>
                <a:lnTo>
                  <a:pt x="13335" y="25273"/>
                </a:lnTo>
                <a:lnTo>
                  <a:pt x="17272" y="21208"/>
                </a:lnTo>
                <a:lnTo>
                  <a:pt x="21209" y="17272"/>
                </a:lnTo>
                <a:lnTo>
                  <a:pt x="25400" y="12953"/>
                </a:lnTo>
                <a:lnTo>
                  <a:pt x="29591" y="8381"/>
                </a:lnTo>
                <a:lnTo>
                  <a:pt x="32385" y="5460"/>
                </a:lnTo>
                <a:lnTo>
                  <a:pt x="35179" y="3301"/>
                </a:lnTo>
                <a:lnTo>
                  <a:pt x="37719" y="1904"/>
                </a:lnTo>
                <a:lnTo>
                  <a:pt x="40386" y="634"/>
                </a:lnTo>
                <a:lnTo>
                  <a:pt x="43053" y="0"/>
                </a:lnTo>
                <a:lnTo>
                  <a:pt x="45974" y="0"/>
                </a:lnTo>
                <a:close/>
              </a:path>
            </a:pathLst>
          </a:custGeom>
          <a:ln w="10668">
            <a:solidFill>
              <a:srgbClr val="F97B2A"/>
            </a:solidFill>
          </a:ln>
        </p:spPr>
        <p:txBody>
          <a:bodyPr wrap="square" lIns="0" tIns="0" rIns="0" bIns="0" rtlCol="0">
            <a:noAutofit/>
          </a:bodyPr>
          <a:lstStyle/>
          <a:p>
            <a:endParaRPr/>
          </a:p>
        </p:txBody>
      </p:sp>
      <p:sp>
        <p:nvSpPr>
          <p:cNvPr id="127" name="object 127"/>
          <p:cNvSpPr/>
          <p:nvPr/>
        </p:nvSpPr>
        <p:spPr>
          <a:xfrm>
            <a:off x="6774053" y="318897"/>
            <a:ext cx="62738" cy="42672"/>
          </a:xfrm>
          <a:custGeom>
            <a:avLst/>
            <a:gdLst/>
            <a:ahLst/>
            <a:cxnLst/>
            <a:rect l="l" t="t" r="r" b="b"/>
            <a:pathLst>
              <a:path w="62738" h="42672">
                <a:moveTo>
                  <a:pt x="45974" y="0"/>
                </a:moveTo>
                <a:lnTo>
                  <a:pt x="50800" y="0"/>
                </a:lnTo>
                <a:lnTo>
                  <a:pt x="54864" y="1016"/>
                </a:lnTo>
                <a:lnTo>
                  <a:pt x="58039" y="3048"/>
                </a:lnTo>
                <a:lnTo>
                  <a:pt x="61087" y="5079"/>
                </a:lnTo>
                <a:lnTo>
                  <a:pt x="62738" y="7747"/>
                </a:lnTo>
                <a:lnTo>
                  <a:pt x="62738" y="11049"/>
                </a:lnTo>
                <a:lnTo>
                  <a:pt x="62738" y="14224"/>
                </a:lnTo>
                <a:lnTo>
                  <a:pt x="61722" y="16763"/>
                </a:lnTo>
                <a:lnTo>
                  <a:pt x="59817" y="18796"/>
                </a:lnTo>
                <a:lnTo>
                  <a:pt x="57912" y="20827"/>
                </a:lnTo>
                <a:lnTo>
                  <a:pt x="55118" y="22605"/>
                </a:lnTo>
                <a:lnTo>
                  <a:pt x="51435" y="24002"/>
                </a:lnTo>
                <a:lnTo>
                  <a:pt x="47244" y="25780"/>
                </a:lnTo>
                <a:lnTo>
                  <a:pt x="41021" y="28194"/>
                </a:lnTo>
                <a:lnTo>
                  <a:pt x="32639" y="31242"/>
                </a:lnTo>
                <a:lnTo>
                  <a:pt x="21838" y="35352"/>
                </a:lnTo>
                <a:lnTo>
                  <a:pt x="9642" y="40224"/>
                </a:lnTo>
                <a:lnTo>
                  <a:pt x="3682" y="42672"/>
                </a:lnTo>
                <a:lnTo>
                  <a:pt x="0" y="38100"/>
                </a:lnTo>
                <a:lnTo>
                  <a:pt x="7620" y="30860"/>
                </a:lnTo>
                <a:lnTo>
                  <a:pt x="13335" y="25273"/>
                </a:lnTo>
                <a:lnTo>
                  <a:pt x="17272" y="21208"/>
                </a:lnTo>
                <a:lnTo>
                  <a:pt x="21208" y="17272"/>
                </a:lnTo>
                <a:lnTo>
                  <a:pt x="25273" y="12953"/>
                </a:lnTo>
                <a:lnTo>
                  <a:pt x="29591" y="8381"/>
                </a:lnTo>
                <a:lnTo>
                  <a:pt x="32385" y="5460"/>
                </a:lnTo>
                <a:lnTo>
                  <a:pt x="35178" y="3301"/>
                </a:lnTo>
                <a:lnTo>
                  <a:pt x="37719" y="1904"/>
                </a:lnTo>
                <a:lnTo>
                  <a:pt x="40386" y="634"/>
                </a:lnTo>
                <a:lnTo>
                  <a:pt x="43052" y="0"/>
                </a:lnTo>
                <a:lnTo>
                  <a:pt x="45974" y="0"/>
                </a:lnTo>
                <a:close/>
              </a:path>
            </a:pathLst>
          </a:custGeom>
          <a:ln w="10668">
            <a:solidFill>
              <a:srgbClr val="F97B2A"/>
            </a:solidFill>
          </a:ln>
        </p:spPr>
        <p:txBody>
          <a:bodyPr wrap="square" lIns="0" tIns="0" rIns="0" bIns="0" rtlCol="0">
            <a:noAutofit/>
          </a:bodyPr>
          <a:lstStyle/>
          <a:p>
            <a:endParaRPr/>
          </a:p>
        </p:txBody>
      </p:sp>
      <p:sp>
        <p:nvSpPr>
          <p:cNvPr id="128" name="object 128"/>
          <p:cNvSpPr/>
          <p:nvPr/>
        </p:nvSpPr>
        <p:spPr>
          <a:xfrm>
            <a:off x="2055495" y="643254"/>
            <a:ext cx="128269" cy="162814"/>
          </a:xfrm>
          <a:prstGeom prst="rect">
            <a:avLst/>
          </a:prstGeom>
          <a:blipFill>
            <a:blip r:embed="rId9" cstate="print"/>
            <a:stretch>
              <a:fillRect/>
            </a:stretch>
          </a:blipFill>
        </p:spPr>
        <p:txBody>
          <a:bodyPr wrap="square" lIns="0" tIns="0" rIns="0" bIns="0" rtlCol="0">
            <a:noAutofit/>
          </a:bodyPr>
          <a:lstStyle/>
          <a:p>
            <a:endParaRPr/>
          </a:p>
        </p:txBody>
      </p:sp>
      <p:sp>
        <p:nvSpPr>
          <p:cNvPr id="129" name="object 129"/>
          <p:cNvSpPr/>
          <p:nvPr/>
        </p:nvSpPr>
        <p:spPr>
          <a:xfrm>
            <a:off x="1343914" y="643254"/>
            <a:ext cx="527304" cy="160147"/>
          </a:xfrm>
          <a:prstGeom prst="rect">
            <a:avLst/>
          </a:prstGeom>
          <a:blipFill>
            <a:blip r:embed="rId10" cstate="print"/>
            <a:stretch>
              <a:fillRect/>
            </a:stretch>
          </a:blipFill>
        </p:spPr>
        <p:txBody>
          <a:bodyPr wrap="square" lIns="0" tIns="0" rIns="0" bIns="0" rtlCol="0">
            <a:noAutofit/>
          </a:bodyPr>
          <a:lstStyle/>
          <a:p>
            <a:endParaRPr/>
          </a:p>
        </p:txBody>
      </p:sp>
      <p:sp>
        <p:nvSpPr>
          <p:cNvPr id="130" name="object 130"/>
          <p:cNvSpPr/>
          <p:nvPr/>
        </p:nvSpPr>
        <p:spPr>
          <a:xfrm>
            <a:off x="1914737" y="748579"/>
            <a:ext cx="19032" cy="54131"/>
          </a:xfrm>
          <a:prstGeom prst="rect">
            <a:avLst/>
          </a:prstGeom>
          <a:blipFill>
            <a:blip r:embed="rId11" cstate="print"/>
            <a:stretch>
              <a:fillRect/>
            </a:stretch>
          </a:blipFill>
        </p:spPr>
        <p:txBody>
          <a:bodyPr wrap="square" lIns="0" tIns="0" rIns="0" bIns="0" rtlCol="0">
            <a:noAutofit/>
          </a:bodyPr>
          <a:lstStyle/>
          <a:p>
            <a:endParaRPr/>
          </a:p>
        </p:txBody>
      </p:sp>
      <p:sp>
        <p:nvSpPr>
          <p:cNvPr id="131" name="object 131"/>
          <p:cNvSpPr/>
          <p:nvPr/>
        </p:nvSpPr>
        <p:spPr>
          <a:xfrm>
            <a:off x="1587373" y="593216"/>
            <a:ext cx="62610" cy="42672"/>
          </a:xfrm>
          <a:prstGeom prst="rect">
            <a:avLst/>
          </a:prstGeom>
          <a:blipFill>
            <a:blip r:embed="rId12" cstate="print"/>
            <a:stretch>
              <a:fillRect/>
            </a:stretch>
          </a:blipFill>
        </p:spPr>
        <p:txBody>
          <a:bodyPr wrap="square" lIns="0" tIns="0" rIns="0" bIns="0" rtlCol="0">
            <a:noAutofit/>
          </a:bodyPr>
          <a:lstStyle/>
          <a:p>
            <a:endParaRPr/>
          </a:p>
        </p:txBody>
      </p:sp>
      <p:sp>
        <p:nvSpPr>
          <p:cNvPr id="132" name="object 132"/>
          <p:cNvSpPr/>
          <p:nvPr/>
        </p:nvSpPr>
        <p:spPr>
          <a:xfrm>
            <a:off x="1874139" y="638937"/>
            <a:ext cx="171577" cy="167132"/>
          </a:xfrm>
          <a:prstGeom prst="rect">
            <a:avLst/>
          </a:prstGeom>
          <a:blipFill>
            <a:blip r:embed="rId13" cstate="print"/>
            <a:stretch>
              <a:fillRect/>
            </a:stretch>
          </a:blipFill>
        </p:spPr>
        <p:txBody>
          <a:bodyPr wrap="square" lIns="0" tIns="0" rIns="0" bIns="0" rtlCol="0">
            <a:noAutofit/>
          </a:bodyPr>
          <a:lstStyle/>
          <a:p>
            <a:endParaRPr/>
          </a:p>
        </p:txBody>
      </p:sp>
      <p:sp>
        <p:nvSpPr>
          <p:cNvPr id="133" name="object 133"/>
          <p:cNvSpPr/>
          <p:nvPr/>
        </p:nvSpPr>
        <p:spPr>
          <a:xfrm>
            <a:off x="2196973" y="643254"/>
            <a:ext cx="151637" cy="158369"/>
          </a:xfrm>
          <a:prstGeom prst="rect">
            <a:avLst/>
          </a:prstGeom>
          <a:blipFill>
            <a:blip r:embed="rId14" cstate="print"/>
            <a:stretch>
              <a:fillRect/>
            </a:stretch>
          </a:blipFill>
        </p:spPr>
        <p:txBody>
          <a:bodyPr wrap="square" lIns="0" tIns="0" rIns="0" bIns="0" rtlCol="0">
            <a:noAutofit/>
          </a:bodyPr>
          <a:lstStyle/>
          <a:p>
            <a:endParaRPr/>
          </a:p>
        </p:txBody>
      </p:sp>
      <p:sp>
        <p:nvSpPr>
          <p:cNvPr id="134" name="object 134"/>
          <p:cNvSpPr/>
          <p:nvPr/>
        </p:nvSpPr>
        <p:spPr>
          <a:xfrm>
            <a:off x="1918716" y="649732"/>
            <a:ext cx="82295" cy="145414"/>
          </a:xfrm>
          <a:custGeom>
            <a:avLst/>
            <a:gdLst/>
            <a:ahLst/>
            <a:cxnLst/>
            <a:rect l="l" t="t" r="r" b="b"/>
            <a:pathLst>
              <a:path w="82295" h="145414">
                <a:moveTo>
                  <a:pt x="41275" y="0"/>
                </a:moveTo>
                <a:lnTo>
                  <a:pt x="28292" y="2346"/>
                </a:lnTo>
                <a:lnTo>
                  <a:pt x="17684" y="9408"/>
                </a:lnTo>
                <a:lnTo>
                  <a:pt x="10540" y="19176"/>
                </a:lnTo>
                <a:lnTo>
                  <a:pt x="6268" y="28850"/>
                </a:lnTo>
                <a:lnTo>
                  <a:pt x="3093" y="40184"/>
                </a:lnTo>
                <a:lnTo>
                  <a:pt x="1023" y="53187"/>
                </a:lnTo>
                <a:lnTo>
                  <a:pt x="68" y="67870"/>
                </a:lnTo>
                <a:lnTo>
                  <a:pt x="0" y="73405"/>
                </a:lnTo>
                <a:lnTo>
                  <a:pt x="464" y="86444"/>
                </a:lnTo>
                <a:lnTo>
                  <a:pt x="1859" y="98847"/>
                </a:lnTo>
                <a:lnTo>
                  <a:pt x="3809" y="110235"/>
                </a:lnTo>
                <a:lnTo>
                  <a:pt x="6222" y="117855"/>
                </a:lnTo>
                <a:lnTo>
                  <a:pt x="9525" y="124459"/>
                </a:lnTo>
                <a:lnTo>
                  <a:pt x="12826" y="131063"/>
                </a:lnTo>
                <a:lnTo>
                  <a:pt x="17144" y="136270"/>
                </a:lnTo>
                <a:lnTo>
                  <a:pt x="22225" y="139953"/>
                </a:lnTo>
                <a:lnTo>
                  <a:pt x="27431" y="143637"/>
                </a:lnTo>
                <a:lnTo>
                  <a:pt x="33654" y="145414"/>
                </a:lnTo>
                <a:lnTo>
                  <a:pt x="41275" y="145414"/>
                </a:lnTo>
                <a:lnTo>
                  <a:pt x="48640" y="145414"/>
                </a:lnTo>
                <a:lnTo>
                  <a:pt x="54863" y="143637"/>
                </a:lnTo>
                <a:lnTo>
                  <a:pt x="60197" y="139826"/>
                </a:lnTo>
                <a:lnTo>
                  <a:pt x="65531" y="136143"/>
                </a:lnTo>
                <a:lnTo>
                  <a:pt x="69722" y="131063"/>
                </a:lnTo>
                <a:lnTo>
                  <a:pt x="72770" y="124587"/>
                </a:lnTo>
                <a:lnTo>
                  <a:pt x="76200" y="117728"/>
                </a:lnTo>
                <a:lnTo>
                  <a:pt x="78612" y="110108"/>
                </a:lnTo>
                <a:lnTo>
                  <a:pt x="80136" y="101472"/>
                </a:lnTo>
                <a:lnTo>
                  <a:pt x="81595" y="89651"/>
                </a:lnTo>
                <a:lnTo>
                  <a:pt x="82260" y="76518"/>
                </a:lnTo>
                <a:lnTo>
                  <a:pt x="82295" y="72516"/>
                </a:lnTo>
                <a:lnTo>
                  <a:pt x="81870" y="59610"/>
                </a:lnTo>
                <a:lnTo>
                  <a:pt x="80593" y="47134"/>
                </a:lnTo>
                <a:lnTo>
                  <a:pt x="78993" y="36956"/>
                </a:lnTo>
                <a:lnTo>
                  <a:pt x="76834" y="29209"/>
                </a:lnTo>
                <a:lnTo>
                  <a:pt x="73659" y="22478"/>
                </a:lnTo>
                <a:lnTo>
                  <a:pt x="70484" y="15747"/>
                </a:lnTo>
                <a:lnTo>
                  <a:pt x="66293" y="10287"/>
                </a:lnTo>
                <a:lnTo>
                  <a:pt x="60959" y="6222"/>
                </a:lnTo>
                <a:lnTo>
                  <a:pt x="55752" y="2031"/>
                </a:lnTo>
                <a:lnTo>
                  <a:pt x="49148" y="0"/>
                </a:lnTo>
                <a:lnTo>
                  <a:pt x="41275" y="0"/>
                </a:lnTo>
                <a:close/>
              </a:path>
            </a:pathLst>
          </a:custGeom>
          <a:ln w="10668">
            <a:solidFill>
              <a:srgbClr val="F97B2A"/>
            </a:solidFill>
          </a:ln>
        </p:spPr>
        <p:txBody>
          <a:bodyPr wrap="square" lIns="0" tIns="0" rIns="0" bIns="0" rtlCol="0">
            <a:noAutofit/>
          </a:bodyPr>
          <a:lstStyle/>
          <a:p>
            <a:endParaRPr/>
          </a:p>
        </p:txBody>
      </p:sp>
      <p:sp>
        <p:nvSpPr>
          <p:cNvPr id="135" name="object 135"/>
          <p:cNvSpPr/>
          <p:nvPr/>
        </p:nvSpPr>
        <p:spPr>
          <a:xfrm>
            <a:off x="2196973" y="643254"/>
            <a:ext cx="151637" cy="158369"/>
          </a:xfrm>
          <a:custGeom>
            <a:avLst/>
            <a:gdLst/>
            <a:ahLst/>
            <a:cxnLst/>
            <a:rect l="l" t="t" r="r" b="b"/>
            <a:pathLst>
              <a:path w="151637" h="158369">
                <a:moveTo>
                  <a:pt x="0" y="0"/>
                </a:moveTo>
                <a:lnTo>
                  <a:pt x="140462" y="0"/>
                </a:lnTo>
                <a:lnTo>
                  <a:pt x="140462" y="40386"/>
                </a:lnTo>
                <a:lnTo>
                  <a:pt x="131952" y="40386"/>
                </a:lnTo>
                <a:lnTo>
                  <a:pt x="129793" y="34417"/>
                </a:lnTo>
                <a:lnTo>
                  <a:pt x="126110" y="28321"/>
                </a:lnTo>
                <a:lnTo>
                  <a:pt x="120776" y="22225"/>
                </a:lnTo>
                <a:lnTo>
                  <a:pt x="115443" y="16002"/>
                </a:lnTo>
                <a:lnTo>
                  <a:pt x="110235" y="12446"/>
                </a:lnTo>
                <a:lnTo>
                  <a:pt x="105028" y="11303"/>
                </a:lnTo>
                <a:lnTo>
                  <a:pt x="102743" y="10795"/>
                </a:lnTo>
                <a:lnTo>
                  <a:pt x="99694" y="10414"/>
                </a:lnTo>
                <a:lnTo>
                  <a:pt x="95757" y="10287"/>
                </a:lnTo>
                <a:lnTo>
                  <a:pt x="91693" y="10287"/>
                </a:lnTo>
                <a:lnTo>
                  <a:pt x="88391" y="10160"/>
                </a:lnTo>
                <a:lnTo>
                  <a:pt x="85851" y="10160"/>
                </a:lnTo>
                <a:lnTo>
                  <a:pt x="62864" y="10160"/>
                </a:lnTo>
                <a:lnTo>
                  <a:pt x="62864" y="71247"/>
                </a:lnTo>
                <a:lnTo>
                  <a:pt x="79120" y="71247"/>
                </a:lnTo>
                <a:lnTo>
                  <a:pt x="83184" y="71247"/>
                </a:lnTo>
                <a:lnTo>
                  <a:pt x="86994" y="70739"/>
                </a:lnTo>
                <a:lnTo>
                  <a:pt x="90296" y="69723"/>
                </a:lnTo>
                <a:lnTo>
                  <a:pt x="93599" y="68834"/>
                </a:lnTo>
                <a:lnTo>
                  <a:pt x="96646" y="66929"/>
                </a:lnTo>
                <a:lnTo>
                  <a:pt x="99440" y="64262"/>
                </a:lnTo>
                <a:lnTo>
                  <a:pt x="101218" y="62484"/>
                </a:lnTo>
                <a:lnTo>
                  <a:pt x="102869" y="59436"/>
                </a:lnTo>
                <a:lnTo>
                  <a:pt x="104647" y="55118"/>
                </a:lnTo>
                <a:lnTo>
                  <a:pt x="106425" y="50800"/>
                </a:lnTo>
                <a:lnTo>
                  <a:pt x="107568" y="47117"/>
                </a:lnTo>
                <a:lnTo>
                  <a:pt x="108076" y="43942"/>
                </a:lnTo>
                <a:lnTo>
                  <a:pt x="116585" y="43942"/>
                </a:lnTo>
                <a:lnTo>
                  <a:pt x="116585" y="109982"/>
                </a:lnTo>
                <a:lnTo>
                  <a:pt x="108076" y="109982"/>
                </a:lnTo>
                <a:lnTo>
                  <a:pt x="107568" y="106807"/>
                </a:lnTo>
                <a:lnTo>
                  <a:pt x="106425" y="102870"/>
                </a:lnTo>
                <a:lnTo>
                  <a:pt x="104647" y="98171"/>
                </a:lnTo>
                <a:lnTo>
                  <a:pt x="102869" y="93472"/>
                </a:lnTo>
                <a:lnTo>
                  <a:pt x="101091" y="90170"/>
                </a:lnTo>
                <a:lnTo>
                  <a:pt x="99440" y="88392"/>
                </a:lnTo>
                <a:lnTo>
                  <a:pt x="97027" y="85725"/>
                </a:lnTo>
                <a:lnTo>
                  <a:pt x="94106" y="83947"/>
                </a:lnTo>
                <a:lnTo>
                  <a:pt x="90804" y="82931"/>
                </a:lnTo>
                <a:lnTo>
                  <a:pt x="87375" y="81915"/>
                </a:lnTo>
                <a:lnTo>
                  <a:pt x="83565" y="81407"/>
                </a:lnTo>
                <a:lnTo>
                  <a:pt x="79120" y="81407"/>
                </a:lnTo>
                <a:lnTo>
                  <a:pt x="62864" y="81407"/>
                </a:lnTo>
                <a:lnTo>
                  <a:pt x="62864" y="127000"/>
                </a:lnTo>
                <a:lnTo>
                  <a:pt x="62864" y="131825"/>
                </a:lnTo>
                <a:lnTo>
                  <a:pt x="63245" y="135636"/>
                </a:lnTo>
                <a:lnTo>
                  <a:pt x="63881" y="138430"/>
                </a:lnTo>
                <a:lnTo>
                  <a:pt x="64643" y="141224"/>
                </a:lnTo>
                <a:lnTo>
                  <a:pt x="65912" y="143256"/>
                </a:lnTo>
                <a:lnTo>
                  <a:pt x="67818" y="144780"/>
                </a:lnTo>
                <a:lnTo>
                  <a:pt x="69722" y="146177"/>
                </a:lnTo>
                <a:lnTo>
                  <a:pt x="72262" y="147193"/>
                </a:lnTo>
                <a:lnTo>
                  <a:pt x="75564" y="147574"/>
                </a:lnTo>
                <a:lnTo>
                  <a:pt x="78739" y="148082"/>
                </a:lnTo>
                <a:lnTo>
                  <a:pt x="83184" y="148209"/>
                </a:lnTo>
                <a:lnTo>
                  <a:pt x="88772" y="148209"/>
                </a:lnTo>
                <a:lnTo>
                  <a:pt x="91312" y="148209"/>
                </a:lnTo>
                <a:lnTo>
                  <a:pt x="94487" y="148209"/>
                </a:lnTo>
                <a:lnTo>
                  <a:pt x="98170" y="148082"/>
                </a:lnTo>
                <a:lnTo>
                  <a:pt x="101726" y="148082"/>
                </a:lnTo>
                <a:lnTo>
                  <a:pt x="104901" y="147828"/>
                </a:lnTo>
                <a:lnTo>
                  <a:pt x="107695" y="147447"/>
                </a:lnTo>
                <a:lnTo>
                  <a:pt x="110870" y="147066"/>
                </a:lnTo>
                <a:lnTo>
                  <a:pt x="113791" y="146558"/>
                </a:lnTo>
                <a:lnTo>
                  <a:pt x="116458" y="145796"/>
                </a:lnTo>
                <a:lnTo>
                  <a:pt x="119252" y="145034"/>
                </a:lnTo>
                <a:lnTo>
                  <a:pt x="121157" y="144018"/>
                </a:lnTo>
                <a:lnTo>
                  <a:pt x="122554" y="142621"/>
                </a:lnTo>
                <a:lnTo>
                  <a:pt x="126110" y="138937"/>
                </a:lnTo>
                <a:lnTo>
                  <a:pt x="130175" y="133350"/>
                </a:lnTo>
                <a:lnTo>
                  <a:pt x="134619" y="125857"/>
                </a:lnTo>
                <a:lnTo>
                  <a:pt x="139064" y="118364"/>
                </a:lnTo>
                <a:lnTo>
                  <a:pt x="141985" y="112775"/>
                </a:lnTo>
                <a:lnTo>
                  <a:pt x="143382" y="109093"/>
                </a:lnTo>
                <a:lnTo>
                  <a:pt x="151637" y="109093"/>
                </a:lnTo>
                <a:lnTo>
                  <a:pt x="148589" y="158369"/>
                </a:lnTo>
                <a:lnTo>
                  <a:pt x="0" y="158369"/>
                </a:lnTo>
                <a:lnTo>
                  <a:pt x="0" y="149733"/>
                </a:lnTo>
                <a:lnTo>
                  <a:pt x="2031" y="149606"/>
                </a:lnTo>
                <a:lnTo>
                  <a:pt x="4952" y="149225"/>
                </a:lnTo>
                <a:lnTo>
                  <a:pt x="8508" y="148844"/>
                </a:lnTo>
                <a:lnTo>
                  <a:pt x="12064" y="148336"/>
                </a:lnTo>
                <a:lnTo>
                  <a:pt x="14604" y="147828"/>
                </a:lnTo>
                <a:lnTo>
                  <a:pt x="16128" y="147193"/>
                </a:lnTo>
                <a:lnTo>
                  <a:pt x="18922" y="146050"/>
                </a:lnTo>
                <a:lnTo>
                  <a:pt x="20827" y="144525"/>
                </a:lnTo>
                <a:lnTo>
                  <a:pt x="21716" y="142748"/>
                </a:lnTo>
                <a:lnTo>
                  <a:pt x="22732" y="140970"/>
                </a:lnTo>
                <a:lnTo>
                  <a:pt x="23240" y="138557"/>
                </a:lnTo>
                <a:lnTo>
                  <a:pt x="23240" y="135762"/>
                </a:lnTo>
                <a:lnTo>
                  <a:pt x="23240" y="24003"/>
                </a:lnTo>
                <a:lnTo>
                  <a:pt x="23240" y="21336"/>
                </a:lnTo>
                <a:lnTo>
                  <a:pt x="22859" y="19177"/>
                </a:lnTo>
                <a:lnTo>
                  <a:pt x="21970" y="17399"/>
                </a:lnTo>
                <a:lnTo>
                  <a:pt x="21208" y="15621"/>
                </a:lnTo>
                <a:lnTo>
                  <a:pt x="19176" y="14097"/>
                </a:lnTo>
                <a:lnTo>
                  <a:pt x="16128" y="12573"/>
                </a:lnTo>
                <a:lnTo>
                  <a:pt x="14096" y="11684"/>
                </a:lnTo>
                <a:lnTo>
                  <a:pt x="11429" y="10922"/>
                </a:lnTo>
                <a:lnTo>
                  <a:pt x="7874" y="10160"/>
                </a:lnTo>
                <a:lnTo>
                  <a:pt x="4444" y="9398"/>
                </a:lnTo>
                <a:lnTo>
                  <a:pt x="1777" y="8890"/>
                </a:lnTo>
                <a:lnTo>
                  <a:pt x="0" y="8762"/>
                </a:lnTo>
                <a:lnTo>
                  <a:pt x="0"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136" name="object 136"/>
          <p:cNvSpPr/>
          <p:nvPr/>
        </p:nvSpPr>
        <p:spPr>
          <a:xfrm>
            <a:off x="2055495" y="643254"/>
            <a:ext cx="128269" cy="162814"/>
          </a:xfrm>
          <a:custGeom>
            <a:avLst/>
            <a:gdLst/>
            <a:ahLst/>
            <a:cxnLst/>
            <a:rect l="l" t="t" r="r" b="b"/>
            <a:pathLst>
              <a:path w="128269" h="162814">
                <a:moveTo>
                  <a:pt x="43687" y="0"/>
                </a:moveTo>
                <a:lnTo>
                  <a:pt x="128269" y="0"/>
                </a:lnTo>
                <a:lnTo>
                  <a:pt x="128269" y="8762"/>
                </a:lnTo>
                <a:lnTo>
                  <a:pt x="125349" y="9144"/>
                </a:lnTo>
                <a:lnTo>
                  <a:pt x="122809" y="9525"/>
                </a:lnTo>
                <a:lnTo>
                  <a:pt x="120650" y="9906"/>
                </a:lnTo>
                <a:lnTo>
                  <a:pt x="118618" y="10160"/>
                </a:lnTo>
                <a:lnTo>
                  <a:pt x="116331" y="10795"/>
                </a:lnTo>
                <a:lnTo>
                  <a:pt x="113665" y="11430"/>
                </a:lnTo>
                <a:lnTo>
                  <a:pt x="110617" y="12192"/>
                </a:lnTo>
                <a:lnTo>
                  <a:pt x="108712" y="13716"/>
                </a:lnTo>
                <a:lnTo>
                  <a:pt x="107823" y="15748"/>
                </a:lnTo>
                <a:lnTo>
                  <a:pt x="106934" y="17907"/>
                </a:lnTo>
                <a:lnTo>
                  <a:pt x="106553" y="20193"/>
                </a:lnTo>
                <a:lnTo>
                  <a:pt x="106553" y="22860"/>
                </a:lnTo>
                <a:lnTo>
                  <a:pt x="106553" y="110236"/>
                </a:lnTo>
                <a:lnTo>
                  <a:pt x="106553" y="118364"/>
                </a:lnTo>
                <a:lnTo>
                  <a:pt x="104902" y="125730"/>
                </a:lnTo>
                <a:lnTo>
                  <a:pt x="101727" y="132334"/>
                </a:lnTo>
                <a:lnTo>
                  <a:pt x="98425" y="139065"/>
                </a:lnTo>
                <a:lnTo>
                  <a:pt x="93980" y="144653"/>
                </a:lnTo>
                <a:lnTo>
                  <a:pt x="88392" y="149225"/>
                </a:lnTo>
                <a:lnTo>
                  <a:pt x="82550" y="153670"/>
                </a:lnTo>
                <a:lnTo>
                  <a:pt x="76200" y="157099"/>
                </a:lnTo>
                <a:lnTo>
                  <a:pt x="69087" y="159385"/>
                </a:lnTo>
                <a:lnTo>
                  <a:pt x="62103" y="161671"/>
                </a:lnTo>
                <a:lnTo>
                  <a:pt x="54482" y="162814"/>
                </a:lnTo>
                <a:lnTo>
                  <a:pt x="46481" y="162814"/>
                </a:lnTo>
                <a:lnTo>
                  <a:pt x="32416" y="161480"/>
                </a:lnTo>
                <a:lnTo>
                  <a:pt x="20506" y="157528"/>
                </a:lnTo>
                <a:lnTo>
                  <a:pt x="12827" y="152781"/>
                </a:lnTo>
                <a:lnTo>
                  <a:pt x="4389" y="143065"/>
                </a:lnTo>
                <a:lnTo>
                  <a:pt x="363" y="130764"/>
                </a:lnTo>
                <a:lnTo>
                  <a:pt x="0" y="125095"/>
                </a:lnTo>
                <a:lnTo>
                  <a:pt x="0" y="118237"/>
                </a:lnTo>
                <a:lnTo>
                  <a:pt x="2031" y="112522"/>
                </a:lnTo>
                <a:lnTo>
                  <a:pt x="5842" y="107950"/>
                </a:lnTo>
                <a:lnTo>
                  <a:pt x="9779" y="103378"/>
                </a:lnTo>
                <a:lnTo>
                  <a:pt x="15240" y="101092"/>
                </a:lnTo>
                <a:lnTo>
                  <a:pt x="21971" y="101092"/>
                </a:lnTo>
                <a:lnTo>
                  <a:pt x="28448" y="101092"/>
                </a:lnTo>
                <a:lnTo>
                  <a:pt x="33655" y="102997"/>
                </a:lnTo>
                <a:lnTo>
                  <a:pt x="37465" y="106807"/>
                </a:lnTo>
                <a:lnTo>
                  <a:pt x="41275" y="110617"/>
                </a:lnTo>
                <a:lnTo>
                  <a:pt x="43180" y="115316"/>
                </a:lnTo>
                <a:lnTo>
                  <a:pt x="43180" y="120904"/>
                </a:lnTo>
                <a:lnTo>
                  <a:pt x="43180" y="125730"/>
                </a:lnTo>
                <a:lnTo>
                  <a:pt x="41529" y="130048"/>
                </a:lnTo>
                <a:lnTo>
                  <a:pt x="38227" y="134112"/>
                </a:lnTo>
                <a:lnTo>
                  <a:pt x="34925" y="138175"/>
                </a:lnTo>
                <a:lnTo>
                  <a:pt x="31242" y="141986"/>
                </a:lnTo>
                <a:lnTo>
                  <a:pt x="26924" y="145415"/>
                </a:lnTo>
                <a:lnTo>
                  <a:pt x="26924" y="146812"/>
                </a:lnTo>
                <a:lnTo>
                  <a:pt x="27559" y="148336"/>
                </a:lnTo>
                <a:lnTo>
                  <a:pt x="29082" y="149606"/>
                </a:lnTo>
                <a:lnTo>
                  <a:pt x="31242" y="150622"/>
                </a:lnTo>
                <a:lnTo>
                  <a:pt x="33528" y="151637"/>
                </a:lnTo>
                <a:lnTo>
                  <a:pt x="35813" y="152146"/>
                </a:lnTo>
                <a:lnTo>
                  <a:pt x="38100" y="152146"/>
                </a:lnTo>
                <a:lnTo>
                  <a:pt x="47117" y="152146"/>
                </a:lnTo>
                <a:lnTo>
                  <a:pt x="54102" y="148971"/>
                </a:lnTo>
                <a:lnTo>
                  <a:pt x="59181" y="142494"/>
                </a:lnTo>
                <a:lnTo>
                  <a:pt x="64373" y="132644"/>
                </a:lnTo>
                <a:lnTo>
                  <a:pt x="66751" y="119238"/>
                </a:lnTo>
                <a:lnTo>
                  <a:pt x="66929" y="113537"/>
                </a:lnTo>
                <a:lnTo>
                  <a:pt x="66929" y="24003"/>
                </a:lnTo>
                <a:lnTo>
                  <a:pt x="66929" y="21336"/>
                </a:lnTo>
                <a:lnTo>
                  <a:pt x="66548" y="19177"/>
                </a:lnTo>
                <a:lnTo>
                  <a:pt x="65659" y="17272"/>
                </a:lnTo>
                <a:lnTo>
                  <a:pt x="64897" y="15494"/>
                </a:lnTo>
                <a:lnTo>
                  <a:pt x="62865" y="13970"/>
                </a:lnTo>
                <a:lnTo>
                  <a:pt x="59690" y="12700"/>
                </a:lnTo>
                <a:lnTo>
                  <a:pt x="57531" y="11684"/>
                </a:lnTo>
                <a:lnTo>
                  <a:pt x="54737" y="10795"/>
                </a:lnTo>
                <a:lnTo>
                  <a:pt x="51562" y="10160"/>
                </a:lnTo>
                <a:lnTo>
                  <a:pt x="48387" y="9525"/>
                </a:lnTo>
                <a:lnTo>
                  <a:pt x="45719" y="9017"/>
                </a:lnTo>
                <a:lnTo>
                  <a:pt x="43687" y="8762"/>
                </a:lnTo>
                <a:lnTo>
                  <a:pt x="43687"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137" name="object 137"/>
          <p:cNvSpPr/>
          <p:nvPr/>
        </p:nvSpPr>
        <p:spPr>
          <a:xfrm>
            <a:off x="1343914" y="643254"/>
            <a:ext cx="527304" cy="160147"/>
          </a:xfrm>
          <a:custGeom>
            <a:avLst/>
            <a:gdLst/>
            <a:ahLst/>
            <a:cxnLst/>
            <a:rect l="l" t="t" r="r" b="b"/>
            <a:pathLst>
              <a:path w="527304" h="160147">
                <a:moveTo>
                  <a:pt x="0" y="0"/>
                </a:moveTo>
                <a:lnTo>
                  <a:pt x="85852" y="0"/>
                </a:lnTo>
                <a:lnTo>
                  <a:pt x="85852" y="8509"/>
                </a:lnTo>
                <a:lnTo>
                  <a:pt x="77851" y="9525"/>
                </a:lnTo>
                <a:lnTo>
                  <a:pt x="72390" y="10541"/>
                </a:lnTo>
                <a:lnTo>
                  <a:pt x="69469" y="11557"/>
                </a:lnTo>
                <a:lnTo>
                  <a:pt x="66675" y="12700"/>
                </a:lnTo>
                <a:lnTo>
                  <a:pt x="65278" y="13970"/>
                </a:lnTo>
                <a:lnTo>
                  <a:pt x="65278" y="15621"/>
                </a:lnTo>
                <a:lnTo>
                  <a:pt x="65278" y="16510"/>
                </a:lnTo>
                <a:lnTo>
                  <a:pt x="65405" y="17399"/>
                </a:lnTo>
                <a:lnTo>
                  <a:pt x="65659" y="18287"/>
                </a:lnTo>
                <a:lnTo>
                  <a:pt x="65913" y="19177"/>
                </a:lnTo>
                <a:lnTo>
                  <a:pt x="66802" y="21971"/>
                </a:lnTo>
                <a:lnTo>
                  <a:pt x="70223" y="30878"/>
                </a:lnTo>
                <a:lnTo>
                  <a:pt x="75181" y="43100"/>
                </a:lnTo>
                <a:lnTo>
                  <a:pt x="79756" y="54102"/>
                </a:lnTo>
                <a:lnTo>
                  <a:pt x="83265" y="62523"/>
                </a:lnTo>
                <a:lnTo>
                  <a:pt x="87323" y="72339"/>
                </a:lnTo>
                <a:lnTo>
                  <a:pt x="91930" y="83551"/>
                </a:lnTo>
                <a:lnTo>
                  <a:pt x="97086" y="96158"/>
                </a:lnTo>
                <a:lnTo>
                  <a:pt x="102791" y="110161"/>
                </a:lnTo>
                <a:lnTo>
                  <a:pt x="107569" y="121920"/>
                </a:lnTo>
                <a:lnTo>
                  <a:pt x="112974" y="108499"/>
                </a:lnTo>
                <a:lnTo>
                  <a:pt x="117899" y="96171"/>
                </a:lnTo>
                <a:lnTo>
                  <a:pt x="122344" y="84925"/>
                </a:lnTo>
                <a:lnTo>
                  <a:pt x="126238" y="74930"/>
                </a:lnTo>
                <a:lnTo>
                  <a:pt x="131248" y="62109"/>
                </a:lnTo>
                <a:lnTo>
                  <a:pt x="135852" y="50348"/>
                </a:lnTo>
                <a:lnTo>
                  <a:pt x="139446" y="41148"/>
                </a:lnTo>
                <a:lnTo>
                  <a:pt x="141224" y="36322"/>
                </a:lnTo>
                <a:lnTo>
                  <a:pt x="142875" y="31877"/>
                </a:lnTo>
                <a:lnTo>
                  <a:pt x="144018" y="27812"/>
                </a:lnTo>
                <a:lnTo>
                  <a:pt x="145288" y="23622"/>
                </a:lnTo>
                <a:lnTo>
                  <a:pt x="145923" y="20574"/>
                </a:lnTo>
                <a:lnTo>
                  <a:pt x="145923" y="18415"/>
                </a:lnTo>
                <a:lnTo>
                  <a:pt x="145923" y="16002"/>
                </a:lnTo>
                <a:lnTo>
                  <a:pt x="144145" y="14097"/>
                </a:lnTo>
                <a:lnTo>
                  <a:pt x="140716" y="12446"/>
                </a:lnTo>
                <a:lnTo>
                  <a:pt x="137287" y="10922"/>
                </a:lnTo>
                <a:lnTo>
                  <a:pt x="131064" y="9652"/>
                </a:lnTo>
                <a:lnTo>
                  <a:pt x="121793" y="8890"/>
                </a:lnTo>
                <a:lnTo>
                  <a:pt x="121793" y="0"/>
                </a:lnTo>
                <a:lnTo>
                  <a:pt x="174117" y="0"/>
                </a:lnTo>
                <a:lnTo>
                  <a:pt x="185928" y="0"/>
                </a:lnTo>
                <a:lnTo>
                  <a:pt x="264795" y="0"/>
                </a:lnTo>
                <a:lnTo>
                  <a:pt x="264795" y="8762"/>
                </a:lnTo>
                <a:lnTo>
                  <a:pt x="256540" y="8890"/>
                </a:lnTo>
                <a:lnTo>
                  <a:pt x="250952" y="9525"/>
                </a:lnTo>
                <a:lnTo>
                  <a:pt x="248031" y="10414"/>
                </a:lnTo>
                <a:lnTo>
                  <a:pt x="245110" y="11430"/>
                </a:lnTo>
                <a:lnTo>
                  <a:pt x="243713" y="12700"/>
                </a:lnTo>
                <a:lnTo>
                  <a:pt x="243713" y="14350"/>
                </a:lnTo>
                <a:lnTo>
                  <a:pt x="243713" y="15112"/>
                </a:lnTo>
                <a:lnTo>
                  <a:pt x="244221" y="16764"/>
                </a:lnTo>
                <a:lnTo>
                  <a:pt x="245364" y="19177"/>
                </a:lnTo>
                <a:lnTo>
                  <a:pt x="246380" y="21717"/>
                </a:lnTo>
                <a:lnTo>
                  <a:pt x="248285" y="25527"/>
                </a:lnTo>
                <a:lnTo>
                  <a:pt x="251079" y="30607"/>
                </a:lnTo>
                <a:lnTo>
                  <a:pt x="253619" y="35433"/>
                </a:lnTo>
                <a:lnTo>
                  <a:pt x="257302" y="42037"/>
                </a:lnTo>
                <a:lnTo>
                  <a:pt x="262128" y="50546"/>
                </a:lnTo>
                <a:lnTo>
                  <a:pt x="267934" y="60463"/>
                </a:lnTo>
                <a:lnTo>
                  <a:pt x="274493" y="71543"/>
                </a:lnTo>
                <a:lnTo>
                  <a:pt x="279781" y="80391"/>
                </a:lnTo>
                <a:lnTo>
                  <a:pt x="288797" y="65978"/>
                </a:lnTo>
                <a:lnTo>
                  <a:pt x="296414" y="53729"/>
                </a:lnTo>
                <a:lnTo>
                  <a:pt x="302641" y="43634"/>
                </a:lnTo>
                <a:lnTo>
                  <a:pt x="307487" y="35686"/>
                </a:lnTo>
                <a:lnTo>
                  <a:pt x="308863" y="33400"/>
                </a:lnTo>
                <a:lnTo>
                  <a:pt x="314071" y="24511"/>
                </a:lnTo>
                <a:lnTo>
                  <a:pt x="316738" y="19050"/>
                </a:lnTo>
                <a:lnTo>
                  <a:pt x="316738" y="17145"/>
                </a:lnTo>
                <a:lnTo>
                  <a:pt x="316738" y="14605"/>
                </a:lnTo>
                <a:lnTo>
                  <a:pt x="315213" y="12573"/>
                </a:lnTo>
                <a:lnTo>
                  <a:pt x="312038" y="11303"/>
                </a:lnTo>
                <a:lnTo>
                  <a:pt x="308991" y="9906"/>
                </a:lnTo>
                <a:lnTo>
                  <a:pt x="303911" y="9144"/>
                </a:lnTo>
                <a:lnTo>
                  <a:pt x="296925" y="8762"/>
                </a:lnTo>
                <a:lnTo>
                  <a:pt x="296925" y="0"/>
                </a:lnTo>
                <a:lnTo>
                  <a:pt x="341375" y="0"/>
                </a:lnTo>
                <a:lnTo>
                  <a:pt x="355727" y="0"/>
                </a:lnTo>
                <a:lnTo>
                  <a:pt x="427228" y="0"/>
                </a:lnTo>
                <a:lnTo>
                  <a:pt x="427228" y="8509"/>
                </a:lnTo>
                <a:lnTo>
                  <a:pt x="419227" y="9525"/>
                </a:lnTo>
                <a:lnTo>
                  <a:pt x="413766" y="10541"/>
                </a:lnTo>
                <a:lnTo>
                  <a:pt x="410844" y="11557"/>
                </a:lnTo>
                <a:lnTo>
                  <a:pt x="408050" y="12700"/>
                </a:lnTo>
                <a:lnTo>
                  <a:pt x="406654" y="13970"/>
                </a:lnTo>
                <a:lnTo>
                  <a:pt x="406654" y="15621"/>
                </a:lnTo>
                <a:lnTo>
                  <a:pt x="406654" y="16510"/>
                </a:lnTo>
                <a:lnTo>
                  <a:pt x="406781" y="17399"/>
                </a:lnTo>
                <a:lnTo>
                  <a:pt x="407035" y="18287"/>
                </a:lnTo>
                <a:lnTo>
                  <a:pt x="407288" y="19177"/>
                </a:lnTo>
                <a:lnTo>
                  <a:pt x="408178" y="21971"/>
                </a:lnTo>
                <a:lnTo>
                  <a:pt x="411599" y="30878"/>
                </a:lnTo>
                <a:lnTo>
                  <a:pt x="416557" y="43100"/>
                </a:lnTo>
                <a:lnTo>
                  <a:pt x="421131" y="54102"/>
                </a:lnTo>
                <a:lnTo>
                  <a:pt x="424641" y="62523"/>
                </a:lnTo>
                <a:lnTo>
                  <a:pt x="428699" y="72339"/>
                </a:lnTo>
                <a:lnTo>
                  <a:pt x="433306" y="83551"/>
                </a:lnTo>
                <a:lnTo>
                  <a:pt x="438462" y="96158"/>
                </a:lnTo>
                <a:lnTo>
                  <a:pt x="444167" y="110161"/>
                </a:lnTo>
                <a:lnTo>
                  <a:pt x="448944" y="121920"/>
                </a:lnTo>
                <a:lnTo>
                  <a:pt x="454350" y="108499"/>
                </a:lnTo>
                <a:lnTo>
                  <a:pt x="459275" y="96171"/>
                </a:lnTo>
                <a:lnTo>
                  <a:pt x="463720" y="84925"/>
                </a:lnTo>
                <a:lnTo>
                  <a:pt x="467613" y="74930"/>
                </a:lnTo>
                <a:lnTo>
                  <a:pt x="472624" y="62109"/>
                </a:lnTo>
                <a:lnTo>
                  <a:pt x="477228" y="50348"/>
                </a:lnTo>
                <a:lnTo>
                  <a:pt x="480822" y="41148"/>
                </a:lnTo>
                <a:lnTo>
                  <a:pt x="482600" y="36322"/>
                </a:lnTo>
                <a:lnTo>
                  <a:pt x="484250" y="31877"/>
                </a:lnTo>
                <a:lnTo>
                  <a:pt x="485394" y="27812"/>
                </a:lnTo>
                <a:lnTo>
                  <a:pt x="486663" y="23622"/>
                </a:lnTo>
                <a:lnTo>
                  <a:pt x="487299" y="20574"/>
                </a:lnTo>
                <a:lnTo>
                  <a:pt x="487299" y="18415"/>
                </a:lnTo>
                <a:lnTo>
                  <a:pt x="487299" y="16002"/>
                </a:lnTo>
                <a:lnTo>
                  <a:pt x="485521" y="14097"/>
                </a:lnTo>
                <a:lnTo>
                  <a:pt x="482092" y="12446"/>
                </a:lnTo>
                <a:lnTo>
                  <a:pt x="478663" y="10922"/>
                </a:lnTo>
                <a:lnTo>
                  <a:pt x="472440" y="9652"/>
                </a:lnTo>
                <a:lnTo>
                  <a:pt x="463169" y="8890"/>
                </a:lnTo>
                <a:lnTo>
                  <a:pt x="463169" y="0"/>
                </a:lnTo>
                <a:lnTo>
                  <a:pt x="527304" y="0"/>
                </a:lnTo>
                <a:lnTo>
                  <a:pt x="527304" y="8890"/>
                </a:lnTo>
                <a:lnTo>
                  <a:pt x="524891" y="9144"/>
                </a:lnTo>
                <a:lnTo>
                  <a:pt x="522605" y="9652"/>
                </a:lnTo>
                <a:lnTo>
                  <a:pt x="520319" y="10287"/>
                </a:lnTo>
                <a:lnTo>
                  <a:pt x="518033" y="10922"/>
                </a:lnTo>
                <a:lnTo>
                  <a:pt x="515747" y="12065"/>
                </a:lnTo>
                <a:lnTo>
                  <a:pt x="513461" y="13462"/>
                </a:lnTo>
                <a:lnTo>
                  <a:pt x="510159" y="15240"/>
                </a:lnTo>
                <a:lnTo>
                  <a:pt x="507746" y="17272"/>
                </a:lnTo>
                <a:lnTo>
                  <a:pt x="505968" y="19431"/>
                </a:lnTo>
                <a:lnTo>
                  <a:pt x="504190" y="21462"/>
                </a:lnTo>
                <a:lnTo>
                  <a:pt x="502538" y="24384"/>
                </a:lnTo>
                <a:lnTo>
                  <a:pt x="500761" y="28194"/>
                </a:lnTo>
                <a:lnTo>
                  <a:pt x="498475" y="33274"/>
                </a:lnTo>
                <a:lnTo>
                  <a:pt x="495300" y="40767"/>
                </a:lnTo>
                <a:lnTo>
                  <a:pt x="491109" y="50673"/>
                </a:lnTo>
                <a:lnTo>
                  <a:pt x="486520" y="61396"/>
                </a:lnTo>
                <a:lnTo>
                  <a:pt x="481504" y="73158"/>
                </a:lnTo>
                <a:lnTo>
                  <a:pt x="476758" y="84328"/>
                </a:lnTo>
                <a:lnTo>
                  <a:pt x="472155" y="95351"/>
                </a:lnTo>
                <a:lnTo>
                  <a:pt x="467272" y="107007"/>
                </a:lnTo>
                <a:lnTo>
                  <a:pt x="462132" y="119320"/>
                </a:lnTo>
                <a:lnTo>
                  <a:pt x="461263" y="121412"/>
                </a:lnTo>
                <a:lnTo>
                  <a:pt x="456332" y="133520"/>
                </a:lnTo>
                <a:lnTo>
                  <a:pt x="451492" y="145327"/>
                </a:lnTo>
                <a:lnTo>
                  <a:pt x="446764" y="156810"/>
                </a:lnTo>
                <a:lnTo>
                  <a:pt x="445388" y="160147"/>
                </a:lnTo>
                <a:lnTo>
                  <a:pt x="423037" y="160147"/>
                </a:lnTo>
                <a:lnTo>
                  <a:pt x="418296" y="148543"/>
                </a:lnTo>
                <a:lnTo>
                  <a:pt x="413524" y="136887"/>
                </a:lnTo>
                <a:lnTo>
                  <a:pt x="408722" y="125179"/>
                </a:lnTo>
                <a:lnTo>
                  <a:pt x="403894" y="113419"/>
                </a:lnTo>
                <a:lnTo>
                  <a:pt x="399040" y="101607"/>
                </a:lnTo>
                <a:lnTo>
                  <a:pt x="394166" y="89742"/>
                </a:lnTo>
                <a:lnTo>
                  <a:pt x="391160" y="82423"/>
                </a:lnTo>
                <a:lnTo>
                  <a:pt x="384683" y="66618"/>
                </a:lnTo>
                <a:lnTo>
                  <a:pt x="379081" y="53028"/>
                </a:lnTo>
                <a:lnTo>
                  <a:pt x="374362" y="41644"/>
                </a:lnTo>
                <a:lnTo>
                  <a:pt x="370533" y="32460"/>
                </a:lnTo>
                <a:lnTo>
                  <a:pt x="368427" y="27432"/>
                </a:lnTo>
                <a:lnTo>
                  <a:pt x="366649" y="23749"/>
                </a:lnTo>
                <a:lnTo>
                  <a:pt x="364998" y="20955"/>
                </a:lnTo>
                <a:lnTo>
                  <a:pt x="363474" y="19050"/>
                </a:lnTo>
                <a:lnTo>
                  <a:pt x="361823" y="17145"/>
                </a:lnTo>
                <a:lnTo>
                  <a:pt x="359283" y="15240"/>
                </a:lnTo>
                <a:lnTo>
                  <a:pt x="355727" y="13208"/>
                </a:lnTo>
                <a:lnTo>
                  <a:pt x="353313" y="11811"/>
                </a:lnTo>
                <a:lnTo>
                  <a:pt x="351028" y="10795"/>
                </a:lnTo>
                <a:lnTo>
                  <a:pt x="349123" y="10287"/>
                </a:lnTo>
                <a:lnTo>
                  <a:pt x="348615" y="10160"/>
                </a:lnTo>
                <a:lnTo>
                  <a:pt x="348488" y="10160"/>
                </a:lnTo>
                <a:lnTo>
                  <a:pt x="346075" y="10795"/>
                </a:lnTo>
                <a:lnTo>
                  <a:pt x="344043" y="11811"/>
                </a:lnTo>
                <a:lnTo>
                  <a:pt x="342011" y="12954"/>
                </a:lnTo>
                <a:lnTo>
                  <a:pt x="338836" y="14732"/>
                </a:lnTo>
                <a:lnTo>
                  <a:pt x="335915" y="17018"/>
                </a:lnTo>
                <a:lnTo>
                  <a:pt x="333502" y="19812"/>
                </a:lnTo>
                <a:lnTo>
                  <a:pt x="330962" y="22606"/>
                </a:lnTo>
                <a:lnTo>
                  <a:pt x="328549" y="25781"/>
                </a:lnTo>
                <a:lnTo>
                  <a:pt x="326136" y="29210"/>
                </a:lnTo>
                <a:lnTo>
                  <a:pt x="319307" y="39319"/>
                </a:lnTo>
                <a:lnTo>
                  <a:pt x="312156" y="50249"/>
                </a:lnTo>
                <a:lnTo>
                  <a:pt x="310896" y="52197"/>
                </a:lnTo>
                <a:lnTo>
                  <a:pt x="304498" y="62308"/>
                </a:lnTo>
                <a:lnTo>
                  <a:pt x="297608" y="73238"/>
                </a:lnTo>
                <a:lnTo>
                  <a:pt x="293624" y="79629"/>
                </a:lnTo>
                <a:lnTo>
                  <a:pt x="289560" y="85979"/>
                </a:lnTo>
                <a:lnTo>
                  <a:pt x="287019" y="90805"/>
                </a:lnTo>
                <a:lnTo>
                  <a:pt x="286131" y="94234"/>
                </a:lnTo>
                <a:lnTo>
                  <a:pt x="285115" y="97536"/>
                </a:lnTo>
                <a:lnTo>
                  <a:pt x="284734" y="103378"/>
                </a:lnTo>
                <a:lnTo>
                  <a:pt x="284734" y="111760"/>
                </a:lnTo>
                <a:lnTo>
                  <a:pt x="284734" y="134239"/>
                </a:lnTo>
                <a:lnTo>
                  <a:pt x="284734" y="136906"/>
                </a:lnTo>
                <a:lnTo>
                  <a:pt x="285242" y="139192"/>
                </a:lnTo>
                <a:lnTo>
                  <a:pt x="286258" y="141224"/>
                </a:lnTo>
                <a:lnTo>
                  <a:pt x="287274" y="143256"/>
                </a:lnTo>
                <a:lnTo>
                  <a:pt x="289179" y="144907"/>
                </a:lnTo>
                <a:lnTo>
                  <a:pt x="291973" y="146177"/>
                </a:lnTo>
                <a:lnTo>
                  <a:pt x="293243" y="146685"/>
                </a:lnTo>
                <a:lnTo>
                  <a:pt x="295910" y="147320"/>
                </a:lnTo>
                <a:lnTo>
                  <a:pt x="299974" y="148209"/>
                </a:lnTo>
                <a:lnTo>
                  <a:pt x="304038" y="149098"/>
                </a:lnTo>
                <a:lnTo>
                  <a:pt x="307086" y="149606"/>
                </a:lnTo>
                <a:lnTo>
                  <a:pt x="308991" y="149733"/>
                </a:lnTo>
                <a:lnTo>
                  <a:pt x="308991" y="158369"/>
                </a:lnTo>
                <a:lnTo>
                  <a:pt x="220726" y="158369"/>
                </a:lnTo>
                <a:lnTo>
                  <a:pt x="220726" y="149733"/>
                </a:lnTo>
                <a:lnTo>
                  <a:pt x="222885" y="149606"/>
                </a:lnTo>
                <a:lnTo>
                  <a:pt x="225806" y="149225"/>
                </a:lnTo>
                <a:lnTo>
                  <a:pt x="229743" y="148844"/>
                </a:lnTo>
                <a:lnTo>
                  <a:pt x="233680" y="148336"/>
                </a:lnTo>
                <a:lnTo>
                  <a:pt x="236347" y="147828"/>
                </a:lnTo>
                <a:lnTo>
                  <a:pt x="237871" y="147193"/>
                </a:lnTo>
                <a:lnTo>
                  <a:pt x="240665" y="146050"/>
                </a:lnTo>
                <a:lnTo>
                  <a:pt x="242570" y="144525"/>
                </a:lnTo>
                <a:lnTo>
                  <a:pt x="243586" y="142494"/>
                </a:lnTo>
                <a:lnTo>
                  <a:pt x="244602" y="140589"/>
                </a:lnTo>
                <a:lnTo>
                  <a:pt x="245110" y="138175"/>
                </a:lnTo>
                <a:lnTo>
                  <a:pt x="245110" y="135255"/>
                </a:lnTo>
                <a:lnTo>
                  <a:pt x="245110" y="107442"/>
                </a:lnTo>
                <a:lnTo>
                  <a:pt x="245110" y="104902"/>
                </a:lnTo>
                <a:lnTo>
                  <a:pt x="244983" y="102743"/>
                </a:lnTo>
                <a:lnTo>
                  <a:pt x="244983" y="100965"/>
                </a:lnTo>
                <a:lnTo>
                  <a:pt x="244856" y="99060"/>
                </a:lnTo>
                <a:lnTo>
                  <a:pt x="244602" y="97536"/>
                </a:lnTo>
                <a:lnTo>
                  <a:pt x="244221" y="96266"/>
                </a:lnTo>
                <a:lnTo>
                  <a:pt x="243713" y="94869"/>
                </a:lnTo>
                <a:lnTo>
                  <a:pt x="242824" y="92964"/>
                </a:lnTo>
                <a:lnTo>
                  <a:pt x="241554" y="90805"/>
                </a:lnTo>
                <a:lnTo>
                  <a:pt x="240284" y="88646"/>
                </a:lnTo>
                <a:lnTo>
                  <a:pt x="238633" y="85725"/>
                </a:lnTo>
                <a:lnTo>
                  <a:pt x="236601" y="82296"/>
                </a:lnTo>
                <a:lnTo>
                  <a:pt x="230079" y="70960"/>
                </a:lnTo>
                <a:lnTo>
                  <a:pt x="223713" y="60074"/>
                </a:lnTo>
                <a:lnTo>
                  <a:pt x="219964" y="53721"/>
                </a:lnTo>
                <a:lnTo>
                  <a:pt x="213243" y="42453"/>
                </a:lnTo>
                <a:lnTo>
                  <a:pt x="206802" y="31765"/>
                </a:lnTo>
                <a:lnTo>
                  <a:pt x="204724" y="28321"/>
                </a:lnTo>
                <a:lnTo>
                  <a:pt x="202184" y="24257"/>
                </a:lnTo>
                <a:lnTo>
                  <a:pt x="199644" y="20955"/>
                </a:lnTo>
                <a:lnTo>
                  <a:pt x="196977" y="18542"/>
                </a:lnTo>
                <a:lnTo>
                  <a:pt x="194437" y="16002"/>
                </a:lnTo>
                <a:lnTo>
                  <a:pt x="191770" y="13970"/>
                </a:lnTo>
                <a:lnTo>
                  <a:pt x="189103" y="12446"/>
                </a:lnTo>
                <a:lnTo>
                  <a:pt x="187198" y="11303"/>
                </a:lnTo>
                <a:lnTo>
                  <a:pt x="184658" y="10414"/>
                </a:lnTo>
                <a:lnTo>
                  <a:pt x="181864" y="9906"/>
                </a:lnTo>
                <a:lnTo>
                  <a:pt x="181229" y="9779"/>
                </a:lnTo>
                <a:lnTo>
                  <a:pt x="180467" y="9906"/>
                </a:lnTo>
                <a:lnTo>
                  <a:pt x="179705" y="10033"/>
                </a:lnTo>
                <a:lnTo>
                  <a:pt x="178943" y="10287"/>
                </a:lnTo>
                <a:lnTo>
                  <a:pt x="176657" y="10922"/>
                </a:lnTo>
                <a:lnTo>
                  <a:pt x="174371" y="12065"/>
                </a:lnTo>
                <a:lnTo>
                  <a:pt x="172085" y="13462"/>
                </a:lnTo>
                <a:lnTo>
                  <a:pt x="168783" y="15240"/>
                </a:lnTo>
                <a:lnTo>
                  <a:pt x="166370" y="17272"/>
                </a:lnTo>
                <a:lnTo>
                  <a:pt x="164592" y="19431"/>
                </a:lnTo>
                <a:lnTo>
                  <a:pt x="162814" y="21462"/>
                </a:lnTo>
                <a:lnTo>
                  <a:pt x="161163" y="24384"/>
                </a:lnTo>
                <a:lnTo>
                  <a:pt x="159385" y="28194"/>
                </a:lnTo>
                <a:lnTo>
                  <a:pt x="157099" y="33274"/>
                </a:lnTo>
                <a:lnTo>
                  <a:pt x="153924" y="40767"/>
                </a:lnTo>
                <a:lnTo>
                  <a:pt x="149733" y="50673"/>
                </a:lnTo>
                <a:lnTo>
                  <a:pt x="145144" y="61396"/>
                </a:lnTo>
                <a:lnTo>
                  <a:pt x="140128" y="73158"/>
                </a:lnTo>
                <a:lnTo>
                  <a:pt x="135382" y="84328"/>
                </a:lnTo>
                <a:lnTo>
                  <a:pt x="130779" y="95351"/>
                </a:lnTo>
                <a:lnTo>
                  <a:pt x="125896" y="107007"/>
                </a:lnTo>
                <a:lnTo>
                  <a:pt x="120756" y="119320"/>
                </a:lnTo>
                <a:lnTo>
                  <a:pt x="119888" y="121412"/>
                </a:lnTo>
                <a:lnTo>
                  <a:pt x="114956" y="133520"/>
                </a:lnTo>
                <a:lnTo>
                  <a:pt x="110116" y="145327"/>
                </a:lnTo>
                <a:lnTo>
                  <a:pt x="105388" y="156810"/>
                </a:lnTo>
                <a:lnTo>
                  <a:pt x="104013" y="160147"/>
                </a:lnTo>
                <a:lnTo>
                  <a:pt x="81661" y="160147"/>
                </a:lnTo>
                <a:lnTo>
                  <a:pt x="76920" y="148543"/>
                </a:lnTo>
                <a:lnTo>
                  <a:pt x="72148" y="136887"/>
                </a:lnTo>
                <a:lnTo>
                  <a:pt x="67346" y="125179"/>
                </a:lnTo>
                <a:lnTo>
                  <a:pt x="62518" y="113419"/>
                </a:lnTo>
                <a:lnTo>
                  <a:pt x="57664" y="101607"/>
                </a:lnTo>
                <a:lnTo>
                  <a:pt x="52790" y="89742"/>
                </a:lnTo>
                <a:lnTo>
                  <a:pt x="49784" y="82423"/>
                </a:lnTo>
                <a:lnTo>
                  <a:pt x="43307" y="66618"/>
                </a:lnTo>
                <a:lnTo>
                  <a:pt x="37705" y="53028"/>
                </a:lnTo>
                <a:lnTo>
                  <a:pt x="32986" y="41644"/>
                </a:lnTo>
                <a:lnTo>
                  <a:pt x="29157" y="32460"/>
                </a:lnTo>
                <a:lnTo>
                  <a:pt x="27051" y="27432"/>
                </a:lnTo>
                <a:lnTo>
                  <a:pt x="25273" y="23749"/>
                </a:lnTo>
                <a:lnTo>
                  <a:pt x="23622" y="20955"/>
                </a:lnTo>
                <a:lnTo>
                  <a:pt x="22098" y="19050"/>
                </a:lnTo>
                <a:lnTo>
                  <a:pt x="20447" y="17145"/>
                </a:lnTo>
                <a:lnTo>
                  <a:pt x="17907" y="15240"/>
                </a:lnTo>
                <a:lnTo>
                  <a:pt x="14351" y="13208"/>
                </a:lnTo>
                <a:lnTo>
                  <a:pt x="11938" y="11811"/>
                </a:lnTo>
                <a:lnTo>
                  <a:pt x="9652" y="10795"/>
                </a:lnTo>
                <a:lnTo>
                  <a:pt x="7747" y="10287"/>
                </a:lnTo>
                <a:lnTo>
                  <a:pt x="5842" y="9652"/>
                </a:lnTo>
                <a:lnTo>
                  <a:pt x="3175" y="9144"/>
                </a:lnTo>
                <a:lnTo>
                  <a:pt x="0" y="8762"/>
                </a:lnTo>
                <a:lnTo>
                  <a:pt x="0"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138" name="object 138"/>
          <p:cNvSpPr/>
          <p:nvPr/>
        </p:nvSpPr>
        <p:spPr>
          <a:xfrm>
            <a:off x="1874139" y="638937"/>
            <a:ext cx="171577" cy="167132"/>
          </a:xfrm>
          <a:custGeom>
            <a:avLst/>
            <a:gdLst/>
            <a:ahLst/>
            <a:cxnLst/>
            <a:rect l="l" t="t" r="r" b="b"/>
            <a:pathLst>
              <a:path w="171577" h="167132">
                <a:moveTo>
                  <a:pt x="85852" y="0"/>
                </a:moveTo>
                <a:lnTo>
                  <a:pt x="98855" y="814"/>
                </a:lnTo>
                <a:lnTo>
                  <a:pt x="111254" y="3284"/>
                </a:lnTo>
                <a:lnTo>
                  <a:pt x="119125" y="5841"/>
                </a:lnTo>
                <a:lnTo>
                  <a:pt x="131036" y="11261"/>
                </a:lnTo>
                <a:lnTo>
                  <a:pt x="141550" y="18201"/>
                </a:lnTo>
                <a:lnTo>
                  <a:pt x="146050" y="21971"/>
                </a:lnTo>
                <a:lnTo>
                  <a:pt x="154661" y="31179"/>
                </a:lnTo>
                <a:lnTo>
                  <a:pt x="161705" y="41834"/>
                </a:lnTo>
                <a:lnTo>
                  <a:pt x="164719" y="47878"/>
                </a:lnTo>
                <a:lnTo>
                  <a:pt x="168773" y="59377"/>
                </a:lnTo>
                <a:lnTo>
                  <a:pt x="171044" y="71938"/>
                </a:lnTo>
                <a:lnTo>
                  <a:pt x="171577" y="82423"/>
                </a:lnTo>
                <a:lnTo>
                  <a:pt x="170716" y="95328"/>
                </a:lnTo>
                <a:lnTo>
                  <a:pt x="168189" y="107755"/>
                </a:lnTo>
                <a:lnTo>
                  <a:pt x="165735" y="115442"/>
                </a:lnTo>
                <a:lnTo>
                  <a:pt x="160248" y="127236"/>
                </a:lnTo>
                <a:lnTo>
                  <a:pt x="153148" y="137661"/>
                </a:lnTo>
                <a:lnTo>
                  <a:pt x="148971" y="142366"/>
                </a:lnTo>
                <a:lnTo>
                  <a:pt x="139423" y="150665"/>
                </a:lnTo>
                <a:lnTo>
                  <a:pt x="128602" y="157414"/>
                </a:lnTo>
                <a:lnTo>
                  <a:pt x="121919" y="160527"/>
                </a:lnTo>
                <a:lnTo>
                  <a:pt x="110782" y="164202"/>
                </a:lnTo>
                <a:lnTo>
                  <a:pt x="98250" y="166423"/>
                </a:lnTo>
                <a:lnTo>
                  <a:pt x="84962" y="167132"/>
                </a:lnTo>
                <a:lnTo>
                  <a:pt x="72051" y="166292"/>
                </a:lnTo>
                <a:lnTo>
                  <a:pt x="59630" y="163773"/>
                </a:lnTo>
                <a:lnTo>
                  <a:pt x="52324" y="161416"/>
                </a:lnTo>
                <a:lnTo>
                  <a:pt x="40598" y="156054"/>
                </a:lnTo>
                <a:lnTo>
                  <a:pt x="30039" y="149062"/>
                </a:lnTo>
                <a:lnTo>
                  <a:pt x="25146" y="144907"/>
                </a:lnTo>
                <a:lnTo>
                  <a:pt x="16617" y="135627"/>
                </a:lnTo>
                <a:lnTo>
                  <a:pt x="9631" y="124928"/>
                </a:lnTo>
                <a:lnTo>
                  <a:pt x="6731" y="119125"/>
                </a:lnTo>
                <a:lnTo>
                  <a:pt x="2712" y="107465"/>
                </a:lnTo>
                <a:lnTo>
                  <a:pt x="480" y="94880"/>
                </a:lnTo>
                <a:lnTo>
                  <a:pt x="0" y="85216"/>
                </a:lnTo>
                <a:lnTo>
                  <a:pt x="821" y="71902"/>
                </a:lnTo>
                <a:lnTo>
                  <a:pt x="3306" y="59512"/>
                </a:lnTo>
                <a:lnTo>
                  <a:pt x="6604" y="50037"/>
                </a:lnTo>
                <a:lnTo>
                  <a:pt x="12539" y="38430"/>
                </a:lnTo>
                <a:lnTo>
                  <a:pt x="19974" y="28205"/>
                </a:lnTo>
                <a:lnTo>
                  <a:pt x="24892" y="22987"/>
                </a:lnTo>
                <a:lnTo>
                  <a:pt x="34620" y="15043"/>
                </a:lnTo>
                <a:lnTo>
                  <a:pt x="45725" y="8691"/>
                </a:lnTo>
                <a:lnTo>
                  <a:pt x="52197" y="5968"/>
                </a:lnTo>
                <a:lnTo>
                  <a:pt x="64216" y="2376"/>
                </a:lnTo>
                <a:lnTo>
                  <a:pt x="76800" y="400"/>
                </a:lnTo>
                <a:lnTo>
                  <a:pt x="85852"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139" name="object 139"/>
          <p:cNvSpPr/>
          <p:nvPr/>
        </p:nvSpPr>
        <p:spPr>
          <a:xfrm>
            <a:off x="1587373" y="593216"/>
            <a:ext cx="62610" cy="42672"/>
          </a:xfrm>
          <a:custGeom>
            <a:avLst/>
            <a:gdLst/>
            <a:ahLst/>
            <a:cxnLst/>
            <a:rect l="l" t="t" r="r" b="b"/>
            <a:pathLst>
              <a:path w="62610" h="42672">
                <a:moveTo>
                  <a:pt x="45974" y="0"/>
                </a:moveTo>
                <a:lnTo>
                  <a:pt x="50800" y="0"/>
                </a:lnTo>
                <a:lnTo>
                  <a:pt x="54737" y="1016"/>
                </a:lnTo>
                <a:lnTo>
                  <a:pt x="57912" y="3048"/>
                </a:lnTo>
                <a:lnTo>
                  <a:pt x="61087" y="5080"/>
                </a:lnTo>
                <a:lnTo>
                  <a:pt x="62610" y="7747"/>
                </a:lnTo>
                <a:lnTo>
                  <a:pt x="62610" y="11049"/>
                </a:lnTo>
                <a:lnTo>
                  <a:pt x="62610" y="14224"/>
                </a:lnTo>
                <a:lnTo>
                  <a:pt x="61721" y="16763"/>
                </a:lnTo>
                <a:lnTo>
                  <a:pt x="59816" y="18796"/>
                </a:lnTo>
                <a:lnTo>
                  <a:pt x="57784" y="20828"/>
                </a:lnTo>
                <a:lnTo>
                  <a:pt x="54990" y="22606"/>
                </a:lnTo>
                <a:lnTo>
                  <a:pt x="51434" y="24003"/>
                </a:lnTo>
                <a:lnTo>
                  <a:pt x="47244" y="25781"/>
                </a:lnTo>
                <a:lnTo>
                  <a:pt x="41021" y="28194"/>
                </a:lnTo>
                <a:lnTo>
                  <a:pt x="32639" y="31242"/>
                </a:lnTo>
                <a:lnTo>
                  <a:pt x="21746" y="35352"/>
                </a:lnTo>
                <a:lnTo>
                  <a:pt x="9585" y="40224"/>
                </a:lnTo>
                <a:lnTo>
                  <a:pt x="3683" y="42672"/>
                </a:lnTo>
                <a:lnTo>
                  <a:pt x="0" y="38100"/>
                </a:lnTo>
                <a:lnTo>
                  <a:pt x="7493" y="30861"/>
                </a:lnTo>
                <a:lnTo>
                  <a:pt x="13335" y="25273"/>
                </a:lnTo>
                <a:lnTo>
                  <a:pt x="17271" y="21209"/>
                </a:lnTo>
                <a:lnTo>
                  <a:pt x="21209" y="17272"/>
                </a:lnTo>
                <a:lnTo>
                  <a:pt x="25273" y="12954"/>
                </a:lnTo>
                <a:lnTo>
                  <a:pt x="29464" y="8382"/>
                </a:lnTo>
                <a:lnTo>
                  <a:pt x="32385" y="5461"/>
                </a:lnTo>
                <a:lnTo>
                  <a:pt x="35052" y="3302"/>
                </a:lnTo>
                <a:lnTo>
                  <a:pt x="37718" y="1905"/>
                </a:lnTo>
                <a:lnTo>
                  <a:pt x="40259" y="635"/>
                </a:lnTo>
                <a:lnTo>
                  <a:pt x="43053" y="0"/>
                </a:lnTo>
                <a:lnTo>
                  <a:pt x="45974" y="0"/>
                </a:lnTo>
                <a:close/>
              </a:path>
            </a:pathLst>
          </a:custGeom>
          <a:ln w="10667">
            <a:solidFill>
              <a:srgbClr val="F97B2A"/>
            </a:solidFill>
          </a:ln>
        </p:spPr>
        <p:txBody>
          <a:bodyPr wrap="square" lIns="0" tIns="0" rIns="0" bIns="0" rtlCol="0">
            <a:noAutofit/>
          </a:bodyPr>
          <a:lstStyle/>
          <a:p>
            <a:endParaRPr/>
          </a:p>
        </p:txBody>
      </p:sp>
      <p:sp>
        <p:nvSpPr>
          <p:cNvPr id="140" name="object 140"/>
          <p:cNvSpPr/>
          <p:nvPr/>
        </p:nvSpPr>
        <p:spPr>
          <a:xfrm>
            <a:off x="2424938" y="728454"/>
            <a:ext cx="137401" cy="18305"/>
          </a:xfrm>
          <a:prstGeom prst="rect">
            <a:avLst/>
          </a:prstGeom>
          <a:blipFill>
            <a:blip r:embed="rId15" cstate="print"/>
            <a:stretch>
              <a:fillRect/>
            </a:stretch>
          </a:blipFill>
        </p:spPr>
        <p:txBody>
          <a:bodyPr wrap="square" lIns="0" tIns="0" rIns="0" bIns="0" rtlCol="0">
            <a:noAutofit/>
          </a:bodyPr>
          <a:lstStyle/>
          <a:p>
            <a:endParaRPr/>
          </a:p>
        </p:txBody>
      </p:sp>
      <p:sp>
        <p:nvSpPr>
          <p:cNvPr id="141" name="object 141"/>
          <p:cNvSpPr/>
          <p:nvPr/>
        </p:nvSpPr>
        <p:spPr>
          <a:xfrm>
            <a:off x="2419604" y="737607"/>
            <a:ext cx="148069" cy="0"/>
          </a:xfrm>
          <a:custGeom>
            <a:avLst/>
            <a:gdLst/>
            <a:ahLst/>
            <a:cxnLst/>
            <a:rect l="l" t="t" r="r" b="b"/>
            <a:pathLst>
              <a:path w="148069">
                <a:moveTo>
                  <a:pt x="0" y="0"/>
                </a:moveTo>
                <a:lnTo>
                  <a:pt x="148069" y="0"/>
                </a:lnTo>
              </a:path>
            </a:pathLst>
          </a:custGeom>
          <a:ln w="30243">
            <a:solidFill>
              <a:srgbClr val="F97B2A"/>
            </a:solidFill>
          </a:ln>
        </p:spPr>
        <p:txBody>
          <a:bodyPr wrap="square" lIns="0" tIns="0" rIns="0" bIns="0" rtlCol="0">
            <a:noAutofit/>
          </a:bodyPr>
          <a:lstStyle/>
          <a:p>
            <a:endParaRPr/>
          </a:p>
        </p:txBody>
      </p:sp>
      <p:sp>
        <p:nvSpPr>
          <p:cNvPr id="142" name="object 142"/>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43" name="object 143"/>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44" name="object 144"/>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45" name="object 145"/>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46" name="object 146"/>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47" name="object 147"/>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48" name="object 148"/>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49" name="object 149"/>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50" name="object 150"/>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51" name="object 151"/>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52" name="object 152"/>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53" name="object 153"/>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54" name="object 154"/>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55" name="object 155"/>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56" name="object 156"/>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57" name="object 157"/>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58" name="object 158"/>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59" name="object 159"/>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60" name="object 160"/>
          <p:cNvSpPr/>
          <p:nvPr/>
        </p:nvSpPr>
        <p:spPr>
          <a:xfrm>
            <a:off x="2644394" y="593216"/>
            <a:ext cx="2190369" cy="212852"/>
          </a:xfrm>
          <a:prstGeom prst="rect">
            <a:avLst/>
          </a:prstGeom>
          <a:blipFill>
            <a:blip r:embed="rId16" cstate="print"/>
            <a:stretch>
              <a:fillRect/>
            </a:stretch>
          </a:blipFill>
        </p:spPr>
        <p:txBody>
          <a:bodyPr wrap="square" lIns="0" tIns="0" rIns="0" bIns="0" rtlCol="0">
            <a:noAutofit/>
          </a:bodyPr>
          <a:lstStyle/>
          <a:p>
            <a:endParaRPr/>
          </a:p>
        </p:txBody>
      </p:sp>
      <p:sp>
        <p:nvSpPr>
          <p:cNvPr id="161" name="object 161"/>
          <p:cNvSpPr/>
          <p:nvPr/>
        </p:nvSpPr>
        <p:spPr>
          <a:xfrm>
            <a:off x="2644394" y="593216"/>
            <a:ext cx="2190369" cy="212852"/>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162" name="object 162"/>
          <p:cNvSpPr/>
          <p:nvPr/>
        </p:nvSpPr>
        <p:spPr>
          <a:xfrm>
            <a:off x="2681732" y="729614"/>
            <a:ext cx="56642" cy="66421"/>
          </a:xfrm>
          <a:custGeom>
            <a:avLst/>
            <a:gdLst/>
            <a:ahLst/>
            <a:cxnLst/>
            <a:rect l="l" t="t" r="r" b="b"/>
            <a:pathLst>
              <a:path w="56642" h="66421">
                <a:moveTo>
                  <a:pt x="9270" y="0"/>
                </a:moveTo>
                <a:lnTo>
                  <a:pt x="6857" y="2794"/>
                </a:lnTo>
                <a:lnTo>
                  <a:pt x="4699" y="7238"/>
                </a:lnTo>
                <a:lnTo>
                  <a:pt x="2793" y="12954"/>
                </a:lnTo>
                <a:lnTo>
                  <a:pt x="1016" y="18796"/>
                </a:lnTo>
                <a:lnTo>
                  <a:pt x="0" y="24892"/>
                </a:lnTo>
                <a:lnTo>
                  <a:pt x="0" y="31369"/>
                </a:lnTo>
                <a:lnTo>
                  <a:pt x="1770" y="45303"/>
                </a:lnTo>
                <a:lnTo>
                  <a:pt x="7083" y="56023"/>
                </a:lnTo>
                <a:lnTo>
                  <a:pt x="13207" y="63246"/>
                </a:lnTo>
                <a:lnTo>
                  <a:pt x="20193" y="66421"/>
                </a:lnTo>
                <a:lnTo>
                  <a:pt x="28829" y="66421"/>
                </a:lnTo>
                <a:lnTo>
                  <a:pt x="37592" y="66421"/>
                </a:lnTo>
                <a:lnTo>
                  <a:pt x="44323" y="63881"/>
                </a:lnTo>
                <a:lnTo>
                  <a:pt x="49275" y="58800"/>
                </a:lnTo>
                <a:lnTo>
                  <a:pt x="54101" y="53721"/>
                </a:lnTo>
                <a:lnTo>
                  <a:pt x="56642" y="47117"/>
                </a:lnTo>
                <a:lnTo>
                  <a:pt x="56642" y="38988"/>
                </a:lnTo>
                <a:lnTo>
                  <a:pt x="56642" y="33782"/>
                </a:lnTo>
                <a:lnTo>
                  <a:pt x="55499" y="29463"/>
                </a:lnTo>
                <a:lnTo>
                  <a:pt x="53212" y="26035"/>
                </a:lnTo>
                <a:lnTo>
                  <a:pt x="51054" y="22606"/>
                </a:lnTo>
                <a:lnTo>
                  <a:pt x="47879" y="19558"/>
                </a:lnTo>
                <a:lnTo>
                  <a:pt x="43687" y="16763"/>
                </a:lnTo>
                <a:lnTo>
                  <a:pt x="39497" y="14097"/>
                </a:lnTo>
                <a:lnTo>
                  <a:pt x="34162" y="11430"/>
                </a:lnTo>
                <a:lnTo>
                  <a:pt x="27686" y="8509"/>
                </a:lnTo>
                <a:lnTo>
                  <a:pt x="21209" y="5714"/>
                </a:lnTo>
                <a:lnTo>
                  <a:pt x="15112" y="2794"/>
                </a:lnTo>
                <a:lnTo>
                  <a:pt x="9270" y="0"/>
                </a:lnTo>
                <a:close/>
              </a:path>
            </a:pathLst>
          </a:custGeom>
          <a:ln w="10668">
            <a:solidFill>
              <a:srgbClr val="F97B2A"/>
            </a:solidFill>
          </a:ln>
        </p:spPr>
        <p:txBody>
          <a:bodyPr wrap="square" lIns="0" tIns="0" rIns="0" bIns="0" rtlCol="0">
            <a:noAutofit/>
          </a:bodyPr>
          <a:lstStyle/>
          <a:p>
            <a:endParaRPr/>
          </a:p>
        </p:txBody>
      </p:sp>
      <p:sp>
        <p:nvSpPr>
          <p:cNvPr id="163" name="object 163"/>
          <p:cNvSpPr/>
          <p:nvPr/>
        </p:nvSpPr>
        <p:spPr>
          <a:xfrm>
            <a:off x="4705985" y="680338"/>
            <a:ext cx="45465" cy="57276"/>
          </a:xfrm>
          <a:custGeom>
            <a:avLst/>
            <a:gdLst/>
            <a:ahLst/>
            <a:cxnLst/>
            <a:rect l="l" t="t" r="r" b="b"/>
            <a:pathLst>
              <a:path w="45465" h="57276">
                <a:moveTo>
                  <a:pt x="22605" y="0"/>
                </a:moveTo>
                <a:lnTo>
                  <a:pt x="0" y="57276"/>
                </a:lnTo>
                <a:lnTo>
                  <a:pt x="45465" y="57276"/>
                </a:lnTo>
                <a:lnTo>
                  <a:pt x="22605" y="0"/>
                </a:lnTo>
                <a:close/>
              </a:path>
            </a:pathLst>
          </a:custGeom>
          <a:ln w="10668">
            <a:solidFill>
              <a:srgbClr val="F97B2A"/>
            </a:solidFill>
          </a:ln>
        </p:spPr>
        <p:txBody>
          <a:bodyPr wrap="square" lIns="0" tIns="0" rIns="0" bIns="0" rtlCol="0">
            <a:noAutofit/>
          </a:bodyPr>
          <a:lstStyle/>
          <a:p>
            <a:endParaRPr/>
          </a:p>
        </p:txBody>
      </p:sp>
      <p:sp>
        <p:nvSpPr>
          <p:cNvPr id="164" name="object 164"/>
          <p:cNvSpPr/>
          <p:nvPr/>
        </p:nvSpPr>
        <p:spPr>
          <a:xfrm>
            <a:off x="3994404" y="649732"/>
            <a:ext cx="82296" cy="145414"/>
          </a:xfrm>
          <a:custGeom>
            <a:avLst/>
            <a:gdLst/>
            <a:ahLst/>
            <a:cxnLst/>
            <a:rect l="l" t="t" r="r" b="b"/>
            <a:pathLst>
              <a:path w="82296" h="145414">
                <a:moveTo>
                  <a:pt x="41275" y="0"/>
                </a:moveTo>
                <a:lnTo>
                  <a:pt x="28292" y="2346"/>
                </a:lnTo>
                <a:lnTo>
                  <a:pt x="17684" y="9408"/>
                </a:lnTo>
                <a:lnTo>
                  <a:pt x="10541" y="19176"/>
                </a:lnTo>
                <a:lnTo>
                  <a:pt x="6268" y="28850"/>
                </a:lnTo>
                <a:lnTo>
                  <a:pt x="3093" y="40184"/>
                </a:lnTo>
                <a:lnTo>
                  <a:pt x="1023" y="53187"/>
                </a:lnTo>
                <a:lnTo>
                  <a:pt x="68" y="67870"/>
                </a:lnTo>
                <a:lnTo>
                  <a:pt x="0" y="73405"/>
                </a:lnTo>
                <a:lnTo>
                  <a:pt x="464" y="86444"/>
                </a:lnTo>
                <a:lnTo>
                  <a:pt x="1859" y="98847"/>
                </a:lnTo>
                <a:lnTo>
                  <a:pt x="3810" y="110235"/>
                </a:lnTo>
                <a:lnTo>
                  <a:pt x="6223" y="117855"/>
                </a:lnTo>
                <a:lnTo>
                  <a:pt x="9525" y="124459"/>
                </a:lnTo>
                <a:lnTo>
                  <a:pt x="12826" y="131063"/>
                </a:lnTo>
                <a:lnTo>
                  <a:pt x="17145" y="136270"/>
                </a:lnTo>
                <a:lnTo>
                  <a:pt x="22225" y="139953"/>
                </a:lnTo>
                <a:lnTo>
                  <a:pt x="27432" y="143637"/>
                </a:lnTo>
                <a:lnTo>
                  <a:pt x="33655" y="145414"/>
                </a:lnTo>
                <a:lnTo>
                  <a:pt x="41275" y="145414"/>
                </a:lnTo>
                <a:lnTo>
                  <a:pt x="48641" y="145414"/>
                </a:lnTo>
                <a:lnTo>
                  <a:pt x="54863" y="143637"/>
                </a:lnTo>
                <a:lnTo>
                  <a:pt x="60198" y="139826"/>
                </a:lnTo>
                <a:lnTo>
                  <a:pt x="65532" y="136143"/>
                </a:lnTo>
                <a:lnTo>
                  <a:pt x="69723" y="131063"/>
                </a:lnTo>
                <a:lnTo>
                  <a:pt x="72771" y="124587"/>
                </a:lnTo>
                <a:lnTo>
                  <a:pt x="76200" y="117728"/>
                </a:lnTo>
                <a:lnTo>
                  <a:pt x="78612" y="110108"/>
                </a:lnTo>
                <a:lnTo>
                  <a:pt x="80137" y="101472"/>
                </a:lnTo>
                <a:lnTo>
                  <a:pt x="81595" y="89651"/>
                </a:lnTo>
                <a:lnTo>
                  <a:pt x="82260" y="76518"/>
                </a:lnTo>
                <a:lnTo>
                  <a:pt x="82296" y="72516"/>
                </a:lnTo>
                <a:lnTo>
                  <a:pt x="81870" y="59610"/>
                </a:lnTo>
                <a:lnTo>
                  <a:pt x="80593" y="47134"/>
                </a:lnTo>
                <a:lnTo>
                  <a:pt x="78994" y="36956"/>
                </a:lnTo>
                <a:lnTo>
                  <a:pt x="76835" y="29209"/>
                </a:lnTo>
                <a:lnTo>
                  <a:pt x="73660" y="22478"/>
                </a:lnTo>
                <a:lnTo>
                  <a:pt x="70485" y="15747"/>
                </a:lnTo>
                <a:lnTo>
                  <a:pt x="66294" y="10287"/>
                </a:lnTo>
                <a:lnTo>
                  <a:pt x="60960" y="6222"/>
                </a:lnTo>
                <a:lnTo>
                  <a:pt x="55753" y="2031"/>
                </a:lnTo>
                <a:lnTo>
                  <a:pt x="49149" y="0"/>
                </a:lnTo>
                <a:lnTo>
                  <a:pt x="41275" y="0"/>
                </a:lnTo>
                <a:close/>
              </a:path>
            </a:pathLst>
          </a:custGeom>
          <a:ln w="10667">
            <a:solidFill>
              <a:srgbClr val="F97B2A"/>
            </a:solidFill>
          </a:ln>
        </p:spPr>
        <p:txBody>
          <a:bodyPr wrap="square" lIns="0" tIns="0" rIns="0" bIns="0" rtlCol="0">
            <a:noAutofit/>
          </a:bodyPr>
          <a:lstStyle/>
          <a:p>
            <a:endParaRPr/>
          </a:p>
        </p:txBody>
      </p:sp>
      <p:sp>
        <p:nvSpPr>
          <p:cNvPr id="165" name="object 165"/>
          <p:cNvSpPr/>
          <p:nvPr/>
        </p:nvSpPr>
        <p:spPr>
          <a:xfrm>
            <a:off x="2687955" y="648462"/>
            <a:ext cx="44195" cy="60198"/>
          </a:xfrm>
          <a:custGeom>
            <a:avLst/>
            <a:gdLst/>
            <a:ahLst/>
            <a:cxnLst/>
            <a:rect l="l" t="t" r="r" b="b"/>
            <a:pathLst>
              <a:path w="44195" h="60198">
                <a:moveTo>
                  <a:pt x="22478" y="0"/>
                </a:moveTo>
                <a:lnTo>
                  <a:pt x="16001" y="0"/>
                </a:lnTo>
                <a:lnTo>
                  <a:pt x="10668" y="2159"/>
                </a:lnTo>
                <a:lnTo>
                  <a:pt x="6350" y="6730"/>
                </a:lnTo>
                <a:lnTo>
                  <a:pt x="2158" y="11302"/>
                </a:lnTo>
                <a:lnTo>
                  <a:pt x="0" y="17145"/>
                </a:lnTo>
                <a:lnTo>
                  <a:pt x="0" y="24129"/>
                </a:lnTo>
                <a:lnTo>
                  <a:pt x="0" y="29083"/>
                </a:lnTo>
                <a:lnTo>
                  <a:pt x="1015" y="33147"/>
                </a:lnTo>
                <a:lnTo>
                  <a:pt x="2793" y="36449"/>
                </a:lnTo>
                <a:lnTo>
                  <a:pt x="4699" y="39877"/>
                </a:lnTo>
                <a:lnTo>
                  <a:pt x="7365" y="42672"/>
                </a:lnTo>
                <a:lnTo>
                  <a:pt x="10794" y="45212"/>
                </a:lnTo>
                <a:lnTo>
                  <a:pt x="13843" y="47498"/>
                </a:lnTo>
                <a:lnTo>
                  <a:pt x="18287" y="50037"/>
                </a:lnTo>
                <a:lnTo>
                  <a:pt x="23875" y="52704"/>
                </a:lnTo>
                <a:lnTo>
                  <a:pt x="29590" y="55499"/>
                </a:lnTo>
                <a:lnTo>
                  <a:pt x="34670" y="58038"/>
                </a:lnTo>
                <a:lnTo>
                  <a:pt x="39115" y="60198"/>
                </a:lnTo>
                <a:lnTo>
                  <a:pt x="40767" y="56514"/>
                </a:lnTo>
                <a:lnTo>
                  <a:pt x="42037" y="51942"/>
                </a:lnTo>
                <a:lnTo>
                  <a:pt x="42925" y="46609"/>
                </a:lnTo>
                <a:lnTo>
                  <a:pt x="43687" y="41148"/>
                </a:lnTo>
                <a:lnTo>
                  <a:pt x="44195" y="35305"/>
                </a:lnTo>
                <a:lnTo>
                  <a:pt x="44195" y="28828"/>
                </a:lnTo>
                <a:lnTo>
                  <a:pt x="44195" y="20192"/>
                </a:lnTo>
                <a:lnTo>
                  <a:pt x="42290" y="13208"/>
                </a:lnTo>
                <a:lnTo>
                  <a:pt x="38353" y="7874"/>
                </a:lnTo>
                <a:lnTo>
                  <a:pt x="34543" y="2666"/>
                </a:lnTo>
                <a:lnTo>
                  <a:pt x="29209" y="0"/>
                </a:lnTo>
                <a:lnTo>
                  <a:pt x="22478" y="0"/>
                </a:lnTo>
                <a:close/>
              </a:path>
            </a:pathLst>
          </a:custGeom>
          <a:ln w="10668">
            <a:solidFill>
              <a:srgbClr val="F97B2A"/>
            </a:solidFill>
          </a:ln>
        </p:spPr>
        <p:txBody>
          <a:bodyPr wrap="square" lIns="0" tIns="0" rIns="0" bIns="0" rtlCol="0">
            <a:noAutofit/>
          </a:bodyPr>
          <a:lstStyle/>
          <a:p>
            <a:endParaRPr/>
          </a:p>
        </p:txBody>
      </p:sp>
      <p:sp>
        <p:nvSpPr>
          <p:cNvPr id="166" name="object 166"/>
          <p:cNvSpPr/>
          <p:nvPr/>
        </p:nvSpPr>
        <p:spPr>
          <a:xfrm>
            <a:off x="4310761" y="643254"/>
            <a:ext cx="151637" cy="158369"/>
          </a:xfrm>
          <a:custGeom>
            <a:avLst/>
            <a:gdLst/>
            <a:ahLst/>
            <a:cxnLst/>
            <a:rect l="l" t="t" r="r" b="b"/>
            <a:pathLst>
              <a:path w="151637" h="158369">
                <a:moveTo>
                  <a:pt x="0" y="0"/>
                </a:moveTo>
                <a:lnTo>
                  <a:pt x="140462" y="0"/>
                </a:lnTo>
                <a:lnTo>
                  <a:pt x="140462" y="40386"/>
                </a:lnTo>
                <a:lnTo>
                  <a:pt x="131952" y="40386"/>
                </a:lnTo>
                <a:lnTo>
                  <a:pt x="129793" y="34417"/>
                </a:lnTo>
                <a:lnTo>
                  <a:pt x="126111" y="28321"/>
                </a:lnTo>
                <a:lnTo>
                  <a:pt x="120776" y="22225"/>
                </a:lnTo>
                <a:lnTo>
                  <a:pt x="115442" y="16002"/>
                </a:lnTo>
                <a:lnTo>
                  <a:pt x="110236" y="12446"/>
                </a:lnTo>
                <a:lnTo>
                  <a:pt x="105028" y="11303"/>
                </a:lnTo>
                <a:lnTo>
                  <a:pt x="102742" y="10795"/>
                </a:lnTo>
                <a:lnTo>
                  <a:pt x="99694" y="10414"/>
                </a:lnTo>
                <a:lnTo>
                  <a:pt x="95758" y="10287"/>
                </a:lnTo>
                <a:lnTo>
                  <a:pt x="91693" y="10287"/>
                </a:lnTo>
                <a:lnTo>
                  <a:pt x="88391" y="10160"/>
                </a:lnTo>
                <a:lnTo>
                  <a:pt x="85851" y="10160"/>
                </a:lnTo>
                <a:lnTo>
                  <a:pt x="62864" y="10160"/>
                </a:lnTo>
                <a:lnTo>
                  <a:pt x="62864" y="71247"/>
                </a:lnTo>
                <a:lnTo>
                  <a:pt x="79121" y="71247"/>
                </a:lnTo>
                <a:lnTo>
                  <a:pt x="83185" y="71247"/>
                </a:lnTo>
                <a:lnTo>
                  <a:pt x="86994" y="70739"/>
                </a:lnTo>
                <a:lnTo>
                  <a:pt x="90297" y="69723"/>
                </a:lnTo>
                <a:lnTo>
                  <a:pt x="93599" y="68834"/>
                </a:lnTo>
                <a:lnTo>
                  <a:pt x="96647" y="66929"/>
                </a:lnTo>
                <a:lnTo>
                  <a:pt x="99440" y="64262"/>
                </a:lnTo>
                <a:lnTo>
                  <a:pt x="101218" y="62484"/>
                </a:lnTo>
                <a:lnTo>
                  <a:pt x="102869" y="59436"/>
                </a:lnTo>
                <a:lnTo>
                  <a:pt x="104648" y="55118"/>
                </a:lnTo>
                <a:lnTo>
                  <a:pt x="106425" y="50800"/>
                </a:lnTo>
                <a:lnTo>
                  <a:pt x="107568" y="47117"/>
                </a:lnTo>
                <a:lnTo>
                  <a:pt x="108076" y="43942"/>
                </a:lnTo>
                <a:lnTo>
                  <a:pt x="116586" y="43942"/>
                </a:lnTo>
                <a:lnTo>
                  <a:pt x="116586" y="109982"/>
                </a:lnTo>
                <a:lnTo>
                  <a:pt x="108076" y="109982"/>
                </a:lnTo>
                <a:lnTo>
                  <a:pt x="107568" y="106807"/>
                </a:lnTo>
                <a:lnTo>
                  <a:pt x="106425" y="102870"/>
                </a:lnTo>
                <a:lnTo>
                  <a:pt x="104648" y="98171"/>
                </a:lnTo>
                <a:lnTo>
                  <a:pt x="102869" y="93472"/>
                </a:lnTo>
                <a:lnTo>
                  <a:pt x="101091" y="90170"/>
                </a:lnTo>
                <a:lnTo>
                  <a:pt x="99440" y="88392"/>
                </a:lnTo>
                <a:lnTo>
                  <a:pt x="97027" y="85725"/>
                </a:lnTo>
                <a:lnTo>
                  <a:pt x="94106" y="83947"/>
                </a:lnTo>
                <a:lnTo>
                  <a:pt x="90804" y="82931"/>
                </a:lnTo>
                <a:lnTo>
                  <a:pt x="87375" y="81915"/>
                </a:lnTo>
                <a:lnTo>
                  <a:pt x="83565" y="81407"/>
                </a:lnTo>
                <a:lnTo>
                  <a:pt x="79121" y="81407"/>
                </a:lnTo>
                <a:lnTo>
                  <a:pt x="62864" y="81407"/>
                </a:lnTo>
                <a:lnTo>
                  <a:pt x="62864" y="127000"/>
                </a:lnTo>
                <a:lnTo>
                  <a:pt x="62864" y="131825"/>
                </a:lnTo>
                <a:lnTo>
                  <a:pt x="63246" y="135636"/>
                </a:lnTo>
                <a:lnTo>
                  <a:pt x="63880" y="138430"/>
                </a:lnTo>
                <a:lnTo>
                  <a:pt x="64642" y="141224"/>
                </a:lnTo>
                <a:lnTo>
                  <a:pt x="65912" y="143256"/>
                </a:lnTo>
                <a:lnTo>
                  <a:pt x="67817" y="144780"/>
                </a:lnTo>
                <a:lnTo>
                  <a:pt x="69723" y="146177"/>
                </a:lnTo>
                <a:lnTo>
                  <a:pt x="72262" y="147193"/>
                </a:lnTo>
                <a:lnTo>
                  <a:pt x="75564" y="147574"/>
                </a:lnTo>
                <a:lnTo>
                  <a:pt x="78739" y="148082"/>
                </a:lnTo>
                <a:lnTo>
                  <a:pt x="83185" y="148209"/>
                </a:lnTo>
                <a:lnTo>
                  <a:pt x="88773" y="148209"/>
                </a:lnTo>
                <a:lnTo>
                  <a:pt x="91312" y="148209"/>
                </a:lnTo>
                <a:lnTo>
                  <a:pt x="94487" y="148209"/>
                </a:lnTo>
                <a:lnTo>
                  <a:pt x="98171" y="148082"/>
                </a:lnTo>
                <a:lnTo>
                  <a:pt x="101726" y="148082"/>
                </a:lnTo>
                <a:lnTo>
                  <a:pt x="104901" y="147828"/>
                </a:lnTo>
                <a:lnTo>
                  <a:pt x="107696" y="147447"/>
                </a:lnTo>
                <a:lnTo>
                  <a:pt x="110871" y="147066"/>
                </a:lnTo>
                <a:lnTo>
                  <a:pt x="113791" y="146558"/>
                </a:lnTo>
                <a:lnTo>
                  <a:pt x="116459" y="145796"/>
                </a:lnTo>
                <a:lnTo>
                  <a:pt x="119252" y="145034"/>
                </a:lnTo>
                <a:lnTo>
                  <a:pt x="121158" y="144018"/>
                </a:lnTo>
                <a:lnTo>
                  <a:pt x="122554" y="142621"/>
                </a:lnTo>
                <a:lnTo>
                  <a:pt x="126111" y="138937"/>
                </a:lnTo>
                <a:lnTo>
                  <a:pt x="130175" y="133350"/>
                </a:lnTo>
                <a:lnTo>
                  <a:pt x="134619" y="125857"/>
                </a:lnTo>
                <a:lnTo>
                  <a:pt x="139064" y="118364"/>
                </a:lnTo>
                <a:lnTo>
                  <a:pt x="141986" y="112775"/>
                </a:lnTo>
                <a:lnTo>
                  <a:pt x="143383" y="109093"/>
                </a:lnTo>
                <a:lnTo>
                  <a:pt x="151637" y="109093"/>
                </a:lnTo>
                <a:lnTo>
                  <a:pt x="148589" y="158369"/>
                </a:lnTo>
                <a:lnTo>
                  <a:pt x="0" y="158369"/>
                </a:lnTo>
                <a:lnTo>
                  <a:pt x="0" y="149733"/>
                </a:lnTo>
                <a:lnTo>
                  <a:pt x="2031" y="149606"/>
                </a:lnTo>
                <a:lnTo>
                  <a:pt x="4952" y="149225"/>
                </a:lnTo>
                <a:lnTo>
                  <a:pt x="8509" y="148844"/>
                </a:lnTo>
                <a:lnTo>
                  <a:pt x="12064" y="148336"/>
                </a:lnTo>
                <a:lnTo>
                  <a:pt x="14604" y="147828"/>
                </a:lnTo>
                <a:lnTo>
                  <a:pt x="16128" y="147193"/>
                </a:lnTo>
                <a:lnTo>
                  <a:pt x="18923" y="146050"/>
                </a:lnTo>
                <a:lnTo>
                  <a:pt x="20827" y="144525"/>
                </a:lnTo>
                <a:lnTo>
                  <a:pt x="21716" y="142748"/>
                </a:lnTo>
                <a:lnTo>
                  <a:pt x="22733" y="140970"/>
                </a:lnTo>
                <a:lnTo>
                  <a:pt x="23240" y="138557"/>
                </a:lnTo>
                <a:lnTo>
                  <a:pt x="23240" y="135762"/>
                </a:lnTo>
                <a:lnTo>
                  <a:pt x="23240" y="24003"/>
                </a:lnTo>
                <a:lnTo>
                  <a:pt x="23240" y="21336"/>
                </a:lnTo>
                <a:lnTo>
                  <a:pt x="22860" y="19177"/>
                </a:lnTo>
                <a:lnTo>
                  <a:pt x="21971" y="17399"/>
                </a:lnTo>
                <a:lnTo>
                  <a:pt x="21209" y="15621"/>
                </a:lnTo>
                <a:lnTo>
                  <a:pt x="19176" y="14097"/>
                </a:lnTo>
                <a:lnTo>
                  <a:pt x="16128" y="12573"/>
                </a:lnTo>
                <a:lnTo>
                  <a:pt x="14097" y="11684"/>
                </a:lnTo>
                <a:lnTo>
                  <a:pt x="11429" y="10922"/>
                </a:lnTo>
                <a:lnTo>
                  <a:pt x="7874" y="10160"/>
                </a:lnTo>
                <a:lnTo>
                  <a:pt x="4444" y="9398"/>
                </a:lnTo>
                <a:lnTo>
                  <a:pt x="1777" y="8890"/>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67" name="object 167"/>
          <p:cNvSpPr/>
          <p:nvPr/>
        </p:nvSpPr>
        <p:spPr>
          <a:xfrm>
            <a:off x="4122166" y="643254"/>
            <a:ext cx="185928" cy="160147"/>
          </a:xfrm>
          <a:custGeom>
            <a:avLst/>
            <a:gdLst/>
            <a:ahLst/>
            <a:cxnLst/>
            <a:rect l="l" t="t" r="r" b="b"/>
            <a:pathLst>
              <a:path w="185928" h="160147">
                <a:moveTo>
                  <a:pt x="0" y="0"/>
                </a:moveTo>
                <a:lnTo>
                  <a:pt x="85851" y="0"/>
                </a:lnTo>
                <a:lnTo>
                  <a:pt x="85851" y="8509"/>
                </a:lnTo>
                <a:lnTo>
                  <a:pt x="77850" y="9525"/>
                </a:lnTo>
                <a:lnTo>
                  <a:pt x="72389" y="10541"/>
                </a:lnTo>
                <a:lnTo>
                  <a:pt x="69469" y="11557"/>
                </a:lnTo>
                <a:lnTo>
                  <a:pt x="66675" y="12700"/>
                </a:lnTo>
                <a:lnTo>
                  <a:pt x="65278" y="13970"/>
                </a:lnTo>
                <a:lnTo>
                  <a:pt x="65278" y="15621"/>
                </a:lnTo>
                <a:lnTo>
                  <a:pt x="65278" y="16510"/>
                </a:lnTo>
                <a:lnTo>
                  <a:pt x="65405" y="17399"/>
                </a:lnTo>
                <a:lnTo>
                  <a:pt x="65659" y="18287"/>
                </a:lnTo>
                <a:lnTo>
                  <a:pt x="65912" y="19177"/>
                </a:lnTo>
                <a:lnTo>
                  <a:pt x="66801" y="21971"/>
                </a:lnTo>
                <a:lnTo>
                  <a:pt x="70223" y="30878"/>
                </a:lnTo>
                <a:lnTo>
                  <a:pt x="75181" y="43100"/>
                </a:lnTo>
                <a:lnTo>
                  <a:pt x="79756" y="54102"/>
                </a:lnTo>
                <a:lnTo>
                  <a:pt x="83265" y="62523"/>
                </a:lnTo>
                <a:lnTo>
                  <a:pt x="87323" y="72339"/>
                </a:lnTo>
                <a:lnTo>
                  <a:pt x="91930" y="83551"/>
                </a:lnTo>
                <a:lnTo>
                  <a:pt x="97086" y="96158"/>
                </a:lnTo>
                <a:lnTo>
                  <a:pt x="102791" y="110161"/>
                </a:lnTo>
                <a:lnTo>
                  <a:pt x="107569" y="121920"/>
                </a:lnTo>
                <a:lnTo>
                  <a:pt x="112974" y="108499"/>
                </a:lnTo>
                <a:lnTo>
                  <a:pt x="117899" y="96171"/>
                </a:lnTo>
                <a:lnTo>
                  <a:pt x="122344" y="84925"/>
                </a:lnTo>
                <a:lnTo>
                  <a:pt x="126237" y="74930"/>
                </a:lnTo>
                <a:lnTo>
                  <a:pt x="131248" y="62109"/>
                </a:lnTo>
                <a:lnTo>
                  <a:pt x="135852" y="50348"/>
                </a:lnTo>
                <a:lnTo>
                  <a:pt x="139446" y="41148"/>
                </a:lnTo>
                <a:lnTo>
                  <a:pt x="141224" y="36322"/>
                </a:lnTo>
                <a:lnTo>
                  <a:pt x="142875" y="31877"/>
                </a:lnTo>
                <a:lnTo>
                  <a:pt x="144018" y="27812"/>
                </a:lnTo>
                <a:lnTo>
                  <a:pt x="145287" y="23622"/>
                </a:lnTo>
                <a:lnTo>
                  <a:pt x="145923" y="20574"/>
                </a:lnTo>
                <a:lnTo>
                  <a:pt x="145923" y="18415"/>
                </a:lnTo>
                <a:lnTo>
                  <a:pt x="145923" y="16002"/>
                </a:lnTo>
                <a:lnTo>
                  <a:pt x="144145" y="14097"/>
                </a:lnTo>
                <a:lnTo>
                  <a:pt x="140716" y="12446"/>
                </a:lnTo>
                <a:lnTo>
                  <a:pt x="137287" y="10922"/>
                </a:lnTo>
                <a:lnTo>
                  <a:pt x="131063" y="9652"/>
                </a:lnTo>
                <a:lnTo>
                  <a:pt x="121793" y="8890"/>
                </a:lnTo>
                <a:lnTo>
                  <a:pt x="121793" y="0"/>
                </a:lnTo>
                <a:lnTo>
                  <a:pt x="185928" y="0"/>
                </a:lnTo>
                <a:lnTo>
                  <a:pt x="185928" y="8890"/>
                </a:lnTo>
                <a:lnTo>
                  <a:pt x="183514" y="9144"/>
                </a:lnTo>
                <a:lnTo>
                  <a:pt x="181229" y="9652"/>
                </a:lnTo>
                <a:lnTo>
                  <a:pt x="178943" y="10287"/>
                </a:lnTo>
                <a:lnTo>
                  <a:pt x="176657" y="10922"/>
                </a:lnTo>
                <a:lnTo>
                  <a:pt x="174371" y="12065"/>
                </a:lnTo>
                <a:lnTo>
                  <a:pt x="172085" y="13462"/>
                </a:lnTo>
                <a:lnTo>
                  <a:pt x="168783" y="15240"/>
                </a:lnTo>
                <a:lnTo>
                  <a:pt x="166370" y="17272"/>
                </a:lnTo>
                <a:lnTo>
                  <a:pt x="164592" y="19431"/>
                </a:lnTo>
                <a:lnTo>
                  <a:pt x="162813" y="21462"/>
                </a:lnTo>
                <a:lnTo>
                  <a:pt x="161162" y="24384"/>
                </a:lnTo>
                <a:lnTo>
                  <a:pt x="159385" y="28194"/>
                </a:lnTo>
                <a:lnTo>
                  <a:pt x="157099" y="33274"/>
                </a:lnTo>
                <a:lnTo>
                  <a:pt x="153924" y="40767"/>
                </a:lnTo>
                <a:lnTo>
                  <a:pt x="149733" y="50673"/>
                </a:lnTo>
                <a:lnTo>
                  <a:pt x="145144" y="61396"/>
                </a:lnTo>
                <a:lnTo>
                  <a:pt x="140128" y="73158"/>
                </a:lnTo>
                <a:lnTo>
                  <a:pt x="135382" y="84328"/>
                </a:lnTo>
                <a:lnTo>
                  <a:pt x="130779" y="95351"/>
                </a:lnTo>
                <a:lnTo>
                  <a:pt x="125896" y="107007"/>
                </a:lnTo>
                <a:lnTo>
                  <a:pt x="120756" y="119320"/>
                </a:lnTo>
                <a:lnTo>
                  <a:pt x="119887" y="121412"/>
                </a:lnTo>
                <a:lnTo>
                  <a:pt x="114956" y="133520"/>
                </a:lnTo>
                <a:lnTo>
                  <a:pt x="110116" y="145327"/>
                </a:lnTo>
                <a:lnTo>
                  <a:pt x="105388" y="156810"/>
                </a:lnTo>
                <a:lnTo>
                  <a:pt x="104012" y="160147"/>
                </a:lnTo>
                <a:lnTo>
                  <a:pt x="81661" y="160147"/>
                </a:lnTo>
                <a:lnTo>
                  <a:pt x="76920" y="148543"/>
                </a:lnTo>
                <a:lnTo>
                  <a:pt x="72148" y="136887"/>
                </a:lnTo>
                <a:lnTo>
                  <a:pt x="67346" y="125179"/>
                </a:lnTo>
                <a:lnTo>
                  <a:pt x="62518" y="113419"/>
                </a:lnTo>
                <a:lnTo>
                  <a:pt x="57664" y="101607"/>
                </a:lnTo>
                <a:lnTo>
                  <a:pt x="52790" y="89742"/>
                </a:lnTo>
                <a:lnTo>
                  <a:pt x="49784" y="82423"/>
                </a:lnTo>
                <a:lnTo>
                  <a:pt x="43307" y="66618"/>
                </a:lnTo>
                <a:lnTo>
                  <a:pt x="37705" y="53028"/>
                </a:lnTo>
                <a:lnTo>
                  <a:pt x="32986" y="41644"/>
                </a:lnTo>
                <a:lnTo>
                  <a:pt x="29157" y="32460"/>
                </a:lnTo>
                <a:lnTo>
                  <a:pt x="27050" y="27432"/>
                </a:lnTo>
                <a:lnTo>
                  <a:pt x="25273" y="23749"/>
                </a:lnTo>
                <a:lnTo>
                  <a:pt x="23622" y="20955"/>
                </a:lnTo>
                <a:lnTo>
                  <a:pt x="22098" y="19050"/>
                </a:lnTo>
                <a:lnTo>
                  <a:pt x="20447" y="17145"/>
                </a:lnTo>
                <a:lnTo>
                  <a:pt x="17907" y="15240"/>
                </a:lnTo>
                <a:lnTo>
                  <a:pt x="14350" y="13208"/>
                </a:lnTo>
                <a:lnTo>
                  <a:pt x="11937" y="11811"/>
                </a:lnTo>
                <a:lnTo>
                  <a:pt x="9651" y="10795"/>
                </a:lnTo>
                <a:lnTo>
                  <a:pt x="7747" y="10287"/>
                </a:lnTo>
                <a:lnTo>
                  <a:pt x="5842" y="9652"/>
                </a:lnTo>
                <a:lnTo>
                  <a:pt x="3175" y="9144"/>
                </a:lnTo>
                <a:lnTo>
                  <a:pt x="0" y="8762"/>
                </a:lnTo>
                <a:lnTo>
                  <a:pt x="0" y="0"/>
                </a:lnTo>
                <a:close/>
              </a:path>
            </a:pathLst>
          </a:custGeom>
          <a:ln w="10667">
            <a:solidFill>
              <a:srgbClr val="F97B2A"/>
            </a:solidFill>
          </a:ln>
        </p:spPr>
        <p:txBody>
          <a:bodyPr wrap="square" lIns="0" tIns="0" rIns="0" bIns="0" rtlCol="0">
            <a:noAutofit/>
          </a:bodyPr>
          <a:lstStyle/>
          <a:p>
            <a:endParaRPr/>
          </a:p>
        </p:txBody>
      </p:sp>
      <p:sp>
        <p:nvSpPr>
          <p:cNvPr id="168" name="object 168"/>
          <p:cNvSpPr/>
          <p:nvPr/>
        </p:nvSpPr>
        <p:spPr>
          <a:xfrm>
            <a:off x="3792601" y="643254"/>
            <a:ext cx="148971" cy="158369"/>
          </a:xfrm>
          <a:custGeom>
            <a:avLst/>
            <a:gdLst/>
            <a:ahLst/>
            <a:cxnLst/>
            <a:rect l="l" t="t" r="r" b="b"/>
            <a:pathLst>
              <a:path w="148971" h="158369">
                <a:moveTo>
                  <a:pt x="0" y="0"/>
                </a:moveTo>
                <a:lnTo>
                  <a:pt x="86995" y="0"/>
                </a:lnTo>
                <a:lnTo>
                  <a:pt x="86995" y="8762"/>
                </a:lnTo>
                <a:lnTo>
                  <a:pt x="84582" y="8890"/>
                </a:lnTo>
                <a:lnTo>
                  <a:pt x="81787" y="9271"/>
                </a:lnTo>
                <a:lnTo>
                  <a:pt x="78486" y="9652"/>
                </a:lnTo>
                <a:lnTo>
                  <a:pt x="75311" y="10033"/>
                </a:lnTo>
                <a:lnTo>
                  <a:pt x="72516" y="10668"/>
                </a:lnTo>
                <a:lnTo>
                  <a:pt x="70103" y="11430"/>
                </a:lnTo>
                <a:lnTo>
                  <a:pt x="67183" y="12319"/>
                </a:lnTo>
                <a:lnTo>
                  <a:pt x="65277" y="13843"/>
                </a:lnTo>
                <a:lnTo>
                  <a:pt x="64262" y="15875"/>
                </a:lnTo>
                <a:lnTo>
                  <a:pt x="63373" y="18034"/>
                </a:lnTo>
                <a:lnTo>
                  <a:pt x="62864" y="20320"/>
                </a:lnTo>
                <a:lnTo>
                  <a:pt x="62864" y="22860"/>
                </a:lnTo>
                <a:lnTo>
                  <a:pt x="62864" y="127000"/>
                </a:lnTo>
                <a:lnTo>
                  <a:pt x="62864" y="131953"/>
                </a:lnTo>
                <a:lnTo>
                  <a:pt x="63119" y="135890"/>
                </a:lnTo>
                <a:lnTo>
                  <a:pt x="63881" y="138684"/>
                </a:lnTo>
                <a:lnTo>
                  <a:pt x="64515" y="141478"/>
                </a:lnTo>
                <a:lnTo>
                  <a:pt x="65786" y="143510"/>
                </a:lnTo>
                <a:lnTo>
                  <a:pt x="67818" y="144907"/>
                </a:lnTo>
                <a:lnTo>
                  <a:pt x="69723" y="146304"/>
                </a:lnTo>
                <a:lnTo>
                  <a:pt x="72389" y="147193"/>
                </a:lnTo>
                <a:lnTo>
                  <a:pt x="75819" y="147700"/>
                </a:lnTo>
                <a:lnTo>
                  <a:pt x="79248" y="148082"/>
                </a:lnTo>
                <a:lnTo>
                  <a:pt x="84074" y="148209"/>
                </a:lnTo>
                <a:lnTo>
                  <a:pt x="90170" y="148209"/>
                </a:lnTo>
                <a:lnTo>
                  <a:pt x="96138" y="148209"/>
                </a:lnTo>
                <a:lnTo>
                  <a:pt x="101981" y="147955"/>
                </a:lnTo>
                <a:lnTo>
                  <a:pt x="107569" y="147193"/>
                </a:lnTo>
                <a:lnTo>
                  <a:pt x="113157" y="146431"/>
                </a:lnTo>
                <a:lnTo>
                  <a:pt x="117221" y="144907"/>
                </a:lnTo>
                <a:lnTo>
                  <a:pt x="119634" y="142621"/>
                </a:lnTo>
                <a:lnTo>
                  <a:pt x="123444" y="138811"/>
                </a:lnTo>
                <a:lnTo>
                  <a:pt x="127381" y="133477"/>
                </a:lnTo>
                <a:lnTo>
                  <a:pt x="131318" y="126492"/>
                </a:lnTo>
                <a:lnTo>
                  <a:pt x="135254" y="119634"/>
                </a:lnTo>
                <a:lnTo>
                  <a:pt x="138429" y="113411"/>
                </a:lnTo>
                <a:lnTo>
                  <a:pt x="140843" y="107569"/>
                </a:lnTo>
                <a:lnTo>
                  <a:pt x="148971" y="107569"/>
                </a:lnTo>
                <a:lnTo>
                  <a:pt x="145923" y="158369"/>
                </a:lnTo>
                <a:lnTo>
                  <a:pt x="0" y="158369"/>
                </a:lnTo>
                <a:lnTo>
                  <a:pt x="0" y="149733"/>
                </a:lnTo>
                <a:lnTo>
                  <a:pt x="2666" y="149479"/>
                </a:lnTo>
                <a:lnTo>
                  <a:pt x="5714" y="149098"/>
                </a:lnTo>
                <a:lnTo>
                  <a:pt x="9144" y="148590"/>
                </a:lnTo>
                <a:lnTo>
                  <a:pt x="12700" y="148209"/>
                </a:lnTo>
                <a:lnTo>
                  <a:pt x="14986" y="147700"/>
                </a:lnTo>
                <a:lnTo>
                  <a:pt x="16128" y="147193"/>
                </a:lnTo>
                <a:lnTo>
                  <a:pt x="18796" y="146177"/>
                </a:lnTo>
                <a:lnTo>
                  <a:pt x="20574" y="144780"/>
                </a:lnTo>
                <a:lnTo>
                  <a:pt x="21716" y="142875"/>
                </a:lnTo>
                <a:lnTo>
                  <a:pt x="22733" y="141097"/>
                </a:lnTo>
                <a:lnTo>
                  <a:pt x="23240" y="138684"/>
                </a:lnTo>
                <a:lnTo>
                  <a:pt x="23240" y="135762"/>
                </a:lnTo>
                <a:lnTo>
                  <a:pt x="23240" y="24003"/>
                </a:lnTo>
                <a:lnTo>
                  <a:pt x="23240" y="21336"/>
                </a:lnTo>
                <a:lnTo>
                  <a:pt x="22860" y="19177"/>
                </a:lnTo>
                <a:lnTo>
                  <a:pt x="21971" y="17399"/>
                </a:lnTo>
                <a:lnTo>
                  <a:pt x="21209" y="15621"/>
                </a:lnTo>
                <a:lnTo>
                  <a:pt x="19176" y="14097"/>
                </a:lnTo>
                <a:lnTo>
                  <a:pt x="16128" y="12573"/>
                </a:lnTo>
                <a:lnTo>
                  <a:pt x="13715" y="11557"/>
                </a:lnTo>
                <a:lnTo>
                  <a:pt x="11049" y="10795"/>
                </a:lnTo>
                <a:lnTo>
                  <a:pt x="7747" y="10160"/>
                </a:lnTo>
                <a:lnTo>
                  <a:pt x="4572" y="9525"/>
                </a:lnTo>
                <a:lnTo>
                  <a:pt x="1904" y="9017"/>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69" name="object 169"/>
          <p:cNvSpPr/>
          <p:nvPr/>
        </p:nvSpPr>
        <p:spPr>
          <a:xfrm>
            <a:off x="1219200" y="381000"/>
            <a:ext cx="183769" cy="162814"/>
          </a:xfrm>
          <a:custGeom>
            <a:avLst/>
            <a:gdLst/>
            <a:ahLst/>
            <a:cxnLst/>
            <a:rect l="l" t="t" r="r" b="b"/>
            <a:pathLst>
              <a:path w="183769" h="162814">
                <a:moveTo>
                  <a:pt x="0" y="0"/>
                </a:moveTo>
                <a:lnTo>
                  <a:pt x="83058" y="0"/>
                </a:lnTo>
                <a:lnTo>
                  <a:pt x="83058" y="8509"/>
                </a:lnTo>
                <a:lnTo>
                  <a:pt x="80772" y="8636"/>
                </a:lnTo>
                <a:lnTo>
                  <a:pt x="78359" y="8890"/>
                </a:lnTo>
                <a:lnTo>
                  <a:pt x="75819" y="9398"/>
                </a:lnTo>
                <a:lnTo>
                  <a:pt x="73406" y="9779"/>
                </a:lnTo>
                <a:lnTo>
                  <a:pt x="70865" y="10414"/>
                </a:lnTo>
                <a:lnTo>
                  <a:pt x="68325" y="11175"/>
                </a:lnTo>
                <a:lnTo>
                  <a:pt x="65532" y="12065"/>
                </a:lnTo>
                <a:lnTo>
                  <a:pt x="63626" y="13589"/>
                </a:lnTo>
                <a:lnTo>
                  <a:pt x="62737" y="15621"/>
                </a:lnTo>
                <a:lnTo>
                  <a:pt x="61722" y="17780"/>
                </a:lnTo>
                <a:lnTo>
                  <a:pt x="61213" y="20066"/>
                </a:lnTo>
                <a:lnTo>
                  <a:pt x="61213" y="22733"/>
                </a:lnTo>
                <a:lnTo>
                  <a:pt x="61213" y="102616"/>
                </a:lnTo>
                <a:lnTo>
                  <a:pt x="62511" y="117700"/>
                </a:lnTo>
                <a:lnTo>
                  <a:pt x="66427" y="129538"/>
                </a:lnTo>
                <a:lnTo>
                  <a:pt x="71627" y="136906"/>
                </a:lnTo>
                <a:lnTo>
                  <a:pt x="81316" y="143704"/>
                </a:lnTo>
                <a:lnTo>
                  <a:pt x="94018" y="147127"/>
                </a:lnTo>
                <a:lnTo>
                  <a:pt x="101726" y="147574"/>
                </a:lnTo>
                <a:lnTo>
                  <a:pt x="115563" y="145778"/>
                </a:lnTo>
                <a:lnTo>
                  <a:pt x="126824" y="140390"/>
                </a:lnTo>
                <a:lnTo>
                  <a:pt x="132079" y="135762"/>
                </a:lnTo>
                <a:lnTo>
                  <a:pt x="138429" y="126173"/>
                </a:lnTo>
                <a:lnTo>
                  <a:pt x="142105" y="113882"/>
                </a:lnTo>
                <a:lnTo>
                  <a:pt x="143128" y="100965"/>
                </a:lnTo>
                <a:lnTo>
                  <a:pt x="143128" y="47244"/>
                </a:lnTo>
                <a:lnTo>
                  <a:pt x="143128" y="37719"/>
                </a:lnTo>
                <a:lnTo>
                  <a:pt x="142494" y="30607"/>
                </a:lnTo>
                <a:lnTo>
                  <a:pt x="141224" y="25908"/>
                </a:lnTo>
                <a:lnTo>
                  <a:pt x="139953" y="21082"/>
                </a:lnTo>
                <a:lnTo>
                  <a:pt x="137922" y="17780"/>
                </a:lnTo>
                <a:lnTo>
                  <a:pt x="135254" y="15621"/>
                </a:lnTo>
                <a:lnTo>
                  <a:pt x="133350" y="13970"/>
                </a:lnTo>
                <a:lnTo>
                  <a:pt x="129921" y="12573"/>
                </a:lnTo>
                <a:lnTo>
                  <a:pt x="125095" y="11175"/>
                </a:lnTo>
                <a:lnTo>
                  <a:pt x="120269" y="9906"/>
                </a:lnTo>
                <a:lnTo>
                  <a:pt x="116966" y="9017"/>
                </a:lnTo>
                <a:lnTo>
                  <a:pt x="115062" y="8762"/>
                </a:lnTo>
                <a:lnTo>
                  <a:pt x="115062" y="0"/>
                </a:lnTo>
                <a:lnTo>
                  <a:pt x="183769" y="0"/>
                </a:lnTo>
                <a:lnTo>
                  <a:pt x="183769" y="8762"/>
                </a:lnTo>
                <a:lnTo>
                  <a:pt x="181610" y="8890"/>
                </a:lnTo>
                <a:lnTo>
                  <a:pt x="178562" y="9398"/>
                </a:lnTo>
                <a:lnTo>
                  <a:pt x="174498" y="10287"/>
                </a:lnTo>
                <a:lnTo>
                  <a:pt x="170434" y="11049"/>
                </a:lnTo>
                <a:lnTo>
                  <a:pt x="167004" y="12319"/>
                </a:lnTo>
                <a:lnTo>
                  <a:pt x="164211" y="14350"/>
                </a:lnTo>
                <a:lnTo>
                  <a:pt x="161416" y="16129"/>
                </a:lnTo>
                <a:lnTo>
                  <a:pt x="159385" y="19558"/>
                </a:lnTo>
                <a:lnTo>
                  <a:pt x="158241" y="24384"/>
                </a:lnTo>
                <a:lnTo>
                  <a:pt x="157099" y="29210"/>
                </a:lnTo>
                <a:lnTo>
                  <a:pt x="156590" y="36449"/>
                </a:lnTo>
                <a:lnTo>
                  <a:pt x="156590" y="46100"/>
                </a:lnTo>
                <a:lnTo>
                  <a:pt x="156590" y="105029"/>
                </a:lnTo>
                <a:lnTo>
                  <a:pt x="155199" y="118803"/>
                </a:lnTo>
                <a:lnTo>
                  <a:pt x="151048" y="130973"/>
                </a:lnTo>
                <a:lnTo>
                  <a:pt x="144171" y="141539"/>
                </a:lnTo>
                <a:lnTo>
                  <a:pt x="138937" y="146939"/>
                </a:lnTo>
                <a:lnTo>
                  <a:pt x="129085" y="154039"/>
                </a:lnTo>
                <a:lnTo>
                  <a:pt x="117743" y="159058"/>
                </a:lnTo>
                <a:lnTo>
                  <a:pt x="104887" y="161982"/>
                </a:lnTo>
                <a:lnTo>
                  <a:pt x="92201" y="162814"/>
                </a:lnTo>
                <a:lnTo>
                  <a:pt x="77306" y="161970"/>
                </a:lnTo>
                <a:lnTo>
                  <a:pt x="64041" y="159450"/>
                </a:lnTo>
                <a:lnTo>
                  <a:pt x="52426" y="155275"/>
                </a:lnTo>
                <a:lnTo>
                  <a:pt x="42481" y="149464"/>
                </a:lnTo>
                <a:lnTo>
                  <a:pt x="31155" y="138218"/>
                </a:lnTo>
                <a:lnTo>
                  <a:pt x="25173" y="127173"/>
                </a:lnTo>
                <a:lnTo>
                  <a:pt x="21947" y="114311"/>
                </a:lnTo>
                <a:lnTo>
                  <a:pt x="21336" y="104775"/>
                </a:lnTo>
                <a:lnTo>
                  <a:pt x="21336" y="23749"/>
                </a:lnTo>
                <a:lnTo>
                  <a:pt x="21336" y="21209"/>
                </a:lnTo>
                <a:lnTo>
                  <a:pt x="20827" y="18923"/>
                </a:lnTo>
                <a:lnTo>
                  <a:pt x="19812" y="17145"/>
                </a:lnTo>
                <a:lnTo>
                  <a:pt x="18923" y="15240"/>
                </a:lnTo>
                <a:lnTo>
                  <a:pt x="16890" y="13589"/>
                </a:lnTo>
                <a:lnTo>
                  <a:pt x="14097" y="12065"/>
                </a:lnTo>
                <a:lnTo>
                  <a:pt x="12191" y="11049"/>
                </a:lnTo>
                <a:lnTo>
                  <a:pt x="9778" y="10287"/>
                </a:lnTo>
                <a:lnTo>
                  <a:pt x="6985" y="9779"/>
                </a:lnTo>
                <a:lnTo>
                  <a:pt x="4190" y="9144"/>
                </a:lnTo>
                <a:lnTo>
                  <a:pt x="1904" y="8762"/>
                </a:lnTo>
                <a:lnTo>
                  <a:pt x="0" y="8509"/>
                </a:lnTo>
                <a:lnTo>
                  <a:pt x="0" y="0"/>
                </a:lnTo>
                <a:close/>
              </a:path>
            </a:pathLst>
          </a:custGeom>
          <a:ln w="10668">
            <a:solidFill>
              <a:srgbClr val="F97B2A"/>
            </a:solidFill>
          </a:ln>
        </p:spPr>
        <p:txBody>
          <a:bodyPr wrap="square" lIns="0" tIns="0" rIns="0" bIns="0" rtlCol="0">
            <a:noAutofit/>
          </a:bodyPr>
          <a:lstStyle/>
          <a:p>
            <a:endParaRPr/>
          </a:p>
        </p:txBody>
      </p:sp>
      <p:sp>
        <p:nvSpPr>
          <p:cNvPr id="170" name="object 170"/>
          <p:cNvSpPr/>
          <p:nvPr/>
        </p:nvSpPr>
        <p:spPr>
          <a:xfrm>
            <a:off x="3190367" y="643254"/>
            <a:ext cx="186308" cy="158369"/>
          </a:xfrm>
          <a:custGeom>
            <a:avLst/>
            <a:gdLst/>
            <a:ahLst/>
            <a:cxnLst/>
            <a:rect l="l" t="t" r="r" b="b"/>
            <a:pathLst>
              <a:path w="186308" h="158369">
                <a:moveTo>
                  <a:pt x="0" y="0"/>
                </a:moveTo>
                <a:lnTo>
                  <a:pt x="86994" y="0"/>
                </a:lnTo>
                <a:lnTo>
                  <a:pt x="86994" y="8762"/>
                </a:lnTo>
                <a:lnTo>
                  <a:pt x="84708" y="8890"/>
                </a:lnTo>
                <a:lnTo>
                  <a:pt x="81915" y="9271"/>
                </a:lnTo>
                <a:lnTo>
                  <a:pt x="78612" y="9652"/>
                </a:lnTo>
                <a:lnTo>
                  <a:pt x="75437" y="10033"/>
                </a:lnTo>
                <a:lnTo>
                  <a:pt x="72643" y="10668"/>
                </a:lnTo>
                <a:lnTo>
                  <a:pt x="70357" y="11430"/>
                </a:lnTo>
                <a:lnTo>
                  <a:pt x="67436" y="12319"/>
                </a:lnTo>
                <a:lnTo>
                  <a:pt x="65531" y="13843"/>
                </a:lnTo>
                <a:lnTo>
                  <a:pt x="64516" y="16002"/>
                </a:lnTo>
                <a:lnTo>
                  <a:pt x="63627" y="18034"/>
                </a:lnTo>
                <a:lnTo>
                  <a:pt x="63118" y="20320"/>
                </a:lnTo>
                <a:lnTo>
                  <a:pt x="63118" y="22860"/>
                </a:lnTo>
                <a:lnTo>
                  <a:pt x="63118" y="76200"/>
                </a:lnTo>
                <a:lnTo>
                  <a:pt x="67818" y="76200"/>
                </a:lnTo>
                <a:lnTo>
                  <a:pt x="76324" y="68364"/>
                </a:lnTo>
                <a:lnTo>
                  <a:pt x="86111" y="59103"/>
                </a:lnTo>
                <a:lnTo>
                  <a:pt x="88137" y="57150"/>
                </a:lnTo>
                <a:lnTo>
                  <a:pt x="98356" y="47123"/>
                </a:lnTo>
                <a:lnTo>
                  <a:pt x="106044" y="38862"/>
                </a:lnTo>
                <a:lnTo>
                  <a:pt x="112013" y="32258"/>
                </a:lnTo>
                <a:lnTo>
                  <a:pt x="116458" y="27050"/>
                </a:lnTo>
                <a:lnTo>
                  <a:pt x="119125" y="23114"/>
                </a:lnTo>
                <a:lnTo>
                  <a:pt x="121919" y="19304"/>
                </a:lnTo>
                <a:lnTo>
                  <a:pt x="123317" y="15875"/>
                </a:lnTo>
                <a:lnTo>
                  <a:pt x="123317" y="13081"/>
                </a:lnTo>
                <a:lnTo>
                  <a:pt x="123317" y="11811"/>
                </a:lnTo>
                <a:lnTo>
                  <a:pt x="122046" y="10795"/>
                </a:lnTo>
                <a:lnTo>
                  <a:pt x="119380" y="10160"/>
                </a:lnTo>
                <a:lnTo>
                  <a:pt x="116712" y="9525"/>
                </a:lnTo>
                <a:lnTo>
                  <a:pt x="112521" y="9017"/>
                </a:lnTo>
                <a:lnTo>
                  <a:pt x="107060" y="8762"/>
                </a:lnTo>
                <a:lnTo>
                  <a:pt x="107060" y="0"/>
                </a:lnTo>
                <a:lnTo>
                  <a:pt x="175894" y="0"/>
                </a:lnTo>
                <a:lnTo>
                  <a:pt x="175894" y="8762"/>
                </a:lnTo>
                <a:lnTo>
                  <a:pt x="167640" y="9652"/>
                </a:lnTo>
                <a:lnTo>
                  <a:pt x="160655" y="11175"/>
                </a:lnTo>
                <a:lnTo>
                  <a:pt x="154940" y="13208"/>
                </a:lnTo>
                <a:lnTo>
                  <a:pt x="149352" y="15367"/>
                </a:lnTo>
                <a:lnTo>
                  <a:pt x="143763" y="18923"/>
                </a:lnTo>
                <a:lnTo>
                  <a:pt x="138175" y="23875"/>
                </a:lnTo>
                <a:lnTo>
                  <a:pt x="127885" y="33294"/>
                </a:lnTo>
                <a:lnTo>
                  <a:pt x="119453" y="41457"/>
                </a:lnTo>
                <a:lnTo>
                  <a:pt x="110649" y="50376"/>
                </a:lnTo>
                <a:lnTo>
                  <a:pt x="101060" y="60066"/>
                </a:lnTo>
                <a:lnTo>
                  <a:pt x="98552" y="62611"/>
                </a:lnTo>
                <a:lnTo>
                  <a:pt x="105634" y="71199"/>
                </a:lnTo>
                <a:lnTo>
                  <a:pt x="113489" y="80952"/>
                </a:lnTo>
                <a:lnTo>
                  <a:pt x="122162" y="91869"/>
                </a:lnTo>
                <a:lnTo>
                  <a:pt x="124332" y="94615"/>
                </a:lnTo>
                <a:lnTo>
                  <a:pt x="132364" y="104627"/>
                </a:lnTo>
                <a:lnTo>
                  <a:pt x="140380" y="114532"/>
                </a:lnTo>
                <a:lnTo>
                  <a:pt x="148368" y="124328"/>
                </a:lnTo>
                <a:lnTo>
                  <a:pt x="154305" y="131572"/>
                </a:lnTo>
                <a:lnTo>
                  <a:pt x="156844" y="134620"/>
                </a:lnTo>
                <a:lnTo>
                  <a:pt x="159766" y="137541"/>
                </a:lnTo>
                <a:lnTo>
                  <a:pt x="163068" y="140335"/>
                </a:lnTo>
                <a:lnTo>
                  <a:pt x="166369" y="143002"/>
                </a:lnTo>
                <a:lnTo>
                  <a:pt x="169925" y="145287"/>
                </a:lnTo>
                <a:lnTo>
                  <a:pt x="173862" y="147066"/>
                </a:lnTo>
                <a:lnTo>
                  <a:pt x="175768" y="147828"/>
                </a:lnTo>
                <a:lnTo>
                  <a:pt x="177799" y="148462"/>
                </a:lnTo>
                <a:lnTo>
                  <a:pt x="180212" y="148971"/>
                </a:lnTo>
                <a:lnTo>
                  <a:pt x="182625" y="149352"/>
                </a:lnTo>
                <a:lnTo>
                  <a:pt x="184657" y="149606"/>
                </a:lnTo>
                <a:lnTo>
                  <a:pt x="186308" y="149733"/>
                </a:lnTo>
                <a:lnTo>
                  <a:pt x="186308" y="158369"/>
                </a:lnTo>
                <a:lnTo>
                  <a:pt x="123570" y="158369"/>
                </a:lnTo>
                <a:lnTo>
                  <a:pt x="115723" y="146533"/>
                </a:lnTo>
                <a:lnTo>
                  <a:pt x="108313" y="135864"/>
                </a:lnTo>
                <a:lnTo>
                  <a:pt x="101339" y="126345"/>
                </a:lnTo>
                <a:lnTo>
                  <a:pt x="98043" y="122047"/>
                </a:lnTo>
                <a:lnTo>
                  <a:pt x="91393" y="113555"/>
                </a:lnTo>
                <a:lnTo>
                  <a:pt x="83830" y="103984"/>
                </a:lnTo>
                <a:lnTo>
                  <a:pt x="75341" y="93318"/>
                </a:lnTo>
                <a:lnTo>
                  <a:pt x="68960" y="85344"/>
                </a:lnTo>
                <a:lnTo>
                  <a:pt x="63118" y="85344"/>
                </a:lnTo>
                <a:lnTo>
                  <a:pt x="63118" y="135128"/>
                </a:lnTo>
                <a:lnTo>
                  <a:pt x="63118" y="137795"/>
                </a:lnTo>
                <a:lnTo>
                  <a:pt x="63627" y="140081"/>
                </a:lnTo>
                <a:lnTo>
                  <a:pt x="64516" y="141859"/>
                </a:lnTo>
                <a:lnTo>
                  <a:pt x="65531" y="143764"/>
                </a:lnTo>
                <a:lnTo>
                  <a:pt x="67436" y="145287"/>
                </a:lnTo>
                <a:lnTo>
                  <a:pt x="70357" y="146558"/>
                </a:lnTo>
                <a:lnTo>
                  <a:pt x="71755" y="147193"/>
                </a:lnTo>
                <a:lnTo>
                  <a:pt x="73659" y="147828"/>
                </a:lnTo>
                <a:lnTo>
                  <a:pt x="76327" y="148336"/>
                </a:lnTo>
                <a:lnTo>
                  <a:pt x="78993" y="148971"/>
                </a:lnTo>
                <a:lnTo>
                  <a:pt x="81533" y="149352"/>
                </a:lnTo>
                <a:lnTo>
                  <a:pt x="84200" y="149733"/>
                </a:lnTo>
                <a:lnTo>
                  <a:pt x="84200" y="158369"/>
                </a:lnTo>
                <a:lnTo>
                  <a:pt x="0" y="158369"/>
                </a:lnTo>
                <a:lnTo>
                  <a:pt x="0" y="149733"/>
                </a:lnTo>
                <a:lnTo>
                  <a:pt x="2031" y="149606"/>
                </a:lnTo>
                <a:lnTo>
                  <a:pt x="4825" y="149352"/>
                </a:lnTo>
                <a:lnTo>
                  <a:pt x="8508" y="149098"/>
                </a:lnTo>
                <a:lnTo>
                  <a:pt x="12191" y="148717"/>
                </a:lnTo>
                <a:lnTo>
                  <a:pt x="14858" y="148336"/>
                </a:lnTo>
                <a:lnTo>
                  <a:pt x="16382" y="147700"/>
                </a:lnTo>
                <a:lnTo>
                  <a:pt x="19050" y="146685"/>
                </a:lnTo>
                <a:lnTo>
                  <a:pt x="20827" y="145161"/>
                </a:lnTo>
                <a:lnTo>
                  <a:pt x="21970" y="143383"/>
                </a:lnTo>
                <a:lnTo>
                  <a:pt x="22987" y="141478"/>
                </a:lnTo>
                <a:lnTo>
                  <a:pt x="23494" y="139192"/>
                </a:lnTo>
                <a:lnTo>
                  <a:pt x="23494" y="136271"/>
                </a:lnTo>
                <a:lnTo>
                  <a:pt x="23494" y="24003"/>
                </a:lnTo>
                <a:lnTo>
                  <a:pt x="23494" y="21462"/>
                </a:lnTo>
                <a:lnTo>
                  <a:pt x="22987" y="19177"/>
                </a:lnTo>
                <a:lnTo>
                  <a:pt x="22097" y="17399"/>
                </a:lnTo>
                <a:lnTo>
                  <a:pt x="21208" y="15621"/>
                </a:lnTo>
                <a:lnTo>
                  <a:pt x="19303" y="14097"/>
                </a:lnTo>
                <a:lnTo>
                  <a:pt x="16382" y="12573"/>
                </a:lnTo>
                <a:lnTo>
                  <a:pt x="13969" y="11557"/>
                </a:lnTo>
                <a:lnTo>
                  <a:pt x="11175" y="10795"/>
                </a:lnTo>
                <a:lnTo>
                  <a:pt x="8000" y="10033"/>
                </a:lnTo>
                <a:lnTo>
                  <a:pt x="4699" y="9398"/>
                </a:lnTo>
                <a:lnTo>
                  <a:pt x="2031" y="8890"/>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71" name="object 171"/>
          <p:cNvSpPr/>
          <p:nvPr/>
        </p:nvSpPr>
        <p:spPr>
          <a:xfrm>
            <a:off x="3026029" y="643254"/>
            <a:ext cx="151637" cy="158369"/>
          </a:xfrm>
          <a:custGeom>
            <a:avLst/>
            <a:gdLst/>
            <a:ahLst/>
            <a:cxnLst/>
            <a:rect l="l" t="t" r="r" b="b"/>
            <a:pathLst>
              <a:path w="151637" h="158369">
                <a:moveTo>
                  <a:pt x="0" y="0"/>
                </a:moveTo>
                <a:lnTo>
                  <a:pt x="140462" y="0"/>
                </a:lnTo>
                <a:lnTo>
                  <a:pt x="140462" y="40386"/>
                </a:lnTo>
                <a:lnTo>
                  <a:pt x="131952" y="40386"/>
                </a:lnTo>
                <a:lnTo>
                  <a:pt x="129793" y="34417"/>
                </a:lnTo>
                <a:lnTo>
                  <a:pt x="126110" y="28321"/>
                </a:lnTo>
                <a:lnTo>
                  <a:pt x="120776" y="22225"/>
                </a:lnTo>
                <a:lnTo>
                  <a:pt x="115443" y="16002"/>
                </a:lnTo>
                <a:lnTo>
                  <a:pt x="110235" y="12446"/>
                </a:lnTo>
                <a:lnTo>
                  <a:pt x="105028" y="11303"/>
                </a:lnTo>
                <a:lnTo>
                  <a:pt x="102743" y="10795"/>
                </a:lnTo>
                <a:lnTo>
                  <a:pt x="99694" y="10414"/>
                </a:lnTo>
                <a:lnTo>
                  <a:pt x="95757" y="10287"/>
                </a:lnTo>
                <a:lnTo>
                  <a:pt x="91693" y="10287"/>
                </a:lnTo>
                <a:lnTo>
                  <a:pt x="88391" y="10160"/>
                </a:lnTo>
                <a:lnTo>
                  <a:pt x="85851" y="10160"/>
                </a:lnTo>
                <a:lnTo>
                  <a:pt x="62864" y="10160"/>
                </a:lnTo>
                <a:lnTo>
                  <a:pt x="62864" y="71247"/>
                </a:lnTo>
                <a:lnTo>
                  <a:pt x="79120" y="71247"/>
                </a:lnTo>
                <a:lnTo>
                  <a:pt x="83184" y="71247"/>
                </a:lnTo>
                <a:lnTo>
                  <a:pt x="86994" y="70739"/>
                </a:lnTo>
                <a:lnTo>
                  <a:pt x="90296" y="69723"/>
                </a:lnTo>
                <a:lnTo>
                  <a:pt x="93598" y="68834"/>
                </a:lnTo>
                <a:lnTo>
                  <a:pt x="96646" y="66929"/>
                </a:lnTo>
                <a:lnTo>
                  <a:pt x="99440" y="64262"/>
                </a:lnTo>
                <a:lnTo>
                  <a:pt x="101218" y="62484"/>
                </a:lnTo>
                <a:lnTo>
                  <a:pt x="102869" y="59436"/>
                </a:lnTo>
                <a:lnTo>
                  <a:pt x="104647" y="55118"/>
                </a:lnTo>
                <a:lnTo>
                  <a:pt x="106425" y="50800"/>
                </a:lnTo>
                <a:lnTo>
                  <a:pt x="107568" y="47117"/>
                </a:lnTo>
                <a:lnTo>
                  <a:pt x="108076" y="43942"/>
                </a:lnTo>
                <a:lnTo>
                  <a:pt x="116585" y="43942"/>
                </a:lnTo>
                <a:lnTo>
                  <a:pt x="116585" y="109982"/>
                </a:lnTo>
                <a:lnTo>
                  <a:pt x="108076" y="109982"/>
                </a:lnTo>
                <a:lnTo>
                  <a:pt x="107568" y="106807"/>
                </a:lnTo>
                <a:lnTo>
                  <a:pt x="106425" y="102870"/>
                </a:lnTo>
                <a:lnTo>
                  <a:pt x="104647" y="98171"/>
                </a:lnTo>
                <a:lnTo>
                  <a:pt x="102869" y="93472"/>
                </a:lnTo>
                <a:lnTo>
                  <a:pt x="101091" y="90170"/>
                </a:lnTo>
                <a:lnTo>
                  <a:pt x="99440" y="88392"/>
                </a:lnTo>
                <a:lnTo>
                  <a:pt x="97027" y="85725"/>
                </a:lnTo>
                <a:lnTo>
                  <a:pt x="94106" y="83947"/>
                </a:lnTo>
                <a:lnTo>
                  <a:pt x="90804" y="82931"/>
                </a:lnTo>
                <a:lnTo>
                  <a:pt x="87375" y="81915"/>
                </a:lnTo>
                <a:lnTo>
                  <a:pt x="83565" y="81407"/>
                </a:lnTo>
                <a:lnTo>
                  <a:pt x="79120" y="81407"/>
                </a:lnTo>
                <a:lnTo>
                  <a:pt x="62864" y="81407"/>
                </a:lnTo>
                <a:lnTo>
                  <a:pt x="62864" y="127000"/>
                </a:lnTo>
                <a:lnTo>
                  <a:pt x="62864" y="131825"/>
                </a:lnTo>
                <a:lnTo>
                  <a:pt x="63245" y="135636"/>
                </a:lnTo>
                <a:lnTo>
                  <a:pt x="63881" y="138430"/>
                </a:lnTo>
                <a:lnTo>
                  <a:pt x="64643" y="141224"/>
                </a:lnTo>
                <a:lnTo>
                  <a:pt x="65912" y="143256"/>
                </a:lnTo>
                <a:lnTo>
                  <a:pt x="67818" y="144780"/>
                </a:lnTo>
                <a:lnTo>
                  <a:pt x="69722" y="146177"/>
                </a:lnTo>
                <a:lnTo>
                  <a:pt x="72262" y="147193"/>
                </a:lnTo>
                <a:lnTo>
                  <a:pt x="75564" y="147574"/>
                </a:lnTo>
                <a:lnTo>
                  <a:pt x="78739" y="148082"/>
                </a:lnTo>
                <a:lnTo>
                  <a:pt x="83184" y="148209"/>
                </a:lnTo>
                <a:lnTo>
                  <a:pt x="88772" y="148209"/>
                </a:lnTo>
                <a:lnTo>
                  <a:pt x="91312" y="148209"/>
                </a:lnTo>
                <a:lnTo>
                  <a:pt x="94487" y="148209"/>
                </a:lnTo>
                <a:lnTo>
                  <a:pt x="98170" y="148082"/>
                </a:lnTo>
                <a:lnTo>
                  <a:pt x="101726" y="148082"/>
                </a:lnTo>
                <a:lnTo>
                  <a:pt x="104901" y="147828"/>
                </a:lnTo>
                <a:lnTo>
                  <a:pt x="107695" y="147447"/>
                </a:lnTo>
                <a:lnTo>
                  <a:pt x="110870" y="147066"/>
                </a:lnTo>
                <a:lnTo>
                  <a:pt x="113791" y="146558"/>
                </a:lnTo>
                <a:lnTo>
                  <a:pt x="116458" y="145796"/>
                </a:lnTo>
                <a:lnTo>
                  <a:pt x="119252" y="145034"/>
                </a:lnTo>
                <a:lnTo>
                  <a:pt x="121157" y="144018"/>
                </a:lnTo>
                <a:lnTo>
                  <a:pt x="122554" y="142621"/>
                </a:lnTo>
                <a:lnTo>
                  <a:pt x="126110" y="138937"/>
                </a:lnTo>
                <a:lnTo>
                  <a:pt x="130175" y="133350"/>
                </a:lnTo>
                <a:lnTo>
                  <a:pt x="134619" y="125857"/>
                </a:lnTo>
                <a:lnTo>
                  <a:pt x="139064" y="118364"/>
                </a:lnTo>
                <a:lnTo>
                  <a:pt x="141985" y="112775"/>
                </a:lnTo>
                <a:lnTo>
                  <a:pt x="143382" y="109093"/>
                </a:lnTo>
                <a:lnTo>
                  <a:pt x="151637" y="109093"/>
                </a:lnTo>
                <a:lnTo>
                  <a:pt x="148589" y="158369"/>
                </a:lnTo>
                <a:lnTo>
                  <a:pt x="0" y="158369"/>
                </a:lnTo>
                <a:lnTo>
                  <a:pt x="0" y="149733"/>
                </a:lnTo>
                <a:lnTo>
                  <a:pt x="2031" y="149606"/>
                </a:lnTo>
                <a:lnTo>
                  <a:pt x="4952" y="149225"/>
                </a:lnTo>
                <a:lnTo>
                  <a:pt x="8508" y="148844"/>
                </a:lnTo>
                <a:lnTo>
                  <a:pt x="12064" y="148336"/>
                </a:lnTo>
                <a:lnTo>
                  <a:pt x="14604" y="147828"/>
                </a:lnTo>
                <a:lnTo>
                  <a:pt x="16128" y="147193"/>
                </a:lnTo>
                <a:lnTo>
                  <a:pt x="18922" y="146050"/>
                </a:lnTo>
                <a:lnTo>
                  <a:pt x="20827" y="144525"/>
                </a:lnTo>
                <a:lnTo>
                  <a:pt x="21716" y="142748"/>
                </a:lnTo>
                <a:lnTo>
                  <a:pt x="22732" y="140970"/>
                </a:lnTo>
                <a:lnTo>
                  <a:pt x="23240" y="138557"/>
                </a:lnTo>
                <a:lnTo>
                  <a:pt x="23240" y="135762"/>
                </a:lnTo>
                <a:lnTo>
                  <a:pt x="23240" y="24003"/>
                </a:lnTo>
                <a:lnTo>
                  <a:pt x="23240" y="21336"/>
                </a:lnTo>
                <a:lnTo>
                  <a:pt x="22859" y="19177"/>
                </a:lnTo>
                <a:lnTo>
                  <a:pt x="21970" y="17399"/>
                </a:lnTo>
                <a:lnTo>
                  <a:pt x="21208" y="15621"/>
                </a:lnTo>
                <a:lnTo>
                  <a:pt x="19176" y="14097"/>
                </a:lnTo>
                <a:lnTo>
                  <a:pt x="16128" y="12573"/>
                </a:lnTo>
                <a:lnTo>
                  <a:pt x="14096" y="11684"/>
                </a:lnTo>
                <a:lnTo>
                  <a:pt x="11429" y="10922"/>
                </a:lnTo>
                <a:lnTo>
                  <a:pt x="7873" y="10160"/>
                </a:lnTo>
                <a:lnTo>
                  <a:pt x="4444" y="9398"/>
                </a:lnTo>
                <a:lnTo>
                  <a:pt x="1777" y="8890"/>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72" name="object 172"/>
          <p:cNvSpPr/>
          <p:nvPr/>
        </p:nvSpPr>
        <p:spPr>
          <a:xfrm>
            <a:off x="2837434" y="643254"/>
            <a:ext cx="185928" cy="160147"/>
          </a:xfrm>
          <a:custGeom>
            <a:avLst/>
            <a:gdLst/>
            <a:ahLst/>
            <a:cxnLst/>
            <a:rect l="l" t="t" r="r" b="b"/>
            <a:pathLst>
              <a:path w="185928" h="160147">
                <a:moveTo>
                  <a:pt x="0" y="0"/>
                </a:moveTo>
                <a:lnTo>
                  <a:pt x="85852" y="0"/>
                </a:lnTo>
                <a:lnTo>
                  <a:pt x="85852" y="8509"/>
                </a:lnTo>
                <a:lnTo>
                  <a:pt x="77851" y="9525"/>
                </a:lnTo>
                <a:lnTo>
                  <a:pt x="72390" y="10541"/>
                </a:lnTo>
                <a:lnTo>
                  <a:pt x="69468" y="11557"/>
                </a:lnTo>
                <a:lnTo>
                  <a:pt x="66675" y="12700"/>
                </a:lnTo>
                <a:lnTo>
                  <a:pt x="65278" y="13970"/>
                </a:lnTo>
                <a:lnTo>
                  <a:pt x="65278" y="15621"/>
                </a:lnTo>
                <a:lnTo>
                  <a:pt x="65278" y="16510"/>
                </a:lnTo>
                <a:lnTo>
                  <a:pt x="65405" y="17399"/>
                </a:lnTo>
                <a:lnTo>
                  <a:pt x="65659" y="18287"/>
                </a:lnTo>
                <a:lnTo>
                  <a:pt x="65913" y="19177"/>
                </a:lnTo>
                <a:lnTo>
                  <a:pt x="66802" y="21971"/>
                </a:lnTo>
                <a:lnTo>
                  <a:pt x="70223" y="30878"/>
                </a:lnTo>
                <a:lnTo>
                  <a:pt x="75181" y="43100"/>
                </a:lnTo>
                <a:lnTo>
                  <a:pt x="79756" y="54102"/>
                </a:lnTo>
                <a:lnTo>
                  <a:pt x="83265" y="62523"/>
                </a:lnTo>
                <a:lnTo>
                  <a:pt x="87323" y="72339"/>
                </a:lnTo>
                <a:lnTo>
                  <a:pt x="91930" y="83551"/>
                </a:lnTo>
                <a:lnTo>
                  <a:pt x="97086" y="96158"/>
                </a:lnTo>
                <a:lnTo>
                  <a:pt x="102791" y="110161"/>
                </a:lnTo>
                <a:lnTo>
                  <a:pt x="107568" y="121920"/>
                </a:lnTo>
                <a:lnTo>
                  <a:pt x="112974" y="108499"/>
                </a:lnTo>
                <a:lnTo>
                  <a:pt x="117899" y="96171"/>
                </a:lnTo>
                <a:lnTo>
                  <a:pt x="122344" y="84925"/>
                </a:lnTo>
                <a:lnTo>
                  <a:pt x="126238" y="74930"/>
                </a:lnTo>
                <a:lnTo>
                  <a:pt x="131248" y="62109"/>
                </a:lnTo>
                <a:lnTo>
                  <a:pt x="135852" y="50348"/>
                </a:lnTo>
                <a:lnTo>
                  <a:pt x="139446" y="41148"/>
                </a:lnTo>
                <a:lnTo>
                  <a:pt x="141224" y="36322"/>
                </a:lnTo>
                <a:lnTo>
                  <a:pt x="142875" y="31877"/>
                </a:lnTo>
                <a:lnTo>
                  <a:pt x="144018" y="27812"/>
                </a:lnTo>
                <a:lnTo>
                  <a:pt x="145288" y="23622"/>
                </a:lnTo>
                <a:lnTo>
                  <a:pt x="145923" y="20574"/>
                </a:lnTo>
                <a:lnTo>
                  <a:pt x="145923" y="18415"/>
                </a:lnTo>
                <a:lnTo>
                  <a:pt x="145923" y="16002"/>
                </a:lnTo>
                <a:lnTo>
                  <a:pt x="144145" y="14097"/>
                </a:lnTo>
                <a:lnTo>
                  <a:pt x="140716" y="12446"/>
                </a:lnTo>
                <a:lnTo>
                  <a:pt x="137287" y="10922"/>
                </a:lnTo>
                <a:lnTo>
                  <a:pt x="131064" y="9652"/>
                </a:lnTo>
                <a:lnTo>
                  <a:pt x="121793" y="8890"/>
                </a:lnTo>
                <a:lnTo>
                  <a:pt x="121793" y="0"/>
                </a:lnTo>
                <a:lnTo>
                  <a:pt x="185928" y="0"/>
                </a:lnTo>
                <a:lnTo>
                  <a:pt x="185928" y="8890"/>
                </a:lnTo>
                <a:lnTo>
                  <a:pt x="183515" y="9144"/>
                </a:lnTo>
                <a:lnTo>
                  <a:pt x="181229" y="9652"/>
                </a:lnTo>
                <a:lnTo>
                  <a:pt x="178943" y="10287"/>
                </a:lnTo>
                <a:lnTo>
                  <a:pt x="176657" y="10922"/>
                </a:lnTo>
                <a:lnTo>
                  <a:pt x="174371" y="12065"/>
                </a:lnTo>
                <a:lnTo>
                  <a:pt x="172085" y="13462"/>
                </a:lnTo>
                <a:lnTo>
                  <a:pt x="168783" y="15240"/>
                </a:lnTo>
                <a:lnTo>
                  <a:pt x="166370" y="17272"/>
                </a:lnTo>
                <a:lnTo>
                  <a:pt x="164592" y="19431"/>
                </a:lnTo>
                <a:lnTo>
                  <a:pt x="162814" y="21462"/>
                </a:lnTo>
                <a:lnTo>
                  <a:pt x="161163" y="24384"/>
                </a:lnTo>
                <a:lnTo>
                  <a:pt x="159385" y="28194"/>
                </a:lnTo>
                <a:lnTo>
                  <a:pt x="157099" y="33274"/>
                </a:lnTo>
                <a:lnTo>
                  <a:pt x="153924" y="40767"/>
                </a:lnTo>
                <a:lnTo>
                  <a:pt x="149733" y="50673"/>
                </a:lnTo>
                <a:lnTo>
                  <a:pt x="145144" y="61396"/>
                </a:lnTo>
                <a:lnTo>
                  <a:pt x="140128" y="73158"/>
                </a:lnTo>
                <a:lnTo>
                  <a:pt x="135382" y="84328"/>
                </a:lnTo>
                <a:lnTo>
                  <a:pt x="130779" y="95351"/>
                </a:lnTo>
                <a:lnTo>
                  <a:pt x="125896" y="107007"/>
                </a:lnTo>
                <a:lnTo>
                  <a:pt x="120756" y="119320"/>
                </a:lnTo>
                <a:lnTo>
                  <a:pt x="119888" y="121412"/>
                </a:lnTo>
                <a:lnTo>
                  <a:pt x="114956" y="133520"/>
                </a:lnTo>
                <a:lnTo>
                  <a:pt x="110116" y="145327"/>
                </a:lnTo>
                <a:lnTo>
                  <a:pt x="105388" y="156810"/>
                </a:lnTo>
                <a:lnTo>
                  <a:pt x="104013" y="160147"/>
                </a:lnTo>
                <a:lnTo>
                  <a:pt x="81661" y="160147"/>
                </a:lnTo>
                <a:lnTo>
                  <a:pt x="76920" y="148543"/>
                </a:lnTo>
                <a:lnTo>
                  <a:pt x="72148" y="136887"/>
                </a:lnTo>
                <a:lnTo>
                  <a:pt x="67346" y="125179"/>
                </a:lnTo>
                <a:lnTo>
                  <a:pt x="62518" y="113419"/>
                </a:lnTo>
                <a:lnTo>
                  <a:pt x="57664" y="101607"/>
                </a:lnTo>
                <a:lnTo>
                  <a:pt x="52790" y="89742"/>
                </a:lnTo>
                <a:lnTo>
                  <a:pt x="49784" y="82423"/>
                </a:lnTo>
                <a:lnTo>
                  <a:pt x="43307" y="66618"/>
                </a:lnTo>
                <a:lnTo>
                  <a:pt x="37705" y="53028"/>
                </a:lnTo>
                <a:lnTo>
                  <a:pt x="32986" y="41644"/>
                </a:lnTo>
                <a:lnTo>
                  <a:pt x="29157" y="32460"/>
                </a:lnTo>
                <a:lnTo>
                  <a:pt x="27051" y="27432"/>
                </a:lnTo>
                <a:lnTo>
                  <a:pt x="25273" y="23749"/>
                </a:lnTo>
                <a:lnTo>
                  <a:pt x="23622" y="20955"/>
                </a:lnTo>
                <a:lnTo>
                  <a:pt x="22098" y="19050"/>
                </a:lnTo>
                <a:lnTo>
                  <a:pt x="20447" y="17145"/>
                </a:lnTo>
                <a:lnTo>
                  <a:pt x="17907" y="15240"/>
                </a:lnTo>
                <a:lnTo>
                  <a:pt x="14351" y="13208"/>
                </a:lnTo>
                <a:lnTo>
                  <a:pt x="11938" y="11811"/>
                </a:lnTo>
                <a:lnTo>
                  <a:pt x="9652" y="10795"/>
                </a:lnTo>
                <a:lnTo>
                  <a:pt x="7747" y="10287"/>
                </a:lnTo>
                <a:lnTo>
                  <a:pt x="5842" y="9652"/>
                </a:lnTo>
                <a:lnTo>
                  <a:pt x="3175" y="9144"/>
                </a:lnTo>
                <a:lnTo>
                  <a:pt x="0" y="8762"/>
                </a:lnTo>
                <a:lnTo>
                  <a:pt x="0" y="0"/>
                </a:lnTo>
                <a:close/>
              </a:path>
            </a:pathLst>
          </a:custGeom>
          <a:ln w="10668">
            <a:solidFill>
              <a:srgbClr val="F97B2A"/>
            </a:solidFill>
          </a:ln>
        </p:spPr>
        <p:txBody>
          <a:bodyPr wrap="square" lIns="0" tIns="0" rIns="0" bIns="0" rtlCol="0">
            <a:noAutofit/>
          </a:bodyPr>
          <a:lstStyle/>
          <a:p>
            <a:endParaRPr/>
          </a:p>
        </p:txBody>
      </p:sp>
      <p:sp>
        <p:nvSpPr>
          <p:cNvPr id="173" name="object 173"/>
          <p:cNvSpPr/>
          <p:nvPr/>
        </p:nvSpPr>
        <p:spPr>
          <a:xfrm>
            <a:off x="4475099" y="641096"/>
            <a:ext cx="359663" cy="160527"/>
          </a:xfrm>
          <a:custGeom>
            <a:avLst/>
            <a:gdLst/>
            <a:ahLst/>
            <a:cxnLst/>
            <a:rect l="l" t="t" r="r" b="b"/>
            <a:pathLst>
              <a:path w="359663" h="160527">
                <a:moveTo>
                  <a:pt x="257175" y="0"/>
                </a:moveTo>
                <a:lnTo>
                  <a:pt x="279400" y="0"/>
                </a:lnTo>
                <a:lnTo>
                  <a:pt x="285290" y="14461"/>
                </a:lnTo>
                <a:lnTo>
                  <a:pt x="290814" y="28058"/>
                </a:lnTo>
                <a:lnTo>
                  <a:pt x="295972" y="40791"/>
                </a:lnTo>
                <a:lnTo>
                  <a:pt x="300765" y="52661"/>
                </a:lnTo>
                <a:lnTo>
                  <a:pt x="305191" y="63666"/>
                </a:lnTo>
                <a:lnTo>
                  <a:pt x="309251" y="73808"/>
                </a:lnTo>
                <a:lnTo>
                  <a:pt x="312945" y="83087"/>
                </a:lnTo>
                <a:lnTo>
                  <a:pt x="313689" y="84962"/>
                </a:lnTo>
                <a:lnTo>
                  <a:pt x="319132" y="98598"/>
                </a:lnTo>
                <a:lnTo>
                  <a:pt x="324203" y="111134"/>
                </a:lnTo>
                <a:lnTo>
                  <a:pt x="328886" y="122571"/>
                </a:lnTo>
                <a:lnTo>
                  <a:pt x="333161" y="132907"/>
                </a:lnTo>
                <a:lnTo>
                  <a:pt x="334772" y="136778"/>
                </a:lnTo>
                <a:lnTo>
                  <a:pt x="335788" y="139064"/>
                </a:lnTo>
                <a:lnTo>
                  <a:pt x="337058" y="141096"/>
                </a:lnTo>
                <a:lnTo>
                  <a:pt x="338454" y="142875"/>
                </a:lnTo>
                <a:lnTo>
                  <a:pt x="339978" y="144652"/>
                </a:lnTo>
                <a:lnTo>
                  <a:pt x="342138" y="146430"/>
                </a:lnTo>
                <a:lnTo>
                  <a:pt x="344931" y="148081"/>
                </a:lnTo>
                <a:lnTo>
                  <a:pt x="346963" y="149225"/>
                </a:lnTo>
                <a:lnTo>
                  <a:pt x="349376" y="150113"/>
                </a:lnTo>
                <a:lnTo>
                  <a:pt x="352171" y="150749"/>
                </a:lnTo>
                <a:lnTo>
                  <a:pt x="354838" y="151383"/>
                </a:lnTo>
                <a:lnTo>
                  <a:pt x="357377" y="151764"/>
                </a:lnTo>
                <a:lnTo>
                  <a:pt x="359663" y="151891"/>
                </a:lnTo>
                <a:lnTo>
                  <a:pt x="359663" y="160527"/>
                </a:lnTo>
                <a:lnTo>
                  <a:pt x="273303" y="160527"/>
                </a:lnTo>
                <a:lnTo>
                  <a:pt x="273303" y="151891"/>
                </a:lnTo>
                <a:lnTo>
                  <a:pt x="277367" y="151511"/>
                </a:lnTo>
                <a:lnTo>
                  <a:pt x="282066" y="150875"/>
                </a:lnTo>
                <a:lnTo>
                  <a:pt x="287527" y="149732"/>
                </a:lnTo>
                <a:lnTo>
                  <a:pt x="292862" y="148589"/>
                </a:lnTo>
                <a:lnTo>
                  <a:pt x="295655" y="147065"/>
                </a:lnTo>
                <a:lnTo>
                  <a:pt x="295655" y="145414"/>
                </a:lnTo>
                <a:lnTo>
                  <a:pt x="295655" y="144779"/>
                </a:lnTo>
                <a:lnTo>
                  <a:pt x="295528" y="144144"/>
                </a:lnTo>
                <a:lnTo>
                  <a:pt x="295401" y="143382"/>
                </a:lnTo>
                <a:lnTo>
                  <a:pt x="295275" y="142620"/>
                </a:lnTo>
                <a:lnTo>
                  <a:pt x="295021" y="141604"/>
                </a:lnTo>
                <a:lnTo>
                  <a:pt x="294513" y="140334"/>
                </a:lnTo>
                <a:lnTo>
                  <a:pt x="280924" y="107568"/>
                </a:lnTo>
                <a:lnTo>
                  <a:pt x="226313" y="107568"/>
                </a:lnTo>
                <a:lnTo>
                  <a:pt x="225043" y="110616"/>
                </a:lnTo>
                <a:lnTo>
                  <a:pt x="223647" y="114173"/>
                </a:lnTo>
                <a:lnTo>
                  <a:pt x="222123" y="118237"/>
                </a:lnTo>
                <a:lnTo>
                  <a:pt x="220599" y="122300"/>
                </a:lnTo>
                <a:lnTo>
                  <a:pt x="219328" y="125983"/>
                </a:lnTo>
                <a:lnTo>
                  <a:pt x="218186" y="129158"/>
                </a:lnTo>
                <a:lnTo>
                  <a:pt x="216788" y="133350"/>
                </a:lnTo>
                <a:lnTo>
                  <a:pt x="215900" y="136398"/>
                </a:lnTo>
                <a:lnTo>
                  <a:pt x="215646" y="138302"/>
                </a:lnTo>
                <a:lnTo>
                  <a:pt x="215391" y="140080"/>
                </a:lnTo>
                <a:lnTo>
                  <a:pt x="215264" y="141350"/>
                </a:lnTo>
                <a:lnTo>
                  <a:pt x="215264" y="142112"/>
                </a:lnTo>
                <a:lnTo>
                  <a:pt x="215264" y="144525"/>
                </a:lnTo>
                <a:lnTo>
                  <a:pt x="217042" y="146557"/>
                </a:lnTo>
                <a:lnTo>
                  <a:pt x="220725" y="148208"/>
                </a:lnTo>
                <a:lnTo>
                  <a:pt x="224281" y="149859"/>
                </a:lnTo>
                <a:lnTo>
                  <a:pt x="230377" y="151129"/>
                </a:lnTo>
                <a:lnTo>
                  <a:pt x="238760" y="151891"/>
                </a:lnTo>
                <a:lnTo>
                  <a:pt x="238760" y="160527"/>
                </a:lnTo>
                <a:lnTo>
                  <a:pt x="186309" y="160527"/>
                </a:lnTo>
                <a:lnTo>
                  <a:pt x="173736" y="160527"/>
                </a:lnTo>
                <a:lnTo>
                  <a:pt x="123571" y="160527"/>
                </a:lnTo>
                <a:lnTo>
                  <a:pt x="115723" y="148692"/>
                </a:lnTo>
                <a:lnTo>
                  <a:pt x="108313" y="138023"/>
                </a:lnTo>
                <a:lnTo>
                  <a:pt x="101339" y="128504"/>
                </a:lnTo>
                <a:lnTo>
                  <a:pt x="98043" y="124205"/>
                </a:lnTo>
                <a:lnTo>
                  <a:pt x="91393" y="115714"/>
                </a:lnTo>
                <a:lnTo>
                  <a:pt x="83830" y="106143"/>
                </a:lnTo>
                <a:lnTo>
                  <a:pt x="75341" y="95477"/>
                </a:lnTo>
                <a:lnTo>
                  <a:pt x="68961" y="87502"/>
                </a:lnTo>
                <a:lnTo>
                  <a:pt x="63118" y="87502"/>
                </a:lnTo>
                <a:lnTo>
                  <a:pt x="63118" y="137287"/>
                </a:lnTo>
                <a:lnTo>
                  <a:pt x="63118" y="139953"/>
                </a:lnTo>
                <a:lnTo>
                  <a:pt x="63626" y="142239"/>
                </a:lnTo>
                <a:lnTo>
                  <a:pt x="64515" y="144017"/>
                </a:lnTo>
                <a:lnTo>
                  <a:pt x="65531" y="145923"/>
                </a:lnTo>
                <a:lnTo>
                  <a:pt x="67437" y="147446"/>
                </a:lnTo>
                <a:lnTo>
                  <a:pt x="70358" y="148716"/>
                </a:lnTo>
                <a:lnTo>
                  <a:pt x="71754" y="149351"/>
                </a:lnTo>
                <a:lnTo>
                  <a:pt x="73660" y="149987"/>
                </a:lnTo>
                <a:lnTo>
                  <a:pt x="76326" y="150494"/>
                </a:lnTo>
                <a:lnTo>
                  <a:pt x="78993" y="151129"/>
                </a:lnTo>
                <a:lnTo>
                  <a:pt x="81534" y="151511"/>
                </a:lnTo>
                <a:lnTo>
                  <a:pt x="84200" y="151891"/>
                </a:lnTo>
                <a:lnTo>
                  <a:pt x="84200" y="160527"/>
                </a:lnTo>
                <a:lnTo>
                  <a:pt x="0" y="160527"/>
                </a:lnTo>
                <a:lnTo>
                  <a:pt x="0" y="151891"/>
                </a:lnTo>
                <a:lnTo>
                  <a:pt x="2031" y="151764"/>
                </a:lnTo>
                <a:lnTo>
                  <a:pt x="4825" y="151511"/>
                </a:lnTo>
                <a:lnTo>
                  <a:pt x="8509" y="151256"/>
                </a:lnTo>
                <a:lnTo>
                  <a:pt x="12191" y="150875"/>
                </a:lnTo>
                <a:lnTo>
                  <a:pt x="14859" y="150494"/>
                </a:lnTo>
                <a:lnTo>
                  <a:pt x="16383" y="149859"/>
                </a:lnTo>
                <a:lnTo>
                  <a:pt x="19050" y="148843"/>
                </a:lnTo>
                <a:lnTo>
                  <a:pt x="20827" y="147319"/>
                </a:lnTo>
                <a:lnTo>
                  <a:pt x="21971" y="145541"/>
                </a:lnTo>
                <a:lnTo>
                  <a:pt x="22987" y="143637"/>
                </a:lnTo>
                <a:lnTo>
                  <a:pt x="23495" y="141350"/>
                </a:lnTo>
                <a:lnTo>
                  <a:pt x="23495" y="138429"/>
                </a:lnTo>
                <a:lnTo>
                  <a:pt x="23495" y="26162"/>
                </a:lnTo>
                <a:lnTo>
                  <a:pt x="23495" y="23621"/>
                </a:lnTo>
                <a:lnTo>
                  <a:pt x="22987" y="21336"/>
                </a:lnTo>
                <a:lnTo>
                  <a:pt x="22098" y="19557"/>
                </a:lnTo>
                <a:lnTo>
                  <a:pt x="21209" y="17779"/>
                </a:lnTo>
                <a:lnTo>
                  <a:pt x="19303" y="16255"/>
                </a:lnTo>
                <a:lnTo>
                  <a:pt x="16383" y="14731"/>
                </a:lnTo>
                <a:lnTo>
                  <a:pt x="13970" y="13715"/>
                </a:lnTo>
                <a:lnTo>
                  <a:pt x="11175" y="12953"/>
                </a:lnTo>
                <a:lnTo>
                  <a:pt x="8000" y="12191"/>
                </a:lnTo>
                <a:lnTo>
                  <a:pt x="4699" y="11556"/>
                </a:lnTo>
                <a:lnTo>
                  <a:pt x="2031" y="11049"/>
                </a:lnTo>
                <a:lnTo>
                  <a:pt x="0" y="10921"/>
                </a:lnTo>
                <a:lnTo>
                  <a:pt x="0" y="2158"/>
                </a:lnTo>
                <a:lnTo>
                  <a:pt x="86995" y="2158"/>
                </a:lnTo>
                <a:lnTo>
                  <a:pt x="86995" y="10921"/>
                </a:lnTo>
                <a:lnTo>
                  <a:pt x="84709" y="11049"/>
                </a:lnTo>
                <a:lnTo>
                  <a:pt x="81914" y="11429"/>
                </a:lnTo>
                <a:lnTo>
                  <a:pt x="78612" y="11811"/>
                </a:lnTo>
                <a:lnTo>
                  <a:pt x="75437" y="12191"/>
                </a:lnTo>
                <a:lnTo>
                  <a:pt x="72643" y="12826"/>
                </a:lnTo>
                <a:lnTo>
                  <a:pt x="70358" y="13588"/>
                </a:lnTo>
                <a:lnTo>
                  <a:pt x="67437" y="14477"/>
                </a:lnTo>
                <a:lnTo>
                  <a:pt x="65531" y="16001"/>
                </a:lnTo>
                <a:lnTo>
                  <a:pt x="64515" y="18161"/>
                </a:lnTo>
                <a:lnTo>
                  <a:pt x="63626" y="20192"/>
                </a:lnTo>
                <a:lnTo>
                  <a:pt x="63118" y="22478"/>
                </a:lnTo>
                <a:lnTo>
                  <a:pt x="63118" y="25018"/>
                </a:lnTo>
                <a:lnTo>
                  <a:pt x="63118" y="78358"/>
                </a:lnTo>
                <a:lnTo>
                  <a:pt x="67817" y="78358"/>
                </a:lnTo>
                <a:lnTo>
                  <a:pt x="76324" y="70523"/>
                </a:lnTo>
                <a:lnTo>
                  <a:pt x="86111" y="61262"/>
                </a:lnTo>
                <a:lnTo>
                  <a:pt x="88137" y="59308"/>
                </a:lnTo>
                <a:lnTo>
                  <a:pt x="98356" y="49282"/>
                </a:lnTo>
                <a:lnTo>
                  <a:pt x="106045" y="41020"/>
                </a:lnTo>
                <a:lnTo>
                  <a:pt x="112013" y="34416"/>
                </a:lnTo>
                <a:lnTo>
                  <a:pt x="116459" y="29209"/>
                </a:lnTo>
                <a:lnTo>
                  <a:pt x="119125" y="25273"/>
                </a:lnTo>
                <a:lnTo>
                  <a:pt x="121920" y="21462"/>
                </a:lnTo>
                <a:lnTo>
                  <a:pt x="123316" y="18033"/>
                </a:lnTo>
                <a:lnTo>
                  <a:pt x="123316" y="15239"/>
                </a:lnTo>
                <a:lnTo>
                  <a:pt x="123316" y="13969"/>
                </a:lnTo>
                <a:lnTo>
                  <a:pt x="122047" y="12953"/>
                </a:lnTo>
                <a:lnTo>
                  <a:pt x="119379" y="12318"/>
                </a:lnTo>
                <a:lnTo>
                  <a:pt x="116712" y="11683"/>
                </a:lnTo>
                <a:lnTo>
                  <a:pt x="112522" y="11175"/>
                </a:lnTo>
                <a:lnTo>
                  <a:pt x="107061" y="10921"/>
                </a:lnTo>
                <a:lnTo>
                  <a:pt x="107061" y="2158"/>
                </a:lnTo>
                <a:lnTo>
                  <a:pt x="175895" y="2158"/>
                </a:lnTo>
                <a:lnTo>
                  <a:pt x="175895" y="10921"/>
                </a:lnTo>
                <a:lnTo>
                  <a:pt x="167639" y="11811"/>
                </a:lnTo>
                <a:lnTo>
                  <a:pt x="160654" y="13334"/>
                </a:lnTo>
                <a:lnTo>
                  <a:pt x="154939" y="15366"/>
                </a:lnTo>
                <a:lnTo>
                  <a:pt x="149351" y="17525"/>
                </a:lnTo>
                <a:lnTo>
                  <a:pt x="143763" y="21081"/>
                </a:lnTo>
                <a:lnTo>
                  <a:pt x="138175" y="26034"/>
                </a:lnTo>
                <a:lnTo>
                  <a:pt x="127885" y="35453"/>
                </a:lnTo>
                <a:lnTo>
                  <a:pt x="119453" y="43616"/>
                </a:lnTo>
                <a:lnTo>
                  <a:pt x="110649" y="52535"/>
                </a:lnTo>
                <a:lnTo>
                  <a:pt x="101060" y="62225"/>
                </a:lnTo>
                <a:lnTo>
                  <a:pt x="98551" y="64769"/>
                </a:lnTo>
                <a:lnTo>
                  <a:pt x="105634" y="73358"/>
                </a:lnTo>
                <a:lnTo>
                  <a:pt x="113489" y="83111"/>
                </a:lnTo>
                <a:lnTo>
                  <a:pt x="122162" y="94028"/>
                </a:lnTo>
                <a:lnTo>
                  <a:pt x="124333" y="96774"/>
                </a:lnTo>
                <a:lnTo>
                  <a:pt x="132364" y="106786"/>
                </a:lnTo>
                <a:lnTo>
                  <a:pt x="140380" y="116691"/>
                </a:lnTo>
                <a:lnTo>
                  <a:pt x="148368" y="126487"/>
                </a:lnTo>
                <a:lnTo>
                  <a:pt x="154304" y="133730"/>
                </a:lnTo>
                <a:lnTo>
                  <a:pt x="156845" y="136778"/>
                </a:lnTo>
                <a:lnTo>
                  <a:pt x="159765" y="139700"/>
                </a:lnTo>
                <a:lnTo>
                  <a:pt x="163067" y="142493"/>
                </a:lnTo>
                <a:lnTo>
                  <a:pt x="166370" y="145161"/>
                </a:lnTo>
                <a:lnTo>
                  <a:pt x="169925" y="147446"/>
                </a:lnTo>
                <a:lnTo>
                  <a:pt x="173862" y="149225"/>
                </a:lnTo>
                <a:lnTo>
                  <a:pt x="175640" y="149987"/>
                </a:lnTo>
                <a:lnTo>
                  <a:pt x="177673" y="150621"/>
                </a:lnTo>
                <a:lnTo>
                  <a:pt x="180086" y="151002"/>
                </a:lnTo>
                <a:lnTo>
                  <a:pt x="180721" y="151002"/>
                </a:lnTo>
                <a:lnTo>
                  <a:pt x="181355" y="150875"/>
                </a:lnTo>
                <a:lnTo>
                  <a:pt x="182117" y="150749"/>
                </a:lnTo>
                <a:lnTo>
                  <a:pt x="185165" y="150113"/>
                </a:lnTo>
                <a:lnTo>
                  <a:pt x="187578" y="149225"/>
                </a:lnTo>
                <a:lnTo>
                  <a:pt x="189356" y="148081"/>
                </a:lnTo>
                <a:lnTo>
                  <a:pt x="192404" y="146303"/>
                </a:lnTo>
                <a:lnTo>
                  <a:pt x="195072" y="144144"/>
                </a:lnTo>
                <a:lnTo>
                  <a:pt x="197103" y="141477"/>
                </a:lnTo>
                <a:lnTo>
                  <a:pt x="199262" y="138937"/>
                </a:lnTo>
                <a:lnTo>
                  <a:pt x="201040" y="135762"/>
                </a:lnTo>
                <a:lnTo>
                  <a:pt x="202437" y="132206"/>
                </a:lnTo>
                <a:lnTo>
                  <a:pt x="207277" y="120475"/>
                </a:lnTo>
                <a:lnTo>
                  <a:pt x="212116" y="108756"/>
                </a:lnTo>
                <a:lnTo>
                  <a:pt x="216955" y="97033"/>
                </a:lnTo>
                <a:lnTo>
                  <a:pt x="221794" y="85293"/>
                </a:lnTo>
                <a:lnTo>
                  <a:pt x="226633" y="73519"/>
                </a:lnTo>
                <a:lnTo>
                  <a:pt x="228346" y="69341"/>
                </a:lnTo>
                <a:lnTo>
                  <a:pt x="232858" y="58525"/>
                </a:lnTo>
                <a:lnTo>
                  <a:pt x="237509" y="47337"/>
                </a:lnTo>
                <a:lnTo>
                  <a:pt x="242305" y="35780"/>
                </a:lnTo>
                <a:lnTo>
                  <a:pt x="247254" y="23852"/>
                </a:lnTo>
                <a:lnTo>
                  <a:pt x="252363" y="11553"/>
                </a:lnTo>
                <a:lnTo>
                  <a:pt x="257175" y="0"/>
                </a:lnTo>
                <a:close/>
              </a:path>
            </a:pathLst>
          </a:custGeom>
          <a:ln w="10668">
            <a:solidFill>
              <a:srgbClr val="F97B2A"/>
            </a:solidFill>
          </a:ln>
        </p:spPr>
        <p:txBody>
          <a:bodyPr wrap="square" lIns="0" tIns="0" rIns="0" bIns="0" rtlCol="0">
            <a:noAutofit/>
          </a:bodyPr>
          <a:lstStyle/>
          <a:p>
            <a:endParaRPr/>
          </a:p>
        </p:txBody>
      </p:sp>
      <p:sp>
        <p:nvSpPr>
          <p:cNvPr id="174" name="object 174"/>
          <p:cNvSpPr/>
          <p:nvPr/>
        </p:nvSpPr>
        <p:spPr>
          <a:xfrm>
            <a:off x="3949827" y="638937"/>
            <a:ext cx="171576" cy="167132"/>
          </a:xfrm>
          <a:custGeom>
            <a:avLst/>
            <a:gdLst/>
            <a:ahLst/>
            <a:cxnLst/>
            <a:rect l="l" t="t" r="r" b="b"/>
            <a:pathLst>
              <a:path w="171576" h="167132">
                <a:moveTo>
                  <a:pt x="85851" y="0"/>
                </a:moveTo>
                <a:lnTo>
                  <a:pt x="98855" y="814"/>
                </a:lnTo>
                <a:lnTo>
                  <a:pt x="111254" y="3284"/>
                </a:lnTo>
                <a:lnTo>
                  <a:pt x="119125" y="5841"/>
                </a:lnTo>
                <a:lnTo>
                  <a:pt x="131036" y="11261"/>
                </a:lnTo>
                <a:lnTo>
                  <a:pt x="141550" y="18201"/>
                </a:lnTo>
                <a:lnTo>
                  <a:pt x="146050" y="21971"/>
                </a:lnTo>
                <a:lnTo>
                  <a:pt x="154661" y="31179"/>
                </a:lnTo>
                <a:lnTo>
                  <a:pt x="161705" y="41834"/>
                </a:lnTo>
                <a:lnTo>
                  <a:pt x="164719" y="47878"/>
                </a:lnTo>
                <a:lnTo>
                  <a:pt x="168773" y="59377"/>
                </a:lnTo>
                <a:lnTo>
                  <a:pt x="171044" y="71938"/>
                </a:lnTo>
                <a:lnTo>
                  <a:pt x="171576" y="82423"/>
                </a:lnTo>
                <a:lnTo>
                  <a:pt x="170716" y="95328"/>
                </a:lnTo>
                <a:lnTo>
                  <a:pt x="168189" y="107755"/>
                </a:lnTo>
                <a:lnTo>
                  <a:pt x="165735" y="115442"/>
                </a:lnTo>
                <a:lnTo>
                  <a:pt x="160248" y="127236"/>
                </a:lnTo>
                <a:lnTo>
                  <a:pt x="153148" y="137661"/>
                </a:lnTo>
                <a:lnTo>
                  <a:pt x="148971" y="142366"/>
                </a:lnTo>
                <a:lnTo>
                  <a:pt x="139423" y="150665"/>
                </a:lnTo>
                <a:lnTo>
                  <a:pt x="128602" y="157414"/>
                </a:lnTo>
                <a:lnTo>
                  <a:pt x="121920" y="160527"/>
                </a:lnTo>
                <a:lnTo>
                  <a:pt x="110782" y="164202"/>
                </a:lnTo>
                <a:lnTo>
                  <a:pt x="98250" y="166423"/>
                </a:lnTo>
                <a:lnTo>
                  <a:pt x="84962" y="167132"/>
                </a:lnTo>
                <a:lnTo>
                  <a:pt x="72051" y="166292"/>
                </a:lnTo>
                <a:lnTo>
                  <a:pt x="59630" y="163773"/>
                </a:lnTo>
                <a:lnTo>
                  <a:pt x="52324" y="161416"/>
                </a:lnTo>
                <a:lnTo>
                  <a:pt x="40598" y="156054"/>
                </a:lnTo>
                <a:lnTo>
                  <a:pt x="30039" y="149062"/>
                </a:lnTo>
                <a:lnTo>
                  <a:pt x="25146" y="144907"/>
                </a:lnTo>
                <a:lnTo>
                  <a:pt x="16617" y="135627"/>
                </a:lnTo>
                <a:lnTo>
                  <a:pt x="9631" y="124928"/>
                </a:lnTo>
                <a:lnTo>
                  <a:pt x="6731" y="119125"/>
                </a:lnTo>
                <a:lnTo>
                  <a:pt x="2712" y="107465"/>
                </a:lnTo>
                <a:lnTo>
                  <a:pt x="480" y="94880"/>
                </a:lnTo>
                <a:lnTo>
                  <a:pt x="0" y="85216"/>
                </a:lnTo>
                <a:lnTo>
                  <a:pt x="821" y="71902"/>
                </a:lnTo>
                <a:lnTo>
                  <a:pt x="3306" y="59512"/>
                </a:lnTo>
                <a:lnTo>
                  <a:pt x="6603" y="50037"/>
                </a:lnTo>
                <a:lnTo>
                  <a:pt x="12539" y="38430"/>
                </a:lnTo>
                <a:lnTo>
                  <a:pt x="19974" y="28205"/>
                </a:lnTo>
                <a:lnTo>
                  <a:pt x="24892" y="22987"/>
                </a:lnTo>
                <a:lnTo>
                  <a:pt x="34620" y="15043"/>
                </a:lnTo>
                <a:lnTo>
                  <a:pt x="45725" y="8691"/>
                </a:lnTo>
                <a:lnTo>
                  <a:pt x="52197" y="5968"/>
                </a:lnTo>
                <a:lnTo>
                  <a:pt x="64216" y="2376"/>
                </a:lnTo>
                <a:lnTo>
                  <a:pt x="76800" y="400"/>
                </a:lnTo>
                <a:lnTo>
                  <a:pt x="85851" y="0"/>
                </a:lnTo>
                <a:close/>
              </a:path>
            </a:pathLst>
          </a:custGeom>
          <a:ln w="10668">
            <a:solidFill>
              <a:srgbClr val="F97B2A"/>
            </a:solidFill>
          </a:ln>
        </p:spPr>
        <p:txBody>
          <a:bodyPr wrap="square" lIns="0" tIns="0" rIns="0" bIns="0" rtlCol="0">
            <a:noAutofit/>
          </a:bodyPr>
          <a:lstStyle/>
          <a:p>
            <a:endParaRPr/>
          </a:p>
        </p:txBody>
      </p:sp>
      <p:sp>
        <p:nvSpPr>
          <p:cNvPr id="175" name="object 175"/>
          <p:cNvSpPr/>
          <p:nvPr/>
        </p:nvSpPr>
        <p:spPr>
          <a:xfrm>
            <a:off x="3629787" y="638937"/>
            <a:ext cx="152526" cy="167132"/>
          </a:xfrm>
          <a:custGeom>
            <a:avLst/>
            <a:gdLst/>
            <a:ahLst/>
            <a:cxnLst/>
            <a:rect l="l" t="t" r="r" b="b"/>
            <a:pathLst>
              <a:path w="152526" h="167132">
                <a:moveTo>
                  <a:pt x="85978" y="0"/>
                </a:moveTo>
                <a:lnTo>
                  <a:pt x="94741" y="0"/>
                </a:lnTo>
                <a:lnTo>
                  <a:pt x="102742" y="1015"/>
                </a:lnTo>
                <a:lnTo>
                  <a:pt x="109854" y="3175"/>
                </a:lnTo>
                <a:lnTo>
                  <a:pt x="117093" y="5334"/>
                </a:lnTo>
                <a:lnTo>
                  <a:pt x="123189" y="7747"/>
                </a:lnTo>
                <a:lnTo>
                  <a:pt x="128270" y="10540"/>
                </a:lnTo>
                <a:lnTo>
                  <a:pt x="135127" y="4317"/>
                </a:lnTo>
                <a:lnTo>
                  <a:pt x="144907" y="4317"/>
                </a:lnTo>
                <a:lnTo>
                  <a:pt x="145796" y="62102"/>
                </a:lnTo>
                <a:lnTo>
                  <a:pt x="136016" y="62102"/>
                </a:lnTo>
                <a:lnTo>
                  <a:pt x="130885" y="47913"/>
                </a:lnTo>
                <a:lnTo>
                  <a:pt x="125203" y="36101"/>
                </a:lnTo>
                <a:lnTo>
                  <a:pt x="118932" y="26666"/>
                </a:lnTo>
                <a:lnTo>
                  <a:pt x="115950" y="23240"/>
                </a:lnTo>
                <a:lnTo>
                  <a:pt x="105595" y="15182"/>
                </a:lnTo>
                <a:lnTo>
                  <a:pt x="93468" y="11224"/>
                </a:lnTo>
                <a:lnTo>
                  <a:pt x="87375" y="10795"/>
                </a:lnTo>
                <a:lnTo>
                  <a:pt x="74152" y="13003"/>
                </a:lnTo>
                <a:lnTo>
                  <a:pt x="63306" y="19610"/>
                </a:lnTo>
                <a:lnTo>
                  <a:pt x="55499" y="29337"/>
                </a:lnTo>
                <a:lnTo>
                  <a:pt x="50915" y="39031"/>
                </a:lnTo>
                <a:lnTo>
                  <a:pt x="47563" y="50438"/>
                </a:lnTo>
                <a:lnTo>
                  <a:pt x="45454" y="63567"/>
                </a:lnTo>
                <a:lnTo>
                  <a:pt x="44597" y="78429"/>
                </a:lnTo>
                <a:lnTo>
                  <a:pt x="44576" y="81279"/>
                </a:lnTo>
                <a:lnTo>
                  <a:pt x="45159" y="95204"/>
                </a:lnTo>
                <a:lnTo>
                  <a:pt x="46906" y="107452"/>
                </a:lnTo>
                <a:lnTo>
                  <a:pt x="48387" y="113537"/>
                </a:lnTo>
                <a:lnTo>
                  <a:pt x="50800" y="122427"/>
                </a:lnTo>
                <a:lnTo>
                  <a:pt x="54101" y="129539"/>
                </a:lnTo>
                <a:lnTo>
                  <a:pt x="58165" y="135000"/>
                </a:lnTo>
                <a:lnTo>
                  <a:pt x="62357" y="140715"/>
                </a:lnTo>
                <a:lnTo>
                  <a:pt x="67563" y="144779"/>
                </a:lnTo>
                <a:lnTo>
                  <a:pt x="73405" y="147447"/>
                </a:lnTo>
                <a:lnTo>
                  <a:pt x="79248" y="150113"/>
                </a:lnTo>
                <a:lnTo>
                  <a:pt x="85725" y="151511"/>
                </a:lnTo>
                <a:lnTo>
                  <a:pt x="92837" y="151511"/>
                </a:lnTo>
                <a:lnTo>
                  <a:pt x="105783" y="149875"/>
                </a:lnTo>
                <a:lnTo>
                  <a:pt x="117496" y="145050"/>
                </a:lnTo>
                <a:lnTo>
                  <a:pt x="120776" y="143001"/>
                </a:lnTo>
                <a:lnTo>
                  <a:pt x="129587" y="135406"/>
                </a:lnTo>
                <a:lnTo>
                  <a:pt x="137797" y="125424"/>
                </a:lnTo>
                <a:lnTo>
                  <a:pt x="143001" y="117348"/>
                </a:lnTo>
                <a:lnTo>
                  <a:pt x="152526" y="123062"/>
                </a:lnTo>
                <a:lnTo>
                  <a:pt x="149351" y="129666"/>
                </a:lnTo>
                <a:lnTo>
                  <a:pt x="145668" y="135509"/>
                </a:lnTo>
                <a:lnTo>
                  <a:pt x="141604" y="140715"/>
                </a:lnTo>
                <a:lnTo>
                  <a:pt x="137540" y="145796"/>
                </a:lnTo>
                <a:lnTo>
                  <a:pt x="132841" y="150240"/>
                </a:lnTo>
                <a:lnTo>
                  <a:pt x="127380" y="154050"/>
                </a:lnTo>
                <a:lnTo>
                  <a:pt x="121538" y="158114"/>
                </a:lnTo>
                <a:lnTo>
                  <a:pt x="115062" y="161289"/>
                </a:lnTo>
                <a:lnTo>
                  <a:pt x="107950" y="163575"/>
                </a:lnTo>
                <a:lnTo>
                  <a:pt x="100837" y="165988"/>
                </a:lnTo>
                <a:lnTo>
                  <a:pt x="92455" y="167132"/>
                </a:lnTo>
                <a:lnTo>
                  <a:pt x="82803" y="167132"/>
                </a:lnTo>
                <a:lnTo>
                  <a:pt x="69802" y="166292"/>
                </a:lnTo>
                <a:lnTo>
                  <a:pt x="57403" y="163773"/>
                </a:lnTo>
                <a:lnTo>
                  <a:pt x="50164" y="161416"/>
                </a:lnTo>
                <a:lnTo>
                  <a:pt x="38457" y="156012"/>
                </a:lnTo>
                <a:lnTo>
                  <a:pt x="27998" y="148826"/>
                </a:lnTo>
                <a:lnTo>
                  <a:pt x="23749" y="145034"/>
                </a:lnTo>
                <a:lnTo>
                  <a:pt x="15522" y="135686"/>
                </a:lnTo>
                <a:lnTo>
                  <a:pt x="8860" y="124697"/>
                </a:lnTo>
                <a:lnTo>
                  <a:pt x="6350" y="119125"/>
                </a:lnTo>
                <a:lnTo>
                  <a:pt x="2508" y="107301"/>
                </a:lnTo>
                <a:lnTo>
                  <a:pt x="437" y="94721"/>
                </a:lnTo>
                <a:lnTo>
                  <a:pt x="0" y="85089"/>
                </a:lnTo>
                <a:lnTo>
                  <a:pt x="859" y="71945"/>
                </a:lnTo>
                <a:lnTo>
                  <a:pt x="3411" y="59550"/>
                </a:lnTo>
                <a:lnTo>
                  <a:pt x="6350" y="50926"/>
                </a:lnTo>
                <a:lnTo>
                  <a:pt x="12131" y="39327"/>
                </a:lnTo>
                <a:lnTo>
                  <a:pt x="19448" y="29016"/>
                </a:lnTo>
                <a:lnTo>
                  <a:pt x="24384" y="23622"/>
                </a:lnTo>
                <a:lnTo>
                  <a:pt x="34020" y="15598"/>
                </a:lnTo>
                <a:lnTo>
                  <a:pt x="45053" y="9134"/>
                </a:lnTo>
                <a:lnTo>
                  <a:pt x="51815" y="6223"/>
                </a:lnTo>
                <a:lnTo>
                  <a:pt x="63731" y="2484"/>
                </a:lnTo>
                <a:lnTo>
                  <a:pt x="76324" y="442"/>
                </a:lnTo>
                <a:lnTo>
                  <a:pt x="85978" y="0"/>
                </a:lnTo>
                <a:close/>
              </a:path>
            </a:pathLst>
          </a:custGeom>
          <a:ln w="10668">
            <a:solidFill>
              <a:srgbClr val="F97B2A"/>
            </a:solidFill>
          </a:ln>
        </p:spPr>
        <p:txBody>
          <a:bodyPr wrap="square" lIns="0" tIns="0" rIns="0" bIns="0" rtlCol="0">
            <a:noAutofit/>
          </a:bodyPr>
          <a:lstStyle/>
          <a:p>
            <a:endParaRPr/>
          </a:p>
        </p:txBody>
      </p:sp>
      <p:sp>
        <p:nvSpPr>
          <p:cNvPr id="176" name="object 176"/>
          <p:cNvSpPr/>
          <p:nvPr/>
        </p:nvSpPr>
        <p:spPr>
          <a:xfrm>
            <a:off x="2644394" y="638683"/>
            <a:ext cx="131318" cy="167131"/>
          </a:xfrm>
          <a:custGeom>
            <a:avLst/>
            <a:gdLst/>
            <a:ahLst/>
            <a:cxnLst/>
            <a:rect l="l" t="t" r="r" b="b"/>
            <a:pathLst>
              <a:path w="131318" h="167131">
                <a:moveTo>
                  <a:pt x="68072" y="0"/>
                </a:moveTo>
                <a:lnTo>
                  <a:pt x="82308" y="977"/>
                </a:lnTo>
                <a:lnTo>
                  <a:pt x="94892" y="3925"/>
                </a:lnTo>
                <a:lnTo>
                  <a:pt x="105782" y="8861"/>
                </a:lnTo>
                <a:lnTo>
                  <a:pt x="109347" y="11175"/>
                </a:lnTo>
                <a:lnTo>
                  <a:pt x="119419" y="20942"/>
                </a:lnTo>
                <a:lnTo>
                  <a:pt x="124453" y="32380"/>
                </a:lnTo>
                <a:lnTo>
                  <a:pt x="125094" y="38862"/>
                </a:lnTo>
                <a:lnTo>
                  <a:pt x="125094" y="47370"/>
                </a:lnTo>
                <a:lnTo>
                  <a:pt x="122174" y="54482"/>
                </a:lnTo>
                <a:lnTo>
                  <a:pt x="116458" y="60197"/>
                </a:lnTo>
                <a:lnTo>
                  <a:pt x="107387" y="67120"/>
                </a:lnTo>
                <a:lnTo>
                  <a:pt x="95072" y="72660"/>
                </a:lnTo>
                <a:lnTo>
                  <a:pt x="90805" y="74040"/>
                </a:lnTo>
                <a:lnTo>
                  <a:pt x="104377" y="79832"/>
                </a:lnTo>
                <a:lnTo>
                  <a:pt x="114999" y="86523"/>
                </a:lnTo>
                <a:lnTo>
                  <a:pt x="121793" y="92963"/>
                </a:lnTo>
                <a:lnTo>
                  <a:pt x="128582" y="104065"/>
                </a:lnTo>
                <a:lnTo>
                  <a:pt x="131268" y="116556"/>
                </a:lnTo>
                <a:lnTo>
                  <a:pt x="131318" y="118617"/>
                </a:lnTo>
                <a:lnTo>
                  <a:pt x="129387" y="131299"/>
                </a:lnTo>
                <a:lnTo>
                  <a:pt x="123595" y="142587"/>
                </a:lnTo>
                <a:lnTo>
                  <a:pt x="113941" y="152455"/>
                </a:lnTo>
                <a:lnTo>
                  <a:pt x="103219" y="159139"/>
                </a:lnTo>
                <a:lnTo>
                  <a:pt x="91849" y="163466"/>
                </a:lnTo>
                <a:lnTo>
                  <a:pt x="78909" y="166132"/>
                </a:lnTo>
                <a:lnTo>
                  <a:pt x="64387" y="167125"/>
                </a:lnTo>
                <a:lnTo>
                  <a:pt x="62992" y="167131"/>
                </a:lnTo>
                <a:lnTo>
                  <a:pt x="48574" y="166271"/>
                </a:lnTo>
                <a:lnTo>
                  <a:pt x="35720" y="163681"/>
                </a:lnTo>
                <a:lnTo>
                  <a:pt x="24446" y="159346"/>
                </a:lnTo>
                <a:lnTo>
                  <a:pt x="17399" y="155193"/>
                </a:lnTo>
                <a:lnTo>
                  <a:pt x="7073" y="145686"/>
                </a:lnTo>
                <a:lnTo>
                  <a:pt x="1335" y="134458"/>
                </a:lnTo>
                <a:lnTo>
                  <a:pt x="0" y="124587"/>
                </a:lnTo>
                <a:lnTo>
                  <a:pt x="2284" y="111470"/>
                </a:lnTo>
                <a:lnTo>
                  <a:pt x="9270" y="100837"/>
                </a:lnTo>
                <a:lnTo>
                  <a:pt x="18167" y="94303"/>
                </a:lnTo>
                <a:lnTo>
                  <a:pt x="30346" y="89181"/>
                </a:lnTo>
                <a:lnTo>
                  <a:pt x="38735" y="86867"/>
                </a:lnTo>
                <a:lnTo>
                  <a:pt x="26642" y="80149"/>
                </a:lnTo>
                <a:lnTo>
                  <a:pt x="17368" y="72099"/>
                </a:lnTo>
                <a:lnTo>
                  <a:pt x="14478" y="68579"/>
                </a:lnTo>
                <a:lnTo>
                  <a:pt x="8396" y="57157"/>
                </a:lnTo>
                <a:lnTo>
                  <a:pt x="6227" y="44548"/>
                </a:lnTo>
                <a:lnTo>
                  <a:pt x="6223" y="43941"/>
                </a:lnTo>
                <a:lnTo>
                  <a:pt x="8438" y="31541"/>
                </a:lnTo>
                <a:lnTo>
                  <a:pt x="15064" y="20620"/>
                </a:lnTo>
                <a:lnTo>
                  <a:pt x="24003" y="12572"/>
                </a:lnTo>
                <a:lnTo>
                  <a:pt x="34547" y="6569"/>
                </a:lnTo>
                <a:lnTo>
                  <a:pt x="46354" y="2498"/>
                </a:lnTo>
                <a:lnTo>
                  <a:pt x="59454" y="357"/>
                </a:lnTo>
                <a:lnTo>
                  <a:pt x="68072" y="0"/>
                </a:lnTo>
                <a:close/>
              </a:path>
            </a:pathLst>
          </a:custGeom>
          <a:ln/>
        </p:spPr>
        <p:style>
          <a:lnRef idx="2">
            <a:schemeClr val="dk1"/>
          </a:lnRef>
          <a:fillRef idx="1">
            <a:schemeClr val="lt1"/>
          </a:fillRef>
          <a:effectRef idx="0">
            <a:schemeClr val="dk1"/>
          </a:effectRef>
          <a:fontRef idx="minor">
            <a:schemeClr val="dk1"/>
          </a:fontRef>
        </p:style>
        <p:txBody>
          <a:bodyPr wrap="square" lIns="0" tIns="0" rIns="0" bIns="0" rtlCol="0">
            <a:noAutofit/>
          </a:bodyPr>
          <a:lstStyle/>
          <a:p>
            <a:endParaRPr/>
          </a:p>
        </p:txBody>
      </p:sp>
      <p:sp>
        <p:nvSpPr>
          <p:cNvPr id="177" name="object 177"/>
          <p:cNvSpPr/>
          <p:nvPr/>
        </p:nvSpPr>
        <p:spPr>
          <a:xfrm>
            <a:off x="3458210" y="600963"/>
            <a:ext cx="29463" cy="36068"/>
          </a:xfrm>
          <a:custGeom>
            <a:avLst/>
            <a:gdLst/>
            <a:ahLst/>
            <a:cxnLst/>
            <a:rect l="l" t="t" r="r" b="b"/>
            <a:pathLst>
              <a:path w="29463" h="36068">
                <a:moveTo>
                  <a:pt x="14731" y="0"/>
                </a:moveTo>
                <a:lnTo>
                  <a:pt x="10032" y="0"/>
                </a:lnTo>
                <a:lnTo>
                  <a:pt x="6476" y="1650"/>
                </a:lnTo>
                <a:lnTo>
                  <a:pt x="3810" y="4825"/>
                </a:lnTo>
                <a:lnTo>
                  <a:pt x="1269" y="8127"/>
                </a:lnTo>
                <a:lnTo>
                  <a:pt x="0" y="12573"/>
                </a:lnTo>
                <a:lnTo>
                  <a:pt x="0" y="18034"/>
                </a:lnTo>
                <a:lnTo>
                  <a:pt x="0" y="23495"/>
                </a:lnTo>
                <a:lnTo>
                  <a:pt x="1269" y="27812"/>
                </a:lnTo>
                <a:lnTo>
                  <a:pt x="3810" y="31114"/>
                </a:lnTo>
                <a:lnTo>
                  <a:pt x="6350" y="34416"/>
                </a:lnTo>
                <a:lnTo>
                  <a:pt x="10032" y="36068"/>
                </a:lnTo>
                <a:lnTo>
                  <a:pt x="14731" y="36068"/>
                </a:lnTo>
                <a:lnTo>
                  <a:pt x="19557" y="36068"/>
                </a:lnTo>
                <a:lnTo>
                  <a:pt x="23113" y="34416"/>
                </a:lnTo>
                <a:lnTo>
                  <a:pt x="25653" y="31241"/>
                </a:lnTo>
                <a:lnTo>
                  <a:pt x="28193" y="27939"/>
                </a:lnTo>
                <a:lnTo>
                  <a:pt x="29463" y="23622"/>
                </a:lnTo>
                <a:lnTo>
                  <a:pt x="29463" y="18034"/>
                </a:lnTo>
                <a:lnTo>
                  <a:pt x="29463" y="12826"/>
                </a:lnTo>
                <a:lnTo>
                  <a:pt x="28193" y="8509"/>
                </a:lnTo>
                <a:lnTo>
                  <a:pt x="25780" y="5080"/>
                </a:lnTo>
                <a:lnTo>
                  <a:pt x="23240" y="1650"/>
                </a:lnTo>
                <a:lnTo>
                  <a:pt x="19557" y="0"/>
                </a:lnTo>
                <a:lnTo>
                  <a:pt x="14731" y="0"/>
                </a:lnTo>
                <a:close/>
              </a:path>
            </a:pathLst>
          </a:custGeom>
          <a:ln w="10668">
            <a:solidFill>
              <a:srgbClr val="F97B2A"/>
            </a:solidFill>
          </a:ln>
        </p:spPr>
        <p:txBody>
          <a:bodyPr wrap="square" lIns="0" tIns="0" rIns="0" bIns="0" rtlCol="0">
            <a:noAutofit/>
          </a:bodyPr>
          <a:lstStyle/>
          <a:p>
            <a:endParaRPr/>
          </a:p>
        </p:txBody>
      </p:sp>
      <p:sp>
        <p:nvSpPr>
          <p:cNvPr id="178" name="object 178"/>
          <p:cNvSpPr/>
          <p:nvPr/>
        </p:nvSpPr>
        <p:spPr>
          <a:xfrm>
            <a:off x="4346067" y="593216"/>
            <a:ext cx="82169" cy="41656"/>
          </a:xfrm>
          <a:custGeom>
            <a:avLst/>
            <a:gdLst/>
            <a:ahLst/>
            <a:cxnLst/>
            <a:rect l="l" t="t" r="r" b="b"/>
            <a:pathLst>
              <a:path w="82169" h="41656">
                <a:moveTo>
                  <a:pt x="3683" y="0"/>
                </a:moveTo>
                <a:lnTo>
                  <a:pt x="40767" y="21462"/>
                </a:lnTo>
                <a:lnTo>
                  <a:pt x="78486" y="0"/>
                </a:lnTo>
                <a:lnTo>
                  <a:pt x="82169" y="3175"/>
                </a:lnTo>
                <a:lnTo>
                  <a:pt x="72424" y="15142"/>
                </a:lnTo>
                <a:lnTo>
                  <a:pt x="65924" y="23247"/>
                </a:lnTo>
                <a:lnTo>
                  <a:pt x="65532" y="23749"/>
                </a:lnTo>
                <a:lnTo>
                  <a:pt x="62230" y="27940"/>
                </a:lnTo>
                <a:lnTo>
                  <a:pt x="59182" y="31750"/>
                </a:lnTo>
                <a:lnTo>
                  <a:pt x="56007" y="35306"/>
                </a:lnTo>
                <a:lnTo>
                  <a:pt x="53975" y="37592"/>
                </a:lnTo>
                <a:lnTo>
                  <a:pt x="52197" y="39116"/>
                </a:lnTo>
                <a:lnTo>
                  <a:pt x="50800" y="40132"/>
                </a:lnTo>
                <a:lnTo>
                  <a:pt x="49275" y="41148"/>
                </a:lnTo>
                <a:lnTo>
                  <a:pt x="46100" y="41656"/>
                </a:lnTo>
                <a:lnTo>
                  <a:pt x="41148" y="41656"/>
                </a:lnTo>
                <a:lnTo>
                  <a:pt x="36703" y="41656"/>
                </a:lnTo>
                <a:lnTo>
                  <a:pt x="33400" y="41148"/>
                </a:lnTo>
                <a:lnTo>
                  <a:pt x="31242" y="39878"/>
                </a:lnTo>
                <a:lnTo>
                  <a:pt x="29210" y="38735"/>
                </a:lnTo>
                <a:lnTo>
                  <a:pt x="27178" y="37084"/>
                </a:lnTo>
                <a:lnTo>
                  <a:pt x="25527" y="34925"/>
                </a:lnTo>
                <a:lnTo>
                  <a:pt x="22352" y="30987"/>
                </a:lnTo>
                <a:lnTo>
                  <a:pt x="19685" y="27559"/>
                </a:lnTo>
                <a:lnTo>
                  <a:pt x="17525" y="24765"/>
                </a:lnTo>
                <a:lnTo>
                  <a:pt x="12168" y="18116"/>
                </a:lnTo>
                <a:lnTo>
                  <a:pt x="2361" y="6077"/>
                </a:lnTo>
                <a:lnTo>
                  <a:pt x="0" y="3175"/>
                </a:lnTo>
                <a:lnTo>
                  <a:pt x="3683" y="0"/>
                </a:lnTo>
                <a:close/>
              </a:path>
            </a:pathLst>
          </a:custGeom>
          <a:ln w="10668">
            <a:solidFill>
              <a:srgbClr val="F97B2A"/>
            </a:solidFill>
          </a:ln>
        </p:spPr>
        <p:txBody>
          <a:bodyPr wrap="square" lIns="0" tIns="0" rIns="0" bIns="0" rtlCol="0">
            <a:noAutofit/>
          </a:bodyPr>
          <a:lstStyle/>
          <a:p>
            <a:endParaRPr/>
          </a:p>
        </p:txBody>
      </p:sp>
      <p:sp>
        <p:nvSpPr>
          <p:cNvPr id="179" name="object 179"/>
          <p:cNvSpPr/>
          <p:nvPr/>
        </p:nvSpPr>
        <p:spPr>
          <a:xfrm>
            <a:off x="3672713" y="593216"/>
            <a:ext cx="82296" cy="41656"/>
          </a:xfrm>
          <a:custGeom>
            <a:avLst/>
            <a:gdLst/>
            <a:ahLst/>
            <a:cxnLst/>
            <a:rect l="l" t="t" r="r" b="b"/>
            <a:pathLst>
              <a:path w="82296" h="41656">
                <a:moveTo>
                  <a:pt x="3683" y="0"/>
                </a:moveTo>
                <a:lnTo>
                  <a:pt x="40766" y="21462"/>
                </a:lnTo>
                <a:lnTo>
                  <a:pt x="78612" y="0"/>
                </a:lnTo>
                <a:lnTo>
                  <a:pt x="82296" y="3175"/>
                </a:lnTo>
                <a:lnTo>
                  <a:pt x="72467" y="15112"/>
                </a:lnTo>
                <a:lnTo>
                  <a:pt x="65954" y="23210"/>
                </a:lnTo>
                <a:lnTo>
                  <a:pt x="65532" y="23749"/>
                </a:lnTo>
                <a:lnTo>
                  <a:pt x="62357" y="27940"/>
                </a:lnTo>
                <a:lnTo>
                  <a:pt x="59182" y="31750"/>
                </a:lnTo>
                <a:lnTo>
                  <a:pt x="56007" y="35306"/>
                </a:lnTo>
                <a:lnTo>
                  <a:pt x="54101" y="37592"/>
                </a:lnTo>
                <a:lnTo>
                  <a:pt x="52324" y="39116"/>
                </a:lnTo>
                <a:lnTo>
                  <a:pt x="50800" y="40132"/>
                </a:lnTo>
                <a:lnTo>
                  <a:pt x="49275" y="41148"/>
                </a:lnTo>
                <a:lnTo>
                  <a:pt x="46100" y="41656"/>
                </a:lnTo>
                <a:lnTo>
                  <a:pt x="41148" y="41656"/>
                </a:lnTo>
                <a:lnTo>
                  <a:pt x="36702" y="41656"/>
                </a:lnTo>
                <a:lnTo>
                  <a:pt x="33400" y="41148"/>
                </a:lnTo>
                <a:lnTo>
                  <a:pt x="31369" y="39878"/>
                </a:lnTo>
                <a:lnTo>
                  <a:pt x="29210" y="38735"/>
                </a:lnTo>
                <a:lnTo>
                  <a:pt x="27304" y="37084"/>
                </a:lnTo>
                <a:lnTo>
                  <a:pt x="25526" y="34925"/>
                </a:lnTo>
                <a:lnTo>
                  <a:pt x="22478" y="30987"/>
                </a:lnTo>
                <a:lnTo>
                  <a:pt x="19812" y="27559"/>
                </a:lnTo>
                <a:lnTo>
                  <a:pt x="17525" y="24765"/>
                </a:lnTo>
                <a:lnTo>
                  <a:pt x="12263" y="18116"/>
                </a:lnTo>
                <a:lnTo>
                  <a:pt x="2391" y="6077"/>
                </a:lnTo>
                <a:lnTo>
                  <a:pt x="0" y="3175"/>
                </a:lnTo>
                <a:lnTo>
                  <a:pt x="3683" y="0"/>
                </a:lnTo>
                <a:close/>
              </a:path>
            </a:pathLst>
          </a:custGeom>
          <a:ln w="10668">
            <a:solidFill>
              <a:srgbClr val="F97B2A"/>
            </a:solidFill>
          </a:ln>
        </p:spPr>
        <p:txBody>
          <a:bodyPr wrap="square" lIns="0" tIns="0" rIns="0" bIns="0" rtlCol="0">
            <a:noAutofit/>
          </a:bodyPr>
          <a:lstStyle/>
          <a:p>
            <a:endParaRPr/>
          </a:p>
        </p:txBody>
      </p:sp>
      <p:sp>
        <p:nvSpPr>
          <p:cNvPr id="180" name="object 180"/>
          <p:cNvSpPr/>
          <p:nvPr/>
        </p:nvSpPr>
        <p:spPr>
          <a:xfrm>
            <a:off x="3441827" y="593216"/>
            <a:ext cx="62230" cy="51562"/>
          </a:xfrm>
          <a:custGeom>
            <a:avLst/>
            <a:gdLst/>
            <a:ahLst/>
            <a:cxnLst/>
            <a:rect l="l" t="t" r="r" b="b"/>
            <a:pathLst>
              <a:path w="62230" h="51562">
                <a:moveTo>
                  <a:pt x="31114" y="0"/>
                </a:moveTo>
                <a:lnTo>
                  <a:pt x="40005" y="0"/>
                </a:lnTo>
                <a:lnTo>
                  <a:pt x="47498" y="2286"/>
                </a:lnTo>
                <a:lnTo>
                  <a:pt x="53339" y="6858"/>
                </a:lnTo>
                <a:lnTo>
                  <a:pt x="59309" y="11430"/>
                </a:lnTo>
                <a:lnTo>
                  <a:pt x="62230" y="17780"/>
                </a:lnTo>
                <a:lnTo>
                  <a:pt x="62230" y="25781"/>
                </a:lnTo>
                <a:lnTo>
                  <a:pt x="62230" y="33528"/>
                </a:lnTo>
                <a:lnTo>
                  <a:pt x="59436" y="39750"/>
                </a:lnTo>
                <a:lnTo>
                  <a:pt x="53721" y="44450"/>
                </a:lnTo>
                <a:lnTo>
                  <a:pt x="47878" y="49275"/>
                </a:lnTo>
                <a:lnTo>
                  <a:pt x="40386" y="51562"/>
                </a:lnTo>
                <a:lnTo>
                  <a:pt x="31114" y="51562"/>
                </a:lnTo>
                <a:lnTo>
                  <a:pt x="21589" y="51562"/>
                </a:lnTo>
                <a:lnTo>
                  <a:pt x="13970" y="49275"/>
                </a:lnTo>
                <a:lnTo>
                  <a:pt x="8382" y="44704"/>
                </a:lnTo>
                <a:lnTo>
                  <a:pt x="2794" y="40132"/>
                </a:lnTo>
                <a:lnTo>
                  <a:pt x="0" y="33782"/>
                </a:lnTo>
                <a:lnTo>
                  <a:pt x="0" y="25781"/>
                </a:lnTo>
                <a:lnTo>
                  <a:pt x="0" y="17780"/>
                </a:lnTo>
                <a:lnTo>
                  <a:pt x="2921" y="11557"/>
                </a:lnTo>
                <a:lnTo>
                  <a:pt x="9017" y="6858"/>
                </a:lnTo>
                <a:lnTo>
                  <a:pt x="14986" y="2286"/>
                </a:lnTo>
                <a:lnTo>
                  <a:pt x="22351" y="0"/>
                </a:lnTo>
                <a:lnTo>
                  <a:pt x="31114" y="0"/>
                </a:lnTo>
                <a:close/>
              </a:path>
            </a:pathLst>
          </a:custGeom>
          <a:ln w="10668">
            <a:solidFill>
              <a:srgbClr val="F97B2A"/>
            </a:solidFill>
          </a:ln>
        </p:spPr>
        <p:txBody>
          <a:bodyPr wrap="square" lIns="0" tIns="0" rIns="0" bIns="0" rtlCol="0">
            <a:noAutofit/>
          </a:bodyPr>
          <a:lstStyle/>
          <a:p>
            <a:endParaRPr/>
          </a:p>
        </p:txBody>
      </p:sp>
      <p:sp>
        <p:nvSpPr>
          <p:cNvPr id="181" name="object 181"/>
          <p:cNvSpPr/>
          <p:nvPr/>
        </p:nvSpPr>
        <p:spPr>
          <a:xfrm>
            <a:off x="3061335" y="593216"/>
            <a:ext cx="82168" cy="41656"/>
          </a:xfrm>
          <a:custGeom>
            <a:avLst/>
            <a:gdLst/>
            <a:ahLst/>
            <a:cxnLst/>
            <a:rect l="l" t="t" r="r" b="b"/>
            <a:pathLst>
              <a:path w="82168" h="41656">
                <a:moveTo>
                  <a:pt x="3682" y="0"/>
                </a:moveTo>
                <a:lnTo>
                  <a:pt x="40766" y="21462"/>
                </a:lnTo>
                <a:lnTo>
                  <a:pt x="78485" y="0"/>
                </a:lnTo>
                <a:lnTo>
                  <a:pt x="82168" y="3175"/>
                </a:lnTo>
                <a:lnTo>
                  <a:pt x="72424" y="15142"/>
                </a:lnTo>
                <a:lnTo>
                  <a:pt x="65924" y="23247"/>
                </a:lnTo>
                <a:lnTo>
                  <a:pt x="65531" y="23749"/>
                </a:lnTo>
                <a:lnTo>
                  <a:pt x="62229" y="27940"/>
                </a:lnTo>
                <a:lnTo>
                  <a:pt x="59181" y="31750"/>
                </a:lnTo>
                <a:lnTo>
                  <a:pt x="56006" y="35306"/>
                </a:lnTo>
                <a:lnTo>
                  <a:pt x="53975" y="37592"/>
                </a:lnTo>
                <a:lnTo>
                  <a:pt x="52196" y="39116"/>
                </a:lnTo>
                <a:lnTo>
                  <a:pt x="50800" y="40132"/>
                </a:lnTo>
                <a:lnTo>
                  <a:pt x="49275" y="41148"/>
                </a:lnTo>
                <a:lnTo>
                  <a:pt x="46100" y="41656"/>
                </a:lnTo>
                <a:lnTo>
                  <a:pt x="41147" y="41656"/>
                </a:lnTo>
                <a:lnTo>
                  <a:pt x="36702" y="41656"/>
                </a:lnTo>
                <a:lnTo>
                  <a:pt x="33400" y="41148"/>
                </a:lnTo>
                <a:lnTo>
                  <a:pt x="31241" y="39878"/>
                </a:lnTo>
                <a:lnTo>
                  <a:pt x="29209" y="38735"/>
                </a:lnTo>
                <a:lnTo>
                  <a:pt x="27177" y="37084"/>
                </a:lnTo>
                <a:lnTo>
                  <a:pt x="25526" y="34925"/>
                </a:lnTo>
                <a:lnTo>
                  <a:pt x="22351" y="30987"/>
                </a:lnTo>
                <a:lnTo>
                  <a:pt x="19684" y="27559"/>
                </a:lnTo>
                <a:lnTo>
                  <a:pt x="17525" y="24765"/>
                </a:lnTo>
                <a:lnTo>
                  <a:pt x="12168" y="18116"/>
                </a:lnTo>
                <a:lnTo>
                  <a:pt x="2361" y="6077"/>
                </a:lnTo>
                <a:lnTo>
                  <a:pt x="0" y="3175"/>
                </a:lnTo>
                <a:lnTo>
                  <a:pt x="3682" y="0"/>
                </a:lnTo>
                <a:close/>
              </a:path>
            </a:pathLst>
          </a:custGeom>
          <a:ln w="10668">
            <a:solidFill>
              <a:srgbClr val="F97B2A"/>
            </a:solidFill>
          </a:ln>
        </p:spPr>
        <p:txBody>
          <a:bodyPr wrap="square" lIns="0" tIns="0" rIns="0" bIns="0" rtlCol="0">
            <a:noAutofit/>
          </a:bodyPr>
          <a:lstStyle/>
          <a:p>
            <a:endParaRPr/>
          </a:p>
        </p:txBody>
      </p:sp>
      <p:sp>
        <p:nvSpPr>
          <p:cNvPr id="182" name="object 182"/>
          <p:cNvSpPr/>
          <p:nvPr/>
        </p:nvSpPr>
        <p:spPr>
          <a:xfrm>
            <a:off x="7305801" y="5567549"/>
            <a:ext cx="1313960" cy="1076401"/>
          </a:xfrm>
          <a:custGeom>
            <a:avLst/>
            <a:gdLst/>
            <a:ahLst/>
            <a:cxnLst/>
            <a:rect l="l" t="t" r="r" b="b"/>
            <a:pathLst>
              <a:path w="1313960" h="1076401">
                <a:moveTo>
                  <a:pt x="0" y="1076401"/>
                </a:moveTo>
                <a:lnTo>
                  <a:pt x="1313960" y="1076401"/>
                </a:lnTo>
                <a:lnTo>
                  <a:pt x="1313960" y="0"/>
                </a:lnTo>
                <a:lnTo>
                  <a:pt x="0" y="0"/>
                </a:lnTo>
                <a:lnTo>
                  <a:pt x="0" y="1076401"/>
                </a:lnTo>
                <a:close/>
              </a:path>
            </a:pathLst>
          </a:custGeom>
          <a:solidFill>
            <a:srgbClr val="86ECE8"/>
          </a:solidFill>
        </p:spPr>
        <p:txBody>
          <a:bodyPr wrap="square" lIns="0" tIns="0" rIns="0" bIns="0" rtlCol="0">
            <a:noAutofit/>
          </a:bodyPr>
          <a:lstStyle/>
          <a:p>
            <a:endParaRPr/>
          </a:p>
        </p:txBody>
      </p:sp>
      <p:sp>
        <p:nvSpPr>
          <p:cNvPr id="183" name="object 183"/>
          <p:cNvSpPr/>
          <p:nvPr/>
        </p:nvSpPr>
        <p:spPr>
          <a:xfrm>
            <a:off x="8145886" y="6310265"/>
            <a:ext cx="473921" cy="333685"/>
          </a:xfrm>
          <a:custGeom>
            <a:avLst/>
            <a:gdLst/>
            <a:ahLst/>
            <a:cxnLst/>
            <a:rect l="l" t="t" r="r" b="b"/>
            <a:pathLst>
              <a:path w="473921" h="333685">
                <a:moveTo>
                  <a:pt x="235330" y="333685"/>
                </a:moveTo>
                <a:lnTo>
                  <a:pt x="240595" y="323774"/>
                </a:lnTo>
                <a:lnTo>
                  <a:pt x="246507" y="313862"/>
                </a:lnTo>
                <a:lnTo>
                  <a:pt x="253157" y="304610"/>
                </a:lnTo>
                <a:lnTo>
                  <a:pt x="260455" y="295360"/>
                </a:lnTo>
                <a:lnTo>
                  <a:pt x="269045" y="286770"/>
                </a:lnTo>
                <a:lnTo>
                  <a:pt x="278282" y="278840"/>
                </a:lnTo>
                <a:lnTo>
                  <a:pt x="287519" y="271573"/>
                </a:lnTo>
                <a:lnTo>
                  <a:pt x="298141" y="264304"/>
                </a:lnTo>
                <a:lnTo>
                  <a:pt x="309318" y="258357"/>
                </a:lnTo>
                <a:lnTo>
                  <a:pt x="320587" y="253070"/>
                </a:lnTo>
                <a:lnTo>
                  <a:pt x="332503" y="247785"/>
                </a:lnTo>
                <a:lnTo>
                  <a:pt x="345065" y="243824"/>
                </a:lnTo>
                <a:lnTo>
                  <a:pt x="357628" y="240514"/>
                </a:lnTo>
                <a:lnTo>
                  <a:pt x="370836" y="238532"/>
                </a:lnTo>
                <a:lnTo>
                  <a:pt x="384692" y="237213"/>
                </a:lnTo>
                <a:lnTo>
                  <a:pt x="398547" y="236550"/>
                </a:lnTo>
                <a:lnTo>
                  <a:pt x="408431" y="236550"/>
                </a:lnTo>
                <a:lnTo>
                  <a:pt x="417760" y="235895"/>
                </a:lnTo>
                <a:lnTo>
                  <a:pt x="426997" y="235895"/>
                </a:lnTo>
                <a:lnTo>
                  <a:pt x="436881" y="235231"/>
                </a:lnTo>
                <a:lnTo>
                  <a:pt x="446118" y="235895"/>
                </a:lnTo>
                <a:lnTo>
                  <a:pt x="455447" y="236550"/>
                </a:lnTo>
                <a:lnTo>
                  <a:pt x="464684" y="238532"/>
                </a:lnTo>
                <a:lnTo>
                  <a:pt x="473921" y="241178"/>
                </a:lnTo>
                <a:lnTo>
                  <a:pt x="473921" y="5282"/>
                </a:lnTo>
                <a:lnTo>
                  <a:pt x="465331" y="3964"/>
                </a:lnTo>
                <a:lnTo>
                  <a:pt x="456094" y="3300"/>
                </a:lnTo>
                <a:lnTo>
                  <a:pt x="447503" y="1982"/>
                </a:lnTo>
                <a:lnTo>
                  <a:pt x="438913" y="1318"/>
                </a:lnTo>
                <a:lnTo>
                  <a:pt x="430323" y="654"/>
                </a:lnTo>
                <a:lnTo>
                  <a:pt x="422379" y="654"/>
                </a:lnTo>
                <a:lnTo>
                  <a:pt x="413788" y="0"/>
                </a:lnTo>
                <a:lnTo>
                  <a:pt x="405198" y="0"/>
                </a:lnTo>
                <a:lnTo>
                  <a:pt x="366218" y="1982"/>
                </a:lnTo>
                <a:lnTo>
                  <a:pt x="328531" y="6601"/>
                </a:lnTo>
                <a:lnTo>
                  <a:pt x="292137" y="15194"/>
                </a:lnTo>
                <a:lnTo>
                  <a:pt x="256483" y="25769"/>
                </a:lnTo>
                <a:lnTo>
                  <a:pt x="222768" y="40299"/>
                </a:lnTo>
                <a:lnTo>
                  <a:pt x="190993" y="56821"/>
                </a:lnTo>
                <a:lnTo>
                  <a:pt x="160603" y="75988"/>
                </a:lnTo>
                <a:lnTo>
                  <a:pt x="132892" y="97129"/>
                </a:lnTo>
                <a:lnTo>
                  <a:pt x="106382" y="120916"/>
                </a:lnTo>
                <a:lnTo>
                  <a:pt x="83280" y="146685"/>
                </a:lnTo>
                <a:lnTo>
                  <a:pt x="62127" y="173782"/>
                </a:lnTo>
                <a:lnTo>
                  <a:pt x="43626" y="203515"/>
                </a:lnTo>
                <a:lnTo>
                  <a:pt x="27757" y="233913"/>
                </a:lnTo>
                <a:lnTo>
                  <a:pt x="15204" y="266286"/>
                </a:lnTo>
                <a:lnTo>
                  <a:pt x="5948" y="299325"/>
                </a:lnTo>
                <a:lnTo>
                  <a:pt x="0" y="333685"/>
                </a:lnTo>
                <a:lnTo>
                  <a:pt x="235330" y="333685"/>
                </a:lnTo>
                <a:close/>
              </a:path>
            </a:pathLst>
          </a:custGeom>
          <a:solidFill>
            <a:srgbClr val="FF8B00"/>
          </a:solidFill>
        </p:spPr>
        <p:txBody>
          <a:bodyPr wrap="square" lIns="0" tIns="0" rIns="0" bIns="0" rtlCol="0">
            <a:noAutofit/>
          </a:bodyPr>
          <a:lstStyle/>
          <a:p>
            <a:endParaRPr/>
          </a:p>
        </p:txBody>
      </p:sp>
      <p:sp>
        <p:nvSpPr>
          <p:cNvPr id="184" name="object 184"/>
          <p:cNvSpPr/>
          <p:nvPr/>
        </p:nvSpPr>
        <p:spPr>
          <a:xfrm>
            <a:off x="7305801" y="5854332"/>
            <a:ext cx="1314006" cy="494914"/>
          </a:xfrm>
          <a:custGeom>
            <a:avLst/>
            <a:gdLst/>
            <a:ahLst/>
            <a:cxnLst/>
            <a:rect l="l" t="t" r="r" b="b"/>
            <a:pathLst>
              <a:path w="1314006" h="494914">
                <a:moveTo>
                  <a:pt x="1115041" y="494914"/>
                </a:moveTo>
                <a:lnTo>
                  <a:pt x="1213508" y="473109"/>
                </a:lnTo>
                <a:lnTo>
                  <a:pt x="1213508" y="366723"/>
                </a:lnTo>
                <a:lnTo>
                  <a:pt x="1314006" y="391837"/>
                </a:lnTo>
                <a:lnTo>
                  <a:pt x="1314006" y="242496"/>
                </a:lnTo>
                <a:lnTo>
                  <a:pt x="0" y="0"/>
                </a:lnTo>
                <a:lnTo>
                  <a:pt x="0" y="68714"/>
                </a:lnTo>
                <a:lnTo>
                  <a:pt x="1123632" y="332361"/>
                </a:lnTo>
                <a:lnTo>
                  <a:pt x="1115041" y="494914"/>
                </a:lnTo>
                <a:close/>
              </a:path>
            </a:pathLst>
          </a:custGeom>
          <a:solidFill>
            <a:srgbClr val="E4E4E4"/>
          </a:solidFill>
        </p:spPr>
        <p:txBody>
          <a:bodyPr wrap="square" lIns="0" tIns="0" rIns="0" bIns="0" rtlCol="0">
            <a:noAutofit/>
          </a:bodyPr>
          <a:lstStyle/>
          <a:p>
            <a:endParaRPr/>
          </a:p>
        </p:txBody>
      </p:sp>
      <p:sp>
        <p:nvSpPr>
          <p:cNvPr id="185" name="object 185"/>
          <p:cNvSpPr/>
          <p:nvPr/>
        </p:nvSpPr>
        <p:spPr>
          <a:xfrm>
            <a:off x="7314394" y="5829881"/>
            <a:ext cx="465975" cy="533904"/>
          </a:xfrm>
          <a:custGeom>
            <a:avLst/>
            <a:gdLst/>
            <a:ahLst/>
            <a:cxnLst/>
            <a:rect l="l" t="t" r="r" b="b"/>
            <a:pathLst>
              <a:path w="465975" h="533904">
                <a:moveTo>
                  <a:pt x="1982" y="400430"/>
                </a:moveTo>
                <a:lnTo>
                  <a:pt x="0" y="412323"/>
                </a:lnTo>
                <a:lnTo>
                  <a:pt x="0" y="425535"/>
                </a:lnTo>
                <a:lnTo>
                  <a:pt x="660" y="440075"/>
                </a:lnTo>
                <a:lnTo>
                  <a:pt x="3304" y="454614"/>
                </a:lnTo>
                <a:lnTo>
                  <a:pt x="6609" y="469145"/>
                </a:lnTo>
                <a:lnTo>
                  <a:pt x="11236" y="483020"/>
                </a:lnTo>
                <a:lnTo>
                  <a:pt x="15863" y="495577"/>
                </a:lnTo>
                <a:lnTo>
                  <a:pt x="20490" y="506152"/>
                </a:lnTo>
                <a:lnTo>
                  <a:pt x="25777" y="514736"/>
                </a:lnTo>
                <a:lnTo>
                  <a:pt x="31065" y="521347"/>
                </a:lnTo>
                <a:lnTo>
                  <a:pt x="37674" y="525975"/>
                </a:lnTo>
                <a:lnTo>
                  <a:pt x="44945" y="529939"/>
                </a:lnTo>
                <a:lnTo>
                  <a:pt x="53538" y="531922"/>
                </a:lnTo>
                <a:lnTo>
                  <a:pt x="63452" y="533240"/>
                </a:lnTo>
                <a:lnTo>
                  <a:pt x="74027" y="533904"/>
                </a:lnTo>
                <a:lnTo>
                  <a:pt x="86585" y="533904"/>
                </a:lnTo>
                <a:lnTo>
                  <a:pt x="99147" y="533240"/>
                </a:lnTo>
                <a:lnTo>
                  <a:pt x="111700" y="531922"/>
                </a:lnTo>
                <a:lnTo>
                  <a:pt x="122276" y="529275"/>
                </a:lnTo>
                <a:lnTo>
                  <a:pt x="132197" y="526629"/>
                </a:lnTo>
                <a:lnTo>
                  <a:pt x="140122" y="523993"/>
                </a:lnTo>
                <a:lnTo>
                  <a:pt x="146071" y="521347"/>
                </a:lnTo>
                <a:lnTo>
                  <a:pt x="150043" y="520028"/>
                </a:lnTo>
                <a:lnTo>
                  <a:pt x="151364" y="519364"/>
                </a:lnTo>
                <a:lnTo>
                  <a:pt x="315283" y="387873"/>
                </a:lnTo>
                <a:lnTo>
                  <a:pt x="315939" y="378625"/>
                </a:lnTo>
                <a:lnTo>
                  <a:pt x="317260" y="353511"/>
                </a:lnTo>
                <a:lnTo>
                  <a:pt x="319911" y="317831"/>
                </a:lnTo>
                <a:lnTo>
                  <a:pt x="323873" y="276858"/>
                </a:lnTo>
                <a:lnTo>
                  <a:pt x="327836" y="235895"/>
                </a:lnTo>
                <a:lnTo>
                  <a:pt x="332464" y="200215"/>
                </a:lnTo>
                <a:lnTo>
                  <a:pt x="337757" y="174446"/>
                </a:lnTo>
                <a:lnTo>
                  <a:pt x="343705" y="163871"/>
                </a:lnTo>
                <a:lnTo>
                  <a:pt x="352296" y="159242"/>
                </a:lnTo>
                <a:lnTo>
                  <a:pt x="364849" y="148677"/>
                </a:lnTo>
                <a:lnTo>
                  <a:pt x="379397" y="134801"/>
                </a:lnTo>
                <a:lnTo>
                  <a:pt x="394592" y="119598"/>
                </a:lnTo>
                <a:lnTo>
                  <a:pt x="409796" y="103740"/>
                </a:lnTo>
                <a:lnTo>
                  <a:pt x="421693" y="90528"/>
                </a:lnTo>
                <a:lnTo>
                  <a:pt x="430283" y="80617"/>
                </a:lnTo>
                <a:lnTo>
                  <a:pt x="433590" y="77307"/>
                </a:lnTo>
                <a:lnTo>
                  <a:pt x="465975" y="0"/>
                </a:lnTo>
                <a:lnTo>
                  <a:pt x="282889" y="51538"/>
                </a:lnTo>
                <a:lnTo>
                  <a:pt x="281568" y="51538"/>
                </a:lnTo>
                <a:lnTo>
                  <a:pt x="278926" y="52202"/>
                </a:lnTo>
                <a:lnTo>
                  <a:pt x="274299" y="53520"/>
                </a:lnTo>
                <a:lnTo>
                  <a:pt x="268350" y="54848"/>
                </a:lnTo>
                <a:lnTo>
                  <a:pt x="261080" y="56830"/>
                </a:lnTo>
                <a:lnTo>
                  <a:pt x="253146" y="58812"/>
                </a:lnTo>
                <a:lnTo>
                  <a:pt x="244556" y="62113"/>
                </a:lnTo>
                <a:lnTo>
                  <a:pt x="234644" y="64759"/>
                </a:lnTo>
                <a:lnTo>
                  <a:pt x="225389" y="68723"/>
                </a:lnTo>
                <a:lnTo>
                  <a:pt x="215478" y="72688"/>
                </a:lnTo>
                <a:lnTo>
                  <a:pt x="205557" y="77307"/>
                </a:lnTo>
                <a:lnTo>
                  <a:pt x="196302" y="81935"/>
                </a:lnTo>
                <a:lnTo>
                  <a:pt x="187711" y="87218"/>
                </a:lnTo>
                <a:lnTo>
                  <a:pt x="179786" y="93165"/>
                </a:lnTo>
                <a:lnTo>
                  <a:pt x="173172" y="99111"/>
                </a:lnTo>
                <a:lnTo>
                  <a:pt x="167889" y="105722"/>
                </a:lnTo>
                <a:lnTo>
                  <a:pt x="163917" y="111669"/>
                </a:lnTo>
                <a:lnTo>
                  <a:pt x="157312" y="120925"/>
                </a:lnTo>
                <a:lnTo>
                  <a:pt x="149378" y="132155"/>
                </a:lnTo>
                <a:lnTo>
                  <a:pt x="139466" y="146694"/>
                </a:lnTo>
                <a:lnTo>
                  <a:pt x="128225" y="163207"/>
                </a:lnTo>
                <a:lnTo>
                  <a:pt x="116328" y="181711"/>
                </a:lnTo>
                <a:lnTo>
                  <a:pt x="103110" y="201533"/>
                </a:lnTo>
                <a:lnTo>
                  <a:pt x="89892" y="222683"/>
                </a:lnTo>
                <a:lnTo>
                  <a:pt x="76672" y="245142"/>
                </a:lnTo>
                <a:lnTo>
                  <a:pt x="62791" y="267611"/>
                </a:lnTo>
                <a:lnTo>
                  <a:pt x="50233" y="290743"/>
                </a:lnTo>
                <a:lnTo>
                  <a:pt x="37674" y="313866"/>
                </a:lnTo>
                <a:lnTo>
                  <a:pt x="26438" y="336989"/>
                </a:lnTo>
                <a:lnTo>
                  <a:pt x="16523" y="358794"/>
                </a:lnTo>
                <a:lnTo>
                  <a:pt x="8592" y="380608"/>
                </a:lnTo>
                <a:lnTo>
                  <a:pt x="1982" y="400430"/>
                </a:lnTo>
                <a:close/>
              </a:path>
            </a:pathLst>
          </a:custGeom>
          <a:solidFill>
            <a:srgbClr val="CC8B7E"/>
          </a:solidFill>
        </p:spPr>
        <p:txBody>
          <a:bodyPr wrap="square" lIns="0" tIns="0" rIns="0" bIns="0" rtlCol="0">
            <a:noAutofit/>
          </a:bodyPr>
          <a:lstStyle/>
          <a:p>
            <a:endParaRPr/>
          </a:p>
        </p:txBody>
      </p:sp>
      <p:sp>
        <p:nvSpPr>
          <p:cNvPr id="186" name="object 186"/>
          <p:cNvSpPr/>
          <p:nvPr/>
        </p:nvSpPr>
        <p:spPr>
          <a:xfrm>
            <a:off x="8299192" y="6023486"/>
            <a:ext cx="258450" cy="171800"/>
          </a:xfrm>
          <a:custGeom>
            <a:avLst/>
            <a:gdLst/>
            <a:ahLst/>
            <a:cxnLst/>
            <a:rect l="l" t="t" r="r" b="b"/>
            <a:pathLst>
              <a:path w="258450" h="171800">
                <a:moveTo>
                  <a:pt x="0" y="88546"/>
                </a:moveTo>
                <a:lnTo>
                  <a:pt x="95879" y="170481"/>
                </a:lnTo>
                <a:lnTo>
                  <a:pt x="97173" y="170481"/>
                </a:lnTo>
                <a:lnTo>
                  <a:pt x="101791" y="171136"/>
                </a:lnTo>
                <a:lnTo>
                  <a:pt x="108442" y="171136"/>
                </a:lnTo>
                <a:lnTo>
                  <a:pt x="116385" y="171800"/>
                </a:lnTo>
                <a:lnTo>
                  <a:pt x="133566" y="171800"/>
                </a:lnTo>
                <a:lnTo>
                  <a:pt x="141510" y="171136"/>
                </a:lnTo>
                <a:lnTo>
                  <a:pt x="147422" y="170481"/>
                </a:lnTo>
                <a:lnTo>
                  <a:pt x="155365" y="167835"/>
                </a:lnTo>
                <a:lnTo>
                  <a:pt x="162016" y="163871"/>
                </a:lnTo>
                <a:lnTo>
                  <a:pt x="166635" y="159242"/>
                </a:lnTo>
                <a:lnTo>
                  <a:pt x="170606" y="153959"/>
                </a:lnTo>
                <a:lnTo>
                  <a:pt x="173839" y="148677"/>
                </a:lnTo>
                <a:lnTo>
                  <a:pt x="177165" y="143384"/>
                </a:lnTo>
                <a:lnTo>
                  <a:pt x="180490" y="138102"/>
                </a:lnTo>
                <a:lnTo>
                  <a:pt x="184462" y="133473"/>
                </a:lnTo>
                <a:lnTo>
                  <a:pt x="188434" y="128190"/>
                </a:lnTo>
                <a:lnTo>
                  <a:pt x="193052" y="122244"/>
                </a:lnTo>
                <a:lnTo>
                  <a:pt x="197024" y="115633"/>
                </a:lnTo>
                <a:lnTo>
                  <a:pt x="200350" y="109686"/>
                </a:lnTo>
                <a:lnTo>
                  <a:pt x="203583" y="104404"/>
                </a:lnTo>
                <a:lnTo>
                  <a:pt x="206908" y="100439"/>
                </a:lnTo>
                <a:lnTo>
                  <a:pt x="209587" y="97793"/>
                </a:lnTo>
                <a:lnTo>
                  <a:pt x="211526" y="96475"/>
                </a:lnTo>
                <a:lnTo>
                  <a:pt x="214852" y="96475"/>
                </a:lnTo>
                <a:lnTo>
                  <a:pt x="219470" y="95811"/>
                </a:lnTo>
                <a:lnTo>
                  <a:pt x="226121" y="95156"/>
                </a:lnTo>
                <a:lnTo>
                  <a:pt x="233326" y="94492"/>
                </a:lnTo>
                <a:lnTo>
                  <a:pt x="240623" y="94492"/>
                </a:lnTo>
                <a:lnTo>
                  <a:pt x="247273" y="93829"/>
                </a:lnTo>
                <a:lnTo>
                  <a:pt x="252538" y="93174"/>
                </a:lnTo>
                <a:lnTo>
                  <a:pt x="256510" y="93174"/>
                </a:lnTo>
                <a:lnTo>
                  <a:pt x="258450" y="89864"/>
                </a:lnTo>
                <a:lnTo>
                  <a:pt x="257804" y="83253"/>
                </a:lnTo>
                <a:lnTo>
                  <a:pt x="255864" y="77307"/>
                </a:lnTo>
                <a:lnTo>
                  <a:pt x="254478" y="74006"/>
                </a:lnTo>
                <a:lnTo>
                  <a:pt x="253832" y="72688"/>
                </a:lnTo>
                <a:lnTo>
                  <a:pt x="251245" y="70042"/>
                </a:lnTo>
                <a:lnTo>
                  <a:pt x="247920" y="65413"/>
                </a:lnTo>
                <a:lnTo>
                  <a:pt x="243948" y="60794"/>
                </a:lnTo>
                <a:lnTo>
                  <a:pt x="239976" y="55502"/>
                </a:lnTo>
                <a:lnTo>
                  <a:pt x="236004" y="50219"/>
                </a:lnTo>
                <a:lnTo>
                  <a:pt x="232679" y="46255"/>
                </a:lnTo>
                <a:lnTo>
                  <a:pt x="230739" y="43609"/>
                </a:lnTo>
                <a:lnTo>
                  <a:pt x="228060" y="41626"/>
                </a:lnTo>
                <a:lnTo>
                  <a:pt x="224089" y="39644"/>
                </a:lnTo>
                <a:lnTo>
                  <a:pt x="218824" y="38326"/>
                </a:lnTo>
                <a:lnTo>
                  <a:pt x="212912" y="36344"/>
                </a:lnTo>
                <a:lnTo>
                  <a:pt x="206261" y="35025"/>
                </a:lnTo>
                <a:lnTo>
                  <a:pt x="200996" y="33698"/>
                </a:lnTo>
                <a:lnTo>
                  <a:pt x="196378" y="32379"/>
                </a:lnTo>
                <a:lnTo>
                  <a:pt x="193699" y="32379"/>
                </a:lnTo>
                <a:lnTo>
                  <a:pt x="190374" y="31715"/>
                </a:lnTo>
                <a:lnTo>
                  <a:pt x="187787" y="29733"/>
                </a:lnTo>
                <a:lnTo>
                  <a:pt x="183815" y="26432"/>
                </a:lnTo>
                <a:lnTo>
                  <a:pt x="177811" y="23132"/>
                </a:lnTo>
                <a:lnTo>
                  <a:pt x="173839" y="21150"/>
                </a:lnTo>
                <a:lnTo>
                  <a:pt x="169868" y="19822"/>
                </a:lnTo>
                <a:lnTo>
                  <a:pt x="165896" y="19167"/>
                </a:lnTo>
                <a:lnTo>
                  <a:pt x="161277" y="18503"/>
                </a:lnTo>
                <a:lnTo>
                  <a:pt x="157305" y="17840"/>
                </a:lnTo>
                <a:lnTo>
                  <a:pt x="152687" y="17185"/>
                </a:lnTo>
                <a:lnTo>
                  <a:pt x="148068" y="17185"/>
                </a:lnTo>
                <a:lnTo>
                  <a:pt x="144096" y="16521"/>
                </a:lnTo>
                <a:lnTo>
                  <a:pt x="139478" y="15857"/>
                </a:lnTo>
                <a:lnTo>
                  <a:pt x="134213" y="13875"/>
                </a:lnTo>
                <a:lnTo>
                  <a:pt x="128948" y="11893"/>
                </a:lnTo>
                <a:lnTo>
                  <a:pt x="122944" y="9256"/>
                </a:lnTo>
                <a:lnTo>
                  <a:pt x="117032" y="6610"/>
                </a:lnTo>
                <a:lnTo>
                  <a:pt x="111120" y="4628"/>
                </a:lnTo>
                <a:lnTo>
                  <a:pt x="105116" y="1982"/>
                </a:lnTo>
                <a:lnTo>
                  <a:pt x="99205" y="663"/>
                </a:lnTo>
                <a:lnTo>
                  <a:pt x="93940" y="0"/>
                </a:lnTo>
                <a:lnTo>
                  <a:pt x="89968" y="0"/>
                </a:lnTo>
                <a:lnTo>
                  <a:pt x="86642" y="1318"/>
                </a:lnTo>
                <a:lnTo>
                  <a:pt x="83317" y="2646"/>
                </a:lnTo>
                <a:lnTo>
                  <a:pt x="81377" y="3964"/>
                </a:lnTo>
                <a:lnTo>
                  <a:pt x="78699" y="6610"/>
                </a:lnTo>
                <a:lnTo>
                  <a:pt x="0" y="88546"/>
                </a:lnTo>
                <a:close/>
              </a:path>
            </a:pathLst>
          </a:custGeom>
          <a:solidFill>
            <a:srgbClr val="CC8B7E"/>
          </a:solidFill>
        </p:spPr>
        <p:txBody>
          <a:bodyPr wrap="square" lIns="0" tIns="0" rIns="0" bIns="0" rtlCol="0">
            <a:noAutofit/>
          </a:bodyPr>
          <a:lstStyle/>
          <a:p>
            <a:endParaRPr/>
          </a:p>
        </p:txBody>
      </p:sp>
      <p:sp>
        <p:nvSpPr>
          <p:cNvPr id="187" name="object 187"/>
          <p:cNvSpPr/>
          <p:nvPr/>
        </p:nvSpPr>
        <p:spPr>
          <a:xfrm>
            <a:off x="7747985" y="5519306"/>
            <a:ext cx="309992" cy="387882"/>
          </a:xfrm>
          <a:custGeom>
            <a:avLst/>
            <a:gdLst/>
            <a:ahLst/>
            <a:cxnLst/>
            <a:rect l="l" t="t" r="r" b="b"/>
            <a:pathLst>
              <a:path w="309992" h="387882">
                <a:moveTo>
                  <a:pt x="32384" y="322468"/>
                </a:moveTo>
                <a:lnTo>
                  <a:pt x="40319" y="323787"/>
                </a:lnTo>
                <a:lnTo>
                  <a:pt x="51560" y="326433"/>
                </a:lnTo>
                <a:lnTo>
                  <a:pt x="65434" y="329079"/>
                </a:lnTo>
                <a:lnTo>
                  <a:pt x="79317" y="332379"/>
                </a:lnTo>
                <a:lnTo>
                  <a:pt x="93201" y="335025"/>
                </a:lnTo>
                <a:lnTo>
                  <a:pt x="104433" y="337008"/>
                </a:lnTo>
                <a:lnTo>
                  <a:pt x="112367" y="338326"/>
                </a:lnTo>
                <a:lnTo>
                  <a:pt x="120958" y="340972"/>
                </a:lnTo>
                <a:lnTo>
                  <a:pt x="133520" y="346919"/>
                </a:lnTo>
                <a:lnTo>
                  <a:pt x="149380" y="354848"/>
                </a:lnTo>
                <a:lnTo>
                  <a:pt x="166561" y="363441"/>
                </a:lnTo>
                <a:lnTo>
                  <a:pt x="183086" y="372688"/>
                </a:lnTo>
                <a:lnTo>
                  <a:pt x="198290" y="380617"/>
                </a:lnTo>
                <a:lnTo>
                  <a:pt x="208866" y="385900"/>
                </a:lnTo>
                <a:lnTo>
                  <a:pt x="214815" y="387882"/>
                </a:lnTo>
                <a:lnTo>
                  <a:pt x="217456" y="387227"/>
                </a:lnTo>
                <a:lnTo>
                  <a:pt x="220763" y="386564"/>
                </a:lnTo>
                <a:lnTo>
                  <a:pt x="223405" y="384581"/>
                </a:lnTo>
                <a:lnTo>
                  <a:pt x="226712" y="382599"/>
                </a:lnTo>
                <a:lnTo>
                  <a:pt x="230019" y="379953"/>
                </a:lnTo>
                <a:lnTo>
                  <a:pt x="232661" y="377316"/>
                </a:lnTo>
                <a:lnTo>
                  <a:pt x="235302" y="373352"/>
                </a:lnTo>
                <a:lnTo>
                  <a:pt x="237288" y="370042"/>
                </a:lnTo>
                <a:lnTo>
                  <a:pt x="239274" y="366741"/>
                </a:lnTo>
                <a:lnTo>
                  <a:pt x="241916" y="363441"/>
                </a:lnTo>
                <a:lnTo>
                  <a:pt x="245223" y="360131"/>
                </a:lnTo>
                <a:lnTo>
                  <a:pt x="249185" y="356830"/>
                </a:lnTo>
                <a:lnTo>
                  <a:pt x="252492" y="353529"/>
                </a:lnTo>
                <a:lnTo>
                  <a:pt x="256455" y="350219"/>
                </a:lnTo>
                <a:lnTo>
                  <a:pt x="260418" y="347583"/>
                </a:lnTo>
                <a:lnTo>
                  <a:pt x="264390" y="344273"/>
                </a:lnTo>
                <a:lnTo>
                  <a:pt x="274966" y="334362"/>
                </a:lnTo>
                <a:lnTo>
                  <a:pt x="283556" y="322468"/>
                </a:lnTo>
                <a:lnTo>
                  <a:pt x="290826" y="309911"/>
                </a:lnTo>
                <a:lnTo>
                  <a:pt x="296109" y="297363"/>
                </a:lnTo>
                <a:lnTo>
                  <a:pt x="300081" y="284806"/>
                </a:lnTo>
                <a:lnTo>
                  <a:pt x="303388" y="272912"/>
                </a:lnTo>
                <a:lnTo>
                  <a:pt x="305365" y="263001"/>
                </a:lnTo>
                <a:lnTo>
                  <a:pt x="306030" y="255072"/>
                </a:lnTo>
                <a:lnTo>
                  <a:pt x="308007" y="236568"/>
                </a:lnTo>
                <a:lnTo>
                  <a:pt x="309992" y="212117"/>
                </a:lnTo>
                <a:lnTo>
                  <a:pt x="309992" y="186975"/>
                </a:lnTo>
                <a:lnTo>
                  <a:pt x="307351" y="165217"/>
                </a:lnTo>
                <a:lnTo>
                  <a:pt x="305365" y="157933"/>
                </a:lnTo>
                <a:lnTo>
                  <a:pt x="302723" y="149359"/>
                </a:lnTo>
                <a:lnTo>
                  <a:pt x="300081" y="139402"/>
                </a:lnTo>
                <a:lnTo>
                  <a:pt x="296774" y="128891"/>
                </a:lnTo>
                <a:lnTo>
                  <a:pt x="293468" y="118934"/>
                </a:lnTo>
                <a:lnTo>
                  <a:pt x="290161" y="109714"/>
                </a:lnTo>
                <a:lnTo>
                  <a:pt x="287519" y="101785"/>
                </a:lnTo>
                <a:lnTo>
                  <a:pt x="285542" y="96530"/>
                </a:lnTo>
                <a:lnTo>
                  <a:pt x="283556" y="91828"/>
                </a:lnTo>
                <a:lnTo>
                  <a:pt x="280914" y="86573"/>
                </a:lnTo>
                <a:lnTo>
                  <a:pt x="277608" y="81317"/>
                </a:lnTo>
                <a:lnTo>
                  <a:pt x="272980" y="74679"/>
                </a:lnTo>
                <a:lnTo>
                  <a:pt x="268352" y="68041"/>
                </a:lnTo>
                <a:lnTo>
                  <a:pt x="262404" y="60112"/>
                </a:lnTo>
                <a:lnTo>
                  <a:pt x="255134" y="52183"/>
                </a:lnTo>
                <a:lnTo>
                  <a:pt x="246544" y="43609"/>
                </a:lnTo>
                <a:lnTo>
                  <a:pt x="241916" y="39644"/>
                </a:lnTo>
                <a:lnTo>
                  <a:pt x="235967" y="34389"/>
                </a:lnTo>
                <a:lnTo>
                  <a:pt x="228033" y="29042"/>
                </a:lnTo>
                <a:lnTo>
                  <a:pt x="218777" y="23141"/>
                </a:lnTo>
                <a:lnTo>
                  <a:pt x="208201" y="17148"/>
                </a:lnTo>
                <a:lnTo>
                  <a:pt x="197634" y="11893"/>
                </a:lnTo>
                <a:lnTo>
                  <a:pt x="187058" y="7928"/>
                </a:lnTo>
                <a:lnTo>
                  <a:pt x="176481" y="4609"/>
                </a:lnTo>
                <a:lnTo>
                  <a:pt x="163919" y="2028"/>
                </a:lnTo>
                <a:lnTo>
                  <a:pt x="155994" y="1290"/>
                </a:lnTo>
                <a:lnTo>
                  <a:pt x="146073" y="645"/>
                </a:lnTo>
                <a:lnTo>
                  <a:pt x="134176" y="0"/>
                </a:lnTo>
                <a:lnTo>
                  <a:pt x="121623" y="645"/>
                </a:lnTo>
                <a:lnTo>
                  <a:pt x="107740" y="2028"/>
                </a:lnTo>
                <a:lnTo>
                  <a:pt x="93201" y="4609"/>
                </a:lnTo>
                <a:lnTo>
                  <a:pt x="72704" y="11893"/>
                </a:lnTo>
                <a:lnTo>
                  <a:pt x="54202" y="23786"/>
                </a:lnTo>
                <a:lnTo>
                  <a:pt x="38333" y="37708"/>
                </a:lnTo>
                <a:lnTo>
                  <a:pt x="25115" y="52921"/>
                </a:lnTo>
                <a:lnTo>
                  <a:pt x="13883" y="67396"/>
                </a:lnTo>
                <a:lnTo>
                  <a:pt x="6613" y="79289"/>
                </a:lnTo>
                <a:lnTo>
                  <a:pt x="1320" y="87863"/>
                </a:lnTo>
                <a:lnTo>
                  <a:pt x="0" y="91182"/>
                </a:lnTo>
                <a:lnTo>
                  <a:pt x="46268" y="293398"/>
                </a:lnTo>
                <a:lnTo>
                  <a:pt x="29087" y="321804"/>
                </a:lnTo>
                <a:lnTo>
                  <a:pt x="32384" y="322468"/>
                </a:lnTo>
                <a:close/>
              </a:path>
            </a:pathLst>
          </a:custGeom>
          <a:solidFill>
            <a:srgbClr val="CC8B7E"/>
          </a:solidFill>
        </p:spPr>
        <p:txBody>
          <a:bodyPr wrap="square" lIns="0" tIns="0" rIns="0" bIns="0" rtlCol="0">
            <a:noAutofit/>
          </a:bodyPr>
          <a:lstStyle/>
          <a:p>
            <a:endParaRPr/>
          </a:p>
        </p:txBody>
      </p:sp>
      <p:sp>
        <p:nvSpPr>
          <p:cNvPr id="188" name="object 188"/>
          <p:cNvSpPr/>
          <p:nvPr/>
        </p:nvSpPr>
        <p:spPr>
          <a:xfrm>
            <a:off x="7514003" y="5541802"/>
            <a:ext cx="282235" cy="355475"/>
          </a:xfrm>
          <a:custGeom>
            <a:avLst/>
            <a:gdLst/>
            <a:ahLst/>
            <a:cxnLst/>
            <a:rect l="l" t="t" r="r" b="b"/>
            <a:pathLst>
              <a:path w="282235" h="355475">
                <a:moveTo>
                  <a:pt x="1985" y="214072"/>
                </a:moveTo>
                <a:lnTo>
                  <a:pt x="6613" y="229266"/>
                </a:lnTo>
                <a:lnTo>
                  <a:pt x="11241" y="241169"/>
                </a:lnTo>
                <a:lnTo>
                  <a:pt x="13218" y="246452"/>
                </a:lnTo>
                <a:lnTo>
                  <a:pt x="13218" y="250416"/>
                </a:lnTo>
                <a:lnTo>
                  <a:pt x="13883" y="259663"/>
                </a:lnTo>
                <a:lnTo>
                  <a:pt x="17190" y="272885"/>
                </a:lnTo>
                <a:lnTo>
                  <a:pt x="25780" y="286760"/>
                </a:lnTo>
                <a:lnTo>
                  <a:pt x="31729" y="292707"/>
                </a:lnTo>
                <a:lnTo>
                  <a:pt x="37012" y="298654"/>
                </a:lnTo>
                <a:lnTo>
                  <a:pt x="42305" y="303273"/>
                </a:lnTo>
                <a:lnTo>
                  <a:pt x="47588" y="307237"/>
                </a:lnTo>
                <a:lnTo>
                  <a:pt x="51560" y="310547"/>
                </a:lnTo>
                <a:lnTo>
                  <a:pt x="55523" y="313184"/>
                </a:lnTo>
                <a:lnTo>
                  <a:pt x="58830" y="315830"/>
                </a:lnTo>
                <a:lnTo>
                  <a:pt x="60807" y="318476"/>
                </a:lnTo>
                <a:lnTo>
                  <a:pt x="64113" y="321777"/>
                </a:lnTo>
                <a:lnTo>
                  <a:pt x="70727" y="327069"/>
                </a:lnTo>
                <a:lnTo>
                  <a:pt x="78652" y="332352"/>
                </a:lnTo>
                <a:lnTo>
                  <a:pt x="87252" y="338962"/>
                </a:lnTo>
                <a:lnTo>
                  <a:pt x="96498" y="344909"/>
                </a:lnTo>
                <a:lnTo>
                  <a:pt x="104433" y="349528"/>
                </a:lnTo>
                <a:lnTo>
                  <a:pt x="111046" y="352838"/>
                </a:lnTo>
                <a:lnTo>
                  <a:pt x="115674" y="354156"/>
                </a:lnTo>
                <a:lnTo>
                  <a:pt x="118316" y="354156"/>
                </a:lnTo>
                <a:lnTo>
                  <a:pt x="121623" y="354820"/>
                </a:lnTo>
                <a:lnTo>
                  <a:pt x="124920" y="354820"/>
                </a:lnTo>
                <a:lnTo>
                  <a:pt x="128227" y="355475"/>
                </a:lnTo>
                <a:lnTo>
                  <a:pt x="137483" y="355475"/>
                </a:lnTo>
                <a:lnTo>
                  <a:pt x="143431" y="354820"/>
                </a:lnTo>
                <a:lnTo>
                  <a:pt x="150701" y="354156"/>
                </a:lnTo>
                <a:lnTo>
                  <a:pt x="157970" y="353492"/>
                </a:lnTo>
                <a:lnTo>
                  <a:pt x="175160" y="353492"/>
                </a:lnTo>
                <a:lnTo>
                  <a:pt x="179788" y="352174"/>
                </a:lnTo>
                <a:lnTo>
                  <a:pt x="185737" y="350192"/>
                </a:lnTo>
                <a:lnTo>
                  <a:pt x="193662" y="346227"/>
                </a:lnTo>
                <a:lnTo>
                  <a:pt x="202252" y="341599"/>
                </a:lnTo>
                <a:lnTo>
                  <a:pt x="208866" y="336980"/>
                </a:lnTo>
                <a:lnTo>
                  <a:pt x="214815" y="332352"/>
                </a:lnTo>
                <a:lnTo>
                  <a:pt x="220107" y="328387"/>
                </a:lnTo>
                <a:lnTo>
                  <a:pt x="224070" y="325087"/>
                </a:lnTo>
                <a:lnTo>
                  <a:pt x="228033" y="322440"/>
                </a:lnTo>
                <a:lnTo>
                  <a:pt x="230675" y="319794"/>
                </a:lnTo>
                <a:lnTo>
                  <a:pt x="233981" y="318476"/>
                </a:lnTo>
                <a:lnTo>
                  <a:pt x="238609" y="315830"/>
                </a:lnTo>
                <a:lnTo>
                  <a:pt x="244558" y="311202"/>
                </a:lnTo>
                <a:lnTo>
                  <a:pt x="252492" y="305255"/>
                </a:lnTo>
                <a:lnTo>
                  <a:pt x="261083" y="297990"/>
                </a:lnTo>
                <a:lnTo>
                  <a:pt x="269017" y="291379"/>
                </a:lnTo>
                <a:lnTo>
                  <a:pt x="275622" y="285433"/>
                </a:lnTo>
                <a:lnTo>
                  <a:pt x="280249" y="281468"/>
                </a:lnTo>
                <a:lnTo>
                  <a:pt x="282235" y="280150"/>
                </a:lnTo>
                <a:lnTo>
                  <a:pt x="269017" y="43609"/>
                </a:lnTo>
                <a:lnTo>
                  <a:pt x="255134" y="29042"/>
                </a:lnTo>
                <a:lnTo>
                  <a:pt x="253148" y="26460"/>
                </a:lnTo>
                <a:lnTo>
                  <a:pt x="249851" y="22496"/>
                </a:lnTo>
                <a:lnTo>
                  <a:pt x="243902" y="18439"/>
                </a:lnTo>
                <a:lnTo>
                  <a:pt x="235967" y="13829"/>
                </a:lnTo>
                <a:lnTo>
                  <a:pt x="226056" y="9219"/>
                </a:lnTo>
                <a:lnTo>
                  <a:pt x="214159" y="5255"/>
                </a:lnTo>
                <a:lnTo>
                  <a:pt x="200276" y="1936"/>
                </a:lnTo>
                <a:lnTo>
                  <a:pt x="184407" y="0"/>
                </a:lnTo>
                <a:lnTo>
                  <a:pt x="181109" y="0"/>
                </a:lnTo>
                <a:lnTo>
                  <a:pt x="175816" y="1290"/>
                </a:lnTo>
                <a:lnTo>
                  <a:pt x="169212" y="3319"/>
                </a:lnTo>
                <a:lnTo>
                  <a:pt x="162598" y="5900"/>
                </a:lnTo>
                <a:lnTo>
                  <a:pt x="155994" y="8574"/>
                </a:lnTo>
                <a:lnTo>
                  <a:pt x="149380" y="11248"/>
                </a:lnTo>
                <a:lnTo>
                  <a:pt x="144096" y="13829"/>
                </a:lnTo>
                <a:lnTo>
                  <a:pt x="140790" y="15857"/>
                </a:lnTo>
                <a:lnTo>
                  <a:pt x="135497" y="21113"/>
                </a:lnTo>
                <a:lnTo>
                  <a:pt x="128892" y="26460"/>
                </a:lnTo>
                <a:lnTo>
                  <a:pt x="123600" y="31715"/>
                </a:lnTo>
                <a:lnTo>
                  <a:pt x="121623" y="33651"/>
                </a:lnTo>
                <a:lnTo>
                  <a:pt x="120958" y="33651"/>
                </a:lnTo>
                <a:lnTo>
                  <a:pt x="118316" y="33006"/>
                </a:lnTo>
                <a:lnTo>
                  <a:pt x="114353" y="32361"/>
                </a:lnTo>
                <a:lnTo>
                  <a:pt x="110381" y="31715"/>
                </a:lnTo>
                <a:lnTo>
                  <a:pt x="105098" y="31715"/>
                </a:lnTo>
                <a:lnTo>
                  <a:pt x="100470" y="32361"/>
                </a:lnTo>
                <a:lnTo>
                  <a:pt x="95177" y="33651"/>
                </a:lnTo>
                <a:lnTo>
                  <a:pt x="91215" y="36971"/>
                </a:lnTo>
                <a:lnTo>
                  <a:pt x="85266" y="43609"/>
                </a:lnTo>
                <a:lnTo>
                  <a:pt x="80638" y="48219"/>
                </a:lnTo>
                <a:lnTo>
                  <a:pt x="77997" y="51538"/>
                </a:lnTo>
                <a:lnTo>
                  <a:pt x="77331" y="52828"/>
                </a:lnTo>
                <a:lnTo>
                  <a:pt x="75355" y="53474"/>
                </a:lnTo>
                <a:lnTo>
                  <a:pt x="70062" y="55502"/>
                </a:lnTo>
                <a:lnTo>
                  <a:pt x="62137" y="58176"/>
                </a:lnTo>
                <a:lnTo>
                  <a:pt x="53537" y="62140"/>
                </a:lnTo>
                <a:lnTo>
                  <a:pt x="44291" y="66105"/>
                </a:lnTo>
                <a:lnTo>
                  <a:pt x="35691" y="71360"/>
                </a:lnTo>
                <a:lnTo>
                  <a:pt x="29087" y="76615"/>
                </a:lnTo>
                <a:lnTo>
                  <a:pt x="25780" y="81963"/>
                </a:lnTo>
                <a:lnTo>
                  <a:pt x="22473" y="91182"/>
                </a:lnTo>
                <a:lnTo>
                  <a:pt x="20487" y="97821"/>
                </a:lnTo>
                <a:lnTo>
                  <a:pt x="19166" y="103721"/>
                </a:lnTo>
                <a:lnTo>
                  <a:pt x="19166" y="108976"/>
                </a:lnTo>
                <a:lnTo>
                  <a:pt x="18510" y="118288"/>
                </a:lnTo>
                <a:lnTo>
                  <a:pt x="15204" y="132118"/>
                </a:lnTo>
                <a:lnTo>
                  <a:pt x="11897" y="146685"/>
                </a:lnTo>
                <a:lnTo>
                  <a:pt x="9920" y="157288"/>
                </a:lnTo>
                <a:lnTo>
                  <a:pt x="8590" y="166507"/>
                </a:lnTo>
                <a:lnTo>
                  <a:pt x="5292" y="178401"/>
                </a:lnTo>
                <a:lnTo>
                  <a:pt x="1320" y="190949"/>
                </a:lnTo>
                <a:lnTo>
                  <a:pt x="0" y="202179"/>
                </a:lnTo>
                <a:lnTo>
                  <a:pt x="1985" y="214072"/>
                </a:lnTo>
                <a:close/>
              </a:path>
            </a:pathLst>
          </a:custGeom>
          <a:solidFill>
            <a:srgbClr val="D7D7D7"/>
          </a:solidFill>
        </p:spPr>
        <p:txBody>
          <a:bodyPr wrap="square" lIns="0" tIns="0" rIns="0" bIns="0" rtlCol="0">
            <a:noAutofit/>
          </a:bodyPr>
          <a:lstStyle/>
          <a:p>
            <a:endParaRPr/>
          </a:p>
        </p:txBody>
      </p:sp>
      <p:sp>
        <p:nvSpPr>
          <p:cNvPr id="189" name="object 189"/>
          <p:cNvSpPr/>
          <p:nvPr/>
        </p:nvSpPr>
        <p:spPr>
          <a:xfrm>
            <a:off x="7718907" y="5612517"/>
            <a:ext cx="272315" cy="216045"/>
          </a:xfrm>
          <a:custGeom>
            <a:avLst/>
            <a:gdLst/>
            <a:ahLst/>
            <a:cxnLst/>
            <a:rect l="l" t="t" r="r" b="b"/>
            <a:pathLst>
              <a:path w="272315" h="216045">
                <a:moveTo>
                  <a:pt x="240586" y="183665"/>
                </a:moveTo>
                <a:lnTo>
                  <a:pt x="239265" y="181683"/>
                </a:lnTo>
                <a:lnTo>
                  <a:pt x="235958" y="177055"/>
                </a:lnTo>
                <a:lnTo>
                  <a:pt x="230675" y="170454"/>
                </a:lnTo>
                <a:lnTo>
                  <a:pt x="224726" y="161861"/>
                </a:lnTo>
                <a:lnTo>
                  <a:pt x="218777" y="153932"/>
                </a:lnTo>
                <a:lnTo>
                  <a:pt x="214150" y="146003"/>
                </a:lnTo>
                <a:lnTo>
                  <a:pt x="210187" y="140056"/>
                </a:lnTo>
                <a:lnTo>
                  <a:pt x="208866" y="136092"/>
                </a:lnTo>
                <a:lnTo>
                  <a:pt x="211508" y="124198"/>
                </a:lnTo>
                <a:lnTo>
                  <a:pt x="217456" y="105012"/>
                </a:lnTo>
                <a:lnTo>
                  <a:pt x="223405" y="86573"/>
                </a:lnTo>
                <a:lnTo>
                  <a:pt x="226047" y="78644"/>
                </a:lnTo>
                <a:lnTo>
                  <a:pt x="272315" y="79934"/>
                </a:lnTo>
                <a:lnTo>
                  <a:pt x="270994" y="75325"/>
                </a:lnTo>
                <a:lnTo>
                  <a:pt x="269008" y="65367"/>
                </a:lnTo>
                <a:lnTo>
                  <a:pt x="265045" y="53474"/>
                </a:lnTo>
                <a:lnTo>
                  <a:pt x="261739" y="44899"/>
                </a:lnTo>
                <a:lnTo>
                  <a:pt x="259097" y="41580"/>
                </a:lnTo>
                <a:lnTo>
                  <a:pt x="255125" y="37616"/>
                </a:lnTo>
                <a:lnTo>
                  <a:pt x="251162" y="33651"/>
                </a:lnTo>
                <a:lnTo>
                  <a:pt x="246534" y="30332"/>
                </a:lnTo>
                <a:lnTo>
                  <a:pt x="241251" y="27105"/>
                </a:lnTo>
                <a:lnTo>
                  <a:pt x="237279" y="23786"/>
                </a:lnTo>
                <a:lnTo>
                  <a:pt x="233316" y="21758"/>
                </a:lnTo>
                <a:lnTo>
                  <a:pt x="230675" y="20467"/>
                </a:lnTo>
                <a:lnTo>
                  <a:pt x="228033" y="19822"/>
                </a:lnTo>
                <a:lnTo>
                  <a:pt x="216791" y="19822"/>
                </a:lnTo>
                <a:lnTo>
                  <a:pt x="209522" y="19176"/>
                </a:lnTo>
                <a:lnTo>
                  <a:pt x="202252" y="19822"/>
                </a:lnTo>
                <a:lnTo>
                  <a:pt x="187048" y="19822"/>
                </a:lnTo>
                <a:lnTo>
                  <a:pt x="181100" y="20467"/>
                </a:lnTo>
                <a:lnTo>
                  <a:pt x="175151" y="21113"/>
                </a:lnTo>
                <a:lnTo>
                  <a:pt x="167217" y="21758"/>
                </a:lnTo>
                <a:lnTo>
                  <a:pt x="158626" y="23141"/>
                </a:lnTo>
                <a:lnTo>
                  <a:pt x="148715" y="23786"/>
                </a:lnTo>
                <a:lnTo>
                  <a:pt x="138804" y="24432"/>
                </a:lnTo>
                <a:lnTo>
                  <a:pt x="120293" y="24432"/>
                </a:lnTo>
                <a:lnTo>
                  <a:pt x="112358" y="23786"/>
                </a:lnTo>
                <a:lnTo>
                  <a:pt x="103768" y="22403"/>
                </a:lnTo>
                <a:lnTo>
                  <a:pt x="93856" y="19822"/>
                </a:lnTo>
                <a:lnTo>
                  <a:pt x="82615" y="15857"/>
                </a:lnTo>
                <a:lnTo>
                  <a:pt x="71383" y="11248"/>
                </a:lnTo>
                <a:lnTo>
                  <a:pt x="61462" y="7283"/>
                </a:lnTo>
                <a:lnTo>
                  <a:pt x="52872" y="3319"/>
                </a:lnTo>
                <a:lnTo>
                  <a:pt x="46923" y="645"/>
                </a:lnTo>
                <a:lnTo>
                  <a:pt x="44947" y="0"/>
                </a:lnTo>
                <a:lnTo>
                  <a:pt x="42296" y="0"/>
                </a:lnTo>
                <a:lnTo>
                  <a:pt x="37012" y="645"/>
                </a:lnTo>
                <a:lnTo>
                  <a:pt x="31063" y="3319"/>
                </a:lnTo>
                <a:lnTo>
                  <a:pt x="24450" y="7283"/>
                </a:lnTo>
                <a:lnTo>
                  <a:pt x="17180" y="12538"/>
                </a:lnTo>
                <a:lnTo>
                  <a:pt x="10576" y="19822"/>
                </a:lnTo>
                <a:lnTo>
                  <a:pt x="5283" y="29042"/>
                </a:lnTo>
                <a:lnTo>
                  <a:pt x="1976" y="39644"/>
                </a:lnTo>
                <a:lnTo>
                  <a:pt x="0" y="56148"/>
                </a:lnTo>
                <a:lnTo>
                  <a:pt x="655" y="68686"/>
                </a:lnTo>
                <a:lnTo>
                  <a:pt x="2641" y="77906"/>
                </a:lnTo>
                <a:lnTo>
                  <a:pt x="3306" y="83253"/>
                </a:lnTo>
                <a:lnTo>
                  <a:pt x="2641" y="92473"/>
                </a:lnTo>
                <a:lnTo>
                  <a:pt x="1320" y="109622"/>
                </a:lnTo>
                <a:lnTo>
                  <a:pt x="1320" y="130145"/>
                </a:lnTo>
                <a:lnTo>
                  <a:pt x="3306" y="147321"/>
                </a:lnTo>
                <a:lnTo>
                  <a:pt x="5948" y="154586"/>
                </a:lnTo>
                <a:lnTo>
                  <a:pt x="9255" y="162515"/>
                </a:lnTo>
                <a:lnTo>
                  <a:pt x="13218" y="170454"/>
                </a:lnTo>
                <a:lnTo>
                  <a:pt x="17180" y="177719"/>
                </a:lnTo>
                <a:lnTo>
                  <a:pt x="21808" y="184329"/>
                </a:lnTo>
                <a:lnTo>
                  <a:pt x="25771" y="190276"/>
                </a:lnTo>
                <a:lnTo>
                  <a:pt x="29743" y="194895"/>
                </a:lnTo>
                <a:lnTo>
                  <a:pt x="32384" y="198205"/>
                </a:lnTo>
                <a:lnTo>
                  <a:pt x="35691" y="200842"/>
                </a:lnTo>
                <a:lnTo>
                  <a:pt x="40319" y="202824"/>
                </a:lnTo>
                <a:lnTo>
                  <a:pt x="45602" y="204152"/>
                </a:lnTo>
                <a:lnTo>
                  <a:pt x="52216" y="205470"/>
                </a:lnTo>
                <a:lnTo>
                  <a:pt x="58165" y="206788"/>
                </a:lnTo>
                <a:lnTo>
                  <a:pt x="65434" y="208116"/>
                </a:lnTo>
                <a:lnTo>
                  <a:pt x="71383" y="208771"/>
                </a:lnTo>
                <a:lnTo>
                  <a:pt x="77331" y="209434"/>
                </a:lnTo>
                <a:lnTo>
                  <a:pt x="83280" y="209434"/>
                </a:lnTo>
                <a:lnTo>
                  <a:pt x="89229" y="208771"/>
                </a:lnTo>
                <a:lnTo>
                  <a:pt x="95833" y="207452"/>
                </a:lnTo>
                <a:lnTo>
                  <a:pt x="102447" y="206134"/>
                </a:lnTo>
                <a:lnTo>
                  <a:pt x="109716" y="204806"/>
                </a:lnTo>
                <a:lnTo>
                  <a:pt x="116986" y="204152"/>
                </a:lnTo>
                <a:lnTo>
                  <a:pt x="124255" y="204806"/>
                </a:lnTo>
                <a:lnTo>
                  <a:pt x="131525" y="206134"/>
                </a:lnTo>
                <a:lnTo>
                  <a:pt x="138804" y="208771"/>
                </a:lnTo>
                <a:lnTo>
                  <a:pt x="145408" y="210753"/>
                </a:lnTo>
                <a:lnTo>
                  <a:pt x="152678" y="213399"/>
                </a:lnTo>
                <a:lnTo>
                  <a:pt x="159947" y="214717"/>
                </a:lnTo>
                <a:lnTo>
                  <a:pt x="166561" y="216045"/>
                </a:lnTo>
                <a:lnTo>
                  <a:pt x="173830" y="216045"/>
                </a:lnTo>
                <a:lnTo>
                  <a:pt x="181765" y="214717"/>
                </a:lnTo>
                <a:lnTo>
                  <a:pt x="189034" y="212735"/>
                </a:lnTo>
                <a:lnTo>
                  <a:pt x="197625" y="209434"/>
                </a:lnTo>
                <a:lnTo>
                  <a:pt x="206215" y="204806"/>
                </a:lnTo>
                <a:lnTo>
                  <a:pt x="214815" y="200187"/>
                </a:lnTo>
                <a:lnTo>
                  <a:pt x="222740" y="194895"/>
                </a:lnTo>
                <a:lnTo>
                  <a:pt x="230010" y="190931"/>
                </a:lnTo>
                <a:lnTo>
                  <a:pt x="235302" y="186966"/>
                </a:lnTo>
                <a:lnTo>
                  <a:pt x="239265" y="184329"/>
                </a:lnTo>
                <a:lnTo>
                  <a:pt x="240586" y="183665"/>
                </a:lnTo>
                <a:close/>
              </a:path>
            </a:pathLst>
          </a:custGeom>
          <a:solidFill>
            <a:srgbClr val="A4A4A4"/>
          </a:solidFill>
        </p:spPr>
        <p:txBody>
          <a:bodyPr wrap="square" lIns="0" tIns="0" rIns="0" bIns="0" rtlCol="0">
            <a:noAutofit/>
          </a:bodyPr>
          <a:lstStyle/>
          <a:p>
            <a:endParaRPr/>
          </a:p>
        </p:txBody>
      </p:sp>
      <p:sp>
        <p:nvSpPr>
          <p:cNvPr id="190" name="object 190"/>
          <p:cNvSpPr/>
          <p:nvPr/>
        </p:nvSpPr>
        <p:spPr>
          <a:xfrm>
            <a:off x="7432708" y="5883401"/>
            <a:ext cx="210843" cy="760548"/>
          </a:xfrm>
          <a:custGeom>
            <a:avLst/>
            <a:gdLst/>
            <a:ahLst/>
            <a:cxnLst/>
            <a:rect l="l" t="t" r="r" b="b"/>
            <a:pathLst>
              <a:path w="210843" h="760548">
                <a:moveTo>
                  <a:pt x="73369" y="90528"/>
                </a:moveTo>
                <a:lnTo>
                  <a:pt x="59486" y="134801"/>
                </a:lnTo>
                <a:lnTo>
                  <a:pt x="44947" y="181711"/>
                </a:lnTo>
                <a:lnTo>
                  <a:pt x="31729" y="225320"/>
                </a:lnTo>
                <a:lnTo>
                  <a:pt x="21808" y="261664"/>
                </a:lnTo>
                <a:lnTo>
                  <a:pt x="16524" y="286115"/>
                </a:lnTo>
                <a:lnTo>
                  <a:pt x="13883" y="331052"/>
                </a:lnTo>
                <a:lnTo>
                  <a:pt x="18501" y="378625"/>
                </a:lnTo>
                <a:lnTo>
                  <a:pt x="27101" y="426199"/>
                </a:lnTo>
                <a:lnTo>
                  <a:pt x="38998" y="470472"/>
                </a:lnTo>
                <a:lnTo>
                  <a:pt x="51551" y="510117"/>
                </a:lnTo>
                <a:lnTo>
                  <a:pt x="62792" y="541833"/>
                </a:lnTo>
                <a:lnTo>
                  <a:pt x="70718" y="562974"/>
                </a:lnTo>
                <a:lnTo>
                  <a:pt x="74025" y="570248"/>
                </a:lnTo>
                <a:lnTo>
                  <a:pt x="72704" y="572894"/>
                </a:lnTo>
                <a:lnTo>
                  <a:pt x="69397" y="580159"/>
                </a:lnTo>
                <a:lnTo>
                  <a:pt x="64113" y="590070"/>
                </a:lnTo>
                <a:lnTo>
                  <a:pt x="58165" y="601964"/>
                </a:lnTo>
                <a:lnTo>
                  <a:pt x="52216" y="615176"/>
                </a:lnTo>
                <a:lnTo>
                  <a:pt x="46268" y="627069"/>
                </a:lnTo>
                <a:lnTo>
                  <a:pt x="40975" y="637644"/>
                </a:lnTo>
                <a:lnTo>
                  <a:pt x="37677" y="644909"/>
                </a:lnTo>
                <a:lnTo>
                  <a:pt x="34370" y="654166"/>
                </a:lnTo>
                <a:lnTo>
                  <a:pt x="29078" y="669360"/>
                </a:lnTo>
                <a:lnTo>
                  <a:pt x="23129" y="687864"/>
                </a:lnTo>
                <a:lnTo>
                  <a:pt x="16524" y="708347"/>
                </a:lnTo>
                <a:lnTo>
                  <a:pt x="9911" y="728170"/>
                </a:lnTo>
                <a:lnTo>
                  <a:pt x="5283" y="744689"/>
                </a:lnTo>
                <a:lnTo>
                  <a:pt x="1320" y="755923"/>
                </a:lnTo>
                <a:lnTo>
                  <a:pt x="0" y="760548"/>
                </a:lnTo>
                <a:lnTo>
                  <a:pt x="194318" y="760548"/>
                </a:lnTo>
                <a:lnTo>
                  <a:pt x="210843" y="305273"/>
                </a:lnTo>
                <a:lnTo>
                  <a:pt x="208866" y="305937"/>
                </a:lnTo>
                <a:lnTo>
                  <a:pt x="202917" y="307256"/>
                </a:lnTo>
                <a:lnTo>
                  <a:pt x="194983" y="309238"/>
                </a:lnTo>
                <a:lnTo>
                  <a:pt x="184407" y="310565"/>
                </a:lnTo>
                <a:lnTo>
                  <a:pt x="173174" y="310565"/>
                </a:lnTo>
                <a:lnTo>
                  <a:pt x="161277" y="307919"/>
                </a:lnTo>
                <a:lnTo>
                  <a:pt x="150036" y="303291"/>
                </a:lnTo>
                <a:lnTo>
                  <a:pt x="140124" y="294708"/>
                </a:lnTo>
                <a:lnTo>
                  <a:pt x="131534" y="281487"/>
                </a:lnTo>
                <a:lnTo>
                  <a:pt x="124255" y="262328"/>
                </a:lnTo>
                <a:lnTo>
                  <a:pt x="118307" y="240523"/>
                </a:lnTo>
                <a:lnTo>
                  <a:pt x="114344" y="216736"/>
                </a:lnTo>
                <a:lnTo>
                  <a:pt x="111037" y="192950"/>
                </a:lnTo>
                <a:lnTo>
                  <a:pt x="109716" y="171145"/>
                </a:lnTo>
                <a:lnTo>
                  <a:pt x="110381" y="151977"/>
                </a:lnTo>
                <a:lnTo>
                  <a:pt x="112358" y="138765"/>
                </a:lnTo>
                <a:lnTo>
                  <a:pt x="116330" y="124890"/>
                </a:lnTo>
                <a:lnTo>
                  <a:pt x="122279" y="105067"/>
                </a:lnTo>
                <a:lnTo>
                  <a:pt x="128227" y="82599"/>
                </a:lnTo>
                <a:lnTo>
                  <a:pt x="134832" y="58812"/>
                </a:lnTo>
                <a:lnTo>
                  <a:pt x="140780" y="36344"/>
                </a:lnTo>
                <a:lnTo>
                  <a:pt x="146073" y="17840"/>
                </a:lnTo>
                <a:lnTo>
                  <a:pt x="149380" y="4628"/>
                </a:lnTo>
                <a:lnTo>
                  <a:pt x="150701" y="0"/>
                </a:lnTo>
                <a:lnTo>
                  <a:pt x="97163" y="17185"/>
                </a:lnTo>
                <a:lnTo>
                  <a:pt x="93856" y="27096"/>
                </a:lnTo>
                <a:lnTo>
                  <a:pt x="85266" y="52865"/>
                </a:lnTo>
                <a:lnTo>
                  <a:pt x="73369" y="90528"/>
                </a:lnTo>
                <a:close/>
              </a:path>
            </a:pathLst>
          </a:custGeom>
          <a:solidFill>
            <a:srgbClr val="B1A2FF"/>
          </a:solidFill>
        </p:spPr>
        <p:txBody>
          <a:bodyPr wrap="square" lIns="0" tIns="0" rIns="0" bIns="0" rtlCol="0">
            <a:noAutofit/>
          </a:bodyPr>
          <a:lstStyle/>
          <a:p>
            <a:endParaRPr/>
          </a:p>
        </p:txBody>
      </p:sp>
      <p:sp>
        <p:nvSpPr>
          <p:cNvPr id="191" name="object 191"/>
          <p:cNvSpPr/>
          <p:nvPr/>
        </p:nvSpPr>
        <p:spPr>
          <a:xfrm>
            <a:off x="7590014" y="5817324"/>
            <a:ext cx="843391" cy="826626"/>
          </a:xfrm>
          <a:custGeom>
            <a:avLst/>
            <a:gdLst/>
            <a:ahLst/>
            <a:cxnLst/>
            <a:rect l="l" t="t" r="r" b="b"/>
            <a:pathLst>
              <a:path w="843391" h="826626">
                <a:moveTo>
                  <a:pt x="536040" y="663413"/>
                </a:moveTo>
                <a:lnTo>
                  <a:pt x="542654" y="666723"/>
                </a:lnTo>
                <a:lnTo>
                  <a:pt x="557858" y="668041"/>
                </a:lnTo>
                <a:lnTo>
                  <a:pt x="569755" y="667378"/>
                </a:lnTo>
                <a:lnTo>
                  <a:pt x="584959" y="664741"/>
                </a:lnTo>
                <a:lnTo>
                  <a:pt x="603461" y="660112"/>
                </a:lnTo>
                <a:lnTo>
                  <a:pt x="615358" y="654166"/>
                </a:lnTo>
                <a:lnTo>
                  <a:pt x="629241" y="642936"/>
                </a:lnTo>
                <a:lnTo>
                  <a:pt x="645720" y="627733"/>
                </a:lnTo>
                <a:lnTo>
                  <a:pt x="663639" y="609229"/>
                </a:lnTo>
                <a:lnTo>
                  <a:pt x="683407" y="587424"/>
                </a:lnTo>
                <a:lnTo>
                  <a:pt x="703266" y="563637"/>
                </a:lnTo>
                <a:lnTo>
                  <a:pt x="723772" y="538532"/>
                </a:lnTo>
                <a:lnTo>
                  <a:pt x="743632" y="512763"/>
                </a:lnTo>
                <a:lnTo>
                  <a:pt x="763399" y="487648"/>
                </a:lnTo>
                <a:lnTo>
                  <a:pt x="781965" y="463198"/>
                </a:lnTo>
                <a:lnTo>
                  <a:pt x="798407" y="440075"/>
                </a:lnTo>
                <a:lnTo>
                  <a:pt x="813648" y="419589"/>
                </a:lnTo>
                <a:lnTo>
                  <a:pt x="826210" y="402412"/>
                </a:lnTo>
                <a:lnTo>
                  <a:pt x="835447" y="389200"/>
                </a:lnTo>
                <a:lnTo>
                  <a:pt x="841451" y="381271"/>
                </a:lnTo>
                <a:lnTo>
                  <a:pt x="843391" y="377962"/>
                </a:lnTo>
                <a:lnTo>
                  <a:pt x="705945" y="280168"/>
                </a:lnTo>
                <a:lnTo>
                  <a:pt x="704559" y="281487"/>
                </a:lnTo>
                <a:lnTo>
                  <a:pt x="700587" y="284133"/>
                </a:lnTo>
                <a:lnTo>
                  <a:pt x="695322" y="289415"/>
                </a:lnTo>
                <a:lnTo>
                  <a:pt x="687378" y="295371"/>
                </a:lnTo>
                <a:lnTo>
                  <a:pt x="678142" y="302637"/>
                </a:lnTo>
                <a:lnTo>
                  <a:pt x="668258" y="310565"/>
                </a:lnTo>
                <a:lnTo>
                  <a:pt x="656989" y="319813"/>
                </a:lnTo>
                <a:lnTo>
                  <a:pt x="645720" y="328406"/>
                </a:lnTo>
                <a:lnTo>
                  <a:pt x="633869" y="337653"/>
                </a:lnTo>
                <a:lnTo>
                  <a:pt x="622627" y="345582"/>
                </a:lnTo>
                <a:lnTo>
                  <a:pt x="611395" y="353511"/>
                </a:lnTo>
                <a:lnTo>
                  <a:pt x="600819" y="360785"/>
                </a:lnTo>
                <a:lnTo>
                  <a:pt x="592228" y="366732"/>
                </a:lnTo>
                <a:lnTo>
                  <a:pt x="584294" y="370696"/>
                </a:lnTo>
                <a:lnTo>
                  <a:pt x="578345" y="373333"/>
                </a:lnTo>
                <a:lnTo>
                  <a:pt x="574383" y="373333"/>
                </a:lnTo>
                <a:lnTo>
                  <a:pt x="571076" y="370696"/>
                </a:lnTo>
                <a:lnTo>
                  <a:pt x="567113" y="364750"/>
                </a:lnTo>
                <a:lnTo>
                  <a:pt x="561820" y="356157"/>
                </a:lnTo>
                <a:lnTo>
                  <a:pt x="555872" y="345582"/>
                </a:lnTo>
                <a:lnTo>
                  <a:pt x="549923" y="333034"/>
                </a:lnTo>
                <a:lnTo>
                  <a:pt x="542654" y="318494"/>
                </a:lnTo>
                <a:lnTo>
                  <a:pt x="535384" y="302637"/>
                </a:lnTo>
                <a:lnTo>
                  <a:pt x="527449" y="286779"/>
                </a:lnTo>
                <a:lnTo>
                  <a:pt x="519524" y="270257"/>
                </a:lnTo>
                <a:lnTo>
                  <a:pt x="510924" y="253735"/>
                </a:lnTo>
                <a:lnTo>
                  <a:pt x="502334" y="237223"/>
                </a:lnTo>
                <a:lnTo>
                  <a:pt x="494400" y="222683"/>
                </a:lnTo>
                <a:lnTo>
                  <a:pt x="485809" y="208808"/>
                </a:lnTo>
                <a:lnTo>
                  <a:pt x="477875" y="196250"/>
                </a:lnTo>
                <a:lnTo>
                  <a:pt x="469949" y="186339"/>
                </a:lnTo>
                <a:lnTo>
                  <a:pt x="462680" y="179074"/>
                </a:lnTo>
                <a:lnTo>
                  <a:pt x="449462" y="168499"/>
                </a:lnTo>
                <a:lnTo>
                  <a:pt x="438885" y="159906"/>
                </a:lnTo>
                <a:lnTo>
                  <a:pt x="430286" y="153305"/>
                </a:lnTo>
                <a:lnTo>
                  <a:pt x="423681" y="148013"/>
                </a:lnTo>
                <a:lnTo>
                  <a:pt x="419719" y="144712"/>
                </a:lnTo>
                <a:lnTo>
                  <a:pt x="416412" y="142066"/>
                </a:lnTo>
                <a:lnTo>
                  <a:pt x="414426" y="140748"/>
                </a:lnTo>
                <a:lnTo>
                  <a:pt x="413770" y="138102"/>
                </a:lnTo>
                <a:lnTo>
                  <a:pt x="411784" y="131500"/>
                </a:lnTo>
                <a:lnTo>
                  <a:pt x="408477" y="122244"/>
                </a:lnTo>
                <a:lnTo>
                  <a:pt x="403194" y="110350"/>
                </a:lnTo>
                <a:lnTo>
                  <a:pt x="395915" y="98457"/>
                </a:lnTo>
                <a:lnTo>
                  <a:pt x="387324" y="85900"/>
                </a:lnTo>
                <a:lnTo>
                  <a:pt x="376092" y="75334"/>
                </a:lnTo>
                <a:lnTo>
                  <a:pt x="362874" y="67405"/>
                </a:lnTo>
                <a:lnTo>
                  <a:pt x="354940" y="63440"/>
                </a:lnTo>
                <a:lnTo>
                  <a:pt x="344363" y="59476"/>
                </a:lnTo>
                <a:lnTo>
                  <a:pt x="333131" y="54848"/>
                </a:lnTo>
                <a:lnTo>
                  <a:pt x="319913" y="49565"/>
                </a:lnTo>
                <a:lnTo>
                  <a:pt x="306686" y="43618"/>
                </a:lnTo>
                <a:lnTo>
                  <a:pt x="292147" y="38326"/>
                </a:lnTo>
                <a:lnTo>
                  <a:pt x="277608" y="32379"/>
                </a:lnTo>
                <a:lnTo>
                  <a:pt x="263724" y="27096"/>
                </a:lnTo>
                <a:lnTo>
                  <a:pt x="249851" y="21804"/>
                </a:lnTo>
                <a:lnTo>
                  <a:pt x="236623" y="16521"/>
                </a:lnTo>
                <a:lnTo>
                  <a:pt x="224726" y="11893"/>
                </a:lnTo>
                <a:lnTo>
                  <a:pt x="214150" y="7928"/>
                </a:lnTo>
                <a:lnTo>
                  <a:pt x="205559" y="4628"/>
                </a:lnTo>
                <a:lnTo>
                  <a:pt x="198955" y="1982"/>
                </a:lnTo>
                <a:lnTo>
                  <a:pt x="194327" y="663"/>
                </a:lnTo>
                <a:lnTo>
                  <a:pt x="193006" y="0"/>
                </a:lnTo>
                <a:lnTo>
                  <a:pt x="188378" y="2646"/>
                </a:lnTo>
                <a:lnTo>
                  <a:pt x="182430" y="8592"/>
                </a:lnTo>
                <a:lnTo>
                  <a:pt x="175160" y="15857"/>
                </a:lnTo>
                <a:lnTo>
                  <a:pt x="167226" y="23786"/>
                </a:lnTo>
                <a:lnTo>
                  <a:pt x="160612" y="31715"/>
                </a:lnTo>
                <a:lnTo>
                  <a:pt x="154663" y="38326"/>
                </a:lnTo>
                <a:lnTo>
                  <a:pt x="150045" y="42954"/>
                </a:lnTo>
                <a:lnTo>
                  <a:pt x="148715" y="44936"/>
                </a:lnTo>
                <a:lnTo>
                  <a:pt x="148715" y="70705"/>
                </a:lnTo>
                <a:lnTo>
                  <a:pt x="147394" y="72024"/>
                </a:lnTo>
                <a:lnTo>
                  <a:pt x="144096" y="74670"/>
                </a:lnTo>
                <a:lnTo>
                  <a:pt x="138804" y="79298"/>
                </a:lnTo>
                <a:lnTo>
                  <a:pt x="131534" y="85900"/>
                </a:lnTo>
                <a:lnTo>
                  <a:pt x="122944" y="93829"/>
                </a:lnTo>
                <a:lnTo>
                  <a:pt x="113688" y="103085"/>
                </a:lnTo>
                <a:lnTo>
                  <a:pt x="103777" y="112996"/>
                </a:lnTo>
                <a:lnTo>
                  <a:pt x="93201" y="124226"/>
                </a:lnTo>
                <a:lnTo>
                  <a:pt x="81959" y="136783"/>
                </a:lnTo>
                <a:lnTo>
                  <a:pt x="72048" y="149995"/>
                </a:lnTo>
                <a:lnTo>
                  <a:pt x="61472" y="163216"/>
                </a:lnTo>
                <a:lnTo>
                  <a:pt x="52216" y="177092"/>
                </a:lnTo>
                <a:lnTo>
                  <a:pt x="44291" y="191622"/>
                </a:lnTo>
                <a:lnTo>
                  <a:pt x="37677" y="205498"/>
                </a:lnTo>
                <a:lnTo>
                  <a:pt x="32384" y="220037"/>
                </a:lnTo>
                <a:lnTo>
                  <a:pt x="29743" y="233913"/>
                </a:lnTo>
                <a:lnTo>
                  <a:pt x="25780" y="280168"/>
                </a:lnTo>
                <a:lnTo>
                  <a:pt x="21152" y="357475"/>
                </a:lnTo>
                <a:lnTo>
                  <a:pt x="16524" y="453950"/>
                </a:lnTo>
                <a:lnTo>
                  <a:pt x="11241" y="557691"/>
                </a:lnTo>
                <a:lnTo>
                  <a:pt x="7269" y="658130"/>
                </a:lnTo>
                <a:lnTo>
                  <a:pt x="3306" y="744029"/>
                </a:lnTo>
                <a:lnTo>
                  <a:pt x="665" y="804159"/>
                </a:lnTo>
                <a:lnTo>
                  <a:pt x="0" y="826626"/>
                </a:lnTo>
                <a:lnTo>
                  <a:pt x="554551" y="826626"/>
                </a:lnTo>
                <a:lnTo>
                  <a:pt x="536040" y="663413"/>
                </a:lnTo>
                <a:close/>
              </a:path>
            </a:pathLst>
          </a:custGeom>
          <a:solidFill>
            <a:srgbClr val="4B5EEC"/>
          </a:solidFill>
        </p:spPr>
        <p:txBody>
          <a:bodyPr wrap="square" lIns="0" tIns="0" rIns="0" bIns="0" rtlCol="0">
            <a:noAutofit/>
          </a:bodyPr>
          <a:lstStyle/>
          <a:p>
            <a:endParaRPr/>
          </a:p>
        </p:txBody>
      </p:sp>
      <p:sp>
        <p:nvSpPr>
          <p:cNvPr id="192" name="object 192"/>
          <p:cNvSpPr/>
          <p:nvPr/>
        </p:nvSpPr>
        <p:spPr>
          <a:xfrm>
            <a:off x="8294574" y="6259381"/>
            <a:ext cx="28449" cy="35025"/>
          </a:xfrm>
          <a:custGeom>
            <a:avLst/>
            <a:gdLst/>
            <a:ahLst/>
            <a:cxnLst/>
            <a:rect l="l" t="t" r="r" b="b"/>
            <a:pathLst>
              <a:path w="28449" h="35025">
                <a:moveTo>
                  <a:pt x="6004" y="33698"/>
                </a:moveTo>
                <a:lnTo>
                  <a:pt x="8590" y="34361"/>
                </a:lnTo>
                <a:lnTo>
                  <a:pt x="11915" y="35025"/>
                </a:lnTo>
                <a:lnTo>
                  <a:pt x="14594" y="34361"/>
                </a:lnTo>
                <a:lnTo>
                  <a:pt x="17180" y="33043"/>
                </a:lnTo>
                <a:lnTo>
                  <a:pt x="19859" y="31715"/>
                </a:lnTo>
                <a:lnTo>
                  <a:pt x="22538" y="29733"/>
                </a:lnTo>
                <a:lnTo>
                  <a:pt x="24477" y="27096"/>
                </a:lnTo>
                <a:lnTo>
                  <a:pt x="26510" y="23786"/>
                </a:lnTo>
                <a:lnTo>
                  <a:pt x="28449" y="16521"/>
                </a:lnTo>
                <a:lnTo>
                  <a:pt x="28449" y="10575"/>
                </a:lnTo>
                <a:lnTo>
                  <a:pt x="26510" y="4628"/>
                </a:lnTo>
                <a:lnTo>
                  <a:pt x="22538" y="1318"/>
                </a:lnTo>
                <a:lnTo>
                  <a:pt x="19859" y="663"/>
                </a:lnTo>
                <a:lnTo>
                  <a:pt x="17180" y="0"/>
                </a:lnTo>
                <a:lnTo>
                  <a:pt x="13947" y="663"/>
                </a:lnTo>
                <a:lnTo>
                  <a:pt x="11269" y="1982"/>
                </a:lnTo>
                <a:lnTo>
                  <a:pt x="8590" y="3300"/>
                </a:lnTo>
                <a:lnTo>
                  <a:pt x="6004" y="5946"/>
                </a:lnTo>
                <a:lnTo>
                  <a:pt x="3971" y="8592"/>
                </a:lnTo>
                <a:lnTo>
                  <a:pt x="2032" y="11893"/>
                </a:lnTo>
                <a:lnTo>
                  <a:pt x="0" y="18503"/>
                </a:lnTo>
                <a:lnTo>
                  <a:pt x="0" y="24450"/>
                </a:lnTo>
                <a:lnTo>
                  <a:pt x="2032" y="30397"/>
                </a:lnTo>
                <a:lnTo>
                  <a:pt x="6004" y="33698"/>
                </a:lnTo>
                <a:close/>
              </a:path>
            </a:pathLst>
          </a:custGeom>
          <a:solidFill>
            <a:srgbClr val="F1CC0C"/>
          </a:solidFill>
        </p:spPr>
        <p:txBody>
          <a:bodyPr wrap="square" lIns="0" tIns="0" rIns="0" bIns="0" rtlCol="0">
            <a:noAutofit/>
          </a:bodyPr>
          <a:lstStyle/>
          <a:p>
            <a:endParaRPr/>
          </a:p>
        </p:txBody>
      </p:sp>
      <p:sp>
        <p:nvSpPr>
          <p:cNvPr id="193" name="object 193"/>
          <p:cNvSpPr/>
          <p:nvPr/>
        </p:nvSpPr>
        <p:spPr>
          <a:xfrm>
            <a:off x="8318405" y="6228984"/>
            <a:ext cx="28449" cy="35025"/>
          </a:xfrm>
          <a:custGeom>
            <a:avLst/>
            <a:gdLst/>
            <a:ahLst/>
            <a:cxnLst/>
            <a:rect l="l" t="t" r="r" b="b"/>
            <a:pathLst>
              <a:path w="28449" h="35025">
                <a:moveTo>
                  <a:pt x="1939" y="11893"/>
                </a:moveTo>
                <a:lnTo>
                  <a:pt x="0" y="18503"/>
                </a:lnTo>
                <a:lnTo>
                  <a:pt x="0" y="24450"/>
                </a:lnTo>
                <a:lnTo>
                  <a:pt x="1939" y="30397"/>
                </a:lnTo>
                <a:lnTo>
                  <a:pt x="6558" y="33698"/>
                </a:lnTo>
                <a:lnTo>
                  <a:pt x="9236" y="34361"/>
                </a:lnTo>
                <a:lnTo>
                  <a:pt x="11915" y="35025"/>
                </a:lnTo>
                <a:lnTo>
                  <a:pt x="14502" y="34361"/>
                </a:lnTo>
                <a:lnTo>
                  <a:pt x="17827" y="33043"/>
                </a:lnTo>
                <a:lnTo>
                  <a:pt x="20506" y="31715"/>
                </a:lnTo>
                <a:lnTo>
                  <a:pt x="22445" y="29733"/>
                </a:lnTo>
                <a:lnTo>
                  <a:pt x="24477" y="27096"/>
                </a:lnTo>
                <a:lnTo>
                  <a:pt x="26417" y="23786"/>
                </a:lnTo>
                <a:lnTo>
                  <a:pt x="28449" y="16521"/>
                </a:lnTo>
                <a:lnTo>
                  <a:pt x="28449" y="10575"/>
                </a:lnTo>
                <a:lnTo>
                  <a:pt x="26417" y="4628"/>
                </a:lnTo>
                <a:lnTo>
                  <a:pt x="22445" y="1327"/>
                </a:lnTo>
                <a:lnTo>
                  <a:pt x="19859" y="663"/>
                </a:lnTo>
                <a:lnTo>
                  <a:pt x="17180" y="0"/>
                </a:lnTo>
                <a:lnTo>
                  <a:pt x="14502" y="663"/>
                </a:lnTo>
                <a:lnTo>
                  <a:pt x="11269" y="1982"/>
                </a:lnTo>
                <a:lnTo>
                  <a:pt x="8590" y="3309"/>
                </a:lnTo>
                <a:lnTo>
                  <a:pt x="5911" y="5946"/>
                </a:lnTo>
                <a:lnTo>
                  <a:pt x="3971" y="8592"/>
                </a:lnTo>
                <a:lnTo>
                  <a:pt x="1939" y="11893"/>
                </a:lnTo>
                <a:close/>
              </a:path>
            </a:pathLst>
          </a:custGeom>
          <a:solidFill>
            <a:srgbClr val="F1CC0C"/>
          </a:solidFill>
        </p:spPr>
        <p:txBody>
          <a:bodyPr wrap="square" lIns="0" tIns="0" rIns="0" bIns="0" rtlCol="0">
            <a:noAutofit/>
          </a:bodyPr>
          <a:lstStyle/>
          <a:p>
            <a:endParaRPr/>
          </a:p>
        </p:txBody>
      </p:sp>
      <p:sp>
        <p:nvSpPr>
          <p:cNvPr id="194" name="object 194"/>
          <p:cNvSpPr/>
          <p:nvPr/>
        </p:nvSpPr>
        <p:spPr>
          <a:xfrm>
            <a:off x="8348795" y="6195286"/>
            <a:ext cx="28449" cy="35025"/>
          </a:xfrm>
          <a:custGeom>
            <a:avLst/>
            <a:gdLst/>
            <a:ahLst/>
            <a:cxnLst/>
            <a:rect l="l" t="t" r="r" b="b"/>
            <a:pathLst>
              <a:path w="28449" h="35025">
                <a:moveTo>
                  <a:pt x="6650" y="33698"/>
                </a:moveTo>
                <a:lnTo>
                  <a:pt x="9236" y="34361"/>
                </a:lnTo>
                <a:lnTo>
                  <a:pt x="11915" y="35025"/>
                </a:lnTo>
                <a:lnTo>
                  <a:pt x="14594" y="34361"/>
                </a:lnTo>
                <a:lnTo>
                  <a:pt x="17827" y="33043"/>
                </a:lnTo>
                <a:lnTo>
                  <a:pt x="20506" y="31715"/>
                </a:lnTo>
                <a:lnTo>
                  <a:pt x="22445" y="29733"/>
                </a:lnTo>
                <a:lnTo>
                  <a:pt x="24477" y="27096"/>
                </a:lnTo>
                <a:lnTo>
                  <a:pt x="26417" y="23786"/>
                </a:lnTo>
                <a:lnTo>
                  <a:pt x="28449" y="16521"/>
                </a:lnTo>
                <a:lnTo>
                  <a:pt x="28449" y="10575"/>
                </a:lnTo>
                <a:lnTo>
                  <a:pt x="26417" y="4628"/>
                </a:lnTo>
                <a:lnTo>
                  <a:pt x="22445" y="1318"/>
                </a:lnTo>
                <a:lnTo>
                  <a:pt x="19859" y="663"/>
                </a:lnTo>
                <a:lnTo>
                  <a:pt x="17180" y="0"/>
                </a:lnTo>
                <a:lnTo>
                  <a:pt x="14594" y="663"/>
                </a:lnTo>
                <a:lnTo>
                  <a:pt x="11269" y="1982"/>
                </a:lnTo>
                <a:lnTo>
                  <a:pt x="8590" y="3309"/>
                </a:lnTo>
                <a:lnTo>
                  <a:pt x="5911" y="5946"/>
                </a:lnTo>
                <a:lnTo>
                  <a:pt x="3971" y="8592"/>
                </a:lnTo>
                <a:lnTo>
                  <a:pt x="2032" y="11893"/>
                </a:lnTo>
                <a:lnTo>
                  <a:pt x="0" y="18503"/>
                </a:lnTo>
                <a:lnTo>
                  <a:pt x="646" y="24450"/>
                </a:lnTo>
                <a:lnTo>
                  <a:pt x="2678" y="30397"/>
                </a:lnTo>
                <a:lnTo>
                  <a:pt x="6650" y="33698"/>
                </a:lnTo>
                <a:close/>
              </a:path>
            </a:pathLst>
          </a:custGeom>
          <a:solidFill>
            <a:srgbClr val="F1CC0C"/>
          </a:solidFill>
        </p:spPr>
        <p:txBody>
          <a:bodyPr wrap="square" lIns="0" tIns="0" rIns="0" bIns="0" rtlCol="0">
            <a:noAutofit/>
          </a:bodyPr>
          <a:lstStyle/>
          <a:p>
            <a:endParaRPr/>
          </a:p>
        </p:txBody>
      </p:sp>
      <p:sp>
        <p:nvSpPr>
          <p:cNvPr id="195" name="object 195"/>
          <p:cNvSpPr/>
          <p:nvPr/>
        </p:nvSpPr>
        <p:spPr>
          <a:xfrm>
            <a:off x="8270188" y="6330087"/>
            <a:ext cx="216791" cy="272234"/>
          </a:xfrm>
          <a:custGeom>
            <a:avLst/>
            <a:gdLst/>
            <a:ahLst/>
            <a:cxnLst/>
            <a:rect l="l" t="t" r="r" b="b"/>
            <a:pathLst>
              <a:path w="216791" h="272234">
                <a:moveTo>
                  <a:pt x="86550" y="41626"/>
                </a:moveTo>
                <a:lnTo>
                  <a:pt x="0" y="105722"/>
                </a:lnTo>
                <a:lnTo>
                  <a:pt x="1939" y="114305"/>
                </a:lnTo>
                <a:lnTo>
                  <a:pt x="3232" y="123562"/>
                </a:lnTo>
                <a:lnTo>
                  <a:pt x="4618" y="132809"/>
                </a:lnTo>
                <a:lnTo>
                  <a:pt x="7204" y="142721"/>
                </a:lnTo>
                <a:lnTo>
                  <a:pt x="10530" y="153959"/>
                </a:lnTo>
                <a:lnTo>
                  <a:pt x="15795" y="165189"/>
                </a:lnTo>
                <a:lnTo>
                  <a:pt x="24385" y="178401"/>
                </a:lnTo>
                <a:lnTo>
                  <a:pt x="35654" y="192277"/>
                </a:lnTo>
                <a:lnTo>
                  <a:pt x="48863" y="206816"/>
                </a:lnTo>
                <a:lnTo>
                  <a:pt x="62072" y="220692"/>
                </a:lnTo>
                <a:lnTo>
                  <a:pt x="73988" y="234570"/>
                </a:lnTo>
                <a:lnTo>
                  <a:pt x="85257" y="246464"/>
                </a:lnTo>
                <a:lnTo>
                  <a:pt x="95140" y="257036"/>
                </a:lnTo>
                <a:lnTo>
                  <a:pt x="102438" y="264966"/>
                </a:lnTo>
                <a:lnTo>
                  <a:pt x="107056" y="270251"/>
                </a:lnTo>
                <a:lnTo>
                  <a:pt x="108996" y="272234"/>
                </a:lnTo>
                <a:lnTo>
                  <a:pt x="110381" y="270251"/>
                </a:lnTo>
                <a:lnTo>
                  <a:pt x="115000" y="264966"/>
                </a:lnTo>
                <a:lnTo>
                  <a:pt x="120912" y="257697"/>
                </a:lnTo>
                <a:lnTo>
                  <a:pt x="128209" y="249107"/>
                </a:lnTo>
                <a:lnTo>
                  <a:pt x="136153" y="239856"/>
                </a:lnTo>
                <a:lnTo>
                  <a:pt x="144004" y="231266"/>
                </a:lnTo>
                <a:lnTo>
                  <a:pt x="151301" y="224656"/>
                </a:lnTo>
                <a:lnTo>
                  <a:pt x="157305" y="220692"/>
                </a:lnTo>
                <a:lnTo>
                  <a:pt x="163217" y="218055"/>
                </a:lnTo>
                <a:lnTo>
                  <a:pt x="170514" y="215409"/>
                </a:lnTo>
                <a:lnTo>
                  <a:pt x="178458" y="212108"/>
                </a:lnTo>
                <a:lnTo>
                  <a:pt x="187048" y="209462"/>
                </a:lnTo>
                <a:lnTo>
                  <a:pt x="195639" y="206816"/>
                </a:lnTo>
                <a:lnTo>
                  <a:pt x="203583" y="203515"/>
                </a:lnTo>
                <a:lnTo>
                  <a:pt x="210141" y="200869"/>
                </a:lnTo>
                <a:lnTo>
                  <a:pt x="214759" y="198223"/>
                </a:lnTo>
                <a:lnTo>
                  <a:pt x="216791" y="191622"/>
                </a:lnTo>
                <a:lnTo>
                  <a:pt x="216052" y="178401"/>
                </a:lnTo>
                <a:lnTo>
                  <a:pt x="213466" y="159906"/>
                </a:lnTo>
                <a:lnTo>
                  <a:pt x="209494" y="138756"/>
                </a:lnTo>
                <a:lnTo>
                  <a:pt x="206169" y="117615"/>
                </a:lnTo>
                <a:lnTo>
                  <a:pt x="202844" y="99111"/>
                </a:lnTo>
                <a:lnTo>
                  <a:pt x="201550" y="84572"/>
                </a:lnTo>
                <a:lnTo>
                  <a:pt x="202197" y="76643"/>
                </a:lnTo>
                <a:lnTo>
                  <a:pt x="204876" y="60785"/>
                </a:lnTo>
                <a:lnTo>
                  <a:pt x="204229" y="34352"/>
                </a:lnTo>
                <a:lnTo>
                  <a:pt x="202844" y="10565"/>
                </a:lnTo>
                <a:lnTo>
                  <a:pt x="202197" y="0"/>
                </a:lnTo>
                <a:lnTo>
                  <a:pt x="86550" y="41626"/>
                </a:lnTo>
                <a:close/>
              </a:path>
            </a:pathLst>
          </a:custGeom>
          <a:solidFill>
            <a:srgbClr val="FFFFFF"/>
          </a:solidFill>
        </p:spPr>
        <p:txBody>
          <a:bodyPr wrap="square" lIns="0" tIns="0" rIns="0" bIns="0" rtlCol="0">
            <a:noAutofit/>
          </a:bodyPr>
          <a:lstStyle/>
          <a:p>
            <a:endParaRPr/>
          </a:p>
        </p:txBody>
      </p:sp>
      <p:sp>
        <p:nvSpPr>
          <p:cNvPr id="196" name="object 196"/>
          <p:cNvSpPr/>
          <p:nvPr/>
        </p:nvSpPr>
        <p:spPr>
          <a:xfrm>
            <a:off x="8119450" y="5679913"/>
            <a:ext cx="403831" cy="70014"/>
          </a:xfrm>
          <a:custGeom>
            <a:avLst/>
            <a:gdLst/>
            <a:ahLst/>
            <a:cxnLst/>
            <a:rect l="l" t="t" r="r" b="b"/>
            <a:pathLst>
              <a:path w="403831" h="70014">
                <a:moveTo>
                  <a:pt x="0" y="44254"/>
                </a:moveTo>
                <a:lnTo>
                  <a:pt x="13883" y="44254"/>
                </a:lnTo>
                <a:lnTo>
                  <a:pt x="23129" y="44899"/>
                </a:lnTo>
                <a:lnTo>
                  <a:pt x="46923" y="44899"/>
                </a:lnTo>
                <a:lnTo>
                  <a:pt x="60807" y="45545"/>
                </a:lnTo>
                <a:lnTo>
                  <a:pt x="138822" y="45545"/>
                </a:lnTo>
                <a:lnTo>
                  <a:pt x="147412" y="44899"/>
                </a:lnTo>
                <a:lnTo>
                  <a:pt x="153971" y="44899"/>
                </a:lnTo>
                <a:lnTo>
                  <a:pt x="157296" y="44254"/>
                </a:lnTo>
                <a:lnTo>
                  <a:pt x="161268" y="44254"/>
                </a:lnTo>
                <a:lnTo>
                  <a:pt x="165886" y="45545"/>
                </a:lnTo>
                <a:lnTo>
                  <a:pt x="171890" y="47546"/>
                </a:lnTo>
                <a:lnTo>
                  <a:pt x="177156" y="50855"/>
                </a:lnTo>
                <a:lnTo>
                  <a:pt x="182421" y="54820"/>
                </a:lnTo>
                <a:lnTo>
                  <a:pt x="187039" y="58784"/>
                </a:lnTo>
                <a:lnTo>
                  <a:pt x="190364" y="62749"/>
                </a:lnTo>
                <a:lnTo>
                  <a:pt x="192304" y="66713"/>
                </a:lnTo>
                <a:lnTo>
                  <a:pt x="194983" y="69350"/>
                </a:lnTo>
                <a:lnTo>
                  <a:pt x="201634" y="70014"/>
                </a:lnTo>
                <a:lnTo>
                  <a:pt x="209485" y="69350"/>
                </a:lnTo>
                <a:lnTo>
                  <a:pt x="220107" y="67368"/>
                </a:lnTo>
                <a:lnTo>
                  <a:pt x="232023" y="65386"/>
                </a:lnTo>
                <a:lnTo>
                  <a:pt x="244585" y="63403"/>
                </a:lnTo>
                <a:lnTo>
                  <a:pt x="257148" y="61421"/>
                </a:lnTo>
                <a:lnTo>
                  <a:pt x="269710" y="60767"/>
                </a:lnTo>
                <a:lnTo>
                  <a:pt x="284859" y="60767"/>
                </a:lnTo>
                <a:lnTo>
                  <a:pt x="294096" y="60103"/>
                </a:lnTo>
                <a:lnTo>
                  <a:pt x="304072" y="59439"/>
                </a:lnTo>
                <a:lnTo>
                  <a:pt x="314602" y="59439"/>
                </a:lnTo>
                <a:lnTo>
                  <a:pt x="325871" y="58784"/>
                </a:lnTo>
                <a:lnTo>
                  <a:pt x="337787" y="58121"/>
                </a:lnTo>
                <a:lnTo>
                  <a:pt x="348963" y="57457"/>
                </a:lnTo>
                <a:lnTo>
                  <a:pt x="359586" y="56802"/>
                </a:lnTo>
                <a:lnTo>
                  <a:pt x="369469" y="56138"/>
                </a:lnTo>
                <a:lnTo>
                  <a:pt x="379353" y="55475"/>
                </a:lnTo>
                <a:lnTo>
                  <a:pt x="387297" y="55475"/>
                </a:lnTo>
                <a:lnTo>
                  <a:pt x="393947" y="54820"/>
                </a:lnTo>
                <a:lnTo>
                  <a:pt x="399212" y="54156"/>
                </a:lnTo>
                <a:lnTo>
                  <a:pt x="403831" y="54156"/>
                </a:lnTo>
                <a:lnTo>
                  <a:pt x="393301" y="49528"/>
                </a:lnTo>
                <a:lnTo>
                  <a:pt x="382032" y="44899"/>
                </a:lnTo>
                <a:lnTo>
                  <a:pt x="368823" y="39644"/>
                </a:lnTo>
                <a:lnTo>
                  <a:pt x="354967" y="34297"/>
                </a:lnTo>
                <a:lnTo>
                  <a:pt x="341758" y="29687"/>
                </a:lnTo>
                <a:lnTo>
                  <a:pt x="331136" y="26368"/>
                </a:lnTo>
                <a:lnTo>
                  <a:pt x="323839" y="25077"/>
                </a:lnTo>
                <a:lnTo>
                  <a:pt x="316634" y="25077"/>
                </a:lnTo>
                <a:lnTo>
                  <a:pt x="304718" y="26368"/>
                </a:lnTo>
                <a:lnTo>
                  <a:pt x="290124" y="27105"/>
                </a:lnTo>
                <a:lnTo>
                  <a:pt x="274975" y="28396"/>
                </a:lnTo>
                <a:lnTo>
                  <a:pt x="259088" y="29687"/>
                </a:lnTo>
                <a:lnTo>
                  <a:pt x="245232" y="30332"/>
                </a:lnTo>
                <a:lnTo>
                  <a:pt x="233963" y="31715"/>
                </a:lnTo>
                <a:lnTo>
                  <a:pt x="228051" y="31715"/>
                </a:lnTo>
                <a:lnTo>
                  <a:pt x="222786" y="30332"/>
                </a:lnTo>
                <a:lnTo>
                  <a:pt x="214196" y="27105"/>
                </a:lnTo>
                <a:lnTo>
                  <a:pt x="203573" y="22403"/>
                </a:lnTo>
                <a:lnTo>
                  <a:pt x="192304" y="16503"/>
                </a:lnTo>
                <a:lnTo>
                  <a:pt x="180481" y="11248"/>
                </a:lnTo>
                <a:lnTo>
                  <a:pt x="169212" y="5900"/>
                </a:lnTo>
                <a:lnTo>
                  <a:pt x="160621" y="1936"/>
                </a:lnTo>
                <a:lnTo>
                  <a:pt x="153971" y="0"/>
                </a:lnTo>
                <a:lnTo>
                  <a:pt x="150738" y="0"/>
                </a:lnTo>
                <a:lnTo>
                  <a:pt x="144734" y="645"/>
                </a:lnTo>
                <a:lnTo>
                  <a:pt x="136790" y="2581"/>
                </a:lnTo>
                <a:lnTo>
                  <a:pt x="127553" y="5255"/>
                </a:lnTo>
                <a:lnTo>
                  <a:pt x="116284" y="8574"/>
                </a:lnTo>
                <a:lnTo>
                  <a:pt x="105089" y="12538"/>
                </a:lnTo>
                <a:lnTo>
                  <a:pt x="92536" y="16503"/>
                </a:lnTo>
                <a:lnTo>
                  <a:pt x="79317" y="21113"/>
                </a:lnTo>
                <a:lnTo>
                  <a:pt x="66755" y="25077"/>
                </a:lnTo>
                <a:lnTo>
                  <a:pt x="53537" y="29042"/>
                </a:lnTo>
                <a:lnTo>
                  <a:pt x="41640" y="33006"/>
                </a:lnTo>
                <a:lnTo>
                  <a:pt x="30398" y="36971"/>
                </a:lnTo>
                <a:lnTo>
                  <a:pt x="20487" y="39644"/>
                </a:lnTo>
                <a:lnTo>
                  <a:pt x="11897" y="42226"/>
                </a:lnTo>
                <a:lnTo>
                  <a:pt x="4627" y="43609"/>
                </a:lnTo>
                <a:lnTo>
                  <a:pt x="0" y="44254"/>
                </a:lnTo>
                <a:close/>
              </a:path>
            </a:pathLst>
          </a:custGeom>
          <a:solidFill>
            <a:srgbClr val="DFF8F7"/>
          </a:solidFill>
        </p:spPr>
        <p:txBody>
          <a:bodyPr wrap="square" lIns="0" tIns="0" rIns="0" bIns="0" rtlCol="0">
            <a:noAutofit/>
          </a:bodyPr>
          <a:lstStyle/>
          <a:p>
            <a:endParaRPr/>
          </a:p>
        </p:txBody>
      </p:sp>
      <p:sp>
        <p:nvSpPr>
          <p:cNvPr id="197" name="object 197"/>
          <p:cNvSpPr/>
          <p:nvPr/>
        </p:nvSpPr>
        <p:spPr>
          <a:xfrm>
            <a:off x="8295959" y="5755211"/>
            <a:ext cx="253093" cy="68723"/>
          </a:xfrm>
          <a:custGeom>
            <a:avLst/>
            <a:gdLst/>
            <a:ahLst/>
            <a:cxnLst/>
            <a:rect l="l" t="t" r="r" b="b"/>
            <a:pathLst>
              <a:path w="253093" h="68723">
                <a:moveTo>
                  <a:pt x="105763" y="39653"/>
                </a:moveTo>
                <a:lnTo>
                  <a:pt x="144096" y="68723"/>
                </a:lnTo>
                <a:lnTo>
                  <a:pt x="253093" y="30397"/>
                </a:lnTo>
                <a:lnTo>
                  <a:pt x="249121" y="30397"/>
                </a:lnTo>
                <a:lnTo>
                  <a:pt x="238591" y="29742"/>
                </a:lnTo>
                <a:lnTo>
                  <a:pt x="223350" y="29078"/>
                </a:lnTo>
                <a:lnTo>
                  <a:pt x="205522" y="28415"/>
                </a:lnTo>
                <a:lnTo>
                  <a:pt x="187048" y="27096"/>
                </a:lnTo>
                <a:lnTo>
                  <a:pt x="170514" y="26432"/>
                </a:lnTo>
                <a:lnTo>
                  <a:pt x="157952" y="25114"/>
                </a:lnTo>
                <a:lnTo>
                  <a:pt x="150655" y="23796"/>
                </a:lnTo>
                <a:lnTo>
                  <a:pt x="147329" y="22468"/>
                </a:lnTo>
                <a:lnTo>
                  <a:pt x="144096" y="20486"/>
                </a:lnTo>
                <a:lnTo>
                  <a:pt x="140771" y="17840"/>
                </a:lnTo>
                <a:lnTo>
                  <a:pt x="138092" y="14539"/>
                </a:lnTo>
                <a:lnTo>
                  <a:pt x="135506" y="11893"/>
                </a:lnTo>
                <a:lnTo>
                  <a:pt x="132827" y="8592"/>
                </a:lnTo>
                <a:lnTo>
                  <a:pt x="130795" y="4628"/>
                </a:lnTo>
                <a:lnTo>
                  <a:pt x="128209" y="1327"/>
                </a:lnTo>
                <a:lnTo>
                  <a:pt x="125530" y="0"/>
                </a:lnTo>
                <a:lnTo>
                  <a:pt x="120912" y="663"/>
                </a:lnTo>
                <a:lnTo>
                  <a:pt x="113614" y="1982"/>
                </a:lnTo>
                <a:lnTo>
                  <a:pt x="105024" y="3964"/>
                </a:lnTo>
                <a:lnTo>
                  <a:pt x="95787" y="7274"/>
                </a:lnTo>
                <a:lnTo>
                  <a:pt x="84610" y="11238"/>
                </a:lnTo>
                <a:lnTo>
                  <a:pt x="73341" y="15203"/>
                </a:lnTo>
                <a:lnTo>
                  <a:pt x="61425" y="19822"/>
                </a:lnTo>
                <a:lnTo>
                  <a:pt x="50156" y="24450"/>
                </a:lnTo>
                <a:lnTo>
                  <a:pt x="38980" y="29742"/>
                </a:lnTo>
                <a:lnTo>
                  <a:pt x="28357" y="33707"/>
                </a:lnTo>
                <a:lnTo>
                  <a:pt x="19120" y="37671"/>
                </a:lnTo>
                <a:lnTo>
                  <a:pt x="11176" y="40972"/>
                </a:lnTo>
                <a:lnTo>
                  <a:pt x="5265" y="43618"/>
                </a:lnTo>
                <a:lnTo>
                  <a:pt x="1293" y="45600"/>
                </a:lnTo>
                <a:lnTo>
                  <a:pt x="0" y="46255"/>
                </a:lnTo>
                <a:lnTo>
                  <a:pt x="105763" y="39653"/>
                </a:lnTo>
                <a:close/>
              </a:path>
            </a:pathLst>
          </a:custGeom>
          <a:solidFill>
            <a:srgbClr val="DFF8F7"/>
          </a:solidFill>
        </p:spPr>
        <p:txBody>
          <a:bodyPr wrap="square" lIns="0" tIns="0" rIns="0" bIns="0" rtlCol="0">
            <a:noAutofit/>
          </a:bodyPr>
          <a:lstStyle/>
          <a:p>
            <a:endParaRPr/>
          </a:p>
        </p:txBody>
      </p:sp>
      <p:sp>
        <p:nvSpPr>
          <p:cNvPr id="198" name="object 198"/>
          <p:cNvSpPr/>
          <p:nvPr/>
        </p:nvSpPr>
        <p:spPr>
          <a:xfrm>
            <a:off x="8075168" y="5833182"/>
            <a:ext cx="512218" cy="79953"/>
          </a:xfrm>
          <a:custGeom>
            <a:avLst/>
            <a:gdLst/>
            <a:ahLst/>
            <a:cxnLst/>
            <a:rect l="l" t="t" r="r" b="b"/>
            <a:pathLst>
              <a:path w="512218" h="79953">
                <a:moveTo>
                  <a:pt x="220791" y="48237"/>
                </a:moveTo>
                <a:lnTo>
                  <a:pt x="239912" y="79953"/>
                </a:lnTo>
                <a:lnTo>
                  <a:pt x="310667" y="54848"/>
                </a:lnTo>
                <a:lnTo>
                  <a:pt x="329787" y="79953"/>
                </a:lnTo>
                <a:lnTo>
                  <a:pt x="512218" y="25778"/>
                </a:lnTo>
                <a:lnTo>
                  <a:pt x="510278" y="25778"/>
                </a:lnTo>
                <a:lnTo>
                  <a:pt x="505659" y="26432"/>
                </a:lnTo>
                <a:lnTo>
                  <a:pt x="498362" y="26432"/>
                </a:lnTo>
                <a:lnTo>
                  <a:pt x="488479" y="27096"/>
                </a:lnTo>
                <a:lnTo>
                  <a:pt x="477210" y="28415"/>
                </a:lnTo>
                <a:lnTo>
                  <a:pt x="464001" y="29078"/>
                </a:lnTo>
                <a:lnTo>
                  <a:pt x="450145" y="29742"/>
                </a:lnTo>
                <a:lnTo>
                  <a:pt x="435551" y="31061"/>
                </a:lnTo>
                <a:lnTo>
                  <a:pt x="421049" y="32379"/>
                </a:lnTo>
                <a:lnTo>
                  <a:pt x="407193" y="33043"/>
                </a:lnTo>
                <a:lnTo>
                  <a:pt x="393245" y="34361"/>
                </a:lnTo>
                <a:lnTo>
                  <a:pt x="381330" y="35025"/>
                </a:lnTo>
                <a:lnTo>
                  <a:pt x="370800" y="36344"/>
                </a:lnTo>
                <a:lnTo>
                  <a:pt x="361563" y="37007"/>
                </a:lnTo>
                <a:lnTo>
                  <a:pt x="355559" y="37671"/>
                </a:lnTo>
                <a:lnTo>
                  <a:pt x="352326" y="38326"/>
                </a:lnTo>
                <a:lnTo>
                  <a:pt x="346322" y="35025"/>
                </a:lnTo>
                <a:lnTo>
                  <a:pt x="343735" y="23786"/>
                </a:lnTo>
                <a:lnTo>
                  <a:pt x="342350" y="11893"/>
                </a:lnTo>
                <a:lnTo>
                  <a:pt x="342350" y="6610"/>
                </a:lnTo>
                <a:lnTo>
                  <a:pt x="339024" y="7928"/>
                </a:lnTo>
                <a:lnTo>
                  <a:pt x="329141" y="10575"/>
                </a:lnTo>
                <a:lnTo>
                  <a:pt x="315285" y="15203"/>
                </a:lnTo>
                <a:lnTo>
                  <a:pt x="299398" y="20486"/>
                </a:lnTo>
                <a:lnTo>
                  <a:pt x="282863" y="25778"/>
                </a:lnTo>
                <a:lnTo>
                  <a:pt x="268361" y="31061"/>
                </a:lnTo>
                <a:lnTo>
                  <a:pt x="256446" y="35025"/>
                </a:lnTo>
                <a:lnTo>
                  <a:pt x="249795" y="38326"/>
                </a:lnTo>
                <a:lnTo>
                  <a:pt x="244530" y="38326"/>
                </a:lnTo>
                <a:lnTo>
                  <a:pt x="235940" y="35025"/>
                </a:lnTo>
                <a:lnTo>
                  <a:pt x="225409" y="29078"/>
                </a:lnTo>
                <a:lnTo>
                  <a:pt x="214140" y="21804"/>
                </a:lnTo>
                <a:lnTo>
                  <a:pt x="203610" y="13875"/>
                </a:lnTo>
                <a:lnTo>
                  <a:pt x="194281" y="6610"/>
                </a:lnTo>
                <a:lnTo>
                  <a:pt x="188369" y="1982"/>
                </a:lnTo>
                <a:lnTo>
                  <a:pt x="185690" y="0"/>
                </a:lnTo>
                <a:lnTo>
                  <a:pt x="0" y="29078"/>
                </a:lnTo>
                <a:lnTo>
                  <a:pt x="156640" y="19167"/>
                </a:lnTo>
                <a:lnTo>
                  <a:pt x="159919" y="54848"/>
                </a:lnTo>
                <a:lnTo>
                  <a:pt x="220791" y="48237"/>
                </a:lnTo>
                <a:close/>
              </a:path>
            </a:pathLst>
          </a:custGeom>
          <a:solidFill>
            <a:srgbClr val="DFF8F7"/>
          </a:solidFill>
        </p:spPr>
        <p:txBody>
          <a:bodyPr wrap="square" lIns="0" tIns="0" rIns="0" bIns="0" rtlCol="0">
            <a:noAutofit/>
          </a:bodyPr>
          <a:lstStyle/>
          <a:p>
            <a:endParaRPr/>
          </a:p>
        </p:txBody>
      </p:sp>
      <p:sp>
        <p:nvSpPr>
          <p:cNvPr id="199" name="object 199"/>
          <p:cNvSpPr/>
          <p:nvPr/>
        </p:nvSpPr>
        <p:spPr>
          <a:xfrm>
            <a:off x="8164397" y="5931639"/>
            <a:ext cx="320550" cy="58812"/>
          </a:xfrm>
          <a:custGeom>
            <a:avLst/>
            <a:gdLst/>
            <a:ahLst/>
            <a:cxnLst/>
            <a:rect l="l" t="t" r="r" b="b"/>
            <a:pathLst>
              <a:path w="320550" h="58812">
                <a:moveTo>
                  <a:pt x="102465" y="33043"/>
                </a:moveTo>
                <a:lnTo>
                  <a:pt x="99787" y="52202"/>
                </a:lnTo>
                <a:lnTo>
                  <a:pt x="138120" y="52202"/>
                </a:lnTo>
                <a:lnTo>
                  <a:pt x="154008" y="55502"/>
                </a:lnTo>
                <a:lnTo>
                  <a:pt x="154654" y="54848"/>
                </a:lnTo>
                <a:lnTo>
                  <a:pt x="157333" y="54184"/>
                </a:lnTo>
                <a:lnTo>
                  <a:pt x="161305" y="52865"/>
                </a:lnTo>
                <a:lnTo>
                  <a:pt x="165923" y="51538"/>
                </a:lnTo>
                <a:lnTo>
                  <a:pt x="169895" y="50883"/>
                </a:lnTo>
                <a:lnTo>
                  <a:pt x="174514" y="51538"/>
                </a:lnTo>
                <a:lnTo>
                  <a:pt x="177839" y="52865"/>
                </a:lnTo>
                <a:lnTo>
                  <a:pt x="179779" y="55502"/>
                </a:lnTo>
                <a:lnTo>
                  <a:pt x="182458" y="58148"/>
                </a:lnTo>
                <a:lnTo>
                  <a:pt x="187076" y="58812"/>
                </a:lnTo>
                <a:lnTo>
                  <a:pt x="193634" y="58812"/>
                </a:lnTo>
                <a:lnTo>
                  <a:pt x="200285" y="57484"/>
                </a:lnTo>
                <a:lnTo>
                  <a:pt x="206843" y="55502"/>
                </a:lnTo>
                <a:lnTo>
                  <a:pt x="212847" y="54184"/>
                </a:lnTo>
                <a:lnTo>
                  <a:pt x="216819" y="52865"/>
                </a:lnTo>
                <a:lnTo>
                  <a:pt x="218112" y="52202"/>
                </a:lnTo>
                <a:lnTo>
                  <a:pt x="320550" y="26432"/>
                </a:lnTo>
                <a:lnTo>
                  <a:pt x="234000" y="17185"/>
                </a:lnTo>
                <a:lnTo>
                  <a:pt x="230675" y="17840"/>
                </a:lnTo>
                <a:lnTo>
                  <a:pt x="222731" y="18503"/>
                </a:lnTo>
                <a:lnTo>
                  <a:pt x="210815" y="20486"/>
                </a:lnTo>
                <a:lnTo>
                  <a:pt x="197606" y="22468"/>
                </a:lnTo>
                <a:lnTo>
                  <a:pt x="183104" y="24450"/>
                </a:lnTo>
                <a:lnTo>
                  <a:pt x="169249" y="26432"/>
                </a:lnTo>
                <a:lnTo>
                  <a:pt x="157980" y="28415"/>
                </a:lnTo>
                <a:lnTo>
                  <a:pt x="150682" y="29733"/>
                </a:lnTo>
                <a:lnTo>
                  <a:pt x="146064" y="29733"/>
                </a:lnTo>
                <a:lnTo>
                  <a:pt x="141445" y="27751"/>
                </a:lnTo>
                <a:lnTo>
                  <a:pt x="136827" y="24450"/>
                </a:lnTo>
                <a:lnTo>
                  <a:pt x="132208" y="20486"/>
                </a:lnTo>
                <a:lnTo>
                  <a:pt x="127590" y="15203"/>
                </a:lnTo>
                <a:lnTo>
                  <a:pt x="123618" y="9911"/>
                </a:lnTo>
                <a:lnTo>
                  <a:pt x="119646" y="5282"/>
                </a:lnTo>
                <a:lnTo>
                  <a:pt x="115674" y="1318"/>
                </a:lnTo>
                <a:lnTo>
                  <a:pt x="112995" y="0"/>
                </a:lnTo>
                <a:lnTo>
                  <a:pt x="108377" y="0"/>
                </a:lnTo>
                <a:lnTo>
                  <a:pt x="102465" y="663"/>
                </a:lnTo>
                <a:lnTo>
                  <a:pt x="94522" y="1982"/>
                </a:lnTo>
                <a:lnTo>
                  <a:pt x="86578" y="4628"/>
                </a:lnTo>
                <a:lnTo>
                  <a:pt x="77341" y="7265"/>
                </a:lnTo>
                <a:lnTo>
                  <a:pt x="67411" y="10575"/>
                </a:lnTo>
                <a:lnTo>
                  <a:pt x="58165" y="13875"/>
                </a:lnTo>
                <a:lnTo>
                  <a:pt x="48244" y="17840"/>
                </a:lnTo>
                <a:lnTo>
                  <a:pt x="38333" y="21150"/>
                </a:lnTo>
                <a:lnTo>
                  <a:pt x="29078" y="24450"/>
                </a:lnTo>
                <a:lnTo>
                  <a:pt x="21152" y="27751"/>
                </a:lnTo>
                <a:lnTo>
                  <a:pt x="13218" y="31061"/>
                </a:lnTo>
                <a:lnTo>
                  <a:pt x="7269" y="33698"/>
                </a:lnTo>
                <a:lnTo>
                  <a:pt x="2641" y="35025"/>
                </a:lnTo>
                <a:lnTo>
                  <a:pt x="0" y="36344"/>
                </a:lnTo>
                <a:lnTo>
                  <a:pt x="102465" y="33043"/>
                </a:lnTo>
                <a:close/>
              </a:path>
            </a:pathLst>
          </a:custGeom>
          <a:solidFill>
            <a:srgbClr val="DFF8F7"/>
          </a:solidFill>
        </p:spPr>
        <p:txBody>
          <a:bodyPr wrap="square" lIns="0" tIns="0" rIns="0" bIns="0" rtlCol="0">
            <a:noAutofit/>
          </a:bodyPr>
          <a:lstStyle/>
          <a:p>
            <a:endParaRPr/>
          </a:p>
        </p:txBody>
      </p:sp>
      <p:sp>
        <p:nvSpPr>
          <p:cNvPr id="200" name="object 200"/>
          <p:cNvSpPr/>
          <p:nvPr/>
        </p:nvSpPr>
        <p:spPr>
          <a:xfrm>
            <a:off x="7360000" y="5779007"/>
            <a:ext cx="138142" cy="50874"/>
          </a:xfrm>
          <a:custGeom>
            <a:avLst/>
            <a:gdLst/>
            <a:ahLst/>
            <a:cxnLst/>
            <a:rect l="l" t="t" r="r" b="b"/>
            <a:pathLst>
              <a:path w="138142" h="50874">
                <a:moveTo>
                  <a:pt x="0" y="41626"/>
                </a:moveTo>
                <a:lnTo>
                  <a:pt x="77335" y="50874"/>
                </a:lnTo>
                <a:lnTo>
                  <a:pt x="138142" y="28405"/>
                </a:lnTo>
                <a:lnTo>
                  <a:pt x="93195" y="0"/>
                </a:lnTo>
                <a:lnTo>
                  <a:pt x="0" y="41626"/>
                </a:lnTo>
                <a:close/>
              </a:path>
            </a:pathLst>
          </a:custGeom>
          <a:solidFill>
            <a:srgbClr val="DFF8F7"/>
          </a:solidFill>
        </p:spPr>
        <p:txBody>
          <a:bodyPr wrap="square" lIns="0" tIns="0" rIns="0" bIns="0" rtlCol="0">
            <a:noAutofit/>
          </a:bodyPr>
          <a:lstStyle/>
          <a:p>
            <a:endParaRPr/>
          </a:p>
        </p:txBody>
      </p:sp>
      <p:sp>
        <p:nvSpPr>
          <p:cNvPr id="201" name="object 201"/>
          <p:cNvSpPr/>
          <p:nvPr/>
        </p:nvSpPr>
        <p:spPr>
          <a:xfrm>
            <a:off x="7328274" y="5708310"/>
            <a:ext cx="166562" cy="41617"/>
          </a:xfrm>
          <a:custGeom>
            <a:avLst/>
            <a:gdLst/>
            <a:ahLst/>
            <a:cxnLst/>
            <a:rect l="l" t="t" r="r" b="b"/>
            <a:pathLst>
              <a:path w="166562" h="41617">
                <a:moveTo>
                  <a:pt x="83281" y="0"/>
                </a:moveTo>
                <a:lnTo>
                  <a:pt x="0" y="38317"/>
                </a:lnTo>
                <a:lnTo>
                  <a:pt x="51555" y="32370"/>
                </a:lnTo>
                <a:lnTo>
                  <a:pt x="70722" y="41617"/>
                </a:lnTo>
                <a:lnTo>
                  <a:pt x="166562" y="38317"/>
                </a:lnTo>
                <a:lnTo>
                  <a:pt x="83281" y="0"/>
                </a:lnTo>
                <a:close/>
              </a:path>
            </a:pathLst>
          </a:custGeom>
          <a:solidFill>
            <a:srgbClr val="DFF8F7"/>
          </a:solidFill>
        </p:spPr>
        <p:txBody>
          <a:bodyPr wrap="square" lIns="0" tIns="0" rIns="0" bIns="0" rtlCol="0">
            <a:noAutofit/>
          </a:bodyPr>
          <a:lstStyle/>
          <a:p>
            <a:endParaRPr/>
          </a:p>
        </p:txBody>
      </p:sp>
      <p:sp>
        <p:nvSpPr>
          <p:cNvPr id="202" name="object 202"/>
          <p:cNvSpPr/>
          <p:nvPr/>
        </p:nvSpPr>
        <p:spPr>
          <a:xfrm>
            <a:off x="7592000" y="5527880"/>
            <a:ext cx="467963" cy="1116069"/>
          </a:xfrm>
          <a:custGeom>
            <a:avLst/>
            <a:gdLst/>
            <a:ahLst/>
            <a:cxnLst/>
            <a:rect l="l" t="t" r="r" b="b"/>
            <a:pathLst>
              <a:path w="467963" h="1116069">
                <a:moveTo>
                  <a:pt x="130213" y="204207"/>
                </a:moveTo>
                <a:lnTo>
                  <a:pt x="133511" y="221383"/>
                </a:lnTo>
                <a:lnTo>
                  <a:pt x="138804" y="237905"/>
                </a:lnTo>
                <a:lnTo>
                  <a:pt x="146073" y="251781"/>
                </a:lnTo>
                <a:lnTo>
                  <a:pt x="155329" y="264338"/>
                </a:lnTo>
                <a:lnTo>
                  <a:pt x="165240" y="275567"/>
                </a:lnTo>
                <a:lnTo>
                  <a:pt x="176472" y="284160"/>
                </a:lnTo>
                <a:lnTo>
                  <a:pt x="187713" y="291425"/>
                </a:lnTo>
                <a:lnTo>
                  <a:pt x="187713" y="294071"/>
                </a:lnTo>
                <a:lnTo>
                  <a:pt x="186392" y="297372"/>
                </a:lnTo>
                <a:lnTo>
                  <a:pt x="183751" y="301337"/>
                </a:lnTo>
                <a:lnTo>
                  <a:pt x="180444" y="305301"/>
                </a:lnTo>
                <a:lnTo>
                  <a:pt x="176472" y="309929"/>
                </a:lnTo>
                <a:lnTo>
                  <a:pt x="172509" y="313894"/>
                </a:lnTo>
                <a:lnTo>
                  <a:pt x="169202" y="317194"/>
                </a:lnTo>
                <a:lnTo>
                  <a:pt x="166561" y="319841"/>
                </a:lnTo>
                <a:lnTo>
                  <a:pt x="159956" y="327106"/>
                </a:lnTo>
                <a:lnTo>
                  <a:pt x="155984" y="333716"/>
                </a:lnTo>
                <a:lnTo>
                  <a:pt x="154008" y="339663"/>
                </a:lnTo>
                <a:lnTo>
                  <a:pt x="152678" y="344955"/>
                </a:lnTo>
                <a:lnTo>
                  <a:pt x="151357" y="350238"/>
                </a:lnTo>
                <a:lnTo>
                  <a:pt x="150701" y="355521"/>
                </a:lnTo>
                <a:lnTo>
                  <a:pt x="148715" y="360149"/>
                </a:lnTo>
                <a:lnTo>
                  <a:pt x="146073" y="364777"/>
                </a:lnTo>
                <a:lnTo>
                  <a:pt x="140124" y="371379"/>
                </a:lnTo>
                <a:lnTo>
                  <a:pt x="130869" y="379308"/>
                </a:lnTo>
                <a:lnTo>
                  <a:pt x="119637" y="388564"/>
                </a:lnTo>
                <a:lnTo>
                  <a:pt x="107740" y="399130"/>
                </a:lnTo>
                <a:lnTo>
                  <a:pt x="94512" y="411687"/>
                </a:lnTo>
                <a:lnTo>
                  <a:pt x="81959" y="424908"/>
                </a:lnTo>
                <a:lnTo>
                  <a:pt x="70718" y="439439"/>
                </a:lnTo>
                <a:lnTo>
                  <a:pt x="61472" y="454642"/>
                </a:lnTo>
                <a:lnTo>
                  <a:pt x="55523" y="467854"/>
                </a:lnTo>
                <a:lnTo>
                  <a:pt x="50230" y="481729"/>
                </a:lnTo>
                <a:lnTo>
                  <a:pt x="45602" y="496269"/>
                </a:lnTo>
                <a:lnTo>
                  <a:pt x="41640" y="510808"/>
                </a:lnTo>
                <a:lnTo>
                  <a:pt x="37677" y="525339"/>
                </a:lnTo>
                <a:lnTo>
                  <a:pt x="35026" y="540542"/>
                </a:lnTo>
                <a:lnTo>
                  <a:pt x="33049" y="555736"/>
                </a:lnTo>
                <a:lnTo>
                  <a:pt x="31063" y="570930"/>
                </a:lnTo>
                <a:lnTo>
                  <a:pt x="27757" y="642300"/>
                </a:lnTo>
                <a:lnTo>
                  <a:pt x="23794" y="757270"/>
                </a:lnTo>
                <a:lnTo>
                  <a:pt x="21808" y="864320"/>
                </a:lnTo>
                <a:lnTo>
                  <a:pt x="20487" y="911893"/>
                </a:lnTo>
                <a:lnTo>
                  <a:pt x="19831" y="918495"/>
                </a:lnTo>
                <a:lnTo>
                  <a:pt x="18501" y="936344"/>
                </a:lnTo>
                <a:lnTo>
                  <a:pt x="16524" y="962113"/>
                </a:lnTo>
                <a:lnTo>
                  <a:pt x="13883" y="993165"/>
                </a:lnTo>
                <a:lnTo>
                  <a:pt x="10576" y="1027527"/>
                </a:lnTo>
                <a:lnTo>
                  <a:pt x="7269" y="1061225"/>
                </a:lnTo>
                <a:lnTo>
                  <a:pt x="3962" y="1091621"/>
                </a:lnTo>
                <a:lnTo>
                  <a:pt x="0" y="1116069"/>
                </a:lnTo>
                <a:lnTo>
                  <a:pt x="60807" y="1116069"/>
                </a:lnTo>
                <a:lnTo>
                  <a:pt x="61472" y="1018934"/>
                </a:lnTo>
                <a:lnTo>
                  <a:pt x="63448" y="824011"/>
                </a:lnTo>
                <a:lnTo>
                  <a:pt x="66099" y="633043"/>
                </a:lnTo>
                <a:lnTo>
                  <a:pt x="67420" y="547143"/>
                </a:lnTo>
                <a:lnTo>
                  <a:pt x="70062" y="525339"/>
                </a:lnTo>
                <a:lnTo>
                  <a:pt x="70718" y="516091"/>
                </a:lnTo>
                <a:lnTo>
                  <a:pt x="72704" y="506180"/>
                </a:lnTo>
                <a:lnTo>
                  <a:pt x="74690" y="496269"/>
                </a:lnTo>
                <a:lnTo>
                  <a:pt x="77997" y="485694"/>
                </a:lnTo>
                <a:lnTo>
                  <a:pt x="83280" y="474464"/>
                </a:lnTo>
                <a:lnTo>
                  <a:pt x="89229" y="460589"/>
                </a:lnTo>
                <a:lnTo>
                  <a:pt x="100461" y="443403"/>
                </a:lnTo>
                <a:lnTo>
                  <a:pt x="111702" y="428873"/>
                </a:lnTo>
                <a:lnTo>
                  <a:pt x="122279" y="416316"/>
                </a:lnTo>
                <a:lnTo>
                  <a:pt x="132190" y="405741"/>
                </a:lnTo>
                <a:lnTo>
                  <a:pt x="142110" y="397148"/>
                </a:lnTo>
                <a:lnTo>
                  <a:pt x="150701" y="389883"/>
                </a:lnTo>
                <a:lnTo>
                  <a:pt x="158626" y="383936"/>
                </a:lnTo>
                <a:lnTo>
                  <a:pt x="165240" y="379308"/>
                </a:lnTo>
                <a:lnTo>
                  <a:pt x="170523" y="374689"/>
                </a:lnTo>
                <a:lnTo>
                  <a:pt x="173830" y="372043"/>
                </a:lnTo>
                <a:lnTo>
                  <a:pt x="175151" y="367414"/>
                </a:lnTo>
                <a:lnTo>
                  <a:pt x="173174" y="359485"/>
                </a:lnTo>
                <a:lnTo>
                  <a:pt x="171853" y="354866"/>
                </a:lnTo>
                <a:lnTo>
                  <a:pt x="171853" y="350238"/>
                </a:lnTo>
                <a:lnTo>
                  <a:pt x="173830" y="344955"/>
                </a:lnTo>
                <a:lnTo>
                  <a:pt x="177137" y="340327"/>
                </a:lnTo>
                <a:lnTo>
                  <a:pt x="181765" y="335698"/>
                </a:lnTo>
                <a:lnTo>
                  <a:pt x="187048" y="331734"/>
                </a:lnTo>
                <a:lnTo>
                  <a:pt x="193662" y="328433"/>
                </a:lnTo>
                <a:lnTo>
                  <a:pt x="200931" y="325787"/>
                </a:lnTo>
                <a:lnTo>
                  <a:pt x="208201" y="327769"/>
                </a:lnTo>
                <a:lnTo>
                  <a:pt x="216136" y="329752"/>
                </a:lnTo>
                <a:lnTo>
                  <a:pt x="226047" y="332398"/>
                </a:lnTo>
                <a:lnTo>
                  <a:pt x="237288" y="335698"/>
                </a:lnTo>
                <a:lnTo>
                  <a:pt x="250506" y="339663"/>
                </a:lnTo>
                <a:lnTo>
                  <a:pt x="265710" y="344291"/>
                </a:lnTo>
                <a:lnTo>
                  <a:pt x="282891" y="349574"/>
                </a:lnTo>
                <a:lnTo>
                  <a:pt x="303379" y="356185"/>
                </a:lnTo>
                <a:lnTo>
                  <a:pt x="331145" y="368742"/>
                </a:lnTo>
                <a:lnTo>
                  <a:pt x="352289" y="381954"/>
                </a:lnTo>
                <a:lnTo>
                  <a:pt x="369479" y="393847"/>
                </a:lnTo>
                <a:lnTo>
                  <a:pt x="381376" y="405077"/>
                </a:lnTo>
                <a:lnTo>
                  <a:pt x="389966" y="414333"/>
                </a:lnTo>
                <a:lnTo>
                  <a:pt x="395259" y="421598"/>
                </a:lnTo>
                <a:lnTo>
                  <a:pt x="398557" y="428209"/>
                </a:lnTo>
                <a:lnTo>
                  <a:pt x="397901" y="422262"/>
                </a:lnTo>
                <a:lnTo>
                  <a:pt x="395915" y="409041"/>
                </a:lnTo>
                <a:lnTo>
                  <a:pt x="393273" y="394511"/>
                </a:lnTo>
                <a:lnTo>
                  <a:pt x="389966" y="385918"/>
                </a:lnTo>
                <a:lnTo>
                  <a:pt x="380711" y="377989"/>
                </a:lnTo>
                <a:lnTo>
                  <a:pt x="371465" y="370060"/>
                </a:lnTo>
                <a:lnTo>
                  <a:pt x="361544" y="363450"/>
                </a:lnTo>
                <a:lnTo>
                  <a:pt x="351633" y="356848"/>
                </a:lnTo>
                <a:lnTo>
                  <a:pt x="341056" y="351556"/>
                </a:lnTo>
                <a:lnTo>
                  <a:pt x="330480" y="345610"/>
                </a:lnTo>
                <a:lnTo>
                  <a:pt x="319248" y="340991"/>
                </a:lnTo>
                <a:lnTo>
                  <a:pt x="308672" y="336362"/>
                </a:lnTo>
                <a:lnTo>
                  <a:pt x="296774" y="331734"/>
                </a:lnTo>
                <a:lnTo>
                  <a:pt x="285533" y="327769"/>
                </a:lnTo>
                <a:lnTo>
                  <a:pt x="274301" y="324469"/>
                </a:lnTo>
                <a:lnTo>
                  <a:pt x="262404" y="320504"/>
                </a:lnTo>
                <a:lnTo>
                  <a:pt x="250506" y="317194"/>
                </a:lnTo>
                <a:lnTo>
                  <a:pt x="238609" y="313894"/>
                </a:lnTo>
                <a:lnTo>
                  <a:pt x="227368" y="311248"/>
                </a:lnTo>
                <a:lnTo>
                  <a:pt x="215470" y="307947"/>
                </a:lnTo>
                <a:lnTo>
                  <a:pt x="211508" y="304646"/>
                </a:lnTo>
                <a:lnTo>
                  <a:pt x="211508" y="298036"/>
                </a:lnTo>
                <a:lnTo>
                  <a:pt x="212829" y="291425"/>
                </a:lnTo>
                <a:lnTo>
                  <a:pt x="214150" y="286806"/>
                </a:lnTo>
                <a:lnTo>
                  <a:pt x="217456" y="286142"/>
                </a:lnTo>
                <a:lnTo>
                  <a:pt x="222740" y="286806"/>
                </a:lnTo>
                <a:lnTo>
                  <a:pt x="229354" y="287461"/>
                </a:lnTo>
                <a:lnTo>
                  <a:pt x="236623" y="288789"/>
                </a:lnTo>
                <a:lnTo>
                  <a:pt x="244558" y="290107"/>
                </a:lnTo>
                <a:lnTo>
                  <a:pt x="253813" y="291425"/>
                </a:lnTo>
                <a:lnTo>
                  <a:pt x="263059" y="292753"/>
                </a:lnTo>
                <a:lnTo>
                  <a:pt x="272315" y="294071"/>
                </a:lnTo>
                <a:lnTo>
                  <a:pt x="281570" y="295390"/>
                </a:lnTo>
                <a:lnTo>
                  <a:pt x="299416" y="295390"/>
                </a:lnTo>
                <a:lnTo>
                  <a:pt x="307351" y="294071"/>
                </a:lnTo>
                <a:lnTo>
                  <a:pt x="314620" y="292089"/>
                </a:lnTo>
                <a:lnTo>
                  <a:pt x="320569" y="288789"/>
                </a:lnTo>
                <a:lnTo>
                  <a:pt x="325197" y="284824"/>
                </a:lnTo>
                <a:lnTo>
                  <a:pt x="327838" y="278877"/>
                </a:lnTo>
                <a:lnTo>
                  <a:pt x="309327" y="280196"/>
                </a:lnTo>
                <a:lnTo>
                  <a:pt x="290826" y="279532"/>
                </a:lnTo>
                <a:lnTo>
                  <a:pt x="274301" y="278877"/>
                </a:lnTo>
                <a:lnTo>
                  <a:pt x="259762" y="276895"/>
                </a:lnTo>
                <a:lnTo>
                  <a:pt x="247865" y="274913"/>
                </a:lnTo>
                <a:lnTo>
                  <a:pt x="237944" y="272931"/>
                </a:lnTo>
                <a:lnTo>
                  <a:pt x="231995" y="271603"/>
                </a:lnTo>
                <a:lnTo>
                  <a:pt x="230019" y="270948"/>
                </a:lnTo>
                <a:lnTo>
                  <a:pt x="224070" y="270285"/>
                </a:lnTo>
                <a:lnTo>
                  <a:pt x="204238" y="270285"/>
                </a:lnTo>
                <a:lnTo>
                  <a:pt x="197625" y="269621"/>
                </a:lnTo>
                <a:lnTo>
                  <a:pt x="191676" y="268966"/>
                </a:lnTo>
                <a:lnTo>
                  <a:pt x="185727" y="267638"/>
                </a:lnTo>
                <a:lnTo>
                  <a:pt x="180444" y="265002"/>
                </a:lnTo>
                <a:lnTo>
                  <a:pt x="174495" y="260373"/>
                </a:lnTo>
                <a:lnTo>
                  <a:pt x="169202" y="253763"/>
                </a:lnTo>
                <a:lnTo>
                  <a:pt x="165905" y="247152"/>
                </a:lnTo>
                <a:lnTo>
                  <a:pt x="163919" y="239223"/>
                </a:lnTo>
                <a:lnTo>
                  <a:pt x="163254" y="231294"/>
                </a:lnTo>
                <a:lnTo>
                  <a:pt x="165240" y="223365"/>
                </a:lnTo>
                <a:lnTo>
                  <a:pt x="168547" y="216764"/>
                </a:lnTo>
                <a:lnTo>
                  <a:pt x="174495" y="210817"/>
                </a:lnTo>
                <a:lnTo>
                  <a:pt x="169868" y="204871"/>
                </a:lnTo>
                <a:lnTo>
                  <a:pt x="163919" y="197578"/>
                </a:lnTo>
                <a:lnTo>
                  <a:pt x="159291" y="191677"/>
                </a:lnTo>
                <a:lnTo>
                  <a:pt x="157305" y="188358"/>
                </a:lnTo>
                <a:lnTo>
                  <a:pt x="157305" y="179784"/>
                </a:lnTo>
                <a:lnTo>
                  <a:pt x="158626" y="173791"/>
                </a:lnTo>
                <a:lnTo>
                  <a:pt x="161277" y="169827"/>
                </a:lnTo>
                <a:lnTo>
                  <a:pt x="164575" y="167245"/>
                </a:lnTo>
                <a:lnTo>
                  <a:pt x="167226" y="164571"/>
                </a:lnTo>
                <a:lnTo>
                  <a:pt x="169202" y="162543"/>
                </a:lnTo>
                <a:lnTo>
                  <a:pt x="170523" y="159961"/>
                </a:lnTo>
                <a:lnTo>
                  <a:pt x="169202" y="155997"/>
                </a:lnTo>
                <a:lnTo>
                  <a:pt x="167226" y="148068"/>
                </a:lnTo>
                <a:lnTo>
                  <a:pt x="165905" y="138756"/>
                </a:lnTo>
                <a:lnTo>
                  <a:pt x="166561" y="130182"/>
                </a:lnTo>
                <a:lnTo>
                  <a:pt x="169868" y="123636"/>
                </a:lnTo>
                <a:lnTo>
                  <a:pt x="175816" y="123636"/>
                </a:lnTo>
                <a:lnTo>
                  <a:pt x="182421" y="124281"/>
                </a:lnTo>
                <a:lnTo>
                  <a:pt x="189699" y="124927"/>
                </a:lnTo>
                <a:lnTo>
                  <a:pt x="196969" y="126863"/>
                </a:lnTo>
                <a:lnTo>
                  <a:pt x="204238" y="128891"/>
                </a:lnTo>
                <a:lnTo>
                  <a:pt x="211508" y="130827"/>
                </a:lnTo>
                <a:lnTo>
                  <a:pt x="218112" y="133501"/>
                </a:lnTo>
                <a:lnTo>
                  <a:pt x="224070" y="135529"/>
                </a:lnTo>
                <a:lnTo>
                  <a:pt x="225391" y="135529"/>
                </a:lnTo>
                <a:lnTo>
                  <a:pt x="228689" y="134792"/>
                </a:lnTo>
                <a:lnTo>
                  <a:pt x="233981" y="134792"/>
                </a:lnTo>
                <a:lnTo>
                  <a:pt x="240586" y="134146"/>
                </a:lnTo>
                <a:lnTo>
                  <a:pt x="248520" y="133501"/>
                </a:lnTo>
                <a:lnTo>
                  <a:pt x="257776" y="132856"/>
                </a:lnTo>
                <a:lnTo>
                  <a:pt x="267687" y="132210"/>
                </a:lnTo>
                <a:lnTo>
                  <a:pt x="278263" y="131565"/>
                </a:lnTo>
                <a:lnTo>
                  <a:pt x="288840" y="130827"/>
                </a:lnTo>
                <a:lnTo>
                  <a:pt x="299416" y="130827"/>
                </a:lnTo>
                <a:lnTo>
                  <a:pt x="309992" y="130182"/>
                </a:lnTo>
                <a:lnTo>
                  <a:pt x="319904" y="129536"/>
                </a:lnTo>
                <a:lnTo>
                  <a:pt x="348326" y="129536"/>
                </a:lnTo>
                <a:lnTo>
                  <a:pt x="352954" y="130827"/>
                </a:lnTo>
                <a:lnTo>
                  <a:pt x="358237" y="132210"/>
                </a:lnTo>
                <a:lnTo>
                  <a:pt x="363530" y="134792"/>
                </a:lnTo>
                <a:lnTo>
                  <a:pt x="368814" y="137465"/>
                </a:lnTo>
                <a:lnTo>
                  <a:pt x="373441" y="140784"/>
                </a:lnTo>
                <a:lnTo>
                  <a:pt x="378069" y="144104"/>
                </a:lnTo>
                <a:lnTo>
                  <a:pt x="381376" y="148068"/>
                </a:lnTo>
                <a:lnTo>
                  <a:pt x="384018" y="152033"/>
                </a:lnTo>
                <a:lnTo>
                  <a:pt x="380055" y="151387"/>
                </a:lnTo>
                <a:lnTo>
                  <a:pt x="370134" y="151387"/>
                </a:lnTo>
                <a:lnTo>
                  <a:pt x="365516" y="152033"/>
                </a:lnTo>
                <a:lnTo>
                  <a:pt x="360223" y="153323"/>
                </a:lnTo>
                <a:lnTo>
                  <a:pt x="355595" y="153969"/>
                </a:lnTo>
                <a:lnTo>
                  <a:pt x="350968" y="155352"/>
                </a:lnTo>
                <a:lnTo>
                  <a:pt x="347005" y="155997"/>
                </a:lnTo>
                <a:lnTo>
                  <a:pt x="339736" y="162543"/>
                </a:lnTo>
                <a:lnTo>
                  <a:pt x="333787" y="171210"/>
                </a:lnTo>
                <a:lnTo>
                  <a:pt x="329824" y="180429"/>
                </a:lnTo>
                <a:lnTo>
                  <a:pt x="326517" y="190294"/>
                </a:lnTo>
                <a:lnTo>
                  <a:pt x="325197" y="200906"/>
                </a:lnTo>
                <a:lnTo>
                  <a:pt x="324532" y="212136"/>
                </a:lnTo>
                <a:lnTo>
                  <a:pt x="325197" y="223365"/>
                </a:lnTo>
                <a:lnTo>
                  <a:pt x="326517" y="233940"/>
                </a:lnTo>
                <a:lnTo>
                  <a:pt x="333787" y="245834"/>
                </a:lnTo>
                <a:lnTo>
                  <a:pt x="341056" y="254427"/>
                </a:lnTo>
                <a:lnTo>
                  <a:pt x="347005" y="259055"/>
                </a:lnTo>
                <a:lnTo>
                  <a:pt x="352954" y="262356"/>
                </a:lnTo>
                <a:lnTo>
                  <a:pt x="357581" y="263674"/>
                </a:lnTo>
                <a:lnTo>
                  <a:pt x="361544" y="264338"/>
                </a:lnTo>
                <a:lnTo>
                  <a:pt x="364186" y="265002"/>
                </a:lnTo>
                <a:lnTo>
                  <a:pt x="366837" y="266320"/>
                </a:lnTo>
                <a:lnTo>
                  <a:pt x="366172" y="265656"/>
                </a:lnTo>
                <a:lnTo>
                  <a:pt x="364186" y="263674"/>
                </a:lnTo>
                <a:lnTo>
                  <a:pt x="360223" y="260373"/>
                </a:lnTo>
                <a:lnTo>
                  <a:pt x="356261" y="255745"/>
                </a:lnTo>
                <a:lnTo>
                  <a:pt x="350968" y="249798"/>
                </a:lnTo>
                <a:lnTo>
                  <a:pt x="347005" y="243188"/>
                </a:lnTo>
                <a:lnTo>
                  <a:pt x="343042" y="234604"/>
                </a:lnTo>
                <a:lnTo>
                  <a:pt x="341056" y="225348"/>
                </a:lnTo>
                <a:lnTo>
                  <a:pt x="340391" y="211472"/>
                </a:lnTo>
                <a:lnTo>
                  <a:pt x="340391" y="200242"/>
                </a:lnTo>
                <a:lnTo>
                  <a:pt x="343042" y="189649"/>
                </a:lnTo>
                <a:lnTo>
                  <a:pt x="348991" y="177756"/>
                </a:lnTo>
                <a:lnTo>
                  <a:pt x="352954" y="173791"/>
                </a:lnTo>
                <a:lnTo>
                  <a:pt x="356916" y="170472"/>
                </a:lnTo>
                <a:lnTo>
                  <a:pt x="362209" y="169181"/>
                </a:lnTo>
                <a:lnTo>
                  <a:pt x="372785" y="169181"/>
                </a:lnTo>
                <a:lnTo>
                  <a:pt x="378069" y="170472"/>
                </a:lnTo>
                <a:lnTo>
                  <a:pt x="383362" y="172500"/>
                </a:lnTo>
                <a:lnTo>
                  <a:pt x="388645" y="175174"/>
                </a:lnTo>
                <a:lnTo>
                  <a:pt x="393273" y="177110"/>
                </a:lnTo>
                <a:lnTo>
                  <a:pt x="397901" y="178401"/>
                </a:lnTo>
                <a:lnTo>
                  <a:pt x="400543" y="179784"/>
                </a:lnTo>
                <a:lnTo>
                  <a:pt x="402529" y="179138"/>
                </a:lnTo>
                <a:lnTo>
                  <a:pt x="402529" y="165862"/>
                </a:lnTo>
                <a:lnTo>
                  <a:pt x="399878" y="152678"/>
                </a:lnTo>
                <a:lnTo>
                  <a:pt x="394594" y="141430"/>
                </a:lnTo>
                <a:lnTo>
                  <a:pt x="387324" y="131565"/>
                </a:lnTo>
                <a:lnTo>
                  <a:pt x="379390" y="125572"/>
                </a:lnTo>
                <a:lnTo>
                  <a:pt x="370800" y="120317"/>
                </a:lnTo>
                <a:lnTo>
                  <a:pt x="361544" y="115707"/>
                </a:lnTo>
                <a:lnTo>
                  <a:pt x="351633" y="112388"/>
                </a:lnTo>
                <a:lnTo>
                  <a:pt x="341722" y="109714"/>
                </a:lnTo>
                <a:lnTo>
                  <a:pt x="331145" y="109069"/>
                </a:lnTo>
                <a:lnTo>
                  <a:pt x="320569" y="109069"/>
                </a:lnTo>
                <a:lnTo>
                  <a:pt x="309992" y="111005"/>
                </a:lnTo>
                <a:lnTo>
                  <a:pt x="295453" y="111005"/>
                </a:lnTo>
                <a:lnTo>
                  <a:pt x="287519" y="111742"/>
                </a:lnTo>
                <a:lnTo>
                  <a:pt x="280249" y="113033"/>
                </a:lnTo>
                <a:lnTo>
                  <a:pt x="272980" y="113679"/>
                </a:lnTo>
                <a:lnTo>
                  <a:pt x="265710" y="114324"/>
                </a:lnTo>
                <a:lnTo>
                  <a:pt x="258432" y="115707"/>
                </a:lnTo>
                <a:lnTo>
                  <a:pt x="251162" y="116352"/>
                </a:lnTo>
                <a:lnTo>
                  <a:pt x="236623" y="116352"/>
                </a:lnTo>
                <a:lnTo>
                  <a:pt x="230019" y="115707"/>
                </a:lnTo>
                <a:lnTo>
                  <a:pt x="223405" y="114324"/>
                </a:lnTo>
                <a:lnTo>
                  <a:pt x="216791" y="112388"/>
                </a:lnTo>
                <a:lnTo>
                  <a:pt x="210187" y="109069"/>
                </a:lnTo>
                <a:lnTo>
                  <a:pt x="204238" y="105750"/>
                </a:lnTo>
                <a:lnTo>
                  <a:pt x="198290" y="100494"/>
                </a:lnTo>
                <a:lnTo>
                  <a:pt x="198946" y="91920"/>
                </a:lnTo>
                <a:lnTo>
                  <a:pt x="200931" y="83253"/>
                </a:lnTo>
                <a:lnTo>
                  <a:pt x="202917" y="74679"/>
                </a:lnTo>
                <a:lnTo>
                  <a:pt x="206215" y="66750"/>
                </a:lnTo>
                <a:lnTo>
                  <a:pt x="210187" y="59467"/>
                </a:lnTo>
                <a:lnTo>
                  <a:pt x="214150" y="52275"/>
                </a:lnTo>
                <a:lnTo>
                  <a:pt x="218777" y="45637"/>
                </a:lnTo>
                <a:lnTo>
                  <a:pt x="224070" y="39644"/>
                </a:lnTo>
                <a:lnTo>
                  <a:pt x="236623" y="29779"/>
                </a:lnTo>
                <a:lnTo>
                  <a:pt x="251162" y="22496"/>
                </a:lnTo>
                <a:lnTo>
                  <a:pt x="267031" y="19176"/>
                </a:lnTo>
                <a:lnTo>
                  <a:pt x="282891" y="17240"/>
                </a:lnTo>
                <a:lnTo>
                  <a:pt x="296774" y="17240"/>
                </a:lnTo>
                <a:lnTo>
                  <a:pt x="308672" y="17886"/>
                </a:lnTo>
                <a:lnTo>
                  <a:pt x="317262" y="18531"/>
                </a:lnTo>
                <a:lnTo>
                  <a:pt x="329159" y="22496"/>
                </a:lnTo>
                <a:lnTo>
                  <a:pt x="337750" y="25815"/>
                </a:lnTo>
                <a:lnTo>
                  <a:pt x="346340" y="29779"/>
                </a:lnTo>
                <a:lnTo>
                  <a:pt x="354940" y="34389"/>
                </a:lnTo>
                <a:lnTo>
                  <a:pt x="362865" y="39644"/>
                </a:lnTo>
                <a:lnTo>
                  <a:pt x="370800" y="45637"/>
                </a:lnTo>
                <a:lnTo>
                  <a:pt x="378734" y="51538"/>
                </a:lnTo>
                <a:lnTo>
                  <a:pt x="386004" y="58176"/>
                </a:lnTo>
                <a:lnTo>
                  <a:pt x="394594" y="68133"/>
                </a:lnTo>
                <a:lnTo>
                  <a:pt x="403184" y="81317"/>
                </a:lnTo>
                <a:lnTo>
                  <a:pt x="411784" y="95147"/>
                </a:lnTo>
                <a:lnTo>
                  <a:pt x="419054" y="110359"/>
                </a:lnTo>
                <a:lnTo>
                  <a:pt x="426323" y="124927"/>
                </a:lnTo>
                <a:lnTo>
                  <a:pt x="431607" y="137465"/>
                </a:lnTo>
                <a:lnTo>
                  <a:pt x="435578" y="146685"/>
                </a:lnTo>
                <a:lnTo>
                  <a:pt x="438220" y="152678"/>
                </a:lnTo>
                <a:lnTo>
                  <a:pt x="443504" y="173791"/>
                </a:lnTo>
                <a:lnTo>
                  <a:pt x="446146" y="194996"/>
                </a:lnTo>
                <a:lnTo>
                  <a:pt x="445490" y="216100"/>
                </a:lnTo>
                <a:lnTo>
                  <a:pt x="442183" y="237241"/>
                </a:lnTo>
                <a:lnTo>
                  <a:pt x="435578" y="257073"/>
                </a:lnTo>
                <a:lnTo>
                  <a:pt x="426979" y="275567"/>
                </a:lnTo>
                <a:lnTo>
                  <a:pt x="415747" y="292753"/>
                </a:lnTo>
                <a:lnTo>
                  <a:pt x="401863" y="307947"/>
                </a:lnTo>
                <a:lnTo>
                  <a:pt x="396580" y="312575"/>
                </a:lnTo>
                <a:lnTo>
                  <a:pt x="391287" y="316540"/>
                </a:lnTo>
                <a:lnTo>
                  <a:pt x="386004" y="319841"/>
                </a:lnTo>
                <a:lnTo>
                  <a:pt x="380055" y="322487"/>
                </a:lnTo>
                <a:lnTo>
                  <a:pt x="374106" y="325123"/>
                </a:lnTo>
                <a:lnTo>
                  <a:pt x="368158" y="327106"/>
                </a:lnTo>
                <a:lnTo>
                  <a:pt x="362209" y="329088"/>
                </a:lnTo>
                <a:lnTo>
                  <a:pt x="355595" y="331734"/>
                </a:lnTo>
                <a:lnTo>
                  <a:pt x="355595" y="333716"/>
                </a:lnTo>
                <a:lnTo>
                  <a:pt x="358237" y="335044"/>
                </a:lnTo>
                <a:lnTo>
                  <a:pt x="362209" y="336362"/>
                </a:lnTo>
                <a:lnTo>
                  <a:pt x="366837" y="337681"/>
                </a:lnTo>
                <a:lnTo>
                  <a:pt x="372120" y="339008"/>
                </a:lnTo>
                <a:lnTo>
                  <a:pt x="376748" y="340327"/>
                </a:lnTo>
                <a:lnTo>
                  <a:pt x="380711" y="340991"/>
                </a:lnTo>
                <a:lnTo>
                  <a:pt x="382032" y="341645"/>
                </a:lnTo>
                <a:lnTo>
                  <a:pt x="381376" y="344955"/>
                </a:lnTo>
                <a:lnTo>
                  <a:pt x="379390" y="350902"/>
                </a:lnTo>
                <a:lnTo>
                  <a:pt x="376748" y="358831"/>
                </a:lnTo>
                <a:lnTo>
                  <a:pt x="373441" y="366760"/>
                </a:lnTo>
                <a:lnTo>
                  <a:pt x="380711" y="362795"/>
                </a:lnTo>
                <a:lnTo>
                  <a:pt x="388645" y="357503"/>
                </a:lnTo>
                <a:lnTo>
                  <a:pt x="397901" y="349574"/>
                </a:lnTo>
                <a:lnTo>
                  <a:pt x="407156" y="340991"/>
                </a:lnTo>
                <a:lnTo>
                  <a:pt x="416402" y="330416"/>
                </a:lnTo>
                <a:lnTo>
                  <a:pt x="425002" y="319841"/>
                </a:lnTo>
                <a:lnTo>
                  <a:pt x="433593" y="307947"/>
                </a:lnTo>
                <a:lnTo>
                  <a:pt x="440862" y="296054"/>
                </a:lnTo>
                <a:lnTo>
                  <a:pt x="448132" y="277550"/>
                </a:lnTo>
                <a:lnTo>
                  <a:pt x="454080" y="257727"/>
                </a:lnTo>
                <a:lnTo>
                  <a:pt x="457387" y="236587"/>
                </a:lnTo>
                <a:lnTo>
                  <a:pt x="460029" y="214782"/>
                </a:lnTo>
                <a:lnTo>
                  <a:pt x="460029" y="192323"/>
                </a:lnTo>
                <a:lnTo>
                  <a:pt x="458043" y="170472"/>
                </a:lnTo>
                <a:lnTo>
                  <a:pt x="454745" y="149359"/>
                </a:lnTo>
                <a:lnTo>
                  <a:pt x="448797" y="129536"/>
                </a:lnTo>
                <a:lnTo>
                  <a:pt x="453424" y="126217"/>
                </a:lnTo>
                <a:lnTo>
                  <a:pt x="458043" y="124281"/>
                </a:lnTo>
                <a:lnTo>
                  <a:pt x="462671" y="122253"/>
                </a:lnTo>
                <a:lnTo>
                  <a:pt x="467963" y="120962"/>
                </a:lnTo>
                <a:lnTo>
                  <a:pt x="461350" y="96530"/>
                </a:lnTo>
                <a:lnTo>
                  <a:pt x="456066" y="95147"/>
                </a:lnTo>
                <a:lnTo>
                  <a:pt x="451438" y="97175"/>
                </a:lnTo>
                <a:lnTo>
                  <a:pt x="447476" y="100494"/>
                </a:lnTo>
                <a:lnTo>
                  <a:pt x="442848" y="103076"/>
                </a:lnTo>
                <a:lnTo>
                  <a:pt x="438876" y="103076"/>
                </a:lnTo>
                <a:lnTo>
                  <a:pt x="436234" y="99849"/>
                </a:lnTo>
                <a:lnTo>
                  <a:pt x="434248" y="94502"/>
                </a:lnTo>
                <a:lnTo>
                  <a:pt x="432927" y="90537"/>
                </a:lnTo>
                <a:lnTo>
                  <a:pt x="428300" y="80672"/>
                </a:lnTo>
                <a:lnTo>
                  <a:pt x="423016" y="72098"/>
                </a:lnTo>
                <a:lnTo>
                  <a:pt x="416402" y="63431"/>
                </a:lnTo>
                <a:lnTo>
                  <a:pt x="410454" y="54857"/>
                </a:lnTo>
                <a:lnTo>
                  <a:pt x="403184" y="47573"/>
                </a:lnTo>
                <a:lnTo>
                  <a:pt x="395915" y="40382"/>
                </a:lnTo>
                <a:lnTo>
                  <a:pt x="387324" y="33744"/>
                </a:lnTo>
                <a:lnTo>
                  <a:pt x="379390" y="27751"/>
                </a:lnTo>
                <a:lnTo>
                  <a:pt x="370800" y="22496"/>
                </a:lnTo>
                <a:lnTo>
                  <a:pt x="361544" y="17886"/>
                </a:lnTo>
                <a:lnTo>
                  <a:pt x="352289" y="13276"/>
                </a:lnTo>
                <a:lnTo>
                  <a:pt x="343042" y="9957"/>
                </a:lnTo>
                <a:lnTo>
                  <a:pt x="333122" y="6638"/>
                </a:lnTo>
                <a:lnTo>
                  <a:pt x="323211" y="3964"/>
                </a:lnTo>
                <a:lnTo>
                  <a:pt x="313299" y="2028"/>
                </a:lnTo>
                <a:lnTo>
                  <a:pt x="303379" y="645"/>
                </a:lnTo>
                <a:lnTo>
                  <a:pt x="294788" y="0"/>
                </a:lnTo>
                <a:lnTo>
                  <a:pt x="269673" y="0"/>
                </a:lnTo>
                <a:lnTo>
                  <a:pt x="261083" y="1382"/>
                </a:lnTo>
                <a:lnTo>
                  <a:pt x="245214" y="5347"/>
                </a:lnTo>
                <a:lnTo>
                  <a:pt x="226047" y="13921"/>
                </a:lnTo>
                <a:lnTo>
                  <a:pt x="214150" y="21205"/>
                </a:lnTo>
                <a:lnTo>
                  <a:pt x="202252" y="29779"/>
                </a:lnTo>
                <a:lnTo>
                  <a:pt x="191676" y="38999"/>
                </a:lnTo>
                <a:lnTo>
                  <a:pt x="181765" y="50247"/>
                </a:lnTo>
                <a:lnTo>
                  <a:pt x="174495" y="62140"/>
                </a:lnTo>
                <a:lnTo>
                  <a:pt x="169202" y="75325"/>
                </a:lnTo>
                <a:lnTo>
                  <a:pt x="167226" y="90537"/>
                </a:lnTo>
                <a:lnTo>
                  <a:pt x="163254" y="90537"/>
                </a:lnTo>
                <a:lnTo>
                  <a:pt x="157970" y="92565"/>
                </a:lnTo>
                <a:lnTo>
                  <a:pt x="151357" y="97175"/>
                </a:lnTo>
                <a:lnTo>
                  <a:pt x="144752" y="103813"/>
                </a:lnTo>
                <a:lnTo>
                  <a:pt x="138804" y="112388"/>
                </a:lnTo>
                <a:lnTo>
                  <a:pt x="134176" y="122253"/>
                </a:lnTo>
                <a:lnTo>
                  <a:pt x="131534" y="133501"/>
                </a:lnTo>
                <a:lnTo>
                  <a:pt x="131534" y="146040"/>
                </a:lnTo>
                <a:lnTo>
                  <a:pt x="133511" y="155352"/>
                </a:lnTo>
                <a:lnTo>
                  <a:pt x="132190" y="165862"/>
                </a:lnTo>
                <a:lnTo>
                  <a:pt x="130213" y="175819"/>
                </a:lnTo>
                <a:lnTo>
                  <a:pt x="129548" y="185039"/>
                </a:lnTo>
                <a:lnTo>
                  <a:pt x="130213" y="204207"/>
                </a:lnTo>
                <a:close/>
              </a:path>
            </a:pathLst>
          </a:custGeom>
          <a:solidFill>
            <a:srgbClr val="000000"/>
          </a:solidFill>
        </p:spPr>
        <p:txBody>
          <a:bodyPr wrap="square" lIns="0" tIns="0" rIns="0" bIns="0" rtlCol="0">
            <a:noAutofit/>
          </a:bodyPr>
          <a:lstStyle/>
          <a:p>
            <a:endParaRPr/>
          </a:p>
        </p:txBody>
      </p:sp>
      <p:sp>
        <p:nvSpPr>
          <p:cNvPr id="203" name="object 203"/>
          <p:cNvSpPr/>
          <p:nvPr/>
        </p:nvSpPr>
        <p:spPr>
          <a:xfrm>
            <a:off x="7519296" y="5551022"/>
            <a:ext cx="231330" cy="310575"/>
          </a:xfrm>
          <a:custGeom>
            <a:avLst/>
            <a:gdLst/>
            <a:ahLst/>
            <a:cxnLst/>
            <a:rect l="l" t="t" r="r" b="b"/>
            <a:pathLst>
              <a:path w="231330" h="310575">
                <a:moveTo>
                  <a:pt x="33049" y="172500"/>
                </a:moveTo>
                <a:lnTo>
                  <a:pt x="31063" y="167153"/>
                </a:lnTo>
                <a:lnTo>
                  <a:pt x="29078" y="162543"/>
                </a:lnTo>
                <a:lnTo>
                  <a:pt x="29078" y="157288"/>
                </a:lnTo>
                <a:lnTo>
                  <a:pt x="31063" y="152033"/>
                </a:lnTo>
                <a:lnTo>
                  <a:pt x="29078" y="140784"/>
                </a:lnTo>
                <a:lnTo>
                  <a:pt x="29078" y="132210"/>
                </a:lnTo>
                <a:lnTo>
                  <a:pt x="29743" y="125572"/>
                </a:lnTo>
                <a:lnTo>
                  <a:pt x="32384" y="120962"/>
                </a:lnTo>
                <a:lnTo>
                  <a:pt x="35026" y="117643"/>
                </a:lnTo>
                <a:lnTo>
                  <a:pt x="38333" y="114969"/>
                </a:lnTo>
                <a:lnTo>
                  <a:pt x="41640" y="113679"/>
                </a:lnTo>
                <a:lnTo>
                  <a:pt x="43617" y="112388"/>
                </a:lnTo>
                <a:lnTo>
                  <a:pt x="42961" y="107040"/>
                </a:lnTo>
                <a:lnTo>
                  <a:pt x="42961" y="97821"/>
                </a:lnTo>
                <a:lnTo>
                  <a:pt x="43617" y="92565"/>
                </a:lnTo>
                <a:lnTo>
                  <a:pt x="46268" y="88601"/>
                </a:lnTo>
                <a:lnTo>
                  <a:pt x="48909" y="83899"/>
                </a:lnTo>
                <a:lnTo>
                  <a:pt x="52216" y="79289"/>
                </a:lnTo>
                <a:lnTo>
                  <a:pt x="55514" y="75325"/>
                </a:lnTo>
                <a:lnTo>
                  <a:pt x="59486" y="71360"/>
                </a:lnTo>
                <a:lnTo>
                  <a:pt x="63448" y="68779"/>
                </a:lnTo>
                <a:lnTo>
                  <a:pt x="68076" y="66750"/>
                </a:lnTo>
                <a:lnTo>
                  <a:pt x="73360" y="66105"/>
                </a:lnTo>
                <a:lnTo>
                  <a:pt x="74025" y="65459"/>
                </a:lnTo>
                <a:lnTo>
                  <a:pt x="76666" y="62786"/>
                </a:lnTo>
                <a:lnTo>
                  <a:pt x="80638" y="59467"/>
                </a:lnTo>
                <a:lnTo>
                  <a:pt x="85257" y="54857"/>
                </a:lnTo>
                <a:lnTo>
                  <a:pt x="90550" y="50892"/>
                </a:lnTo>
                <a:lnTo>
                  <a:pt x="95833" y="46928"/>
                </a:lnTo>
                <a:lnTo>
                  <a:pt x="101126" y="43609"/>
                </a:lnTo>
                <a:lnTo>
                  <a:pt x="106409" y="41673"/>
                </a:lnTo>
                <a:lnTo>
                  <a:pt x="111037" y="42963"/>
                </a:lnTo>
                <a:lnTo>
                  <a:pt x="116986" y="44254"/>
                </a:lnTo>
                <a:lnTo>
                  <a:pt x="120958" y="46282"/>
                </a:lnTo>
                <a:lnTo>
                  <a:pt x="122934" y="51538"/>
                </a:lnTo>
                <a:lnTo>
                  <a:pt x="119628" y="54211"/>
                </a:lnTo>
                <a:lnTo>
                  <a:pt x="115665" y="56885"/>
                </a:lnTo>
                <a:lnTo>
                  <a:pt x="111702" y="58821"/>
                </a:lnTo>
                <a:lnTo>
                  <a:pt x="108395" y="61495"/>
                </a:lnTo>
                <a:lnTo>
                  <a:pt x="104433" y="63431"/>
                </a:lnTo>
                <a:lnTo>
                  <a:pt x="101126" y="66105"/>
                </a:lnTo>
                <a:lnTo>
                  <a:pt x="98484" y="69424"/>
                </a:lnTo>
                <a:lnTo>
                  <a:pt x="95833" y="73388"/>
                </a:lnTo>
                <a:lnTo>
                  <a:pt x="95833" y="79934"/>
                </a:lnTo>
                <a:lnTo>
                  <a:pt x="94512" y="85282"/>
                </a:lnTo>
                <a:lnTo>
                  <a:pt x="91205" y="89892"/>
                </a:lnTo>
                <a:lnTo>
                  <a:pt x="87908" y="93856"/>
                </a:lnTo>
                <a:lnTo>
                  <a:pt x="83936" y="98466"/>
                </a:lnTo>
                <a:lnTo>
                  <a:pt x="81294" y="103076"/>
                </a:lnTo>
                <a:lnTo>
                  <a:pt x="79308" y="108423"/>
                </a:lnTo>
                <a:lnTo>
                  <a:pt x="79973" y="114969"/>
                </a:lnTo>
                <a:lnTo>
                  <a:pt x="81959" y="120962"/>
                </a:lnTo>
                <a:lnTo>
                  <a:pt x="84601" y="126217"/>
                </a:lnTo>
                <a:lnTo>
                  <a:pt x="88564" y="130182"/>
                </a:lnTo>
                <a:lnTo>
                  <a:pt x="94512" y="131473"/>
                </a:lnTo>
                <a:lnTo>
                  <a:pt x="91205" y="123544"/>
                </a:lnTo>
                <a:lnTo>
                  <a:pt x="91205" y="114324"/>
                </a:lnTo>
                <a:lnTo>
                  <a:pt x="95177" y="107040"/>
                </a:lnTo>
                <a:lnTo>
                  <a:pt x="105754" y="103721"/>
                </a:lnTo>
                <a:lnTo>
                  <a:pt x="109716" y="103076"/>
                </a:lnTo>
                <a:lnTo>
                  <a:pt x="114344" y="103721"/>
                </a:lnTo>
                <a:lnTo>
                  <a:pt x="117651" y="104459"/>
                </a:lnTo>
                <a:lnTo>
                  <a:pt x="118972" y="104459"/>
                </a:lnTo>
                <a:lnTo>
                  <a:pt x="115009" y="96530"/>
                </a:lnTo>
                <a:lnTo>
                  <a:pt x="114344" y="87863"/>
                </a:lnTo>
                <a:lnTo>
                  <a:pt x="115665" y="79289"/>
                </a:lnTo>
                <a:lnTo>
                  <a:pt x="118307" y="71360"/>
                </a:lnTo>
                <a:lnTo>
                  <a:pt x="121614" y="68779"/>
                </a:lnTo>
                <a:lnTo>
                  <a:pt x="124920" y="67396"/>
                </a:lnTo>
                <a:lnTo>
                  <a:pt x="128883" y="66105"/>
                </a:lnTo>
                <a:lnTo>
                  <a:pt x="133511" y="65459"/>
                </a:lnTo>
                <a:lnTo>
                  <a:pt x="142101" y="65459"/>
                </a:lnTo>
                <a:lnTo>
                  <a:pt x="146729" y="66105"/>
                </a:lnTo>
                <a:lnTo>
                  <a:pt x="150701" y="66105"/>
                </a:lnTo>
                <a:lnTo>
                  <a:pt x="153343" y="61495"/>
                </a:lnTo>
                <a:lnTo>
                  <a:pt x="156649" y="58176"/>
                </a:lnTo>
                <a:lnTo>
                  <a:pt x="160612" y="55502"/>
                </a:lnTo>
                <a:lnTo>
                  <a:pt x="165896" y="53566"/>
                </a:lnTo>
                <a:lnTo>
                  <a:pt x="170523" y="52183"/>
                </a:lnTo>
                <a:lnTo>
                  <a:pt x="175816" y="50892"/>
                </a:lnTo>
                <a:lnTo>
                  <a:pt x="181100" y="49602"/>
                </a:lnTo>
                <a:lnTo>
                  <a:pt x="186392" y="48956"/>
                </a:lnTo>
                <a:lnTo>
                  <a:pt x="185727" y="47573"/>
                </a:lnTo>
                <a:lnTo>
                  <a:pt x="181765" y="46282"/>
                </a:lnTo>
                <a:lnTo>
                  <a:pt x="175816" y="44992"/>
                </a:lnTo>
                <a:lnTo>
                  <a:pt x="169202" y="44254"/>
                </a:lnTo>
                <a:lnTo>
                  <a:pt x="162598" y="42963"/>
                </a:lnTo>
                <a:lnTo>
                  <a:pt x="156649" y="42318"/>
                </a:lnTo>
                <a:lnTo>
                  <a:pt x="152022" y="41673"/>
                </a:lnTo>
                <a:lnTo>
                  <a:pt x="150701" y="41673"/>
                </a:lnTo>
                <a:lnTo>
                  <a:pt x="152678" y="36325"/>
                </a:lnTo>
                <a:lnTo>
                  <a:pt x="153998" y="31715"/>
                </a:lnTo>
                <a:lnTo>
                  <a:pt x="156649" y="27751"/>
                </a:lnTo>
                <a:lnTo>
                  <a:pt x="159291" y="23786"/>
                </a:lnTo>
                <a:lnTo>
                  <a:pt x="163254" y="21205"/>
                </a:lnTo>
                <a:lnTo>
                  <a:pt x="167217" y="18531"/>
                </a:lnTo>
                <a:lnTo>
                  <a:pt x="173165" y="16503"/>
                </a:lnTo>
                <a:lnTo>
                  <a:pt x="180444" y="15857"/>
                </a:lnTo>
                <a:lnTo>
                  <a:pt x="186392" y="15857"/>
                </a:lnTo>
                <a:lnTo>
                  <a:pt x="192997" y="17240"/>
                </a:lnTo>
                <a:lnTo>
                  <a:pt x="199611" y="18531"/>
                </a:lnTo>
                <a:lnTo>
                  <a:pt x="206880" y="20467"/>
                </a:lnTo>
                <a:lnTo>
                  <a:pt x="213485" y="22496"/>
                </a:lnTo>
                <a:lnTo>
                  <a:pt x="220098" y="24432"/>
                </a:lnTo>
                <a:lnTo>
                  <a:pt x="226047" y="25815"/>
                </a:lnTo>
                <a:lnTo>
                  <a:pt x="231330" y="26460"/>
                </a:lnTo>
                <a:lnTo>
                  <a:pt x="229354" y="23141"/>
                </a:lnTo>
                <a:lnTo>
                  <a:pt x="226712" y="19822"/>
                </a:lnTo>
                <a:lnTo>
                  <a:pt x="224061" y="17240"/>
                </a:lnTo>
                <a:lnTo>
                  <a:pt x="221419" y="14567"/>
                </a:lnTo>
                <a:lnTo>
                  <a:pt x="218777" y="12538"/>
                </a:lnTo>
                <a:lnTo>
                  <a:pt x="215470" y="9957"/>
                </a:lnTo>
                <a:lnTo>
                  <a:pt x="212164" y="7928"/>
                </a:lnTo>
                <a:lnTo>
                  <a:pt x="208866" y="5992"/>
                </a:lnTo>
                <a:lnTo>
                  <a:pt x="204238" y="4609"/>
                </a:lnTo>
                <a:lnTo>
                  <a:pt x="199611" y="2673"/>
                </a:lnTo>
                <a:lnTo>
                  <a:pt x="194318" y="2028"/>
                </a:lnTo>
                <a:lnTo>
                  <a:pt x="189690" y="645"/>
                </a:lnTo>
                <a:lnTo>
                  <a:pt x="184407" y="0"/>
                </a:lnTo>
                <a:lnTo>
                  <a:pt x="167882" y="0"/>
                </a:lnTo>
                <a:lnTo>
                  <a:pt x="160612" y="1290"/>
                </a:lnTo>
                <a:lnTo>
                  <a:pt x="153343" y="3964"/>
                </a:lnTo>
                <a:lnTo>
                  <a:pt x="146729" y="7283"/>
                </a:lnTo>
                <a:lnTo>
                  <a:pt x="140780" y="11248"/>
                </a:lnTo>
                <a:lnTo>
                  <a:pt x="135497" y="15857"/>
                </a:lnTo>
                <a:lnTo>
                  <a:pt x="130204" y="21205"/>
                </a:lnTo>
                <a:lnTo>
                  <a:pt x="125576" y="27105"/>
                </a:lnTo>
                <a:lnTo>
                  <a:pt x="120958" y="33098"/>
                </a:lnTo>
                <a:lnTo>
                  <a:pt x="115009" y="29134"/>
                </a:lnTo>
                <a:lnTo>
                  <a:pt x="107075" y="26460"/>
                </a:lnTo>
                <a:lnTo>
                  <a:pt x="99805" y="27105"/>
                </a:lnTo>
                <a:lnTo>
                  <a:pt x="93856" y="29134"/>
                </a:lnTo>
                <a:lnTo>
                  <a:pt x="87908" y="33098"/>
                </a:lnTo>
                <a:lnTo>
                  <a:pt x="82615" y="37063"/>
                </a:lnTo>
                <a:lnTo>
                  <a:pt x="76666" y="41027"/>
                </a:lnTo>
                <a:lnTo>
                  <a:pt x="70718" y="43609"/>
                </a:lnTo>
                <a:lnTo>
                  <a:pt x="63448" y="44992"/>
                </a:lnTo>
                <a:lnTo>
                  <a:pt x="56179" y="48956"/>
                </a:lnTo>
                <a:lnTo>
                  <a:pt x="49565" y="53566"/>
                </a:lnTo>
                <a:lnTo>
                  <a:pt x="42961" y="58176"/>
                </a:lnTo>
                <a:lnTo>
                  <a:pt x="37012" y="63431"/>
                </a:lnTo>
                <a:lnTo>
                  <a:pt x="31063" y="69424"/>
                </a:lnTo>
                <a:lnTo>
                  <a:pt x="25771" y="75970"/>
                </a:lnTo>
                <a:lnTo>
                  <a:pt x="21808" y="83253"/>
                </a:lnTo>
                <a:lnTo>
                  <a:pt x="18501" y="91182"/>
                </a:lnTo>
                <a:lnTo>
                  <a:pt x="16524" y="106395"/>
                </a:lnTo>
                <a:lnTo>
                  <a:pt x="13218" y="121607"/>
                </a:lnTo>
                <a:lnTo>
                  <a:pt x="9911" y="137465"/>
                </a:lnTo>
                <a:lnTo>
                  <a:pt x="11897" y="154614"/>
                </a:lnTo>
                <a:lnTo>
                  <a:pt x="655" y="179747"/>
                </a:lnTo>
                <a:lnTo>
                  <a:pt x="0" y="195605"/>
                </a:lnTo>
                <a:lnTo>
                  <a:pt x="1320" y="211463"/>
                </a:lnTo>
                <a:lnTo>
                  <a:pt x="5948" y="226657"/>
                </a:lnTo>
                <a:lnTo>
                  <a:pt x="13873" y="239214"/>
                </a:lnTo>
                <a:lnTo>
                  <a:pt x="13873" y="253090"/>
                </a:lnTo>
                <a:lnTo>
                  <a:pt x="17180" y="266302"/>
                </a:lnTo>
                <a:lnTo>
                  <a:pt x="23129" y="278195"/>
                </a:lnTo>
                <a:lnTo>
                  <a:pt x="30398" y="288770"/>
                </a:lnTo>
                <a:lnTo>
                  <a:pt x="39654" y="297363"/>
                </a:lnTo>
                <a:lnTo>
                  <a:pt x="49565" y="303964"/>
                </a:lnTo>
                <a:lnTo>
                  <a:pt x="59486" y="308592"/>
                </a:lnTo>
                <a:lnTo>
                  <a:pt x="69397" y="310575"/>
                </a:lnTo>
                <a:lnTo>
                  <a:pt x="70718" y="309920"/>
                </a:lnTo>
                <a:lnTo>
                  <a:pt x="70062" y="307938"/>
                </a:lnTo>
                <a:lnTo>
                  <a:pt x="68076" y="304628"/>
                </a:lnTo>
                <a:lnTo>
                  <a:pt x="65434" y="300000"/>
                </a:lnTo>
                <a:lnTo>
                  <a:pt x="61462" y="295381"/>
                </a:lnTo>
                <a:lnTo>
                  <a:pt x="56844" y="290752"/>
                </a:lnTo>
                <a:lnTo>
                  <a:pt x="52872" y="286124"/>
                </a:lnTo>
                <a:lnTo>
                  <a:pt x="48244" y="281505"/>
                </a:lnTo>
                <a:lnTo>
                  <a:pt x="45602" y="278195"/>
                </a:lnTo>
                <a:lnTo>
                  <a:pt x="42296" y="273576"/>
                </a:lnTo>
                <a:lnTo>
                  <a:pt x="38998" y="268284"/>
                </a:lnTo>
                <a:lnTo>
                  <a:pt x="35026" y="261683"/>
                </a:lnTo>
                <a:lnTo>
                  <a:pt x="31719" y="255072"/>
                </a:lnTo>
                <a:lnTo>
                  <a:pt x="29078" y="247807"/>
                </a:lnTo>
                <a:lnTo>
                  <a:pt x="27101" y="241196"/>
                </a:lnTo>
                <a:lnTo>
                  <a:pt x="25771" y="235250"/>
                </a:lnTo>
                <a:lnTo>
                  <a:pt x="18501" y="224011"/>
                </a:lnTo>
                <a:lnTo>
                  <a:pt x="16524" y="211463"/>
                </a:lnTo>
                <a:lnTo>
                  <a:pt x="19822" y="199569"/>
                </a:lnTo>
                <a:lnTo>
                  <a:pt x="28422" y="188994"/>
                </a:lnTo>
                <a:lnTo>
                  <a:pt x="33049" y="185030"/>
                </a:lnTo>
                <a:lnTo>
                  <a:pt x="35026" y="181065"/>
                </a:lnTo>
                <a:lnTo>
                  <a:pt x="34370" y="176437"/>
                </a:lnTo>
                <a:lnTo>
                  <a:pt x="33049" y="172500"/>
                </a:lnTo>
                <a:close/>
              </a:path>
            </a:pathLst>
          </a:custGeom>
          <a:solidFill>
            <a:srgbClr val="000000"/>
          </a:solidFill>
        </p:spPr>
        <p:txBody>
          <a:bodyPr wrap="square" lIns="0" tIns="0" rIns="0" bIns="0" rtlCol="0">
            <a:noAutofit/>
          </a:bodyPr>
          <a:lstStyle/>
          <a:p>
            <a:endParaRPr/>
          </a:p>
        </p:txBody>
      </p:sp>
      <p:sp>
        <p:nvSpPr>
          <p:cNvPr id="204" name="object 204"/>
          <p:cNvSpPr/>
          <p:nvPr/>
        </p:nvSpPr>
        <p:spPr>
          <a:xfrm>
            <a:off x="8120106" y="5673275"/>
            <a:ext cx="406500" cy="75988"/>
          </a:xfrm>
          <a:custGeom>
            <a:avLst/>
            <a:gdLst/>
            <a:ahLst/>
            <a:cxnLst/>
            <a:rect l="l" t="t" r="r" b="b"/>
            <a:pathLst>
              <a:path w="406500" h="75988">
                <a:moveTo>
                  <a:pt x="101135" y="56166"/>
                </a:moveTo>
                <a:lnTo>
                  <a:pt x="99805" y="59476"/>
                </a:lnTo>
                <a:lnTo>
                  <a:pt x="108405" y="61458"/>
                </a:lnTo>
                <a:lnTo>
                  <a:pt x="118307" y="61458"/>
                </a:lnTo>
                <a:lnTo>
                  <a:pt x="128929" y="59476"/>
                </a:lnTo>
                <a:lnTo>
                  <a:pt x="139459" y="57494"/>
                </a:lnTo>
                <a:lnTo>
                  <a:pt x="148696" y="54848"/>
                </a:lnTo>
                <a:lnTo>
                  <a:pt x="157287" y="52183"/>
                </a:lnTo>
                <a:lnTo>
                  <a:pt x="163937" y="49602"/>
                </a:lnTo>
                <a:lnTo>
                  <a:pt x="167263" y="48864"/>
                </a:lnTo>
                <a:lnTo>
                  <a:pt x="171881" y="50892"/>
                </a:lnTo>
                <a:lnTo>
                  <a:pt x="177146" y="54848"/>
                </a:lnTo>
                <a:lnTo>
                  <a:pt x="182411" y="59476"/>
                </a:lnTo>
                <a:lnTo>
                  <a:pt x="188415" y="64095"/>
                </a:lnTo>
                <a:lnTo>
                  <a:pt x="193680" y="68723"/>
                </a:lnTo>
                <a:lnTo>
                  <a:pt x="198946" y="72024"/>
                </a:lnTo>
                <a:lnTo>
                  <a:pt x="203564" y="74670"/>
                </a:lnTo>
                <a:lnTo>
                  <a:pt x="207536" y="75988"/>
                </a:lnTo>
                <a:lnTo>
                  <a:pt x="214187" y="73352"/>
                </a:lnTo>
                <a:lnTo>
                  <a:pt x="223424" y="70705"/>
                </a:lnTo>
                <a:lnTo>
                  <a:pt x="234600" y="68723"/>
                </a:lnTo>
                <a:lnTo>
                  <a:pt x="247163" y="66741"/>
                </a:lnTo>
                <a:lnTo>
                  <a:pt x="261110" y="65423"/>
                </a:lnTo>
                <a:lnTo>
                  <a:pt x="276259" y="64095"/>
                </a:lnTo>
                <a:lnTo>
                  <a:pt x="292147" y="63440"/>
                </a:lnTo>
                <a:lnTo>
                  <a:pt x="308034" y="62777"/>
                </a:lnTo>
                <a:lnTo>
                  <a:pt x="323922" y="62113"/>
                </a:lnTo>
                <a:lnTo>
                  <a:pt x="354312" y="62113"/>
                </a:lnTo>
                <a:lnTo>
                  <a:pt x="368167" y="61458"/>
                </a:lnTo>
                <a:lnTo>
                  <a:pt x="406500" y="61458"/>
                </a:lnTo>
                <a:lnTo>
                  <a:pt x="404468" y="60794"/>
                </a:lnTo>
                <a:lnTo>
                  <a:pt x="399850" y="58148"/>
                </a:lnTo>
                <a:lnTo>
                  <a:pt x="393292" y="54848"/>
                </a:lnTo>
                <a:lnTo>
                  <a:pt x="385348" y="50247"/>
                </a:lnTo>
                <a:lnTo>
                  <a:pt x="376757" y="46282"/>
                </a:lnTo>
                <a:lnTo>
                  <a:pt x="368814" y="41673"/>
                </a:lnTo>
                <a:lnTo>
                  <a:pt x="361516" y="38353"/>
                </a:lnTo>
                <a:lnTo>
                  <a:pt x="356898" y="35680"/>
                </a:lnTo>
                <a:lnTo>
                  <a:pt x="350340" y="34389"/>
                </a:lnTo>
                <a:lnTo>
                  <a:pt x="342396" y="33006"/>
                </a:lnTo>
                <a:lnTo>
                  <a:pt x="333159" y="32361"/>
                </a:lnTo>
                <a:lnTo>
                  <a:pt x="323183" y="31715"/>
                </a:lnTo>
                <a:lnTo>
                  <a:pt x="312006" y="31070"/>
                </a:lnTo>
                <a:lnTo>
                  <a:pt x="300737" y="30425"/>
                </a:lnTo>
                <a:lnTo>
                  <a:pt x="289468" y="29779"/>
                </a:lnTo>
                <a:lnTo>
                  <a:pt x="267669" y="29779"/>
                </a:lnTo>
                <a:lnTo>
                  <a:pt x="257785" y="29042"/>
                </a:lnTo>
                <a:lnTo>
                  <a:pt x="223424" y="29042"/>
                </a:lnTo>
                <a:lnTo>
                  <a:pt x="219452" y="27105"/>
                </a:lnTo>
                <a:lnTo>
                  <a:pt x="213540" y="23786"/>
                </a:lnTo>
                <a:lnTo>
                  <a:pt x="205596" y="19176"/>
                </a:lnTo>
                <a:lnTo>
                  <a:pt x="197652" y="14567"/>
                </a:lnTo>
                <a:lnTo>
                  <a:pt x="189062" y="9219"/>
                </a:lnTo>
                <a:lnTo>
                  <a:pt x="181118" y="5255"/>
                </a:lnTo>
                <a:lnTo>
                  <a:pt x="174468" y="2028"/>
                </a:lnTo>
                <a:lnTo>
                  <a:pt x="168556" y="0"/>
                </a:lnTo>
                <a:lnTo>
                  <a:pt x="161259" y="0"/>
                </a:lnTo>
                <a:lnTo>
                  <a:pt x="152668" y="645"/>
                </a:lnTo>
                <a:lnTo>
                  <a:pt x="142785" y="2673"/>
                </a:lnTo>
                <a:lnTo>
                  <a:pt x="132162" y="4609"/>
                </a:lnTo>
                <a:lnTo>
                  <a:pt x="120339" y="7283"/>
                </a:lnTo>
                <a:lnTo>
                  <a:pt x="107740" y="10602"/>
                </a:lnTo>
                <a:lnTo>
                  <a:pt x="95187" y="14567"/>
                </a:lnTo>
                <a:lnTo>
                  <a:pt x="82624" y="18531"/>
                </a:lnTo>
                <a:lnTo>
                  <a:pt x="69406" y="22496"/>
                </a:lnTo>
                <a:lnTo>
                  <a:pt x="56844" y="25815"/>
                </a:lnTo>
                <a:lnTo>
                  <a:pt x="44947" y="29779"/>
                </a:lnTo>
                <a:lnTo>
                  <a:pt x="33714" y="33006"/>
                </a:lnTo>
                <a:lnTo>
                  <a:pt x="23138" y="35680"/>
                </a:lnTo>
                <a:lnTo>
                  <a:pt x="13883" y="38353"/>
                </a:lnTo>
                <a:lnTo>
                  <a:pt x="5948" y="40290"/>
                </a:lnTo>
                <a:lnTo>
                  <a:pt x="0" y="40935"/>
                </a:lnTo>
                <a:lnTo>
                  <a:pt x="3306" y="42318"/>
                </a:lnTo>
                <a:lnTo>
                  <a:pt x="11241" y="42963"/>
                </a:lnTo>
                <a:lnTo>
                  <a:pt x="21817" y="44254"/>
                </a:lnTo>
                <a:lnTo>
                  <a:pt x="35035" y="44899"/>
                </a:lnTo>
                <a:lnTo>
                  <a:pt x="48253" y="45637"/>
                </a:lnTo>
                <a:lnTo>
                  <a:pt x="70062" y="45637"/>
                </a:lnTo>
                <a:lnTo>
                  <a:pt x="76011" y="44899"/>
                </a:lnTo>
                <a:lnTo>
                  <a:pt x="88573" y="44254"/>
                </a:lnTo>
                <a:lnTo>
                  <a:pt x="101135" y="40935"/>
                </a:lnTo>
                <a:lnTo>
                  <a:pt x="112395" y="36971"/>
                </a:lnTo>
                <a:lnTo>
                  <a:pt x="123572" y="32361"/>
                </a:lnTo>
                <a:lnTo>
                  <a:pt x="134841" y="28396"/>
                </a:lnTo>
                <a:lnTo>
                  <a:pt x="146757" y="25077"/>
                </a:lnTo>
                <a:lnTo>
                  <a:pt x="159319" y="23786"/>
                </a:lnTo>
                <a:lnTo>
                  <a:pt x="172528" y="25077"/>
                </a:lnTo>
                <a:lnTo>
                  <a:pt x="216126" y="42963"/>
                </a:lnTo>
                <a:lnTo>
                  <a:pt x="236632" y="42318"/>
                </a:lnTo>
                <a:lnTo>
                  <a:pt x="254460" y="41673"/>
                </a:lnTo>
                <a:lnTo>
                  <a:pt x="283556" y="41673"/>
                </a:lnTo>
                <a:lnTo>
                  <a:pt x="294825" y="42318"/>
                </a:lnTo>
                <a:lnTo>
                  <a:pt x="304062" y="42963"/>
                </a:lnTo>
                <a:lnTo>
                  <a:pt x="311360" y="43609"/>
                </a:lnTo>
                <a:lnTo>
                  <a:pt x="317271" y="44254"/>
                </a:lnTo>
                <a:lnTo>
                  <a:pt x="321890" y="45637"/>
                </a:lnTo>
                <a:lnTo>
                  <a:pt x="325215" y="46282"/>
                </a:lnTo>
                <a:lnTo>
                  <a:pt x="327801" y="47573"/>
                </a:lnTo>
                <a:lnTo>
                  <a:pt x="329187" y="48219"/>
                </a:lnTo>
                <a:lnTo>
                  <a:pt x="329187" y="50247"/>
                </a:lnTo>
                <a:lnTo>
                  <a:pt x="325862" y="50247"/>
                </a:lnTo>
                <a:lnTo>
                  <a:pt x="321243" y="50892"/>
                </a:lnTo>
                <a:lnTo>
                  <a:pt x="314593" y="50892"/>
                </a:lnTo>
                <a:lnTo>
                  <a:pt x="306649" y="51538"/>
                </a:lnTo>
                <a:lnTo>
                  <a:pt x="297412" y="51538"/>
                </a:lnTo>
                <a:lnTo>
                  <a:pt x="287528" y="52183"/>
                </a:lnTo>
                <a:lnTo>
                  <a:pt x="277645" y="52865"/>
                </a:lnTo>
                <a:lnTo>
                  <a:pt x="267022" y="54184"/>
                </a:lnTo>
                <a:lnTo>
                  <a:pt x="256492" y="54848"/>
                </a:lnTo>
                <a:lnTo>
                  <a:pt x="246516" y="56166"/>
                </a:lnTo>
                <a:lnTo>
                  <a:pt x="236632" y="57494"/>
                </a:lnTo>
                <a:lnTo>
                  <a:pt x="227395" y="58812"/>
                </a:lnTo>
                <a:lnTo>
                  <a:pt x="219452" y="60794"/>
                </a:lnTo>
                <a:lnTo>
                  <a:pt x="213540" y="62113"/>
                </a:lnTo>
                <a:lnTo>
                  <a:pt x="208183" y="64095"/>
                </a:lnTo>
                <a:lnTo>
                  <a:pt x="205596" y="62777"/>
                </a:lnTo>
                <a:lnTo>
                  <a:pt x="200978" y="60130"/>
                </a:lnTo>
                <a:lnTo>
                  <a:pt x="194974" y="56166"/>
                </a:lnTo>
                <a:lnTo>
                  <a:pt x="188415" y="51538"/>
                </a:lnTo>
                <a:lnTo>
                  <a:pt x="181118" y="46928"/>
                </a:lnTo>
                <a:lnTo>
                  <a:pt x="173821" y="42963"/>
                </a:lnTo>
                <a:lnTo>
                  <a:pt x="167263" y="40290"/>
                </a:lnTo>
                <a:lnTo>
                  <a:pt x="161259" y="39644"/>
                </a:lnTo>
                <a:lnTo>
                  <a:pt x="155994" y="40290"/>
                </a:lnTo>
                <a:lnTo>
                  <a:pt x="147403" y="41673"/>
                </a:lnTo>
                <a:lnTo>
                  <a:pt x="137520" y="43609"/>
                </a:lnTo>
                <a:lnTo>
                  <a:pt x="126251" y="46282"/>
                </a:lnTo>
                <a:lnTo>
                  <a:pt x="115628" y="48864"/>
                </a:lnTo>
                <a:lnTo>
                  <a:pt x="107084" y="52183"/>
                </a:lnTo>
                <a:lnTo>
                  <a:pt x="101135" y="56166"/>
                </a:lnTo>
                <a:close/>
              </a:path>
            </a:pathLst>
          </a:custGeom>
          <a:solidFill>
            <a:srgbClr val="000000"/>
          </a:solidFill>
        </p:spPr>
        <p:txBody>
          <a:bodyPr wrap="square" lIns="0" tIns="0" rIns="0" bIns="0" rtlCol="0">
            <a:noAutofit/>
          </a:bodyPr>
          <a:lstStyle/>
          <a:p>
            <a:endParaRPr/>
          </a:p>
        </p:txBody>
      </p:sp>
      <p:sp>
        <p:nvSpPr>
          <p:cNvPr id="205" name="object 205"/>
          <p:cNvSpPr/>
          <p:nvPr/>
        </p:nvSpPr>
        <p:spPr>
          <a:xfrm>
            <a:off x="7314394" y="5708955"/>
            <a:ext cx="179786" cy="38326"/>
          </a:xfrm>
          <a:custGeom>
            <a:avLst/>
            <a:gdLst/>
            <a:ahLst/>
            <a:cxnLst/>
            <a:rect l="l" t="t" r="r" b="b"/>
            <a:pathLst>
              <a:path w="179786" h="38326">
                <a:moveTo>
                  <a:pt x="0" y="38326"/>
                </a:moveTo>
                <a:lnTo>
                  <a:pt x="3304" y="38326"/>
                </a:lnTo>
                <a:lnTo>
                  <a:pt x="10575" y="36344"/>
                </a:lnTo>
                <a:lnTo>
                  <a:pt x="21150" y="34361"/>
                </a:lnTo>
                <a:lnTo>
                  <a:pt x="33048" y="31061"/>
                </a:lnTo>
                <a:lnTo>
                  <a:pt x="45606" y="27760"/>
                </a:lnTo>
                <a:lnTo>
                  <a:pt x="57503" y="24450"/>
                </a:lnTo>
                <a:lnTo>
                  <a:pt x="68078" y="21150"/>
                </a:lnTo>
                <a:lnTo>
                  <a:pt x="76010" y="19167"/>
                </a:lnTo>
                <a:lnTo>
                  <a:pt x="60808" y="37007"/>
                </a:lnTo>
                <a:lnTo>
                  <a:pt x="70062" y="37007"/>
                </a:lnTo>
                <a:lnTo>
                  <a:pt x="76672" y="36344"/>
                </a:lnTo>
                <a:lnTo>
                  <a:pt x="83942" y="36344"/>
                </a:lnTo>
                <a:lnTo>
                  <a:pt x="92533" y="35689"/>
                </a:lnTo>
                <a:lnTo>
                  <a:pt x="101124" y="35025"/>
                </a:lnTo>
                <a:lnTo>
                  <a:pt x="110379" y="34361"/>
                </a:lnTo>
                <a:lnTo>
                  <a:pt x="119635" y="33707"/>
                </a:lnTo>
                <a:lnTo>
                  <a:pt x="128890" y="33043"/>
                </a:lnTo>
                <a:lnTo>
                  <a:pt x="138146" y="33043"/>
                </a:lnTo>
                <a:lnTo>
                  <a:pt x="146736" y="32379"/>
                </a:lnTo>
                <a:lnTo>
                  <a:pt x="169865" y="32379"/>
                </a:lnTo>
                <a:lnTo>
                  <a:pt x="175158" y="33043"/>
                </a:lnTo>
                <a:lnTo>
                  <a:pt x="179786" y="33707"/>
                </a:lnTo>
                <a:lnTo>
                  <a:pt x="176479" y="32379"/>
                </a:lnTo>
                <a:lnTo>
                  <a:pt x="168544" y="29078"/>
                </a:lnTo>
                <a:lnTo>
                  <a:pt x="157312" y="23796"/>
                </a:lnTo>
                <a:lnTo>
                  <a:pt x="144094" y="17849"/>
                </a:lnTo>
                <a:lnTo>
                  <a:pt x="130867" y="11893"/>
                </a:lnTo>
                <a:lnTo>
                  <a:pt x="118314" y="6638"/>
                </a:lnTo>
                <a:lnTo>
                  <a:pt x="109058" y="2673"/>
                </a:lnTo>
                <a:lnTo>
                  <a:pt x="104431" y="0"/>
                </a:lnTo>
                <a:lnTo>
                  <a:pt x="95840" y="0"/>
                </a:lnTo>
                <a:lnTo>
                  <a:pt x="82620" y="3319"/>
                </a:lnTo>
                <a:lnTo>
                  <a:pt x="65435" y="8574"/>
                </a:lnTo>
                <a:lnTo>
                  <a:pt x="46928" y="15212"/>
                </a:lnTo>
                <a:lnTo>
                  <a:pt x="29082" y="22468"/>
                </a:lnTo>
                <a:lnTo>
                  <a:pt x="13880" y="29078"/>
                </a:lnTo>
                <a:lnTo>
                  <a:pt x="3965" y="34361"/>
                </a:lnTo>
                <a:lnTo>
                  <a:pt x="0" y="38326"/>
                </a:lnTo>
                <a:close/>
              </a:path>
            </a:pathLst>
          </a:custGeom>
          <a:solidFill>
            <a:srgbClr val="000000"/>
          </a:solidFill>
        </p:spPr>
        <p:txBody>
          <a:bodyPr wrap="square" lIns="0" tIns="0" rIns="0" bIns="0" rtlCol="0">
            <a:noAutofit/>
          </a:bodyPr>
          <a:lstStyle/>
          <a:p>
            <a:endParaRPr/>
          </a:p>
        </p:txBody>
      </p:sp>
      <p:sp>
        <p:nvSpPr>
          <p:cNvPr id="206" name="object 206"/>
          <p:cNvSpPr/>
          <p:nvPr/>
        </p:nvSpPr>
        <p:spPr>
          <a:xfrm>
            <a:off x="8293927" y="5753892"/>
            <a:ext cx="276924" cy="71360"/>
          </a:xfrm>
          <a:custGeom>
            <a:avLst/>
            <a:gdLst/>
            <a:ahLst/>
            <a:cxnLst/>
            <a:rect l="l" t="t" r="r" b="b"/>
            <a:pathLst>
              <a:path w="276924" h="71360">
                <a:moveTo>
                  <a:pt x="122944" y="51538"/>
                </a:moveTo>
                <a:lnTo>
                  <a:pt x="119618" y="47573"/>
                </a:lnTo>
                <a:lnTo>
                  <a:pt x="115000" y="43609"/>
                </a:lnTo>
                <a:lnTo>
                  <a:pt x="109735" y="40972"/>
                </a:lnTo>
                <a:lnTo>
                  <a:pt x="105763" y="40308"/>
                </a:lnTo>
                <a:lnTo>
                  <a:pt x="101144" y="39644"/>
                </a:lnTo>
                <a:lnTo>
                  <a:pt x="96526" y="40308"/>
                </a:lnTo>
                <a:lnTo>
                  <a:pt x="93201" y="42954"/>
                </a:lnTo>
                <a:lnTo>
                  <a:pt x="94494" y="44936"/>
                </a:lnTo>
                <a:lnTo>
                  <a:pt x="97173" y="47573"/>
                </a:lnTo>
                <a:lnTo>
                  <a:pt x="101791" y="50883"/>
                </a:lnTo>
                <a:lnTo>
                  <a:pt x="107795" y="54848"/>
                </a:lnTo>
                <a:lnTo>
                  <a:pt x="113707" y="59467"/>
                </a:lnTo>
                <a:lnTo>
                  <a:pt x="119618" y="64095"/>
                </a:lnTo>
                <a:lnTo>
                  <a:pt x="125622" y="68059"/>
                </a:lnTo>
                <a:lnTo>
                  <a:pt x="130241" y="71360"/>
                </a:lnTo>
                <a:lnTo>
                  <a:pt x="131534" y="71360"/>
                </a:lnTo>
                <a:lnTo>
                  <a:pt x="134859" y="70042"/>
                </a:lnTo>
                <a:lnTo>
                  <a:pt x="140124" y="68723"/>
                </a:lnTo>
                <a:lnTo>
                  <a:pt x="147422" y="67396"/>
                </a:lnTo>
                <a:lnTo>
                  <a:pt x="156012" y="65413"/>
                </a:lnTo>
                <a:lnTo>
                  <a:pt x="165896" y="62777"/>
                </a:lnTo>
                <a:lnTo>
                  <a:pt x="177165" y="60130"/>
                </a:lnTo>
                <a:lnTo>
                  <a:pt x="189080" y="58148"/>
                </a:lnTo>
                <a:lnTo>
                  <a:pt x="200904" y="55502"/>
                </a:lnTo>
                <a:lnTo>
                  <a:pt x="212819" y="52865"/>
                </a:lnTo>
                <a:lnTo>
                  <a:pt x="225382" y="50883"/>
                </a:lnTo>
                <a:lnTo>
                  <a:pt x="237297" y="48901"/>
                </a:lnTo>
                <a:lnTo>
                  <a:pt x="248567" y="47573"/>
                </a:lnTo>
                <a:lnTo>
                  <a:pt x="259097" y="46255"/>
                </a:lnTo>
                <a:lnTo>
                  <a:pt x="269073" y="45591"/>
                </a:lnTo>
                <a:lnTo>
                  <a:pt x="276924" y="45591"/>
                </a:lnTo>
                <a:lnTo>
                  <a:pt x="276278" y="42954"/>
                </a:lnTo>
                <a:lnTo>
                  <a:pt x="274338" y="40308"/>
                </a:lnTo>
                <a:lnTo>
                  <a:pt x="270366" y="37662"/>
                </a:lnTo>
                <a:lnTo>
                  <a:pt x="265101" y="35680"/>
                </a:lnTo>
                <a:lnTo>
                  <a:pt x="257804" y="34361"/>
                </a:lnTo>
                <a:lnTo>
                  <a:pt x="250506" y="32379"/>
                </a:lnTo>
                <a:lnTo>
                  <a:pt x="241269" y="31061"/>
                </a:lnTo>
                <a:lnTo>
                  <a:pt x="232032" y="29733"/>
                </a:lnTo>
                <a:lnTo>
                  <a:pt x="222056" y="29078"/>
                </a:lnTo>
                <a:lnTo>
                  <a:pt x="212173" y="27751"/>
                </a:lnTo>
                <a:lnTo>
                  <a:pt x="201643" y="27096"/>
                </a:lnTo>
                <a:lnTo>
                  <a:pt x="191667" y="26432"/>
                </a:lnTo>
                <a:lnTo>
                  <a:pt x="181137" y="25769"/>
                </a:lnTo>
                <a:lnTo>
                  <a:pt x="171900" y="25114"/>
                </a:lnTo>
                <a:lnTo>
                  <a:pt x="162570" y="25114"/>
                </a:lnTo>
                <a:lnTo>
                  <a:pt x="154719" y="24450"/>
                </a:lnTo>
                <a:lnTo>
                  <a:pt x="150100" y="21804"/>
                </a:lnTo>
                <a:lnTo>
                  <a:pt x="146128" y="18503"/>
                </a:lnTo>
                <a:lnTo>
                  <a:pt x="142803" y="14539"/>
                </a:lnTo>
                <a:lnTo>
                  <a:pt x="139478" y="9911"/>
                </a:lnTo>
                <a:lnTo>
                  <a:pt x="135506" y="6610"/>
                </a:lnTo>
                <a:lnTo>
                  <a:pt x="131534" y="3300"/>
                </a:lnTo>
                <a:lnTo>
                  <a:pt x="127562" y="1318"/>
                </a:lnTo>
                <a:lnTo>
                  <a:pt x="122297" y="0"/>
                </a:lnTo>
                <a:lnTo>
                  <a:pt x="115646" y="1982"/>
                </a:lnTo>
                <a:lnTo>
                  <a:pt x="109088" y="4628"/>
                </a:lnTo>
                <a:lnTo>
                  <a:pt x="101791" y="7265"/>
                </a:lnTo>
                <a:lnTo>
                  <a:pt x="94494" y="9911"/>
                </a:lnTo>
                <a:lnTo>
                  <a:pt x="87289" y="12557"/>
                </a:lnTo>
                <a:lnTo>
                  <a:pt x="79345" y="15194"/>
                </a:lnTo>
                <a:lnTo>
                  <a:pt x="72048" y="17840"/>
                </a:lnTo>
                <a:lnTo>
                  <a:pt x="64104" y="20486"/>
                </a:lnTo>
                <a:lnTo>
                  <a:pt x="56160" y="23786"/>
                </a:lnTo>
                <a:lnTo>
                  <a:pt x="48309" y="26432"/>
                </a:lnTo>
                <a:lnTo>
                  <a:pt x="39719" y="29078"/>
                </a:lnTo>
                <a:lnTo>
                  <a:pt x="31775" y="32379"/>
                </a:lnTo>
                <a:lnTo>
                  <a:pt x="23831" y="35025"/>
                </a:lnTo>
                <a:lnTo>
                  <a:pt x="15887" y="37662"/>
                </a:lnTo>
                <a:lnTo>
                  <a:pt x="7943" y="40308"/>
                </a:lnTo>
                <a:lnTo>
                  <a:pt x="0" y="42954"/>
                </a:lnTo>
                <a:lnTo>
                  <a:pt x="646" y="44936"/>
                </a:lnTo>
                <a:lnTo>
                  <a:pt x="2032" y="46255"/>
                </a:lnTo>
                <a:lnTo>
                  <a:pt x="3971" y="46919"/>
                </a:lnTo>
                <a:lnTo>
                  <a:pt x="7297" y="47573"/>
                </a:lnTo>
                <a:lnTo>
                  <a:pt x="11269" y="48237"/>
                </a:lnTo>
                <a:lnTo>
                  <a:pt x="24477" y="48237"/>
                </a:lnTo>
                <a:lnTo>
                  <a:pt x="31775" y="46919"/>
                </a:lnTo>
                <a:lnTo>
                  <a:pt x="43598" y="43609"/>
                </a:lnTo>
                <a:lnTo>
                  <a:pt x="58192" y="39644"/>
                </a:lnTo>
                <a:lnTo>
                  <a:pt x="74727" y="34361"/>
                </a:lnTo>
                <a:lnTo>
                  <a:pt x="90522" y="29733"/>
                </a:lnTo>
                <a:lnTo>
                  <a:pt x="105116" y="25114"/>
                </a:lnTo>
                <a:lnTo>
                  <a:pt x="117032" y="21804"/>
                </a:lnTo>
                <a:lnTo>
                  <a:pt x="124237" y="20486"/>
                </a:lnTo>
                <a:lnTo>
                  <a:pt x="126916" y="21804"/>
                </a:lnTo>
                <a:lnTo>
                  <a:pt x="130241" y="24450"/>
                </a:lnTo>
                <a:lnTo>
                  <a:pt x="134213" y="28415"/>
                </a:lnTo>
                <a:lnTo>
                  <a:pt x="138185" y="32379"/>
                </a:lnTo>
                <a:lnTo>
                  <a:pt x="141418" y="37007"/>
                </a:lnTo>
                <a:lnTo>
                  <a:pt x="145390" y="40308"/>
                </a:lnTo>
                <a:lnTo>
                  <a:pt x="148068" y="42290"/>
                </a:lnTo>
                <a:lnTo>
                  <a:pt x="150100" y="42954"/>
                </a:lnTo>
                <a:lnTo>
                  <a:pt x="207554" y="42954"/>
                </a:lnTo>
                <a:lnTo>
                  <a:pt x="205615" y="43609"/>
                </a:lnTo>
                <a:lnTo>
                  <a:pt x="200257" y="44273"/>
                </a:lnTo>
                <a:lnTo>
                  <a:pt x="193052" y="46255"/>
                </a:lnTo>
                <a:lnTo>
                  <a:pt x="183723" y="48237"/>
                </a:lnTo>
                <a:lnTo>
                  <a:pt x="173839" y="50883"/>
                </a:lnTo>
                <a:lnTo>
                  <a:pt x="163956" y="53520"/>
                </a:lnTo>
                <a:lnTo>
                  <a:pt x="154719" y="56166"/>
                </a:lnTo>
                <a:lnTo>
                  <a:pt x="147422" y="58812"/>
                </a:lnTo>
                <a:lnTo>
                  <a:pt x="140771" y="62113"/>
                </a:lnTo>
                <a:lnTo>
                  <a:pt x="135506" y="62113"/>
                </a:lnTo>
                <a:lnTo>
                  <a:pt x="130887" y="60130"/>
                </a:lnTo>
                <a:lnTo>
                  <a:pt x="126916" y="56166"/>
                </a:lnTo>
                <a:lnTo>
                  <a:pt x="122944" y="51538"/>
                </a:lnTo>
                <a:close/>
              </a:path>
            </a:pathLst>
          </a:custGeom>
          <a:solidFill>
            <a:srgbClr val="000000"/>
          </a:solidFill>
        </p:spPr>
        <p:txBody>
          <a:bodyPr wrap="square" lIns="0" tIns="0" rIns="0" bIns="0" rtlCol="0">
            <a:noAutofit/>
          </a:bodyPr>
          <a:lstStyle/>
          <a:p>
            <a:endParaRPr/>
          </a:p>
        </p:txBody>
      </p:sp>
      <p:sp>
        <p:nvSpPr>
          <p:cNvPr id="207" name="object 207"/>
          <p:cNvSpPr/>
          <p:nvPr/>
        </p:nvSpPr>
        <p:spPr>
          <a:xfrm>
            <a:off x="7588693" y="5757857"/>
            <a:ext cx="120958" cy="88546"/>
          </a:xfrm>
          <a:custGeom>
            <a:avLst/>
            <a:gdLst/>
            <a:ahLst/>
            <a:cxnLst/>
            <a:rect l="l" t="t" r="r" b="b"/>
            <a:pathLst>
              <a:path w="120958" h="88546">
                <a:moveTo>
                  <a:pt x="38333" y="67396"/>
                </a:moveTo>
                <a:lnTo>
                  <a:pt x="40984" y="72024"/>
                </a:lnTo>
                <a:lnTo>
                  <a:pt x="44282" y="77307"/>
                </a:lnTo>
                <a:lnTo>
                  <a:pt x="48909" y="81935"/>
                </a:lnTo>
                <a:lnTo>
                  <a:pt x="55523" y="85236"/>
                </a:lnTo>
                <a:lnTo>
                  <a:pt x="64113" y="87882"/>
                </a:lnTo>
                <a:lnTo>
                  <a:pt x="67420" y="88546"/>
                </a:lnTo>
                <a:lnTo>
                  <a:pt x="77331" y="88546"/>
                </a:lnTo>
                <a:lnTo>
                  <a:pt x="80638" y="87882"/>
                </a:lnTo>
                <a:lnTo>
                  <a:pt x="83280" y="86563"/>
                </a:lnTo>
                <a:lnTo>
                  <a:pt x="85922" y="84581"/>
                </a:lnTo>
                <a:lnTo>
                  <a:pt x="87908" y="81935"/>
                </a:lnTo>
                <a:lnTo>
                  <a:pt x="91870" y="77307"/>
                </a:lnTo>
                <a:lnTo>
                  <a:pt x="97163" y="74670"/>
                </a:lnTo>
                <a:lnTo>
                  <a:pt x="103112" y="72688"/>
                </a:lnTo>
                <a:lnTo>
                  <a:pt x="108395" y="71360"/>
                </a:lnTo>
                <a:lnTo>
                  <a:pt x="113688" y="69378"/>
                </a:lnTo>
                <a:lnTo>
                  <a:pt x="118316" y="67396"/>
                </a:lnTo>
                <a:lnTo>
                  <a:pt x="120958" y="64095"/>
                </a:lnTo>
                <a:lnTo>
                  <a:pt x="120958" y="58812"/>
                </a:lnTo>
                <a:lnTo>
                  <a:pt x="116330" y="59467"/>
                </a:lnTo>
                <a:lnTo>
                  <a:pt x="112367" y="60794"/>
                </a:lnTo>
                <a:lnTo>
                  <a:pt x="108395" y="61449"/>
                </a:lnTo>
                <a:lnTo>
                  <a:pt x="104433" y="62777"/>
                </a:lnTo>
                <a:lnTo>
                  <a:pt x="100470" y="63431"/>
                </a:lnTo>
                <a:lnTo>
                  <a:pt x="96498" y="64095"/>
                </a:lnTo>
                <a:lnTo>
                  <a:pt x="92536" y="64759"/>
                </a:lnTo>
                <a:lnTo>
                  <a:pt x="88573" y="64759"/>
                </a:lnTo>
                <a:lnTo>
                  <a:pt x="85266" y="62777"/>
                </a:lnTo>
                <a:lnTo>
                  <a:pt x="81959" y="63431"/>
                </a:lnTo>
                <a:lnTo>
                  <a:pt x="79317" y="65413"/>
                </a:lnTo>
                <a:lnTo>
                  <a:pt x="76011" y="68059"/>
                </a:lnTo>
                <a:lnTo>
                  <a:pt x="72704" y="69378"/>
                </a:lnTo>
                <a:lnTo>
                  <a:pt x="68076" y="70042"/>
                </a:lnTo>
                <a:lnTo>
                  <a:pt x="62792" y="68059"/>
                </a:lnTo>
                <a:lnTo>
                  <a:pt x="55523" y="62113"/>
                </a:lnTo>
                <a:lnTo>
                  <a:pt x="53537" y="59467"/>
                </a:lnTo>
                <a:lnTo>
                  <a:pt x="51560" y="56166"/>
                </a:lnTo>
                <a:lnTo>
                  <a:pt x="50230" y="52865"/>
                </a:lnTo>
                <a:lnTo>
                  <a:pt x="49574" y="48901"/>
                </a:lnTo>
                <a:lnTo>
                  <a:pt x="46933" y="46255"/>
                </a:lnTo>
                <a:lnTo>
                  <a:pt x="44282" y="44273"/>
                </a:lnTo>
                <a:lnTo>
                  <a:pt x="40984" y="42954"/>
                </a:lnTo>
                <a:lnTo>
                  <a:pt x="37012" y="41626"/>
                </a:lnTo>
                <a:lnTo>
                  <a:pt x="33049" y="41626"/>
                </a:lnTo>
                <a:lnTo>
                  <a:pt x="29087" y="40972"/>
                </a:lnTo>
                <a:lnTo>
                  <a:pt x="25115" y="40308"/>
                </a:lnTo>
                <a:lnTo>
                  <a:pt x="21152" y="38990"/>
                </a:lnTo>
                <a:lnTo>
                  <a:pt x="15204" y="29733"/>
                </a:lnTo>
                <a:lnTo>
                  <a:pt x="15204" y="16521"/>
                </a:lnTo>
                <a:lnTo>
                  <a:pt x="17190" y="5282"/>
                </a:lnTo>
                <a:lnTo>
                  <a:pt x="18510" y="0"/>
                </a:lnTo>
                <a:lnTo>
                  <a:pt x="9255" y="7265"/>
                </a:lnTo>
                <a:lnTo>
                  <a:pt x="4627" y="17176"/>
                </a:lnTo>
                <a:lnTo>
                  <a:pt x="1320" y="29078"/>
                </a:lnTo>
                <a:lnTo>
                  <a:pt x="0" y="40972"/>
                </a:lnTo>
                <a:lnTo>
                  <a:pt x="1985" y="44936"/>
                </a:lnTo>
                <a:lnTo>
                  <a:pt x="5292" y="48901"/>
                </a:lnTo>
                <a:lnTo>
                  <a:pt x="9255" y="51538"/>
                </a:lnTo>
                <a:lnTo>
                  <a:pt x="13883" y="53520"/>
                </a:lnTo>
                <a:lnTo>
                  <a:pt x="19166" y="54848"/>
                </a:lnTo>
                <a:lnTo>
                  <a:pt x="24459" y="56166"/>
                </a:lnTo>
                <a:lnTo>
                  <a:pt x="29743" y="56830"/>
                </a:lnTo>
                <a:lnTo>
                  <a:pt x="35035" y="57484"/>
                </a:lnTo>
                <a:lnTo>
                  <a:pt x="35691" y="59467"/>
                </a:lnTo>
                <a:lnTo>
                  <a:pt x="36356" y="62777"/>
                </a:lnTo>
                <a:lnTo>
                  <a:pt x="38333" y="67396"/>
                </a:lnTo>
                <a:close/>
              </a:path>
            </a:pathLst>
          </a:custGeom>
          <a:solidFill>
            <a:srgbClr val="000000"/>
          </a:solidFill>
        </p:spPr>
        <p:txBody>
          <a:bodyPr wrap="square" lIns="0" tIns="0" rIns="0" bIns="0" rtlCol="0">
            <a:noAutofit/>
          </a:bodyPr>
          <a:lstStyle/>
          <a:p>
            <a:endParaRPr/>
          </a:p>
        </p:txBody>
      </p:sp>
      <p:sp>
        <p:nvSpPr>
          <p:cNvPr id="208" name="object 208"/>
          <p:cNvSpPr/>
          <p:nvPr/>
        </p:nvSpPr>
        <p:spPr>
          <a:xfrm>
            <a:off x="7361322" y="5784290"/>
            <a:ext cx="155322" cy="44273"/>
          </a:xfrm>
          <a:custGeom>
            <a:avLst/>
            <a:gdLst/>
            <a:ahLst/>
            <a:cxnLst/>
            <a:rect l="l" t="t" r="r" b="b"/>
            <a:pathLst>
              <a:path w="155322" h="44273">
                <a:moveTo>
                  <a:pt x="68744" y="38980"/>
                </a:moveTo>
                <a:lnTo>
                  <a:pt x="67414" y="42945"/>
                </a:lnTo>
                <a:lnTo>
                  <a:pt x="71386" y="44273"/>
                </a:lnTo>
                <a:lnTo>
                  <a:pt x="81297" y="44273"/>
                </a:lnTo>
                <a:lnTo>
                  <a:pt x="95836" y="42290"/>
                </a:lnTo>
                <a:lnTo>
                  <a:pt x="111705" y="40308"/>
                </a:lnTo>
                <a:lnTo>
                  <a:pt x="127565" y="36998"/>
                </a:lnTo>
                <a:lnTo>
                  <a:pt x="141448" y="34361"/>
                </a:lnTo>
                <a:lnTo>
                  <a:pt x="151359" y="31715"/>
                </a:lnTo>
                <a:lnTo>
                  <a:pt x="155322" y="30397"/>
                </a:lnTo>
                <a:lnTo>
                  <a:pt x="141448" y="27087"/>
                </a:lnTo>
                <a:lnTo>
                  <a:pt x="130207" y="22468"/>
                </a:lnTo>
                <a:lnTo>
                  <a:pt x="120295" y="17176"/>
                </a:lnTo>
                <a:lnTo>
                  <a:pt x="111705" y="11229"/>
                </a:lnTo>
                <a:lnTo>
                  <a:pt x="104436" y="6610"/>
                </a:lnTo>
                <a:lnTo>
                  <a:pt x="97822" y="1982"/>
                </a:lnTo>
                <a:lnTo>
                  <a:pt x="91217" y="0"/>
                </a:lnTo>
                <a:lnTo>
                  <a:pt x="84604" y="0"/>
                </a:lnTo>
                <a:lnTo>
                  <a:pt x="81297" y="2646"/>
                </a:lnTo>
                <a:lnTo>
                  <a:pt x="77990" y="4628"/>
                </a:lnTo>
                <a:lnTo>
                  <a:pt x="74027" y="7265"/>
                </a:lnTo>
                <a:lnTo>
                  <a:pt x="70721" y="9247"/>
                </a:lnTo>
                <a:lnTo>
                  <a:pt x="67414" y="11229"/>
                </a:lnTo>
                <a:lnTo>
                  <a:pt x="63451" y="13211"/>
                </a:lnTo>
                <a:lnTo>
                  <a:pt x="59488" y="15194"/>
                </a:lnTo>
                <a:lnTo>
                  <a:pt x="55517" y="16521"/>
                </a:lnTo>
                <a:lnTo>
                  <a:pt x="48247" y="20486"/>
                </a:lnTo>
                <a:lnTo>
                  <a:pt x="39657" y="23786"/>
                </a:lnTo>
                <a:lnTo>
                  <a:pt x="30404" y="27087"/>
                </a:lnTo>
                <a:lnTo>
                  <a:pt x="21812" y="30397"/>
                </a:lnTo>
                <a:lnTo>
                  <a:pt x="13219" y="33034"/>
                </a:lnTo>
                <a:lnTo>
                  <a:pt x="6609" y="35016"/>
                </a:lnTo>
                <a:lnTo>
                  <a:pt x="1983" y="36998"/>
                </a:lnTo>
                <a:lnTo>
                  <a:pt x="0" y="38980"/>
                </a:lnTo>
                <a:lnTo>
                  <a:pt x="9914" y="40963"/>
                </a:lnTo>
                <a:lnTo>
                  <a:pt x="19168" y="40963"/>
                </a:lnTo>
                <a:lnTo>
                  <a:pt x="28422" y="39644"/>
                </a:lnTo>
                <a:lnTo>
                  <a:pt x="37674" y="36998"/>
                </a:lnTo>
                <a:lnTo>
                  <a:pt x="46926" y="33698"/>
                </a:lnTo>
                <a:lnTo>
                  <a:pt x="55517" y="31051"/>
                </a:lnTo>
                <a:lnTo>
                  <a:pt x="64772" y="27751"/>
                </a:lnTo>
                <a:lnTo>
                  <a:pt x="73362" y="25105"/>
                </a:lnTo>
                <a:lnTo>
                  <a:pt x="77990" y="21804"/>
                </a:lnTo>
                <a:lnTo>
                  <a:pt x="82618" y="20486"/>
                </a:lnTo>
                <a:lnTo>
                  <a:pt x="87246" y="20486"/>
                </a:lnTo>
                <a:lnTo>
                  <a:pt x="91873" y="21804"/>
                </a:lnTo>
                <a:lnTo>
                  <a:pt x="96501" y="23786"/>
                </a:lnTo>
                <a:lnTo>
                  <a:pt x="101129" y="25769"/>
                </a:lnTo>
                <a:lnTo>
                  <a:pt x="105756" y="28415"/>
                </a:lnTo>
                <a:lnTo>
                  <a:pt x="110384" y="30397"/>
                </a:lnTo>
                <a:lnTo>
                  <a:pt x="106412" y="31051"/>
                </a:lnTo>
                <a:lnTo>
                  <a:pt x="100464" y="31051"/>
                </a:lnTo>
                <a:lnTo>
                  <a:pt x="93194" y="31715"/>
                </a:lnTo>
                <a:lnTo>
                  <a:pt x="85925" y="32379"/>
                </a:lnTo>
                <a:lnTo>
                  <a:pt x="78655" y="34361"/>
                </a:lnTo>
                <a:lnTo>
                  <a:pt x="72707" y="36344"/>
                </a:lnTo>
                <a:lnTo>
                  <a:pt x="68744" y="38980"/>
                </a:lnTo>
                <a:close/>
              </a:path>
            </a:pathLst>
          </a:custGeom>
          <a:solidFill>
            <a:srgbClr val="000000"/>
          </a:solidFill>
        </p:spPr>
        <p:txBody>
          <a:bodyPr wrap="square" lIns="0" tIns="0" rIns="0" bIns="0" rtlCol="0">
            <a:noAutofit/>
          </a:bodyPr>
          <a:lstStyle/>
          <a:p>
            <a:endParaRPr/>
          </a:p>
        </p:txBody>
      </p:sp>
      <p:sp>
        <p:nvSpPr>
          <p:cNvPr id="209" name="object 209"/>
          <p:cNvSpPr/>
          <p:nvPr/>
        </p:nvSpPr>
        <p:spPr>
          <a:xfrm>
            <a:off x="8059299" y="5814687"/>
            <a:ext cx="546653" cy="102412"/>
          </a:xfrm>
          <a:custGeom>
            <a:avLst/>
            <a:gdLst/>
            <a:ahLst/>
            <a:cxnLst/>
            <a:rect l="l" t="t" r="r" b="b"/>
            <a:pathLst>
              <a:path w="546653" h="102412">
                <a:moveTo>
                  <a:pt x="19831" y="52856"/>
                </a:moveTo>
                <a:lnTo>
                  <a:pt x="25115" y="53520"/>
                </a:lnTo>
                <a:lnTo>
                  <a:pt x="54202" y="53520"/>
                </a:lnTo>
                <a:lnTo>
                  <a:pt x="67420" y="52856"/>
                </a:lnTo>
                <a:lnTo>
                  <a:pt x="81303" y="52856"/>
                </a:lnTo>
                <a:lnTo>
                  <a:pt x="95177" y="52202"/>
                </a:lnTo>
                <a:lnTo>
                  <a:pt x="109726" y="51538"/>
                </a:lnTo>
                <a:lnTo>
                  <a:pt x="124265" y="50874"/>
                </a:lnTo>
                <a:lnTo>
                  <a:pt x="137483" y="50219"/>
                </a:lnTo>
                <a:lnTo>
                  <a:pt x="150701" y="50219"/>
                </a:lnTo>
                <a:lnTo>
                  <a:pt x="161942" y="49555"/>
                </a:lnTo>
                <a:lnTo>
                  <a:pt x="184379" y="49555"/>
                </a:lnTo>
                <a:lnTo>
                  <a:pt x="184379" y="55502"/>
                </a:lnTo>
                <a:lnTo>
                  <a:pt x="179760" y="58803"/>
                </a:lnTo>
                <a:lnTo>
                  <a:pt x="174495" y="62767"/>
                </a:lnTo>
                <a:lnTo>
                  <a:pt x="174495" y="70042"/>
                </a:lnTo>
                <a:lnTo>
                  <a:pt x="179760" y="75988"/>
                </a:lnTo>
                <a:lnTo>
                  <a:pt x="185764" y="78625"/>
                </a:lnTo>
                <a:lnTo>
                  <a:pt x="192969" y="79953"/>
                </a:lnTo>
                <a:lnTo>
                  <a:pt x="200266" y="79289"/>
                </a:lnTo>
                <a:lnTo>
                  <a:pt x="208210" y="77307"/>
                </a:lnTo>
                <a:lnTo>
                  <a:pt x="215507" y="75325"/>
                </a:lnTo>
                <a:lnTo>
                  <a:pt x="222712" y="73342"/>
                </a:lnTo>
                <a:lnTo>
                  <a:pt x="230010" y="72678"/>
                </a:lnTo>
                <a:lnTo>
                  <a:pt x="233335" y="73342"/>
                </a:lnTo>
                <a:lnTo>
                  <a:pt x="236660" y="74006"/>
                </a:lnTo>
                <a:lnTo>
                  <a:pt x="239246" y="75325"/>
                </a:lnTo>
                <a:lnTo>
                  <a:pt x="242572" y="75988"/>
                </a:lnTo>
                <a:lnTo>
                  <a:pt x="244604" y="77971"/>
                </a:lnTo>
                <a:lnTo>
                  <a:pt x="245897" y="80607"/>
                </a:lnTo>
                <a:lnTo>
                  <a:pt x="245897" y="83253"/>
                </a:lnTo>
                <a:lnTo>
                  <a:pt x="244604" y="87882"/>
                </a:lnTo>
                <a:lnTo>
                  <a:pt x="247190" y="90519"/>
                </a:lnTo>
                <a:lnTo>
                  <a:pt x="250516" y="92501"/>
                </a:lnTo>
                <a:lnTo>
                  <a:pt x="253841" y="93829"/>
                </a:lnTo>
                <a:lnTo>
                  <a:pt x="257813" y="94483"/>
                </a:lnTo>
                <a:lnTo>
                  <a:pt x="272961" y="94483"/>
                </a:lnTo>
                <a:lnTo>
                  <a:pt x="276933" y="93829"/>
                </a:lnTo>
                <a:lnTo>
                  <a:pt x="282198" y="91846"/>
                </a:lnTo>
                <a:lnTo>
                  <a:pt x="288849" y="89864"/>
                </a:lnTo>
                <a:lnTo>
                  <a:pt x="296146" y="86554"/>
                </a:lnTo>
                <a:lnTo>
                  <a:pt x="303351" y="83917"/>
                </a:lnTo>
                <a:lnTo>
                  <a:pt x="310648" y="81935"/>
                </a:lnTo>
                <a:lnTo>
                  <a:pt x="316560" y="79953"/>
                </a:lnTo>
                <a:lnTo>
                  <a:pt x="321271" y="79953"/>
                </a:lnTo>
                <a:lnTo>
                  <a:pt x="321271" y="94483"/>
                </a:lnTo>
                <a:lnTo>
                  <a:pt x="321917" y="99111"/>
                </a:lnTo>
                <a:lnTo>
                  <a:pt x="327829" y="101094"/>
                </a:lnTo>
                <a:lnTo>
                  <a:pt x="336419" y="102412"/>
                </a:lnTo>
                <a:lnTo>
                  <a:pt x="356926" y="102412"/>
                </a:lnTo>
                <a:lnTo>
                  <a:pt x="369488" y="101094"/>
                </a:lnTo>
                <a:lnTo>
                  <a:pt x="382697" y="99111"/>
                </a:lnTo>
                <a:lnTo>
                  <a:pt x="395906" y="97129"/>
                </a:lnTo>
                <a:lnTo>
                  <a:pt x="409115" y="94483"/>
                </a:lnTo>
                <a:lnTo>
                  <a:pt x="422323" y="91182"/>
                </a:lnTo>
                <a:lnTo>
                  <a:pt x="434886" y="87882"/>
                </a:lnTo>
                <a:lnTo>
                  <a:pt x="446155" y="84572"/>
                </a:lnTo>
                <a:lnTo>
                  <a:pt x="456685" y="81271"/>
                </a:lnTo>
                <a:lnTo>
                  <a:pt x="465275" y="78625"/>
                </a:lnTo>
                <a:lnTo>
                  <a:pt x="471926" y="75325"/>
                </a:lnTo>
                <a:lnTo>
                  <a:pt x="475898" y="72678"/>
                </a:lnTo>
                <a:lnTo>
                  <a:pt x="477838" y="70042"/>
                </a:lnTo>
                <a:lnTo>
                  <a:pt x="471926" y="70042"/>
                </a:lnTo>
                <a:lnTo>
                  <a:pt x="465275" y="71360"/>
                </a:lnTo>
                <a:lnTo>
                  <a:pt x="457424" y="72678"/>
                </a:lnTo>
                <a:lnTo>
                  <a:pt x="447448" y="74661"/>
                </a:lnTo>
                <a:lnTo>
                  <a:pt x="436271" y="76643"/>
                </a:lnTo>
                <a:lnTo>
                  <a:pt x="424356" y="78625"/>
                </a:lnTo>
                <a:lnTo>
                  <a:pt x="411793" y="81271"/>
                </a:lnTo>
                <a:lnTo>
                  <a:pt x="399231" y="83917"/>
                </a:lnTo>
                <a:lnTo>
                  <a:pt x="386022" y="85900"/>
                </a:lnTo>
                <a:lnTo>
                  <a:pt x="374106" y="87882"/>
                </a:lnTo>
                <a:lnTo>
                  <a:pt x="362191" y="89864"/>
                </a:lnTo>
                <a:lnTo>
                  <a:pt x="351661" y="91182"/>
                </a:lnTo>
                <a:lnTo>
                  <a:pt x="342424" y="92501"/>
                </a:lnTo>
                <a:lnTo>
                  <a:pt x="329861" y="92501"/>
                </a:lnTo>
                <a:lnTo>
                  <a:pt x="328476" y="72678"/>
                </a:lnTo>
                <a:lnTo>
                  <a:pt x="325150" y="70696"/>
                </a:lnTo>
                <a:lnTo>
                  <a:pt x="319239" y="72024"/>
                </a:lnTo>
                <a:lnTo>
                  <a:pt x="310648" y="74661"/>
                </a:lnTo>
                <a:lnTo>
                  <a:pt x="300118" y="77971"/>
                </a:lnTo>
                <a:lnTo>
                  <a:pt x="288849" y="81935"/>
                </a:lnTo>
                <a:lnTo>
                  <a:pt x="277580" y="84572"/>
                </a:lnTo>
                <a:lnTo>
                  <a:pt x="267050" y="85900"/>
                </a:lnTo>
                <a:lnTo>
                  <a:pt x="257813" y="84572"/>
                </a:lnTo>
                <a:lnTo>
                  <a:pt x="253194" y="81935"/>
                </a:lnTo>
                <a:lnTo>
                  <a:pt x="253194" y="76643"/>
                </a:lnTo>
                <a:lnTo>
                  <a:pt x="253841" y="71360"/>
                </a:lnTo>
                <a:lnTo>
                  <a:pt x="250516" y="67396"/>
                </a:lnTo>
                <a:lnTo>
                  <a:pt x="242572" y="65413"/>
                </a:lnTo>
                <a:lnTo>
                  <a:pt x="222712" y="65413"/>
                </a:lnTo>
                <a:lnTo>
                  <a:pt x="212829" y="66732"/>
                </a:lnTo>
                <a:lnTo>
                  <a:pt x="202945" y="67396"/>
                </a:lnTo>
                <a:lnTo>
                  <a:pt x="195001" y="68714"/>
                </a:lnTo>
                <a:lnTo>
                  <a:pt x="188997" y="68714"/>
                </a:lnTo>
                <a:lnTo>
                  <a:pt x="186411" y="67396"/>
                </a:lnTo>
                <a:lnTo>
                  <a:pt x="190383" y="62767"/>
                </a:lnTo>
                <a:lnTo>
                  <a:pt x="194355" y="58803"/>
                </a:lnTo>
                <a:lnTo>
                  <a:pt x="196295" y="54184"/>
                </a:lnTo>
                <a:lnTo>
                  <a:pt x="196941" y="48237"/>
                </a:lnTo>
                <a:lnTo>
                  <a:pt x="193708" y="45591"/>
                </a:lnTo>
                <a:lnTo>
                  <a:pt x="188351" y="43609"/>
                </a:lnTo>
                <a:lnTo>
                  <a:pt x="181792" y="42281"/>
                </a:lnTo>
                <a:lnTo>
                  <a:pt x="173202" y="40963"/>
                </a:lnTo>
                <a:lnTo>
                  <a:pt x="142110" y="40963"/>
                </a:lnTo>
                <a:lnTo>
                  <a:pt x="130869" y="41626"/>
                </a:lnTo>
                <a:lnTo>
                  <a:pt x="118972" y="42281"/>
                </a:lnTo>
                <a:lnTo>
                  <a:pt x="107075" y="42945"/>
                </a:lnTo>
                <a:lnTo>
                  <a:pt x="95842" y="44273"/>
                </a:lnTo>
                <a:lnTo>
                  <a:pt x="85266" y="44927"/>
                </a:lnTo>
                <a:lnTo>
                  <a:pt x="75355" y="45591"/>
                </a:lnTo>
                <a:lnTo>
                  <a:pt x="66099" y="46255"/>
                </a:lnTo>
                <a:lnTo>
                  <a:pt x="52216" y="46255"/>
                </a:lnTo>
                <a:lnTo>
                  <a:pt x="55523" y="44927"/>
                </a:lnTo>
                <a:lnTo>
                  <a:pt x="60151" y="43609"/>
                </a:lnTo>
                <a:lnTo>
                  <a:pt x="66755" y="41626"/>
                </a:lnTo>
                <a:lnTo>
                  <a:pt x="74690" y="39644"/>
                </a:lnTo>
                <a:lnTo>
                  <a:pt x="83945" y="37662"/>
                </a:lnTo>
                <a:lnTo>
                  <a:pt x="94522" y="35680"/>
                </a:lnTo>
                <a:lnTo>
                  <a:pt x="105098" y="33698"/>
                </a:lnTo>
                <a:lnTo>
                  <a:pt x="116995" y="31715"/>
                </a:lnTo>
                <a:lnTo>
                  <a:pt x="128892" y="29733"/>
                </a:lnTo>
                <a:lnTo>
                  <a:pt x="140790" y="27751"/>
                </a:lnTo>
                <a:lnTo>
                  <a:pt x="152687" y="25769"/>
                </a:lnTo>
                <a:lnTo>
                  <a:pt x="163919" y="24441"/>
                </a:lnTo>
                <a:lnTo>
                  <a:pt x="175142" y="23123"/>
                </a:lnTo>
                <a:lnTo>
                  <a:pt x="185118" y="21804"/>
                </a:lnTo>
                <a:lnTo>
                  <a:pt x="193708" y="21140"/>
                </a:lnTo>
                <a:lnTo>
                  <a:pt x="201560" y="21140"/>
                </a:lnTo>
                <a:lnTo>
                  <a:pt x="202945" y="22459"/>
                </a:lnTo>
                <a:lnTo>
                  <a:pt x="206917" y="25769"/>
                </a:lnTo>
                <a:lnTo>
                  <a:pt x="212182" y="31051"/>
                </a:lnTo>
                <a:lnTo>
                  <a:pt x="218740" y="36334"/>
                </a:lnTo>
                <a:lnTo>
                  <a:pt x="226038" y="42945"/>
                </a:lnTo>
                <a:lnTo>
                  <a:pt x="233335" y="48237"/>
                </a:lnTo>
                <a:lnTo>
                  <a:pt x="239246" y="52856"/>
                </a:lnTo>
                <a:lnTo>
                  <a:pt x="244604" y="56166"/>
                </a:lnTo>
                <a:lnTo>
                  <a:pt x="257813" y="58148"/>
                </a:lnTo>
                <a:lnTo>
                  <a:pt x="271022" y="58148"/>
                </a:lnTo>
                <a:lnTo>
                  <a:pt x="283584" y="56821"/>
                </a:lnTo>
                <a:lnTo>
                  <a:pt x="295407" y="54838"/>
                </a:lnTo>
                <a:lnTo>
                  <a:pt x="307970" y="52202"/>
                </a:lnTo>
                <a:lnTo>
                  <a:pt x="320532" y="50219"/>
                </a:lnTo>
                <a:lnTo>
                  <a:pt x="333094" y="48892"/>
                </a:lnTo>
                <a:lnTo>
                  <a:pt x="346303" y="49555"/>
                </a:lnTo>
                <a:lnTo>
                  <a:pt x="347689" y="52202"/>
                </a:lnTo>
                <a:lnTo>
                  <a:pt x="348982" y="55502"/>
                </a:lnTo>
                <a:lnTo>
                  <a:pt x="349628" y="58148"/>
                </a:lnTo>
                <a:lnTo>
                  <a:pt x="351014" y="61449"/>
                </a:lnTo>
                <a:lnTo>
                  <a:pt x="360251" y="62113"/>
                </a:lnTo>
                <a:lnTo>
                  <a:pt x="372813" y="61449"/>
                </a:lnTo>
                <a:lnTo>
                  <a:pt x="387315" y="58803"/>
                </a:lnTo>
                <a:lnTo>
                  <a:pt x="403849" y="56166"/>
                </a:lnTo>
                <a:lnTo>
                  <a:pt x="419737" y="52856"/>
                </a:lnTo>
                <a:lnTo>
                  <a:pt x="434239" y="49555"/>
                </a:lnTo>
                <a:lnTo>
                  <a:pt x="446155" y="47573"/>
                </a:lnTo>
                <a:lnTo>
                  <a:pt x="454099" y="46909"/>
                </a:lnTo>
                <a:lnTo>
                  <a:pt x="461396" y="46255"/>
                </a:lnTo>
                <a:lnTo>
                  <a:pt x="473219" y="46255"/>
                </a:lnTo>
                <a:lnTo>
                  <a:pt x="488460" y="45591"/>
                </a:lnTo>
                <a:lnTo>
                  <a:pt x="505641" y="44927"/>
                </a:lnTo>
                <a:lnTo>
                  <a:pt x="521529" y="44927"/>
                </a:lnTo>
                <a:lnTo>
                  <a:pt x="534737" y="43609"/>
                </a:lnTo>
                <a:lnTo>
                  <a:pt x="543974" y="42945"/>
                </a:lnTo>
                <a:lnTo>
                  <a:pt x="546653" y="41626"/>
                </a:lnTo>
                <a:lnTo>
                  <a:pt x="545914" y="41626"/>
                </a:lnTo>
                <a:lnTo>
                  <a:pt x="542681" y="40963"/>
                </a:lnTo>
                <a:lnTo>
                  <a:pt x="538709" y="40299"/>
                </a:lnTo>
                <a:lnTo>
                  <a:pt x="532705" y="39644"/>
                </a:lnTo>
                <a:lnTo>
                  <a:pt x="525500" y="38980"/>
                </a:lnTo>
                <a:lnTo>
                  <a:pt x="517557" y="38317"/>
                </a:lnTo>
                <a:lnTo>
                  <a:pt x="508966" y="36998"/>
                </a:lnTo>
                <a:lnTo>
                  <a:pt x="499729" y="36334"/>
                </a:lnTo>
                <a:lnTo>
                  <a:pt x="489753" y="35680"/>
                </a:lnTo>
                <a:lnTo>
                  <a:pt x="479870" y="34352"/>
                </a:lnTo>
                <a:lnTo>
                  <a:pt x="469986" y="33698"/>
                </a:lnTo>
                <a:lnTo>
                  <a:pt x="460657" y="33698"/>
                </a:lnTo>
                <a:lnTo>
                  <a:pt x="451420" y="33034"/>
                </a:lnTo>
                <a:lnTo>
                  <a:pt x="442829" y="33034"/>
                </a:lnTo>
                <a:lnTo>
                  <a:pt x="434886" y="33698"/>
                </a:lnTo>
                <a:lnTo>
                  <a:pt x="428327" y="34352"/>
                </a:lnTo>
                <a:lnTo>
                  <a:pt x="417058" y="35680"/>
                </a:lnTo>
                <a:lnTo>
                  <a:pt x="406528" y="37662"/>
                </a:lnTo>
                <a:lnTo>
                  <a:pt x="397199" y="38980"/>
                </a:lnTo>
                <a:lnTo>
                  <a:pt x="389347" y="40963"/>
                </a:lnTo>
                <a:lnTo>
                  <a:pt x="382697" y="41626"/>
                </a:lnTo>
                <a:lnTo>
                  <a:pt x="377432" y="42281"/>
                </a:lnTo>
                <a:lnTo>
                  <a:pt x="373460" y="42281"/>
                </a:lnTo>
                <a:lnTo>
                  <a:pt x="371428" y="41626"/>
                </a:lnTo>
                <a:lnTo>
                  <a:pt x="368195" y="31715"/>
                </a:lnTo>
                <a:lnTo>
                  <a:pt x="362191" y="25769"/>
                </a:lnTo>
                <a:lnTo>
                  <a:pt x="354893" y="23786"/>
                </a:lnTo>
                <a:lnTo>
                  <a:pt x="346303" y="23786"/>
                </a:lnTo>
                <a:lnTo>
                  <a:pt x="337066" y="25769"/>
                </a:lnTo>
                <a:lnTo>
                  <a:pt x="327183" y="27087"/>
                </a:lnTo>
                <a:lnTo>
                  <a:pt x="317946" y="28405"/>
                </a:lnTo>
                <a:lnTo>
                  <a:pt x="309355" y="28405"/>
                </a:lnTo>
                <a:lnTo>
                  <a:pt x="300765" y="29733"/>
                </a:lnTo>
                <a:lnTo>
                  <a:pt x="292821" y="31051"/>
                </a:lnTo>
                <a:lnTo>
                  <a:pt x="275640" y="31051"/>
                </a:lnTo>
                <a:lnTo>
                  <a:pt x="267050" y="30388"/>
                </a:lnTo>
                <a:lnTo>
                  <a:pt x="258459" y="29733"/>
                </a:lnTo>
                <a:lnTo>
                  <a:pt x="249869" y="28405"/>
                </a:lnTo>
                <a:lnTo>
                  <a:pt x="241925" y="27087"/>
                </a:lnTo>
                <a:lnTo>
                  <a:pt x="237307" y="25105"/>
                </a:lnTo>
                <a:lnTo>
                  <a:pt x="232688" y="22459"/>
                </a:lnTo>
                <a:lnTo>
                  <a:pt x="228716" y="19158"/>
                </a:lnTo>
                <a:lnTo>
                  <a:pt x="224744" y="15194"/>
                </a:lnTo>
                <a:lnTo>
                  <a:pt x="221419" y="11229"/>
                </a:lnTo>
                <a:lnTo>
                  <a:pt x="217447" y="7265"/>
                </a:lnTo>
                <a:lnTo>
                  <a:pt x="213475" y="3964"/>
                </a:lnTo>
                <a:lnTo>
                  <a:pt x="208857" y="654"/>
                </a:lnTo>
                <a:lnTo>
                  <a:pt x="200913" y="0"/>
                </a:lnTo>
                <a:lnTo>
                  <a:pt x="190383" y="654"/>
                </a:lnTo>
                <a:lnTo>
                  <a:pt x="177174" y="2636"/>
                </a:lnTo>
                <a:lnTo>
                  <a:pt x="162598" y="5282"/>
                </a:lnTo>
                <a:lnTo>
                  <a:pt x="146073" y="8583"/>
                </a:lnTo>
                <a:lnTo>
                  <a:pt x="128227" y="12548"/>
                </a:lnTo>
                <a:lnTo>
                  <a:pt x="110381" y="17176"/>
                </a:lnTo>
                <a:lnTo>
                  <a:pt x="91880" y="21804"/>
                </a:lnTo>
                <a:lnTo>
                  <a:pt x="74034" y="26423"/>
                </a:lnTo>
                <a:lnTo>
                  <a:pt x="57509" y="30388"/>
                </a:lnTo>
                <a:lnTo>
                  <a:pt x="41640" y="35016"/>
                </a:lnTo>
                <a:lnTo>
                  <a:pt x="27766" y="38980"/>
                </a:lnTo>
                <a:lnTo>
                  <a:pt x="16524" y="42281"/>
                </a:lnTo>
                <a:lnTo>
                  <a:pt x="7934" y="44927"/>
                </a:lnTo>
                <a:lnTo>
                  <a:pt x="1985" y="46255"/>
                </a:lnTo>
                <a:lnTo>
                  <a:pt x="0" y="46909"/>
                </a:lnTo>
                <a:lnTo>
                  <a:pt x="1320" y="48892"/>
                </a:lnTo>
                <a:lnTo>
                  <a:pt x="4627" y="50219"/>
                </a:lnTo>
                <a:lnTo>
                  <a:pt x="9920" y="51538"/>
                </a:lnTo>
                <a:lnTo>
                  <a:pt x="17190" y="52202"/>
                </a:lnTo>
                <a:lnTo>
                  <a:pt x="19831" y="52856"/>
                </a:lnTo>
                <a:close/>
              </a:path>
            </a:pathLst>
          </a:custGeom>
          <a:solidFill>
            <a:srgbClr val="000000"/>
          </a:solidFill>
        </p:spPr>
        <p:txBody>
          <a:bodyPr wrap="square" lIns="0" tIns="0" rIns="0" bIns="0" rtlCol="0">
            <a:noAutofit/>
          </a:bodyPr>
          <a:lstStyle/>
          <a:p>
            <a:endParaRPr/>
          </a:p>
        </p:txBody>
      </p:sp>
      <p:sp>
        <p:nvSpPr>
          <p:cNvPr id="210" name="object 210"/>
          <p:cNvSpPr/>
          <p:nvPr/>
        </p:nvSpPr>
        <p:spPr>
          <a:xfrm>
            <a:off x="7655449" y="5833182"/>
            <a:ext cx="94522" cy="63440"/>
          </a:xfrm>
          <a:custGeom>
            <a:avLst/>
            <a:gdLst/>
            <a:ahLst/>
            <a:cxnLst/>
            <a:rect l="l" t="t" r="r" b="b"/>
            <a:pathLst>
              <a:path w="94522" h="63440">
                <a:moveTo>
                  <a:pt x="20496" y="63440"/>
                </a:moveTo>
                <a:lnTo>
                  <a:pt x="26445" y="62777"/>
                </a:lnTo>
                <a:lnTo>
                  <a:pt x="32394" y="62113"/>
                </a:lnTo>
                <a:lnTo>
                  <a:pt x="38342" y="60794"/>
                </a:lnTo>
                <a:lnTo>
                  <a:pt x="43626" y="59476"/>
                </a:lnTo>
                <a:lnTo>
                  <a:pt x="49574" y="54184"/>
                </a:lnTo>
                <a:lnTo>
                  <a:pt x="55523" y="48237"/>
                </a:lnTo>
                <a:lnTo>
                  <a:pt x="61472" y="42290"/>
                </a:lnTo>
                <a:lnTo>
                  <a:pt x="67420" y="37007"/>
                </a:lnTo>
                <a:lnTo>
                  <a:pt x="73369" y="31725"/>
                </a:lnTo>
                <a:lnTo>
                  <a:pt x="79317" y="27096"/>
                </a:lnTo>
                <a:lnTo>
                  <a:pt x="85931" y="22468"/>
                </a:lnTo>
                <a:lnTo>
                  <a:pt x="92536" y="19167"/>
                </a:lnTo>
                <a:lnTo>
                  <a:pt x="93856" y="14539"/>
                </a:lnTo>
                <a:lnTo>
                  <a:pt x="94522" y="8592"/>
                </a:lnTo>
                <a:lnTo>
                  <a:pt x="94522" y="3964"/>
                </a:lnTo>
                <a:lnTo>
                  <a:pt x="93201" y="663"/>
                </a:lnTo>
                <a:lnTo>
                  <a:pt x="89894" y="0"/>
                </a:lnTo>
                <a:lnTo>
                  <a:pt x="79982" y="0"/>
                </a:lnTo>
                <a:lnTo>
                  <a:pt x="74690" y="663"/>
                </a:lnTo>
                <a:lnTo>
                  <a:pt x="74690" y="7274"/>
                </a:lnTo>
                <a:lnTo>
                  <a:pt x="73369" y="12557"/>
                </a:lnTo>
                <a:lnTo>
                  <a:pt x="72048" y="16521"/>
                </a:lnTo>
                <a:lnTo>
                  <a:pt x="69406" y="19822"/>
                </a:lnTo>
                <a:lnTo>
                  <a:pt x="66099" y="21804"/>
                </a:lnTo>
                <a:lnTo>
                  <a:pt x="62137" y="22468"/>
                </a:lnTo>
                <a:lnTo>
                  <a:pt x="58165" y="22468"/>
                </a:lnTo>
                <a:lnTo>
                  <a:pt x="54202" y="21150"/>
                </a:lnTo>
                <a:lnTo>
                  <a:pt x="48253" y="20486"/>
                </a:lnTo>
                <a:lnTo>
                  <a:pt x="44947" y="22468"/>
                </a:lnTo>
                <a:lnTo>
                  <a:pt x="43626" y="26432"/>
                </a:lnTo>
                <a:lnTo>
                  <a:pt x="42961" y="31061"/>
                </a:lnTo>
                <a:lnTo>
                  <a:pt x="42961" y="35689"/>
                </a:lnTo>
                <a:lnTo>
                  <a:pt x="41640" y="40972"/>
                </a:lnTo>
                <a:lnTo>
                  <a:pt x="39663" y="45600"/>
                </a:lnTo>
                <a:lnTo>
                  <a:pt x="35691" y="48901"/>
                </a:lnTo>
                <a:lnTo>
                  <a:pt x="31729" y="50883"/>
                </a:lnTo>
                <a:lnTo>
                  <a:pt x="26445" y="52202"/>
                </a:lnTo>
                <a:lnTo>
                  <a:pt x="19831" y="52865"/>
                </a:lnTo>
                <a:lnTo>
                  <a:pt x="13883" y="53529"/>
                </a:lnTo>
                <a:lnTo>
                  <a:pt x="7934" y="53529"/>
                </a:lnTo>
                <a:lnTo>
                  <a:pt x="3306" y="54184"/>
                </a:lnTo>
                <a:lnTo>
                  <a:pt x="0" y="54848"/>
                </a:lnTo>
                <a:lnTo>
                  <a:pt x="0" y="55511"/>
                </a:lnTo>
                <a:lnTo>
                  <a:pt x="3971" y="58812"/>
                </a:lnTo>
                <a:lnTo>
                  <a:pt x="8599" y="61458"/>
                </a:lnTo>
                <a:lnTo>
                  <a:pt x="14548" y="62777"/>
                </a:lnTo>
                <a:lnTo>
                  <a:pt x="20496" y="63440"/>
                </a:lnTo>
                <a:close/>
              </a:path>
            </a:pathLst>
          </a:custGeom>
          <a:solidFill>
            <a:srgbClr val="000000"/>
          </a:solidFill>
        </p:spPr>
        <p:txBody>
          <a:bodyPr wrap="square" lIns="0" tIns="0" rIns="0" bIns="0" rtlCol="0">
            <a:noAutofit/>
          </a:bodyPr>
          <a:lstStyle/>
          <a:p>
            <a:endParaRPr/>
          </a:p>
        </p:txBody>
      </p:sp>
      <p:sp>
        <p:nvSpPr>
          <p:cNvPr id="211" name="object 211"/>
          <p:cNvSpPr/>
          <p:nvPr/>
        </p:nvSpPr>
        <p:spPr>
          <a:xfrm>
            <a:off x="7520617" y="5888694"/>
            <a:ext cx="109716" cy="315848"/>
          </a:xfrm>
          <a:custGeom>
            <a:avLst/>
            <a:gdLst/>
            <a:ahLst/>
            <a:cxnLst/>
            <a:rect l="l" t="t" r="r" b="b"/>
            <a:pathLst>
              <a:path w="109716" h="315848">
                <a:moveTo>
                  <a:pt x="34370" y="282805"/>
                </a:moveTo>
                <a:lnTo>
                  <a:pt x="25115" y="259682"/>
                </a:lnTo>
                <a:lnTo>
                  <a:pt x="20487" y="235895"/>
                </a:lnTo>
                <a:lnTo>
                  <a:pt x="19831" y="213427"/>
                </a:lnTo>
                <a:lnTo>
                  <a:pt x="21808" y="194259"/>
                </a:lnTo>
                <a:lnTo>
                  <a:pt x="23794" y="181047"/>
                </a:lnTo>
                <a:lnTo>
                  <a:pt x="24450" y="176419"/>
                </a:lnTo>
                <a:lnTo>
                  <a:pt x="25780" y="171136"/>
                </a:lnTo>
                <a:lnTo>
                  <a:pt x="28422" y="155942"/>
                </a:lnTo>
                <a:lnTo>
                  <a:pt x="33049" y="134792"/>
                </a:lnTo>
                <a:lnTo>
                  <a:pt x="38333" y="110341"/>
                </a:lnTo>
                <a:lnTo>
                  <a:pt x="44282" y="84572"/>
                </a:lnTo>
                <a:lnTo>
                  <a:pt x="49574" y="62113"/>
                </a:lnTo>
                <a:lnTo>
                  <a:pt x="54858" y="44263"/>
                </a:lnTo>
                <a:lnTo>
                  <a:pt x="58821" y="34352"/>
                </a:lnTo>
                <a:lnTo>
                  <a:pt x="64769" y="27751"/>
                </a:lnTo>
                <a:lnTo>
                  <a:pt x="71383" y="22459"/>
                </a:lnTo>
                <a:lnTo>
                  <a:pt x="79317" y="17840"/>
                </a:lnTo>
                <a:lnTo>
                  <a:pt x="87243" y="13211"/>
                </a:lnTo>
                <a:lnTo>
                  <a:pt x="94512" y="9911"/>
                </a:lnTo>
                <a:lnTo>
                  <a:pt x="101126" y="6601"/>
                </a:lnTo>
                <a:lnTo>
                  <a:pt x="106409" y="4619"/>
                </a:lnTo>
                <a:lnTo>
                  <a:pt x="109716" y="2636"/>
                </a:lnTo>
                <a:lnTo>
                  <a:pt x="107740" y="654"/>
                </a:lnTo>
                <a:lnTo>
                  <a:pt x="102447" y="0"/>
                </a:lnTo>
                <a:lnTo>
                  <a:pt x="95177" y="654"/>
                </a:lnTo>
                <a:lnTo>
                  <a:pt x="85922" y="1982"/>
                </a:lnTo>
                <a:lnTo>
                  <a:pt x="75346" y="4619"/>
                </a:lnTo>
                <a:lnTo>
                  <a:pt x="64769" y="8583"/>
                </a:lnTo>
                <a:lnTo>
                  <a:pt x="54193" y="14530"/>
                </a:lnTo>
                <a:lnTo>
                  <a:pt x="45602" y="21804"/>
                </a:lnTo>
                <a:lnTo>
                  <a:pt x="32384" y="54838"/>
                </a:lnTo>
                <a:lnTo>
                  <a:pt x="21808" y="88536"/>
                </a:lnTo>
                <a:lnTo>
                  <a:pt x="13873" y="120916"/>
                </a:lnTo>
                <a:lnTo>
                  <a:pt x="7925" y="151313"/>
                </a:lnTo>
                <a:lnTo>
                  <a:pt x="3962" y="177746"/>
                </a:lnTo>
                <a:lnTo>
                  <a:pt x="1320" y="198887"/>
                </a:lnTo>
                <a:lnTo>
                  <a:pt x="655" y="212763"/>
                </a:lnTo>
                <a:lnTo>
                  <a:pt x="0" y="217391"/>
                </a:lnTo>
                <a:lnTo>
                  <a:pt x="2641" y="235231"/>
                </a:lnTo>
                <a:lnTo>
                  <a:pt x="5283" y="250425"/>
                </a:lnTo>
                <a:lnTo>
                  <a:pt x="9255" y="264301"/>
                </a:lnTo>
                <a:lnTo>
                  <a:pt x="13873" y="275540"/>
                </a:lnTo>
                <a:lnTo>
                  <a:pt x="19166" y="286106"/>
                </a:lnTo>
                <a:lnTo>
                  <a:pt x="26436" y="295362"/>
                </a:lnTo>
                <a:lnTo>
                  <a:pt x="35026" y="303946"/>
                </a:lnTo>
                <a:lnTo>
                  <a:pt x="45602" y="312538"/>
                </a:lnTo>
                <a:lnTo>
                  <a:pt x="52216" y="314521"/>
                </a:lnTo>
                <a:lnTo>
                  <a:pt x="57500" y="315185"/>
                </a:lnTo>
                <a:lnTo>
                  <a:pt x="63448" y="315848"/>
                </a:lnTo>
                <a:lnTo>
                  <a:pt x="74690" y="315848"/>
                </a:lnTo>
                <a:lnTo>
                  <a:pt x="74025" y="315185"/>
                </a:lnTo>
                <a:lnTo>
                  <a:pt x="50230" y="301963"/>
                </a:lnTo>
                <a:lnTo>
                  <a:pt x="34370" y="282805"/>
                </a:lnTo>
                <a:close/>
              </a:path>
            </a:pathLst>
          </a:custGeom>
          <a:solidFill>
            <a:srgbClr val="000000"/>
          </a:solidFill>
        </p:spPr>
        <p:txBody>
          <a:bodyPr wrap="square" lIns="0" tIns="0" rIns="0" bIns="0" rtlCol="0">
            <a:noAutofit/>
          </a:bodyPr>
          <a:lstStyle/>
          <a:p>
            <a:endParaRPr/>
          </a:p>
        </p:txBody>
      </p:sp>
      <p:sp>
        <p:nvSpPr>
          <p:cNvPr id="212" name="object 212"/>
          <p:cNvSpPr/>
          <p:nvPr/>
        </p:nvSpPr>
        <p:spPr>
          <a:xfrm>
            <a:off x="7800201" y="5890012"/>
            <a:ext cx="156649" cy="67396"/>
          </a:xfrm>
          <a:custGeom>
            <a:avLst/>
            <a:gdLst/>
            <a:ahLst/>
            <a:cxnLst/>
            <a:rect l="l" t="t" r="r" b="b"/>
            <a:pathLst>
              <a:path w="156649" h="67396">
                <a:moveTo>
                  <a:pt x="2641" y="5282"/>
                </a:moveTo>
                <a:lnTo>
                  <a:pt x="6613" y="8592"/>
                </a:lnTo>
                <a:lnTo>
                  <a:pt x="11241" y="11229"/>
                </a:lnTo>
                <a:lnTo>
                  <a:pt x="16524" y="12557"/>
                </a:lnTo>
                <a:lnTo>
                  <a:pt x="24459" y="15194"/>
                </a:lnTo>
                <a:lnTo>
                  <a:pt x="33049" y="18503"/>
                </a:lnTo>
                <a:lnTo>
                  <a:pt x="42305" y="22468"/>
                </a:lnTo>
                <a:lnTo>
                  <a:pt x="52216" y="27087"/>
                </a:lnTo>
                <a:lnTo>
                  <a:pt x="62792" y="31715"/>
                </a:lnTo>
                <a:lnTo>
                  <a:pt x="73369" y="36998"/>
                </a:lnTo>
                <a:lnTo>
                  <a:pt x="83945" y="42290"/>
                </a:lnTo>
                <a:lnTo>
                  <a:pt x="94522" y="47573"/>
                </a:lnTo>
                <a:lnTo>
                  <a:pt x="104433" y="52202"/>
                </a:lnTo>
                <a:lnTo>
                  <a:pt x="114344" y="56830"/>
                </a:lnTo>
                <a:lnTo>
                  <a:pt x="123600" y="60794"/>
                </a:lnTo>
                <a:lnTo>
                  <a:pt x="132190" y="64095"/>
                </a:lnTo>
                <a:lnTo>
                  <a:pt x="140124" y="66077"/>
                </a:lnTo>
                <a:lnTo>
                  <a:pt x="146738" y="67396"/>
                </a:lnTo>
                <a:lnTo>
                  <a:pt x="152687" y="67396"/>
                </a:lnTo>
                <a:lnTo>
                  <a:pt x="156649" y="66077"/>
                </a:lnTo>
                <a:lnTo>
                  <a:pt x="155984" y="64095"/>
                </a:lnTo>
                <a:lnTo>
                  <a:pt x="152687" y="60794"/>
                </a:lnTo>
                <a:lnTo>
                  <a:pt x="147394" y="56830"/>
                </a:lnTo>
                <a:lnTo>
                  <a:pt x="139469" y="52856"/>
                </a:lnTo>
                <a:lnTo>
                  <a:pt x="130213" y="47573"/>
                </a:lnTo>
                <a:lnTo>
                  <a:pt x="120293" y="42290"/>
                </a:lnTo>
                <a:lnTo>
                  <a:pt x="108395" y="36998"/>
                </a:lnTo>
                <a:lnTo>
                  <a:pt x="96498" y="31051"/>
                </a:lnTo>
                <a:lnTo>
                  <a:pt x="84601" y="25769"/>
                </a:lnTo>
                <a:lnTo>
                  <a:pt x="72704" y="20486"/>
                </a:lnTo>
                <a:lnTo>
                  <a:pt x="60807" y="15857"/>
                </a:lnTo>
                <a:lnTo>
                  <a:pt x="50230" y="11893"/>
                </a:lnTo>
                <a:lnTo>
                  <a:pt x="40319" y="7928"/>
                </a:lnTo>
                <a:lnTo>
                  <a:pt x="32384" y="5282"/>
                </a:lnTo>
                <a:lnTo>
                  <a:pt x="25780" y="3300"/>
                </a:lnTo>
                <a:lnTo>
                  <a:pt x="21817" y="2646"/>
                </a:lnTo>
                <a:lnTo>
                  <a:pt x="19166" y="2646"/>
                </a:lnTo>
                <a:lnTo>
                  <a:pt x="16524" y="1982"/>
                </a:lnTo>
                <a:lnTo>
                  <a:pt x="13218" y="1318"/>
                </a:lnTo>
                <a:lnTo>
                  <a:pt x="10576" y="663"/>
                </a:lnTo>
                <a:lnTo>
                  <a:pt x="7934" y="663"/>
                </a:lnTo>
                <a:lnTo>
                  <a:pt x="5292" y="0"/>
                </a:lnTo>
                <a:lnTo>
                  <a:pt x="2641" y="663"/>
                </a:lnTo>
                <a:lnTo>
                  <a:pt x="0" y="663"/>
                </a:lnTo>
                <a:lnTo>
                  <a:pt x="2641" y="5282"/>
                </a:lnTo>
                <a:close/>
              </a:path>
            </a:pathLst>
          </a:custGeom>
          <a:solidFill>
            <a:srgbClr val="000000"/>
          </a:solidFill>
        </p:spPr>
        <p:txBody>
          <a:bodyPr wrap="square" lIns="0" tIns="0" rIns="0" bIns="0" rtlCol="0">
            <a:noAutofit/>
          </a:bodyPr>
          <a:lstStyle/>
          <a:p>
            <a:endParaRPr/>
          </a:p>
        </p:txBody>
      </p:sp>
      <p:sp>
        <p:nvSpPr>
          <p:cNvPr id="213" name="object 213"/>
          <p:cNvSpPr/>
          <p:nvPr/>
        </p:nvSpPr>
        <p:spPr>
          <a:xfrm>
            <a:off x="8164397" y="5923710"/>
            <a:ext cx="322582" cy="68723"/>
          </a:xfrm>
          <a:custGeom>
            <a:avLst/>
            <a:gdLst/>
            <a:ahLst/>
            <a:cxnLst/>
            <a:rect l="l" t="t" r="r" b="b"/>
            <a:pathLst>
              <a:path w="322582" h="68723">
                <a:moveTo>
                  <a:pt x="100433" y="59467"/>
                </a:moveTo>
                <a:lnTo>
                  <a:pt x="103758" y="60794"/>
                </a:lnTo>
                <a:lnTo>
                  <a:pt x="107084" y="60794"/>
                </a:lnTo>
                <a:lnTo>
                  <a:pt x="110409" y="60130"/>
                </a:lnTo>
                <a:lnTo>
                  <a:pt x="113642" y="59467"/>
                </a:lnTo>
                <a:lnTo>
                  <a:pt x="116967" y="58148"/>
                </a:lnTo>
                <a:lnTo>
                  <a:pt x="120293" y="57484"/>
                </a:lnTo>
                <a:lnTo>
                  <a:pt x="123618" y="56830"/>
                </a:lnTo>
                <a:lnTo>
                  <a:pt x="126943" y="56830"/>
                </a:lnTo>
                <a:lnTo>
                  <a:pt x="129530" y="57484"/>
                </a:lnTo>
                <a:lnTo>
                  <a:pt x="132208" y="58148"/>
                </a:lnTo>
                <a:lnTo>
                  <a:pt x="134795" y="58812"/>
                </a:lnTo>
                <a:lnTo>
                  <a:pt x="137473" y="59467"/>
                </a:lnTo>
                <a:lnTo>
                  <a:pt x="140152" y="60130"/>
                </a:lnTo>
                <a:lnTo>
                  <a:pt x="142739" y="61449"/>
                </a:lnTo>
                <a:lnTo>
                  <a:pt x="145417" y="62777"/>
                </a:lnTo>
                <a:lnTo>
                  <a:pt x="147357" y="64759"/>
                </a:lnTo>
                <a:lnTo>
                  <a:pt x="151329" y="66077"/>
                </a:lnTo>
                <a:lnTo>
                  <a:pt x="154654" y="64095"/>
                </a:lnTo>
                <a:lnTo>
                  <a:pt x="157333" y="61449"/>
                </a:lnTo>
                <a:lnTo>
                  <a:pt x="159919" y="59467"/>
                </a:lnTo>
                <a:lnTo>
                  <a:pt x="163891" y="58148"/>
                </a:lnTo>
                <a:lnTo>
                  <a:pt x="167863" y="58148"/>
                </a:lnTo>
                <a:lnTo>
                  <a:pt x="171835" y="59467"/>
                </a:lnTo>
                <a:lnTo>
                  <a:pt x="175807" y="60794"/>
                </a:lnTo>
                <a:lnTo>
                  <a:pt x="179779" y="62777"/>
                </a:lnTo>
                <a:lnTo>
                  <a:pt x="183751" y="64759"/>
                </a:lnTo>
                <a:lnTo>
                  <a:pt x="187723" y="66741"/>
                </a:lnTo>
                <a:lnTo>
                  <a:pt x="191695" y="68723"/>
                </a:lnTo>
                <a:lnTo>
                  <a:pt x="197606" y="68723"/>
                </a:lnTo>
                <a:lnTo>
                  <a:pt x="203610" y="66741"/>
                </a:lnTo>
                <a:lnTo>
                  <a:pt x="208875" y="64759"/>
                </a:lnTo>
                <a:lnTo>
                  <a:pt x="214140" y="61449"/>
                </a:lnTo>
                <a:lnTo>
                  <a:pt x="219405" y="58812"/>
                </a:lnTo>
                <a:lnTo>
                  <a:pt x="224763" y="55502"/>
                </a:lnTo>
                <a:lnTo>
                  <a:pt x="230028" y="52865"/>
                </a:lnTo>
                <a:lnTo>
                  <a:pt x="235293" y="50883"/>
                </a:lnTo>
                <a:lnTo>
                  <a:pt x="231968" y="50883"/>
                </a:lnTo>
                <a:lnTo>
                  <a:pt x="227996" y="51538"/>
                </a:lnTo>
                <a:lnTo>
                  <a:pt x="224024" y="51538"/>
                </a:lnTo>
                <a:lnTo>
                  <a:pt x="219405" y="52202"/>
                </a:lnTo>
                <a:lnTo>
                  <a:pt x="214787" y="52865"/>
                </a:lnTo>
                <a:lnTo>
                  <a:pt x="210815" y="54184"/>
                </a:lnTo>
                <a:lnTo>
                  <a:pt x="208229" y="54848"/>
                </a:lnTo>
                <a:lnTo>
                  <a:pt x="204257" y="56166"/>
                </a:lnTo>
                <a:lnTo>
                  <a:pt x="200931" y="57484"/>
                </a:lnTo>
                <a:lnTo>
                  <a:pt x="193634" y="57484"/>
                </a:lnTo>
                <a:lnTo>
                  <a:pt x="190309" y="56166"/>
                </a:lnTo>
                <a:lnTo>
                  <a:pt x="187076" y="55502"/>
                </a:lnTo>
                <a:lnTo>
                  <a:pt x="183104" y="54184"/>
                </a:lnTo>
                <a:lnTo>
                  <a:pt x="179779" y="52202"/>
                </a:lnTo>
                <a:lnTo>
                  <a:pt x="175807" y="50219"/>
                </a:lnTo>
                <a:lnTo>
                  <a:pt x="171835" y="48901"/>
                </a:lnTo>
                <a:lnTo>
                  <a:pt x="167863" y="47573"/>
                </a:lnTo>
                <a:lnTo>
                  <a:pt x="163891" y="47573"/>
                </a:lnTo>
                <a:lnTo>
                  <a:pt x="159273" y="48237"/>
                </a:lnTo>
                <a:lnTo>
                  <a:pt x="155301" y="48901"/>
                </a:lnTo>
                <a:lnTo>
                  <a:pt x="151329" y="50883"/>
                </a:lnTo>
                <a:lnTo>
                  <a:pt x="147357" y="52865"/>
                </a:lnTo>
                <a:lnTo>
                  <a:pt x="143385" y="50883"/>
                </a:lnTo>
                <a:lnTo>
                  <a:pt x="138767" y="48901"/>
                </a:lnTo>
                <a:lnTo>
                  <a:pt x="133502" y="48237"/>
                </a:lnTo>
                <a:lnTo>
                  <a:pt x="128236" y="47573"/>
                </a:lnTo>
                <a:lnTo>
                  <a:pt x="122971" y="46919"/>
                </a:lnTo>
                <a:lnTo>
                  <a:pt x="118353" y="46919"/>
                </a:lnTo>
                <a:lnTo>
                  <a:pt x="112995" y="47573"/>
                </a:lnTo>
                <a:lnTo>
                  <a:pt x="108377" y="48237"/>
                </a:lnTo>
                <a:lnTo>
                  <a:pt x="107730" y="42290"/>
                </a:lnTo>
                <a:lnTo>
                  <a:pt x="105052" y="38326"/>
                </a:lnTo>
                <a:lnTo>
                  <a:pt x="101080" y="35680"/>
                </a:lnTo>
                <a:lnTo>
                  <a:pt x="96461" y="33698"/>
                </a:lnTo>
                <a:lnTo>
                  <a:pt x="91196" y="33043"/>
                </a:lnTo>
                <a:lnTo>
                  <a:pt x="85931" y="31715"/>
                </a:lnTo>
                <a:lnTo>
                  <a:pt x="81313" y="29078"/>
                </a:lnTo>
                <a:lnTo>
                  <a:pt x="77341" y="25769"/>
                </a:lnTo>
                <a:lnTo>
                  <a:pt x="81313" y="23786"/>
                </a:lnTo>
                <a:lnTo>
                  <a:pt x="85931" y="22468"/>
                </a:lnTo>
                <a:lnTo>
                  <a:pt x="90550" y="21804"/>
                </a:lnTo>
                <a:lnTo>
                  <a:pt x="95168" y="21150"/>
                </a:lnTo>
                <a:lnTo>
                  <a:pt x="100433" y="20486"/>
                </a:lnTo>
                <a:lnTo>
                  <a:pt x="114381" y="20486"/>
                </a:lnTo>
                <a:lnTo>
                  <a:pt x="126204" y="32379"/>
                </a:lnTo>
                <a:lnTo>
                  <a:pt x="128883" y="33698"/>
                </a:lnTo>
                <a:lnTo>
                  <a:pt x="131562" y="35025"/>
                </a:lnTo>
                <a:lnTo>
                  <a:pt x="134148" y="36344"/>
                </a:lnTo>
                <a:lnTo>
                  <a:pt x="137473" y="37007"/>
                </a:lnTo>
                <a:lnTo>
                  <a:pt x="140152" y="37662"/>
                </a:lnTo>
                <a:lnTo>
                  <a:pt x="143385" y="38326"/>
                </a:lnTo>
                <a:lnTo>
                  <a:pt x="146064" y="38990"/>
                </a:lnTo>
                <a:lnTo>
                  <a:pt x="149389" y="39644"/>
                </a:lnTo>
                <a:lnTo>
                  <a:pt x="160566" y="40308"/>
                </a:lnTo>
                <a:lnTo>
                  <a:pt x="171835" y="39644"/>
                </a:lnTo>
                <a:lnTo>
                  <a:pt x="183104" y="38326"/>
                </a:lnTo>
                <a:lnTo>
                  <a:pt x="193634" y="36344"/>
                </a:lnTo>
                <a:lnTo>
                  <a:pt x="204903" y="35025"/>
                </a:lnTo>
                <a:lnTo>
                  <a:pt x="216173" y="33043"/>
                </a:lnTo>
                <a:lnTo>
                  <a:pt x="227349" y="32379"/>
                </a:lnTo>
                <a:lnTo>
                  <a:pt x="239265" y="33043"/>
                </a:lnTo>
                <a:lnTo>
                  <a:pt x="243883" y="31715"/>
                </a:lnTo>
                <a:lnTo>
                  <a:pt x="251827" y="31061"/>
                </a:lnTo>
                <a:lnTo>
                  <a:pt x="262357" y="32379"/>
                </a:lnTo>
                <a:lnTo>
                  <a:pt x="274920" y="33698"/>
                </a:lnTo>
                <a:lnTo>
                  <a:pt x="288221" y="35025"/>
                </a:lnTo>
                <a:lnTo>
                  <a:pt x="300691" y="36344"/>
                </a:lnTo>
                <a:lnTo>
                  <a:pt x="312607" y="36344"/>
                </a:lnTo>
                <a:lnTo>
                  <a:pt x="322582" y="35680"/>
                </a:lnTo>
                <a:lnTo>
                  <a:pt x="321844" y="35025"/>
                </a:lnTo>
                <a:lnTo>
                  <a:pt x="319257" y="34361"/>
                </a:lnTo>
                <a:lnTo>
                  <a:pt x="315285" y="33043"/>
                </a:lnTo>
                <a:lnTo>
                  <a:pt x="309374" y="31061"/>
                </a:lnTo>
                <a:lnTo>
                  <a:pt x="302076" y="29733"/>
                </a:lnTo>
                <a:lnTo>
                  <a:pt x="293486" y="27751"/>
                </a:lnTo>
                <a:lnTo>
                  <a:pt x="284249" y="25769"/>
                </a:lnTo>
                <a:lnTo>
                  <a:pt x="274273" y="23786"/>
                </a:lnTo>
                <a:lnTo>
                  <a:pt x="263743" y="21804"/>
                </a:lnTo>
                <a:lnTo>
                  <a:pt x="252474" y="20486"/>
                </a:lnTo>
                <a:lnTo>
                  <a:pt x="241944" y="19158"/>
                </a:lnTo>
                <a:lnTo>
                  <a:pt x="231321" y="17840"/>
                </a:lnTo>
                <a:lnTo>
                  <a:pt x="221438" y="17176"/>
                </a:lnTo>
                <a:lnTo>
                  <a:pt x="211462" y="16521"/>
                </a:lnTo>
                <a:lnTo>
                  <a:pt x="202871" y="17176"/>
                </a:lnTo>
                <a:lnTo>
                  <a:pt x="195666" y="17840"/>
                </a:lnTo>
                <a:lnTo>
                  <a:pt x="191695" y="19158"/>
                </a:lnTo>
                <a:lnTo>
                  <a:pt x="187723" y="20486"/>
                </a:lnTo>
                <a:lnTo>
                  <a:pt x="183104" y="21150"/>
                </a:lnTo>
                <a:lnTo>
                  <a:pt x="179132" y="21150"/>
                </a:lnTo>
                <a:lnTo>
                  <a:pt x="174514" y="21804"/>
                </a:lnTo>
                <a:lnTo>
                  <a:pt x="170542" y="21804"/>
                </a:lnTo>
                <a:lnTo>
                  <a:pt x="166570" y="22468"/>
                </a:lnTo>
                <a:lnTo>
                  <a:pt x="163245" y="23132"/>
                </a:lnTo>
                <a:lnTo>
                  <a:pt x="156686" y="22468"/>
                </a:lnTo>
                <a:lnTo>
                  <a:pt x="150036" y="21150"/>
                </a:lnTo>
                <a:lnTo>
                  <a:pt x="144124" y="18503"/>
                </a:lnTo>
                <a:lnTo>
                  <a:pt x="138120" y="15194"/>
                </a:lnTo>
                <a:lnTo>
                  <a:pt x="132208" y="11229"/>
                </a:lnTo>
                <a:lnTo>
                  <a:pt x="126943" y="7928"/>
                </a:lnTo>
                <a:lnTo>
                  <a:pt x="121586" y="3964"/>
                </a:lnTo>
                <a:lnTo>
                  <a:pt x="115674" y="0"/>
                </a:lnTo>
                <a:lnTo>
                  <a:pt x="108377" y="0"/>
                </a:lnTo>
                <a:lnTo>
                  <a:pt x="99787" y="663"/>
                </a:lnTo>
                <a:lnTo>
                  <a:pt x="91196" y="1982"/>
                </a:lnTo>
                <a:lnTo>
                  <a:pt x="81313" y="4628"/>
                </a:lnTo>
                <a:lnTo>
                  <a:pt x="72076" y="7265"/>
                </a:lnTo>
                <a:lnTo>
                  <a:pt x="62127" y="10575"/>
                </a:lnTo>
                <a:lnTo>
                  <a:pt x="52872" y="14539"/>
                </a:lnTo>
                <a:lnTo>
                  <a:pt x="43617" y="18503"/>
                </a:lnTo>
                <a:lnTo>
                  <a:pt x="34370" y="23132"/>
                </a:lnTo>
                <a:lnTo>
                  <a:pt x="26436" y="27096"/>
                </a:lnTo>
                <a:lnTo>
                  <a:pt x="19166" y="31715"/>
                </a:lnTo>
                <a:lnTo>
                  <a:pt x="12553" y="35680"/>
                </a:lnTo>
                <a:lnTo>
                  <a:pt x="7269" y="38990"/>
                </a:lnTo>
                <a:lnTo>
                  <a:pt x="3297" y="42290"/>
                </a:lnTo>
                <a:lnTo>
                  <a:pt x="655" y="44936"/>
                </a:lnTo>
                <a:lnTo>
                  <a:pt x="0" y="46919"/>
                </a:lnTo>
                <a:lnTo>
                  <a:pt x="7269" y="46919"/>
                </a:lnTo>
                <a:lnTo>
                  <a:pt x="15194" y="46255"/>
                </a:lnTo>
                <a:lnTo>
                  <a:pt x="22473" y="45591"/>
                </a:lnTo>
                <a:lnTo>
                  <a:pt x="29743" y="44273"/>
                </a:lnTo>
                <a:lnTo>
                  <a:pt x="37012" y="43609"/>
                </a:lnTo>
                <a:lnTo>
                  <a:pt x="44947" y="41626"/>
                </a:lnTo>
                <a:lnTo>
                  <a:pt x="51551" y="40308"/>
                </a:lnTo>
                <a:lnTo>
                  <a:pt x="58821" y="38326"/>
                </a:lnTo>
                <a:lnTo>
                  <a:pt x="63448" y="37662"/>
                </a:lnTo>
                <a:lnTo>
                  <a:pt x="68104" y="37007"/>
                </a:lnTo>
                <a:lnTo>
                  <a:pt x="72722" y="37007"/>
                </a:lnTo>
                <a:lnTo>
                  <a:pt x="77341" y="37662"/>
                </a:lnTo>
                <a:lnTo>
                  <a:pt x="81959" y="38990"/>
                </a:lnTo>
                <a:lnTo>
                  <a:pt x="86578" y="40308"/>
                </a:lnTo>
                <a:lnTo>
                  <a:pt x="91196" y="41626"/>
                </a:lnTo>
                <a:lnTo>
                  <a:pt x="95168" y="42954"/>
                </a:lnTo>
                <a:lnTo>
                  <a:pt x="98493" y="46255"/>
                </a:lnTo>
                <a:lnTo>
                  <a:pt x="99787" y="50219"/>
                </a:lnTo>
                <a:lnTo>
                  <a:pt x="99787" y="54848"/>
                </a:lnTo>
                <a:lnTo>
                  <a:pt x="100433" y="59467"/>
                </a:lnTo>
                <a:close/>
              </a:path>
            </a:pathLst>
          </a:custGeom>
          <a:solidFill>
            <a:srgbClr val="000000"/>
          </a:solidFill>
        </p:spPr>
        <p:txBody>
          <a:bodyPr wrap="square" lIns="0" tIns="0" rIns="0" bIns="0" rtlCol="0">
            <a:noAutofit/>
          </a:bodyPr>
          <a:lstStyle/>
          <a:p>
            <a:endParaRPr/>
          </a:p>
        </p:txBody>
      </p:sp>
      <p:sp>
        <p:nvSpPr>
          <p:cNvPr id="214" name="object 214"/>
          <p:cNvSpPr/>
          <p:nvPr/>
        </p:nvSpPr>
        <p:spPr>
          <a:xfrm>
            <a:off x="8332261" y="6515099"/>
            <a:ext cx="243209" cy="128850"/>
          </a:xfrm>
          <a:custGeom>
            <a:avLst/>
            <a:gdLst/>
            <a:ahLst/>
            <a:cxnLst/>
            <a:rect l="l" t="t" r="r" b="b"/>
            <a:pathLst>
              <a:path w="243209" h="128850">
                <a:moveTo>
                  <a:pt x="35747" y="128850"/>
                </a:moveTo>
                <a:lnTo>
                  <a:pt x="37040" y="122243"/>
                </a:lnTo>
                <a:lnTo>
                  <a:pt x="38980" y="116956"/>
                </a:lnTo>
                <a:lnTo>
                  <a:pt x="40365" y="111670"/>
                </a:lnTo>
                <a:lnTo>
                  <a:pt x="41658" y="107706"/>
                </a:lnTo>
                <a:lnTo>
                  <a:pt x="46923" y="98455"/>
                </a:lnTo>
                <a:lnTo>
                  <a:pt x="51542" y="90526"/>
                </a:lnTo>
                <a:lnTo>
                  <a:pt x="56899" y="82596"/>
                </a:lnTo>
                <a:lnTo>
                  <a:pt x="62811" y="75328"/>
                </a:lnTo>
                <a:lnTo>
                  <a:pt x="68076" y="69382"/>
                </a:lnTo>
                <a:lnTo>
                  <a:pt x="74080" y="63434"/>
                </a:lnTo>
                <a:lnTo>
                  <a:pt x="79992" y="58148"/>
                </a:lnTo>
                <a:lnTo>
                  <a:pt x="85903" y="53523"/>
                </a:lnTo>
                <a:lnTo>
                  <a:pt x="93201" y="48236"/>
                </a:lnTo>
                <a:lnTo>
                  <a:pt x="101144" y="43612"/>
                </a:lnTo>
                <a:lnTo>
                  <a:pt x="109088" y="39644"/>
                </a:lnTo>
                <a:lnTo>
                  <a:pt x="117679" y="35680"/>
                </a:lnTo>
                <a:lnTo>
                  <a:pt x="126269" y="32379"/>
                </a:lnTo>
                <a:lnTo>
                  <a:pt x="134859" y="29733"/>
                </a:lnTo>
                <a:lnTo>
                  <a:pt x="144096" y="27096"/>
                </a:lnTo>
                <a:lnTo>
                  <a:pt x="153333" y="24450"/>
                </a:lnTo>
                <a:lnTo>
                  <a:pt x="163309" y="22468"/>
                </a:lnTo>
                <a:lnTo>
                  <a:pt x="173193" y="20486"/>
                </a:lnTo>
                <a:lnTo>
                  <a:pt x="183723" y="18503"/>
                </a:lnTo>
                <a:lnTo>
                  <a:pt x="194992" y="16521"/>
                </a:lnTo>
                <a:lnTo>
                  <a:pt x="206261" y="15194"/>
                </a:lnTo>
                <a:lnTo>
                  <a:pt x="218177" y="13211"/>
                </a:lnTo>
                <a:lnTo>
                  <a:pt x="230739" y="11893"/>
                </a:lnTo>
                <a:lnTo>
                  <a:pt x="243209" y="9911"/>
                </a:lnTo>
                <a:lnTo>
                  <a:pt x="243209" y="7928"/>
                </a:lnTo>
                <a:lnTo>
                  <a:pt x="237297" y="3964"/>
                </a:lnTo>
                <a:lnTo>
                  <a:pt x="230739" y="1982"/>
                </a:lnTo>
                <a:lnTo>
                  <a:pt x="220763" y="663"/>
                </a:lnTo>
                <a:lnTo>
                  <a:pt x="206261" y="0"/>
                </a:lnTo>
                <a:lnTo>
                  <a:pt x="187695" y="0"/>
                </a:lnTo>
                <a:lnTo>
                  <a:pt x="163956" y="663"/>
                </a:lnTo>
                <a:lnTo>
                  <a:pt x="153980" y="1318"/>
                </a:lnTo>
                <a:lnTo>
                  <a:pt x="144743" y="2646"/>
                </a:lnTo>
                <a:lnTo>
                  <a:pt x="134859" y="4628"/>
                </a:lnTo>
                <a:lnTo>
                  <a:pt x="125622" y="6610"/>
                </a:lnTo>
                <a:lnTo>
                  <a:pt x="117032" y="9247"/>
                </a:lnTo>
                <a:lnTo>
                  <a:pt x="108442" y="12557"/>
                </a:lnTo>
                <a:lnTo>
                  <a:pt x="99851" y="15857"/>
                </a:lnTo>
                <a:lnTo>
                  <a:pt x="91907" y="19158"/>
                </a:lnTo>
                <a:lnTo>
                  <a:pt x="83964" y="23132"/>
                </a:lnTo>
                <a:lnTo>
                  <a:pt x="76020" y="27751"/>
                </a:lnTo>
                <a:lnTo>
                  <a:pt x="68723" y="32379"/>
                </a:lnTo>
                <a:lnTo>
                  <a:pt x="61518" y="37662"/>
                </a:lnTo>
                <a:lnTo>
                  <a:pt x="54867" y="42950"/>
                </a:lnTo>
                <a:lnTo>
                  <a:pt x="48955" y="48897"/>
                </a:lnTo>
                <a:lnTo>
                  <a:pt x="42951" y="54844"/>
                </a:lnTo>
                <a:lnTo>
                  <a:pt x="37040" y="60792"/>
                </a:lnTo>
                <a:lnTo>
                  <a:pt x="31775" y="67398"/>
                </a:lnTo>
                <a:lnTo>
                  <a:pt x="26417" y="74667"/>
                </a:lnTo>
                <a:lnTo>
                  <a:pt x="21152" y="82596"/>
                </a:lnTo>
                <a:lnTo>
                  <a:pt x="16534" y="91186"/>
                </a:lnTo>
                <a:lnTo>
                  <a:pt x="11915" y="99776"/>
                </a:lnTo>
                <a:lnTo>
                  <a:pt x="7943" y="109027"/>
                </a:lnTo>
                <a:lnTo>
                  <a:pt x="3971" y="118939"/>
                </a:lnTo>
                <a:lnTo>
                  <a:pt x="0" y="128850"/>
                </a:lnTo>
                <a:lnTo>
                  <a:pt x="35747" y="128850"/>
                </a:lnTo>
                <a:close/>
              </a:path>
            </a:pathLst>
          </a:custGeom>
          <a:solidFill>
            <a:srgbClr val="000000"/>
          </a:solidFill>
        </p:spPr>
        <p:txBody>
          <a:bodyPr wrap="square" lIns="0" tIns="0" rIns="0" bIns="0" rtlCol="0">
            <a:noAutofit/>
          </a:bodyPr>
          <a:lstStyle/>
          <a:p>
            <a:endParaRPr/>
          </a:p>
        </p:txBody>
      </p:sp>
      <p:sp>
        <p:nvSpPr>
          <p:cNvPr id="215" name="object 215"/>
          <p:cNvSpPr/>
          <p:nvPr/>
        </p:nvSpPr>
        <p:spPr>
          <a:xfrm>
            <a:off x="8296606" y="6260700"/>
            <a:ext cx="23739" cy="32379"/>
          </a:xfrm>
          <a:custGeom>
            <a:avLst/>
            <a:gdLst/>
            <a:ahLst/>
            <a:cxnLst/>
            <a:rect l="l" t="t" r="r" b="b"/>
            <a:pathLst>
              <a:path w="23739" h="32379">
                <a:moveTo>
                  <a:pt x="0" y="19167"/>
                </a:moveTo>
                <a:lnTo>
                  <a:pt x="646" y="25114"/>
                </a:lnTo>
                <a:lnTo>
                  <a:pt x="2586" y="29742"/>
                </a:lnTo>
                <a:lnTo>
                  <a:pt x="6558" y="32379"/>
                </a:lnTo>
                <a:lnTo>
                  <a:pt x="9236" y="32379"/>
                </a:lnTo>
                <a:lnTo>
                  <a:pt x="11915" y="31725"/>
                </a:lnTo>
                <a:lnTo>
                  <a:pt x="9236" y="29078"/>
                </a:lnTo>
                <a:lnTo>
                  <a:pt x="7943" y="25114"/>
                </a:lnTo>
                <a:lnTo>
                  <a:pt x="7297" y="21804"/>
                </a:lnTo>
                <a:lnTo>
                  <a:pt x="7943" y="17185"/>
                </a:lnTo>
                <a:lnTo>
                  <a:pt x="10530" y="12557"/>
                </a:lnTo>
                <a:lnTo>
                  <a:pt x="13855" y="9256"/>
                </a:lnTo>
                <a:lnTo>
                  <a:pt x="18473" y="7274"/>
                </a:lnTo>
                <a:lnTo>
                  <a:pt x="23739" y="7928"/>
                </a:lnTo>
                <a:lnTo>
                  <a:pt x="22445" y="5292"/>
                </a:lnTo>
                <a:lnTo>
                  <a:pt x="21152" y="2646"/>
                </a:lnTo>
                <a:lnTo>
                  <a:pt x="19120" y="663"/>
                </a:lnTo>
                <a:lnTo>
                  <a:pt x="17180" y="0"/>
                </a:lnTo>
                <a:lnTo>
                  <a:pt x="12562" y="0"/>
                </a:lnTo>
                <a:lnTo>
                  <a:pt x="7943" y="1982"/>
                </a:lnTo>
                <a:lnTo>
                  <a:pt x="3971" y="6610"/>
                </a:lnTo>
                <a:lnTo>
                  <a:pt x="1293" y="12557"/>
                </a:lnTo>
                <a:lnTo>
                  <a:pt x="0" y="19167"/>
                </a:lnTo>
                <a:close/>
              </a:path>
            </a:pathLst>
          </a:custGeom>
          <a:solidFill>
            <a:srgbClr val="000000"/>
          </a:solidFill>
        </p:spPr>
        <p:txBody>
          <a:bodyPr wrap="square" lIns="0" tIns="0" rIns="0" bIns="0" rtlCol="0">
            <a:noAutofit/>
          </a:bodyPr>
          <a:lstStyle/>
          <a:p>
            <a:endParaRPr/>
          </a:p>
        </p:txBody>
      </p:sp>
      <p:sp>
        <p:nvSpPr>
          <p:cNvPr id="216" name="object 216"/>
          <p:cNvSpPr/>
          <p:nvPr/>
        </p:nvSpPr>
        <p:spPr>
          <a:xfrm>
            <a:off x="8320345" y="6228329"/>
            <a:ext cx="23831" cy="33034"/>
          </a:xfrm>
          <a:custGeom>
            <a:avLst/>
            <a:gdLst/>
            <a:ahLst/>
            <a:cxnLst/>
            <a:rect l="l" t="t" r="r" b="b"/>
            <a:pathLst>
              <a:path w="23831" h="33034">
                <a:moveTo>
                  <a:pt x="0" y="19158"/>
                </a:moveTo>
                <a:lnTo>
                  <a:pt x="1385" y="25105"/>
                </a:lnTo>
                <a:lnTo>
                  <a:pt x="3325" y="29733"/>
                </a:lnTo>
                <a:lnTo>
                  <a:pt x="7297" y="32370"/>
                </a:lnTo>
                <a:lnTo>
                  <a:pt x="9975" y="33034"/>
                </a:lnTo>
                <a:lnTo>
                  <a:pt x="12562" y="32370"/>
                </a:lnTo>
                <a:lnTo>
                  <a:pt x="9975" y="29733"/>
                </a:lnTo>
                <a:lnTo>
                  <a:pt x="7943" y="25769"/>
                </a:lnTo>
                <a:lnTo>
                  <a:pt x="7297" y="21804"/>
                </a:lnTo>
                <a:lnTo>
                  <a:pt x="7943" y="17176"/>
                </a:lnTo>
                <a:lnTo>
                  <a:pt x="10622" y="12548"/>
                </a:lnTo>
                <a:lnTo>
                  <a:pt x="14594" y="9911"/>
                </a:lnTo>
                <a:lnTo>
                  <a:pt x="19212" y="7928"/>
                </a:lnTo>
                <a:lnTo>
                  <a:pt x="23831" y="8583"/>
                </a:lnTo>
                <a:lnTo>
                  <a:pt x="23184" y="5946"/>
                </a:lnTo>
                <a:lnTo>
                  <a:pt x="21891" y="3300"/>
                </a:lnTo>
                <a:lnTo>
                  <a:pt x="19859" y="1318"/>
                </a:lnTo>
                <a:lnTo>
                  <a:pt x="17919" y="0"/>
                </a:lnTo>
                <a:lnTo>
                  <a:pt x="13301" y="0"/>
                </a:lnTo>
                <a:lnTo>
                  <a:pt x="8590" y="1982"/>
                </a:lnTo>
                <a:lnTo>
                  <a:pt x="4618" y="6601"/>
                </a:lnTo>
                <a:lnTo>
                  <a:pt x="1385" y="12548"/>
                </a:lnTo>
                <a:lnTo>
                  <a:pt x="0" y="19158"/>
                </a:lnTo>
                <a:close/>
              </a:path>
            </a:pathLst>
          </a:custGeom>
          <a:solidFill>
            <a:srgbClr val="000000"/>
          </a:solidFill>
        </p:spPr>
        <p:txBody>
          <a:bodyPr wrap="square" lIns="0" tIns="0" rIns="0" bIns="0" rtlCol="0">
            <a:noAutofit/>
          </a:bodyPr>
          <a:lstStyle/>
          <a:p>
            <a:endParaRPr/>
          </a:p>
        </p:txBody>
      </p:sp>
      <p:sp>
        <p:nvSpPr>
          <p:cNvPr id="217" name="object 217"/>
          <p:cNvSpPr/>
          <p:nvPr/>
        </p:nvSpPr>
        <p:spPr>
          <a:xfrm>
            <a:off x="8348148" y="6196604"/>
            <a:ext cx="23092" cy="32379"/>
          </a:xfrm>
          <a:custGeom>
            <a:avLst/>
            <a:gdLst/>
            <a:ahLst/>
            <a:cxnLst/>
            <a:rect l="l" t="t" r="r" b="b"/>
            <a:pathLst>
              <a:path w="23092" h="32379">
                <a:moveTo>
                  <a:pt x="9236" y="29078"/>
                </a:moveTo>
                <a:lnTo>
                  <a:pt x="7297" y="25114"/>
                </a:lnTo>
                <a:lnTo>
                  <a:pt x="7297" y="21813"/>
                </a:lnTo>
                <a:lnTo>
                  <a:pt x="7943" y="17185"/>
                </a:lnTo>
                <a:lnTo>
                  <a:pt x="10530" y="12557"/>
                </a:lnTo>
                <a:lnTo>
                  <a:pt x="13855" y="9256"/>
                </a:lnTo>
                <a:lnTo>
                  <a:pt x="18473" y="7274"/>
                </a:lnTo>
                <a:lnTo>
                  <a:pt x="23092" y="7938"/>
                </a:lnTo>
                <a:lnTo>
                  <a:pt x="22445" y="5292"/>
                </a:lnTo>
                <a:lnTo>
                  <a:pt x="21152" y="2646"/>
                </a:lnTo>
                <a:lnTo>
                  <a:pt x="19120" y="663"/>
                </a:lnTo>
                <a:lnTo>
                  <a:pt x="17180" y="0"/>
                </a:lnTo>
                <a:lnTo>
                  <a:pt x="12562" y="0"/>
                </a:lnTo>
                <a:lnTo>
                  <a:pt x="7943" y="1991"/>
                </a:lnTo>
                <a:lnTo>
                  <a:pt x="3971" y="6610"/>
                </a:lnTo>
                <a:lnTo>
                  <a:pt x="1293" y="12557"/>
                </a:lnTo>
                <a:lnTo>
                  <a:pt x="0" y="19167"/>
                </a:lnTo>
                <a:lnTo>
                  <a:pt x="646" y="25114"/>
                </a:lnTo>
                <a:lnTo>
                  <a:pt x="2678" y="29742"/>
                </a:lnTo>
                <a:lnTo>
                  <a:pt x="6558" y="32379"/>
                </a:lnTo>
                <a:lnTo>
                  <a:pt x="9236" y="32379"/>
                </a:lnTo>
                <a:lnTo>
                  <a:pt x="11915" y="31725"/>
                </a:lnTo>
                <a:lnTo>
                  <a:pt x="9236" y="29078"/>
                </a:lnTo>
                <a:close/>
              </a:path>
            </a:pathLst>
          </a:custGeom>
          <a:solidFill>
            <a:srgbClr val="000000"/>
          </a:solidFill>
        </p:spPr>
        <p:txBody>
          <a:bodyPr wrap="square" lIns="0" tIns="0" rIns="0" bIns="0" rtlCol="0">
            <a:noAutofit/>
          </a:bodyPr>
          <a:lstStyle/>
          <a:p>
            <a:endParaRPr/>
          </a:p>
        </p:txBody>
      </p:sp>
      <p:sp>
        <p:nvSpPr>
          <p:cNvPr id="218" name="object 218"/>
          <p:cNvSpPr/>
          <p:nvPr/>
        </p:nvSpPr>
        <p:spPr>
          <a:xfrm>
            <a:off x="8556996" y="6098811"/>
            <a:ext cx="63458" cy="30397"/>
          </a:xfrm>
          <a:custGeom>
            <a:avLst/>
            <a:gdLst/>
            <a:ahLst/>
            <a:cxnLst/>
            <a:rect l="l" t="t" r="r" b="b"/>
            <a:pathLst>
              <a:path w="63458" h="30397">
                <a:moveTo>
                  <a:pt x="6650" y="19167"/>
                </a:moveTo>
                <a:lnTo>
                  <a:pt x="62811" y="30397"/>
                </a:lnTo>
                <a:lnTo>
                  <a:pt x="63458" y="13221"/>
                </a:lnTo>
                <a:lnTo>
                  <a:pt x="0" y="0"/>
                </a:lnTo>
                <a:lnTo>
                  <a:pt x="6650" y="19167"/>
                </a:lnTo>
                <a:close/>
              </a:path>
            </a:pathLst>
          </a:custGeom>
          <a:solidFill>
            <a:srgbClr val="000000"/>
          </a:solidFill>
        </p:spPr>
        <p:txBody>
          <a:bodyPr wrap="square" lIns="0" tIns="0" rIns="0" bIns="0" rtlCol="0">
            <a:noAutofit/>
          </a:bodyPr>
          <a:lstStyle/>
          <a:p>
            <a:endParaRPr/>
          </a:p>
        </p:txBody>
      </p:sp>
      <p:sp>
        <p:nvSpPr>
          <p:cNvPr id="219" name="object 219"/>
          <p:cNvSpPr/>
          <p:nvPr/>
        </p:nvSpPr>
        <p:spPr>
          <a:xfrm>
            <a:off x="7305801" y="5857632"/>
            <a:ext cx="234646" cy="786317"/>
          </a:xfrm>
          <a:custGeom>
            <a:avLst/>
            <a:gdLst/>
            <a:ahLst/>
            <a:cxnLst/>
            <a:rect l="l" t="t" r="r" b="b"/>
            <a:pathLst>
              <a:path w="234646" h="786317">
                <a:moveTo>
                  <a:pt x="174495" y="485666"/>
                </a:moveTo>
                <a:lnTo>
                  <a:pt x="181765" y="508789"/>
                </a:lnTo>
                <a:lnTo>
                  <a:pt x="189034" y="532585"/>
                </a:lnTo>
                <a:lnTo>
                  <a:pt x="196304" y="555708"/>
                </a:lnTo>
                <a:lnTo>
                  <a:pt x="202252" y="575531"/>
                </a:lnTo>
                <a:lnTo>
                  <a:pt x="206880" y="590070"/>
                </a:lnTo>
                <a:lnTo>
                  <a:pt x="208866" y="597335"/>
                </a:lnTo>
                <a:lnTo>
                  <a:pt x="206880" y="603282"/>
                </a:lnTo>
                <a:lnTo>
                  <a:pt x="200931" y="618485"/>
                </a:lnTo>
                <a:lnTo>
                  <a:pt x="192341" y="642272"/>
                </a:lnTo>
                <a:lnTo>
                  <a:pt x="182430" y="670024"/>
                </a:lnTo>
                <a:lnTo>
                  <a:pt x="172509" y="701078"/>
                </a:lnTo>
                <a:lnTo>
                  <a:pt x="163254" y="732795"/>
                </a:lnTo>
                <a:lnTo>
                  <a:pt x="155984" y="761868"/>
                </a:lnTo>
                <a:lnTo>
                  <a:pt x="152022" y="786317"/>
                </a:lnTo>
                <a:lnTo>
                  <a:pt x="195648" y="786317"/>
                </a:lnTo>
                <a:lnTo>
                  <a:pt x="197625" y="766494"/>
                </a:lnTo>
                <a:lnTo>
                  <a:pt x="201597" y="740724"/>
                </a:lnTo>
                <a:lnTo>
                  <a:pt x="207545" y="712311"/>
                </a:lnTo>
                <a:lnTo>
                  <a:pt x="213494" y="683899"/>
                </a:lnTo>
                <a:lnTo>
                  <a:pt x="219442" y="656803"/>
                </a:lnTo>
                <a:lnTo>
                  <a:pt x="224726" y="634343"/>
                </a:lnTo>
                <a:lnTo>
                  <a:pt x="228689" y="619140"/>
                </a:lnTo>
                <a:lnTo>
                  <a:pt x="230019" y="613193"/>
                </a:lnTo>
                <a:lnTo>
                  <a:pt x="228033" y="597999"/>
                </a:lnTo>
                <a:lnTo>
                  <a:pt x="222084" y="573549"/>
                </a:lnTo>
                <a:lnTo>
                  <a:pt x="213494" y="543151"/>
                </a:lnTo>
                <a:lnTo>
                  <a:pt x="202917" y="508789"/>
                </a:lnTo>
                <a:lnTo>
                  <a:pt x="191676" y="473109"/>
                </a:lnTo>
                <a:lnTo>
                  <a:pt x="181765" y="438093"/>
                </a:lnTo>
                <a:lnTo>
                  <a:pt x="173830" y="407031"/>
                </a:lnTo>
                <a:lnTo>
                  <a:pt x="169202" y="381262"/>
                </a:lnTo>
                <a:lnTo>
                  <a:pt x="170533" y="334352"/>
                </a:lnTo>
                <a:lnTo>
                  <a:pt x="177137" y="281487"/>
                </a:lnTo>
                <a:lnTo>
                  <a:pt x="187048" y="226648"/>
                </a:lnTo>
                <a:lnTo>
                  <a:pt x="199611" y="173127"/>
                </a:lnTo>
                <a:lnTo>
                  <a:pt x="212173" y="125544"/>
                </a:lnTo>
                <a:lnTo>
                  <a:pt x="223405" y="86563"/>
                </a:lnTo>
                <a:lnTo>
                  <a:pt x="231340" y="60130"/>
                </a:lnTo>
                <a:lnTo>
                  <a:pt x="234646" y="50883"/>
                </a:lnTo>
                <a:lnTo>
                  <a:pt x="231995" y="50219"/>
                </a:lnTo>
                <a:lnTo>
                  <a:pt x="224070" y="48901"/>
                </a:lnTo>
                <a:lnTo>
                  <a:pt x="212829" y="46255"/>
                </a:lnTo>
                <a:lnTo>
                  <a:pt x="197625" y="42954"/>
                </a:lnTo>
                <a:lnTo>
                  <a:pt x="179779" y="38990"/>
                </a:lnTo>
                <a:lnTo>
                  <a:pt x="159956" y="35025"/>
                </a:lnTo>
                <a:lnTo>
                  <a:pt x="138804" y="30397"/>
                </a:lnTo>
                <a:lnTo>
                  <a:pt x="116986" y="25114"/>
                </a:lnTo>
                <a:lnTo>
                  <a:pt x="95177" y="20486"/>
                </a:lnTo>
                <a:lnTo>
                  <a:pt x="74027" y="15857"/>
                </a:lnTo>
                <a:lnTo>
                  <a:pt x="54198" y="11893"/>
                </a:lnTo>
                <a:lnTo>
                  <a:pt x="36353" y="7928"/>
                </a:lnTo>
                <a:lnTo>
                  <a:pt x="21812" y="4628"/>
                </a:lnTo>
                <a:lnTo>
                  <a:pt x="9914" y="1982"/>
                </a:lnTo>
                <a:lnTo>
                  <a:pt x="2643" y="663"/>
                </a:lnTo>
                <a:lnTo>
                  <a:pt x="0" y="0"/>
                </a:lnTo>
                <a:lnTo>
                  <a:pt x="660" y="13875"/>
                </a:lnTo>
                <a:lnTo>
                  <a:pt x="210187" y="58148"/>
                </a:lnTo>
                <a:lnTo>
                  <a:pt x="206224" y="61449"/>
                </a:lnTo>
                <a:lnTo>
                  <a:pt x="200931" y="64759"/>
                </a:lnTo>
                <a:lnTo>
                  <a:pt x="196304" y="69378"/>
                </a:lnTo>
                <a:lnTo>
                  <a:pt x="191020" y="73342"/>
                </a:lnTo>
                <a:lnTo>
                  <a:pt x="186392" y="77307"/>
                </a:lnTo>
                <a:lnTo>
                  <a:pt x="182430" y="81271"/>
                </a:lnTo>
                <a:lnTo>
                  <a:pt x="179779" y="83917"/>
                </a:lnTo>
                <a:lnTo>
                  <a:pt x="178458" y="85236"/>
                </a:lnTo>
                <a:lnTo>
                  <a:pt x="0" y="42954"/>
                </a:lnTo>
                <a:lnTo>
                  <a:pt x="660" y="59467"/>
                </a:lnTo>
                <a:lnTo>
                  <a:pt x="167882" y="99121"/>
                </a:lnTo>
                <a:lnTo>
                  <a:pt x="159291" y="112332"/>
                </a:lnTo>
                <a:lnTo>
                  <a:pt x="149380" y="127527"/>
                </a:lnTo>
                <a:lnTo>
                  <a:pt x="139459" y="144712"/>
                </a:lnTo>
                <a:lnTo>
                  <a:pt x="128227" y="163871"/>
                </a:lnTo>
                <a:lnTo>
                  <a:pt x="116986" y="183693"/>
                </a:lnTo>
                <a:lnTo>
                  <a:pt x="105754" y="204179"/>
                </a:lnTo>
                <a:lnTo>
                  <a:pt x="94518" y="225320"/>
                </a:lnTo>
                <a:lnTo>
                  <a:pt x="83281" y="246470"/>
                </a:lnTo>
                <a:lnTo>
                  <a:pt x="72706" y="266956"/>
                </a:lnTo>
                <a:lnTo>
                  <a:pt x="62130" y="286779"/>
                </a:lnTo>
                <a:lnTo>
                  <a:pt x="52877" y="305273"/>
                </a:lnTo>
                <a:lnTo>
                  <a:pt x="44945" y="321795"/>
                </a:lnTo>
                <a:lnTo>
                  <a:pt x="37674" y="336989"/>
                </a:lnTo>
                <a:lnTo>
                  <a:pt x="31726" y="349546"/>
                </a:lnTo>
                <a:lnTo>
                  <a:pt x="27099" y="360121"/>
                </a:lnTo>
                <a:lnTo>
                  <a:pt x="24455" y="366732"/>
                </a:lnTo>
                <a:lnTo>
                  <a:pt x="21150" y="382590"/>
                </a:lnTo>
                <a:lnTo>
                  <a:pt x="19829" y="399766"/>
                </a:lnTo>
                <a:lnTo>
                  <a:pt x="21150" y="418270"/>
                </a:lnTo>
                <a:lnTo>
                  <a:pt x="23794" y="435446"/>
                </a:lnTo>
                <a:lnTo>
                  <a:pt x="28421" y="451968"/>
                </a:lnTo>
                <a:lnTo>
                  <a:pt x="33709" y="466508"/>
                </a:lnTo>
                <a:lnTo>
                  <a:pt x="40318" y="477737"/>
                </a:lnTo>
                <a:lnTo>
                  <a:pt x="47589" y="484348"/>
                </a:lnTo>
                <a:lnTo>
                  <a:pt x="60808" y="490949"/>
                </a:lnTo>
                <a:lnTo>
                  <a:pt x="74027" y="494259"/>
                </a:lnTo>
                <a:lnTo>
                  <a:pt x="87908" y="495577"/>
                </a:lnTo>
                <a:lnTo>
                  <a:pt x="101126" y="494914"/>
                </a:lnTo>
                <a:lnTo>
                  <a:pt x="114344" y="492931"/>
                </a:lnTo>
                <a:lnTo>
                  <a:pt x="126241" y="490295"/>
                </a:lnTo>
                <a:lnTo>
                  <a:pt x="136818" y="486985"/>
                </a:lnTo>
                <a:lnTo>
                  <a:pt x="146073" y="483684"/>
                </a:lnTo>
                <a:lnTo>
                  <a:pt x="141445" y="460561"/>
                </a:lnTo>
                <a:lnTo>
                  <a:pt x="136162" y="464525"/>
                </a:lnTo>
                <a:lnTo>
                  <a:pt x="128883" y="469145"/>
                </a:lnTo>
                <a:lnTo>
                  <a:pt x="119637" y="473109"/>
                </a:lnTo>
                <a:lnTo>
                  <a:pt x="109061" y="476419"/>
                </a:lnTo>
                <a:lnTo>
                  <a:pt x="96498" y="477737"/>
                </a:lnTo>
                <a:lnTo>
                  <a:pt x="83281" y="477073"/>
                </a:lnTo>
                <a:lnTo>
                  <a:pt x="68079" y="473773"/>
                </a:lnTo>
                <a:lnTo>
                  <a:pt x="52216" y="466508"/>
                </a:lnTo>
                <a:lnTo>
                  <a:pt x="42963" y="443375"/>
                </a:lnTo>
                <a:lnTo>
                  <a:pt x="40979" y="420252"/>
                </a:lnTo>
                <a:lnTo>
                  <a:pt x="44284" y="397120"/>
                </a:lnTo>
                <a:lnTo>
                  <a:pt x="48911" y="375979"/>
                </a:lnTo>
                <a:lnTo>
                  <a:pt x="50893" y="366732"/>
                </a:lnTo>
                <a:lnTo>
                  <a:pt x="56182" y="354175"/>
                </a:lnTo>
                <a:lnTo>
                  <a:pt x="63452" y="337653"/>
                </a:lnTo>
                <a:lnTo>
                  <a:pt x="72044" y="318494"/>
                </a:lnTo>
                <a:lnTo>
                  <a:pt x="82620" y="297344"/>
                </a:lnTo>
                <a:lnTo>
                  <a:pt x="94518" y="274885"/>
                </a:lnTo>
                <a:lnTo>
                  <a:pt x="107740" y="250435"/>
                </a:lnTo>
                <a:lnTo>
                  <a:pt x="120958" y="225984"/>
                </a:lnTo>
                <a:lnTo>
                  <a:pt x="134832" y="201533"/>
                </a:lnTo>
                <a:lnTo>
                  <a:pt x="148059" y="177746"/>
                </a:lnTo>
                <a:lnTo>
                  <a:pt x="161277" y="155278"/>
                </a:lnTo>
                <a:lnTo>
                  <a:pt x="173830" y="134801"/>
                </a:lnTo>
                <a:lnTo>
                  <a:pt x="185072" y="116297"/>
                </a:lnTo>
                <a:lnTo>
                  <a:pt x="195648" y="100439"/>
                </a:lnTo>
                <a:lnTo>
                  <a:pt x="203573" y="88546"/>
                </a:lnTo>
                <a:lnTo>
                  <a:pt x="210187" y="80617"/>
                </a:lnTo>
                <a:lnTo>
                  <a:pt x="208201" y="87227"/>
                </a:lnTo>
                <a:lnTo>
                  <a:pt x="202917" y="104404"/>
                </a:lnTo>
                <a:lnTo>
                  <a:pt x="194983" y="130173"/>
                </a:lnTo>
                <a:lnTo>
                  <a:pt x="185727" y="160570"/>
                </a:lnTo>
                <a:lnTo>
                  <a:pt x="175816" y="193604"/>
                </a:lnTo>
                <a:lnTo>
                  <a:pt x="167226" y="225984"/>
                </a:lnTo>
                <a:lnTo>
                  <a:pt x="159291" y="255063"/>
                </a:lnTo>
                <a:lnTo>
                  <a:pt x="154663" y="278186"/>
                </a:lnTo>
                <a:lnTo>
                  <a:pt x="150701" y="305937"/>
                </a:lnTo>
                <a:lnTo>
                  <a:pt x="148715" y="332370"/>
                </a:lnTo>
                <a:lnTo>
                  <a:pt x="148715" y="356821"/>
                </a:lnTo>
                <a:lnTo>
                  <a:pt x="150036" y="379280"/>
                </a:lnTo>
                <a:lnTo>
                  <a:pt x="152687" y="400430"/>
                </a:lnTo>
                <a:lnTo>
                  <a:pt x="155984" y="418925"/>
                </a:lnTo>
                <a:lnTo>
                  <a:pt x="159291" y="435446"/>
                </a:lnTo>
                <a:lnTo>
                  <a:pt x="163254" y="448668"/>
                </a:lnTo>
                <a:lnTo>
                  <a:pt x="167882" y="464525"/>
                </a:lnTo>
                <a:lnTo>
                  <a:pt x="174495" y="485666"/>
                </a:lnTo>
                <a:close/>
              </a:path>
            </a:pathLst>
          </a:custGeom>
          <a:solidFill>
            <a:srgbClr val="000000"/>
          </a:solidFill>
        </p:spPr>
        <p:txBody>
          <a:bodyPr wrap="square" lIns="0" tIns="0" rIns="0" bIns="0" rtlCol="0">
            <a:noAutofit/>
          </a:bodyPr>
          <a:lstStyle/>
          <a:p>
            <a:endParaRPr/>
          </a:p>
        </p:txBody>
      </p:sp>
      <p:sp>
        <p:nvSpPr>
          <p:cNvPr id="220" name="object 220"/>
          <p:cNvSpPr/>
          <p:nvPr/>
        </p:nvSpPr>
        <p:spPr>
          <a:xfrm>
            <a:off x="7943633" y="5965337"/>
            <a:ext cx="676821" cy="679273"/>
          </a:xfrm>
          <a:custGeom>
            <a:avLst/>
            <a:gdLst/>
            <a:ahLst/>
            <a:cxnLst/>
            <a:rect l="l" t="t" r="r" b="b"/>
            <a:pathLst>
              <a:path w="676821" h="679273">
                <a:moveTo>
                  <a:pt x="230010" y="357475"/>
                </a:moveTo>
                <a:lnTo>
                  <a:pt x="233981" y="362104"/>
                </a:lnTo>
                <a:lnTo>
                  <a:pt x="238609" y="366732"/>
                </a:lnTo>
                <a:lnTo>
                  <a:pt x="243237" y="370033"/>
                </a:lnTo>
                <a:lnTo>
                  <a:pt x="249185" y="373333"/>
                </a:lnTo>
                <a:lnTo>
                  <a:pt x="254469" y="375316"/>
                </a:lnTo>
                <a:lnTo>
                  <a:pt x="259762" y="377298"/>
                </a:lnTo>
                <a:lnTo>
                  <a:pt x="265045" y="377962"/>
                </a:lnTo>
                <a:lnTo>
                  <a:pt x="274301" y="374661"/>
                </a:lnTo>
                <a:lnTo>
                  <a:pt x="278929" y="371351"/>
                </a:lnTo>
                <a:lnTo>
                  <a:pt x="281570" y="367387"/>
                </a:lnTo>
                <a:lnTo>
                  <a:pt x="283556" y="361440"/>
                </a:lnTo>
                <a:lnTo>
                  <a:pt x="281570" y="361440"/>
                </a:lnTo>
                <a:lnTo>
                  <a:pt x="277608" y="362767"/>
                </a:lnTo>
                <a:lnTo>
                  <a:pt x="272315" y="363422"/>
                </a:lnTo>
                <a:lnTo>
                  <a:pt x="265710" y="363422"/>
                </a:lnTo>
                <a:lnTo>
                  <a:pt x="258432" y="361440"/>
                </a:lnTo>
                <a:lnTo>
                  <a:pt x="251162" y="356157"/>
                </a:lnTo>
                <a:lnTo>
                  <a:pt x="244558" y="346910"/>
                </a:lnTo>
                <a:lnTo>
                  <a:pt x="238609" y="333034"/>
                </a:lnTo>
                <a:lnTo>
                  <a:pt x="232661" y="317167"/>
                </a:lnTo>
                <a:lnTo>
                  <a:pt x="230675" y="305937"/>
                </a:lnTo>
                <a:lnTo>
                  <a:pt x="229354" y="294044"/>
                </a:lnTo>
                <a:lnTo>
                  <a:pt x="227368" y="277522"/>
                </a:lnTo>
                <a:lnTo>
                  <a:pt x="228033" y="274885"/>
                </a:lnTo>
                <a:lnTo>
                  <a:pt x="231340" y="270257"/>
                </a:lnTo>
                <a:lnTo>
                  <a:pt x="235958" y="264974"/>
                </a:lnTo>
                <a:lnTo>
                  <a:pt x="242572" y="258363"/>
                </a:lnTo>
                <a:lnTo>
                  <a:pt x="249841" y="251098"/>
                </a:lnTo>
                <a:lnTo>
                  <a:pt x="258432" y="243169"/>
                </a:lnTo>
                <a:lnTo>
                  <a:pt x="267687" y="234577"/>
                </a:lnTo>
                <a:lnTo>
                  <a:pt x="278263" y="225984"/>
                </a:lnTo>
                <a:lnTo>
                  <a:pt x="288868" y="217391"/>
                </a:lnTo>
                <a:lnTo>
                  <a:pt x="299398" y="208144"/>
                </a:lnTo>
                <a:lnTo>
                  <a:pt x="310020" y="199551"/>
                </a:lnTo>
                <a:lnTo>
                  <a:pt x="319904" y="191622"/>
                </a:lnTo>
                <a:lnTo>
                  <a:pt x="329787" y="184357"/>
                </a:lnTo>
                <a:lnTo>
                  <a:pt x="339117" y="177092"/>
                </a:lnTo>
                <a:lnTo>
                  <a:pt x="346968" y="171145"/>
                </a:lnTo>
                <a:lnTo>
                  <a:pt x="353619" y="166517"/>
                </a:lnTo>
                <a:lnTo>
                  <a:pt x="366828" y="169163"/>
                </a:lnTo>
                <a:lnTo>
                  <a:pt x="382715" y="177746"/>
                </a:lnTo>
                <a:lnTo>
                  <a:pt x="399249" y="188985"/>
                </a:lnTo>
                <a:lnTo>
                  <a:pt x="415045" y="202861"/>
                </a:lnTo>
                <a:lnTo>
                  <a:pt x="430286" y="216736"/>
                </a:lnTo>
                <a:lnTo>
                  <a:pt x="442201" y="228630"/>
                </a:lnTo>
                <a:lnTo>
                  <a:pt x="450145" y="237877"/>
                </a:lnTo>
                <a:lnTo>
                  <a:pt x="452732" y="242506"/>
                </a:lnTo>
                <a:lnTo>
                  <a:pt x="444788" y="253081"/>
                </a:lnTo>
                <a:lnTo>
                  <a:pt x="434904" y="266292"/>
                </a:lnTo>
                <a:lnTo>
                  <a:pt x="422988" y="280832"/>
                </a:lnTo>
                <a:lnTo>
                  <a:pt x="409133" y="297344"/>
                </a:lnTo>
                <a:lnTo>
                  <a:pt x="393892" y="314530"/>
                </a:lnTo>
                <a:lnTo>
                  <a:pt x="378097" y="332370"/>
                </a:lnTo>
                <a:lnTo>
                  <a:pt x="362209" y="350874"/>
                </a:lnTo>
                <a:lnTo>
                  <a:pt x="345675" y="369369"/>
                </a:lnTo>
                <a:lnTo>
                  <a:pt x="329141" y="386554"/>
                </a:lnTo>
                <a:lnTo>
                  <a:pt x="313253" y="403731"/>
                </a:lnTo>
                <a:lnTo>
                  <a:pt x="298751" y="418934"/>
                </a:lnTo>
                <a:lnTo>
                  <a:pt x="284877" y="432810"/>
                </a:lnTo>
                <a:lnTo>
                  <a:pt x="272980" y="444039"/>
                </a:lnTo>
                <a:lnTo>
                  <a:pt x="263059" y="453287"/>
                </a:lnTo>
                <a:lnTo>
                  <a:pt x="255134" y="459897"/>
                </a:lnTo>
                <a:lnTo>
                  <a:pt x="249841" y="462543"/>
                </a:lnTo>
                <a:lnTo>
                  <a:pt x="236623" y="467162"/>
                </a:lnTo>
                <a:lnTo>
                  <a:pt x="222740" y="469808"/>
                </a:lnTo>
                <a:lnTo>
                  <a:pt x="208866" y="469145"/>
                </a:lnTo>
                <a:lnTo>
                  <a:pt x="195648" y="466508"/>
                </a:lnTo>
                <a:lnTo>
                  <a:pt x="182421" y="462543"/>
                </a:lnTo>
                <a:lnTo>
                  <a:pt x="169868" y="456596"/>
                </a:lnTo>
                <a:lnTo>
                  <a:pt x="157305" y="450650"/>
                </a:lnTo>
                <a:lnTo>
                  <a:pt x="146073" y="443375"/>
                </a:lnTo>
                <a:lnTo>
                  <a:pt x="138804" y="439411"/>
                </a:lnTo>
                <a:lnTo>
                  <a:pt x="130204" y="432810"/>
                </a:lnTo>
                <a:lnTo>
                  <a:pt x="121614" y="424881"/>
                </a:lnTo>
                <a:lnTo>
                  <a:pt x="112358" y="415624"/>
                </a:lnTo>
                <a:lnTo>
                  <a:pt x="103112" y="405713"/>
                </a:lnTo>
                <a:lnTo>
                  <a:pt x="93191" y="394483"/>
                </a:lnTo>
                <a:lnTo>
                  <a:pt x="83280" y="382590"/>
                </a:lnTo>
                <a:lnTo>
                  <a:pt x="73369" y="370696"/>
                </a:lnTo>
                <a:lnTo>
                  <a:pt x="62792" y="358803"/>
                </a:lnTo>
                <a:lnTo>
                  <a:pt x="52872" y="346910"/>
                </a:lnTo>
                <a:lnTo>
                  <a:pt x="42961" y="335671"/>
                </a:lnTo>
                <a:lnTo>
                  <a:pt x="33705" y="325105"/>
                </a:lnTo>
                <a:lnTo>
                  <a:pt x="24450" y="316512"/>
                </a:lnTo>
                <a:lnTo>
                  <a:pt x="15859" y="308583"/>
                </a:lnTo>
                <a:lnTo>
                  <a:pt x="7269" y="302637"/>
                </a:lnTo>
                <a:lnTo>
                  <a:pt x="0" y="298672"/>
                </a:lnTo>
                <a:lnTo>
                  <a:pt x="1320" y="300654"/>
                </a:lnTo>
                <a:lnTo>
                  <a:pt x="5283" y="306601"/>
                </a:lnTo>
                <a:lnTo>
                  <a:pt x="11897" y="315185"/>
                </a:lnTo>
                <a:lnTo>
                  <a:pt x="19831" y="327087"/>
                </a:lnTo>
                <a:lnTo>
                  <a:pt x="29743" y="340299"/>
                </a:lnTo>
                <a:lnTo>
                  <a:pt x="40319" y="355493"/>
                </a:lnTo>
                <a:lnTo>
                  <a:pt x="52216" y="371351"/>
                </a:lnTo>
                <a:lnTo>
                  <a:pt x="64113" y="387873"/>
                </a:lnTo>
                <a:lnTo>
                  <a:pt x="75346" y="405058"/>
                </a:lnTo>
                <a:lnTo>
                  <a:pt x="87243" y="420916"/>
                </a:lnTo>
                <a:lnTo>
                  <a:pt x="97819" y="436110"/>
                </a:lnTo>
                <a:lnTo>
                  <a:pt x="107740" y="449322"/>
                </a:lnTo>
                <a:lnTo>
                  <a:pt x="115665" y="460561"/>
                </a:lnTo>
                <a:lnTo>
                  <a:pt x="122279" y="469145"/>
                </a:lnTo>
                <a:lnTo>
                  <a:pt x="126241" y="475091"/>
                </a:lnTo>
                <a:lnTo>
                  <a:pt x="127562" y="477073"/>
                </a:lnTo>
                <a:lnTo>
                  <a:pt x="133511" y="498887"/>
                </a:lnTo>
                <a:lnTo>
                  <a:pt x="138804" y="527957"/>
                </a:lnTo>
                <a:lnTo>
                  <a:pt x="143431" y="560991"/>
                </a:lnTo>
                <a:lnTo>
                  <a:pt x="147394" y="594695"/>
                </a:lnTo>
                <a:lnTo>
                  <a:pt x="150701" y="627073"/>
                </a:lnTo>
                <a:lnTo>
                  <a:pt x="153343" y="653504"/>
                </a:lnTo>
                <a:lnTo>
                  <a:pt x="154663" y="672005"/>
                </a:lnTo>
                <a:lnTo>
                  <a:pt x="155329" y="678613"/>
                </a:lnTo>
                <a:lnTo>
                  <a:pt x="189699" y="679273"/>
                </a:lnTo>
                <a:lnTo>
                  <a:pt x="189034" y="671344"/>
                </a:lnTo>
                <a:lnTo>
                  <a:pt x="186392" y="650860"/>
                </a:lnTo>
                <a:lnTo>
                  <a:pt x="183751" y="621126"/>
                </a:lnTo>
                <a:lnTo>
                  <a:pt x="179779" y="587424"/>
                </a:lnTo>
                <a:lnTo>
                  <a:pt x="175816" y="553726"/>
                </a:lnTo>
                <a:lnTo>
                  <a:pt x="173174" y="523993"/>
                </a:lnTo>
                <a:lnTo>
                  <a:pt x="170523" y="502852"/>
                </a:lnTo>
                <a:lnTo>
                  <a:pt x="169868" y="494259"/>
                </a:lnTo>
                <a:lnTo>
                  <a:pt x="177137" y="496905"/>
                </a:lnTo>
                <a:lnTo>
                  <a:pt x="184407" y="499542"/>
                </a:lnTo>
                <a:lnTo>
                  <a:pt x="192341" y="501524"/>
                </a:lnTo>
                <a:lnTo>
                  <a:pt x="199611" y="502188"/>
                </a:lnTo>
                <a:lnTo>
                  <a:pt x="208201" y="502852"/>
                </a:lnTo>
                <a:lnTo>
                  <a:pt x="216791" y="502188"/>
                </a:lnTo>
                <a:lnTo>
                  <a:pt x="226712" y="500206"/>
                </a:lnTo>
                <a:lnTo>
                  <a:pt x="237288" y="497560"/>
                </a:lnTo>
                <a:lnTo>
                  <a:pt x="250506" y="491613"/>
                </a:lnTo>
                <a:lnTo>
                  <a:pt x="265710" y="482366"/>
                </a:lnTo>
                <a:lnTo>
                  <a:pt x="281570" y="469808"/>
                </a:lnTo>
                <a:lnTo>
                  <a:pt x="298751" y="454614"/>
                </a:lnTo>
                <a:lnTo>
                  <a:pt x="316578" y="438093"/>
                </a:lnTo>
                <a:lnTo>
                  <a:pt x="335145" y="418934"/>
                </a:lnTo>
                <a:lnTo>
                  <a:pt x="352972" y="399102"/>
                </a:lnTo>
                <a:lnTo>
                  <a:pt x="370800" y="379280"/>
                </a:lnTo>
                <a:lnTo>
                  <a:pt x="387334" y="358803"/>
                </a:lnTo>
                <a:lnTo>
                  <a:pt x="403221" y="338981"/>
                </a:lnTo>
                <a:lnTo>
                  <a:pt x="417723" y="320477"/>
                </a:lnTo>
                <a:lnTo>
                  <a:pt x="430932" y="303291"/>
                </a:lnTo>
                <a:lnTo>
                  <a:pt x="442201" y="288097"/>
                </a:lnTo>
                <a:lnTo>
                  <a:pt x="450792" y="275540"/>
                </a:lnTo>
                <a:lnTo>
                  <a:pt x="456703" y="266292"/>
                </a:lnTo>
                <a:lnTo>
                  <a:pt x="460029" y="261010"/>
                </a:lnTo>
                <a:lnTo>
                  <a:pt x="467326" y="251098"/>
                </a:lnTo>
                <a:lnTo>
                  <a:pt x="471298" y="243824"/>
                </a:lnTo>
                <a:lnTo>
                  <a:pt x="473238" y="239205"/>
                </a:lnTo>
                <a:lnTo>
                  <a:pt x="473238" y="235240"/>
                </a:lnTo>
                <a:lnTo>
                  <a:pt x="471298" y="232594"/>
                </a:lnTo>
                <a:lnTo>
                  <a:pt x="469266" y="229948"/>
                </a:lnTo>
                <a:lnTo>
                  <a:pt x="467973" y="227302"/>
                </a:lnTo>
                <a:lnTo>
                  <a:pt x="466679" y="224002"/>
                </a:lnTo>
                <a:lnTo>
                  <a:pt x="471944" y="225320"/>
                </a:lnTo>
                <a:lnTo>
                  <a:pt x="476563" y="225984"/>
                </a:lnTo>
                <a:lnTo>
                  <a:pt x="481181" y="226648"/>
                </a:lnTo>
                <a:lnTo>
                  <a:pt x="485800" y="226648"/>
                </a:lnTo>
                <a:lnTo>
                  <a:pt x="485800" y="358139"/>
                </a:lnTo>
                <a:lnTo>
                  <a:pt x="502981" y="349546"/>
                </a:lnTo>
                <a:lnTo>
                  <a:pt x="502981" y="225320"/>
                </a:lnTo>
                <a:lnTo>
                  <a:pt x="549905" y="236559"/>
                </a:lnTo>
                <a:lnTo>
                  <a:pt x="549905" y="354839"/>
                </a:lnTo>
                <a:lnTo>
                  <a:pt x="545933" y="355493"/>
                </a:lnTo>
                <a:lnTo>
                  <a:pt x="541961" y="356157"/>
                </a:lnTo>
                <a:lnTo>
                  <a:pt x="537989" y="356821"/>
                </a:lnTo>
                <a:lnTo>
                  <a:pt x="534756" y="357475"/>
                </a:lnTo>
                <a:lnTo>
                  <a:pt x="530784" y="358139"/>
                </a:lnTo>
                <a:lnTo>
                  <a:pt x="526812" y="358803"/>
                </a:lnTo>
                <a:lnTo>
                  <a:pt x="522840" y="360121"/>
                </a:lnTo>
                <a:lnTo>
                  <a:pt x="518868" y="360785"/>
                </a:lnTo>
                <a:lnTo>
                  <a:pt x="507599" y="362767"/>
                </a:lnTo>
                <a:lnTo>
                  <a:pt x="496422" y="366068"/>
                </a:lnTo>
                <a:lnTo>
                  <a:pt x="484507" y="370033"/>
                </a:lnTo>
                <a:lnTo>
                  <a:pt x="471944" y="374661"/>
                </a:lnTo>
                <a:lnTo>
                  <a:pt x="460029" y="379944"/>
                </a:lnTo>
                <a:lnTo>
                  <a:pt x="447466" y="385227"/>
                </a:lnTo>
                <a:lnTo>
                  <a:pt x="435551" y="391173"/>
                </a:lnTo>
                <a:lnTo>
                  <a:pt x="423635" y="397784"/>
                </a:lnTo>
                <a:lnTo>
                  <a:pt x="411812" y="404394"/>
                </a:lnTo>
                <a:lnTo>
                  <a:pt x="400543" y="411005"/>
                </a:lnTo>
                <a:lnTo>
                  <a:pt x="389273" y="418270"/>
                </a:lnTo>
                <a:lnTo>
                  <a:pt x="379390" y="424881"/>
                </a:lnTo>
                <a:lnTo>
                  <a:pt x="369506" y="431482"/>
                </a:lnTo>
                <a:lnTo>
                  <a:pt x="360269" y="438756"/>
                </a:lnTo>
                <a:lnTo>
                  <a:pt x="352326" y="445358"/>
                </a:lnTo>
                <a:lnTo>
                  <a:pt x="345028" y="451304"/>
                </a:lnTo>
                <a:lnTo>
                  <a:pt x="332466" y="463862"/>
                </a:lnTo>
                <a:lnTo>
                  <a:pt x="321197" y="475755"/>
                </a:lnTo>
                <a:lnTo>
                  <a:pt x="310020" y="488976"/>
                </a:lnTo>
                <a:lnTo>
                  <a:pt x="300044" y="501524"/>
                </a:lnTo>
                <a:lnTo>
                  <a:pt x="290161" y="514745"/>
                </a:lnTo>
                <a:lnTo>
                  <a:pt x="280905" y="528621"/>
                </a:lnTo>
                <a:lnTo>
                  <a:pt x="271659" y="542497"/>
                </a:lnTo>
                <a:lnTo>
                  <a:pt x="263059" y="556372"/>
                </a:lnTo>
                <a:lnTo>
                  <a:pt x="262404" y="557027"/>
                </a:lnTo>
                <a:lnTo>
                  <a:pt x="261083" y="559673"/>
                </a:lnTo>
                <a:lnTo>
                  <a:pt x="257776" y="564956"/>
                </a:lnTo>
                <a:lnTo>
                  <a:pt x="253148" y="574876"/>
                </a:lnTo>
                <a:lnTo>
                  <a:pt x="246534" y="590730"/>
                </a:lnTo>
                <a:lnTo>
                  <a:pt x="237944" y="611875"/>
                </a:lnTo>
                <a:lnTo>
                  <a:pt x="226712" y="641609"/>
                </a:lnTo>
                <a:lnTo>
                  <a:pt x="213494" y="679273"/>
                </a:lnTo>
                <a:lnTo>
                  <a:pt x="248520" y="678613"/>
                </a:lnTo>
                <a:lnTo>
                  <a:pt x="255134" y="659450"/>
                </a:lnTo>
                <a:lnTo>
                  <a:pt x="263059" y="636324"/>
                </a:lnTo>
                <a:lnTo>
                  <a:pt x="272315" y="611875"/>
                </a:lnTo>
                <a:lnTo>
                  <a:pt x="282226" y="586770"/>
                </a:lnTo>
                <a:lnTo>
                  <a:pt x="293486" y="563637"/>
                </a:lnTo>
                <a:lnTo>
                  <a:pt x="306048" y="542497"/>
                </a:lnTo>
                <a:lnTo>
                  <a:pt x="318611" y="525311"/>
                </a:lnTo>
                <a:lnTo>
                  <a:pt x="331173" y="513418"/>
                </a:lnTo>
                <a:lnTo>
                  <a:pt x="335145" y="525975"/>
                </a:lnTo>
                <a:lnTo>
                  <a:pt x="340410" y="539187"/>
                </a:lnTo>
                <a:lnTo>
                  <a:pt x="348354" y="552408"/>
                </a:lnTo>
                <a:lnTo>
                  <a:pt x="356944" y="564956"/>
                </a:lnTo>
                <a:lnTo>
                  <a:pt x="366828" y="576195"/>
                </a:lnTo>
                <a:lnTo>
                  <a:pt x="376711" y="584787"/>
                </a:lnTo>
                <a:lnTo>
                  <a:pt x="386687" y="590730"/>
                </a:lnTo>
                <a:lnTo>
                  <a:pt x="396571" y="592713"/>
                </a:lnTo>
                <a:lnTo>
                  <a:pt x="393892" y="589406"/>
                </a:lnTo>
                <a:lnTo>
                  <a:pt x="387334" y="580159"/>
                </a:lnTo>
                <a:lnTo>
                  <a:pt x="378097" y="566938"/>
                </a:lnTo>
                <a:lnTo>
                  <a:pt x="368860" y="549762"/>
                </a:lnTo>
                <a:lnTo>
                  <a:pt x="360269" y="530603"/>
                </a:lnTo>
                <a:lnTo>
                  <a:pt x="354912" y="510781"/>
                </a:lnTo>
                <a:lnTo>
                  <a:pt x="354265" y="490958"/>
                </a:lnTo>
                <a:lnTo>
                  <a:pt x="360269" y="472454"/>
                </a:lnTo>
                <a:lnTo>
                  <a:pt x="364888" y="468490"/>
                </a:lnTo>
                <a:lnTo>
                  <a:pt x="371446" y="463862"/>
                </a:lnTo>
                <a:lnTo>
                  <a:pt x="378743" y="459233"/>
                </a:lnTo>
                <a:lnTo>
                  <a:pt x="387980" y="453287"/>
                </a:lnTo>
                <a:lnTo>
                  <a:pt x="397864" y="447340"/>
                </a:lnTo>
                <a:lnTo>
                  <a:pt x="408486" y="440739"/>
                </a:lnTo>
                <a:lnTo>
                  <a:pt x="420402" y="434128"/>
                </a:lnTo>
                <a:lnTo>
                  <a:pt x="432225" y="427518"/>
                </a:lnTo>
                <a:lnTo>
                  <a:pt x="444141" y="421571"/>
                </a:lnTo>
                <a:lnTo>
                  <a:pt x="456703" y="414969"/>
                </a:lnTo>
                <a:lnTo>
                  <a:pt x="468619" y="409023"/>
                </a:lnTo>
                <a:lnTo>
                  <a:pt x="480535" y="403731"/>
                </a:lnTo>
                <a:lnTo>
                  <a:pt x="491712" y="398448"/>
                </a:lnTo>
                <a:lnTo>
                  <a:pt x="502334" y="394483"/>
                </a:lnTo>
                <a:lnTo>
                  <a:pt x="512218" y="391173"/>
                </a:lnTo>
                <a:lnTo>
                  <a:pt x="520808" y="388537"/>
                </a:lnTo>
                <a:lnTo>
                  <a:pt x="518222" y="400430"/>
                </a:lnTo>
                <a:lnTo>
                  <a:pt x="516836" y="416952"/>
                </a:lnTo>
                <a:lnTo>
                  <a:pt x="517575" y="435446"/>
                </a:lnTo>
                <a:lnTo>
                  <a:pt x="518868" y="456596"/>
                </a:lnTo>
                <a:lnTo>
                  <a:pt x="522840" y="477737"/>
                </a:lnTo>
                <a:lnTo>
                  <a:pt x="528752" y="498887"/>
                </a:lnTo>
                <a:lnTo>
                  <a:pt x="536696" y="518046"/>
                </a:lnTo>
                <a:lnTo>
                  <a:pt x="547965" y="535222"/>
                </a:lnTo>
                <a:lnTo>
                  <a:pt x="547318" y="529939"/>
                </a:lnTo>
                <a:lnTo>
                  <a:pt x="545286" y="515400"/>
                </a:lnTo>
                <a:lnTo>
                  <a:pt x="543993" y="494259"/>
                </a:lnTo>
                <a:lnTo>
                  <a:pt x="541961" y="469145"/>
                </a:lnTo>
                <a:lnTo>
                  <a:pt x="541961" y="442721"/>
                </a:lnTo>
                <a:lnTo>
                  <a:pt x="543346" y="417606"/>
                </a:lnTo>
                <a:lnTo>
                  <a:pt x="547318" y="395802"/>
                </a:lnTo>
                <a:lnTo>
                  <a:pt x="553876" y="379944"/>
                </a:lnTo>
                <a:lnTo>
                  <a:pt x="676174" y="376643"/>
                </a:lnTo>
                <a:lnTo>
                  <a:pt x="676821" y="347564"/>
                </a:lnTo>
                <a:lnTo>
                  <a:pt x="639134" y="347564"/>
                </a:lnTo>
                <a:lnTo>
                  <a:pt x="632575" y="348228"/>
                </a:lnTo>
                <a:lnTo>
                  <a:pt x="625278" y="348228"/>
                </a:lnTo>
                <a:lnTo>
                  <a:pt x="617334" y="348892"/>
                </a:lnTo>
                <a:lnTo>
                  <a:pt x="610037" y="348892"/>
                </a:lnTo>
                <a:lnTo>
                  <a:pt x="601447" y="349546"/>
                </a:lnTo>
                <a:lnTo>
                  <a:pt x="593503" y="350210"/>
                </a:lnTo>
                <a:lnTo>
                  <a:pt x="584913" y="350874"/>
                </a:lnTo>
                <a:lnTo>
                  <a:pt x="576322" y="351529"/>
                </a:lnTo>
                <a:lnTo>
                  <a:pt x="567085" y="352856"/>
                </a:lnTo>
                <a:lnTo>
                  <a:pt x="567085" y="241187"/>
                </a:lnTo>
                <a:lnTo>
                  <a:pt x="676821" y="268938"/>
                </a:lnTo>
                <a:lnTo>
                  <a:pt x="676174" y="247788"/>
                </a:lnTo>
                <a:lnTo>
                  <a:pt x="514896" y="210126"/>
                </a:lnTo>
                <a:lnTo>
                  <a:pt x="519515" y="204843"/>
                </a:lnTo>
                <a:lnTo>
                  <a:pt x="524133" y="200215"/>
                </a:lnTo>
                <a:lnTo>
                  <a:pt x="528752" y="194932"/>
                </a:lnTo>
                <a:lnTo>
                  <a:pt x="532077" y="188985"/>
                </a:lnTo>
                <a:lnTo>
                  <a:pt x="536049" y="183693"/>
                </a:lnTo>
                <a:lnTo>
                  <a:pt x="538728" y="177746"/>
                </a:lnTo>
                <a:lnTo>
                  <a:pt x="541314" y="171145"/>
                </a:lnTo>
                <a:lnTo>
                  <a:pt x="543346" y="164534"/>
                </a:lnTo>
                <a:lnTo>
                  <a:pt x="546579" y="159906"/>
                </a:lnTo>
                <a:lnTo>
                  <a:pt x="551937" y="155942"/>
                </a:lnTo>
                <a:lnTo>
                  <a:pt x="559880" y="153305"/>
                </a:lnTo>
                <a:lnTo>
                  <a:pt x="568471" y="150659"/>
                </a:lnTo>
                <a:lnTo>
                  <a:pt x="577061" y="149340"/>
                </a:lnTo>
                <a:lnTo>
                  <a:pt x="584913" y="148677"/>
                </a:lnTo>
                <a:lnTo>
                  <a:pt x="590917" y="148677"/>
                </a:lnTo>
                <a:lnTo>
                  <a:pt x="594889" y="149340"/>
                </a:lnTo>
                <a:lnTo>
                  <a:pt x="598861" y="149340"/>
                </a:lnTo>
                <a:lnTo>
                  <a:pt x="598861" y="148677"/>
                </a:lnTo>
                <a:lnTo>
                  <a:pt x="595535" y="146031"/>
                </a:lnTo>
                <a:lnTo>
                  <a:pt x="588885" y="143384"/>
                </a:lnTo>
                <a:lnTo>
                  <a:pt x="580294" y="140748"/>
                </a:lnTo>
                <a:lnTo>
                  <a:pt x="571057" y="138765"/>
                </a:lnTo>
                <a:lnTo>
                  <a:pt x="560527" y="137438"/>
                </a:lnTo>
                <a:lnTo>
                  <a:pt x="550551" y="138102"/>
                </a:lnTo>
                <a:lnTo>
                  <a:pt x="545933" y="142066"/>
                </a:lnTo>
                <a:lnTo>
                  <a:pt x="541961" y="146031"/>
                </a:lnTo>
                <a:lnTo>
                  <a:pt x="537989" y="149995"/>
                </a:lnTo>
                <a:lnTo>
                  <a:pt x="534017" y="154623"/>
                </a:lnTo>
                <a:lnTo>
                  <a:pt x="530784" y="158588"/>
                </a:lnTo>
                <a:lnTo>
                  <a:pt x="526812" y="163216"/>
                </a:lnTo>
                <a:lnTo>
                  <a:pt x="523487" y="167181"/>
                </a:lnTo>
                <a:lnTo>
                  <a:pt x="519515" y="171145"/>
                </a:lnTo>
                <a:lnTo>
                  <a:pt x="514896" y="180392"/>
                </a:lnTo>
                <a:lnTo>
                  <a:pt x="508985" y="188985"/>
                </a:lnTo>
                <a:lnTo>
                  <a:pt x="501688" y="196250"/>
                </a:lnTo>
                <a:lnTo>
                  <a:pt x="493744" y="202197"/>
                </a:lnTo>
                <a:lnTo>
                  <a:pt x="484507" y="206825"/>
                </a:lnTo>
                <a:lnTo>
                  <a:pt x="474531" y="210126"/>
                </a:lnTo>
                <a:lnTo>
                  <a:pt x="464647" y="210790"/>
                </a:lnTo>
                <a:lnTo>
                  <a:pt x="454117" y="209462"/>
                </a:lnTo>
                <a:lnTo>
                  <a:pt x="448113" y="204179"/>
                </a:lnTo>
                <a:lnTo>
                  <a:pt x="440816" y="196914"/>
                </a:lnTo>
                <a:lnTo>
                  <a:pt x="432225" y="188985"/>
                </a:lnTo>
                <a:lnTo>
                  <a:pt x="423635" y="180392"/>
                </a:lnTo>
                <a:lnTo>
                  <a:pt x="413751" y="172463"/>
                </a:lnTo>
                <a:lnTo>
                  <a:pt x="404514" y="165198"/>
                </a:lnTo>
                <a:lnTo>
                  <a:pt x="395278" y="159252"/>
                </a:lnTo>
                <a:lnTo>
                  <a:pt x="386687" y="155942"/>
                </a:lnTo>
                <a:lnTo>
                  <a:pt x="390012" y="150659"/>
                </a:lnTo>
                <a:lnTo>
                  <a:pt x="396571" y="142066"/>
                </a:lnTo>
                <a:lnTo>
                  <a:pt x="404514" y="130836"/>
                </a:lnTo>
                <a:lnTo>
                  <a:pt x="414398" y="118943"/>
                </a:lnTo>
                <a:lnTo>
                  <a:pt x="425021" y="107050"/>
                </a:lnTo>
                <a:lnTo>
                  <a:pt x="436197" y="96475"/>
                </a:lnTo>
                <a:lnTo>
                  <a:pt x="446173" y="89209"/>
                </a:lnTo>
                <a:lnTo>
                  <a:pt x="455410" y="85900"/>
                </a:lnTo>
                <a:lnTo>
                  <a:pt x="463354" y="85900"/>
                </a:lnTo>
                <a:lnTo>
                  <a:pt x="470559" y="86563"/>
                </a:lnTo>
                <a:lnTo>
                  <a:pt x="477856" y="89209"/>
                </a:lnTo>
                <a:lnTo>
                  <a:pt x="483860" y="91192"/>
                </a:lnTo>
                <a:lnTo>
                  <a:pt x="489125" y="93829"/>
                </a:lnTo>
                <a:lnTo>
                  <a:pt x="493744" y="95811"/>
                </a:lnTo>
                <a:lnTo>
                  <a:pt x="498362" y="96475"/>
                </a:lnTo>
                <a:lnTo>
                  <a:pt x="501688" y="95811"/>
                </a:lnTo>
                <a:lnTo>
                  <a:pt x="505659" y="97138"/>
                </a:lnTo>
                <a:lnTo>
                  <a:pt x="508985" y="99121"/>
                </a:lnTo>
                <a:lnTo>
                  <a:pt x="512218" y="101103"/>
                </a:lnTo>
                <a:lnTo>
                  <a:pt x="515543" y="103740"/>
                </a:lnTo>
                <a:lnTo>
                  <a:pt x="518868" y="105722"/>
                </a:lnTo>
                <a:lnTo>
                  <a:pt x="522194" y="108368"/>
                </a:lnTo>
                <a:lnTo>
                  <a:pt x="526166" y="109686"/>
                </a:lnTo>
                <a:lnTo>
                  <a:pt x="530137" y="111014"/>
                </a:lnTo>
                <a:lnTo>
                  <a:pt x="534756" y="111014"/>
                </a:lnTo>
                <a:lnTo>
                  <a:pt x="538728" y="111669"/>
                </a:lnTo>
                <a:lnTo>
                  <a:pt x="542607" y="111669"/>
                </a:lnTo>
                <a:lnTo>
                  <a:pt x="546579" y="112332"/>
                </a:lnTo>
                <a:lnTo>
                  <a:pt x="550551" y="112996"/>
                </a:lnTo>
                <a:lnTo>
                  <a:pt x="554523" y="114315"/>
                </a:lnTo>
                <a:lnTo>
                  <a:pt x="558495" y="114979"/>
                </a:lnTo>
                <a:lnTo>
                  <a:pt x="562467" y="116297"/>
                </a:lnTo>
                <a:lnTo>
                  <a:pt x="567732" y="116297"/>
                </a:lnTo>
                <a:lnTo>
                  <a:pt x="573736" y="117615"/>
                </a:lnTo>
                <a:lnTo>
                  <a:pt x="579648" y="120925"/>
                </a:lnTo>
                <a:lnTo>
                  <a:pt x="586298" y="124890"/>
                </a:lnTo>
                <a:lnTo>
                  <a:pt x="591563" y="128854"/>
                </a:lnTo>
                <a:lnTo>
                  <a:pt x="596182" y="132155"/>
                </a:lnTo>
                <a:lnTo>
                  <a:pt x="599507" y="134137"/>
                </a:lnTo>
                <a:lnTo>
                  <a:pt x="600800" y="134801"/>
                </a:lnTo>
                <a:lnTo>
                  <a:pt x="599507" y="129509"/>
                </a:lnTo>
                <a:lnTo>
                  <a:pt x="595535" y="122907"/>
                </a:lnTo>
                <a:lnTo>
                  <a:pt x="590270" y="116297"/>
                </a:lnTo>
                <a:lnTo>
                  <a:pt x="582973" y="109032"/>
                </a:lnTo>
                <a:lnTo>
                  <a:pt x="574383" y="103085"/>
                </a:lnTo>
                <a:lnTo>
                  <a:pt x="565146" y="97793"/>
                </a:lnTo>
                <a:lnTo>
                  <a:pt x="555170" y="94492"/>
                </a:lnTo>
                <a:lnTo>
                  <a:pt x="543993" y="93829"/>
                </a:lnTo>
                <a:lnTo>
                  <a:pt x="538728" y="89864"/>
                </a:lnTo>
                <a:lnTo>
                  <a:pt x="534017" y="87227"/>
                </a:lnTo>
                <a:lnTo>
                  <a:pt x="530784" y="85900"/>
                </a:lnTo>
                <a:lnTo>
                  <a:pt x="528105" y="85245"/>
                </a:lnTo>
                <a:lnTo>
                  <a:pt x="524780" y="84581"/>
                </a:lnTo>
                <a:lnTo>
                  <a:pt x="521455" y="83917"/>
                </a:lnTo>
                <a:lnTo>
                  <a:pt x="516190" y="83263"/>
                </a:lnTo>
                <a:lnTo>
                  <a:pt x="510278" y="81280"/>
                </a:lnTo>
                <a:lnTo>
                  <a:pt x="505013" y="81935"/>
                </a:lnTo>
                <a:lnTo>
                  <a:pt x="499655" y="81280"/>
                </a:lnTo>
                <a:lnTo>
                  <a:pt x="495037" y="79953"/>
                </a:lnTo>
                <a:lnTo>
                  <a:pt x="490418" y="78634"/>
                </a:lnTo>
                <a:lnTo>
                  <a:pt x="485153" y="76652"/>
                </a:lnTo>
                <a:lnTo>
                  <a:pt x="480535" y="74670"/>
                </a:lnTo>
                <a:lnTo>
                  <a:pt x="475916" y="73352"/>
                </a:lnTo>
                <a:lnTo>
                  <a:pt x="470559" y="72688"/>
                </a:lnTo>
                <a:lnTo>
                  <a:pt x="467326" y="71369"/>
                </a:lnTo>
                <a:lnTo>
                  <a:pt x="464001" y="70042"/>
                </a:lnTo>
                <a:lnTo>
                  <a:pt x="460029" y="69387"/>
                </a:lnTo>
                <a:lnTo>
                  <a:pt x="456057" y="69387"/>
                </a:lnTo>
                <a:lnTo>
                  <a:pt x="452085" y="68723"/>
                </a:lnTo>
                <a:lnTo>
                  <a:pt x="448113" y="69387"/>
                </a:lnTo>
                <a:lnTo>
                  <a:pt x="444141" y="69387"/>
                </a:lnTo>
                <a:lnTo>
                  <a:pt x="440169" y="70042"/>
                </a:lnTo>
                <a:lnTo>
                  <a:pt x="435551" y="72688"/>
                </a:lnTo>
                <a:lnTo>
                  <a:pt x="431579" y="75334"/>
                </a:lnTo>
                <a:lnTo>
                  <a:pt x="428346" y="77971"/>
                </a:lnTo>
                <a:lnTo>
                  <a:pt x="424374" y="81280"/>
                </a:lnTo>
                <a:lnTo>
                  <a:pt x="421049" y="84581"/>
                </a:lnTo>
                <a:lnTo>
                  <a:pt x="417723" y="87882"/>
                </a:lnTo>
                <a:lnTo>
                  <a:pt x="414398" y="91846"/>
                </a:lnTo>
                <a:lnTo>
                  <a:pt x="411073" y="95811"/>
                </a:lnTo>
                <a:lnTo>
                  <a:pt x="134832" y="41626"/>
                </a:lnTo>
                <a:lnTo>
                  <a:pt x="144087" y="61449"/>
                </a:lnTo>
                <a:lnTo>
                  <a:pt x="399249" y="111669"/>
                </a:lnTo>
                <a:lnTo>
                  <a:pt x="395278" y="116297"/>
                </a:lnTo>
                <a:lnTo>
                  <a:pt x="391306" y="121580"/>
                </a:lnTo>
                <a:lnTo>
                  <a:pt x="387334" y="126208"/>
                </a:lnTo>
                <a:lnTo>
                  <a:pt x="383362" y="130836"/>
                </a:lnTo>
                <a:lnTo>
                  <a:pt x="378743" y="135455"/>
                </a:lnTo>
                <a:lnTo>
                  <a:pt x="374125" y="140084"/>
                </a:lnTo>
                <a:lnTo>
                  <a:pt x="369506" y="144048"/>
                </a:lnTo>
                <a:lnTo>
                  <a:pt x="364149" y="148013"/>
                </a:lnTo>
                <a:lnTo>
                  <a:pt x="360269" y="146031"/>
                </a:lnTo>
                <a:lnTo>
                  <a:pt x="354912" y="145367"/>
                </a:lnTo>
                <a:lnTo>
                  <a:pt x="350293" y="144712"/>
                </a:lnTo>
                <a:lnTo>
                  <a:pt x="345675" y="144712"/>
                </a:lnTo>
                <a:lnTo>
                  <a:pt x="342996" y="146694"/>
                </a:lnTo>
                <a:lnTo>
                  <a:pt x="341056" y="148677"/>
                </a:lnTo>
                <a:lnTo>
                  <a:pt x="338378" y="151323"/>
                </a:lnTo>
                <a:lnTo>
                  <a:pt x="335145" y="153305"/>
                </a:lnTo>
                <a:lnTo>
                  <a:pt x="332466" y="155942"/>
                </a:lnTo>
                <a:lnTo>
                  <a:pt x="329141" y="158588"/>
                </a:lnTo>
                <a:lnTo>
                  <a:pt x="325169" y="161234"/>
                </a:lnTo>
                <a:lnTo>
                  <a:pt x="321844" y="163871"/>
                </a:lnTo>
                <a:lnTo>
                  <a:pt x="178458" y="129509"/>
                </a:lnTo>
                <a:lnTo>
                  <a:pt x="179779" y="148013"/>
                </a:lnTo>
                <a:lnTo>
                  <a:pt x="303370" y="177746"/>
                </a:lnTo>
                <a:lnTo>
                  <a:pt x="290161" y="187658"/>
                </a:lnTo>
                <a:lnTo>
                  <a:pt x="276278" y="198233"/>
                </a:lnTo>
                <a:lnTo>
                  <a:pt x="263059" y="208144"/>
                </a:lnTo>
                <a:lnTo>
                  <a:pt x="250506" y="218055"/>
                </a:lnTo>
                <a:lnTo>
                  <a:pt x="238609" y="226648"/>
                </a:lnTo>
                <a:lnTo>
                  <a:pt x="228689" y="233913"/>
                </a:lnTo>
                <a:lnTo>
                  <a:pt x="221419" y="239205"/>
                </a:lnTo>
                <a:lnTo>
                  <a:pt x="216791" y="242506"/>
                </a:lnTo>
                <a:lnTo>
                  <a:pt x="212164" y="235240"/>
                </a:lnTo>
                <a:lnTo>
                  <a:pt x="205559" y="223338"/>
                </a:lnTo>
                <a:lnTo>
                  <a:pt x="197625" y="207480"/>
                </a:lnTo>
                <a:lnTo>
                  <a:pt x="189034" y="189640"/>
                </a:lnTo>
                <a:lnTo>
                  <a:pt x="181100" y="173127"/>
                </a:lnTo>
                <a:lnTo>
                  <a:pt x="173830" y="158588"/>
                </a:lnTo>
                <a:lnTo>
                  <a:pt x="169202" y="148677"/>
                </a:lnTo>
                <a:lnTo>
                  <a:pt x="167226" y="144712"/>
                </a:lnTo>
                <a:lnTo>
                  <a:pt x="159291" y="126208"/>
                </a:lnTo>
                <a:lnTo>
                  <a:pt x="151357" y="107050"/>
                </a:lnTo>
                <a:lnTo>
                  <a:pt x="142101" y="88546"/>
                </a:lnTo>
                <a:lnTo>
                  <a:pt x="131534" y="70705"/>
                </a:lnTo>
                <a:lnTo>
                  <a:pt x="118972" y="53520"/>
                </a:lnTo>
                <a:lnTo>
                  <a:pt x="103768" y="37662"/>
                </a:lnTo>
                <a:lnTo>
                  <a:pt x="85266" y="23786"/>
                </a:lnTo>
                <a:lnTo>
                  <a:pt x="63448" y="11238"/>
                </a:lnTo>
                <a:lnTo>
                  <a:pt x="59486" y="9256"/>
                </a:lnTo>
                <a:lnTo>
                  <a:pt x="54858" y="6610"/>
                </a:lnTo>
                <a:lnTo>
                  <a:pt x="49574" y="3964"/>
                </a:lnTo>
                <a:lnTo>
                  <a:pt x="44282" y="1982"/>
                </a:lnTo>
                <a:lnTo>
                  <a:pt x="38333" y="663"/>
                </a:lnTo>
                <a:lnTo>
                  <a:pt x="32384" y="0"/>
                </a:lnTo>
                <a:lnTo>
                  <a:pt x="27757" y="663"/>
                </a:lnTo>
                <a:lnTo>
                  <a:pt x="29078" y="1982"/>
                </a:lnTo>
                <a:lnTo>
                  <a:pt x="33705" y="5292"/>
                </a:lnTo>
                <a:lnTo>
                  <a:pt x="40319" y="10575"/>
                </a:lnTo>
                <a:lnTo>
                  <a:pt x="48909" y="17185"/>
                </a:lnTo>
                <a:lnTo>
                  <a:pt x="58165" y="25769"/>
                </a:lnTo>
                <a:lnTo>
                  <a:pt x="68741" y="35680"/>
                </a:lnTo>
                <a:lnTo>
                  <a:pt x="79317" y="46255"/>
                </a:lnTo>
                <a:lnTo>
                  <a:pt x="89894" y="57484"/>
                </a:lnTo>
                <a:lnTo>
                  <a:pt x="91215" y="59467"/>
                </a:lnTo>
                <a:lnTo>
                  <a:pt x="95842" y="66077"/>
                </a:lnTo>
                <a:lnTo>
                  <a:pt x="102447" y="76652"/>
                </a:lnTo>
                <a:lnTo>
                  <a:pt x="111037" y="91192"/>
                </a:lnTo>
                <a:lnTo>
                  <a:pt x="121614" y="109686"/>
                </a:lnTo>
                <a:lnTo>
                  <a:pt x="133511" y="132155"/>
                </a:lnTo>
                <a:lnTo>
                  <a:pt x="146729" y="157924"/>
                </a:lnTo>
                <a:lnTo>
                  <a:pt x="161277" y="187658"/>
                </a:lnTo>
                <a:lnTo>
                  <a:pt x="171853" y="211444"/>
                </a:lnTo>
                <a:lnTo>
                  <a:pt x="180444" y="233258"/>
                </a:lnTo>
                <a:lnTo>
                  <a:pt x="187713" y="253081"/>
                </a:lnTo>
                <a:lnTo>
                  <a:pt x="194983" y="272903"/>
                </a:lnTo>
                <a:lnTo>
                  <a:pt x="201597" y="292062"/>
                </a:lnTo>
                <a:lnTo>
                  <a:pt x="208866" y="311220"/>
                </a:lnTo>
                <a:lnTo>
                  <a:pt x="217456" y="331052"/>
                </a:lnTo>
                <a:lnTo>
                  <a:pt x="227368" y="352856"/>
                </a:lnTo>
                <a:lnTo>
                  <a:pt x="230010" y="357475"/>
                </a:lnTo>
                <a:close/>
              </a:path>
            </a:pathLst>
          </a:custGeom>
          <a:solidFill>
            <a:srgbClr val="000000"/>
          </a:solidFill>
        </p:spPr>
        <p:txBody>
          <a:bodyPr wrap="square" lIns="0" tIns="0" rIns="0" bIns="0" rtlCol="0">
            <a:noAutofit/>
          </a:bodyPr>
          <a:lstStyle/>
          <a:p>
            <a:endParaRPr/>
          </a:p>
        </p:txBody>
      </p:sp>
      <p:sp>
        <p:nvSpPr>
          <p:cNvPr id="5" name="object 5"/>
          <p:cNvSpPr txBox="1"/>
          <p:nvPr/>
        </p:nvSpPr>
        <p:spPr>
          <a:xfrm>
            <a:off x="8770366" y="6584610"/>
            <a:ext cx="184580"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11</a:t>
            </a:r>
            <a:endParaRPr sz="1000">
              <a:latin typeface="Arial"/>
              <a:cs typeface="Arial"/>
            </a:endParaRPr>
          </a:p>
        </p:txBody>
      </p:sp>
      <p:sp>
        <p:nvSpPr>
          <p:cNvPr id="4" name="object 4"/>
          <p:cNvSpPr txBox="1"/>
          <p:nvPr/>
        </p:nvSpPr>
        <p:spPr>
          <a:xfrm>
            <a:off x="7305801" y="5567549"/>
            <a:ext cx="1313960" cy="1076401"/>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3920871" y="466455"/>
            <a:ext cx="67642" cy="12334"/>
          </a:xfrm>
          <a:prstGeom prst="rect">
            <a:avLst/>
          </a:prstGeom>
        </p:spPr>
        <p:txBody>
          <a:bodyPr wrap="square" lIns="0" tIns="0" rIns="0" bIns="0" rtlCol="0">
            <a:noAutofit/>
          </a:bodyPr>
          <a:lstStyle/>
          <a:p>
            <a:endParaRPr/>
          </a:p>
        </p:txBody>
      </p:sp>
    </p:spTree>
    <p:extLst>
      <p:ext uri="{BB962C8B-B14F-4D97-AF65-F5344CB8AC3E}">
        <p14:creationId xmlns:p14="http://schemas.microsoft.com/office/powerpoint/2010/main" val="1598117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p:txBody>
          <a:bodyPr/>
          <a:lstStyle/>
          <a:p>
            <a:r>
              <a:rPr lang="cs-CZ" dirty="0"/>
              <a:t>FYLOGENEZE</a:t>
            </a:r>
          </a:p>
          <a:p>
            <a:endParaRPr lang="cs-CZ" dirty="0"/>
          </a:p>
          <a:p>
            <a:endParaRPr lang="cs-CZ" dirty="0"/>
          </a:p>
          <a:p>
            <a:endParaRPr lang="cs-CZ" dirty="0"/>
          </a:p>
          <a:p>
            <a:r>
              <a:rPr lang="cs-CZ" dirty="0"/>
              <a:t>ANTROPOGENEZE</a:t>
            </a:r>
          </a:p>
        </p:txBody>
      </p:sp>
      <p:sp>
        <p:nvSpPr>
          <p:cNvPr id="4" name="Zástupný symbol pro obsah 3"/>
          <p:cNvSpPr>
            <a:spLocks noGrp="1"/>
          </p:cNvSpPr>
          <p:nvPr>
            <p:ph sz="half" idx="2"/>
          </p:nvPr>
        </p:nvSpPr>
        <p:spPr/>
        <p:txBody>
          <a:bodyPr/>
          <a:lstStyle/>
          <a:p>
            <a:r>
              <a:rPr lang="cs-CZ" dirty="0"/>
              <a:t>ONTOGENEZE</a:t>
            </a:r>
          </a:p>
          <a:p>
            <a:endParaRPr lang="cs-CZ" dirty="0"/>
          </a:p>
          <a:p>
            <a:endParaRPr lang="cs-CZ" dirty="0"/>
          </a:p>
          <a:p>
            <a:endParaRPr lang="cs-CZ" dirty="0"/>
          </a:p>
          <a:p>
            <a:r>
              <a:rPr lang="cs-CZ" dirty="0"/>
              <a:t>AKTUÁLNÍ GENEZE</a:t>
            </a:r>
          </a:p>
        </p:txBody>
      </p:sp>
      <p:sp>
        <p:nvSpPr>
          <p:cNvPr id="2" name="Nadpis 1"/>
          <p:cNvSpPr>
            <a:spLocks noGrp="1"/>
          </p:cNvSpPr>
          <p:nvPr>
            <p:ph type="title"/>
          </p:nvPr>
        </p:nvSpPr>
        <p:spPr/>
        <p:txBody>
          <a:bodyPr/>
          <a:lstStyle/>
          <a:p>
            <a:r>
              <a:rPr lang="cs-CZ" dirty="0">
                <a:solidFill>
                  <a:schemeClr val="bg2">
                    <a:lumMod val="25000"/>
                  </a:schemeClr>
                </a:solidFill>
              </a:rPr>
              <a:t>Základní pojmy</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10" name="object 10"/>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2" name="object 12"/>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3" name="object 13"/>
          <p:cNvSpPr/>
          <p:nvPr/>
        </p:nvSpPr>
        <p:spPr>
          <a:xfrm>
            <a:off x="233172" y="128015"/>
            <a:ext cx="7991856" cy="1330452"/>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txBox="1"/>
          <p:nvPr/>
        </p:nvSpPr>
        <p:spPr>
          <a:xfrm>
            <a:off x="645668" y="2032004"/>
            <a:ext cx="7684411" cy="2116827"/>
          </a:xfrm>
          <a:prstGeom prst="rect">
            <a:avLst/>
          </a:prstGeom>
        </p:spPr>
        <p:txBody>
          <a:bodyPr wrap="square" lIns="0" tIns="0" rIns="0" bIns="0" rtlCol="0">
            <a:noAutofit/>
          </a:bodyPr>
          <a:lstStyle/>
          <a:p>
            <a:pPr marL="12700" marR="58442">
              <a:lnSpc>
                <a:spcPts val="2875"/>
              </a:lnSpc>
              <a:spcBef>
                <a:spcPts val="143"/>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b="1" spc="0" dirty="0">
                <a:latin typeface="Georgia"/>
                <a:cs typeface="Georgia"/>
              </a:rPr>
              <a:t>Pravdiv</a:t>
            </a:r>
            <a:r>
              <a:rPr sz="2700" b="1" spc="-9" dirty="0">
                <a:latin typeface="Georgia"/>
                <a:cs typeface="Georgia"/>
              </a:rPr>
              <a:t>o</a:t>
            </a:r>
            <a:r>
              <a:rPr sz="2700" b="1" spc="0" dirty="0">
                <a:latin typeface="Georgia"/>
                <a:cs typeface="Georgia"/>
              </a:rPr>
              <a:t>st</a:t>
            </a:r>
            <a:r>
              <a:rPr sz="2700" b="1" spc="-34" dirty="0">
                <a:latin typeface="Georgia"/>
                <a:cs typeface="Georgia"/>
              </a:rPr>
              <a:t> </a:t>
            </a:r>
            <a:r>
              <a:rPr sz="2700" b="1" spc="0" dirty="0">
                <a:latin typeface="Georgia"/>
                <a:cs typeface="Georgia"/>
              </a:rPr>
              <a:t>k </a:t>
            </a:r>
            <a:r>
              <a:rPr sz="2700" b="1" spc="-14" dirty="0">
                <a:latin typeface="Georgia"/>
                <a:cs typeface="Georgia"/>
              </a:rPr>
              <a:t>s</a:t>
            </a:r>
            <a:r>
              <a:rPr sz="2700" b="1" spc="0" dirty="0">
                <a:latin typeface="Georgia"/>
                <a:cs typeface="Georgia"/>
              </a:rPr>
              <a:t>o</a:t>
            </a:r>
            <a:r>
              <a:rPr sz="2700" b="1" spc="-9" dirty="0">
                <a:latin typeface="Georgia"/>
                <a:cs typeface="Georgia"/>
              </a:rPr>
              <a:t>b</a:t>
            </a:r>
            <a:r>
              <a:rPr sz="2700" b="1" spc="0" dirty="0">
                <a:latin typeface="Georgia"/>
                <a:cs typeface="Georgia"/>
              </a:rPr>
              <a:t>ě s</a:t>
            </a:r>
            <a:r>
              <a:rPr sz="2700" b="1" spc="-9" dirty="0">
                <a:latin typeface="Georgia"/>
                <a:cs typeface="Georgia"/>
              </a:rPr>
              <a:t>a</a:t>
            </a:r>
            <a:r>
              <a:rPr sz="2700" b="1" spc="0" dirty="0">
                <a:latin typeface="Georgia"/>
                <a:cs typeface="Georgia"/>
              </a:rPr>
              <a:t>mé</a:t>
            </a:r>
            <a:r>
              <a:rPr sz="2700" b="1" spc="9" dirty="0">
                <a:latin typeface="Georgia"/>
                <a:cs typeface="Georgia"/>
              </a:rPr>
              <a:t>m</a:t>
            </a:r>
            <a:r>
              <a:rPr sz="2700" b="1" spc="0" dirty="0">
                <a:latin typeface="Georgia"/>
                <a:cs typeface="Georgia"/>
              </a:rPr>
              <a:t>u </a:t>
            </a:r>
            <a:r>
              <a:rPr sz="2700" spc="0" dirty="0">
                <a:latin typeface="Georgia"/>
                <a:cs typeface="Georgia"/>
              </a:rPr>
              <a:t>– postoj</a:t>
            </a:r>
            <a:r>
              <a:rPr sz="2700" spc="-19" dirty="0">
                <a:latin typeface="Georgia"/>
                <a:cs typeface="Georgia"/>
              </a:rPr>
              <a:t> </a:t>
            </a:r>
            <a:r>
              <a:rPr sz="2700" spc="0" dirty="0">
                <a:latin typeface="Georgia"/>
                <a:cs typeface="Georgia"/>
              </a:rPr>
              <a:t>k</a:t>
            </a:r>
            <a:endParaRPr sz="2700">
              <a:latin typeface="Georgia"/>
              <a:cs typeface="Georgia"/>
            </a:endParaRPr>
          </a:p>
          <a:p>
            <a:pPr marL="269036" marR="58442">
              <a:lnSpc>
                <a:spcPct val="94685"/>
              </a:lnSpc>
              <a:spcBef>
                <a:spcPts val="26"/>
              </a:spcBef>
            </a:pPr>
            <a:r>
              <a:rPr sz="2700" spc="0" dirty="0">
                <a:latin typeface="Georgia"/>
                <a:cs typeface="Georgia"/>
              </a:rPr>
              <a:t>vla</a:t>
            </a:r>
            <a:r>
              <a:rPr sz="2700" spc="-9" dirty="0">
                <a:latin typeface="Georgia"/>
                <a:cs typeface="Georgia"/>
              </a:rPr>
              <a:t>s</a:t>
            </a:r>
            <a:r>
              <a:rPr sz="2700" spc="0" dirty="0">
                <a:latin typeface="Georgia"/>
                <a:cs typeface="Georgia"/>
              </a:rPr>
              <a:t>tnímu stá</a:t>
            </a:r>
            <a:r>
              <a:rPr sz="2700" spc="-9" dirty="0">
                <a:latin typeface="Georgia"/>
                <a:cs typeface="Georgia"/>
              </a:rPr>
              <a:t>ř</a:t>
            </a:r>
            <a:r>
              <a:rPr sz="2700" spc="0" dirty="0">
                <a:latin typeface="Georgia"/>
                <a:cs typeface="Georgia"/>
              </a:rPr>
              <a:t>í,</a:t>
            </a:r>
            <a:r>
              <a:rPr sz="2700" spc="-9" dirty="0">
                <a:latin typeface="Georgia"/>
                <a:cs typeface="Georgia"/>
              </a:rPr>
              <a:t> </a:t>
            </a:r>
            <a:r>
              <a:rPr sz="2700" spc="0" dirty="0">
                <a:latin typeface="Georgia"/>
                <a:cs typeface="Georgia"/>
              </a:rPr>
              <a:t>bil</a:t>
            </a:r>
            <a:r>
              <a:rPr sz="2700" spc="-9" dirty="0">
                <a:latin typeface="Georgia"/>
                <a:cs typeface="Georgia"/>
              </a:rPr>
              <a:t>a</a:t>
            </a:r>
            <a:r>
              <a:rPr sz="2700" spc="0" dirty="0">
                <a:latin typeface="Georgia"/>
                <a:cs typeface="Georgia"/>
              </a:rPr>
              <a:t>ncující charakter</a:t>
            </a:r>
            <a:endParaRPr sz="2700">
              <a:latin typeface="Georgia"/>
              <a:cs typeface="Georgia"/>
            </a:endParaRPr>
          </a:p>
          <a:p>
            <a:pPr marL="12700" marR="58442">
              <a:lnSpc>
                <a:spcPct val="94685"/>
              </a:lnSpc>
              <a:spcBef>
                <a:spcPts val="580"/>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b="1" spc="0" dirty="0">
                <a:latin typeface="Georgia"/>
                <a:cs typeface="Georgia"/>
              </a:rPr>
              <a:t>Sm</a:t>
            </a:r>
            <a:r>
              <a:rPr sz="2700" b="1" spc="9" dirty="0">
                <a:latin typeface="Georgia"/>
                <a:cs typeface="Georgia"/>
              </a:rPr>
              <a:t>í</a:t>
            </a:r>
            <a:r>
              <a:rPr sz="2700" b="1" spc="0" dirty="0">
                <a:latin typeface="Georgia"/>
                <a:cs typeface="Georgia"/>
              </a:rPr>
              <a:t>ření</a:t>
            </a:r>
            <a:endParaRPr sz="2700">
              <a:latin typeface="Georgia"/>
              <a:cs typeface="Georgia"/>
            </a:endParaRPr>
          </a:p>
          <a:p>
            <a:pPr marL="12700">
              <a:lnSpc>
                <a:spcPct val="94685"/>
              </a:lnSpc>
              <a:spcBef>
                <a:spcPts val="568"/>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b="1" spc="0" dirty="0">
                <a:latin typeface="Georgia"/>
                <a:cs typeface="Georgia"/>
              </a:rPr>
              <a:t>Sta</a:t>
            </a:r>
            <a:r>
              <a:rPr sz="2700" b="1" spc="-9" dirty="0">
                <a:latin typeface="Georgia"/>
                <a:cs typeface="Georgia"/>
              </a:rPr>
              <a:t>b</a:t>
            </a:r>
            <a:r>
              <a:rPr sz="2700" b="1" spc="0" dirty="0">
                <a:latin typeface="Georgia"/>
                <a:cs typeface="Georgia"/>
              </a:rPr>
              <a:t>ilizace</a:t>
            </a:r>
            <a:r>
              <a:rPr sz="2700" b="1" spc="-14" dirty="0">
                <a:latin typeface="Georgia"/>
                <a:cs typeface="Georgia"/>
              </a:rPr>
              <a:t> </a:t>
            </a:r>
            <a:r>
              <a:rPr sz="2700" b="1" spc="0" dirty="0">
                <a:latin typeface="Georgia"/>
                <a:cs typeface="Georgia"/>
              </a:rPr>
              <a:t>a</a:t>
            </a:r>
            <a:r>
              <a:rPr sz="2700" b="1" spc="9" dirty="0">
                <a:latin typeface="Georgia"/>
                <a:cs typeface="Georgia"/>
              </a:rPr>
              <a:t> </a:t>
            </a:r>
            <a:r>
              <a:rPr sz="2700" b="1" spc="0" dirty="0">
                <a:latin typeface="Georgia"/>
                <a:cs typeface="Georgia"/>
              </a:rPr>
              <a:t>generaliza</a:t>
            </a:r>
            <a:r>
              <a:rPr sz="2700" b="1" spc="4" dirty="0">
                <a:latin typeface="Georgia"/>
                <a:cs typeface="Georgia"/>
              </a:rPr>
              <a:t>c</a:t>
            </a:r>
            <a:r>
              <a:rPr sz="2700" b="1" spc="0" dirty="0">
                <a:latin typeface="Georgia"/>
                <a:cs typeface="Georgia"/>
              </a:rPr>
              <a:t>e pos</a:t>
            </a:r>
            <a:r>
              <a:rPr sz="2700" b="1" spc="-9" dirty="0">
                <a:latin typeface="Georgia"/>
                <a:cs typeface="Georgia"/>
              </a:rPr>
              <a:t>t</a:t>
            </a:r>
            <a:r>
              <a:rPr sz="2700" b="1" spc="0" dirty="0">
                <a:latin typeface="Georgia"/>
                <a:cs typeface="Georgia"/>
              </a:rPr>
              <a:t>oje</a:t>
            </a:r>
            <a:r>
              <a:rPr sz="2700" b="1" spc="25" dirty="0">
                <a:latin typeface="Georgia"/>
                <a:cs typeface="Georgia"/>
              </a:rPr>
              <a:t> </a:t>
            </a:r>
            <a:r>
              <a:rPr sz="2700" b="1" spc="0" dirty="0">
                <a:latin typeface="Georgia"/>
                <a:cs typeface="Georgia"/>
              </a:rPr>
              <a:t>k</a:t>
            </a:r>
            <a:r>
              <a:rPr sz="2700" b="1" spc="-14" dirty="0">
                <a:latin typeface="Georgia"/>
                <a:cs typeface="Georgia"/>
              </a:rPr>
              <a:t> </a:t>
            </a:r>
            <a:r>
              <a:rPr sz="2700" b="1" spc="0" dirty="0">
                <a:latin typeface="Georgia"/>
                <a:cs typeface="Georgia"/>
              </a:rPr>
              <a:t>životu</a:t>
            </a:r>
            <a:endParaRPr sz="2700">
              <a:latin typeface="Georgia"/>
              <a:cs typeface="Georgia"/>
            </a:endParaRPr>
          </a:p>
          <a:p>
            <a:pPr marL="269036" marR="58442">
              <a:lnSpc>
                <a:spcPct val="94685"/>
              </a:lnSpc>
              <a:spcBef>
                <a:spcPts val="175"/>
              </a:spcBef>
            </a:pPr>
            <a:r>
              <a:rPr sz="2700" spc="0" dirty="0">
                <a:latin typeface="Georgia"/>
                <a:cs typeface="Georgia"/>
              </a:rPr>
              <a:t>(prožitá</a:t>
            </a:r>
            <a:r>
              <a:rPr sz="2700" spc="-29" dirty="0">
                <a:latin typeface="Georgia"/>
                <a:cs typeface="Georgia"/>
              </a:rPr>
              <a:t> </a:t>
            </a:r>
            <a:r>
              <a:rPr sz="2700" spc="0" dirty="0">
                <a:latin typeface="Georgia"/>
                <a:cs typeface="Georgia"/>
              </a:rPr>
              <a:t>zkušenost um</a:t>
            </a:r>
            <a:r>
              <a:rPr sz="2700" spc="-9" dirty="0">
                <a:latin typeface="Georgia"/>
                <a:cs typeface="Georgia"/>
              </a:rPr>
              <a:t>o</a:t>
            </a:r>
            <a:r>
              <a:rPr sz="2700" spc="0" dirty="0">
                <a:latin typeface="Georgia"/>
                <a:cs typeface="Georgia"/>
              </a:rPr>
              <a:t>žňuje nadhled)</a:t>
            </a:r>
            <a:endParaRPr sz="2700">
              <a:latin typeface="Georgia"/>
              <a:cs typeface="Georgia"/>
            </a:endParaRPr>
          </a:p>
        </p:txBody>
      </p:sp>
      <p:sp>
        <p:nvSpPr>
          <p:cNvPr id="6" name="object 6"/>
          <p:cNvSpPr txBox="1"/>
          <p:nvPr/>
        </p:nvSpPr>
        <p:spPr>
          <a:xfrm>
            <a:off x="645668" y="4242304"/>
            <a:ext cx="2255016" cy="368300"/>
          </a:xfrm>
          <a:prstGeom prst="rect">
            <a:avLst/>
          </a:prstGeom>
        </p:spPr>
        <p:txBody>
          <a:bodyPr wrap="square" lIns="0" tIns="0" rIns="0" bIns="0" rtlCol="0">
            <a:noAutofit/>
          </a:bodyPr>
          <a:lstStyle/>
          <a:p>
            <a:pPr marL="12700">
              <a:lnSpc>
                <a:spcPts val="2870"/>
              </a:lnSpc>
              <a:spcBef>
                <a:spcPts val="143"/>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54" dirty="0">
                <a:solidFill>
                  <a:srgbClr val="FD8537"/>
                </a:solidFill>
                <a:latin typeface="Times New Roman"/>
                <a:cs typeface="Times New Roman"/>
              </a:rPr>
              <a:t> </a:t>
            </a:r>
            <a:r>
              <a:rPr sz="2700" b="1" spc="0" dirty="0">
                <a:latin typeface="Georgia"/>
                <a:cs typeface="Georgia"/>
              </a:rPr>
              <a:t>Kontin</a:t>
            </a:r>
            <a:r>
              <a:rPr sz="2700" b="1" spc="-4" dirty="0">
                <a:latin typeface="Georgia"/>
                <a:cs typeface="Georgia"/>
              </a:rPr>
              <a:t>u</a:t>
            </a:r>
            <a:r>
              <a:rPr sz="2700" b="1" spc="0" dirty="0">
                <a:latin typeface="Georgia"/>
                <a:cs typeface="Georgia"/>
              </a:rPr>
              <a:t>ita</a:t>
            </a:r>
            <a:endParaRPr sz="2700">
              <a:latin typeface="Georgia"/>
              <a:cs typeface="Georgia"/>
            </a:endParaRPr>
          </a:p>
        </p:txBody>
      </p:sp>
      <p:sp>
        <p:nvSpPr>
          <p:cNvPr id="5" name="object 5"/>
          <p:cNvSpPr txBox="1"/>
          <p:nvPr/>
        </p:nvSpPr>
        <p:spPr>
          <a:xfrm>
            <a:off x="2987167" y="4242304"/>
            <a:ext cx="205087" cy="368300"/>
          </a:xfrm>
          <a:prstGeom prst="rect">
            <a:avLst/>
          </a:prstGeom>
        </p:spPr>
        <p:txBody>
          <a:bodyPr wrap="square" lIns="0" tIns="0" rIns="0" bIns="0" rtlCol="0">
            <a:noAutofit/>
          </a:bodyPr>
          <a:lstStyle/>
          <a:p>
            <a:pPr marL="12700">
              <a:lnSpc>
                <a:spcPts val="2870"/>
              </a:lnSpc>
              <a:spcBef>
                <a:spcPts val="143"/>
              </a:spcBef>
            </a:pPr>
            <a:r>
              <a:rPr sz="2700" spc="0" dirty="0">
                <a:latin typeface="Georgia"/>
                <a:cs typeface="Georgia"/>
              </a:rPr>
              <a:t>-</a:t>
            </a:r>
            <a:endParaRPr sz="2700">
              <a:latin typeface="Georgia"/>
              <a:cs typeface="Georgia"/>
            </a:endParaRPr>
          </a:p>
        </p:txBody>
      </p:sp>
      <p:sp>
        <p:nvSpPr>
          <p:cNvPr id="4" name="object 4"/>
          <p:cNvSpPr txBox="1"/>
          <p:nvPr/>
        </p:nvSpPr>
        <p:spPr>
          <a:xfrm>
            <a:off x="3279775" y="4242304"/>
            <a:ext cx="5023154" cy="368300"/>
          </a:xfrm>
          <a:prstGeom prst="rect">
            <a:avLst/>
          </a:prstGeom>
        </p:spPr>
        <p:txBody>
          <a:bodyPr wrap="square" lIns="0" tIns="0" rIns="0" bIns="0" rtlCol="0">
            <a:noAutofit/>
          </a:bodyPr>
          <a:lstStyle/>
          <a:p>
            <a:pPr marL="12700">
              <a:lnSpc>
                <a:spcPts val="2870"/>
              </a:lnSpc>
              <a:spcBef>
                <a:spcPts val="143"/>
              </a:spcBef>
            </a:pPr>
            <a:r>
              <a:rPr sz="2700" spc="0" dirty="0">
                <a:latin typeface="Georgia"/>
                <a:cs typeface="Georgia"/>
              </a:rPr>
              <a:t>(gen</a:t>
            </a:r>
            <a:r>
              <a:rPr sz="2700" spc="4" dirty="0">
                <a:latin typeface="Georgia"/>
                <a:cs typeface="Georgia"/>
              </a:rPr>
              <a:t>e</a:t>
            </a:r>
            <a:r>
              <a:rPr sz="2700" spc="0" dirty="0">
                <a:latin typeface="Georgia"/>
                <a:cs typeface="Georgia"/>
              </a:rPr>
              <a:t>ra</a:t>
            </a:r>
            <a:r>
              <a:rPr sz="2700" spc="-9" dirty="0">
                <a:latin typeface="Georgia"/>
                <a:cs typeface="Georgia"/>
              </a:rPr>
              <a:t>č</a:t>
            </a:r>
            <a:r>
              <a:rPr sz="2700" spc="0" dirty="0">
                <a:latin typeface="Georgia"/>
                <a:cs typeface="Georgia"/>
              </a:rPr>
              <a:t>ní posl</a:t>
            </a:r>
            <a:r>
              <a:rPr sz="2700" spc="-9" dirty="0">
                <a:latin typeface="Georgia"/>
                <a:cs typeface="Georgia"/>
              </a:rPr>
              <a:t>o</a:t>
            </a:r>
            <a:r>
              <a:rPr sz="2700" spc="0" dirty="0">
                <a:latin typeface="Georgia"/>
                <a:cs typeface="Georgia"/>
              </a:rPr>
              <a:t>upnost – sdílení</a:t>
            </a:r>
            <a:endParaRPr sz="2700">
              <a:latin typeface="Georgia"/>
              <a:cs typeface="Georgia"/>
            </a:endParaRPr>
          </a:p>
        </p:txBody>
      </p:sp>
      <p:sp>
        <p:nvSpPr>
          <p:cNvPr id="3" name="object 3"/>
          <p:cNvSpPr txBox="1"/>
          <p:nvPr/>
        </p:nvSpPr>
        <p:spPr>
          <a:xfrm>
            <a:off x="902004" y="4653784"/>
            <a:ext cx="6947750" cy="780219"/>
          </a:xfrm>
          <a:prstGeom prst="rect">
            <a:avLst/>
          </a:prstGeom>
        </p:spPr>
        <p:txBody>
          <a:bodyPr wrap="square" lIns="0" tIns="0" rIns="0" bIns="0" rtlCol="0">
            <a:noAutofit/>
          </a:bodyPr>
          <a:lstStyle/>
          <a:p>
            <a:pPr marL="12700">
              <a:lnSpc>
                <a:spcPts val="2870"/>
              </a:lnSpc>
              <a:spcBef>
                <a:spcPts val="143"/>
              </a:spcBef>
            </a:pPr>
            <a:r>
              <a:rPr sz="2700" spc="0" dirty="0">
                <a:latin typeface="Georgia"/>
                <a:cs typeface="Georgia"/>
              </a:rPr>
              <a:t>ve</a:t>
            </a:r>
            <a:r>
              <a:rPr sz="2700" spc="-19" dirty="0">
                <a:latin typeface="Georgia"/>
                <a:cs typeface="Georgia"/>
              </a:rPr>
              <a:t> </a:t>
            </a:r>
            <a:r>
              <a:rPr sz="2700" spc="0" dirty="0">
                <a:latin typeface="Georgia"/>
                <a:cs typeface="Georgia"/>
              </a:rPr>
              <a:t>vazbě</a:t>
            </a:r>
            <a:r>
              <a:rPr sz="2700" spc="-14" dirty="0">
                <a:latin typeface="Georgia"/>
                <a:cs typeface="Georgia"/>
              </a:rPr>
              <a:t> </a:t>
            </a:r>
            <a:r>
              <a:rPr sz="2700" spc="0" dirty="0">
                <a:latin typeface="Georgia"/>
                <a:cs typeface="Georgia"/>
              </a:rPr>
              <a:t>k</a:t>
            </a:r>
            <a:r>
              <a:rPr sz="2700" spc="9" dirty="0">
                <a:latin typeface="Georgia"/>
                <a:cs typeface="Georgia"/>
              </a:rPr>
              <a:t> </a:t>
            </a:r>
            <a:r>
              <a:rPr sz="2700" spc="0" dirty="0">
                <a:latin typeface="Georgia"/>
                <a:cs typeface="Georgia"/>
              </a:rPr>
              <a:t>minu</a:t>
            </a:r>
            <a:r>
              <a:rPr sz="2700" spc="-9" dirty="0">
                <a:latin typeface="Georgia"/>
                <a:cs typeface="Georgia"/>
              </a:rPr>
              <a:t>l</a:t>
            </a:r>
            <a:r>
              <a:rPr sz="2700" spc="0" dirty="0">
                <a:latin typeface="Georgia"/>
                <a:cs typeface="Georgia"/>
              </a:rPr>
              <a:t>ým i</a:t>
            </a:r>
            <a:r>
              <a:rPr sz="2700" spc="-14" dirty="0">
                <a:latin typeface="Georgia"/>
                <a:cs typeface="Georgia"/>
              </a:rPr>
              <a:t> </a:t>
            </a:r>
            <a:r>
              <a:rPr sz="2700" spc="0" dirty="0">
                <a:latin typeface="Georgia"/>
                <a:cs typeface="Georgia"/>
              </a:rPr>
              <a:t>bud</a:t>
            </a:r>
            <a:r>
              <a:rPr sz="2700" spc="-9" dirty="0">
                <a:latin typeface="Georgia"/>
                <a:cs typeface="Georgia"/>
              </a:rPr>
              <a:t>o</a:t>
            </a:r>
            <a:r>
              <a:rPr sz="2700" spc="0" dirty="0">
                <a:latin typeface="Georgia"/>
                <a:cs typeface="Georgia"/>
              </a:rPr>
              <a:t>ucím g</a:t>
            </a:r>
            <a:r>
              <a:rPr sz="2700" spc="9" dirty="0">
                <a:latin typeface="Georgia"/>
                <a:cs typeface="Georgia"/>
              </a:rPr>
              <a:t>e</a:t>
            </a:r>
            <a:r>
              <a:rPr sz="2700" spc="0" dirty="0">
                <a:latin typeface="Georgia"/>
                <a:cs typeface="Georgia"/>
              </a:rPr>
              <a:t>neracím) –</a:t>
            </a:r>
            <a:endParaRPr sz="2700">
              <a:latin typeface="Georgia"/>
              <a:cs typeface="Georgia"/>
            </a:endParaRPr>
          </a:p>
          <a:p>
            <a:pPr marL="12700" marR="51434">
              <a:lnSpc>
                <a:spcPct val="94685"/>
              </a:lnSpc>
              <a:spcBef>
                <a:spcPts val="31"/>
              </a:spcBef>
            </a:pPr>
            <a:r>
              <a:rPr sz="2700" spc="0" dirty="0">
                <a:latin typeface="Georgia"/>
                <a:cs typeface="Georgia"/>
              </a:rPr>
              <a:t>výsledky</a:t>
            </a:r>
            <a:r>
              <a:rPr sz="2700" spc="-39" dirty="0">
                <a:latin typeface="Georgia"/>
                <a:cs typeface="Georgia"/>
              </a:rPr>
              <a:t> </a:t>
            </a:r>
            <a:r>
              <a:rPr sz="2700" spc="0" dirty="0">
                <a:latin typeface="Georgia"/>
                <a:cs typeface="Georgia"/>
              </a:rPr>
              <a:t>gen</a:t>
            </a:r>
            <a:r>
              <a:rPr sz="2700" spc="4" dirty="0">
                <a:latin typeface="Georgia"/>
                <a:cs typeface="Georgia"/>
              </a:rPr>
              <a:t>e</a:t>
            </a:r>
            <a:r>
              <a:rPr sz="2700" spc="0" dirty="0">
                <a:latin typeface="Georgia"/>
                <a:cs typeface="Georgia"/>
              </a:rPr>
              <a:t>r</a:t>
            </a:r>
            <a:r>
              <a:rPr sz="2700" spc="-9" dirty="0">
                <a:latin typeface="Georgia"/>
                <a:cs typeface="Georgia"/>
              </a:rPr>
              <a:t>a</a:t>
            </a:r>
            <a:r>
              <a:rPr sz="2700" spc="0" dirty="0">
                <a:latin typeface="Georgia"/>
                <a:cs typeface="Georgia"/>
              </a:rPr>
              <a:t>tivi</a:t>
            </a:r>
            <a:r>
              <a:rPr sz="2700" spc="4" dirty="0">
                <a:latin typeface="Georgia"/>
                <a:cs typeface="Georgia"/>
              </a:rPr>
              <a:t>t</a:t>
            </a:r>
            <a:r>
              <a:rPr sz="2700" spc="0" dirty="0">
                <a:latin typeface="Georgia"/>
                <a:cs typeface="Georgia"/>
              </a:rPr>
              <a:t>y</a:t>
            </a:r>
            <a:r>
              <a:rPr sz="2700" spc="-9" dirty="0">
                <a:latin typeface="Georgia"/>
                <a:cs typeface="Georgia"/>
              </a:rPr>
              <a:t> </a:t>
            </a:r>
            <a:r>
              <a:rPr sz="2700" spc="0" dirty="0">
                <a:latin typeface="Georgia"/>
                <a:cs typeface="Georgia"/>
              </a:rPr>
              <a:t>i</a:t>
            </a:r>
            <a:r>
              <a:rPr sz="2700" spc="-14" dirty="0">
                <a:latin typeface="Georgia"/>
                <a:cs typeface="Georgia"/>
              </a:rPr>
              <a:t> </a:t>
            </a:r>
            <a:r>
              <a:rPr sz="2700" spc="0" dirty="0">
                <a:latin typeface="Georgia"/>
                <a:cs typeface="Georgia"/>
              </a:rPr>
              <a:t>intimity</a:t>
            </a:r>
            <a:endParaRPr sz="2700">
              <a:latin typeface="Georgia"/>
              <a:cs typeface="Georgia"/>
            </a:endParaRPr>
          </a:p>
        </p:txBody>
      </p:sp>
      <p:sp>
        <p:nvSpPr>
          <p:cNvPr id="2" name="object 2"/>
          <p:cNvSpPr txBox="1"/>
          <p:nvPr/>
        </p:nvSpPr>
        <p:spPr>
          <a:xfrm>
            <a:off x="8770366" y="6584610"/>
            <a:ext cx="184580"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12</a:t>
            </a:r>
            <a:endParaRPr sz="1000">
              <a:latin typeface="Arial"/>
              <a:cs typeface="Arial"/>
            </a:endParaRPr>
          </a:p>
        </p:txBody>
      </p:sp>
    </p:spTree>
    <p:extLst>
      <p:ext uri="{BB962C8B-B14F-4D97-AF65-F5344CB8AC3E}">
        <p14:creationId xmlns:p14="http://schemas.microsoft.com/office/powerpoint/2010/main" val="317920781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11" name="object 11"/>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12" name="object 12"/>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3" name="object 13"/>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4" name="object 14"/>
          <p:cNvSpPr/>
          <p:nvPr/>
        </p:nvSpPr>
        <p:spPr>
          <a:xfrm>
            <a:off x="201168" y="361188"/>
            <a:ext cx="6830568" cy="845819"/>
          </a:xfrm>
          <a:prstGeom prst="rect">
            <a:avLst/>
          </a:prstGeom>
          <a:blipFill>
            <a:blip r:embed="rId5" cstate="print"/>
            <a:stretch>
              <a:fillRect/>
            </a:stretch>
          </a:blipFill>
        </p:spPr>
        <p:txBody>
          <a:bodyPr wrap="square" lIns="0" tIns="0" rIns="0" bIns="0" rtlCol="0">
            <a:noAutofit/>
          </a:bodyPr>
          <a:lstStyle/>
          <a:p>
            <a:endParaRPr/>
          </a:p>
        </p:txBody>
      </p:sp>
      <p:sp>
        <p:nvSpPr>
          <p:cNvPr id="15" name="object 15"/>
          <p:cNvSpPr/>
          <p:nvPr/>
        </p:nvSpPr>
        <p:spPr>
          <a:xfrm>
            <a:off x="5004054" y="3717023"/>
            <a:ext cx="3529584" cy="2647188"/>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txBox="1"/>
          <p:nvPr/>
        </p:nvSpPr>
        <p:spPr>
          <a:xfrm>
            <a:off x="902004" y="1604233"/>
            <a:ext cx="5217189" cy="1255649"/>
          </a:xfrm>
          <a:prstGeom prst="rect">
            <a:avLst/>
          </a:prstGeom>
        </p:spPr>
        <p:txBody>
          <a:bodyPr wrap="square" lIns="0" tIns="0" rIns="0" bIns="0" rtlCol="0">
            <a:noAutofit/>
          </a:bodyPr>
          <a:lstStyle/>
          <a:p>
            <a:pPr marL="26415">
              <a:lnSpc>
                <a:spcPts val="4620"/>
              </a:lnSpc>
              <a:spcBef>
                <a:spcPts val="231"/>
              </a:spcBef>
            </a:pPr>
            <a:r>
              <a:rPr sz="4400" spc="0" dirty="0">
                <a:solidFill>
                  <a:srgbClr val="85200F"/>
                </a:solidFill>
                <a:latin typeface="Georgia"/>
                <a:cs typeface="Georgia"/>
              </a:rPr>
              <a:t>Není</a:t>
            </a:r>
            <a:r>
              <a:rPr sz="4400" spc="-19" dirty="0">
                <a:solidFill>
                  <a:srgbClr val="85200F"/>
                </a:solidFill>
                <a:latin typeface="Georgia"/>
                <a:cs typeface="Georgia"/>
              </a:rPr>
              <a:t> </a:t>
            </a:r>
            <a:r>
              <a:rPr sz="4400" spc="0" dirty="0">
                <a:solidFill>
                  <a:srgbClr val="85200F"/>
                </a:solidFill>
                <a:latin typeface="Georgia"/>
                <a:cs typeface="Georgia"/>
              </a:rPr>
              <a:t>ani tak důležité</a:t>
            </a:r>
            <a:endParaRPr sz="4400">
              <a:latin typeface="Georgia"/>
              <a:cs typeface="Georgia"/>
            </a:endParaRPr>
          </a:p>
          <a:p>
            <a:pPr marL="12700" marR="83896">
              <a:lnSpc>
                <a:spcPts val="4985"/>
              </a:lnSpc>
              <a:spcBef>
                <a:spcPts val="298"/>
              </a:spcBef>
            </a:pPr>
            <a:r>
              <a:rPr sz="4400" spc="0" dirty="0">
                <a:solidFill>
                  <a:srgbClr val="85200F"/>
                </a:solidFill>
                <a:latin typeface="Georgia"/>
                <a:cs typeface="Georgia"/>
              </a:rPr>
              <a:t>léta</a:t>
            </a:r>
            <a:r>
              <a:rPr sz="4400" spc="-9" dirty="0">
                <a:solidFill>
                  <a:srgbClr val="85200F"/>
                </a:solidFill>
                <a:latin typeface="Georgia"/>
                <a:cs typeface="Georgia"/>
              </a:rPr>
              <a:t> </a:t>
            </a:r>
            <a:r>
              <a:rPr sz="4400" spc="0" dirty="0">
                <a:solidFill>
                  <a:srgbClr val="85200F"/>
                </a:solidFill>
                <a:latin typeface="Georgia"/>
                <a:cs typeface="Georgia"/>
              </a:rPr>
              <a:t>k ž</a:t>
            </a:r>
            <a:r>
              <a:rPr sz="4400" spc="14" dirty="0">
                <a:solidFill>
                  <a:srgbClr val="85200F"/>
                </a:solidFill>
                <a:latin typeface="Georgia"/>
                <a:cs typeface="Georgia"/>
              </a:rPr>
              <a:t>i</a:t>
            </a:r>
            <a:r>
              <a:rPr sz="4400" spc="0" dirty="0">
                <a:solidFill>
                  <a:srgbClr val="85200F"/>
                </a:solidFill>
                <a:latin typeface="Georgia"/>
                <a:cs typeface="Georgia"/>
              </a:rPr>
              <a:t>votu</a:t>
            </a:r>
            <a:endParaRPr sz="4400">
              <a:latin typeface="Georgia"/>
              <a:cs typeface="Georgia"/>
            </a:endParaRPr>
          </a:p>
        </p:txBody>
      </p:sp>
      <p:sp>
        <p:nvSpPr>
          <p:cNvPr id="7" name="object 7"/>
          <p:cNvSpPr txBox="1"/>
          <p:nvPr/>
        </p:nvSpPr>
        <p:spPr>
          <a:xfrm>
            <a:off x="6141894" y="1604233"/>
            <a:ext cx="2178735" cy="584708"/>
          </a:xfrm>
          <a:prstGeom prst="rect">
            <a:avLst/>
          </a:prstGeom>
        </p:spPr>
        <p:txBody>
          <a:bodyPr wrap="square" lIns="0" tIns="0" rIns="0" bIns="0" rtlCol="0">
            <a:noAutofit/>
          </a:bodyPr>
          <a:lstStyle/>
          <a:p>
            <a:pPr marL="12700">
              <a:lnSpc>
                <a:spcPts val="4605"/>
              </a:lnSpc>
              <a:spcBef>
                <a:spcPts val="230"/>
              </a:spcBef>
            </a:pPr>
            <a:r>
              <a:rPr sz="4400" spc="0" dirty="0">
                <a:solidFill>
                  <a:srgbClr val="85200F"/>
                </a:solidFill>
                <a:latin typeface="Georgia"/>
                <a:cs typeface="Georgia"/>
              </a:rPr>
              <a:t>při</a:t>
            </a:r>
            <a:r>
              <a:rPr sz="4400" spc="9" dirty="0">
                <a:solidFill>
                  <a:srgbClr val="85200F"/>
                </a:solidFill>
                <a:latin typeface="Georgia"/>
                <a:cs typeface="Georgia"/>
              </a:rPr>
              <a:t>d</a:t>
            </a:r>
            <a:r>
              <a:rPr sz="4400" spc="0" dirty="0">
                <a:solidFill>
                  <a:srgbClr val="85200F"/>
                </a:solidFill>
                <a:latin typeface="Georgia"/>
                <a:cs typeface="Georgia"/>
              </a:rPr>
              <a:t>ávat</a:t>
            </a:r>
            <a:endParaRPr sz="4400">
              <a:latin typeface="Georgia"/>
              <a:cs typeface="Georgia"/>
            </a:endParaRPr>
          </a:p>
        </p:txBody>
      </p:sp>
      <p:sp>
        <p:nvSpPr>
          <p:cNvPr id="6" name="object 6"/>
          <p:cNvSpPr txBox="1"/>
          <p:nvPr/>
        </p:nvSpPr>
        <p:spPr>
          <a:xfrm>
            <a:off x="902004" y="2945734"/>
            <a:ext cx="1155761" cy="584708"/>
          </a:xfrm>
          <a:prstGeom prst="rect">
            <a:avLst/>
          </a:prstGeom>
        </p:spPr>
        <p:txBody>
          <a:bodyPr wrap="square" lIns="0" tIns="0" rIns="0" bIns="0" rtlCol="0">
            <a:noAutofit/>
          </a:bodyPr>
          <a:lstStyle/>
          <a:p>
            <a:pPr marL="12700">
              <a:lnSpc>
                <a:spcPts val="4605"/>
              </a:lnSpc>
              <a:spcBef>
                <a:spcPts val="230"/>
              </a:spcBef>
            </a:pPr>
            <a:r>
              <a:rPr sz="4400" spc="0" dirty="0">
                <a:solidFill>
                  <a:srgbClr val="85200F"/>
                </a:solidFill>
                <a:latin typeface="Georgia"/>
                <a:cs typeface="Georgia"/>
              </a:rPr>
              <a:t>jako</a:t>
            </a:r>
            <a:endParaRPr sz="4400">
              <a:latin typeface="Georgia"/>
              <a:cs typeface="Georgia"/>
            </a:endParaRPr>
          </a:p>
        </p:txBody>
      </p:sp>
      <p:sp>
        <p:nvSpPr>
          <p:cNvPr id="5" name="object 5"/>
          <p:cNvSpPr txBox="1"/>
          <p:nvPr/>
        </p:nvSpPr>
        <p:spPr>
          <a:xfrm>
            <a:off x="2081585" y="2945734"/>
            <a:ext cx="1293910" cy="584708"/>
          </a:xfrm>
          <a:prstGeom prst="rect">
            <a:avLst/>
          </a:prstGeom>
        </p:spPr>
        <p:txBody>
          <a:bodyPr wrap="square" lIns="0" tIns="0" rIns="0" bIns="0" rtlCol="0">
            <a:noAutofit/>
          </a:bodyPr>
          <a:lstStyle/>
          <a:p>
            <a:pPr marL="12700">
              <a:lnSpc>
                <a:spcPts val="4605"/>
              </a:lnSpc>
              <a:spcBef>
                <a:spcPts val="230"/>
              </a:spcBef>
            </a:pPr>
            <a:r>
              <a:rPr sz="4400" spc="0" dirty="0">
                <a:solidFill>
                  <a:srgbClr val="85200F"/>
                </a:solidFill>
                <a:latin typeface="Georgia"/>
                <a:cs typeface="Georgia"/>
              </a:rPr>
              <a:t>život</a:t>
            </a:r>
            <a:endParaRPr sz="4400">
              <a:latin typeface="Georgia"/>
              <a:cs typeface="Georgia"/>
            </a:endParaRPr>
          </a:p>
        </p:txBody>
      </p:sp>
      <p:sp>
        <p:nvSpPr>
          <p:cNvPr id="4" name="object 4"/>
          <p:cNvSpPr txBox="1"/>
          <p:nvPr/>
        </p:nvSpPr>
        <p:spPr>
          <a:xfrm>
            <a:off x="3400992" y="2945734"/>
            <a:ext cx="409085" cy="584708"/>
          </a:xfrm>
          <a:prstGeom prst="rect">
            <a:avLst/>
          </a:prstGeom>
        </p:spPr>
        <p:txBody>
          <a:bodyPr wrap="square" lIns="0" tIns="0" rIns="0" bIns="0" rtlCol="0">
            <a:noAutofit/>
          </a:bodyPr>
          <a:lstStyle/>
          <a:p>
            <a:pPr marL="12700">
              <a:lnSpc>
                <a:spcPts val="4605"/>
              </a:lnSpc>
              <a:spcBef>
                <a:spcPts val="230"/>
              </a:spcBef>
            </a:pPr>
            <a:r>
              <a:rPr sz="4400" spc="0" dirty="0">
                <a:solidFill>
                  <a:srgbClr val="85200F"/>
                </a:solidFill>
                <a:latin typeface="Georgia"/>
                <a:cs typeface="Georgia"/>
              </a:rPr>
              <a:t>k</a:t>
            </a:r>
            <a:endParaRPr sz="4400">
              <a:latin typeface="Georgia"/>
              <a:cs typeface="Georgia"/>
            </a:endParaRPr>
          </a:p>
        </p:txBody>
      </p:sp>
      <p:sp>
        <p:nvSpPr>
          <p:cNvPr id="3" name="object 3"/>
          <p:cNvSpPr txBox="1"/>
          <p:nvPr/>
        </p:nvSpPr>
        <p:spPr>
          <a:xfrm>
            <a:off x="3835575" y="2945734"/>
            <a:ext cx="1731848" cy="584708"/>
          </a:xfrm>
          <a:prstGeom prst="rect">
            <a:avLst/>
          </a:prstGeom>
        </p:spPr>
        <p:txBody>
          <a:bodyPr wrap="square" lIns="0" tIns="0" rIns="0" bIns="0" rtlCol="0">
            <a:noAutofit/>
          </a:bodyPr>
          <a:lstStyle/>
          <a:p>
            <a:pPr marL="12700">
              <a:lnSpc>
                <a:spcPts val="4605"/>
              </a:lnSpc>
              <a:spcBef>
                <a:spcPts val="230"/>
              </a:spcBef>
            </a:pPr>
            <a:r>
              <a:rPr sz="4400" spc="0" dirty="0">
                <a:solidFill>
                  <a:srgbClr val="85200F"/>
                </a:solidFill>
                <a:latin typeface="Georgia"/>
                <a:cs typeface="Georgia"/>
              </a:rPr>
              <a:t>létům!</a:t>
            </a:r>
            <a:endParaRPr sz="4400">
              <a:latin typeface="Georgia"/>
              <a:cs typeface="Georgia"/>
            </a:endParaRPr>
          </a:p>
        </p:txBody>
      </p:sp>
      <p:sp>
        <p:nvSpPr>
          <p:cNvPr id="2" name="object 2"/>
          <p:cNvSpPr txBox="1"/>
          <p:nvPr/>
        </p:nvSpPr>
        <p:spPr>
          <a:xfrm>
            <a:off x="8770366" y="6584610"/>
            <a:ext cx="184580"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13</a:t>
            </a:r>
            <a:endParaRPr sz="1000">
              <a:latin typeface="Arial"/>
              <a:cs typeface="Arial"/>
            </a:endParaRPr>
          </a:p>
        </p:txBody>
      </p:sp>
    </p:spTree>
    <p:extLst>
      <p:ext uri="{BB962C8B-B14F-4D97-AF65-F5344CB8AC3E}">
        <p14:creationId xmlns:p14="http://schemas.microsoft.com/office/powerpoint/2010/main" val="136598531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13" name="object 13"/>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14" name="object 14"/>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15" name="object 15"/>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6" name="object 16"/>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7" name="object 17"/>
          <p:cNvSpPr/>
          <p:nvPr/>
        </p:nvSpPr>
        <p:spPr>
          <a:xfrm>
            <a:off x="269748" y="13715"/>
            <a:ext cx="8435340" cy="967013"/>
          </a:xfrm>
          <a:prstGeom prst="rect">
            <a:avLst/>
          </a:prstGeom>
          <a:blipFill>
            <a:blip r:embed="rId5" cstate="print"/>
            <a:stretch>
              <a:fillRect/>
            </a:stretch>
          </a:blipFill>
        </p:spPr>
        <p:txBody>
          <a:bodyPr wrap="square" lIns="0" tIns="0" rIns="0" bIns="0" rtlCol="0">
            <a:noAutofit/>
          </a:bodyPr>
          <a:lstStyle/>
          <a:p>
            <a:endParaRPr/>
          </a:p>
        </p:txBody>
      </p:sp>
      <p:sp>
        <p:nvSpPr>
          <p:cNvPr id="11" name="object 11"/>
          <p:cNvSpPr txBox="1"/>
          <p:nvPr/>
        </p:nvSpPr>
        <p:spPr>
          <a:xfrm>
            <a:off x="512470" y="1255996"/>
            <a:ext cx="6282328" cy="280212"/>
          </a:xfrm>
          <a:prstGeom prst="rect">
            <a:avLst/>
          </a:prstGeom>
        </p:spPr>
        <p:txBody>
          <a:bodyPr wrap="square" lIns="0" tIns="0" rIns="0" bIns="0" rtlCol="0">
            <a:noAutofit/>
          </a:bodyPr>
          <a:lstStyle/>
          <a:p>
            <a:pPr marL="12700">
              <a:lnSpc>
                <a:spcPts val="2160"/>
              </a:lnSpc>
              <a:spcBef>
                <a:spcPts val="108"/>
              </a:spcBef>
            </a:pPr>
            <a:r>
              <a:rPr sz="2000" spc="0" dirty="0">
                <a:latin typeface="Georgia"/>
                <a:cs typeface="Georgia"/>
              </a:rPr>
              <a:t>obvy</a:t>
            </a:r>
            <a:r>
              <a:rPr sz="2000" spc="-9" dirty="0">
                <a:latin typeface="Georgia"/>
                <a:cs typeface="Georgia"/>
              </a:rPr>
              <a:t>k</a:t>
            </a:r>
            <a:r>
              <a:rPr sz="2000" spc="0" dirty="0">
                <a:latin typeface="Georgia"/>
                <a:cs typeface="Georgia"/>
              </a:rPr>
              <a:t>le</a:t>
            </a:r>
            <a:r>
              <a:rPr sz="2000" spc="-19" dirty="0">
                <a:latin typeface="Georgia"/>
                <a:cs typeface="Georgia"/>
              </a:rPr>
              <a:t> </a:t>
            </a:r>
            <a:r>
              <a:rPr sz="2000" spc="0" dirty="0">
                <a:latin typeface="Georgia"/>
                <a:cs typeface="Georgia"/>
              </a:rPr>
              <a:t>s</a:t>
            </a:r>
            <a:r>
              <a:rPr sz="2000" spc="-9" dirty="0">
                <a:latin typeface="Georgia"/>
                <a:cs typeface="Georgia"/>
              </a:rPr>
              <a:t>p</a:t>
            </a:r>
            <a:r>
              <a:rPr sz="2000" spc="0" dirty="0">
                <a:latin typeface="Georgia"/>
                <a:cs typeface="Georgia"/>
              </a:rPr>
              <a:t>ojeno</a:t>
            </a:r>
            <a:r>
              <a:rPr sz="2000" spc="-9" dirty="0">
                <a:latin typeface="Georgia"/>
                <a:cs typeface="Georgia"/>
              </a:rPr>
              <a:t> </a:t>
            </a:r>
            <a:r>
              <a:rPr sz="2000" spc="0" dirty="0">
                <a:latin typeface="Georgia"/>
                <a:cs typeface="Georgia"/>
              </a:rPr>
              <a:t>s následujícími nežádo</a:t>
            </a:r>
            <a:r>
              <a:rPr sz="2000" spc="-9" dirty="0">
                <a:latin typeface="Georgia"/>
                <a:cs typeface="Georgia"/>
              </a:rPr>
              <a:t>u</a:t>
            </a:r>
            <a:r>
              <a:rPr sz="2000" spc="0" dirty="0">
                <a:latin typeface="Georgia"/>
                <a:cs typeface="Georgia"/>
              </a:rPr>
              <a:t>cími</a:t>
            </a:r>
            <a:r>
              <a:rPr sz="2000" spc="-14" dirty="0">
                <a:latin typeface="Georgia"/>
                <a:cs typeface="Georgia"/>
              </a:rPr>
              <a:t> </a:t>
            </a:r>
            <a:r>
              <a:rPr sz="2000" spc="0" dirty="0">
                <a:latin typeface="Georgia"/>
                <a:cs typeface="Georgia"/>
              </a:rPr>
              <a:t>z</a:t>
            </a:r>
            <a:r>
              <a:rPr sz="2000" spc="-4" dirty="0">
                <a:latin typeface="Georgia"/>
                <a:cs typeface="Georgia"/>
              </a:rPr>
              <a:t>m</a:t>
            </a:r>
            <a:r>
              <a:rPr sz="2000" spc="0" dirty="0">
                <a:latin typeface="Georgia"/>
                <a:cs typeface="Georgia"/>
              </a:rPr>
              <a:t>ěnami:</a:t>
            </a:r>
            <a:endParaRPr sz="2000">
              <a:latin typeface="Georgia"/>
              <a:cs typeface="Georgia"/>
            </a:endParaRPr>
          </a:p>
        </p:txBody>
      </p:sp>
      <p:sp>
        <p:nvSpPr>
          <p:cNvPr id="10" name="object 10"/>
          <p:cNvSpPr txBox="1"/>
          <p:nvPr/>
        </p:nvSpPr>
        <p:spPr>
          <a:xfrm>
            <a:off x="768502" y="1520149"/>
            <a:ext cx="8375498" cy="2988972"/>
          </a:xfrm>
          <a:prstGeom prst="rect">
            <a:avLst/>
          </a:prstGeom>
        </p:spPr>
        <p:txBody>
          <a:bodyPr wrap="square" lIns="0" tIns="0" rIns="0" bIns="0" rtlCol="0">
            <a:noAutofit/>
          </a:bodyPr>
          <a:lstStyle/>
          <a:p>
            <a:pPr marL="12700" marR="79078">
              <a:lnSpc>
                <a:spcPts val="2289"/>
              </a:lnSpc>
              <a:spcBef>
                <a:spcPts val="360"/>
              </a:spcBef>
            </a:pPr>
            <a:r>
              <a:rPr sz="1400" spc="0" dirty="0">
                <a:latin typeface="Georgia"/>
                <a:cs typeface="Georgia"/>
              </a:rPr>
              <a:t>1.</a:t>
            </a:r>
            <a:r>
              <a:rPr sz="1400" spc="-9" dirty="0">
                <a:latin typeface="Georgia"/>
                <a:cs typeface="Georgia"/>
              </a:rPr>
              <a:t> </a:t>
            </a:r>
            <a:r>
              <a:rPr sz="1400" b="1" spc="0" dirty="0">
                <a:latin typeface="Georgia"/>
                <a:cs typeface="Georgia"/>
              </a:rPr>
              <a:t>z</a:t>
            </a:r>
            <a:r>
              <a:rPr sz="1400" b="1" spc="4" dirty="0">
                <a:latin typeface="Georgia"/>
                <a:cs typeface="Georgia"/>
              </a:rPr>
              <a:t>v</a:t>
            </a:r>
            <a:r>
              <a:rPr sz="1400" b="1" spc="0" dirty="0">
                <a:latin typeface="Georgia"/>
                <a:cs typeface="Georgia"/>
              </a:rPr>
              <a:t>ýšená</a:t>
            </a:r>
            <a:r>
              <a:rPr sz="1400" b="1" spc="-24" dirty="0">
                <a:latin typeface="Georgia"/>
                <a:cs typeface="Georgia"/>
              </a:rPr>
              <a:t> </a:t>
            </a:r>
            <a:r>
              <a:rPr sz="1400" b="1" spc="0" dirty="0">
                <a:latin typeface="Georgia"/>
                <a:cs typeface="Georgia"/>
              </a:rPr>
              <a:t>vnímavost vů</a:t>
            </a:r>
            <a:r>
              <a:rPr sz="1400" b="1" spc="4" dirty="0">
                <a:latin typeface="Georgia"/>
                <a:cs typeface="Georgia"/>
              </a:rPr>
              <a:t>č</a:t>
            </a:r>
            <a:r>
              <a:rPr sz="1400" b="1" spc="0" dirty="0">
                <a:latin typeface="Georgia"/>
                <a:cs typeface="Georgia"/>
              </a:rPr>
              <a:t>i různým</a:t>
            </a:r>
            <a:r>
              <a:rPr sz="1400" b="1" spc="-19" dirty="0">
                <a:latin typeface="Georgia"/>
                <a:cs typeface="Georgia"/>
              </a:rPr>
              <a:t> </a:t>
            </a:r>
            <a:r>
              <a:rPr sz="1400" b="1" spc="0" dirty="0">
                <a:latin typeface="Georgia"/>
                <a:cs typeface="Georgia"/>
              </a:rPr>
              <a:t>zevním podn</a:t>
            </a:r>
            <a:r>
              <a:rPr sz="1400" b="1" spc="-9" dirty="0">
                <a:latin typeface="Georgia"/>
                <a:cs typeface="Georgia"/>
              </a:rPr>
              <a:t>ě</a:t>
            </a:r>
            <a:r>
              <a:rPr sz="1400" b="1" spc="0" dirty="0">
                <a:latin typeface="Georgia"/>
                <a:cs typeface="Georgia"/>
              </a:rPr>
              <a:t>tům </a:t>
            </a:r>
            <a:endParaRPr sz="1400" dirty="0">
              <a:latin typeface="Georgia"/>
              <a:cs typeface="Georgia"/>
            </a:endParaRPr>
          </a:p>
          <a:p>
            <a:pPr marL="12700" marR="79078">
              <a:lnSpc>
                <a:spcPts val="2272"/>
              </a:lnSpc>
            </a:pPr>
            <a:r>
              <a:rPr sz="1400" spc="0" dirty="0">
                <a:latin typeface="Georgia"/>
                <a:cs typeface="Georgia"/>
              </a:rPr>
              <a:t>(„oslab</a:t>
            </a:r>
            <a:r>
              <a:rPr sz="1400" spc="4" dirty="0">
                <a:latin typeface="Georgia"/>
                <a:cs typeface="Georgia"/>
              </a:rPr>
              <a:t>e</a:t>
            </a:r>
            <a:r>
              <a:rPr sz="1400" spc="0" dirty="0">
                <a:latin typeface="Georgia"/>
                <a:cs typeface="Georgia"/>
              </a:rPr>
              <a:t>né</a:t>
            </a:r>
            <a:r>
              <a:rPr sz="1400" spc="-19" dirty="0">
                <a:latin typeface="Georgia"/>
                <a:cs typeface="Georgia"/>
              </a:rPr>
              <a:t> </a:t>
            </a:r>
            <a:r>
              <a:rPr sz="1400" spc="0" dirty="0">
                <a:latin typeface="Georgia"/>
                <a:cs typeface="Georgia"/>
              </a:rPr>
              <a:t>zdr</a:t>
            </a:r>
            <a:r>
              <a:rPr sz="1400" spc="-9" dirty="0">
                <a:latin typeface="Georgia"/>
                <a:cs typeface="Georgia"/>
              </a:rPr>
              <a:t>a</a:t>
            </a:r>
            <a:r>
              <a:rPr sz="1400" spc="0" dirty="0">
                <a:latin typeface="Georgia"/>
                <a:cs typeface="Georgia"/>
              </a:rPr>
              <a:t>ví“, kdy </a:t>
            </a:r>
            <a:r>
              <a:rPr sz="1400" spc="4" dirty="0">
                <a:latin typeface="Georgia"/>
                <a:cs typeface="Georgia"/>
              </a:rPr>
              <a:t>j</a:t>
            </a:r>
            <a:r>
              <a:rPr sz="1400" spc="0" dirty="0">
                <a:latin typeface="Georgia"/>
                <a:cs typeface="Georgia"/>
              </a:rPr>
              <a:t>e tře</a:t>
            </a:r>
            <a:r>
              <a:rPr sz="1400" spc="9" dirty="0">
                <a:latin typeface="Georgia"/>
                <a:cs typeface="Georgia"/>
              </a:rPr>
              <a:t>b</a:t>
            </a:r>
            <a:r>
              <a:rPr sz="1400" spc="0" dirty="0">
                <a:latin typeface="Georgia"/>
                <a:cs typeface="Georgia"/>
              </a:rPr>
              <a:t>a věnovat</a:t>
            </a:r>
            <a:r>
              <a:rPr sz="1400" spc="-19" dirty="0">
                <a:latin typeface="Georgia"/>
                <a:cs typeface="Georgia"/>
              </a:rPr>
              <a:t> </a:t>
            </a:r>
            <a:r>
              <a:rPr sz="1400" spc="0" dirty="0">
                <a:latin typeface="Georgia"/>
                <a:cs typeface="Georgia"/>
              </a:rPr>
              <a:t>vě</a:t>
            </a:r>
            <a:r>
              <a:rPr sz="1400" spc="4" dirty="0">
                <a:latin typeface="Georgia"/>
                <a:cs typeface="Georgia"/>
              </a:rPr>
              <a:t>t</a:t>
            </a:r>
            <a:r>
              <a:rPr sz="1400" spc="0" dirty="0">
                <a:latin typeface="Georgia"/>
                <a:cs typeface="Georgia"/>
              </a:rPr>
              <a:t>ší</a:t>
            </a:r>
            <a:r>
              <a:rPr sz="1400" spc="-25" dirty="0">
                <a:latin typeface="Georgia"/>
                <a:cs typeface="Georgia"/>
              </a:rPr>
              <a:t> </a:t>
            </a:r>
            <a:r>
              <a:rPr sz="1400" spc="0" dirty="0">
                <a:latin typeface="Georgia"/>
                <a:cs typeface="Georgia"/>
              </a:rPr>
              <a:t>po</a:t>
            </a:r>
            <a:r>
              <a:rPr sz="1400" spc="-4" dirty="0">
                <a:latin typeface="Georgia"/>
                <a:cs typeface="Georgia"/>
              </a:rPr>
              <a:t>z</a:t>
            </a:r>
            <a:r>
              <a:rPr sz="1400" spc="0" dirty="0">
                <a:latin typeface="Georgia"/>
                <a:cs typeface="Georgia"/>
              </a:rPr>
              <a:t>ornost</a:t>
            </a:r>
            <a:r>
              <a:rPr sz="1400" spc="-14" dirty="0">
                <a:latin typeface="Georgia"/>
                <a:cs typeface="Georgia"/>
              </a:rPr>
              <a:t> </a:t>
            </a:r>
            <a:r>
              <a:rPr sz="1400" spc="0" dirty="0">
                <a:latin typeface="Georgia"/>
                <a:cs typeface="Georgia"/>
              </a:rPr>
              <a:t>svojí</a:t>
            </a:r>
            <a:r>
              <a:rPr sz="1400" spc="-14" dirty="0">
                <a:latin typeface="Georgia"/>
                <a:cs typeface="Georgia"/>
              </a:rPr>
              <a:t> </a:t>
            </a:r>
            <a:r>
              <a:rPr sz="1400" spc="0" dirty="0">
                <a:latin typeface="Georgia"/>
                <a:cs typeface="Georgia"/>
              </a:rPr>
              <a:t>„</a:t>
            </a:r>
            <a:r>
              <a:rPr sz="1400" spc="-9" dirty="0">
                <a:latin typeface="Georgia"/>
                <a:cs typeface="Georgia"/>
              </a:rPr>
              <a:t>f</a:t>
            </a:r>
            <a:r>
              <a:rPr sz="1400" spc="0" dirty="0">
                <a:latin typeface="Georgia"/>
                <a:cs typeface="Georgia"/>
              </a:rPr>
              <a:t>yzic</a:t>
            </a:r>
            <a:r>
              <a:rPr sz="1400" spc="-4" dirty="0">
                <a:latin typeface="Georgia"/>
                <a:cs typeface="Georgia"/>
              </a:rPr>
              <a:t>k</a:t>
            </a:r>
            <a:r>
              <a:rPr sz="1400" spc="0" dirty="0">
                <a:latin typeface="Georgia"/>
                <a:cs typeface="Georgia"/>
              </a:rPr>
              <a:t>é </a:t>
            </a:r>
            <a:endParaRPr sz="1400" dirty="0">
              <a:latin typeface="Georgia"/>
              <a:cs typeface="Georgia"/>
            </a:endParaRPr>
          </a:p>
          <a:p>
            <a:pPr marL="12700" marR="79078">
              <a:lnSpc>
                <a:spcPts val="2272"/>
              </a:lnSpc>
            </a:pPr>
            <a:r>
              <a:rPr sz="1400" spc="0" dirty="0">
                <a:latin typeface="Georgia"/>
                <a:cs typeface="Georgia"/>
              </a:rPr>
              <a:t>sch</a:t>
            </a:r>
            <a:r>
              <a:rPr sz="1400" spc="-9" dirty="0">
                <a:latin typeface="Georgia"/>
                <a:cs typeface="Georgia"/>
              </a:rPr>
              <a:t>r</a:t>
            </a:r>
            <a:r>
              <a:rPr sz="1400" spc="0" dirty="0">
                <a:latin typeface="Georgia"/>
                <a:cs typeface="Georgia"/>
              </a:rPr>
              <a:t>ánc</a:t>
            </a:r>
            <a:r>
              <a:rPr sz="1400" spc="4" dirty="0">
                <a:latin typeface="Georgia"/>
                <a:cs typeface="Georgia"/>
              </a:rPr>
              <a:t>e</a:t>
            </a:r>
            <a:r>
              <a:rPr sz="1400" spc="0" dirty="0">
                <a:latin typeface="Georgia"/>
                <a:cs typeface="Georgia"/>
              </a:rPr>
              <a:t>“)</a:t>
            </a:r>
            <a:endParaRPr sz="1400" dirty="0">
              <a:latin typeface="Georgia"/>
              <a:cs typeface="Georgia"/>
            </a:endParaRPr>
          </a:p>
          <a:p>
            <a:pPr marL="12700">
              <a:lnSpc>
                <a:spcPts val="2289"/>
              </a:lnSpc>
            </a:pPr>
            <a:r>
              <a:rPr sz="1400" spc="0" dirty="0">
                <a:latin typeface="Georgia"/>
                <a:cs typeface="Georgia"/>
              </a:rPr>
              <a:t>2.</a:t>
            </a:r>
            <a:r>
              <a:rPr sz="1400" spc="-19" dirty="0">
                <a:latin typeface="Georgia"/>
                <a:cs typeface="Georgia"/>
              </a:rPr>
              <a:t> </a:t>
            </a:r>
            <a:r>
              <a:rPr sz="1400" b="1" spc="0" dirty="0">
                <a:latin typeface="Georgia"/>
                <a:cs typeface="Georgia"/>
              </a:rPr>
              <a:t>pokl</a:t>
            </a:r>
            <a:r>
              <a:rPr sz="1400" b="1" spc="-9" dirty="0">
                <a:latin typeface="Georgia"/>
                <a:cs typeface="Georgia"/>
              </a:rPr>
              <a:t>e</a:t>
            </a:r>
            <a:r>
              <a:rPr sz="1400" b="1" spc="0" dirty="0">
                <a:latin typeface="Georgia"/>
                <a:cs typeface="Georgia"/>
              </a:rPr>
              <a:t>s</a:t>
            </a:r>
            <a:r>
              <a:rPr sz="1400" b="1" spc="-9" dirty="0">
                <a:latin typeface="Georgia"/>
                <a:cs typeface="Georgia"/>
              </a:rPr>
              <a:t> </a:t>
            </a:r>
            <a:r>
              <a:rPr sz="1400" b="1" spc="0" dirty="0">
                <a:latin typeface="Georgia"/>
                <a:cs typeface="Georgia"/>
              </a:rPr>
              <a:t>řady</a:t>
            </a:r>
            <a:r>
              <a:rPr sz="1400" b="1" spc="-14" dirty="0">
                <a:latin typeface="Georgia"/>
                <a:cs typeface="Georgia"/>
              </a:rPr>
              <a:t> </a:t>
            </a:r>
            <a:r>
              <a:rPr sz="1400" b="1" spc="0" dirty="0">
                <a:latin typeface="Georgia"/>
                <a:cs typeface="Georgia"/>
              </a:rPr>
              <a:t>f</a:t>
            </a:r>
            <a:r>
              <a:rPr sz="1400" b="1" spc="4" dirty="0">
                <a:latin typeface="Georgia"/>
                <a:cs typeface="Georgia"/>
              </a:rPr>
              <a:t>y</a:t>
            </a:r>
            <a:r>
              <a:rPr sz="1400" b="1" spc="0" dirty="0">
                <a:latin typeface="Georgia"/>
                <a:cs typeface="Georgia"/>
              </a:rPr>
              <a:t>ziol</a:t>
            </a:r>
            <a:r>
              <a:rPr sz="1400" b="1" spc="-9" dirty="0">
                <a:latin typeface="Georgia"/>
                <a:cs typeface="Georgia"/>
              </a:rPr>
              <a:t>o</a:t>
            </a:r>
            <a:r>
              <a:rPr sz="1400" b="1" spc="0" dirty="0">
                <a:latin typeface="Georgia"/>
                <a:cs typeface="Georgia"/>
              </a:rPr>
              <a:t>gický</a:t>
            </a:r>
            <a:r>
              <a:rPr sz="1400" b="1" spc="9" dirty="0">
                <a:latin typeface="Georgia"/>
                <a:cs typeface="Georgia"/>
              </a:rPr>
              <a:t>c</a:t>
            </a:r>
            <a:r>
              <a:rPr sz="1400" b="1" spc="0" dirty="0">
                <a:latin typeface="Georgia"/>
                <a:cs typeface="Georgia"/>
              </a:rPr>
              <a:t>h</a:t>
            </a:r>
            <a:r>
              <a:rPr sz="1400" b="1" spc="-9" dirty="0">
                <a:latin typeface="Georgia"/>
                <a:cs typeface="Georgia"/>
              </a:rPr>
              <a:t> </a:t>
            </a:r>
            <a:r>
              <a:rPr sz="1400" b="1" spc="0" dirty="0">
                <a:latin typeface="Georgia"/>
                <a:cs typeface="Georgia"/>
              </a:rPr>
              <a:t>fun</a:t>
            </a:r>
            <a:r>
              <a:rPr sz="1400" b="1" spc="4" dirty="0">
                <a:latin typeface="Georgia"/>
                <a:cs typeface="Georgia"/>
              </a:rPr>
              <a:t>k</a:t>
            </a:r>
            <a:r>
              <a:rPr sz="1400" b="1" spc="0" dirty="0">
                <a:latin typeface="Georgia"/>
                <a:cs typeface="Georgia"/>
              </a:rPr>
              <a:t>cí </a:t>
            </a:r>
            <a:r>
              <a:rPr sz="1400" spc="0" dirty="0">
                <a:latin typeface="Georgia"/>
                <a:cs typeface="Georgia"/>
              </a:rPr>
              <a:t>(s</a:t>
            </a:r>
            <a:r>
              <a:rPr sz="1400" spc="4" dirty="0">
                <a:latin typeface="Georgia"/>
                <a:cs typeface="Georgia"/>
              </a:rPr>
              <a:t>n</a:t>
            </a:r>
            <a:r>
              <a:rPr sz="1400" spc="0" dirty="0">
                <a:latin typeface="Georgia"/>
                <a:cs typeface="Georgia"/>
              </a:rPr>
              <a:t>íže</a:t>
            </a:r>
            <a:r>
              <a:rPr sz="1400" spc="4" dirty="0">
                <a:latin typeface="Georgia"/>
                <a:cs typeface="Georgia"/>
              </a:rPr>
              <a:t>n</a:t>
            </a:r>
            <a:r>
              <a:rPr sz="1400" spc="0" dirty="0">
                <a:latin typeface="Georgia"/>
                <a:cs typeface="Georgia"/>
              </a:rPr>
              <a:t>á</a:t>
            </a:r>
            <a:r>
              <a:rPr sz="1400" spc="-14" dirty="0">
                <a:latin typeface="Georgia"/>
                <a:cs typeface="Georgia"/>
              </a:rPr>
              <a:t> </a:t>
            </a:r>
            <a:r>
              <a:rPr sz="1400" spc="0" dirty="0">
                <a:latin typeface="Georgia"/>
                <a:cs typeface="Georgia"/>
              </a:rPr>
              <a:t>tvorba žalude</a:t>
            </a:r>
            <a:r>
              <a:rPr sz="1400" spc="4" dirty="0">
                <a:latin typeface="Georgia"/>
                <a:cs typeface="Georgia"/>
              </a:rPr>
              <a:t>č</a:t>
            </a:r>
            <a:r>
              <a:rPr sz="1400" spc="0" dirty="0">
                <a:latin typeface="Georgia"/>
                <a:cs typeface="Georgia"/>
              </a:rPr>
              <a:t>ní</a:t>
            </a:r>
            <a:r>
              <a:rPr sz="1400" spc="-9" dirty="0">
                <a:latin typeface="Georgia"/>
                <a:cs typeface="Georgia"/>
              </a:rPr>
              <a:t> </a:t>
            </a:r>
            <a:r>
              <a:rPr sz="1400" spc="0" dirty="0">
                <a:latin typeface="Georgia"/>
                <a:cs typeface="Georgia"/>
              </a:rPr>
              <a:t>či </a:t>
            </a:r>
            <a:endParaRPr sz="1400" dirty="0">
              <a:latin typeface="Georgia"/>
              <a:cs typeface="Georgia"/>
            </a:endParaRPr>
          </a:p>
          <a:p>
            <a:pPr marL="12700">
              <a:lnSpc>
                <a:spcPts val="2272"/>
              </a:lnSpc>
            </a:pPr>
            <a:r>
              <a:rPr sz="1400" spc="0" dirty="0">
                <a:latin typeface="Georgia"/>
                <a:cs typeface="Georgia"/>
              </a:rPr>
              <a:t>p</a:t>
            </a:r>
            <a:r>
              <a:rPr sz="1400" spc="-4" dirty="0">
                <a:latin typeface="Georgia"/>
                <a:cs typeface="Georgia"/>
              </a:rPr>
              <a:t>a</a:t>
            </a:r>
            <a:r>
              <a:rPr sz="1400" spc="0" dirty="0">
                <a:latin typeface="Georgia"/>
                <a:cs typeface="Georgia"/>
              </a:rPr>
              <a:t>nk</a:t>
            </a:r>
            <a:r>
              <a:rPr sz="1400" spc="-9" dirty="0">
                <a:latin typeface="Georgia"/>
                <a:cs typeface="Georgia"/>
              </a:rPr>
              <a:t>r</a:t>
            </a:r>
            <a:r>
              <a:rPr sz="1400" spc="0" dirty="0">
                <a:latin typeface="Georgia"/>
                <a:cs typeface="Georgia"/>
              </a:rPr>
              <a:t>ea</a:t>
            </a:r>
            <a:r>
              <a:rPr sz="1400" spc="4" dirty="0">
                <a:latin typeface="Georgia"/>
                <a:cs typeface="Georgia"/>
              </a:rPr>
              <a:t>t</a:t>
            </a:r>
            <a:r>
              <a:rPr sz="1400" spc="0" dirty="0">
                <a:latin typeface="Georgia"/>
                <a:cs typeface="Georgia"/>
              </a:rPr>
              <a:t>ické šťávy,</a:t>
            </a:r>
            <a:r>
              <a:rPr sz="1400" spc="-19" dirty="0">
                <a:latin typeface="Georgia"/>
                <a:cs typeface="Georgia"/>
              </a:rPr>
              <a:t> </a:t>
            </a:r>
            <a:r>
              <a:rPr sz="1400" spc="0" dirty="0">
                <a:latin typeface="Georgia"/>
                <a:cs typeface="Georgia"/>
              </a:rPr>
              <a:t>po</a:t>
            </a:r>
            <a:r>
              <a:rPr sz="1400" spc="-9" dirty="0">
                <a:latin typeface="Georgia"/>
                <a:cs typeface="Georgia"/>
              </a:rPr>
              <a:t>k</a:t>
            </a:r>
            <a:r>
              <a:rPr sz="1400" spc="0" dirty="0">
                <a:latin typeface="Georgia"/>
                <a:cs typeface="Georgia"/>
              </a:rPr>
              <a:t>l</a:t>
            </a:r>
            <a:r>
              <a:rPr sz="1400" spc="4" dirty="0">
                <a:latin typeface="Georgia"/>
                <a:cs typeface="Georgia"/>
              </a:rPr>
              <a:t>e</a:t>
            </a:r>
            <a:r>
              <a:rPr sz="1400" spc="0" dirty="0">
                <a:latin typeface="Georgia"/>
                <a:cs typeface="Georgia"/>
              </a:rPr>
              <a:t>s </a:t>
            </a:r>
            <a:r>
              <a:rPr sz="1400" spc="-9" dirty="0">
                <a:latin typeface="Georgia"/>
                <a:cs typeface="Georgia"/>
              </a:rPr>
              <a:t>f</a:t>
            </a:r>
            <a:r>
              <a:rPr sz="1400" spc="0" dirty="0">
                <a:latin typeface="Georgia"/>
                <a:cs typeface="Georgia"/>
              </a:rPr>
              <a:t>unkčnosti</a:t>
            </a:r>
            <a:r>
              <a:rPr sz="1400" spc="4" dirty="0">
                <a:latin typeface="Georgia"/>
                <a:cs typeface="Georgia"/>
              </a:rPr>
              <a:t> </a:t>
            </a:r>
            <a:r>
              <a:rPr sz="1400" spc="0" dirty="0">
                <a:latin typeface="Georgia"/>
                <a:cs typeface="Georgia"/>
              </a:rPr>
              <a:t>střev,</a:t>
            </a:r>
            <a:r>
              <a:rPr sz="1400" spc="-14" dirty="0">
                <a:latin typeface="Georgia"/>
                <a:cs typeface="Georgia"/>
              </a:rPr>
              <a:t> </a:t>
            </a:r>
            <a:r>
              <a:rPr sz="1400" spc="0" dirty="0">
                <a:latin typeface="Georgia"/>
                <a:cs typeface="Georgia"/>
              </a:rPr>
              <a:t>s</a:t>
            </a:r>
            <a:r>
              <a:rPr sz="1400" spc="-9" dirty="0">
                <a:latin typeface="Georgia"/>
                <a:cs typeface="Georgia"/>
              </a:rPr>
              <a:t>r</a:t>
            </a:r>
            <a:r>
              <a:rPr sz="1400" spc="0" dirty="0">
                <a:latin typeface="Georgia"/>
                <a:cs typeface="Georgia"/>
              </a:rPr>
              <a:t>dc</a:t>
            </a:r>
            <a:r>
              <a:rPr sz="1400" spc="4" dirty="0">
                <a:latin typeface="Georgia"/>
                <a:cs typeface="Georgia"/>
              </a:rPr>
              <a:t>e</a:t>
            </a:r>
            <a:r>
              <a:rPr sz="1400" spc="0" dirty="0">
                <a:latin typeface="Georgia"/>
                <a:cs typeface="Georgia"/>
              </a:rPr>
              <a:t>, </a:t>
            </a:r>
            <a:r>
              <a:rPr sz="1400" spc="-9" dirty="0">
                <a:latin typeface="Georgia"/>
                <a:cs typeface="Georgia"/>
              </a:rPr>
              <a:t>p</a:t>
            </a:r>
            <a:r>
              <a:rPr sz="1400" spc="0" dirty="0">
                <a:latin typeface="Georgia"/>
                <a:cs typeface="Georgia"/>
              </a:rPr>
              <a:t>lic, n</a:t>
            </a:r>
            <a:r>
              <a:rPr sz="1400" spc="9" dirty="0">
                <a:latin typeface="Georgia"/>
                <a:cs typeface="Georgia"/>
              </a:rPr>
              <a:t>e</a:t>
            </a:r>
            <a:r>
              <a:rPr sz="1400" spc="0" dirty="0">
                <a:latin typeface="Georgia"/>
                <a:cs typeface="Georgia"/>
              </a:rPr>
              <a:t>rvového </a:t>
            </a:r>
            <a:endParaRPr sz="1400" dirty="0">
              <a:latin typeface="Georgia"/>
              <a:cs typeface="Georgia"/>
            </a:endParaRPr>
          </a:p>
          <a:p>
            <a:pPr marL="12700">
              <a:lnSpc>
                <a:spcPts val="2272"/>
              </a:lnSpc>
            </a:pPr>
            <a:r>
              <a:rPr sz="1400" spc="0" dirty="0">
                <a:latin typeface="Georgia"/>
                <a:cs typeface="Georgia"/>
              </a:rPr>
              <a:t>systému...)</a:t>
            </a:r>
            <a:endParaRPr sz="1400" dirty="0">
              <a:latin typeface="Georgia"/>
              <a:cs typeface="Georgia"/>
            </a:endParaRPr>
          </a:p>
          <a:p>
            <a:pPr marL="12700" marR="187729">
              <a:lnSpc>
                <a:spcPts val="2289"/>
              </a:lnSpc>
            </a:pPr>
            <a:r>
              <a:rPr sz="1400" spc="0" dirty="0">
                <a:latin typeface="Georgia"/>
                <a:cs typeface="Georgia"/>
              </a:rPr>
              <a:t>3.</a:t>
            </a:r>
            <a:r>
              <a:rPr sz="1400" spc="-19" dirty="0">
                <a:latin typeface="Georgia"/>
                <a:cs typeface="Georgia"/>
              </a:rPr>
              <a:t> </a:t>
            </a:r>
            <a:r>
              <a:rPr sz="1400" b="1" spc="0" dirty="0">
                <a:latin typeface="Georgia"/>
                <a:cs typeface="Georgia"/>
              </a:rPr>
              <a:t>pok</a:t>
            </a:r>
            <a:r>
              <a:rPr sz="1400" b="1" spc="-4" dirty="0">
                <a:latin typeface="Georgia"/>
                <a:cs typeface="Georgia"/>
              </a:rPr>
              <a:t>l</a:t>
            </a:r>
            <a:r>
              <a:rPr sz="1400" b="1" spc="-9" dirty="0">
                <a:latin typeface="Georgia"/>
                <a:cs typeface="Georgia"/>
              </a:rPr>
              <a:t>e</a:t>
            </a:r>
            <a:r>
              <a:rPr sz="1400" b="1" spc="0" dirty="0">
                <a:latin typeface="Georgia"/>
                <a:cs typeface="Georgia"/>
              </a:rPr>
              <a:t>s</a:t>
            </a:r>
            <a:r>
              <a:rPr sz="1400" b="1" spc="-9" dirty="0">
                <a:latin typeface="Georgia"/>
                <a:cs typeface="Georgia"/>
              </a:rPr>
              <a:t> </a:t>
            </a:r>
            <a:r>
              <a:rPr sz="1400" b="1" spc="0" dirty="0">
                <a:latin typeface="Georgia"/>
                <a:cs typeface="Georgia"/>
              </a:rPr>
              <a:t>určitých</a:t>
            </a:r>
            <a:r>
              <a:rPr sz="1400" b="1" spc="-9" dirty="0">
                <a:latin typeface="Georgia"/>
                <a:cs typeface="Georgia"/>
              </a:rPr>
              <a:t> </a:t>
            </a:r>
            <a:r>
              <a:rPr sz="1400" b="1" spc="0" dirty="0">
                <a:latin typeface="Georgia"/>
                <a:cs typeface="Georgia"/>
              </a:rPr>
              <a:t>funkcí</a:t>
            </a:r>
            <a:r>
              <a:rPr sz="1400" b="1" spc="-9" dirty="0">
                <a:latin typeface="Georgia"/>
                <a:cs typeface="Georgia"/>
              </a:rPr>
              <a:t> </a:t>
            </a:r>
            <a:r>
              <a:rPr sz="1400" b="1" spc="0" dirty="0">
                <a:latin typeface="Georgia"/>
                <a:cs typeface="Georgia"/>
              </a:rPr>
              <a:t>mozkové</a:t>
            </a:r>
            <a:r>
              <a:rPr sz="1400" b="1" spc="-19" dirty="0">
                <a:latin typeface="Georgia"/>
                <a:cs typeface="Georgia"/>
              </a:rPr>
              <a:t> </a:t>
            </a:r>
            <a:r>
              <a:rPr sz="1400" b="1" spc="0" dirty="0">
                <a:latin typeface="Georgia"/>
                <a:cs typeface="Georgia"/>
              </a:rPr>
              <a:t>tk</a:t>
            </a:r>
            <a:r>
              <a:rPr sz="1400" b="1" spc="-9" dirty="0">
                <a:latin typeface="Georgia"/>
                <a:cs typeface="Georgia"/>
              </a:rPr>
              <a:t>á</a:t>
            </a:r>
            <a:r>
              <a:rPr sz="1400" b="1" spc="0" dirty="0">
                <a:latin typeface="Georgia"/>
                <a:cs typeface="Georgia"/>
              </a:rPr>
              <a:t>ně</a:t>
            </a:r>
            <a:r>
              <a:rPr sz="1400" b="1" spc="-9" dirty="0">
                <a:latin typeface="Georgia"/>
                <a:cs typeface="Georgia"/>
              </a:rPr>
              <a:t> </a:t>
            </a:r>
            <a:r>
              <a:rPr sz="1400" spc="0" dirty="0">
                <a:latin typeface="Georgia"/>
                <a:cs typeface="Georgia"/>
              </a:rPr>
              <a:t>(ztíže</a:t>
            </a:r>
            <a:r>
              <a:rPr sz="1400" spc="4" dirty="0">
                <a:latin typeface="Georgia"/>
                <a:cs typeface="Georgia"/>
              </a:rPr>
              <a:t>n</a:t>
            </a:r>
            <a:r>
              <a:rPr sz="1400" spc="0" dirty="0">
                <a:latin typeface="Georgia"/>
                <a:cs typeface="Georgia"/>
              </a:rPr>
              <a:t>é</a:t>
            </a:r>
            <a:r>
              <a:rPr sz="1400" spc="-25" dirty="0">
                <a:latin typeface="Georgia"/>
                <a:cs typeface="Georgia"/>
              </a:rPr>
              <a:t> </a:t>
            </a:r>
            <a:r>
              <a:rPr sz="1400" spc="0" dirty="0">
                <a:latin typeface="Georgia"/>
                <a:cs typeface="Georgia"/>
              </a:rPr>
              <a:t>p</a:t>
            </a:r>
            <a:r>
              <a:rPr sz="1400" spc="-9" dirty="0">
                <a:latin typeface="Georgia"/>
                <a:cs typeface="Georgia"/>
              </a:rPr>
              <a:t>a</a:t>
            </a:r>
            <a:r>
              <a:rPr sz="1400" spc="0" dirty="0">
                <a:latin typeface="Georgia"/>
                <a:cs typeface="Georgia"/>
              </a:rPr>
              <a:t>m</a:t>
            </a:r>
            <a:r>
              <a:rPr sz="1400" spc="-4" dirty="0">
                <a:latin typeface="Georgia"/>
                <a:cs typeface="Georgia"/>
              </a:rPr>
              <a:t>a</a:t>
            </a:r>
            <a:r>
              <a:rPr sz="1400" spc="0" dirty="0">
                <a:latin typeface="Georgia"/>
                <a:cs typeface="Georgia"/>
              </a:rPr>
              <a:t>tování, </a:t>
            </a:r>
            <a:endParaRPr sz="1400" dirty="0">
              <a:latin typeface="Georgia"/>
              <a:cs typeface="Georgia"/>
            </a:endParaRPr>
          </a:p>
          <a:p>
            <a:pPr marL="12700" marR="187729">
              <a:lnSpc>
                <a:spcPts val="2272"/>
              </a:lnSpc>
            </a:pPr>
            <a:r>
              <a:rPr sz="1400" spc="0" dirty="0">
                <a:latin typeface="Georgia"/>
                <a:cs typeface="Georgia"/>
              </a:rPr>
              <a:t>zho</a:t>
            </a:r>
            <a:r>
              <a:rPr sz="1400" spc="-9" dirty="0">
                <a:latin typeface="Georgia"/>
                <a:cs typeface="Georgia"/>
              </a:rPr>
              <a:t>r</a:t>
            </a:r>
            <a:r>
              <a:rPr sz="1400" spc="0" dirty="0">
                <a:latin typeface="Georgia"/>
                <a:cs typeface="Georgia"/>
              </a:rPr>
              <a:t>šené</a:t>
            </a:r>
            <a:r>
              <a:rPr sz="1400" spc="-14" dirty="0">
                <a:latin typeface="Georgia"/>
                <a:cs typeface="Georgia"/>
              </a:rPr>
              <a:t> </a:t>
            </a:r>
            <a:r>
              <a:rPr sz="1400" spc="0" dirty="0">
                <a:latin typeface="Georgia"/>
                <a:cs typeface="Georgia"/>
              </a:rPr>
              <a:t>vybavování</a:t>
            </a:r>
            <a:r>
              <a:rPr sz="1400" spc="-9" dirty="0">
                <a:latin typeface="Georgia"/>
                <a:cs typeface="Georgia"/>
              </a:rPr>
              <a:t> </a:t>
            </a:r>
            <a:r>
              <a:rPr sz="1400" spc="0" dirty="0">
                <a:latin typeface="Georgia"/>
                <a:cs typeface="Georgia"/>
              </a:rPr>
              <a:t>si u</a:t>
            </a:r>
            <a:r>
              <a:rPr sz="1400" spc="-9" dirty="0">
                <a:latin typeface="Georgia"/>
                <a:cs typeface="Georgia"/>
              </a:rPr>
              <a:t>r</a:t>
            </a:r>
            <a:r>
              <a:rPr sz="1400" spc="0" dirty="0">
                <a:latin typeface="Georgia"/>
                <a:cs typeface="Georgia"/>
              </a:rPr>
              <a:t>či</a:t>
            </a:r>
            <a:r>
              <a:rPr sz="1400" spc="4" dirty="0">
                <a:latin typeface="Georgia"/>
                <a:cs typeface="Georgia"/>
              </a:rPr>
              <a:t>t</a:t>
            </a:r>
            <a:r>
              <a:rPr sz="1400" spc="0" dirty="0">
                <a:latin typeface="Georgia"/>
                <a:cs typeface="Georgia"/>
              </a:rPr>
              <a:t>ých</a:t>
            </a:r>
            <a:r>
              <a:rPr sz="1400" spc="4" dirty="0">
                <a:latin typeface="Georgia"/>
                <a:cs typeface="Georgia"/>
              </a:rPr>
              <a:t> </a:t>
            </a:r>
            <a:r>
              <a:rPr sz="1400" spc="0" dirty="0">
                <a:latin typeface="Georgia"/>
                <a:cs typeface="Georgia"/>
              </a:rPr>
              <a:t>po</a:t>
            </a:r>
            <a:r>
              <a:rPr sz="1400" spc="-4" dirty="0">
                <a:latin typeface="Georgia"/>
                <a:cs typeface="Georgia"/>
              </a:rPr>
              <a:t>z</a:t>
            </a:r>
            <a:r>
              <a:rPr sz="1400" spc="0" dirty="0">
                <a:latin typeface="Georgia"/>
                <a:cs typeface="Georgia"/>
              </a:rPr>
              <a:t>na</a:t>
            </a:r>
            <a:r>
              <a:rPr sz="1400" spc="4" dirty="0">
                <a:latin typeface="Georgia"/>
                <a:cs typeface="Georgia"/>
              </a:rPr>
              <a:t>t</a:t>
            </a:r>
            <a:r>
              <a:rPr sz="1400" spc="-4" dirty="0">
                <a:latin typeface="Georgia"/>
                <a:cs typeface="Georgia"/>
              </a:rPr>
              <a:t>k</a:t>
            </a:r>
            <a:r>
              <a:rPr sz="1400" spc="0" dirty="0">
                <a:latin typeface="Georgia"/>
                <a:cs typeface="Georgia"/>
              </a:rPr>
              <a:t>ů, </a:t>
            </a:r>
            <a:r>
              <a:rPr sz="1400" spc="-4" dirty="0">
                <a:latin typeface="Georgia"/>
                <a:cs typeface="Georgia"/>
              </a:rPr>
              <a:t>z</a:t>
            </a:r>
            <a:r>
              <a:rPr sz="1400" spc="0" dirty="0">
                <a:latin typeface="Georgia"/>
                <a:cs typeface="Georgia"/>
              </a:rPr>
              <a:t>a</a:t>
            </a:r>
            <a:r>
              <a:rPr sz="1400" spc="-4" dirty="0">
                <a:latin typeface="Georgia"/>
                <a:cs typeface="Georgia"/>
              </a:rPr>
              <a:t>p</a:t>
            </a:r>
            <a:r>
              <a:rPr sz="1400" spc="0" dirty="0">
                <a:latin typeface="Georgia"/>
                <a:cs typeface="Georgia"/>
              </a:rPr>
              <a:t>omn</a:t>
            </a:r>
            <a:r>
              <a:rPr sz="1400" spc="4" dirty="0">
                <a:latin typeface="Georgia"/>
                <a:cs typeface="Georgia"/>
              </a:rPr>
              <a:t>ě</a:t>
            </a:r>
            <a:r>
              <a:rPr sz="1400" spc="0" dirty="0">
                <a:latin typeface="Georgia"/>
                <a:cs typeface="Georgia"/>
              </a:rPr>
              <a:t>t</a:t>
            </a:r>
            <a:r>
              <a:rPr sz="1400" spc="4" dirty="0">
                <a:latin typeface="Georgia"/>
                <a:cs typeface="Georgia"/>
              </a:rPr>
              <a:t>l</a:t>
            </a:r>
            <a:r>
              <a:rPr sz="1400" spc="0" dirty="0">
                <a:latin typeface="Georgia"/>
                <a:cs typeface="Georgia"/>
              </a:rPr>
              <a:t>ivost,</a:t>
            </a:r>
            <a:r>
              <a:rPr sz="1400" spc="-44" dirty="0">
                <a:latin typeface="Georgia"/>
                <a:cs typeface="Georgia"/>
              </a:rPr>
              <a:t> </a:t>
            </a:r>
            <a:r>
              <a:rPr sz="1400" spc="0" dirty="0">
                <a:latin typeface="Georgia"/>
                <a:cs typeface="Georgia"/>
              </a:rPr>
              <a:t>sníže</a:t>
            </a:r>
            <a:r>
              <a:rPr sz="1400" spc="4" dirty="0">
                <a:latin typeface="Georgia"/>
                <a:cs typeface="Georgia"/>
              </a:rPr>
              <a:t>n</a:t>
            </a:r>
            <a:r>
              <a:rPr sz="1400" spc="0" dirty="0">
                <a:latin typeface="Georgia"/>
                <a:cs typeface="Georgia"/>
              </a:rPr>
              <a:t>á </a:t>
            </a:r>
            <a:endParaRPr sz="1400" dirty="0">
              <a:latin typeface="Georgia"/>
              <a:cs typeface="Georgia"/>
            </a:endParaRPr>
          </a:p>
          <a:p>
            <a:pPr marL="12700" marR="187729">
              <a:lnSpc>
                <a:spcPts val="2272"/>
              </a:lnSpc>
            </a:pPr>
            <a:r>
              <a:rPr sz="1400" spc="0" dirty="0">
                <a:latin typeface="Georgia"/>
                <a:cs typeface="Georgia"/>
              </a:rPr>
              <a:t>orien</a:t>
            </a:r>
            <a:r>
              <a:rPr sz="1400" spc="4" dirty="0">
                <a:latin typeface="Georgia"/>
                <a:cs typeface="Georgia"/>
              </a:rPr>
              <a:t>t</a:t>
            </a:r>
            <a:r>
              <a:rPr sz="1400" spc="0" dirty="0">
                <a:latin typeface="Georgia"/>
                <a:cs typeface="Georgia"/>
              </a:rPr>
              <a:t>ace,</a:t>
            </a:r>
            <a:r>
              <a:rPr sz="1400" spc="-24" dirty="0">
                <a:latin typeface="Georgia"/>
                <a:cs typeface="Georgia"/>
              </a:rPr>
              <a:t> </a:t>
            </a:r>
            <a:r>
              <a:rPr sz="1400" spc="0" dirty="0">
                <a:latin typeface="Georgia"/>
                <a:cs typeface="Georgia"/>
              </a:rPr>
              <a:t>„</a:t>
            </a:r>
            <a:r>
              <a:rPr sz="1400" spc="-9" dirty="0">
                <a:latin typeface="Georgia"/>
                <a:cs typeface="Georgia"/>
              </a:rPr>
              <a:t>z</a:t>
            </a:r>
            <a:r>
              <a:rPr sz="1400" spc="0" dirty="0">
                <a:latin typeface="Georgia"/>
                <a:cs typeface="Georgia"/>
              </a:rPr>
              <a:t>mate</a:t>
            </a:r>
            <a:r>
              <a:rPr sz="1400" spc="4" dirty="0">
                <a:latin typeface="Georgia"/>
                <a:cs typeface="Georgia"/>
              </a:rPr>
              <a:t>n</a:t>
            </a:r>
            <a:r>
              <a:rPr sz="1400" spc="0" dirty="0">
                <a:latin typeface="Georgia"/>
                <a:cs typeface="Georgia"/>
              </a:rPr>
              <a:t>ost“</a:t>
            </a:r>
            <a:r>
              <a:rPr sz="1400" spc="-14" dirty="0">
                <a:latin typeface="Georgia"/>
                <a:cs typeface="Georgia"/>
              </a:rPr>
              <a:t> </a:t>
            </a:r>
            <a:r>
              <a:rPr sz="1400" spc="0" dirty="0">
                <a:latin typeface="Georgia"/>
                <a:cs typeface="Georgia"/>
              </a:rPr>
              <a:t>a</a:t>
            </a:r>
            <a:r>
              <a:rPr sz="1400" spc="4" dirty="0">
                <a:latin typeface="Georgia"/>
                <a:cs typeface="Georgia"/>
              </a:rPr>
              <a:t> </a:t>
            </a:r>
            <a:r>
              <a:rPr sz="1400" spc="0" dirty="0">
                <a:latin typeface="Georgia"/>
                <a:cs typeface="Georgia"/>
              </a:rPr>
              <a:t>podob</a:t>
            </a:r>
            <a:r>
              <a:rPr sz="1400" spc="4" dirty="0">
                <a:latin typeface="Georgia"/>
                <a:cs typeface="Georgia"/>
              </a:rPr>
              <a:t>n</a:t>
            </a:r>
            <a:r>
              <a:rPr sz="1400" spc="0" dirty="0">
                <a:latin typeface="Georgia"/>
                <a:cs typeface="Georgia"/>
              </a:rPr>
              <a:t>ě)</a:t>
            </a:r>
            <a:endParaRPr sz="1400" dirty="0">
              <a:latin typeface="Georgia"/>
              <a:cs typeface="Georgia"/>
            </a:endParaRPr>
          </a:p>
          <a:p>
            <a:pPr marL="12700" marR="695997">
              <a:lnSpc>
                <a:spcPts val="2289"/>
              </a:lnSpc>
            </a:pPr>
            <a:r>
              <a:rPr sz="1400" spc="0" dirty="0">
                <a:latin typeface="Georgia"/>
                <a:cs typeface="Georgia"/>
              </a:rPr>
              <a:t>4.</a:t>
            </a:r>
            <a:r>
              <a:rPr sz="1400" spc="-19" dirty="0">
                <a:latin typeface="Georgia"/>
                <a:cs typeface="Georgia"/>
              </a:rPr>
              <a:t> </a:t>
            </a:r>
            <a:r>
              <a:rPr sz="1400" b="1" spc="0" dirty="0">
                <a:latin typeface="Georgia"/>
                <a:cs typeface="Georgia"/>
              </a:rPr>
              <a:t>pokl</a:t>
            </a:r>
            <a:r>
              <a:rPr sz="1400" b="1" spc="-9" dirty="0">
                <a:latin typeface="Georgia"/>
                <a:cs typeface="Georgia"/>
              </a:rPr>
              <a:t>e</a:t>
            </a:r>
            <a:r>
              <a:rPr sz="1400" b="1" spc="0" dirty="0">
                <a:latin typeface="Georgia"/>
                <a:cs typeface="Georgia"/>
              </a:rPr>
              <a:t>s</a:t>
            </a:r>
            <a:r>
              <a:rPr sz="1400" b="1" spc="-9" dirty="0">
                <a:latin typeface="Georgia"/>
                <a:cs typeface="Georgia"/>
              </a:rPr>
              <a:t> </a:t>
            </a:r>
            <a:r>
              <a:rPr sz="1400" b="1" spc="0" dirty="0">
                <a:latin typeface="Georgia"/>
                <a:cs typeface="Georgia"/>
              </a:rPr>
              <a:t>fun</a:t>
            </a:r>
            <a:r>
              <a:rPr sz="1400" b="1" spc="4" dirty="0">
                <a:latin typeface="Georgia"/>
                <a:cs typeface="Georgia"/>
              </a:rPr>
              <a:t>k</a:t>
            </a:r>
            <a:r>
              <a:rPr sz="1400" b="1" spc="0" dirty="0">
                <a:latin typeface="Georgia"/>
                <a:cs typeface="Georgia"/>
              </a:rPr>
              <a:t>ční</a:t>
            </a:r>
            <a:r>
              <a:rPr sz="1400" b="1" spc="-24" dirty="0">
                <a:latin typeface="Georgia"/>
                <a:cs typeface="Georgia"/>
              </a:rPr>
              <a:t> </a:t>
            </a:r>
            <a:r>
              <a:rPr sz="1400" b="1" spc="0" dirty="0">
                <a:latin typeface="Georgia"/>
                <a:cs typeface="Georgia"/>
              </a:rPr>
              <a:t>tká</a:t>
            </a:r>
            <a:r>
              <a:rPr sz="1400" b="1" spc="-9" dirty="0">
                <a:latin typeface="Georgia"/>
                <a:cs typeface="Georgia"/>
              </a:rPr>
              <a:t>n</a:t>
            </a:r>
            <a:r>
              <a:rPr sz="1400" b="1" spc="0" dirty="0">
                <a:latin typeface="Georgia"/>
                <a:cs typeface="Georgia"/>
              </a:rPr>
              <a:t>ě ve s</a:t>
            </a:r>
            <a:r>
              <a:rPr sz="1400" b="1" spc="4" dirty="0">
                <a:latin typeface="Georgia"/>
                <a:cs typeface="Georgia"/>
              </a:rPr>
              <a:t>v</a:t>
            </a:r>
            <a:r>
              <a:rPr sz="1400" b="1" spc="-4" dirty="0">
                <a:latin typeface="Georgia"/>
                <a:cs typeface="Georgia"/>
              </a:rPr>
              <a:t>a</a:t>
            </a:r>
            <a:r>
              <a:rPr sz="1400" b="1" spc="0" dirty="0">
                <a:latin typeface="Georgia"/>
                <a:cs typeface="Georgia"/>
              </a:rPr>
              <a:t>l</a:t>
            </a:r>
            <a:r>
              <a:rPr sz="1400" b="1" spc="-9" dirty="0">
                <a:latin typeface="Georgia"/>
                <a:cs typeface="Georgia"/>
              </a:rPr>
              <a:t>o</a:t>
            </a:r>
            <a:r>
              <a:rPr sz="1400" b="1" spc="0" dirty="0">
                <a:latin typeface="Georgia"/>
                <a:cs typeface="Georgia"/>
              </a:rPr>
              <a:t>vé ob</a:t>
            </a:r>
            <a:r>
              <a:rPr sz="1400" b="1" spc="-4" dirty="0">
                <a:latin typeface="Georgia"/>
                <a:cs typeface="Georgia"/>
              </a:rPr>
              <a:t>la</a:t>
            </a:r>
            <a:r>
              <a:rPr sz="1400" b="1" spc="0" dirty="0">
                <a:latin typeface="Georgia"/>
                <a:cs typeface="Georgia"/>
              </a:rPr>
              <a:t>sti</a:t>
            </a:r>
            <a:r>
              <a:rPr sz="1400" b="1" spc="25" dirty="0">
                <a:latin typeface="Georgia"/>
                <a:cs typeface="Georgia"/>
              </a:rPr>
              <a:t> </a:t>
            </a:r>
            <a:r>
              <a:rPr sz="1400" spc="0" dirty="0">
                <a:latin typeface="Georgia"/>
                <a:cs typeface="Georgia"/>
              </a:rPr>
              <a:t>(ú</a:t>
            </a:r>
            <a:r>
              <a:rPr sz="1400" spc="9" dirty="0">
                <a:latin typeface="Georgia"/>
                <a:cs typeface="Georgia"/>
              </a:rPr>
              <a:t>b</a:t>
            </a:r>
            <a:r>
              <a:rPr sz="1400" spc="0" dirty="0">
                <a:latin typeface="Georgia"/>
                <a:cs typeface="Georgia"/>
              </a:rPr>
              <a:t>yt</a:t>
            </a:r>
            <a:r>
              <a:rPr sz="1400" spc="4" dirty="0">
                <a:latin typeface="Georgia"/>
                <a:cs typeface="Georgia"/>
              </a:rPr>
              <a:t>e</a:t>
            </a:r>
            <a:r>
              <a:rPr sz="1400" spc="0" dirty="0">
                <a:latin typeface="Georgia"/>
                <a:cs typeface="Georgia"/>
              </a:rPr>
              <a:t>k</a:t>
            </a:r>
            <a:r>
              <a:rPr sz="1400" spc="-19" dirty="0">
                <a:latin typeface="Georgia"/>
                <a:cs typeface="Georgia"/>
              </a:rPr>
              <a:t> </a:t>
            </a:r>
            <a:r>
              <a:rPr sz="1400" spc="0" dirty="0">
                <a:latin typeface="Georgia"/>
                <a:cs typeface="Georgia"/>
              </a:rPr>
              <a:t>a</a:t>
            </a:r>
            <a:r>
              <a:rPr sz="1400" spc="-9" dirty="0">
                <a:latin typeface="Georgia"/>
                <a:cs typeface="Georgia"/>
              </a:rPr>
              <a:t>k</a:t>
            </a:r>
            <a:r>
              <a:rPr sz="1400" spc="0" dirty="0">
                <a:latin typeface="Georgia"/>
                <a:cs typeface="Georgia"/>
              </a:rPr>
              <a:t>tiv</a:t>
            </a:r>
            <a:r>
              <a:rPr sz="1400" spc="9" dirty="0">
                <a:latin typeface="Georgia"/>
                <a:cs typeface="Georgia"/>
              </a:rPr>
              <a:t>n</a:t>
            </a:r>
            <a:r>
              <a:rPr sz="1400" spc="0" dirty="0">
                <a:latin typeface="Georgia"/>
                <a:cs typeface="Georgia"/>
              </a:rPr>
              <a:t>í </a:t>
            </a:r>
            <a:endParaRPr sz="1400" dirty="0">
              <a:latin typeface="Georgia"/>
              <a:cs typeface="Georgia"/>
            </a:endParaRPr>
          </a:p>
          <a:p>
            <a:pPr marL="12700" marR="695997">
              <a:lnSpc>
                <a:spcPts val="2272"/>
              </a:lnSpc>
            </a:pPr>
            <a:r>
              <a:rPr sz="1400" spc="0" dirty="0">
                <a:latin typeface="Georgia"/>
                <a:cs typeface="Georgia"/>
              </a:rPr>
              <a:t>svalové</a:t>
            </a:r>
            <a:r>
              <a:rPr sz="1400" spc="-34" dirty="0">
                <a:latin typeface="Georgia"/>
                <a:cs typeface="Georgia"/>
              </a:rPr>
              <a:t> </a:t>
            </a:r>
            <a:r>
              <a:rPr sz="1400" spc="0" dirty="0">
                <a:latin typeface="Georgia"/>
                <a:cs typeface="Georgia"/>
              </a:rPr>
              <a:t>tkáně</a:t>
            </a:r>
            <a:r>
              <a:rPr sz="1400" spc="4" dirty="0">
                <a:latin typeface="Georgia"/>
                <a:cs typeface="Georgia"/>
              </a:rPr>
              <a:t> </a:t>
            </a:r>
            <a:r>
              <a:rPr sz="1400" spc="0" dirty="0">
                <a:latin typeface="Georgia"/>
                <a:cs typeface="Georgia"/>
              </a:rPr>
              <a:t>–</a:t>
            </a:r>
            <a:r>
              <a:rPr sz="1400" spc="4" dirty="0">
                <a:latin typeface="Georgia"/>
                <a:cs typeface="Georgia"/>
              </a:rPr>
              <a:t> </a:t>
            </a:r>
            <a:r>
              <a:rPr sz="1400" spc="0" dirty="0">
                <a:latin typeface="Georgia"/>
                <a:cs typeface="Georgia"/>
              </a:rPr>
              <a:t>úby</a:t>
            </a:r>
            <a:r>
              <a:rPr sz="1400" spc="4" dirty="0">
                <a:latin typeface="Georgia"/>
                <a:cs typeface="Georgia"/>
              </a:rPr>
              <a:t>t</a:t>
            </a:r>
            <a:r>
              <a:rPr sz="1400" spc="0" dirty="0">
                <a:latin typeface="Georgia"/>
                <a:cs typeface="Georgia"/>
              </a:rPr>
              <a:t>ek v</a:t>
            </a:r>
            <a:r>
              <a:rPr sz="1400" spc="-9" dirty="0">
                <a:latin typeface="Georgia"/>
                <a:cs typeface="Georgia"/>
              </a:rPr>
              <a:t>á</a:t>
            </a:r>
            <a:r>
              <a:rPr sz="1400" spc="0" dirty="0">
                <a:latin typeface="Georgia"/>
                <a:cs typeface="Georgia"/>
              </a:rPr>
              <a:t>hy</a:t>
            </a:r>
            <a:r>
              <a:rPr sz="1400" spc="-4" dirty="0">
                <a:latin typeface="Georgia"/>
                <a:cs typeface="Georgia"/>
              </a:rPr>
              <a:t> </a:t>
            </a:r>
            <a:r>
              <a:rPr sz="1400" spc="0" dirty="0">
                <a:latin typeface="Georgia"/>
                <a:cs typeface="Georgia"/>
              </a:rPr>
              <a:t>i</a:t>
            </a:r>
            <a:r>
              <a:rPr sz="1400" spc="9" dirty="0">
                <a:latin typeface="Georgia"/>
                <a:cs typeface="Georgia"/>
              </a:rPr>
              <a:t> </a:t>
            </a:r>
            <a:r>
              <a:rPr sz="1400" spc="0" dirty="0">
                <a:latin typeface="Georgia"/>
                <a:cs typeface="Georgia"/>
              </a:rPr>
              <a:t>výš</a:t>
            </a:r>
            <a:r>
              <a:rPr sz="1400" spc="-9" dirty="0">
                <a:latin typeface="Georgia"/>
                <a:cs typeface="Georgia"/>
              </a:rPr>
              <a:t>k</a:t>
            </a:r>
            <a:r>
              <a:rPr sz="1400" spc="0" dirty="0">
                <a:latin typeface="Georgia"/>
                <a:cs typeface="Georgia"/>
              </a:rPr>
              <a:t>y</a:t>
            </a:r>
            <a:endParaRPr sz="1400" dirty="0">
              <a:latin typeface="Georgia"/>
              <a:cs typeface="Georgia"/>
            </a:endParaRPr>
          </a:p>
          <a:p>
            <a:pPr marL="12700" marR="98562">
              <a:lnSpc>
                <a:spcPts val="2289"/>
              </a:lnSpc>
            </a:pPr>
            <a:r>
              <a:rPr sz="1400" spc="0" dirty="0">
                <a:latin typeface="Georgia"/>
                <a:cs typeface="Georgia"/>
              </a:rPr>
              <a:t>5.</a:t>
            </a:r>
            <a:r>
              <a:rPr sz="1400" spc="-4" dirty="0">
                <a:latin typeface="Georgia"/>
                <a:cs typeface="Georgia"/>
              </a:rPr>
              <a:t> </a:t>
            </a:r>
            <a:r>
              <a:rPr sz="1400" b="1" spc="0" dirty="0">
                <a:latin typeface="Georgia"/>
                <a:cs typeface="Georgia"/>
              </a:rPr>
              <a:t>v </a:t>
            </a:r>
            <a:r>
              <a:rPr sz="1200" b="1" spc="0" dirty="0">
                <a:latin typeface="Georgia"/>
                <a:cs typeface="Georgia"/>
              </a:rPr>
              <a:t>pozdější</a:t>
            </a:r>
            <a:r>
              <a:rPr sz="1200" b="1" spc="4" dirty="0">
                <a:latin typeface="Georgia"/>
                <a:cs typeface="Georgia"/>
              </a:rPr>
              <a:t>c</a:t>
            </a:r>
            <a:r>
              <a:rPr sz="1200" b="1" spc="0" dirty="0">
                <a:latin typeface="Georgia"/>
                <a:cs typeface="Georgia"/>
              </a:rPr>
              <a:t>h</a:t>
            </a:r>
            <a:r>
              <a:rPr sz="1400" b="1" spc="-19" dirty="0">
                <a:latin typeface="Georgia"/>
                <a:cs typeface="Georgia"/>
              </a:rPr>
              <a:t> </a:t>
            </a:r>
            <a:r>
              <a:rPr sz="1400" b="1" spc="0" dirty="0">
                <a:latin typeface="Georgia"/>
                <a:cs typeface="Georgia"/>
              </a:rPr>
              <a:t>věkový</a:t>
            </a:r>
            <a:r>
              <a:rPr sz="1400" b="1" spc="9" dirty="0">
                <a:latin typeface="Georgia"/>
                <a:cs typeface="Georgia"/>
              </a:rPr>
              <a:t>c</a:t>
            </a:r>
            <a:r>
              <a:rPr sz="1400" b="1" spc="0" dirty="0">
                <a:latin typeface="Georgia"/>
                <a:cs typeface="Georgia"/>
              </a:rPr>
              <a:t>h</a:t>
            </a:r>
            <a:r>
              <a:rPr sz="1400" b="1" spc="-19" dirty="0">
                <a:latin typeface="Georgia"/>
                <a:cs typeface="Georgia"/>
              </a:rPr>
              <a:t> </a:t>
            </a:r>
            <a:r>
              <a:rPr sz="1400" b="1" spc="0" dirty="0">
                <a:latin typeface="Georgia"/>
                <a:cs typeface="Georgia"/>
              </a:rPr>
              <a:t>obdobích</a:t>
            </a:r>
            <a:r>
              <a:rPr sz="1400" b="1" spc="-4" dirty="0">
                <a:latin typeface="Georgia"/>
                <a:cs typeface="Georgia"/>
              </a:rPr>
              <a:t> </a:t>
            </a:r>
            <a:r>
              <a:rPr sz="1400" b="1" spc="0" dirty="0">
                <a:latin typeface="Georgia"/>
                <a:cs typeface="Georgia"/>
              </a:rPr>
              <a:t>se objevuje</a:t>
            </a:r>
            <a:r>
              <a:rPr sz="1400" b="1" spc="-44" dirty="0">
                <a:latin typeface="Georgia"/>
                <a:cs typeface="Georgia"/>
              </a:rPr>
              <a:t> </a:t>
            </a:r>
            <a:r>
              <a:rPr sz="1400" b="1" spc="0" dirty="0">
                <a:latin typeface="Georgia"/>
                <a:cs typeface="Georgia"/>
              </a:rPr>
              <a:t>t</a:t>
            </a:r>
            <a:r>
              <a:rPr sz="1400" b="1" spc="-9" dirty="0">
                <a:latin typeface="Georgia"/>
                <a:cs typeface="Georgia"/>
              </a:rPr>
              <a:t>a</a:t>
            </a:r>
            <a:r>
              <a:rPr sz="1400" b="1" spc="0" dirty="0">
                <a:latin typeface="Georgia"/>
                <a:cs typeface="Georgia"/>
              </a:rPr>
              <a:t>ké</a:t>
            </a:r>
            <a:r>
              <a:rPr sz="1400" b="1" spc="4" dirty="0">
                <a:latin typeface="Georgia"/>
                <a:cs typeface="Georgia"/>
              </a:rPr>
              <a:t> </a:t>
            </a:r>
            <a:r>
              <a:rPr sz="1400" b="1" spc="0" dirty="0">
                <a:latin typeface="Georgia"/>
                <a:cs typeface="Georgia"/>
              </a:rPr>
              <a:t>určitá </a:t>
            </a:r>
            <a:endParaRPr sz="1400" dirty="0">
              <a:latin typeface="Georgia"/>
              <a:cs typeface="Georgia"/>
            </a:endParaRPr>
          </a:p>
          <a:p>
            <a:pPr marL="12700" marR="98562">
              <a:lnSpc>
                <a:spcPts val="2289"/>
              </a:lnSpc>
            </a:pPr>
            <a:r>
              <a:rPr sz="1600" b="1" spc="0" dirty="0">
                <a:latin typeface="Georgia"/>
                <a:cs typeface="Georgia"/>
              </a:rPr>
              <a:t>ztr</a:t>
            </a:r>
            <a:r>
              <a:rPr sz="1600" b="1" spc="-9" dirty="0">
                <a:latin typeface="Georgia"/>
                <a:cs typeface="Georgia"/>
              </a:rPr>
              <a:t>á</a:t>
            </a:r>
            <a:r>
              <a:rPr sz="1600" b="1" spc="0" dirty="0">
                <a:latin typeface="Georgia"/>
                <a:cs typeface="Georgia"/>
              </a:rPr>
              <a:t>ta</a:t>
            </a:r>
            <a:r>
              <a:rPr sz="1600" b="1" spc="-9" dirty="0">
                <a:latin typeface="Georgia"/>
                <a:cs typeface="Georgia"/>
              </a:rPr>
              <a:t> </a:t>
            </a:r>
            <a:r>
              <a:rPr sz="1600" b="1" spc="0" dirty="0">
                <a:latin typeface="Georgia"/>
                <a:cs typeface="Georgia"/>
              </a:rPr>
              <a:t>schopn</a:t>
            </a:r>
            <a:r>
              <a:rPr sz="1600" b="1" spc="-9" dirty="0">
                <a:latin typeface="Georgia"/>
                <a:cs typeface="Georgia"/>
              </a:rPr>
              <a:t>o</a:t>
            </a:r>
            <a:r>
              <a:rPr sz="1600" b="1" spc="0" dirty="0">
                <a:latin typeface="Georgia"/>
                <a:cs typeface="Georgia"/>
              </a:rPr>
              <a:t>sti</a:t>
            </a:r>
            <a:r>
              <a:rPr sz="1600" b="1" spc="-19" dirty="0">
                <a:latin typeface="Georgia"/>
                <a:cs typeface="Georgia"/>
              </a:rPr>
              <a:t> </a:t>
            </a:r>
            <a:r>
              <a:rPr sz="1600" b="1" spc="0" dirty="0">
                <a:latin typeface="Georgia"/>
                <a:cs typeface="Georgia"/>
              </a:rPr>
              <a:t>sam</a:t>
            </a:r>
            <a:r>
              <a:rPr sz="1600" b="1" spc="-9" dirty="0">
                <a:latin typeface="Georgia"/>
                <a:cs typeface="Georgia"/>
              </a:rPr>
              <a:t>o</a:t>
            </a:r>
            <a:r>
              <a:rPr sz="1600" b="1" spc="0" dirty="0">
                <a:latin typeface="Georgia"/>
                <a:cs typeface="Georgia"/>
              </a:rPr>
              <a:t>st</a:t>
            </a:r>
            <a:r>
              <a:rPr sz="1600" b="1" spc="-9" dirty="0">
                <a:latin typeface="Georgia"/>
                <a:cs typeface="Georgia"/>
              </a:rPr>
              <a:t>a</a:t>
            </a:r>
            <a:r>
              <a:rPr sz="1600" b="1" spc="0" dirty="0">
                <a:latin typeface="Georgia"/>
                <a:cs typeface="Georgia"/>
              </a:rPr>
              <a:t>t</a:t>
            </a:r>
            <a:r>
              <a:rPr sz="1600" b="1" spc="-9" dirty="0">
                <a:latin typeface="Georgia"/>
                <a:cs typeface="Georgia"/>
              </a:rPr>
              <a:t>né</a:t>
            </a:r>
            <a:r>
              <a:rPr sz="1600" b="1" spc="0" dirty="0">
                <a:latin typeface="Georgia"/>
                <a:cs typeface="Georgia"/>
              </a:rPr>
              <a:t>ho rozhodov</a:t>
            </a:r>
            <a:r>
              <a:rPr sz="1600" b="1" spc="-9" dirty="0">
                <a:latin typeface="Georgia"/>
                <a:cs typeface="Georgia"/>
              </a:rPr>
              <a:t>á</a:t>
            </a:r>
            <a:r>
              <a:rPr sz="1600" b="1" spc="0" dirty="0">
                <a:latin typeface="Georgia"/>
                <a:cs typeface="Georgia"/>
              </a:rPr>
              <a:t>ní</a:t>
            </a:r>
            <a:r>
              <a:rPr sz="1600" b="1" spc="-9" dirty="0">
                <a:latin typeface="Georgia"/>
                <a:cs typeface="Georgia"/>
              </a:rPr>
              <a:t> </a:t>
            </a:r>
            <a:r>
              <a:rPr sz="1600" spc="0" dirty="0">
                <a:latin typeface="Georgia"/>
                <a:cs typeface="Georgia"/>
              </a:rPr>
              <a:t>(zejmé</a:t>
            </a:r>
            <a:r>
              <a:rPr sz="1600" spc="4" dirty="0">
                <a:latin typeface="Georgia"/>
                <a:cs typeface="Georgia"/>
              </a:rPr>
              <a:t>n</a:t>
            </a:r>
            <a:r>
              <a:rPr sz="1600" spc="0" dirty="0">
                <a:latin typeface="Georgia"/>
                <a:cs typeface="Georgia"/>
              </a:rPr>
              <a:t>a</a:t>
            </a:r>
            <a:r>
              <a:rPr sz="1600" spc="-14" dirty="0">
                <a:latin typeface="Georgia"/>
                <a:cs typeface="Georgia"/>
              </a:rPr>
              <a:t> </a:t>
            </a:r>
            <a:r>
              <a:rPr sz="1600" spc="0" dirty="0">
                <a:latin typeface="Georgia"/>
                <a:cs typeface="Georgia"/>
              </a:rPr>
              <a:t>ve </a:t>
            </a:r>
            <a:endParaRPr sz="1600" dirty="0">
              <a:latin typeface="Georgia"/>
              <a:cs typeface="Georgia"/>
            </a:endParaRPr>
          </a:p>
          <a:p>
            <a:pPr marL="12700" marR="98562">
              <a:lnSpc>
                <a:spcPts val="2272"/>
              </a:lnSpc>
            </a:pPr>
            <a:r>
              <a:rPr sz="1600" spc="0" dirty="0">
                <a:latin typeface="Georgia"/>
                <a:cs typeface="Georgia"/>
              </a:rPr>
              <a:t>složit</a:t>
            </a:r>
            <a:r>
              <a:rPr sz="1600" spc="4" dirty="0">
                <a:latin typeface="Georgia"/>
                <a:cs typeface="Georgia"/>
              </a:rPr>
              <a:t>ě</a:t>
            </a:r>
            <a:r>
              <a:rPr sz="1600" spc="0" dirty="0">
                <a:latin typeface="Georgia"/>
                <a:cs typeface="Georgia"/>
              </a:rPr>
              <a:t>jších</a:t>
            </a:r>
            <a:r>
              <a:rPr sz="1600" spc="-34" dirty="0">
                <a:latin typeface="Georgia"/>
                <a:cs typeface="Georgia"/>
              </a:rPr>
              <a:t> </a:t>
            </a:r>
            <a:r>
              <a:rPr sz="1600" spc="0" dirty="0">
                <a:latin typeface="Georgia"/>
                <a:cs typeface="Georgia"/>
              </a:rPr>
              <a:t>situací</a:t>
            </a:r>
            <a:r>
              <a:rPr sz="1600" spc="4" dirty="0">
                <a:latin typeface="Georgia"/>
                <a:cs typeface="Georgia"/>
              </a:rPr>
              <a:t>c</a:t>
            </a:r>
            <a:r>
              <a:rPr sz="1600" spc="0" dirty="0">
                <a:latin typeface="Georgia"/>
                <a:cs typeface="Georgia"/>
              </a:rPr>
              <a:t>h),</a:t>
            </a:r>
            <a:r>
              <a:rPr sz="1600" spc="-14" dirty="0">
                <a:latin typeface="Georgia"/>
                <a:cs typeface="Georgia"/>
              </a:rPr>
              <a:t> </a:t>
            </a:r>
            <a:r>
              <a:rPr sz="1600" spc="0" dirty="0">
                <a:latin typeface="Georgia"/>
                <a:cs typeface="Georgia"/>
              </a:rPr>
              <a:t>či</a:t>
            </a:r>
            <a:r>
              <a:rPr sz="1600" spc="9" dirty="0">
                <a:latin typeface="Georgia"/>
                <a:cs typeface="Georgia"/>
              </a:rPr>
              <a:t> </a:t>
            </a:r>
            <a:r>
              <a:rPr sz="1600" spc="0" dirty="0">
                <a:latin typeface="Georgia"/>
                <a:cs typeface="Georgia"/>
              </a:rPr>
              <a:t>určité p</a:t>
            </a:r>
            <a:r>
              <a:rPr sz="1600" spc="-9" dirty="0">
                <a:latin typeface="Georgia"/>
                <a:cs typeface="Georgia"/>
              </a:rPr>
              <a:t>r</a:t>
            </a:r>
            <a:r>
              <a:rPr sz="1600" spc="0" dirty="0">
                <a:latin typeface="Georgia"/>
                <a:cs typeface="Georgia"/>
              </a:rPr>
              <a:t>ob</a:t>
            </a:r>
            <a:r>
              <a:rPr sz="1600" spc="4" dirty="0">
                <a:latin typeface="Georgia"/>
                <a:cs typeface="Georgia"/>
              </a:rPr>
              <a:t>l</a:t>
            </a:r>
            <a:r>
              <a:rPr sz="1600" spc="0" dirty="0">
                <a:latin typeface="Georgia"/>
                <a:cs typeface="Georgia"/>
              </a:rPr>
              <a:t>émy</a:t>
            </a:r>
            <a:r>
              <a:rPr sz="1600" spc="-14" dirty="0">
                <a:latin typeface="Georgia"/>
                <a:cs typeface="Georgia"/>
              </a:rPr>
              <a:t> </a:t>
            </a:r>
            <a:r>
              <a:rPr sz="1600" spc="0" dirty="0">
                <a:latin typeface="Georgia"/>
                <a:cs typeface="Georgia"/>
              </a:rPr>
              <a:t>s</a:t>
            </a:r>
            <a:r>
              <a:rPr sz="1600" spc="-4" dirty="0">
                <a:latin typeface="Georgia"/>
                <a:cs typeface="Georgia"/>
              </a:rPr>
              <a:t>p</a:t>
            </a:r>
            <a:r>
              <a:rPr sz="1600" spc="0" dirty="0">
                <a:latin typeface="Georgia"/>
                <a:cs typeface="Georgia"/>
              </a:rPr>
              <a:t>oj</a:t>
            </a:r>
            <a:r>
              <a:rPr sz="1600" spc="4" dirty="0">
                <a:latin typeface="Georgia"/>
                <a:cs typeface="Georgia"/>
              </a:rPr>
              <a:t>e</a:t>
            </a:r>
            <a:r>
              <a:rPr sz="1600" spc="0" dirty="0">
                <a:latin typeface="Georgia"/>
                <a:cs typeface="Georgia"/>
              </a:rPr>
              <a:t>né</a:t>
            </a:r>
            <a:r>
              <a:rPr sz="1600" spc="-4" dirty="0">
                <a:latin typeface="Georgia"/>
                <a:cs typeface="Georgia"/>
              </a:rPr>
              <a:t> </a:t>
            </a:r>
            <a:r>
              <a:rPr sz="1600" spc="0" dirty="0">
                <a:latin typeface="Georgia"/>
                <a:cs typeface="Georgia"/>
              </a:rPr>
              <a:t>se</a:t>
            </a:r>
            <a:r>
              <a:rPr sz="1600" spc="-9" dirty="0">
                <a:latin typeface="Georgia"/>
                <a:cs typeface="Georgia"/>
              </a:rPr>
              <a:t> </a:t>
            </a:r>
            <a:r>
              <a:rPr sz="1600" spc="19" dirty="0">
                <a:latin typeface="Georgia"/>
                <a:cs typeface="Georgia"/>
              </a:rPr>
              <a:t>„</a:t>
            </a:r>
            <a:r>
              <a:rPr sz="1600" spc="0" dirty="0">
                <a:latin typeface="Georgia"/>
                <a:cs typeface="Georgia"/>
              </a:rPr>
              <a:t>se</a:t>
            </a:r>
            <a:r>
              <a:rPr sz="1600" spc="4" dirty="0">
                <a:latin typeface="Georgia"/>
                <a:cs typeface="Georgia"/>
              </a:rPr>
              <a:t>b</a:t>
            </a:r>
            <a:r>
              <a:rPr sz="1600" spc="0" dirty="0">
                <a:latin typeface="Georgia"/>
                <a:cs typeface="Georgia"/>
              </a:rPr>
              <a:t>eo</a:t>
            </a:r>
            <a:r>
              <a:rPr sz="1600" spc="4" dirty="0">
                <a:latin typeface="Georgia"/>
                <a:cs typeface="Georgia"/>
              </a:rPr>
              <a:t>b</a:t>
            </a:r>
            <a:r>
              <a:rPr sz="1600" spc="0" dirty="0">
                <a:latin typeface="Georgia"/>
                <a:cs typeface="Georgia"/>
              </a:rPr>
              <a:t>sluhou</a:t>
            </a:r>
            <a:r>
              <a:rPr sz="1600" spc="-4" dirty="0">
                <a:latin typeface="Georgia"/>
                <a:cs typeface="Georgia"/>
              </a:rPr>
              <a:t>“)</a:t>
            </a:r>
            <a:endParaRPr sz="1600" dirty="0">
              <a:latin typeface="Georgia"/>
              <a:cs typeface="Georgia"/>
            </a:endParaRPr>
          </a:p>
        </p:txBody>
      </p:sp>
      <p:sp>
        <p:nvSpPr>
          <p:cNvPr id="9" name="object 9"/>
          <p:cNvSpPr txBox="1"/>
          <p:nvPr/>
        </p:nvSpPr>
        <p:spPr>
          <a:xfrm>
            <a:off x="512470" y="1585239"/>
            <a:ext cx="142504" cy="197612"/>
          </a:xfrm>
          <a:prstGeom prst="rect">
            <a:avLst/>
          </a:prstGeom>
        </p:spPr>
        <p:txBody>
          <a:bodyPr wrap="square" lIns="0" tIns="0" rIns="0" bIns="0" rtlCol="0">
            <a:noAutofit/>
          </a:bodyPr>
          <a:lstStyle/>
          <a:p>
            <a:pPr marL="12700">
              <a:lnSpc>
                <a:spcPts val="1490"/>
              </a:lnSpc>
              <a:spcBef>
                <a:spcPts val="74"/>
              </a:spcBef>
            </a:pPr>
            <a:r>
              <a:rPr sz="1350" spc="0" dirty="0">
                <a:solidFill>
                  <a:srgbClr val="FD8537"/>
                </a:solidFill>
                <a:latin typeface="Wingdings"/>
                <a:cs typeface="Wingdings"/>
              </a:rPr>
              <a:t></a:t>
            </a:r>
            <a:endParaRPr sz="1350">
              <a:latin typeface="Wingdings"/>
              <a:cs typeface="Wingdings"/>
            </a:endParaRPr>
          </a:p>
        </p:txBody>
      </p:sp>
      <p:sp>
        <p:nvSpPr>
          <p:cNvPr id="8" name="object 8"/>
          <p:cNvSpPr txBox="1"/>
          <p:nvPr/>
        </p:nvSpPr>
        <p:spPr>
          <a:xfrm>
            <a:off x="512470" y="2277135"/>
            <a:ext cx="142504" cy="197612"/>
          </a:xfrm>
          <a:prstGeom prst="rect">
            <a:avLst/>
          </a:prstGeom>
        </p:spPr>
        <p:txBody>
          <a:bodyPr wrap="square" lIns="0" tIns="0" rIns="0" bIns="0" rtlCol="0">
            <a:noAutofit/>
          </a:bodyPr>
          <a:lstStyle/>
          <a:p>
            <a:pPr marL="12700">
              <a:lnSpc>
                <a:spcPts val="1490"/>
              </a:lnSpc>
              <a:spcBef>
                <a:spcPts val="74"/>
              </a:spcBef>
            </a:pPr>
            <a:r>
              <a:rPr sz="1350" spc="0" dirty="0">
                <a:solidFill>
                  <a:srgbClr val="FD8537"/>
                </a:solidFill>
                <a:latin typeface="Wingdings"/>
                <a:cs typeface="Wingdings"/>
              </a:rPr>
              <a:t></a:t>
            </a:r>
            <a:endParaRPr sz="1350">
              <a:latin typeface="Wingdings"/>
              <a:cs typeface="Wingdings"/>
            </a:endParaRPr>
          </a:p>
        </p:txBody>
      </p:sp>
      <p:sp>
        <p:nvSpPr>
          <p:cNvPr id="7" name="object 7"/>
          <p:cNvSpPr txBox="1"/>
          <p:nvPr/>
        </p:nvSpPr>
        <p:spPr>
          <a:xfrm>
            <a:off x="512470" y="2967639"/>
            <a:ext cx="142711" cy="197916"/>
          </a:xfrm>
          <a:prstGeom prst="rect">
            <a:avLst/>
          </a:prstGeom>
        </p:spPr>
        <p:txBody>
          <a:bodyPr wrap="square" lIns="0" tIns="0" rIns="0" bIns="0" rtlCol="0">
            <a:noAutofit/>
          </a:bodyPr>
          <a:lstStyle/>
          <a:p>
            <a:pPr marL="12700">
              <a:lnSpc>
                <a:spcPts val="1490"/>
              </a:lnSpc>
              <a:spcBef>
                <a:spcPts val="74"/>
              </a:spcBef>
            </a:pPr>
            <a:r>
              <a:rPr sz="1350" spc="0" dirty="0">
                <a:solidFill>
                  <a:srgbClr val="FD8537"/>
                </a:solidFill>
                <a:latin typeface="Wingdings"/>
                <a:cs typeface="Wingdings"/>
              </a:rPr>
              <a:t></a:t>
            </a:r>
            <a:endParaRPr sz="1350">
              <a:latin typeface="Wingdings"/>
              <a:cs typeface="Wingdings"/>
            </a:endParaRPr>
          </a:p>
        </p:txBody>
      </p:sp>
      <p:sp>
        <p:nvSpPr>
          <p:cNvPr id="6" name="object 6"/>
          <p:cNvSpPr txBox="1"/>
          <p:nvPr/>
        </p:nvSpPr>
        <p:spPr>
          <a:xfrm>
            <a:off x="512470" y="3658260"/>
            <a:ext cx="142504" cy="197612"/>
          </a:xfrm>
          <a:prstGeom prst="rect">
            <a:avLst/>
          </a:prstGeom>
        </p:spPr>
        <p:txBody>
          <a:bodyPr wrap="square" lIns="0" tIns="0" rIns="0" bIns="0" rtlCol="0">
            <a:noAutofit/>
          </a:bodyPr>
          <a:lstStyle/>
          <a:p>
            <a:pPr marL="12700">
              <a:lnSpc>
                <a:spcPts val="1490"/>
              </a:lnSpc>
              <a:spcBef>
                <a:spcPts val="74"/>
              </a:spcBef>
            </a:pPr>
            <a:r>
              <a:rPr sz="1350" spc="0" dirty="0">
                <a:solidFill>
                  <a:srgbClr val="FD8537"/>
                </a:solidFill>
                <a:latin typeface="Wingdings"/>
                <a:cs typeface="Wingdings"/>
              </a:rPr>
              <a:t></a:t>
            </a:r>
            <a:endParaRPr sz="1350">
              <a:latin typeface="Wingdings"/>
              <a:cs typeface="Wingdings"/>
            </a:endParaRPr>
          </a:p>
        </p:txBody>
      </p:sp>
      <p:sp>
        <p:nvSpPr>
          <p:cNvPr id="5" name="object 5"/>
          <p:cNvSpPr txBox="1"/>
          <p:nvPr/>
        </p:nvSpPr>
        <p:spPr>
          <a:xfrm>
            <a:off x="512470" y="4136796"/>
            <a:ext cx="142504" cy="197612"/>
          </a:xfrm>
          <a:prstGeom prst="rect">
            <a:avLst/>
          </a:prstGeom>
        </p:spPr>
        <p:txBody>
          <a:bodyPr wrap="square" lIns="0" tIns="0" rIns="0" bIns="0" rtlCol="0">
            <a:noAutofit/>
          </a:bodyPr>
          <a:lstStyle/>
          <a:p>
            <a:pPr marL="12700">
              <a:lnSpc>
                <a:spcPts val="1490"/>
              </a:lnSpc>
              <a:spcBef>
                <a:spcPts val="74"/>
              </a:spcBef>
            </a:pPr>
            <a:r>
              <a:rPr sz="1350" spc="0" dirty="0">
                <a:solidFill>
                  <a:srgbClr val="FD8537"/>
                </a:solidFill>
                <a:latin typeface="Wingdings"/>
                <a:cs typeface="Wingdings"/>
              </a:rPr>
              <a:t></a:t>
            </a:r>
            <a:endParaRPr sz="1350">
              <a:latin typeface="Wingdings"/>
              <a:cs typeface="Wingdings"/>
            </a:endParaRPr>
          </a:p>
        </p:txBody>
      </p:sp>
      <p:sp>
        <p:nvSpPr>
          <p:cNvPr id="4" name="object 4"/>
          <p:cNvSpPr txBox="1"/>
          <p:nvPr/>
        </p:nvSpPr>
        <p:spPr>
          <a:xfrm>
            <a:off x="3779912" y="5805264"/>
            <a:ext cx="5364088" cy="1052736"/>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oAutofit/>
          </a:bodyPr>
          <a:lstStyle/>
          <a:p>
            <a:pPr marL="12700">
              <a:spcBef>
                <a:spcPts val="360"/>
              </a:spcBef>
            </a:pPr>
            <a:r>
              <a:rPr sz="1100" i="1" spc="-4" dirty="0">
                <a:latin typeface="Georgia"/>
                <a:cs typeface="Georgia"/>
              </a:rPr>
              <a:t>J</a:t>
            </a:r>
            <a:r>
              <a:rPr sz="1100" i="1" spc="0" dirty="0">
                <a:latin typeface="Georgia"/>
                <a:cs typeface="Georgia"/>
              </a:rPr>
              <a:t>de</a:t>
            </a:r>
            <a:r>
              <a:rPr sz="1100" i="1" spc="-9" dirty="0">
                <a:latin typeface="Georgia"/>
                <a:cs typeface="Georgia"/>
              </a:rPr>
              <a:t> </a:t>
            </a:r>
            <a:r>
              <a:rPr sz="1100" i="1" spc="0" dirty="0">
                <a:latin typeface="Georgia"/>
                <a:cs typeface="Georgia"/>
              </a:rPr>
              <a:t>o dvě</a:t>
            </a:r>
            <a:r>
              <a:rPr sz="1100" i="1" spc="-9" dirty="0">
                <a:latin typeface="Georgia"/>
                <a:cs typeface="Georgia"/>
              </a:rPr>
              <a:t> </a:t>
            </a:r>
            <a:r>
              <a:rPr sz="1100" i="1" spc="0" dirty="0">
                <a:latin typeface="Georgia"/>
                <a:cs typeface="Georgia"/>
              </a:rPr>
              <a:t>s</a:t>
            </a:r>
            <a:r>
              <a:rPr sz="1100" i="1" spc="-9" dirty="0">
                <a:latin typeface="Georgia"/>
                <a:cs typeface="Georgia"/>
              </a:rPr>
              <a:t>k</a:t>
            </a:r>
            <a:r>
              <a:rPr sz="1100" i="1" spc="0" dirty="0">
                <a:latin typeface="Georgia"/>
                <a:cs typeface="Georgia"/>
              </a:rPr>
              <a:t>upiny</a:t>
            </a:r>
            <a:r>
              <a:rPr sz="1100" i="1" spc="4" dirty="0">
                <a:latin typeface="Georgia"/>
                <a:cs typeface="Georgia"/>
              </a:rPr>
              <a:t> </a:t>
            </a:r>
            <a:r>
              <a:rPr sz="1100" i="1" spc="0" dirty="0">
                <a:latin typeface="Georgia"/>
                <a:cs typeface="Georgia"/>
              </a:rPr>
              <a:t>p</a:t>
            </a:r>
            <a:r>
              <a:rPr sz="1100" i="1" spc="-9" dirty="0">
                <a:latin typeface="Georgia"/>
                <a:cs typeface="Georgia"/>
              </a:rPr>
              <a:t>r</a:t>
            </a:r>
            <a:r>
              <a:rPr sz="1100" i="1" spc="0" dirty="0">
                <a:latin typeface="Georgia"/>
                <a:cs typeface="Georgia"/>
              </a:rPr>
              <a:t>ob</a:t>
            </a:r>
            <a:r>
              <a:rPr sz="1100" i="1" spc="4" dirty="0">
                <a:latin typeface="Georgia"/>
                <a:cs typeface="Georgia"/>
              </a:rPr>
              <a:t>l</a:t>
            </a:r>
            <a:r>
              <a:rPr sz="1100" i="1" spc="0" dirty="0">
                <a:latin typeface="Georgia"/>
                <a:cs typeface="Georgia"/>
              </a:rPr>
              <a:t>émů,</a:t>
            </a:r>
            <a:r>
              <a:rPr sz="1100" i="1" spc="-14" dirty="0">
                <a:latin typeface="Georgia"/>
                <a:cs typeface="Georgia"/>
              </a:rPr>
              <a:t> </a:t>
            </a:r>
            <a:r>
              <a:rPr sz="1100" i="1" spc="-4" dirty="0">
                <a:latin typeface="Georgia"/>
                <a:cs typeface="Georgia"/>
              </a:rPr>
              <a:t>k</a:t>
            </a:r>
            <a:r>
              <a:rPr sz="1100" i="1" spc="0" dirty="0">
                <a:latin typeface="Georgia"/>
                <a:cs typeface="Georgia"/>
              </a:rPr>
              <a:t>t</a:t>
            </a:r>
            <a:r>
              <a:rPr sz="1100" i="1" spc="4" dirty="0">
                <a:latin typeface="Georgia"/>
                <a:cs typeface="Georgia"/>
              </a:rPr>
              <a:t>e</a:t>
            </a:r>
            <a:r>
              <a:rPr sz="1100" i="1" spc="0" dirty="0">
                <a:latin typeface="Georgia"/>
                <a:cs typeface="Georgia"/>
              </a:rPr>
              <a:t>ré jsou</a:t>
            </a:r>
            <a:r>
              <a:rPr sz="1100" i="1" spc="-4" dirty="0">
                <a:latin typeface="Georgia"/>
                <a:cs typeface="Georgia"/>
              </a:rPr>
              <a:t> </a:t>
            </a:r>
            <a:r>
              <a:rPr sz="1100" i="1" spc="0" dirty="0">
                <a:latin typeface="Georgia"/>
                <a:cs typeface="Georgia"/>
              </a:rPr>
              <a:t>navzájem úzce</a:t>
            </a:r>
            <a:r>
              <a:rPr sz="1100" i="1" spc="-9" dirty="0">
                <a:latin typeface="Georgia"/>
                <a:cs typeface="Georgia"/>
              </a:rPr>
              <a:t> </a:t>
            </a:r>
            <a:r>
              <a:rPr sz="1100" i="1" spc="0" dirty="0">
                <a:latin typeface="Georgia"/>
                <a:cs typeface="Georgia"/>
              </a:rPr>
              <a:t>p</a:t>
            </a:r>
            <a:r>
              <a:rPr sz="1100" i="1" spc="-9" dirty="0">
                <a:latin typeface="Georgia"/>
                <a:cs typeface="Georgia"/>
              </a:rPr>
              <a:t>r</a:t>
            </a:r>
            <a:r>
              <a:rPr sz="1100" i="1" spc="0" dirty="0">
                <a:latin typeface="Georgia"/>
                <a:cs typeface="Georgia"/>
              </a:rPr>
              <a:t>opojen</a:t>
            </a:r>
            <a:r>
              <a:rPr sz="1100" i="1" spc="9" dirty="0">
                <a:latin typeface="Georgia"/>
                <a:cs typeface="Georgia"/>
              </a:rPr>
              <a:t>é</a:t>
            </a:r>
            <a:r>
              <a:rPr sz="1100" i="1" spc="0" dirty="0">
                <a:latin typeface="Georgia"/>
                <a:cs typeface="Georgia"/>
              </a:rPr>
              <a:t>.</a:t>
            </a:r>
            <a:r>
              <a:rPr sz="1100" i="1" spc="-9" dirty="0">
                <a:latin typeface="Georgia"/>
                <a:cs typeface="Georgia"/>
              </a:rPr>
              <a:t> </a:t>
            </a:r>
            <a:r>
              <a:rPr sz="1100" b="1" i="1" spc="0" dirty="0">
                <a:solidFill>
                  <a:srgbClr val="E75C00"/>
                </a:solidFill>
                <a:latin typeface="Georgia"/>
                <a:cs typeface="Georgia"/>
              </a:rPr>
              <a:t>Je </a:t>
            </a:r>
            <a:endParaRPr sz="1100" i="1" dirty="0">
              <a:latin typeface="Georgia"/>
              <a:cs typeface="Georgia"/>
            </a:endParaRPr>
          </a:p>
          <a:p>
            <a:pPr marL="12700"/>
            <a:r>
              <a:rPr sz="1100" b="1" i="1" spc="0" dirty="0">
                <a:solidFill>
                  <a:srgbClr val="E75C00"/>
                </a:solidFill>
                <a:latin typeface="Georgia"/>
                <a:cs typeface="Georgia"/>
              </a:rPr>
              <a:t>to dé</a:t>
            </a:r>
            <a:r>
              <a:rPr sz="1100" b="1" i="1" spc="-9" dirty="0">
                <a:solidFill>
                  <a:srgbClr val="E75C00"/>
                </a:solidFill>
                <a:latin typeface="Georgia"/>
                <a:cs typeface="Georgia"/>
              </a:rPr>
              <a:t>l</a:t>
            </a:r>
            <a:r>
              <a:rPr sz="1100" b="1" i="1" spc="0" dirty="0">
                <a:solidFill>
                  <a:srgbClr val="E75C00"/>
                </a:solidFill>
                <a:latin typeface="Georgia"/>
                <a:cs typeface="Georgia"/>
              </a:rPr>
              <a:t>ka</a:t>
            </a:r>
            <a:r>
              <a:rPr sz="1100" b="1" i="1" spc="-14" dirty="0">
                <a:solidFill>
                  <a:srgbClr val="E75C00"/>
                </a:solidFill>
                <a:latin typeface="Georgia"/>
                <a:cs typeface="Georgia"/>
              </a:rPr>
              <a:t> </a:t>
            </a:r>
            <a:r>
              <a:rPr sz="1100" b="1" i="1" spc="0" dirty="0">
                <a:solidFill>
                  <a:srgbClr val="E75C00"/>
                </a:solidFill>
                <a:latin typeface="Georgia"/>
                <a:cs typeface="Georgia"/>
              </a:rPr>
              <a:t>ži</a:t>
            </a:r>
            <a:r>
              <a:rPr sz="1100" b="1" i="1" spc="4" dirty="0">
                <a:solidFill>
                  <a:srgbClr val="E75C00"/>
                </a:solidFill>
                <a:latin typeface="Georgia"/>
                <a:cs typeface="Georgia"/>
              </a:rPr>
              <a:t>v</a:t>
            </a:r>
            <a:r>
              <a:rPr sz="1100" b="1" i="1" spc="0" dirty="0">
                <a:solidFill>
                  <a:srgbClr val="E75C00"/>
                </a:solidFill>
                <a:latin typeface="Georgia"/>
                <a:cs typeface="Georgia"/>
              </a:rPr>
              <a:t>o</a:t>
            </a:r>
            <a:r>
              <a:rPr sz="1100" b="1" i="1" spc="-4" dirty="0">
                <a:solidFill>
                  <a:srgbClr val="E75C00"/>
                </a:solidFill>
                <a:latin typeface="Georgia"/>
                <a:cs typeface="Georgia"/>
              </a:rPr>
              <a:t>ta</a:t>
            </a:r>
            <a:r>
              <a:rPr sz="1100" b="1" i="1" spc="0" dirty="0">
                <a:solidFill>
                  <a:srgbClr val="E75C00"/>
                </a:solidFill>
                <a:latin typeface="Georgia"/>
                <a:cs typeface="Georgia"/>
              </a:rPr>
              <a:t>,</a:t>
            </a:r>
            <a:r>
              <a:rPr sz="1100" b="1" i="1" spc="9" dirty="0">
                <a:solidFill>
                  <a:srgbClr val="E75C00"/>
                </a:solidFill>
                <a:latin typeface="Georgia"/>
                <a:cs typeface="Georgia"/>
              </a:rPr>
              <a:t> </a:t>
            </a:r>
            <a:r>
              <a:rPr sz="1100" b="1" i="1" spc="0" dirty="0">
                <a:solidFill>
                  <a:srgbClr val="E75C00"/>
                </a:solidFill>
                <a:latin typeface="Georgia"/>
                <a:cs typeface="Georgia"/>
              </a:rPr>
              <a:t>a jeho kva</a:t>
            </a:r>
            <a:r>
              <a:rPr sz="1100" b="1" i="1" spc="-9" dirty="0">
                <a:solidFill>
                  <a:srgbClr val="E75C00"/>
                </a:solidFill>
                <a:latin typeface="Georgia"/>
                <a:cs typeface="Georgia"/>
              </a:rPr>
              <a:t>l</a:t>
            </a:r>
            <a:r>
              <a:rPr sz="1100" b="1" i="1" spc="0" dirty="0">
                <a:solidFill>
                  <a:srgbClr val="E75C00"/>
                </a:solidFill>
                <a:latin typeface="Georgia"/>
                <a:cs typeface="Georgia"/>
              </a:rPr>
              <a:t>it</a:t>
            </a:r>
            <a:r>
              <a:rPr sz="1100" b="1" i="1" spc="-9" dirty="0">
                <a:solidFill>
                  <a:srgbClr val="E75C00"/>
                </a:solidFill>
                <a:latin typeface="Georgia"/>
                <a:cs typeface="Georgia"/>
              </a:rPr>
              <a:t>a</a:t>
            </a:r>
            <a:r>
              <a:rPr sz="1100" b="1" i="1" spc="0" dirty="0">
                <a:solidFill>
                  <a:srgbClr val="E75C00"/>
                </a:solidFill>
                <a:latin typeface="Georgia"/>
                <a:cs typeface="Georgia"/>
              </a:rPr>
              <a:t>.</a:t>
            </a:r>
            <a:r>
              <a:rPr sz="1100" b="1" i="1" spc="25" dirty="0">
                <a:solidFill>
                  <a:srgbClr val="E75C00"/>
                </a:solidFill>
                <a:latin typeface="Georgia"/>
                <a:cs typeface="Georgia"/>
              </a:rPr>
              <a:t> </a:t>
            </a:r>
            <a:r>
              <a:rPr sz="1100" i="1" spc="0" dirty="0">
                <a:latin typeface="Georgia"/>
                <a:cs typeface="Georgia"/>
              </a:rPr>
              <a:t>Pr</a:t>
            </a:r>
            <a:r>
              <a:rPr sz="1100" i="1" spc="-4" dirty="0">
                <a:latin typeface="Georgia"/>
                <a:cs typeface="Georgia"/>
              </a:rPr>
              <a:t>á</a:t>
            </a:r>
            <a:r>
              <a:rPr sz="1100" i="1" spc="0" dirty="0">
                <a:latin typeface="Georgia"/>
                <a:cs typeface="Georgia"/>
              </a:rPr>
              <a:t>vě kv</a:t>
            </a:r>
            <a:r>
              <a:rPr sz="1100" i="1" spc="-9" dirty="0">
                <a:latin typeface="Georgia"/>
                <a:cs typeface="Georgia"/>
              </a:rPr>
              <a:t>a</a:t>
            </a:r>
            <a:r>
              <a:rPr sz="1100" i="1" spc="0" dirty="0">
                <a:latin typeface="Georgia"/>
                <a:cs typeface="Georgia"/>
              </a:rPr>
              <a:t>li</a:t>
            </a:r>
            <a:r>
              <a:rPr sz="1100" i="1" spc="4" dirty="0">
                <a:latin typeface="Georgia"/>
                <a:cs typeface="Georgia"/>
              </a:rPr>
              <a:t>t</a:t>
            </a:r>
            <a:r>
              <a:rPr sz="1100" i="1" spc="0" dirty="0">
                <a:latin typeface="Georgia"/>
                <a:cs typeface="Georgia"/>
              </a:rPr>
              <a:t>a</a:t>
            </a:r>
            <a:r>
              <a:rPr sz="1100" i="1" spc="4" dirty="0">
                <a:latin typeface="Georgia"/>
                <a:cs typeface="Georgia"/>
              </a:rPr>
              <a:t> </a:t>
            </a:r>
            <a:r>
              <a:rPr sz="1100" i="1" spc="0" dirty="0">
                <a:latin typeface="Georgia"/>
                <a:cs typeface="Georgia"/>
              </a:rPr>
              <a:t>života</a:t>
            </a:r>
            <a:r>
              <a:rPr sz="1100" i="1" spc="-14" dirty="0">
                <a:latin typeface="Georgia"/>
                <a:cs typeface="Georgia"/>
              </a:rPr>
              <a:t> </a:t>
            </a:r>
            <a:r>
              <a:rPr sz="1100" i="1" spc="0" dirty="0">
                <a:latin typeface="Georgia"/>
                <a:cs typeface="Georgia"/>
              </a:rPr>
              <a:t>sen</a:t>
            </a:r>
            <a:r>
              <a:rPr sz="1100" i="1" spc="4" dirty="0">
                <a:latin typeface="Georgia"/>
                <a:cs typeface="Georgia"/>
              </a:rPr>
              <a:t>i</a:t>
            </a:r>
            <a:r>
              <a:rPr sz="1100" i="1" spc="0" dirty="0">
                <a:latin typeface="Georgia"/>
                <a:cs typeface="Georgia"/>
              </a:rPr>
              <a:t>orů</a:t>
            </a:r>
            <a:r>
              <a:rPr sz="1100" i="1" spc="-4" dirty="0">
                <a:latin typeface="Georgia"/>
                <a:cs typeface="Georgia"/>
              </a:rPr>
              <a:t> </a:t>
            </a:r>
            <a:r>
              <a:rPr sz="1100" i="1" spc="0" dirty="0" err="1">
                <a:latin typeface="Georgia"/>
                <a:cs typeface="Georgia"/>
              </a:rPr>
              <a:t>ne</a:t>
            </a:r>
            <a:r>
              <a:rPr sz="1100" i="1" spc="9" dirty="0" err="1">
                <a:latin typeface="Georgia"/>
                <a:cs typeface="Georgia"/>
              </a:rPr>
              <a:t>b</a:t>
            </a:r>
            <a:r>
              <a:rPr sz="1100" i="1" spc="0" dirty="0" err="1">
                <a:latin typeface="Georgia"/>
                <a:cs typeface="Georgia"/>
              </a:rPr>
              <a:t>yla</a:t>
            </a:r>
            <a:r>
              <a:rPr sz="1100" i="1" spc="0" dirty="0">
                <a:latin typeface="Georgia"/>
                <a:cs typeface="Georgia"/>
              </a:rPr>
              <a:t> do</a:t>
            </a:r>
            <a:r>
              <a:rPr sz="1100" i="1" spc="-14" dirty="0">
                <a:latin typeface="Georgia"/>
                <a:cs typeface="Georgia"/>
              </a:rPr>
              <a:t> </a:t>
            </a:r>
            <a:r>
              <a:rPr sz="1100" i="1" spc="0" dirty="0">
                <a:latin typeface="Georgia"/>
                <a:cs typeface="Georgia"/>
              </a:rPr>
              <a:t>n</a:t>
            </a:r>
            <a:r>
              <a:rPr sz="1100" i="1" spc="4" dirty="0">
                <a:latin typeface="Georgia"/>
                <a:cs typeface="Georgia"/>
              </a:rPr>
              <a:t>e</a:t>
            </a:r>
            <a:r>
              <a:rPr sz="1100" i="1" spc="0" dirty="0">
                <a:latin typeface="Georgia"/>
                <a:cs typeface="Georgia"/>
              </a:rPr>
              <a:t>dávné</a:t>
            </a:r>
            <a:r>
              <a:rPr sz="1100" i="1" spc="-19" dirty="0">
                <a:latin typeface="Georgia"/>
                <a:cs typeface="Georgia"/>
              </a:rPr>
              <a:t> </a:t>
            </a:r>
            <a:r>
              <a:rPr sz="1100" i="1" spc="0" dirty="0">
                <a:latin typeface="Georgia"/>
                <a:cs typeface="Georgia"/>
              </a:rPr>
              <a:t>do</a:t>
            </a:r>
            <a:r>
              <a:rPr sz="1100" i="1" spc="4" dirty="0">
                <a:latin typeface="Georgia"/>
                <a:cs typeface="Georgia"/>
              </a:rPr>
              <a:t>b</a:t>
            </a:r>
            <a:r>
              <a:rPr sz="1100" i="1" spc="0" dirty="0">
                <a:latin typeface="Georgia"/>
                <a:cs typeface="Georgia"/>
              </a:rPr>
              <a:t>y</a:t>
            </a:r>
            <a:r>
              <a:rPr sz="1100" i="1" spc="4" dirty="0">
                <a:latin typeface="Georgia"/>
                <a:cs typeface="Georgia"/>
              </a:rPr>
              <a:t> </a:t>
            </a:r>
            <a:r>
              <a:rPr sz="1100" i="1" spc="0" dirty="0">
                <a:latin typeface="Georgia"/>
                <a:cs typeface="Georgia"/>
              </a:rPr>
              <a:t>to</a:t>
            </a:r>
            <a:r>
              <a:rPr sz="1100" i="1" spc="4" dirty="0">
                <a:latin typeface="Georgia"/>
                <a:cs typeface="Georgia"/>
              </a:rPr>
              <a:t>l</a:t>
            </a:r>
            <a:r>
              <a:rPr sz="1100" i="1" spc="0" dirty="0">
                <a:latin typeface="Georgia"/>
                <a:cs typeface="Georgia"/>
              </a:rPr>
              <a:t>ik</a:t>
            </a:r>
            <a:r>
              <a:rPr sz="1100" i="1" spc="-4" dirty="0">
                <a:latin typeface="Georgia"/>
                <a:cs typeface="Georgia"/>
              </a:rPr>
              <a:t> </a:t>
            </a:r>
            <a:r>
              <a:rPr sz="1100" i="1" spc="0" dirty="0">
                <a:latin typeface="Georgia"/>
                <a:cs typeface="Georgia"/>
              </a:rPr>
              <a:t>v</a:t>
            </a:r>
            <a:r>
              <a:rPr sz="1100" i="1" spc="-14" dirty="0">
                <a:latin typeface="Georgia"/>
                <a:cs typeface="Georgia"/>
              </a:rPr>
              <a:t> </a:t>
            </a:r>
            <a:r>
              <a:rPr sz="1100" i="1" spc="0" dirty="0">
                <a:latin typeface="Georgia"/>
                <a:cs typeface="Georgia"/>
              </a:rPr>
              <a:t>po</a:t>
            </a:r>
            <a:r>
              <a:rPr sz="1100" i="1" spc="-9" dirty="0">
                <a:latin typeface="Georgia"/>
                <a:cs typeface="Georgia"/>
              </a:rPr>
              <a:t>p</a:t>
            </a:r>
            <a:r>
              <a:rPr sz="1100" i="1" spc="0" dirty="0">
                <a:latin typeface="Georgia"/>
                <a:cs typeface="Georgia"/>
              </a:rPr>
              <a:t>ředí </a:t>
            </a:r>
            <a:r>
              <a:rPr sz="1100" i="1" spc="-4" dirty="0">
                <a:latin typeface="Georgia"/>
                <a:cs typeface="Georgia"/>
              </a:rPr>
              <a:t>p</a:t>
            </a:r>
            <a:r>
              <a:rPr sz="1100" i="1" spc="0" dirty="0">
                <a:latin typeface="Georgia"/>
                <a:cs typeface="Georgia"/>
              </a:rPr>
              <a:t>ozo</a:t>
            </a:r>
            <a:r>
              <a:rPr sz="1100" i="1" spc="-9" dirty="0">
                <a:latin typeface="Georgia"/>
                <a:cs typeface="Georgia"/>
              </a:rPr>
              <a:t>r</a:t>
            </a:r>
            <a:r>
              <a:rPr sz="1100" i="1" spc="0" dirty="0">
                <a:latin typeface="Georgia"/>
                <a:cs typeface="Georgia"/>
              </a:rPr>
              <a:t>nos</a:t>
            </a:r>
            <a:r>
              <a:rPr sz="1100" i="1" spc="4" dirty="0">
                <a:latin typeface="Georgia"/>
                <a:cs typeface="Georgia"/>
              </a:rPr>
              <a:t>t</a:t>
            </a:r>
            <a:r>
              <a:rPr sz="1100" i="1" spc="0" dirty="0">
                <a:latin typeface="Georgia"/>
                <a:cs typeface="Georgia"/>
              </a:rPr>
              <a:t>i,</a:t>
            </a:r>
            <a:r>
              <a:rPr sz="1100" i="1" spc="-14" dirty="0">
                <a:latin typeface="Georgia"/>
                <a:cs typeface="Georgia"/>
              </a:rPr>
              <a:t> </a:t>
            </a:r>
            <a:r>
              <a:rPr sz="1100" i="1" spc="0" dirty="0">
                <a:latin typeface="Georgia"/>
                <a:cs typeface="Georgia"/>
              </a:rPr>
              <a:t>ale situace</a:t>
            </a:r>
            <a:r>
              <a:rPr sz="1100" i="1" spc="-4" dirty="0">
                <a:latin typeface="Georgia"/>
                <a:cs typeface="Georgia"/>
              </a:rPr>
              <a:t> </a:t>
            </a:r>
            <a:r>
              <a:rPr sz="1100" i="1" spc="0" dirty="0">
                <a:latin typeface="Georgia"/>
                <a:cs typeface="Georgia"/>
              </a:rPr>
              <a:t>se </a:t>
            </a:r>
            <a:r>
              <a:rPr sz="1200" spc="0" dirty="0">
                <a:latin typeface="Georgia"/>
                <a:cs typeface="Georgia"/>
              </a:rPr>
              <a:t>našt</a:t>
            </a:r>
            <a:r>
              <a:rPr sz="1200" spc="4" dirty="0">
                <a:latin typeface="Georgia"/>
                <a:cs typeface="Georgia"/>
              </a:rPr>
              <a:t>ě</a:t>
            </a:r>
            <a:r>
              <a:rPr sz="1200" spc="0" dirty="0">
                <a:latin typeface="Georgia"/>
                <a:cs typeface="Georgia"/>
              </a:rPr>
              <a:t>stí</a:t>
            </a:r>
            <a:r>
              <a:rPr sz="1200" spc="-24" dirty="0">
                <a:latin typeface="Georgia"/>
                <a:cs typeface="Georgia"/>
              </a:rPr>
              <a:t> </a:t>
            </a:r>
            <a:r>
              <a:rPr sz="1200" spc="0" dirty="0">
                <a:latin typeface="Georgia"/>
                <a:cs typeface="Georgia"/>
              </a:rPr>
              <a:t>v </a:t>
            </a:r>
            <a:r>
              <a:rPr sz="1200" spc="0" dirty="0" err="1">
                <a:latin typeface="Georgia"/>
                <a:cs typeface="Georgia"/>
              </a:rPr>
              <a:t>tom</a:t>
            </a:r>
            <a:r>
              <a:rPr sz="1200" spc="4" dirty="0" err="1">
                <a:latin typeface="Georgia"/>
                <a:cs typeface="Georgia"/>
              </a:rPr>
              <a:t>t</a:t>
            </a:r>
            <a:r>
              <a:rPr sz="1200" spc="0" dirty="0" err="1">
                <a:latin typeface="Georgia"/>
                <a:cs typeface="Georgia"/>
              </a:rPr>
              <a:t>o</a:t>
            </a:r>
            <a:r>
              <a:rPr sz="1200" spc="-39" dirty="0">
                <a:latin typeface="Georgia"/>
                <a:cs typeface="Georgia"/>
              </a:rPr>
              <a:t> </a:t>
            </a:r>
            <a:r>
              <a:rPr sz="1200" spc="0" dirty="0">
                <a:latin typeface="Georgia"/>
                <a:cs typeface="Georgia"/>
              </a:rPr>
              <a:t>směru</a:t>
            </a:r>
            <a:r>
              <a:rPr sz="1200" spc="-4" dirty="0">
                <a:latin typeface="Georgia"/>
                <a:cs typeface="Georgia"/>
              </a:rPr>
              <a:t> </a:t>
            </a:r>
            <a:r>
              <a:rPr sz="1200" spc="0" dirty="0">
                <a:latin typeface="Georgia"/>
                <a:cs typeface="Georgia"/>
              </a:rPr>
              <a:t>r</a:t>
            </a:r>
            <a:r>
              <a:rPr sz="1200" spc="-9" dirty="0">
                <a:latin typeface="Georgia"/>
                <a:cs typeface="Georgia"/>
              </a:rPr>
              <a:t>a</a:t>
            </a:r>
            <a:r>
              <a:rPr sz="1200" spc="0" dirty="0">
                <a:latin typeface="Georgia"/>
                <a:cs typeface="Georgia"/>
              </a:rPr>
              <a:t>dikálně</a:t>
            </a:r>
            <a:r>
              <a:rPr sz="1200" spc="24" dirty="0">
                <a:latin typeface="Georgia"/>
                <a:cs typeface="Georgia"/>
              </a:rPr>
              <a:t> </a:t>
            </a:r>
            <a:r>
              <a:rPr sz="1200" spc="0" dirty="0">
                <a:latin typeface="Georgia"/>
                <a:cs typeface="Georgia"/>
              </a:rPr>
              <a:t>mě</a:t>
            </a:r>
            <a:r>
              <a:rPr sz="1200" spc="4" dirty="0">
                <a:latin typeface="Georgia"/>
                <a:cs typeface="Georgia"/>
              </a:rPr>
              <a:t>n</a:t>
            </a:r>
            <a:r>
              <a:rPr sz="1200" spc="0" dirty="0">
                <a:latin typeface="Georgia"/>
                <a:cs typeface="Georgia"/>
              </a:rPr>
              <a:t>í</a:t>
            </a:r>
            <a:r>
              <a:rPr sz="1200" spc="9" dirty="0">
                <a:latin typeface="Georgia"/>
                <a:cs typeface="Georgia"/>
              </a:rPr>
              <a:t>.</a:t>
            </a:r>
            <a:r>
              <a:rPr sz="1200" spc="0" dirty="0">
                <a:latin typeface="Georgia"/>
                <a:cs typeface="Georgia"/>
              </a:rPr>
              <a:t>-</a:t>
            </a:r>
            <a:r>
              <a:rPr sz="1200" spc="-9" dirty="0">
                <a:latin typeface="Georgia"/>
                <a:cs typeface="Georgia"/>
              </a:rPr>
              <a:t> </a:t>
            </a:r>
            <a:r>
              <a:rPr sz="1200" b="1" spc="0" dirty="0">
                <a:solidFill>
                  <a:srgbClr val="E75C00"/>
                </a:solidFill>
                <a:latin typeface="Georgia"/>
                <a:cs typeface="Georgia"/>
              </a:rPr>
              <a:t>i s</a:t>
            </a:r>
            <a:r>
              <a:rPr sz="1200" b="1" spc="9" dirty="0">
                <a:solidFill>
                  <a:srgbClr val="E75C00"/>
                </a:solidFill>
                <a:latin typeface="Georgia"/>
                <a:cs typeface="Georgia"/>
              </a:rPr>
              <a:t> </a:t>
            </a:r>
            <a:r>
              <a:rPr sz="1200" b="1" spc="0" dirty="0">
                <a:solidFill>
                  <a:srgbClr val="E75C00"/>
                </a:solidFill>
                <a:latin typeface="Georgia"/>
                <a:cs typeface="Georgia"/>
              </a:rPr>
              <a:t>rozvojem</a:t>
            </a:r>
            <a:r>
              <a:rPr sz="1200" b="1" spc="-14" dirty="0">
                <a:solidFill>
                  <a:srgbClr val="E75C00"/>
                </a:solidFill>
                <a:latin typeface="Georgia"/>
                <a:cs typeface="Georgia"/>
              </a:rPr>
              <a:t> </a:t>
            </a:r>
            <a:r>
              <a:rPr sz="1200" b="1" spc="0" dirty="0">
                <a:solidFill>
                  <a:srgbClr val="E75C00"/>
                </a:solidFill>
                <a:latin typeface="Georgia"/>
                <a:cs typeface="Georgia"/>
              </a:rPr>
              <a:t>pa</a:t>
            </a:r>
            <a:r>
              <a:rPr sz="1200" b="1" spc="-9" dirty="0">
                <a:solidFill>
                  <a:srgbClr val="E75C00"/>
                </a:solidFill>
                <a:latin typeface="Georgia"/>
                <a:cs typeface="Georgia"/>
              </a:rPr>
              <a:t>l</a:t>
            </a:r>
            <a:r>
              <a:rPr sz="1200" b="1" spc="0" dirty="0">
                <a:solidFill>
                  <a:srgbClr val="E75C00"/>
                </a:solidFill>
                <a:latin typeface="Georgia"/>
                <a:cs typeface="Georgia"/>
              </a:rPr>
              <a:t>i</a:t>
            </a:r>
            <a:r>
              <a:rPr sz="1200" b="1" spc="-9" dirty="0">
                <a:solidFill>
                  <a:srgbClr val="E75C00"/>
                </a:solidFill>
                <a:latin typeface="Georgia"/>
                <a:cs typeface="Georgia"/>
              </a:rPr>
              <a:t>a</a:t>
            </a:r>
            <a:r>
              <a:rPr sz="1200" b="1" spc="0" dirty="0">
                <a:solidFill>
                  <a:srgbClr val="E75C00"/>
                </a:solidFill>
                <a:latin typeface="Georgia"/>
                <a:cs typeface="Georgia"/>
              </a:rPr>
              <a:t>tivní péče</a:t>
            </a:r>
            <a:endParaRPr sz="1200" dirty="0">
              <a:latin typeface="Georgia"/>
              <a:cs typeface="Georgia"/>
            </a:endParaRPr>
          </a:p>
          <a:p>
            <a:pPr marL="12700" marR="30590"/>
            <a:r>
              <a:rPr sz="1100" spc="0" dirty="0">
                <a:latin typeface="Georgia"/>
                <a:cs typeface="Georgia"/>
              </a:rPr>
              <a:t>(Po</a:t>
            </a:r>
            <a:r>
              <a:rPr sz="1100" spc="-4" dirty="0">
                <a:latin typeface="Georgia"/>
                <a:cs typeface="Georgia"/>
              </a:rPr>
              <a:t>d</a:t>
            </a:r>
            <a:r>
              <a:rPr sz="1100" spc="0" dirty="0">
                <a:latin typeface="Georgia"/>
                <a:cs typeface="Georgia"/>
              </a:rPr>
              <a:t>le</a:t>
            </a:r>
            <a:r>
              <a:rPr sz="1100" spc="-30" dirty="0">
                <a:latin typeface="Georgia"/>
                <a:cs typeface="Georgia"/>
              </a:rPr>
              <a:t> </a:t>
            </a:r>
            <a:r>
              <a:rPr sz="1100" spc="0" dirty="0">
                <a:latin typeface="Georgia"/>
                <a:cs typeface="Georgia"/>
              </a:rPr>
              <a:t>D</a:t>
            </a:r>
            <a:r>
              <a:rPr sz="1100" spc="4" dirty="0">
                <a:latin typeface="Georgia"/>
                <a:cs typeface="Georgia"/>
              </a:rPr>
              <a:t>o</a:t>
            </a:r>
            <a:r>
              <a:rPr sz="1100" spc="-4" dirty="0">
                <a:latin typeface="Georgia"/>
                <a:cs typeface="Georgia"/>
              </a:rPr>
              <a:t>c</a:t>
            </a:r>
            <a:r>
              <a:rPr sz="1100" spc="0" dirty="0">
                <a:latin typeface="Georgia"/>
                <a:cs typeface="Georgia"/>
              </a:rPr>
              <a:t>.</a:t>
            </a:r>
            <a:r>
              <a:rPr sz="1100" spc="-17" dirty="0">
                <a:latin typeface="Georgia"/>
                <a:cs typeface="Georgia"/>
              </a:rPr>
              <a:t> </a:t>
            </a:r>
            <a:r>
              <a:rPr sz="1100" spc="-4" dirty="0">
                <a:latin typeface="Georgia"/>
                <a:cs typeface="Georgia"/>
              </a:rPr>
              <a:t>M</a:t>
            </a:r>
            <a:r>
              <a:rPr sz="1100" spc="0" dirty="0">
                <a:latin typeface="Georgia"/>
                <a:cs typeface="Georgia"/>
              </a:rPr>
              <a:t>U</a:t>
            </a:r>
            <a:r>
              <a:rPr sz="1100" spc="4" dirty="0">
                <a:latin typeface="Georgia"/>
                <a:cs typeface="Georgia"/>
              </a:rPr>
              <a:t>D</a:t>
            </a:r>
            <a:r>
              <a:rPr sz="1100" spc="-9" dirty="0">
                <a:latin typeface="Georgia"/>
                <a:cs typeface="Georgia"/>
              </a:rPr>
              <a:t>r</a:t>
            </a:r>
            <a:r>
              <a:rPr sz="1100" spc="0" dirty="0">
                <a:latin typeface="Georgia"/>
                <a:cs typeface="Georgia"/>
              </a:rPr>
              <a:t>.</a:t>
            </a:r>
            <a:r>
              <a:rPr sz="1100" spc="-18" dirty="0">
                <a:latin typeface="Georgia"/>
                <a:cs typeface="Georgia"/>
              </a:rPr>
              <a:t> </a:t>
            </a:r>
            <a:r>
              <a:rPr sz="1100" spc="-4" dirty="0">
                <a:latin typeface="Georgia"/>
                <a:cs typeface="Georgia"/>
              </a:rPr>
              <a:t>L</a:t>
            </a:r>
            <a:r>
              <a:rPr sz="1100" spc="0" dirty="0">
                <a:latin typeface="Georgia"/>
                <a:cs typeface="Georgia"/>
              </a:rPr>
              <a:t>.</a:t>
            </a:r>
            <a:r>
              <a:rPr sz="1100" spc="9" dirty="0">
                <a:latin typeface="Georgia"/>
                <a:cs typeface="Georgia"/>
              </a:rPr>
              <a:t> </a:t>
            </a:r>
            <a:r>
              <a:rPr sz="1100" spc="-4" dirty="0">
                <a:latin typeface="Georgia"/>
                <a:cs typeface="Georgia"/>
              </a:rPr>
              <a:t>K</a:t>
            </a:r>
            <a:r>
              <a:rPr sz="1100" spc="4" dirty="0">
                <a:latin typeface="Georgia"/>
                <a:cs typeface="Georgia"/>
              </a:rPr>
              <a:t>u</a:t>
            </a:r>
            <a:r>
              <a:rPr sz="1100" spc="0" dirty="0">
                <a:latin typeface="Georgia"/>
                <a:cs typeface="Georgia"/>
              </a:rPr>
              <a:t>ž</a:t>
            </a:r>
            <a:r>
              <a:rPr sz="1100" spc="-4" dirty="0">
                <a:latin typeface="Georgia"/>
                <a:cs typeface="Georgia"/>
              </a:rPr>
              <a:t>e</a:t>
            </a:r>
            <a:r>
              <a:rPr sz="1100" spc="0" dirty="0">
                <a:latin typeface="Georgia"/>
                <a:cs typeface="Georgia"/>
              </a:rPr>
              <a:t>l</a:t>
            </a:r>
            <a:r>
              <a:rPr sz="1100" spc="-9" dirty="0">
                <a:latin typeface="Georgia"/>
                <a:cs typeface="Georgia"/>
              </a:rPr>
              <a:t>y</a:t>
            </a:r>
            <a:r>
              <a:rPr sz="1200" spc="0" dirty="0">
                <a:latin typeface="Georgia"/>
                <a:cs typeface="Georgia"/>
              </a:rPr>
              <a:t>)</a:t>
            </a:r>
            <a:endParaRPr sz="1200" dirty="0">
              <a:latin typeface="Georgia"/>
              <a:cs typeface="Georgia"/>
            </a:endParaRPr>
          </a:p>
        </p:txBody>
      </p:sp>
      <p:sp>
        <p:nvSpPr>
          <p:cNvPr id="3" name="object 3"/>
          <p:cNvSpPr txBox="1"/>
          <p:nvPr/>
        </p:nvSpPr>
        <p:spPr>
          <a:xfrm>
            <a:off x="512470" y="5091074"/>
            <a:ext cx="142504" cy="197612"/>
          </a:xfrm>
          <a:prstGeom prst="rect">
            <a:avLst/>
          </a:prstGeom>
        </p:spPr>
        <p:txBody>
          <a:bodyPr wrap="square" lIns="0" tIns="0" rIns="0" bIns="0" rtlCol="0">
            <a:noAutofit/>
          </a:bodyPr>
          <a:lstStyle/>
          <a:p>
            <a:pPr marL="12700">
              <a:lnSpc>
                <a:spcPts val="1490"/>
              </a:lnSpc>
              <a:spcBef>
                <a:spcPts val="74"/>
              </a:spcBef>
            </a:pPr>
            <a:r>
              <a:rPr sz="1350" spc="0" dirty="0">
                <a:solidFill>
                  <a:srgbClr val="FD8537"/>
                </a:solidFill>
                <a:latin typeface="Wingdings"/>
                <a:cs typeface="Wingdings"/>
              </a:rPr>
              <a:t></a:t>
            </a:r>
            <a:endParaRPr sz="1350">
              <a:latin typeface="Wingdings"/>
              <a:cs typeface="Wingdings"/>
            </a:endParaRPr>
          </a:p>
        </p:txBody>
      </p:sp>
      <p:sp>
        <p:nvSpPr>
          <p:cNvPr id="2" name="object 2"/>
          <p:cNvSpPr txBox="1"/>
          <p:nvPr/>
        </p:nvSpPr>
        <p:spPr>
          <a:xfrm>
            <a:off x="8770366" y="6584610"/>
            <a:ext cx="184580"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14</a:t>
            </a:r>
            <a:endParaRPr sz="1000">
              <a:latin typeface="Arial"/>
              <a:cs typeface="Arial"/>
            </a:endParaRPr>
          </a:p>
        </p:txBody>
      </p:sp>
    </p:spTree>
    <p:extLst>
      <p:ext uri="{BB962C8B-B14F-4D97-AF65-F5344CB8AC3E}">
        <p14:creationId xmlns:p14="http://schemas.microsoft.com/office/powerpoint/2010/main" val="298964954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11" name="object 11"/>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12" name="object 12"/>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13" name="object 13"/>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4" name="object 14"/>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5" name="object 15"/>
          <p:cNvSpPr/>
          <p:nvPr/>
        </p:nvSpPr>
        <p:spPr>
          <a:xfrm>
            <a:off x="9144" y="-86868"/>
            <a:ext cx="4302252" cy="749808"/>
          </a:xfrm>
          <a:prstGeom prst="rect">
            <a:avLst/>
          </a:prstGeom>
          <a:blipFill>
            <a:blip r:embed="rId5" cstate="print"/>
            <a:stretch>
              <a:fillRect/>
            </a:stretch>
          </a:blipFill>
        </p:spPr>
        <p:txBody>
          <a:bodyPr wrap="square" lIns="0" tIns="0" rIns="0" bIns="0" rtlCol="0">
            <a:noAutofit/>
          </a:bodyPr>
          <a:lstStyle/>
          <a:p>
            <a:endParaRPr/>
          </a:p>
        </p:txBody>
      </p:sp>
      <p:sp>
        <p:nvSpPr>
          <p:cNvPr id="16" name="object 16"/>
          <p:cNvSpPr/>
          <p:nvPr/>
        </p:nvSpPr>
        <p:spPr>
          <a:xfrm>
            <a:off x="6961308" y="832921"/>
            <a:ext cx="497856" cy="485360"/>
          </a:xfrm>
          <a:custGeom>
            <a:avLst/>
            <a:gdLst/>
            <a:ahLst/>
            <a:cxnLst/>
            <a:rect l="l" t="t" r="r" b="b"/>
            <a:pathLst>
              <a:path w="497856" h="485360">
                <a:moveTo>
                  <a:pt x="40345" y="404781"/>
                </a:moveTo>
                <a:lnTo>
                  <a:pt x="43102" y="416684"/>
                </a:lnTo>
                <a:lnTo>
                  <a:pt x="50441" y="426751"/>
                </a:lnTo>
                <a:lnTo>
                  <a:pt x="62350" y="435914"/>
                </a:lnTo>
                <a:lnTo>
                  <a:pt x="77028" y="445064"/>
                </a:lnTo>
                <a:lnTo>
                  <a:pt x="93531" y="453309"/>
                </a:lnTo>
                <a:lnTo>
                  <a:pt x="110953" y="462472"/>
                </a:lnTo>
                <a:lnTo>
                  <a:pt x="127457" y="470705"/>
                </a:lnTo>
                <a:lnTo>
                  <a:pt x="143041" y="477128"/>
                </a:lnTo>
                <a:lnTo>
                  <a:pt x="157719" y="481703"/>
                </a:lnTo>
                <a:lnTo>
                  <a:pt x="171465" y="484443"/>
                </a:lnTo>
                <a:lnTo>
                  <a:pt x="185225" y="485360"/>
                </a:lnTo>
                <a:lnTo>
                  <a:pt x="198984" y="482620"/>
                </a:lnTo>
                <a:lnTo>
                  <a:pt x="213649" y="478950"/>
                </a:lnTo>
                <a:lnTo>
                  <a:pt x="228314" y="471622"/>
                </a:lnTo>
                <a:lnTo>
                  <a:pt x="244830" y="464295"/>
                </a:lnTo>
                <a:lnTo>
                  <a:pt x="264027" y="456062"/>
                </a:lnTo>
                <a:lnTo>
                  <a:pt x="285214" y="448734"/>
                </a:lnTo>
                <a:lnTo>
                  <a:pt x="305381" y="440489"/>
                </a:lnTo>
                <a:lnTo>
                  <a:pt x="325547" y="431339"/>
                </a:lnTo>
                <a:lnTo>
                  <a:pt x="342012" y="422176"/>
                </a:lnTo>
                <a:lnTo>
                  <a:pt x="355797" y="412096"/>
                </a:lnTo>
                <a:lnTo>
                  <a:pt x="364987" y="400193"/>
                </a:lnTo>
                <a:lnTo>
                  <a:pt x="370475" y="384633"/>
                </a:lnTo>
                <a:lnTo>
                  <a:pt x="375070" y="363568"/>
                </a:lnTo>
                <a:lnTo>
                  <a:pt x="379665" y="338845"/>
                </a:lnTo>
                <a:lnTo>
                  <a:pt x="383239" y="312287"/>
                </a:lnTo>
                <a:lnTo>
                  <a:pt x="386047" y="284811"/>
                </a:lnTo>
                <a:lnTo>
                  <a:pt x="389748" y="259170"/>
                </a:lnTo>
                <a:lnTo>
                  <a:pt x="393322" y="236270"/>
                </a:lnTo>
                <a:lnTo>
                  <a:pt x="397917" y="217957"/>
                </a:lnTo>
                <a:lnTo>
                  <a:pt x="402512" y="204219"/>
                </a:lnTo>
                <a:lnTo>
                  <a:pt x="408000" y="192316"/>
                </a:lnTo>
                <a:lnTo>
                  <a:pt x="413488" y="183154"/>
                </a:lnTo>
                <a:lnTo>
                  <a:pt x="419104" y="175839"/>
                </a:lnTo>
                <a:lnTo>
                  <a:pt x="426380" y="170333"/>
                </a:lnTo>
                <a:lnTo>
                  <a:pt x="433655" y="164841"/>
                </a:lnTo>
                <a:lnTo>
                  <a:pt x="442845" y="159348"/>
                </a:lnTo>
                <a:lnTo>
                  <a:pt x="452928" y="152938"/>
                </a:lnTo>
                <a:lnTo>
                  <a:pt x="463011" y="144693"/>
                </a:lnTo>
                <a:lnTo>
                  <a:pt x="470414" y="131872"/>
                </a:lnTo>
                <a:lnTo>
                  <a:pt x="477689" y="117230"/>
                </a:lnTo>
                <a:lnTo>
                  <a:pt x="483178" y="99822"/>
                </a:lnTo>
                <a:lnTo>
                  <a:pt x="487772" y="82426"/>
                </a:lnTo>
                <a:lnTo>
                  <a:pt x="491474" y="65031"/>
                </a:lnTo>
                <a:lnTo>
                  <a:pt x="495175" y="49458"/>
                </a:lnTo>
                <a:lnTo>
                  <a:pt x="497856" y="35720"/>
                </a:lnTo>
                <a:lnTo>
                  <a:pt x="497856" y="25653"/>
                </a:lnTo>
                <a:lnTo>
                  <a:pt x="492367" y="19243"/>
                </a:lnTo>
                <a:lnTo>
                  <a:pt x="481391" y="16490"/>
                </a:lnTo>
                <a:lnTo>
                  <a:pt x="467606" y="17408"/>
                </a:lnTo>
                <a:lnTo>
                  <a:pt x="451141" y="20147"/>
                </a:lnTo>
                <a:lnTo>
                  <a:pt x="431868" y="23818"/>
                </a:lnTo>
                <a:lnTo>
                  <a:pt x="412595" y="29310"/>
                </a:lnTo>
                <a:lnTo>
                  <a:pt x="393322" y="35720"/>
                </a:lnTo>
                <a:lnTo>
                  <a:pt x="375070" y="41213"/>
                </a:lnTo>
                <a:lnTo>
                  <a:pt x="358477" y="45788"/>
                </a:lnTo>
                <a:lnTo>
                  <a:pt x="342012" y="49458"/>
                </a:lnTo>
                <a:lnTo>
                  <a:pt x="325547" y="51293"/>
                </a:lnTo>
                <a:lnTo>
                  <a:pt x="308955" y="51293"/>
                </a:lnTo>
                <a:lnTo>
                  <a:pt x="290703" y="49458"/>
                </a:lnTo>
                <a:lnTo>
                  <a:pt x="270536" y="46706"/>
                </a:lnTo>
                <a:lnTo>
                  <a:pt x="248494" y="40295"/>
                </a:lnTo>
                <a:lnTo>
                  <a:pt x="236572" y="36638"/>
                </a:lnTo>
                <a:lnTo>
                  <a:pt x="223732" y="32063"/>
                </a:lnTo>
                <a:lnTo>
                  <a:pt x="210892" y="27475"/>
                </a:lnTo>
                <a:lnTo>
                  <a:pt x="198065" y="22900"/>
                </a:lnTo>
                <a:lnTo>
                  <a:pt x="185225" y="19243"/>
                </a:lnTo>
                <a:lnTo>
                  <a:pt x="172384" y="14655"/>
                </a:lnTo>
                <a:lnTo>
                  <a:pt x="159544" y="10997"/>
                </a:lnTo>
                <a:lnTo>
                  <a:pt x="146717" y="8245"/>
                </a:lnTo>
                <a:lnTo>
                  <a:pt x="134796" y="4587"/>
                </a:lnTo>
                <a:lnTo>
                  <a:pt x="122874" y="2752"/>
                </a:lnTo>
                <a:lnTo>
                  <a:pt x="112791" y="917"/>
                </a:lnTo>
                <a:lnTo>
                  <a:pt x="102695" y="0"/>
                </a:lnTo>
                <a:lnTo>
                  <a:pt x="93531" y="0"/>
                </a:lnTo>
                <a:lnTo>
                  <a:pt x="85273" y="917"/>
                </a:lnTo>
                <a:lnTo>
                  <a:pt x="78866" y="3670"/>
                </a:lnTo>
                <a:lnTo>
                  <a:pt x="73365" y="6422"/>
                </a:lnTo>
                <a:lnTo>
                  <a:pt x="71527" y="7327"/>
                </a:lnTo>
                <a:lnTo>
                  <a:pt x="60524" y="16490"/>
                </a:lnTo>
                <a:lnTo>
                  <a:pt x="52266" y="24735"/>
                </a:lnTo>
                <a:lnTo>
                  <a:pt x="43102" y="35720"/>
                </a:lnTo>
                <a:lnTo>
                  <a:pt x="33019" y="50376"/>
                </a:lnTo>
                <a:lnTo>
                  <a:pt x="23842" y="67771"/>
                </a:lnTo>
                <a:lnTo>
                  <a:pt x="15597" y="88837"/>
                </a:lnTo>
                <a:lnTo>
                  <a:pt x="3675" y="133708"/>
                </a:lnTo>
                <a:lnTo>
                  <a:pt x="0" y="174003"/>
                </a:lnTo>
                <a:lnTo>
                  <a:pt x="3675" y="213382"/>
                </a:lnTo>
                <a:lnTo>
                  <a:pt x="15597" y="250925"/>
                </a:lnTo>
                <a:lnTo>
                  <a:pt x="24761" y="268320"/>
                </a:lnTo>
                <a:lnTo>
                  <a:pt x="34844" y="284811"/>
                </a:lnTo>
                <a:lnTo>
                  <a:pt x="45846" y="300384"/>
                </a:lnTo>
                <a:lnTo>
                  <a:pt x="55942" y="314109"/>
                </a:lnTo>
                <a:lnTo>
                  <a:pt x="62350" y="328764"/>
                </a:lnTo>
                <a:lnTo>
                  <a:pt x="66026" y="343420"/>
                </a:lnTo>
                <a:lnTo>
                  <a:pt x="63269" y="358993"/>
                </a:lnTo>
                <a:lnTo>
                  <a:pt x="53185" y="375470"/>
                </a:lnTo>
                <a:lnTo>
                  <a:pt x="43102" y="391043"/>
                </a:lnTo>
                <a:lnTo>
                  <a:pt x="40345" y="404781"/>
                </a:lnTo>
                <a:close/>
              </a:path>
            </a:pathLst>
          </a:custGeom>
          <a:solidFill>
            <a:srgbClr val="FFFFFF"/>
          </a:solidFill>
        </p:spPr>
        <p:txBody>
          <a:bodyPr wrap="square" lIns="0" tIns="0" rIns="0" bIns="0" rtlCol="0">
            <a:noAutofit/>
          </a:bodyPr>
          <a:lstStyle/>
          <a:p>
            <a:endParaRPr/>
          </a:p>
        </p:txBody>
      </p:sp>
      <p:sp>
        <p:nvSpPr>
          <p:cNvPr id="17" name="object 17"/>
          <p:cNvSpPr/>
          <p:nvPr/>
        </p:nvSpPr>
        <p:spPr>
          <a:xfrm>
            <a:off x="6968647" y="837509"/>
            <a:ext cx="483241" cy="475280"/>
          </a:xfrm>
          <a:custGeom>
            <a:avLst/>
            <a:gdLst/>
            <a:ahLst/>
            <a:cxnLst/>
            <a:rect l="l" t="t" r="r" b="b"/>
            <a:pathLst>
              <a:path w="483241" h="475280">
                <a:moveTo>
                  <a:pt x="38507" y="397441"/>
                </a:moveTo>
                <a:lnTo>
                  <a:pt x="41264" y="408426"/>
                </a:lnTo>
                <a:lnTo>
                  <a:pt x="49509" y="418506"/>
                </a:lnTo>
                <a:lnTo>
                  <a:pt x="60512" y="427656"/>
                </a:lnTo>
                <a:lnTo>
                  <a:pt x="75190" y="436819"/>
                </a:lnTo>
                <a:lnTo>
                  <a:pt x="90774" y="445064"/>
                </a:lnTo>
                <a:lnTo>
                  <a:pt x="107277" y="454214"/>
                </a:lnTo>
                <a:lnTo>
                  <a:pt x="123781" y="462460"/>
                </a:lnTo>
                <a:lnTo>
                  <a:pt x="138459" y="468870"/>
                </a:lnTo>
                <a:lnTo>
                  <a:pt x="152205" y="472540"/>
                </a:lnTo>
                <a:lnTo>
                  <a:pt x="165964" y="475280"/>
                </a:lnTo>
                <a:lnTo>
                  <a:pt x="179723" y="475280"/>
                </a:lnTo>
                <a:lnTo>
                  <a:pt x="193470" y="473445"/>
                </a:lnTo>
                <a:lnTo>
                  <a:pt x="207229" y="468870"/>
                </a:lnTo>
                <a:lnTo>
                  <a:pt x="221894" y="462460"/>
                </a:lnTo>
                <a:lnTo>
                  <a:pt x="238398" y="455132"/>
                </a:lnTo>
                <a:lnTo>
                  <a:pt x="256688" y="446887"/>
                </a:lnTo>
                <a:lnTo>
                  <a:pt x="276854" y="439572"/>
                </a:lnTo>
                <a:lnTo>
                  <a:pt x="296127" y="432244"/>
                </a:lnTo>
                <a:lnTo>
                  <a:pt x="315400" y="423999"/>
                </a:lnTo>
                <a:lnTo>
                  <a:pt x="331993" y="414836"/>
                </a:lnTo>
                <a:lnTo>
                  <a:pt x="344757" y="404768"/>
                </a:lnTo>
                <a:lnTo>
                  <a:pt x="353946" y="392866"/>
                </a:lnTo>
                <a:lnTo>
                  <a:pt x="359435" y="377293"/>
                </a:lnTo>
                <a:lnTo>
                  <a:pt x="364030" y="357145"/>
                </a:lnTo>
                <a:lnTo>
                  <a:pt x="368624" y="332422"/>
                </a:lnTo>
                <a:lnTo>
                  <a:pt x="371305" y="305864"/>
                </a:lnTo>
                <a:lnTo>
                  <a:pt x="375006" y="279306"/>
                </a:lnTo>
                <a:lnTo>
                  <a:pt x="378708" y="254583"/>
                </a:lnTo>
                <a:lnTo>
                  <a:pt x="382409" y="231682"/>
                </a:lnTo>
                <a:lnTo>
                  <a:pt x="385983" y="213369"/>
                </a:lnTo>
                <a:lnTo>
                  <a:pt x="390578" y="199631"/>
                </a:lnTo>
                <a:lnTo>
                  <a:pt x="395173" y="188646"/>
                </a:lnTo>
                <a:lnTo>
                  <a:pt x="400661" y="179483"/>
                </a:lnTo>
                <a:lnTo>
                  <a:pt x="406149" y="172156"/>
                </a:lnTo>
                <a:lnTo>
                  <a:pt x="412659" y="165745"/>
                </a:lnTo>
                <a:lnTo>
                  <a:pt x="420828" y="160253"/>
                </a:lnTo>
                <a:lnTo>
                  <a:pt x="429124" y="154760"/>
                </a:lnTo>
                <a:lnTo>
                  <a:pt x="439207" y="149268"/>
                </a:lnTo>
                <a:lnTo>
                  <a:pt x="442015" y="147433"/>
                </a:lnTo>
                <a:lnTo>
                  <a:pt x="445589" y="144693"/>
                </a:lnTo>
                <a:lnTo>
                  <a:pt x="448397" y="141940"/>
                </a:lnTo>
                <a:lnTo>
                  <a:pt x="451077" y="138283"/>
                </a:lnTo>
                <a:lnTo>
                  <a:pt x="457587" y="128202"/>
                </a:lnTo>
                <a:lnTo>
                  <a:pt x="463075" y="116299"/>
                </a:lnTo>
                <a:lnTo>
                  <a:pt x="467670" y="102562"/>
                </a:lnTo>
                <a:lnTo>
                  <a:pt x="471244" y="87906"/>
                </a:lnTo>
                <a:lnTo>
                  <a:pt x="474945" y="73264"/>
                </a:lnTo>
                <a:lnTo>
                  <a:pt x="477753" y="59526"/>
                </a:lnTo>
                <a:lnTo>
                  <a:pt x="480433" y="45788"/>
                </a:lnTo>
                <a:lnTo>
                  <a:pt x="483241" y="34790"/>
                </a:lnTo>
                <a:lnTo>
                  <a:pt x="483241" y="24722"/>
                </a:lnTo>
                <a:lnTo>
                  <a:pt x="477753" y="19230"/>
                </a:lnTo>
                <a:lnTo>
                  <a:pt x="467670" y="16477"/>
                </a:lnTo>
                <a:lnTo>
                  <a:pt x="453885" y="16477"/>
                </a:lnTo>
                <a:lnTo>
                  <a:pt x="437420" y="19230"/>
                </a:lnTo>
                <a:lnTo>
                  <a:pt x="419934" y="23805"/>
                </a:lnTo>
                <a:lnTo>
                  <a:pt x="400661" y="29298"/>
                </a:lnTo>
                <a:lnTo>
                  <a:pt x="382409" y="34790"/>
                </a:lnTo>
                <a:lnTo>
                  <a:pt x="364923" y="40295"/>
                </a:lnTo>
                <a:lnTo>
                  <a:pt x="348458" y="44870"/>
                </a:lnTo>
                <a:lnTo>
                  <a:pt x="331993" y="48528"/>
                </a:lnTo>
                <a:lnTo>
                  <a:pt x="316294" y="50363"/>
                </a:lnTo>
                <a:lnTo>
                  <a:pt x="299829" y="50363"/>
                </a:lnTo>
                <a:lnTo>
                  <a:pt x="281449" y="48528"/>
                </a:lnTo>
                <a:lnTo>
                  <a:pt x="262304" y="45788"/>
                </a:lnTo>
                <a:lnTo>
                  <a:pt x="241155" y="39378"/>
                </a:lnTo>
                <a:lnTo>
                  <a:pt x="229233" y="35708"/>
                </a:lnTo>
                <a:lnTo>
                  <a:pt x="217312" y="31133"/>
                </a:lnTo>
                <a:lnTo>
                  <a:pt x="205391" y="27475"/>
                </a:lnTo>
                <a:lnTo>
                  <a:pt x="192551" y="22887"/>
                </a:lnTo>
                <a:lnTo>
                  <a:pt x="179723" y="18312"/>
                </a:lnTo>
                <a:lnTo>
                  <a:pt x="166883" y="14655"/>
                </a:lnTo>
                <a:lnTo>
                  <a:pt x="154962" y="10985"/>
                </a:lnTo>
                <a:lnTo>
                  <a:pt x="143041" y="7327"/>
                </a:lnTo>
                <a:lnTo>
                  <a:pt x="131120" y="4575"/>
                </a:lnTo>
                <a:lnTo>
                  <a:pt x="120118" y="2739"/>
                </a:lnTo>
                <a:lnTo>
                  <a:pt x="109115" y="917"/>
                </a:lnTo>
                <a:lnTo>
                  <a:pt x="99951" y="0"/>
                </a:lnTo>
                <a:lnTo>
                  <a:pt x="90774" y="0"/>
                </a:lnTo>
                <a:lnTo>
                  <a:pt x="83435" y="917"/>
                </a:lnTo>
                <a:lnTo>
                  <a:pt x="77028" y="3657"/>
                </a:lnTo>
                <a:lnTo>
                  <a:pt x="71527" y="6410"/>
                </a:lnTo>
                <a:lnTo>
                  <a:pt x="69689" y="7327"/>
                </a:lnTo>
                <a:lnTo>
                  <a:pt x="58686" y="15560"/>
                </a:lnTo>
                <a:lnTo>
                  <a:pt x="50428" y="23805"/>
                </a:lnTo>
                <a:lnTo>
                  <a:pt x="41264" y="34790"/>
                </a:lnTo>
                <a:lnTo>
                  <a:pt x="32087" y="48528"/>
                </a:lnTo>
                <a:lnTo>
                  <a:pt x="22923" y="65936"/>
                </a:lnTo>
                <a:lnTo>
                  <a:pt x="14678" y="86989"/>
                </a:lnTo>
                <a:lnTo>
                  <a:pt x="3663" y="130955"/>
                </a:lnTo>
                <a:lnTo>
                  <a:pt x="0" y="171251"/>
                </a:lnTo>
                <a:lnTo>
                  <a:pt x="3663" y="208794"/>
                </a:lnTo>
                <a:lnTo>
                  <a:pt x="14678" y="246337"/>
                </a:lnTo>
                <a:lnTo>
                  <a:pt x="23842" y="263733"/>
                </a:lnTo>
                <a:lnTo>
                  <a:pt x="33925" y="279306"/>
                </a:lnTo>
                <a:lnTo>
                  <a:pt x="44927" y="293961"/>
                </a:lnTo>
                <a:lnTo>
                  <a:pt x="54104" y="308616"/>
                </a:lnTo>
                <a:lnTo>
                  <a:pt x="60512" y="322341"/>
                </a:lnTo>
                <a:lnTo>
                  <a:pt x="63269" y="336997"/>
                </a:lnTo>
                <a:lnTo>
                  <a:pt x="60512" y="351652"/>
                </a:lnTo>
                <a:lnTo>
                  <a:pt x="51347" y="368130"/>
                </a:lnTo>
                <a:lnTo>
                  <a:pt x="41264" y="383703"/>
                </a:lnTo>
                <a:lnTo>
                  <a:pt x="38507" y="397441"/>
                </a:lnTo>
                <a:close/>
              </a:path>
            </a:pathLst>
          </a:custGeom>
          <a:solidFill>
            <a:srgbClr val="EEDDD7"/>
          </a:solidFill>
        </p:spPr>
        <p:txBody>
          <a:bodyPr wrap="square" lIns="0" tIns="0" rIns="0" bIns="0" rtlCol="0">
            <a:noAutofit/>
          </a:bodyPr>
          <a:lstStyle/>
          <a:p>
            <a:endParaRPr/>
          </a:p>
        </p:txBody>
      </p:sp>
      <p:sp>
        <p:nvSpPr>
          <p:cNvPr id="18" name="object 18"/>
          <p:cNvSpPr/>
          <p:nvPr/>
        </p:nvSpPr>
        <p:spPr>
          <a:xfrm>
            <a:off x="6975986" y="842084"/>
            <a:ext cx="468499" cy="466130"/>
          </a:xfrm>
          <a:custGeom>
            <a:avLst/>
            <a:gdLst/>
            <a:ahLst/>
            <a:cxnLst/>
            <a:rect l="l" t="t" r="r" b="b"/>
            <a:pathLst>
              <a:path w="468499" h="466130">
                <a:moveTo>
                  <a:pt x="88017" y="0"/>
                </a:moveTo>
                <a:lnTo>
                  <a:pt x="74271" y="3670"/>
                </a:lnTo>
                <a:lnTo>
                  <a:pt x="63269" y="10080"/>
                </a:lnTo>
                <a:lnTo>
                  <a:pt x="48590" y="23805"/>
                </a:lnTo>
                <a:lnTo>
                  <a:pt x="40345" y="34803"/>
                </a:lnTo>
                <a:lnTo>
                  <a:pt x="31168" y="48541"/>
                </a:lnTo>
                <a:lnTo>
                  <a:pt x="22923" y="65018"/>
                </a:lnTo>
                <a:lnTo>
                  <a:pt x="14665" y="85166"/>
                </a:lnTo>
                <a:lnTo>
                  <a:pt x="3663" y="128202"/>
                </a:lnTo>
                <a:lnTo>
                  <a:pt x="0" y="167581"/>
                </a:lnTo>
                <a:lnTo>
                  <a:pt x="3663" y="205137"/>
                </a:lnTo>
                <a:lnTo>
                  <a:pt x="14665" y="241762"/>
                </a:lnTo>
                <a:lnTo>
                  <a:pt x="22923" y="259158"/>
                </a:lnTo>
                <a:lnTo>
                  <a:pt x="33006" y="274731"/>
                </a:lnTo>
                <a:lnTo>
                  <a:pt x="44008" y="289386"/>
                </a:lnTo>
                <a:lnTo>
                  <a:pt x="53173" y="303124"/>
                </a:lnTo>
                <a:lnTo>
                  <a:pt x="59593" y="316862"/>
                </a:lnTo>
                <a:lnTo>
                  <a:pt x="61431" y="331504"/>
                </a:lnTo>
                <a:lnTo>
                  <a:pt x="58686" y="346160"/>
                </a:lnTo>
                <a:lnTo>
                  <a:pt x="49509" y="361732"/>
                </a:lnTo>
                <a:lnTo>
                  <a:pt x="40345" y="377293"/>
                </a:lnTo>
                <a:lnTo>
                  <a:pt x="37588" y="390113"/>
                </a:lnTo>
                <a:lnTo>
                  <a:pt x="40345" y="401111"/>
                </a:lnTo>
                <a:lnTo>
                  <a:pt x="47671" y="411178"/>
                </a:lnTo>
                <a:lnTo>
                  <a:pt x="58686" y="419424"/>
                </a:lnTo>
                <a:lnTo>
                  <a:pt x="72433" y="428586"/>
                </a:lnTo>
                <a:lnTo>
                  <a:pt x="88017" y="436819"/>
                </a:lnTo>
                <a:lnTo>
                  <a:pt x="104533" y="445064"/>
                </a:lnTo>
                <a:lnTo>
                  <a:pt x="120118" y="453309"/>
                </a:lnTo>
                <a:lnTo>
                  <a:pt x="134783" y="459720"/>
                </a:lnTo>
                <a:lnTo>
                  <a:pt x="148542" y="463377"/>
                </a:lnTo>
                <a:lnTo>
                  <a:pt x="161382" y="466130"/>
                </a:lnTo>
                <a:lnTo>
                  <a:pt x="174210" y="466130"/>
                </a:lnTo>
                <a:lnTo>
                  <a:pt x="187050" y="464295"/>
                </a:lnTo>
                <a:lnTo>
                  <a:pt x="200809" y="460637"/>
                </a:lnTo>
                <a:lnTo>
                  <a:pt x="214555" y="454227"/>
                </a:lnTo>
                <a:lnTo>
                  <a:pt x="230152" y="446899"/>
                </a:lnTo>
                <a:lnTo>
                  <a:pt x="248455" y="438654"/>
                </a:lnTo>
                <a:lnTo>
                  <a:pt x="267728" y="431326"/>
                </a:lnTo>
                <a:lnTo>
                  <a:pt x="287001" y="423999"/>
                </a:lnTo>
                <a:lnTo>
                  <a:pt x="305381" y="415753"/>
                </a:lnTo>
                <a:lnTo>
                  <a:pt x="321846" y="406603"/>
                </a:lnTo>
                <a:lnTo>
                  <a:pt x="334737" y="396523"/>
                </a:lnTo>
                <a:lnTo>
                  <a:pt x="342906" y="385538"/>
                </a:lnTo>
                <a:lnTo>
                  <a:pt x="348394" y="369965"/>
                </a:lnTo>
                <a:lnTo>
                  <a:pt x="352989" y="349830"/>
                </a:lnTo>
                <a:lnTo>
                  <a:pt x="356691" y="326012"/>
                </a:lnTo>
                <a:lnTo>
                  <a:pt x="360392" y="300371"/>
                </a:lnTo>
                <a:lnTo>
                  <a:pt x="363072" y="273813"/>
                </a:lnTo>
                <a:lnTo>
                  <a:pt x="366774" y="249090"/>
                </a:lnTo>
                <a:lnTo>
                  <a:pt x="370475" y="227107"/>
                </a:lnTo>
                <a:lnTo>
                  <a:pt x="374049" y="209712"/>
                </a:lnTo>
                <a:lnTo>
                  <a:pt x="378644" y="196891"/>
                </a:lnTo>
                <a:lnTo>
                  <a:pt x="383239" y="185906"/>
                </a:lnTo>
                <a:lnTo>
                  <a:pt x="388727" y="176743"/>
                </a:lnTo>
                <a:lnTo>
                  <a:pt x="394215" y="169416"/>
                </a:lnTo>
                <a:lnTo>
                  <a:pt x="400725" y="163006"/>
                </a:lnTo>
                <a:lnTo>
                  <a:pt x="407107" y="157513"/>
                </a:lnTo>
                <a:lnTo>
                  <a:pt x="415403" y="151103"/>
                </a:lnTo>
                <a:lnTo>
                  <a:pt x="424593" y="145610"/>
                </a:lnTo>
                <a:lnTo>
                  <a:pt x="428167" y="143775"/>
                </a:lnTo>
                <a:lnTo>
                  <a:pt x="430975" y="141035"/>
                </a:lnTo>
                <a:lnTo>
                  <a:pt x="433655" y="138283"/>
                </a:lnTo>
                <a:lnTo>
                  <a:pt x="436463" y="135530"/>
                </a:lnTo>
                <a:lnTo>
                  <a:pt x="443738" y="125462"/>
                </a:lnTo>
                <a:lnTo>
                  <a:pt x="449354" y="113560"/>
                </a:lnTo>
                <a:lnTo>
                  <a:pt x="453821" y="99822"/>
                </a:lnTo>
                <a:lnTo>
                  <a:pt x="457523" y="86084"/>
                </a:lnTo>
                <a:lnTo>
                  <a:pt x="461224" y="72346"/>
                </a:lnTo>
                <a:lnTo>
                  <a:pt x="463905" y="58608"/>
                </a:lnTo>
                <a:lnTo>
                  <a:pt x="465819" y="45788"/>
                </a:lnTo>
                <a:lnTo>
                  <a:pt x="468499" y="34803"/>
                </a:lnTo>
                <a:lnTo>
                  <a:pt x="468499" y="24722"/>
                </a:lnTo>
                <a:lnTo>
                  <a:pt x="463011" y="19230"/>
                </a:lnTo>
                <a:lnTo>
                  <a:pt x="452928" y="16490"/>
                </a:lnTo>
                <a:lnTo>
                  <a:pt x="440164" y="16490"/>
                </a:lnTo>
                <a:lnTo>
                  <a:pt x="423572" y="19230"/>
                </a:lnTo>
                <a:lnTo>
                  <a:pt x="406213" y="22900"/>
                </a:lnTo>
                <a:lnTo>
                  <a:pt x="388727" y="28393"/>
                </a:lnTo>
                <a:lnTo>
                  <a:pt x="370475" y="34803"/>
                </a:lnTo>
                <a:lnTo>
                  <a:pt x="353883" y="40295"/>
                </a:lnTo>
                <a:lnTo>
                  <a:pt x="337418" y="43953"/>
                </a:lnTo>
                <a:lnTo>
                  <a:pt x="321846" y="47623"/>
                </a:lnTo>
                <a:lnTo>
                  <a:pt x="306274" y="49458"/>
                </a:lnTo>
                <a:lnTo>
                  <a:pt x="290703" y="49458"/>
                </a:lnTo>
                <a:lnTo>
                  <a:pt x="273217" y="47623"/>
                </a:lnTo>
                <a:lnTo>
                  <a:pt x="254965" y="44870"/>
                </a:lnTo>
                <a:lnTo>
                  <a:pt x="233816" y="38460"/>
                </a:lnTo>
                <a:lnTo>
                  <a:pt x="222813" y="34803"/>
                </a:lnTo>
                <a:lnTo>
                  <a:pt x="210892" y="30215"/>
                </a:lnTo>
                <a:lnTo>
                  <a:pt x="198971" y="26558"/>
                </a:lnTo>
                <a:lnTo>
                  <a:pt x="187050" y="21983"/>
                </a:lnTo>
                <a:lnTo>
                  <a:pt x="174210" y="18312"/>
                </a:lnTo>
                <a:lnTo>
                  <a:pt x="162288" y="13737"/>
                </a:lnTo>
                <a:lnTo>
                  <a:pt x="150380" y="10985"/>
                </a:lnTo>
                <a:lnTo>
                  <a:pt x="138459" y="7327"/>
                </a:lnTo>
                <a:lnTo>
                  <a:pt x="126538" y="4575"/>
                </a:lnTo>
                <a:lnTo>
                  <a:pt x="116442" y="2752"/>
                </a:lnTo>
                <a:lnTo>
                  <a:pt x="105439" y="917"/>
                </a:lnTo>
                <a:lnTo>
                  <a:pt x="96275" y="0"/>
                </a:lnTo>
                <a:lnTo>
                  <a:pt x="88017" y="0"/>
                </a:lnTo>
                <a:close/>
              </a:path>
            </a:pathLst>
          </a:custGeom>
          <a:solidFill>
            <a:srgbClr val="DFBBB5"/>
          </a:solidFill>
        </p:spPr>
        <p:txBody>
          <a:bodyPr wrap="square" lIns="0" tIns="0" rIns="0" bIns="0" rtlCol="0">
            <a:noAutofit/>
          </a:bodyPr>
          <a:lstStyle/>
          <a:p>
            <a:endParaRPr/>
          </a:p>
        </p:txBody>
      </p:sp>
      <p:sp>
        <p:nvSpPr>
          <p:cNvPr id="19" name="object 19"/>
          <p:cNvSpPr/>
          <p:nvPr/>
        </p:nvSpPr>
        <p:spPr>
          <a:xfrm>
            <a:off x="6983325" y="846659"/>
            <a:ext cx="453885" cy="456967"/>
          </a:xfrm>
          <a:custGeom>
            <a:avLst/>
            <a:gdLst/>
            <a:ahLst/>
            <a:cxnLst/>
            <a:rect l="l" t="t" r="r" b="b"/>
            <a:pathLst>
              <a:path w="453885" h="456967">
                <a:moveTo>
                  <a:pt x="35750" y="381880"/>
                </a:moveTo>
                <a:lnTo>
                  <a:pt x="38507" y="392866"/>
                </a:lnTo>
                <a:lnTo>
                  <a:pt x="45834" y="402946"/>
                </a:lnTo>
                <a:lnTo>
                  <a:pt x="56848" y="411178"/>
                </a:lnTo>
                <a:lnTo>
                  <a:pt x="70595" y="420341"/>
                </a:lnTo>
                <a:lnTo>
                  <a:pt x="85273" y="428586"/>
                </a:lnTo>
                <a:lnTo>
                  <a:pt x="100857" y="436832"/>
                </a:lnTo>
                <a:lnTo>
                  <a:pt x="116442" y="444147"/>
                </a:lnTo>
                <a:lnTo>
                  <a:pt x="130201" y="450557"/>
                </a:lnTo>
                <a:lnTo>
                  <a:pt x="143041" y="455145"/>
                </a:lnTo>
                <a:lnTo>
                  <a:pt x="155868" y="456967"/>
                </a:lnTo>
                <a:lnTo>
                  <a:pt x="168709" y="456967"/>
                </a:lnTo>
                <a:lnTo>
                  <a:pt x="181549" y="455145"/>
                </a:lnTo>
                <a:lnTo>
                  <a:pt x="194389" y="451474"/>
                </a:lnTo>
                <a:lnTo>
                  <a:pt x="208135" y="445064"/>
                </a:lnTo>
                <a:lnTo>
                  <a:pt x="223720" y="437737"/>
                </a:lnTo>
                <a:lnTo>
                  <a:pt x="241116" y="430422"/>
                </a:lnTo>
                <a:lnTo>
                  <a:pt x="259496" y="423094"/>
                </a:lnTo>
                <a:lnTo>
                  <a:pt x="278769" y="415766"/>
                </a:lnTo>
                <a:lnTo>
                  <a:pt x="296127" y="407521"/>
                </a:lnTo>
                <a:lnTo>
                  <a:pt x="311699" y="399276"/>
                </a:lnTo>
                <a:lnTo>
                  <a:pt x="324590" y="389208"/>
                </a:lnTo>
                <a:lnTo>
                  <a:pt x="332886" y="378223"/>
                </a:lnTo>
                <a:lnTo>
                  <a:pt x="337481" y="363568"/>
                </a:lnTo>
                <a:lnTo>
                  <a:pt x="341949" y="343420"/>
                </a:lnTo>
                <a:lnTo>
                  <a:pt x="345650" y="319601"/>
                </a:lnTo>
                <a:lnTo>
                  <a:pt x="349351" y="293961"/>
                </a:lnTo>
                <a:lnTo>
                  <a:pt x="352032" y="268320"/>
                </a:lnTo>
                <a:lnTo>
                  <a:pt x="355733" y="244515"/>
                </a:lnTo>
                <a:lnTo>
                  <a:pt x="359435" y="222532"/>
                </a:lnTo>
                <a:lnTo>
                  <a:pt x="363136" y="205137"/>
                </a:lnTo>
                <a:lnTo>
                  <a:pt x="367731" y="192316"/>
                </a:lnTo>
                <a:lnTo>
                  <a:pt x="371305" y="182249"/>
                </a:lnTo>
                <a:lnTo>
                  <a:pt x="376793" y="173086"/>
                </a:lnTo>
                <a:lnTo>
                  <a:pt x="381388" y="165758"/>
                </a:lnTo>
                <a:lnTo>
                  <a:pt x="387897" y="159348"/>
                </a:lnTo>
                <a:lnTo>
                  <a:pt x="394279" y="153855"/>
                </a:lnTo>
                <a:lnTo>
                  <a:pt x="402576" y="147445"/>
                </a:lnTo>
                <a:lnTo>
                  <a:pt x="410744" y="141953"/>
                </a:lnTo>
                <a:lnTo>
                  <a:pt x="414446" y="140118"/>
                </a:lnTo>
                <a:lnTo>
                  <a:pt x="417254" y="137365"/>
                </a:lnTo>
                <a:lnTo>
                  <a:pt x="419934" y="134625"/>
                </a:lnTo>
                <a:lnTo>
                  <a:pt x="422742" y="131872"/>
                </a:lnTo>
                <a:lnTo>
                  <a:pt x="429124" y="121805"/>
                </a:lnTo>
                <a:lnTo>
                  <a:pt x="435506" y="110807"/>
                </a:lnTo>
                <a:lnTo>
                  <a:pt x="440101" y="97987"/>
                </a:lnTo>
                <a:lnTo>
                  <a:pt x="443802" y="84262"/>
                </a:lnTo>
                <a:lnTo>
                  <a:pt x="446482" y="70524"/>
                </a:lnTo>
                <a:lnTo>
                  <a:pt x="449290" y="56786"/>
                </a:lnTo>
                <a:lnTo>
                  <a:pt x="451077" y="44883"/>
                </a:lnTo>
                <a:lnTo>
                  <a:pt x="453885" y="33885"/>
                </a:lnTo>
                <a:lnTo>
                  <a:pt x="453885" y="24735"/>
                </a:lnTo>
                <a:lnTo>
                  <a:pt x="448397" y="18325"/>
                </a:lnTo>
                <a:lnTo>
                  <a:pt x="439207" y="16490"/>
                </a:lnTo>
                <a:lnTo>
                  <a:pt x="426316" y="16490"/>
                </a:lnTo>
                <a:lnTo>
                  <a:pt x="410744" y="19230"/>
                </a:lnTo>
                <a:lnTo>
                  <a:pt x="394279" y="22900"/>
                </a:lnTo>
                <a:lnTo>
                  <a:pt x="376793" y="28393"/>
                </a:lnTo>
                <a:lnTo>
                  <a:pt x="359435" y="33885"/>
                </a:lnTo>
                <a:lnTo>
                  <a:pt x="342970" y="39378"/>
                </a:lnTo>
                <a:lnTo>
                  <a:pt x="327398" y="43048"/>
                </a:lnTo>
                <a:lnTo>
                  <a:pt x="311699" y="46706"/>
                </a:lnTo>
                <a:lnTo>
                  <a:pt x="297021" y="48541"/>
                </a:lnTo>
                <a:lnTo>
                  <a:pt x="281449" y="48541"/>
                </a:lnTo>
                <a:lnTo>
                  <a:pt x="264984" y="46706"/>
                </a:lnTo>
                <a:lnTo>
                  <a:pt x="246605" y="43966"/>
                </a:lnTo>
                <a:lnTo>
                  <a:pt x="226476" y="37556"/>
                </a:lnTo>
                <a:lnTo>
                  <a:pt x="215474" y="33885"/>
                </a:lnTo>
                <a:lnTo>
                  <a:pt x="204472" y="30228"/>
                </a:lnTo>
                <a:lnTo>
                  <a:pt x="192551" y="25640"/>
                </a:lnTo>
                <a:lnTo>
                  <a:pt x="180630" y="21983"/>
                </a:lnTo>
                <a:lnTo>
                  <a:pt x="168709" y="18325"/>
                </a:lnTo>
                <a:lnTo>
                  <a:pt x="156787" y="13737"/>
                </a:lnTo>
                <a:lnTo>
                  <a:pt x="145785" y="10997"/>
                </a:lnTo>
                <a:lnTo>
                  <a:pt x="133864" y="7327"/>
                </a:lnTo>
                <a:lnTo>
                  <a:pt x="122862" y="4587"/>
                </a:lnTo>
                <a:lnTo>
                  <a:pt x="112778" y="2752"/>
                </a:lnTo>
                <a:lnTo>
                  <a:pt x="102695" y="917"/>
                </a:lnTo>
                <a:lnTo>
                  <a:pt x="93518" y="0"/>
                </a:lnTo>
                <a:lnTo>
                  <a:pt x="85273" y="917"/>
                </a:lnTo>
                <a:lnTo>
                  <a:pt x="77934" y="1835"/>
                </a:lnTo>
                <a:lnTo>
                  <a:pt x="71514" y="3670"/>
                </a:lnTo>
                <a:lnTo>
                  <a:pt x="66932" y="6410"/>
                </a:lnTo>
                <a:lnTo>
                  <a:pt x="65094" y="7327"/>
                </a:lnTo>
                <a:lnTo>
                  <a:pt x="55011" y="15572"/>
                </a:lnTo>
                <a:lnTo>
                  <a:pt x="47671" y="23818"/>
                </a:lnTo>
                <a:lnTo>
                  <a:pt x="39426" y="33885"/>
                </a:lnTo>
                <a:lnTo>
                  <a:pt x="30249" y="47623"/>
                </a:lnTo>
                <a:lnTo>
                  <a:pt x="22004" y="64114"/>
                </a:lnTo>
                <a:lnTo>
                  <a:pt x="13746" y="84262"/>
                </a:lnTo>
                <a:lnTo>
                  <a:pt x="3663" y="126380"/>
                </a:lnTo>
                <a:lnTo>
                  <a:pt x="0" y="164841"/>
                </a:lnTo>
                <a:lnTo>
                  <a:pt x="3663" y="201479"/>
                </a:lnTo>
                <a:lnTo>
                  <a:pt x="13746" y="237187"/>
                </a:lnTo>
                <a:lnTo>
                  <a:pt x="22004" y="253678"/>
                </a:lnTo>
                <a:lnTo>
                  <a:pt x="32087" y="269238"/>
                </a:lnTo>
                <a:lnTo>
                  <a:pt x="42170" y="283893"/>
                </a:lnTo>
                <a:lnTo>
                  <a:pt x="51347" y="296714"/>
                </a:lnTo>
                <a:lnTo>
                  <a:pt x="57755" y="310451"/>
                </a:lnTo>
                <a:lnTo>
                  <a:pt x="59593" y="324189"/>
                </a:lnTo>
                <a:lnTo>
                  <a:pt x="56848" y="338845"/>
                </a:lnTo>
                <a:lnTo>
                  <a:pt x="47671" y="354405"/>
                </a:lnTo>
                <a:lnTo>
                  <a:pt x="38507" y="369060"/>
                </a:lnTo>
                <a:lnTo>
                  <a:pt x="35750" y="381880"/>
                </a:lnTo>
                <a:close/>
              </a:path>
            </a:pathLst>
          </a:custGeom>
          <a:solidFill>
            <a:srgbClr val="D19E8E"/>
          </a:solidFill>
        </p:spPr>
        <p:txBody>
          <a:bodyPr wrap="square" lIns="0" tIns="0" rIns="0" bIns="0" rtlCol="0">
            <a:noAutofit/>
          </a:bodyPr>
          <a:lstStyle/>
          <a:p>
            <a:endParaRPr/>
          </a:p>
        </p:txBody>
      </p:sp>
      <p:sp>
        <p:nvSpPr>
          <p:cNvPr id="20" name="object 20"/>
          <p:cNvSpPr/>
          <p:nvPr/>
        </p:nvSpPr>
        <p:spPr>
          <a:xfrm>
            <a:off x="6990651" y="851247"/>
            <a:ext cx="439156" cy="447804"/>
          </a:xfrm>
          <a:custGeom>
            <a:avLst/>
            <a:gdLst/>
            <a:ahLst/>
            <a:cxnLst/>
            <a:rect l="l" t="t" r="r" b="b"/>
            <a:pathLst>
              <a:path w="439156" h="447804">
                <a:moveTo>
                  <a:pt x="34844" y="374540"/>
                </a:moveTo>
                <a:lnTo>
                  <a:pt x="37601" y="384620"/>
                </a:lnTo>
                <a:lnTo>
                  <a:pt x="44927" y="394688"/>
                </a:lnTo>
                <a:lnTo>
                  <a:pt x="55023" y="402933"/>
                </a:lnTo>
                <a:lnTo>
                  <a:pt x="68770" y="411178"/>
                </a:lnTo>
                <a:lnTo>
                  <a:pt x="82529" y="419424"/>
                </a:lnTo>
                <a:lnTo>
                  <a:pt x="98113" y="427656"/>
                </a:lnTo>
                <a:lnTo>
                  <a:pt x="112791" y="434984"/>
                </a:lnTo>
                <a:lnTo>
                  <a:pt x="126538" y="441394"/>
                </a:lnTo>
                <a:lnTo>
                  <a:pt x="139378" y="445969"/>
                </a:lnTo>
                <a:lnTo>
                  <a:pt x="151299" y="447804"/>
                </a:lnTo>
                <a:lnTo>
                  <a:pt x="163220" y="447804"/>
                </a:lnTo>
                <a:lnTo>
                  <a:pt x="176048" y="445969"/>
                </a:lnTo>
                <a:lnTo>
                  <a:pt x="187969" y="442312"/>
                </a:lnTo>
                <a:lnTo>
                  <a:pt x="201728" y="435901"/>
                </a:lnTo>
                <a:lnTo>
                  <a:pt x="216393" y="428574"/>
                </a:lnTo>
                <a:lnTo>
                  <a:pt x="233790" y="422164"/>
                </a:lnTo>
                <a:lnTo>
                  <a:pt x="251276" y="414836"/>
                </a:lnTo>
                <a:lnTo>
                  <a:pt x="269528" y="407508"/>
                </a:lnTo>
                <a:lnTo>
                  <a:pt x="287014" y="399276"/>
                </a:lnTo>
                <a:lnTo>
                  <a:pt x="301692" y="391030"/>
                </a:lnTo>
                <a:lnTo>
                  <a:pt x="313562" y="380950"/>
                </a:lnTo>
                <a:lnTo>
                  <a:pt x="321859" y="369965"/>
                </a:lnTo>
                <a:lnTo>
                  <a:pt x="326454" y="355310"/>
                </a:lnTo>
                <a:lnTo>
                  <a:pt x="331048" y="336079"/>
                </a:lnTo>
                <a:lnTo>
                  <a:pt x="334622" y="313191"/>
                </a:lnTo>
                <a:lnTo>
                  <a:pt x="338324" y="288468"/>
                </a:lnTo>
                <a:lnTo>
                  <a:pt x="341132" y="263733"/>
                </a:lnTo>
                <a:lnTo>
                  <a:pt x="343812" y="239927"/>
                </a:lnTo>
                <a:lnTo>
                  <a:pt x="347514" y="218862"/>
                </a:lnTo>
                <a:lnTo>
                  <a:pt x="351215" y="201466"/>
                </a:lnTo>
                <a:lnTo>
                  <a:pt x="354916" y="189564"/>
                </a:lnTo>
                <a:lnTo>
                  <a:pt x="359384" y="178566"/>
                </a:lnTo>
                <a:lnTo>
                  <a:pt x="363979" y="170333"/>
                </a:lnTo>
                <a:lnTo>
                  <a:pt x="369467" y="162088"/>
                </a:lnTo>
                <a:lnTo>
                  <a:pt x="375083" y="155678"/>
                </a:lnTo>
                <a:lnTo>
                  <a:pt x="381465" y="149268"/>
                </a:lnTo>
                <a:lnTo>
                  <a:pt x="388740" y="143775"/>
                </a:lnTo>
                <a:lnTo>
                  <a:pt x="397036" y="138283"/>
                </a:lnTo>
                <a:lnTo>
                  <a:pt x="400738" y="136447"/>
                </a:lnTo>
                <a:lnTo>
                  <a:pt x="403418" y="133695"/>
                </a:lnTo>
                <a:lnTo>
                  <a:pt x="406226" y="130955"/>
                </a:lnTo>
                <a:lnTo>
                  <a:pt x="408906" y="128202"/>
                </a:lnTo>
                <a:lnTo>
                  <a:pt x="415416" y="119039"/>
                </a:lnTo>
                <a:lnTo>
                  <a:pt x="420904" y="108054"/>
                </a:lnTo>
                <a:lnTo>
                  <a:pt x="425499" y="96152"/>
                </a:lnTo>
                <a:lnTo>
                  <a:pt x="429073" y="83331"/>
                </a:lnTo>
                <a:lnTo>
                  <a:pt x="431881" y="69593"/>
                </a:lnTo>
                <a:lnTo>
                  <a:pt x="434689" y="56773"/>
                </a:lnTo>
                <a:lnTo>
                  <a:pt x="436476" y="43953"/>
                </a:lnTo>
                <a:lnTo>
                  <a:pt x="439156" y="32968"/>
                </a:lnTo>
                <a:lnTo>
                  <a:pt x="439156" y="23805"/>
                </a:lnTo>
                <a:lnTo>
                  <a:pt x="434689" y="18312"/>
                </a:lnTo>
                <a:lnTo>
                  <a:pt x="425499" y="15560"/>
                </a:lnTo>
                <a:lnTo>
                  <a:pt x="412608" y="16477"/>
                </a:lnTo>
                <a:lnTo>
                  <a:pt x="397930" y="18312"/>
                </a:lnTo>
                <a:lnTo>
                  <a:pt x="381465" y="22887"/>
                </a:lnTo>
                <a:lnTo>
                  <a:pt x="363979" y="27462"/>
                </a:lnTo>
                <a:lnTo>
                  <a:pt x="347514" y="32968"/>
                </a:lnTo>
                <a:lnTo>
                  <a:pt x="331942" y="38460"/>
                </a:lnTo>
                <a:lnTo>
                  <a:pt x="316370" y="42118"/>
                </a:lnTo>
                <a:lnTo>
                  <a:pt x="301692" y="45788"/>
                </a:lnTo>
                <a:lnTo>
                  <a:pt x="287908" y="47610"/>
                </a:lnTo>
                <a:lnTo>
                  <a:pt x="272336" y="47610"/>
                </a:lnTo>
                <a:lnTo>
                  <a:pt x="255871" y="45788"/>
                </a:lnTo>
                <a:lnTo>
                  <a:pt x="238385" y="43035"/>
                </a:lnTo>
                <a:lnTo>
                  <a:pt x="219150" y="36625"/>
                </a:lnTo>
                <a:lnTo>
                  <a:pt x="208148" y="32968"/>
                </a:lnTo>
                <a:lnTo>
                  <a:pt x="198065" y="29298"/>
                </a:lnTo>
                <a:lnTo>
                  <a:pt x="186144" y="25640"/>
                </a:lnTo>
                <a:lnTo>
                  <a:pt x="175141" y="21052"/>
                </a:lnTo>
                <a:lnTo>
                  <a:pt x="163220" y="17395"/>
                </a:lnTo>
                <a:lnTo>
                  <a:pt x="152218" y="13737"/>
                </a:lnTo>
                <a:lnTo>
                  <a:pt x="141216" y="10067"/>
                </a:lnTo>
                <a:lnTo>
                  <a:pt x="130201" y="7327"/>
                </a:lnTo>
                <a:lnTo>
                  <a:pt x="119199" y="4575"/>
                </a:lnTo>
                <a:lnTo>
                  <a:pt x="109115" y="2739"/>
                </a:lnTo>
                <a:lnTo>
                  <a:pt x="99951" y="917"/>
                </a:lnTo>
                <a:lnTo>
                  <a:pt x="90774" y="0"/>
                </a:lnTo>
                <a:lnTo>
                  <a:pt x="82529" y="917"/>
                </a:lnTo>
                <a:lnTo>
                  <a:pt x="76109" y="1822"/>
                </a:lnTo>
                <a:lnTo>
                  <a:pt x="69689" y="3657"/>
                </a:lnTo>
                <a:lnTo>
                  <a:pt x="65107" y="6410"/>
                </a:lnTo>
                <a:lnTo>
                  <a:pt x="63269" y="7327"/>
                </a:lnTo>
                <a:lnTo>
                  <a:pt x="59605" y="10067"/>
                </a:lnTo>
                <a:lnTo>
                  <a:pt x="54104" y="15560"/>
                </a:lnTo>
                <a:lnTo>
                  <a:pt x="46765" y="22887"/>
                </a:lnTo>
                <a:lnTo>
                  <a:pt x="38507" y="32968"/>
                </a:lnTo>
                <a:lnTo>
                  <a:pt x="29343" y="46706"/>
                </a:lnTo>
                <a:lnTo>
                  <a:pt x="21098" y="63183"/>
                </a:lnTo>
                <a:lnTo>
                  <a:pt x="13759" y="82414"/>
                </a:lnTo>
                <a:lnTo>
                  <a:pt x="3675" y="123627"/>
                </a:lnTo>
                <a:lnTo>
                  <a:pt x="0" y="161170"/>
                </a:lnTo>
                <a:lnTo>
                  <a:pt x="3675" y="196891"/>
                </a:lnTo>
                <a:lnTo>
                  <a:pt x="13759" y="231682"/>
                </a:lnTo>
                <a:lnTo>
                  <a:pt x="22004" y="248172"/>
                </a:lnTo>
                <a:lnTo>
                  <a:pt x="31181" y="263733"/>
                </a:lnTo>
                <a:lnTo>
                  <a:pt x="41264" y="277470"/>
                </a:lnTo>
                <a:lnTo>
                  <a:pt x="49522" y="291208"/>
                </a:lnTo>
                <a:lnTo>
                  <a:pt x="55930" y="304029"/>
                </a:lnTo>
                <a:lnTo>
                  <a:pt x="57767" y="317766"/>
                </a:lnTo>
                <a:lnTo>
                  <a:pt x="55930" y="331504"/>
                </a:lnTo>
                <a:lnTo>
                  <a:pt x="46765" y="347077"/>
                </a:lnTo>
                <a:lnTo>
                  <a:pt x="37601" y="361720"/>
                </a:lnTo>
                <a:lnTo>
                  <a:pt x="34844" y="374540"/>
                </a:lnTo>
                <a:close/>
              </a:path>
            </a:pathLst>
          </a:custGeom>
          <a:solidFill>
            <a:srgbClr val="C17B68"/>
          </a:solidFill>
        </p:spPr>
        <p:txBody>
          <a:bodyPr wrap="square" lIns="0" tIns="0" rIns="0" bIns="0" rtlCol="0">
            <a:noAutofit/>
          </a:bodyPr>
          <a:lstStyle/>
          <a:p>
            <a:endParaRPr/>
          </a:p>
        </p:txBody>
      </p:sp>
      <p:sp>
        <p:nvSpPr>
          <p:cNvPr id="21" name="object 21"/>
          <p:cNvSpPr/>
          <p:nvPr/>
        </p:nvSpPr>
        <p:spPr>
          <a:xfrm>
            <a:off x="6997991" y="856739"/>
            <a:ext cx="424542" cy="438654"/>
          </a:xfrm>
          <a:custGeom>
            <a:avLst/>
            <a:gdLst/>
            <a:ahLst/>
            <a:cxnLst/>
            <a:rect l="l" t="t" r="r" b="b"/>
            <a:pathLst>
              <a:path w="424542" h="438654">
                <a:moveTo>
                  <a:pt x="33925" y="365390"/>
                </a:moveTo>
                <a:lnTo>
                  <a:pt x="36682" y="376375"/>
                </a:lnTo>
                <a:lnTo>
                  <a:pt x="43089" y="385538"/>
                </a:lnTo>
                <a:lnTo>
                  <a:pt x="53185" y="394688"/>
                </a:lnTo>
                <a:lnTo>
                  <a:pt x="66013" y="402016"/>
                </a:lnTo>
                <a:lnTo>
                  <a:pt x="79772" y="410261"/>
                </a:lnTo>
                <a:lnTo>
                  <a:pt x="94437" y="418506"/>
                </a:lnTo>
                <a:lnTo>
                  <a:pt x="108196" y="425834"/>
                </a:lnTo>
                <a:lnTo>
                  <a:pt x="121956" y="431326"/>
                </a:lnTo>
                <a:lnTo>
                  <a:pt x="133877" y="435901"/>
                </a:lnTo>
                <a:lnTo>
                  <a:pt x="145785" y="437737"/>
                </a:lnTo>
                <a:lnTo>
                  <a:pt x="157706" y="438654"/>
                </a:lnTo>
                <a:lnTo>
                  <a:pt x="169627" y="436819"/>
                </a:lnTo>
                <a:lnTo>
                  <a:pt x="181549" y="433162"/>
                </a:lnTo>
                <a:lnTo>
                  <a:pt x="194389" y="426751"/>
                </a:lnTo>
                <a:lnTo>
                  <a:pt x="209054" y="419424"/>
                </a:lnTo>
                <a:lnTo>
                  <a:pt x="225557" y="412096"/>
                </a:lnTo>
                <a:lnTo>
                  <a:pt x="243044" y="405686"/>
                </a:lnTo>
                <a:lnTo>
                  <a:pt x="260402" y="398358"/>
                </a:lnTo>
                <a:lnTo>
                  <a:pt x="276867" y="390113"/>
                </a:lnTo>
                <a:lnTo>
                  <a:pt x="291545" y="381868"/>
                </a:lnTo>
                <a:lnTo>
                  <a:pt x="303543" y="372718"/>
                </a:lnTo>
                <a:lnTo>
                  <a:pt x="310818" y="361732"/>
                </a:lnTo>
                <a:lnTo>
                  <a:pt x="315413" y="347077"/>
                </a:lnTo>
                <a:lnTo>
                  <a:pt x="320008" y="328764"/>
                </a:lnTo>
                <a:lnTo>
                  <a:pt x="323709" y="305864"/>
                </a:lnTo>
                <a:lnTo>
                  <a:pt x="326390" y="282058"/>
                </a:lnTo>
                <a:lnTo>
                  <a:pt x="329198" y="257322"/>
                </a:lnTo>
                <a:lnTo>
                  <a:pt x="331878" y="233517"/>
                </a:lnTo>
                <a:lnTo>
                  <a:pt x="335580" y="212452"/>
                </a:lnTo>
                <a:lnTo>
                  <a:pt x="339281" y="195974"/>
                </a:lnTo>
                <a:lnTo>
                  <a:pt x="342982" y="184071"/>
                </a:lnTo>
                <a:lnTo>
                  <a:pt x="347577" y="173991"/>
                </a:lnTo>
                <a:lnTo>
                  <a:pt x="352045" y="165745"/>
                </a:lnTo>
                <a:lnTo>
                  <a:pt x="356639" y="157513"/>
                </a:lnTo>
                <a:lnTo>
                  <a:pt x="362128" y="151103"/>
                </a:lnTo>
                <a:lnTo>
                  <a:pt x="368637" y="145610"/>
                </a:lnTo>
                <a:lnTo>
                  <a:pt x="375019" y="139200"/>
                </a:lnTo>
                <a:lnTo>
                  <a:pt x="383315" y="133695"/>
                </a:lnTo>
                <a:lnTo>
                  <a:pt x="385996" y="131872"/>
                </a:lnTo>
                <a:lnTo>
                  <a:pt x="388804" y="129120"/>
                </a:lnTo>
                <a:lnTo>
                  <a:pt x="391484" y="126380"/>
                </a:lnTo>
                <a:lnTo>
                  <a:pt x="395185" y="123627"/>
                </a:lnTo>
                <a:lnTo>
                  <a:pt x="401567" y="115382"/>
                </a:lnTo>
                <a:lnTo>
                  <a:pt x="407056" y="104397"/>
                </a:lnTo>
                <a:lnTo>
                  <a:pt x="411650" y="92494"/>
                </a:lnTo>
                <a:lnTo>
                  <a:pt x="414458" y="79674"/>
                </a:lnTo>
                <a:lnTo>
                  <a:pt x="417266" y="66854"/>
                </a:lnTo>
                <a:lnTo>
                  <a:pt x="419947" y="54033"/>
                </a:lnTo>
                <a:lnTo>
                  <a:pt x="421734" y="42118"/>
                </a:lnTo>
                <a:lnTo>
                  <a:pt x="424542" y="31133"/>
                </a:lnTo>
                <a:lnTo>
                  <a:pt x="424542" y="21970"/>
                </a:lnTo>
                <a:lnTo>
                  <a:pt x="419947" y="16477"/>
                </a:lnTo>
                <a:lnTo>
                  <a:pt x="410757" y="14655"/>
                </a:lnTo>
                <a:lnTo>
                  <a:pt x="398887" y="14655"/>
                </a:lnTo>
                <a:lnTo>
                  <a:pt x="384209" y="17395"/>
                </a:lnTo>
                <a:lnTo>
                  <a:pt x="368637" y="21065"/>
                </a:lnTo>
                <a:lnTo>
                  <a:pt x="352045" y="25640"/>
                </a:lnTo>
                <a:lnTo>
                  <a:pt x="335580" y="31133"/>
                </a:lnTo>
                <a:lnTo>
                  <a:pt x="320008" y="36625"/>
                </a:lnTo>
                <a:lnTo>
                  <a:pt x="306223" y="40295"/>
                </a:lnTo>
                <a:lnTo>
                  <a:pt x="291545" y="43953"/>
                </a:lnTo>
                <a:lnTo>
                  <a:pt x="277888" y="44870"/>
                </a:lnTo>
                <a:lnTo>
                  <a:pt x="263210" y="45788"/>
                </a:lnTo>
                <a:lnTo>
                  <a:pt x="247511" y="43953"/>
                </a:lnTo>
                <a:lnTo>
                  <a:pt x="231046" y="40295"/>
                </a:lnTo>
                <a:lnTo>
                  <a:pt x="211811" y="34803"/>
                </a:lnTo>
                <a:lnTo>
                  <a:pt x="201728" y="31133"/>
                </a:lnTo>
                <a:lnTo>
                  <a:pt x="190726" y="27475"/>
                </a:lnTo>
                <a:lnTo>
                  <a:pt x="179723" y="23805"/>
                </a:lnTo>
                <a:lnTo>
                  <a:pt x="168709" y="20147"/>
                </a:lnTo>
                <a:lnTo>
                  <a:pt x="157706" y="16477"/>
                </a:lnTo>
                <a:lnTo>
                  <a:pt x="146704" y="12820"/>
                </a:lnTo>
                <a:lnTo>
                  <a:pt x="135702" y="9150"/>
                </a:lnTo>
                <a:lnTo>
                  <a:pt x="125619" y="6410"/>
                </a:lnTo>
                <a:lnTo>
                  <a:pt x="115535" y="3657"/>
                </a:lnTo>
                <a:lnTo>
                  <a:pt x="105452" y="1835"/>
                </a:lnTo>
                <a:lnTo>
                  <a:pt x="96275" y="917"/>
                </a:lnTo>
                <a:lnTo>
                  <a:pt x="87111" y="0"/>
                </a:lnTo>
                <a:lnTo>
                  <a:pt x="79772" y="0"/>
                </a:lnTo>
                <a:lnTo>
                  <a:pt x="73352" y="917"/>
                </a:lnTo>
                <a:lnTo>
                  <a:pt x="66932" y="2739"/>
                </a:lnTo>
                <a:lnTo>
                  <a:pt x="62350" y="5492"/>
                </a:lnTo>
                <a:lnTo>
                  <a:pt x="61431" y="6410"/>
                </a:lnTo>
                <a:lnTo>
                  <a:pt x="56848" y="9150"/>
                </a:lnTo>
                <a:lnTo>
                  <a:pt x="44927" y="21970"/>
                </a:lnTo>
                <a:lnTo>
                  <a:pt x="36682" y="32050"/>
                </a:lnTo>
                <a:lnTo>
                  <a:pt x="28424" y="44870"/>
                </a:lnTo>
                <a:lnTo>
                  <a:pt x="20166" y="60443"/>
                </a:lnTo>
                <a:lnTo>
                  <a:pt x="12840" y="79674"/>
                </a:lnTo>
                <a:lnTo>
                  <a:pt x="2744" y="119957"/>
                </a:lnTo>
                <a:lnTo>
                  <a:pt x="0" y="157513"/>
                </a:lnTo>
                <a:lnTo>
                  <a:pt x="2744" y="192304"/>
                </a:lnTo>
                <a:lnTo>
                  <a:pt x="12840" y="226189"/>
                </a:lnTo>
                <a:lnTo>
                  <a:pt x="21085" y="242680"/>
                </a:lnTo>
                <a:lnTo>
                  <a:pt x="30262" y="257322"/>
                </a:lnTo>
                <a:lnTo>
                  <a:pt x="39426" y="271060"/>
                </a:lnTo>
                <a:lnTo>
                  <a:pt x="47684" y="283881"/>
                </a:lnTo>
                <a:lnTo>
                  <a:pt x="54092" y="296701"/>
                </a:lnTo>
                <a:lnTo>
                  <a:pt x="55930" y="310439"/>
                </a:lnTo>
                <a:lnTo>
                  <a:pt x="53185" y="324176"/>
                </a:lnTo>
                <a:lnTo>
                  <a:pt x="44927" y="338832"/>
                </a:lnTo>
                <a:lnTo>
                  <a:pt x="36682" y="353487"/>
                </a:lnTo>
                <a:lnTo>
                  <a:pt x="33925" y="365390"/>
                </a:lnTo>
                <a:close/>
              </a:path>
            </a:pathLst>
          </a:custGeom>
          <a:solidFill>
            <a:srgbClr val="B15B44"/>
          </a:solidFill>
        </p:spPr>
        <p:txBody>
          <a:bodyPr wrap="square" lIns="0" tIns="0" rIns="0" bIns="0" rtlCol="0">
            <a:noAutofit/>
          </a:bodyPr>
          <a:lstStyle/>
          <a:p>
            <a:endParaRPr/>
          </a:p>
        </p:txBody>
      </p:sp>
      <p:sp>
        <p:nvSpPr>
          <p:cNvPr id="22" name="object 22"/>
          <p:cNvSpPr/>
          <p:nvPr/>
        </p:nvSpPr>
        <p:spPr>
          <a:xfrm>
            <a:off x="7005330" y="861314"/>
            <a:ext cx="409927" cy="429491"/>
          </a:xfrm>
          <a:custGeom>
            <a:avLst/>
            <a:gdLst/>
            <a:ahLst/>
            <a:cxnLst/>
            <a:rect l="l" t="t" r="r" b="b"/>
            <a:pathLst>
              <a:path w="409927" h="429491">
                <a:moveTo>
                  <a:pt x="105439" y="416671"/>
                </a:moveTo>
                <a:lnTo>
                  <a:pt x="118280" y="422176"/>
                </a:lnTo>
                <a:lnTo>
                  <a:pt x="129282" y="426751"/>
                </a:lnTo>
                <a:lnTo>
                  <a:pt x="141203" y="428586"/>
                </a:lnTo>
                <a:lnTo>
                  <a:pt x="152205" y="429491"/>
                </a:lnTo>
                <a:lnTo>
                  <a:pt x="164126" y="427669"/>
                </a:lnTo>
                <a:lnTo>
                  <a:pt x="176048" y="423999"/>
                </a:lnTo>
                <a:lnTo>
                  <a:pt x="187969" y="417589"/>
                </a:lnTo>
                <a:lnTo>
                  <a:pt x="201715" y="410261"/>
                </a:lnTo>
                <a:lnTo>
                  <a:pt x="218218" y="403851"/>
                </a:lnTo>
                <a:lnTo>
                  <a:pt x="234683" y="396523"/>
                </a:lnTo>
                <a:lnTo>
                  <a:pt x="252170" y="390113"/>
                </a:lnTo>
                <a:lnTo>
                  <a:pt x="267741" y="381880"/>
                </a:lnTo>
                <a:lnTo>
                  <a:pt x="281526" y="373635"/>
                </a:lnTo>
                <a:lnTo>
                  <a:pt x="292502" y="364472"/>
                </a:lnTo>
                <a:lnTo>
                  <a:pt x="299778" y="354405"/>
                </a:lnTo>
                <a:lnTo>
                  <a:pt x="304373" y="340667"/>
                </a:lnTo>
                <a:lnTo>
                  <a:pt x="308074" y="321437"/>
                </a:lnTo>
                <a:lnTo>
                  <a:pt x="311775" y="299453"/>
                </a:lnTo>
                <a:lnTo>
                  <a:pt x="315477" y="275648"/>
                </a:lnTo>
                <a:lnTo>
                  <a:pt x="318157" y="251843"/>
                </a:lnTo>
                <a:lnTo>
                  <a:pt x="320965" y="228942"/>
                </a:lnTo>
                <a:lnTo>
                  <a:pt x="323646" y="208794"/>
                </a:lnTo>
                <a:lnTo>
                  <a:pt x="327347" y="192316"/>
                </a:lnTo>
                <a:lnTo>
                  <a:pt x="331048" y="180414"/>
                </a:lnTo>
                <a:lnTo>
                  <a:pt x="334622" y="170333"/>
                </a:lnTo>
                <a:lnTo>
                  <a:pt x="339217" y="162088"/>
                </a:lnTo>
                <a:lnTo>
                  <a:pt x="343812" y="153855"/>
                </a:lnTo>
                <a:lnTo>
                  <a:pt x="349300" y="147445"/>
                </a:lnTo>
                <a:lnTo>
                  <a:pt x="355810" y="141035"/>
                </a:lnTo>
                <a:lnTo>
                  <a:pt x="362192" y="135530"/>
                </a:lnTo>
                <a:lnTo>
                  <a:pt x="369467" y="130037"/>
                </a:lnTo>
                <a:lnTo>
                  <a:pt x="372275" y="127297"/>
                </a:lnTo>
                <a:lnTo>
                  <a:pt x="375083" y="124545"/>
                </a:lnTo>
                <a:lnTo>
                  <a:pt x="377763" y="122710"/>
                </a:lnTo>
                <a:lnTo>
                  <a:pt x="380571" y="119970"/>
                </a:lnTo>
                <a:lnTo>
                  <a:pt x="386953" y="111724"/>
                </a:lnTo>
                <a:lnTo>
                  <a:pt x="392441" y="101657"/>
                </a:lnTo>
                <a:lnTo>
                  <a:pt x="397036" y="90659"/>
                </a:lnTo>
                <a:lnTo>
                  <a:pt x="400738" y="78756"/>
                </a:lnTo>
                <a:lnTo>
                  <a:pt x="403418" y="65936"/>
                </a:lnTo>
                <a:lnTo>
                  <a:pt x="405333" y="53116"/>
                </a:lnTo>
                <a:lnTo>
                  <a:pt x="408013" y="41213"/>
                </a:lnTo>
                <a:lnTo>
                  <a:pt x="409927" y="30228"/>
                </a:lnTo>
                <a:lnTo>
                  <a:pt x="409927" y="21065"/>
                </a:lnTo>
                <a:lnTo>
                  <a:pt x="405333" y="16490"/>
                </a:lnTo>
                <a:lnTo>
                  <a:pt x="396143" y="13737"/>
                </a:lnTo>
                <a:lnTo>
                  <a:pt x="385166" y="14655"/>
                </a:lnTo>
                <a:lnTo>
                  <a:pt x="371381" y="16490"/>
                </a:lnTo>
                <a:lnTo>
                  <a:pt x="355810" y="20147"/>
                </a:lnTo>
                <a:lnTo>
                  <a:pt x="340238" y="24722"/>
                </a:lnTo>
                <a:lnTo>
                  <a:pt x="324539" y="30228"/>
                </a:lnTo>
                <a:lnTo>
                  <a:pt x="309861" y="35720"/>
                </a:lnTo>
                <a:lnTo>
                  <a:pt x="295310" y="39378"/>
                </a:lnTo>
                <a:lnTo>
                  <a:pt x="282419" y="43048"/>
                </a:lnTo>
                <a:lnTo>
                  <a:pt x="268635" y="43953"/>
                </a:lnTo>
                <a:lnTo>
                  <a:pt x="253956" y="44870"/>
                </a:lnTo>
                <a:lnTo>
                  <a:pt x="239278" y="43048"/>
                </a:lnTo>
                <a:lnTo>
                  <a:pt x="222813" y="39378"/>
                </a:lnTo>
                <a:lnTo>
                  <a:pt x="204472" y="33885"/>
                </a:lnTo>
                <a:lnTo>
                  <a:pt x="184293" y="26558"/>
                </a:lnTo>
                <a:lnTo>
                  <a:pt x="163207" y="19230"/>
                </a:lnTo>
                <a:lnTo>
                  <a:pt x="142122" y="12820"/>
                </a:lnTo>
                <a:lnTo>
                  <a:pt x="121037" y="6410"/>
                </a:lnTo>
                <a:lnTo>
                  <a:pt x="101776" y="1835"/>
                </a:lnTo>
                <a:lnTo>
                  <a:pt x="84354" y="0"/>
                </a:lnTo>
                <a:lnTo>
                  <a:pt x="70595" y="917"/>
                </a:lnTo>
                <a:lnTo>
                  <a:pt x="60512" y="5492"/>
                </a:lnTo>
                <a:lnTo>
                  <a:pt x="59593" y="6410"/>
                </a:lnTo>
                <a:lnTo>
                  <a:pt x="55011" y="9162"/>
                </a:lnTo>
                <a:lnTo>
                  <a:pt x="43089" y="21065"/>
                </a:lnTo>
                <a:lnTo>
                  <a:pt x="34844" y="31133"/>
                </a:lnTo>
                <a:lnTo>
                  <a:pt x="27505" y="43048"/>
                </a:lnTo>
                <a:lnTo>
                  <a:pt x="19247" y="58608"/>
                </a:lnTo>
                <a:lnTo>
                  <a:pt x="12827" y="77839"/>
                </a:lnTo>
                <a:lnTo>
                  <a:pt x="2744" y="118135"/>
                </a:lnTo>
                <a:lnTo>
                  <a:pt x="0" y="153855"/>
                </a:lnTo>
                <a:lnTo>
                  <a:pt x="2744" y="188646"/>
                </a:lnTo>
                <a:lnTo>
                  <a:pt x="12827" y="221614"/>
                </a:lnTo>
                <a:lnTo>
                  <a:pt x="20166" y="237187"/>
                </a:lnTo>
                <a:lnTo>
                  <a:pt x="29343" y="251843"/>
                </a:lnTo>
                <a:lnTo>
                  <a:pt x="37588" y="265580"/>
                </a:lnTo>
                <a:lnTo>
                  <a:pt x="45846" y="278401"/>
                </a:lnTo>
                <a:lnTo>
                  <a:pt x="51347" y="291221"/>
                </a:lnTo>
                <a:lnTo>
                  <a:pt x="54092" y="304041"/>
                </a:lnTo>
                <a:lnTo>
                  <a:pt x="51347" y="317779"/>
                </a:lnTo>
                <a:lnTo>
                  <a:pt x="43089" y="332422"/>
                </a:lnTo>
                <a:lnTo>
                  <a:pt x="34844" y="346160"/>
                </a:lnTo>
                <a:lnTo>
                  <a:pt x="32087" y="358062"/>
                </a:lnTo>
                <a:lnTo>
                  <a:pt x="34844" y="369060"/>
                </a:lnTo>
                <a:lnTo>
                  <a:pt x="41251" y="377293"/>
                </a:lnTo>
                <a:lnTo>
                  <a:pt x="51347" y="385538"/>
                </a:lnTo>
                <a:lnTo>
                  <a:pt x="63269" y="393783"/>
                </a:lnTo>
                <a:lnTo>
                  <a:pt x="77015" y="401111"/>
                </a:lnTo>
                <a:lnTo>
                  <a:pt x="91693" y="409356"/>
                </a:lnTo>
                <a:lnTo>
                  <a:pt x="105439" y="416671"/>
                </a:lnTo>
                <a:close/>
              </a:path>
            </a:pathLst>
          </a:custGeom>
          <a:solidFill>
            <a:srgbClr val="A2391E"/>
          </a:solidFill>
        </p:spPr>
        <p:txBody>
          <a:bodyPr wrap="square" lIns="0" tIns="0" rIns="0" bIns="0" rtlCol="0">
            <a:noAutofit/>
          </a:bodyPr>
          <a:lstStyle/>
          <a:p>
            <a:endParaRPr/>
          </a:p>
        </p:txBody>
      </p:sp>
      <p:sp>
        <p:nvSpPr>
          <p:cNvPr id="23" name="object 23"/>
          <p:cNvSpPr/>
          <p:nvPr/>
        </p:nvSpPr>
        <p:spPr>
          <a:xfrm>
            <a:off x="7012656" y="865890"/>
            <a:ext cx="395198" cy="420341"/>
          </a:xfrm>
          <a:custGeom>
            <a:avLst/>
            <a:gdLst/>
            <a:ahLst/>
            <a:cxnLst/>
            <a:rect l="l" t="t" r="r" b="b"/>
            <a:pathLst>
              <a:path w="395198" h="420341">
                <a:moveTo>
                  <a:pt x="31181" y="350747"/>
                </a:moveTo>
                <a:lnTo>
                  <a:pt x="33925" y="360815"/>
                </a:lnTo>
                <a:lnTo>
                  <a:pt x="40345" y="369978"/>
                </a:lnTo>
                <a:lnTo>
                  <a:pt x="49522" y="378223"/>
                </a:lnTo>
                <a:lnTo>
                  <a:pt x="61443" y="385538"/>
                </a:lnTo>
                <a:lnTo>
                  <a:pt x="74271" y="392866"/>
                </a:lnTo>
                <a:lnTo>
                  <a:pt x="88030" y="401111"/>
                </a:lnTo>
                <a:lnTo>
                  <a:pt x="100870" y="408439"/>
                </a:lnTo>
                <a:lnTo>
                  <a:pt x="113710" y="413931"/>
                </a:lnTo>
                <a:lnTo>
                  <a:pt x="124712" y="417601"/>
                </a:lnTo>
                <a:lnTo>
                  <a:pt x="136634" y="419424"/>
                </a:lnTo>
                <a:lnTo>
                  <a:pt x="146717" y="420341"/>
                </a:lnTo>
                <a:lnTo>
                  <a:pt x="158638" y="418506"/>
                </a:lnTo>
                <a:lnTo>
                  <a:pt x="169640" y="414849"/>
                </a:lnTo>
                <a:lnTo>
                  <a:pt x="181561" y="408439"/>
                </a:lnTo>
                <a:lnTo>
                  <a:pt x="195308" y="402028"/>
                </a:lnTo>
                <a:lnTo>
                  <a:pt x="209999" y="394701"/>
                </a:lnTo>
                <a:lnTo>
                  <a:pt x="226464" y="388291"/>
                </a:lnTo>
                <a:lnTo>
                  <a:pt x="242929" y="381880"/>
                </a:lnTo>
                <a:lnTo>
                  <a:pt x="257607" y="374553"/>
                </a:lnTo>
                <a:lnTo>
                  <a:pt x="271392" y="366308"/>
                </a:lnTo>
                <a:lnTo>
                  <a:pt x="282368" y="357157"/>
                </a:lnTo>
                <a:lnTo>
                  <a:pt x="289771" y="347077"/>
                </a:lnTo>
                <a:lnTo>
                  <a:pt x="298067" y="315026"/>
                </a:lnTo>
                <a:lnTo>
                  <a:pt x="304449" y="270155"/>
                </a:lnTo>
                <a:lnTo>
                  <a:pt x="309938" y="224367"/>
                </a:lnTo>
                <a:lnTo>
                  <a:pt x="316319" y="188659"/>
                </a:lnTo>
                <a:lnTo>
                  <a:pt x="320021" y="177661"/>
                </a:lnTo>
                <a:lnTo>
                  <a:pt x="323722" y="167593"/>
                </a:lnTo>
                <a:lnTo>
                  <a:pt x="327296" y="158431"/>
                </a:lnTo>
                <a:lnTo>
                  <a:pt x="331891" y="151103"/>
                </a:lnTo>
                <a:lnTo>
                  <a:pt x="336486" y="143775"/>
                </a:lnTo>
                <a:lnTo>
                  <a:pt x="341974" y="137365"/>
                </a:lnTo>
                <a:lnTo>
                  <a:pt x="348484" y="130955"/>
                </a:lnTo>
                <a:lnTo>
                  <a:pt x="354865" y="125462"/>
                </a:lnTo>
                <a:lnTo>
                  <a:pt x="358567" y="123640"/>
                </a:lnTo>
                <a:lnTo>
                  <a:pt x="361247" y="120887"/>
                </a:lnTo>
                <a:lnTo>
                  <a:pt x="364055" y="118135"/>
                </a:lnTo>
                <a:lnTo>
                  <a:pt x="366735" y="116312"/>
                </a:lnTo>
                <a:lnTo>
                  <a:pt x="373245" y="108985"/>
                </a:lnTo>
                <a:lnTo>
                  <a:pt x="378733" y="98904"/>
                </a:lnTo>
                <a:lnTo>
                  <a:pt x="383328" y="88837"/>
                </a:lnTo>
                <a:lnTo>
                  <a:pt x="386008" y="76934"/>
                </a:lnTo>
                <a:lnTo>
                  <a:pt x="388816" y="64114"/>
                </a:lnTo>
                <a:lnTo>
                  <a:pt x="390603" y="52198"/>
                </a:lnTo>
                <a:lnTo>
                  <a:pt x="393411" y="41213"/>
                </a:lnTo>
                <a:lnTo>
                  <a:pt x="395198" y="30228"/>
                </a:lnTo>
                <a:lnTo>
                  <a:pt x="395198" y="21065"/>
                </a:lnTo>
                <a:lnTo>
                  <a:pt x="390603" y="16490"/>
                </a:lnTo>
                <a:lnTo>
                  <a:pt x="382307" y="13737"/>
                </a:lnTo>
                <a:lnTo>
                  <a:pt x="371330" y="14655"/>
                </a:lnTo>
                <a:lnTo>
                  <a:pt x="357546" y="16490"/>
                </a:lnTo>
                <a:lnTo>
                  <a:pt x="342995" y="20147"/>
                </a:lnTo>
                <a:lnTo>
                  <a:pt x="328317" y="24735"/>
                </a:lnTo>
                <a:lnTo>
                  <a:pt x="312618" y="30228"/>
                </a:lnTo>
                <a:lnTo>
                  <a:pt x="298067" y="34803"/>
                </a:lnTo>
                <a:lnTo>
                  <a:pt x="285176" y="39378"/>
                </a:lnTo>
                <a:lnTo>
                  <a:pt x="271392" y="42131"/>
                </a:lnTo>
                <a:lnTo>
                  <a:pt x="258628" y="43966"/>
                </a:lnTo>
                <a:lnTo>
                  <a:pt x="244843" y="43966"/>
                </a:lnTo>
                <a:lnTo>
                  <a:pt x="230165" y="42131"/>
                </a:lnTo>
                <a:lnTo>
                  <a:pt x="214594" y="39378"/>
                </a:lnTo>
                <a:lnTo>
                  <a:pt x="197146" y="33885"/>
                </a:lnTo>
                <a:lnTo>
                  <a:pt x="177886" y="26558"/>
                </a:lnTo>
                <a:lnTo>
                  <a:pt x="157719" y="19243"/>
                </a:lnTo>
                <a:lnTo>
                  <a:pt x="136634" y="12820"/>
                </a:lnTo>
                <a:lnTo>
                  <a:pt x="116454" y="6410"/>
                </a:lnTo>
                <a:lnTo>
                  <a:pt x="98113" y="1835"/>
                </a:lnTo>
                <a:lnTo>
                  <a:pt x="81610" y="0"/>
                </a:lnTo>
                <a:lnTo>
                  <a:pt x="67863" y="917"/>
                </a:lnTo>
                <a:lnTo>
                  <a:pt x="58686" y="5505"/>
                </a:lnTo>
                <a:lnTo>
                  <a:pt x="57767" y="6410"/>
                </a:lnTo>
                <a:lnTo>
                  <a:pt x="54104" y="9162"/>
                </a:lnTo>
                <a:lnTo>
                  <a:pt x="41264" y="21065"/>
                </a:lnTo>
                <a:lnTo>
                  <a:pt x="33925" y="30228"/>
                </a:lnTo>
                <a:lnTo>
                  <a:pt x="26599" y="43048"/>
                </a:lnTo>
                <a:lnTo>
                  <a:pt x="18341" y="58608"/>
                </a:lnTo>
                <a:lnTo>
                  <a:pt x="11921" y="76934"/>
                </a:lnTo>
                <a:lnTo>
                  <a:pt x="2756" y="115395"/>
                </a:lnTo>
                <a:lnTo>
                  <a:pt x="0" y="151103"/>
                </a:lnTo>
                <a:lnTo>
                  <a:pt x="2756" y="184989"/>
                </a:lnTo>
                <a:lnTo>
                  <a:pt x="11921" y="217039"/>
                </a:lnTo>
                <a:lnTo>
                  <a:pt x="19260" y="232612"/>
                </a:lnTo>
                <a:lnTo>
                  <a:pt x="27518" y="246350"/>
                </a:lnTo>
                <a:lnTo>
                  <a:pt x="36682" y="260088"/>
                </a:lnTo>
                <a:lnTo>
                  <a:pt x="44021" y="271991"/>
                </a:lnTo>
                <a:lnTo>
                  <a:pt x="49522" y="284811"/>
                </a:lnTo>
                <a:lnTo>
                  <a:pt x="52266" y="297631"/>
                </a:lnTo>
                <a:lnTo>
                  <a:pt x="50441" y="311369"/>
                </a:lnTo>
                <a:lnTo>
                  <a:pt x="42183" y="325107"/>
                </a:lnTo>
                <a:lnTo>
                  <a:pt x="33925" y="338845"/>
                </a:lnTo>
                <a:lnTo>
                  <a:pt x="31181" y="350747"/>
                </a:lnTo>
                <a:close/>
              </a:path>
            </a:pathLst>
          </a:custGeom>
          <a:solidFill>
            <a:srgbClr val="921C00"/>
          </a:solidFill>
        </p:spPr>
        <p:txBody>
          <a:bodyPr wrap="square" lIns="0" tIns="0" rIns="0" bIns="0" rtlCol="0">
            <a:noAutofit/>
          </a:bodyPr>
          <a:lstStyle/>
          <a:p>
            <a:endParaRPr/>
          </a:p>
        </p:txBody>
      </p:sp>
      <p:sp>
        <p:nvSpPr>
          <p:cNvPr id="24" name="object 24"/>
          <p:cNvSpPr/>
          <p:nvPr/>
        </p:nvSpPr>
        <p:spPr>
          <a:xfrm>
            <a:off x="7019995" y="870477"/>
            <a:ext cx="380584" cy="410261"/>
          </a:xfrm>
          <a:custGeom>
            <a:avLst/>
            <a:gdLst/>
            <a:ahLst/>
            <a:cxnLst/>
            <a:rect l="l" t="t" r="r" b="b"/>
            <a:pathLst>
              <a:path w="380584" h="410261">
                <a:moveTo>
                  <a:pt x="97194" y="399276"/>
                </a:moveTo>
                <a:lnTo>
                  <a:pt x="109115" y="404768"/>
                </a:lnTo>
                <a:lnTo>
                  <a:pt x="120118" y="408426"/>
                </a:lnTo>
                <a:lnTo>
                  <a:pt x="131120" y="410261"/>
                </a:lnTo>
                <a:lnTo>
                  <a:pt x="141203" y="410261"/>
                </a:lnTo>
                <a:lnTo>
                  <a:pt x="152205" y="408426"/>
                </a:lnTo>
                <a:lnTo>
                  <a:pt x="163220" y="404768"/>
                </a:lnTo>
                <a:lnTo>
                  <a:pt x="174222" y="399276"/>
                </a:lnTo>
                <a:lnTo>
                  <a:pt x="187050" y="392866"/>
                </a:lnTo>
                <a:lnTo>
                  <a:pt x="201766" y="386455"/>
                </a:lnTo>
                <a:lnTo>
                  <a:pt x="217338" y="380045"/>
                </a:lnTo>
                <a:lnTo>
                  <a:pt x="233803" y="372718"/>
                </a:lnTo>
                <a:lnTo>
                  <a:pt x="248481" y="365390"/>
                </a:lnTo>
                <a:lnTo>
                  <a:pt x="261372" y="358062"/>
                </a:lnTo>
                <a:lnTo>
                  <a:pt x="271455" y="348899"/>
                </a:lnTo>
                <a:lnTo>
                  <a:pt x="278731" y="338832"/>
                </a:lnTo>
                <a:lnTo>
                  <a:pt x="287027" y="307699"/>
                </a:lnTo>
                <a:lnTo>
                  <a:pt x="292515" y="264650"/>
                </a:lnTo>
                <a:lnTo>
                  <a:pt x="298004" y="219779"/>
                </a:lnTo>
                <a:lnTo>
                  <a:pt x="304385" y="184071"/>
                </a:lnTo>
                <a:lnTo>
                  <a:pt x="308087" y="173073"/>
                </a:lnTo>
                <a:lnTo>
                  <a:pt x="310895" y="163923"/>
                </a:lnTo>
                <a:lnTo>
                  <a:pt x="315362" y="154760"/>
                </a:lnTo>
                <a:lnTo>
                  <a:pt x="319063" y="147433"/>
                </a:lnTo>
                <a:lnTo>
                  <a:pt x="323658" y="140105"/>
                </a:lnTo>
                <a:lnTo>
                  <a:pt x="329147" y="133695"/>
                </a:lnTo>
                <a:lnTo>
                  <a:pt x="334635" y="127285"/>
                </a:lnTo>
                <a:lnTo>
                  <a:pt x="341144" y="121792"/>
                </a:lnTo>
                <a:lnTo>
                  <a:pt x="343825" y="119957"/>
                </a:lnTo>
                <a:lnTo>
                  <a:pt x="346633" y="117217"/>
                </a:lnTo>
                <a:lnTo>
                  <a:pt x="349313" y="114464"/>
                </a:lnTo>
                <a:lnTo>
                  <a:pt x="353015" y="112642"/>
                </a:lnTo>
                <a:lnTo>
                  <a:pt x="359396" y="105314"/>
                </a:lnTo>
                <a:lnTo>
                  <a:pt x="364885" y="97069"/>
                </a:lnTo>
                <a:lnTo>
                  <a:pt x="368586" y="86989"/>
                </a:lnTo>
                <a:lnTo>
                  <a:pt x="372288" y="75086"/>
                </a:lnTo>
                <a:lnTo>
                  <a:pt x="374075" y="63183"/>
                </a:lnTo>
                <a:lnTo>
                  <a:pt x="375989" y="51281"/>
                </a:lnTo>
                <a:lnTo>
                  <a:pt x="378669" y="40295"/>
                </a:lnTo>
                <a:lnTo>
                  <a:pt x="380584" y="29298"/>
                </a:lnTo>
                <a:lnTo>
                  <a:pt x="380584" y="21065"/>
                </a:lnTo>
                <a:lnTo>
                  <a:pt x="375989" y="15560"/>
                </a:lnTo>
                <a:lnTo>
                  <a:pt x="368586" y="13737"/>
                </a:lnTo>
                <a:lnTo>
                  <a:pt x="357609" y="13737"/>
                </a:lnTo>
                <a:lnTo>
                  <a:pt x="344718" y="15560"/>
                </a:lnTo>
                <a:lnTo>
                  <a:pt x="330040" y="19230"/>
                </a:lnTo>
                <a:lnTo>
                  <a:pt x="315362" y="23805"/>
                </a:lnTo>
                <a:lnTo>
                  <a:pt x="300812" y="29298"/>
                </a:lnTo>
                <a:lnTo>
                  <a:pt x="287027" y="33885"/>
                </a:lnTo>
                <a:lnTo>
                  <a:pt x="274136" y="38460"/>
                </a:lnTo>
                <a:lnTo>
                  <a:pt x="261372" y="41200"/>
                </a:lnTo>
                <a:lnTo>
                  <a:pt x="249374" y="43035"/>
                </a:lnTo>
                <a:lnTo>
                  <a:pt x="235590" y="43035"/>
                </a:lnTo>
                <a:lnTo>
                  <a:pt x="221933" y="41200"/>
                </a:lnTo>
                <a:lnTo>
                  <a:pt x="206361" y="38460"/>
                </a:lnTo>
                <a:lnTo>
                  <a:pt x="189807" y="32968"/>
                </a:lnTo>
                <a:lnTo>
                  <a:pt x="171465" y="25640"/>
                </a:lnTo>
                <a:lnTo>
                  <a:pt x="151299" y="19230"/>
                </a:lnTo>
                <a:lnTo>
                  <a:pt x="131120" y="11902"/>
                </a:lnTo>
                <a:lnTo>
                  <a:pt x="111872" y="6410"/>
                </a:lnTo>
                <a:lnTo>
                  <a:pt x="94450" y="1822"/>
                </a:lnTo>
                <a:lnTo>
                  <a:pt x="77934" y="0"/>
                </a:lnTo>
                <a:lnTo>
                  <a:pt x="65107" y="917"/>
                </a:lnTo>
                <a:lnTo>
                  <a:pt x="55930" y="5492"/>
                </a:lnTo>
                <a:lnTo>
                  <a:pt x="55011" y="6410"/>
                </a:lnTo>
                <a:lnTo>
                  <a:pt x="51347" y="9150"/>
                </a:lnTo>
                <a:lnTo>
                  <a:pt x="39426" y="20147"/>
                </a:lnTo>
                <a:lnTo>
                  <a:pt x="33006" y="29298"/>
                </a:lnTo>
                <a:lnTo>
                  <a:pt x="25680" y="42118"/>
                </a:lnTo>
                <a:lnTo>
                  <a:pt x="18341" y="56773"/>
                </a:lnTo>
                <a:lnTo>
                  <a:pt x="11921" y="75086"/>
                </a:lnTo>
                <a:lnTo>
                  <a:pt x="2756" y="112642"/>
                </a:lnTo>
                <a:lnTo>
                  <a:pt x="0" y="147433"/>
                </a:lnTo>
                <a:lnTo>
                  <a:pt x="2756" y="180401"/>
                </a:lnTo>
                <a:lnTo>
                  <a:pt x="11921" y="212452"/>
                </a:lnTo>
                <a:lnTo>
                  <a:pt x="18341" y="227107"/>
                </a:lnTo>
                <a:lnTo>
                  <a:pt x="26586" y="240845"/>
                </a:lnTo>
                <a:lnTo>
                  <a:pt x="34844" y="254583"/>
                </a:lnTo>
                <a:lnTo>
                  <a:pt x="43102" y="266485"/>
                </a:lnTo>
                <a:lnTo>
                  <a:pt x="47684" y="278388"/>
                </a:lnTo>
                <a:lnTo>
                  <a:pt x="50428" y="291208"/>
                </a:lnTo>
                <a:lnTo>
                  <a:pt x="47684" y="304029"/>
                </a:lnTo>
                <a:lnTo>
                  <a:pt x="40345" y="317766"/>
                </a:lnTo>
                <a:lnTo>
                  <a:pt x="33006" y="331504"/>
                </a:lnTo>
                <a:lnTo>
                  <a:pt x="30262" y="343407"/>
                </a:lnTo>
                <a:lnTo>
                  <a:pt x="33006" y="352570"/>
                </a:lnTo>
                <a:lnTo>
                  <a:pt x="38507" y="361720"/>
                </a:lnTo>
                <a:lnTo>
                  <a:pt x="47684" y="369965"/>
                </a:lnTo>
                <a:lnTo>
                  <a:pt x="58686" y="377293"/>
                </a:lnTo>
                <a:lnTo>
                  <a:pt x="71527" y="384620"/>
                </a:lnTo>
                <a:lnTo>
                  <a:pt x="84354" y="391948"/>
                </a:lnTo>
                <a:lnTo>
                  <a:pt x="97194" y="399276"/>
                </a:lnTo>
                <a:close/>
              </a:path>
            </a:pathLst>
          </a:custGeom>
          <a:solidFill>
            <a:srgbClr val="840000"/>
          </a:solidFill>
        </p:spPr>
        <p:txBody>
          <a:bodyPr wrap="square" lIns="0" tIns="0" rIns="0" bIns="0" rtlCol="0">
            <a:noAutofit/>
          </a:bodyPr>
          <a:lstStyle/>
          <a:p>
            <a:endParaRPr/>
          </a:p>
        </p:txBody>
      </p:sp>
      <p:sp>
        <p:nvSpPr>
          <p:cNvPr id="25" name="object 25"/>
          <p:cNvSpPr/>
          <p:nvPr/>
        </p:nvSpPr>
        <p:spPr>
          <a:xfrm>
            <a:off x="7026415" y="875052"/>
            <a:ext cx="366761" cy="402028"/>
          </a:xfrm>
          <a:custGeom>
            <a:avLst/>
            <a:gdLst/>
            <a:ahLst/>
            <a:cxnLst/>
            <a:rect l="l" t="t" r="r" b="b"/>
            <a:pathLst>
              <a:path w="366761" h="402028">
                <a:moveTo>
                  <a:pt x="29343" y="335174"/>
                </a:moveTo>
                <a:lnTo>
                  <a:pt x="32087" y="345242"/>
                </a:lnTo>
                <a:lnTo>
                  <a:pt x="37588" y="353487"/>
                </a:lnTo>
                <a:lnTo>
                  <a:pt x="46765" y="361732"/>
                </a:lnTo>
                <a:lnTo>
                  <a:pt x="57767" y="369060"/>
                </a:lnTo>
                <a:lnTo>
                  <a:pt x="69689" y="376375"/>
                </a:lnTo>
                <a:lnTo>
                  <a:pt x="82529" y="383703"/>
                </a:lnTo>
                <a:lnTo>
                  <a:pt x="94437" y="390113"/>
                </a:lnTo>
                <a:lnTo>
                  <a:pt x="106358" y="395618"/>
                </a:lnTo>
                <a:lnTo>
                  <a:pt x="116454" y="399276"/>
                </a:lnTo>
                <a:lnTo>
                  <a:pt x="127457" y="401111"/>
                </a:lnTo>
                <a:lnTo>
                  <a:pt x="137540" y="402028"/>
                </a:lnTo>
                <a:lnTo>
                  <a:pt x="147623" y="400193"/>
                </a:lnTo>
                <a:lnTo>
                  <a:pt x="157706" y="396523"/>
                </a:lnTo>
                <a:lnTo>
                  <a:pt x="168709" y="391030"/>
                </a:lnTo>
                <a:lnTo>
                  <a:pt x="181549" y="384620"/>
                </a:lnTo>
                <a:lnTo>
                  <a:pt x="195346" y="378210"/>
                </a:lnTo>
                <a:lnTo>
                  <a:pt x="210918" y="371800"/>
                </a:lnTo>
                <a:lnTo>
                  <a:pt x="225596" y="364472"/>
                </a:lnTo>
                <a:lnTo>
                  <a:pt x="240274" y="357145"/>
                </a:lnTo>
                <a:lnTo>
                  <a:pt x="252144" y="349830"/>
                </a:lnTo>
                <a:lnTo>
                  <a:pt x="262227" y="341585"/>
                </a:lnTo>
                <a:lnTo>
                  <a:pt x="268609" y="331504"/>
                </a:lnTo>
                <a:lnTo>
                  <a:pt x="276905" y="301289"/>
                </a:lnTo>
                <a:lnTo>
                  <a:pt x="282394" y="258253"/>
                </a:lnTo>
                <a:lnTo>
                  <a:pt x="287882" y="214287"/>
                </a:lnTo>
                <a:lnTo>
                  <a:pt x="293370" y="180401"/>
                </a:lnTo>
                <a:lnTo>
                  <a:pt x="296178" y="170333"/>
                </a:lnTo>
                <a:lnTo>
                  <a:pt x="299880" y="161170"/>
                </a:lnTo>
                <a:lnTo>
                  <a:pt x="303454" y="152020"/>
                </a:lnTo>
                <a:lnTo>
                  <a:pt x="308049" y="143775"/>
                </a:lnTo>
                <a:lnTo>
                  <a:pt x="312643" y="136447"/>
                </a:lnTo>
                <a:lnTo>
                  <a:pt x="317238" y="130037"/>
                </a:lnTo>
                <a:lnTo>
                  <a:pt x="322727" y="123627"/>
                </a:lnTo>
                <a:lnTo>
                  <a:pt x="328215" y="118135"/>
                </a:lnTo>
                <a:lnTo>
                  <a:pt x="331023" y="116299"/>
                </a:lnTo>
                <a:lnTo>
                  <a:pt x="333703" y="113560"/>
                </a:lnTo>
                <a:lnTo>
                  <a:pt x="336511" y="110807"/>
                </a:lnTo>
                <a:lnTo>
                  <a:pt x="339319" y="108972"/>
                </a:lnTo>
                <a:lnTo>
                  <a:pt x="346595" y="102562"/>
                </a:lnTo>
                <a:lnTo>
                  <a:pt x="351189" y="94329"/>
                </a:lnTo>
                <a:lnTo>
                  <a:pt x="355784" y="84249"/>
                </a:lnTo>
                <a:lnTo>
                  <a:pt x="358465" y="73264"/>
                </a:lnTo>
                <a:lnTo>
                  <a:pt x="360379" y="62278"/>
                </a:lnTo>
                <a:lnTo>
                  <a:pt x="363060" y="50363"/>
                </a:lnTo>
                <a:lnTo>
                  <a:pt x="364974" y="39378"/>
                </a:lnTo>
                <a:lnTo>
                  <a:pt x="366761" y="28393"/>
                </a:lnTo>
                <a:lnTo>
                  <a:pt x="366761" y="20147"/>
                </a:lnTo>
                <a:lnTo>
                  <a:pt x="363060" y="15572"/>
                </a:lnTo>
                <a:lnTo>
                  <a:pt x="354891" y="12820"/>
                </a:lnTo>
                <a:lnTo>
                  <a:pt x="344808" y="12820"/>
                </a:lnTo>
                <a:lnTo>
                  <a:pt x="332810" y="15572"/>
                </a:lnTo>
                <a:lnTo>
                  <a:pt x="319153" y="19230"/>
                </a:lnTo>
                <a:lnTo>
                  <a:pt x="304475" y="23805"/>
                </a:lnTo>
                <a:lnTo>
                  <a:pt x="290690" y="28393"/>
                </a:lnTo>
                <a:lnTo>
                  <a:pt x="277799" y="32968"/>
                </a:lnTo>
                <a:lnTo>
                  <a:pt x="265035" y="37543"/>
                </a:lnTo>
                <a:lnTo>
                  <a:pt x="253037" y="40295"/>
                </a:lnTo>
                <a:lnTo>
                  <a:pt x="240274" y="42131"/>
                </a:lnTo>
                <a:lnTo>
                  <a:pt x="227383" y="42131"/>
                </a:lnTo>
                <a:lnTo>
                  <a:pt x="214619" y="40295"/>
                </a:lnTo>
                <a:lnTo>
                  <a:pt x="199941" y="37543"/>
                </a:lnTo>
                <a:lnTo>
                  <a:pt x="183387" y="32050"/>
                </a:lnTo>
                <a:lnTo>
                  <a:pt x="165045" y="25640"/>
                </a:lnTo>
                <a:lnTo>
                  <a:pt x="146704" y="18312"/>
                </a:lnTo>
                <a:lnTo>
                  <a:pt x="127457" y="10985"/>
                </a:lnTo>
                <a:lnTo>
                  <a:pt x="109115" y="5492"/>
                </a:lnTo>
                <a:lnTo>
                  <a:pt x="91693" y="1835"/>
                </a:lnTo>
                <a:lnTo>
                  <a:pt x="76109" y="0"/>
                </a:lnTo>
                <a:lnTo>
                  <a:pt x="64188" y="917"/>
                </a:lnTo>
                <a:lnTo>
                  <a:pt x="55011" y="5492"/>
                </a:lnTo>
                <a:lnTo>
                  <a:pt x="54104" y="6410"/>
                </a:lnTo>
                <a:lnTo>
                  <a:pt x="50428" y="9162"/>
                </a:lnTo>
                <a:lnTo>
                  <a:pt x="45846" y="13737"/>
                </a:lnTo>
                <a:lnTo>
                  <a:pt x="39426" y="20147"/>
                </a:lnTo>
                <a:lnTo>
                  <a:pt x="32087" y="29310"/>
                </a:lnTo>
                <a:lnTo>
                  <a:pt x="25667" y="41213"/>
                </a:lnTo>
                <a:lnTo>
                  <a:pt x="18341" y="55868"/>
                </a:lnTo>
                <a:lnTo>
                  <a:pt x="11921" y="73264"/>
                </a:lnTo>
                <a:lnTo>
                  <a:pt x="2744" y="110807"/>
                </a:lnTo>
                <a:lnTo>
                  <a:pt x="0" y="144693"/>
                </a:lnTo>
                <a:lnTo>
                  <a:pt x="2744" y="176743"/>
                </a:lnTo>
                <a:lnTo>
                  <a:pt x="11921" y="207876"/>
                </a:lnTo>
                <a:lnTo>
                  <a:pt x="18341" y="222532"/>
                </a:lnTo>
                <a:lnTo>
                  <a:pt x="26586" y="236270"/>
                </a:lnTo>
                <a:lnTo>
                  <a:pt x="34844" y="248172"/>
                </a:lnTo>
                <a:lnTo>
                  <a:pt x="42183" y="260993"/>
                </a:lnTo>
                <a:lnTo>
                  <a:pt x="46765" y="272895"/>
                </a:lnTo>
                <a:lnTo>
                  <a:pt x="48590" y="284798"/>
                </a:lnTo>
                <a:lnTo>
                  <a:pt x="46765" y="297631"/>
                </a:lnTo>
                <a:lnTo>
                  <a:pt x="39426" y="311356"/>
                </a:lnTo>
                <a:lnTo>
                  <a:pt x="32087" y="324176"/>
                </a:lnTo>
                <a:lnTo>
                  <a:pt x="29343" y="335174"/>
                </a:lnTo>
                <a:close/>
              </a:path>
            </a:pathLst>
          </a:custGeom>
          <a:solidFill>
            <a:srgbClr val="750000"/>
          </a:solidFill>
        </p:spPr>
        <p:txBody>
          <a:bodyPr wrap="square" lIns="0" tIns="0" rIns="0" bIns="0" rtlCol="0">
            <a:noAutofit/>
          </a:bodyPr>
          <a:lstStyle/>
          <a:p>
            <a:endParaRPr/>
          </a:p>
        </p:txBody>
      </p:sp>
      <p:sp>
        <p:nvSpPr>
          <p:cNvPr id="26" name="object 26"/>
          <p:cNvSpPr/>
          <p:nvPr/>
        </p:nvSpPr>
        <p:spPr>
          <a:xfrm>
            <a:off x="7034673" y="879627"/>
            <a:ext cx="351228" cy="392866"/>
          </a:xfrm>
          <a:custGeom>
            <a:avLst/>
            <a:gdLst/>
            <a:ahLst/>
            <a:cxnLst/>
            <a:rect l="l" t="t" r="r" b="b"/>
            <a:pathLst>
              <a:path w="351228" h="392866">
                <a:moveTo>
                  <a:pt x="89855" y="380963"/>
                </a:moveTo>
                <a:lnTo>
                  <a:pt x="99938" y="386455"/>
                </a:lnTo>
                <a:lnTo>
                  <a:pt x="110941" y="390126"/>
                </a:lnTo>
                <a:lnTo>
                  <a:pt x="121024" y="391948"/>
                </a:lnTo>
                <a:lnTo>
                  <a:pt x="130201" y="392866"/>
                </a:lnTo>
                <a:lnTo>
                  <a:pt x="140284" y="391043"/>
                </a:lnTo>
                <a:lnTo>
                  <a:pt x="150367" y="387373"/>
                </a:lnTo>
                <a:lnTo>
                  <a:pt x="160450" y="381880"/>
                </a:lnTo>
                <a:lnTo>
                  <a:pt x="172372" y="375470"/>
                </a:lnTo>
                <a:lnTo>
                  <a:pt x="186067" y="369060"/>
                </a:lnTo>
                <a:lnTo>
                  <a:pt x="200745" y="362650"/>
                </a:lnTo>
                <a:lnTo>
                  <a:pt x="215423" y="356240"/>
                </a:lnTo>
                <a:lnTo>
                  <a:pt x="229208" y="349830"/>
                </a:lnTo>
                <a:lnTo>
                  <a:pt x="241206" y="341585"/>
                </a:lnTo>
                <a:lnTo>
                  <a:pt x="251289" y="333339"/>
                </a:lnTo>
                <a:lnTo>
                  <a:pt x="257671" y="324189"/>
                </a:lnTo>
                <a:lnTo>
                  <a:pt x="264946" y="294878"/>
                </a:lnTo>
                <a:lnTo>
                  <a:pt x="270434" y="252760"/>
                </a:lnTo>
                <a:lnTo>
                  <a:pt x="275029" y="209712"/>
                </a:lnTo>
                <a:lnTo>
                  <a:pt x="280517" y="175826"/>
                </a:lnTo>
                <a:lnTo>
                  <a:pt x="284219" y="163923"/>
                </a:lnTo>
                <a:lnTo>
                  <a:pt x="288814" y="152938"/>
                </a:lnTo>
                <a:lnTo>
                  <a:pt x="293409" y="142858"/>
                </a:lnTo>
                <a:lnTo>
                  <a:pt x="298897" y="133708"/>
                </a:lnTo>
                <a:lnTo>
                  <a:pt x="304385" y="124545"/>
                </a:lnTo>
                <a:lnTo>
                  <a:pt x="310895" y="117217"/>
                </a:lnTo>
                <a:lnTo>
                  <a:pt x="317277" y="110807"/>
                </a:lnTo>
                <a:lnTo>
                  <a:pt x="324552" y="105314"/>
                </a:lnTo>
                <a:lnTo>
                  <a:pt x="336550" y="91577"/>
                </a:lnTo>
                <a:lnTo>
                  <a:pt x="343825" y="71429"/>
                </a:lnTo>
                <a:lnTo>
                  <a:pt x="347526" y="49458"/>
                </a:lnTo>
                <a:lnTo>
                  <a:pt x="351228" y="28393"/>
                </a:lnTo>
                <a:lnTo>
                  <a:pt x="351228" y="20147"/>
                </a:lnTo>
                <a:lnTo>
                  <a:pt x="346633" y="15572"/>
                </a:lnTo>
                <a:lnTo>
                  <a:pt x="339230" y="12820"/>
                </a:lnTo>
                <a:lnTo>
                  <a:pt x="330040" y="12820"/>
                </a:lnTo>
                <a:lnTo>
                  <a:pt x="318170" y="15572"/>
                </a:lnTo>
                <a:lnTo>
                  <a:pt x="304385" y="19230"/>
                </a:lnTo>
                <a:lnTo>
                  <a:pt x="291622" y="23818"/>
                </a:lnTo>
                <a:lnTo>
                  <a:pt x="277837" y="28393"/>
                </a:lnTo>
                <a:lnTo>
                  <a:pt x="264946" y="32968"/>
                </a:lnTo>
                <a:lnTo>
                  <a:pt x="253076" y="36638"/>
                </a:lnTo>
                <a:lnTo>
                  <a:pt x="242099" y="39378"/>
                </a:lnTo>
                <a:lnTo>
                  <a:pt x="230101" y="41213"/>
                </a:lnTo>
                <a:lnTo>
                  <a:pt x="218231" y="41213"/>
                </a:lnTo>
                <a:lnTo>
                  <a:pt x="204447" y="40295"/>
                </a:lnTo>
                <a:lnTo>
                  <a:pt x="190662" y="36638"/>
                </a:lnTo>
                <a:lnTo>
                  <a:pt x="175129" y="31145"/>
                </a:lnTo>
                <a:lnTo>
                  <a:pt x="157706" y="24735"/>
                </a:lnTo>
                <a:lnTo>
                  <a:pt x="139365" y="17408"/>
                </a:lnTo>
                <a:lnTo>
                  <a:pt x="121024" y="10997"/>
                </a:lnTo>
                <a:lnTo>
                  <a:pt x="103601" y="5505"/>
                </a:lnTo>
                <a:lnTo>
                  <a:pt x="87098" y="1835"/>
                </a:lnTo>
                <a:lnTo>
                  <a:pt x="72433" y="0"/>
                </a:lnTo>
                <a:lnTo>
                  <a:pt x="60512" y="917"/>
                </a:lnTo>
                <a:lnTo>
                  <a:pt x="51347" y="4587"/>
                </a:lnTo>
                <a:lnTo>
                  <a:pt x="50428" y="5505"/>
                </a:lnTo>
                <a:lnTo>
                  <a:pt x="46752" y="8245"/>
                </a:lnTo>
                <a:lnTo>
                  <a:pt x="36669" y="19230"/>
                </a:lnTo>
                <a:lnTo>
                  <a:pt x="30249" y="28393"/>
                </a:lnTo>
                <a:lnTo>
                  <a:pt x="23829" y="39378"/>
                </a:lnTo>
                <a:lnTo>
                  <a:pt x="16503" y="54033"/>
                </a:lnTo>
                <a:lnTo>
                  <a:pt x="11002" y="71429"/>
                </a:lnTo>
                <a:lnTo>
                  <a:pt x="2744" y="108067"/>
                </a:lnTo>
                <a:lnTo>
                  <a:pt x="0" y="141035"/>
                </a:lnTo>
                <a:lnTo>
                  <a:pt x="2744" y="173086"/>
                </a:lnTo>
                <a:lnTo>
                  <a:pt x="11002" y="203301"/>
                </a:lnTo>
                <a:lnTo>
                  <a:pt x="17409" y="217957"/>
                </a:lnTo>
                <a:lnTo>
                  <a:pt x="24748" y="230777"/>
                </a:lnTo>
                <a:lnTo>
                  <a:pt x="33006" y="243597"/>
                </a:lnTo>
                <a:lnTo>
                  <a:pt x="39426" y="254583"/>
                </a:lnTo>
                <a:lnTo>
                  <a:pt x="44008" y="266498"/>
                </a:lnTo>
                <a:lnTo>
                  <a:pt x="45846" y="278401"/>
                </a:lnTo>
                <a:lnTo>
                  <a:pt x="44008" y="291221"/>
                </a:lnTo>
                <a:lnTo>
                  <a:pt x="36669" y="304041"/>
                </a:lnTo>
                <a:lnTo>
                  <a:pt x="29330" y="316862"/>
                </a:lnTo>
                <a:lnTo>
                  <a:pt x="27505" y="327847"/>
                </a:lnTo>
                <a:lnTo>
                  <a:pt x="30249" y="337009"/>
                </a:lnTo>
                <a:lnTo>
                  <a:pt x="35750" y="345255"/>
                </a:lnTo>
                <a:lnTo>
                  <a:pt x="44008" y="353487"/>
                </a:lnTo>
                <a:lnTo>
                  <a:pt x="54092" y="359897"/>
                </a:lnTo>
                <a:lnTo>
                  <a:pt x="66013" y="367225"/>
                </a:lnTo>
                <a:lnTo>
                  <a:pt x="77934" y="374553"/>
                </a:lnTo>
                <a:lnTo>
                  <a:pt x="89855" y="380963"/>
                </a:lnTo>
                <a:close/>
              </a:path>
            </a:pathLst>
          </a:custGeom>
          <a:solidFill>
            <a:srgbClr val="660000"/>
          </a:solidFill>
        </p:spPr>
        <p:txBody>
          <a:bodyPr wrap="square" lIns="0" tIns="0" rIns="0" bIns="0" rtlCol="0">
            <a:noAutofit/>
          </a:bodyPr>
          <a:lstStyle/>
          <a:p>
            <a:endParaRPr/>
          </a:p>
        </p:txBody>
      </p:sp>
      <p:sp>
        <p:nvSpPr>
          <p:cNvPr id="27" name="object 27"/>
          <p:cNvSpPr/>
          <p:nvPr/>
        </p:nvSpPr>
        <p:spPr>
          <a:xfrm>
            <a:off x="7010831" y="796296"/>
            <a:ext cx="466713" cy="117217"/>
          </a:xfrm>
          <a:custGeom>
            <a:avLst/>
            <a:gdLst/>
            <a:ahLst/>
            <a:cxnLst/>
            <a:rect l="l" t="t" r="r" b="b"/>
            <a:pathLst>
              <a:path w="466713" h="117217">
                <a:moveTo>
                  <a:pt x="285214" y="116299"/>
                </a:moveTo>
                <a:lnTo>
                  <a:pt x="292490" y="108972"/>
                </a:lnTo>
                <a:lnTo>
                  <a:pt x="296191" y="100739"/>
                </a:lnTo>
                <a:lnTo>
                  <a:pt x="297085" y="97069"/>
                </a:lnTo>
                <a:lnTo>
                  <a:pt x="466713" y="28393"/>
                </a:lnTo>
                <a:lnTo>
                  <a:pt x="407107" y="8245"/>
                </a:lnTo>
                <a:lnTo>
                  <a:pt x="378644" y="12820"/>
                </a:lnTo>
                <a:lnTo>
                  <a:pt x="352989" y="21983"/>
                </a:lnTo>
                <a:lnTo>
                  <a:pt x="330142" y="34803"/>
                </a:lnTo>
                <a:lnTo>
                  <a:pt x="309976" y="48541"/>
                </a:lnTo>
                <a:lnTo>
                  <a:pt x="293383" y="63183"/>
                </a:lnTo>
                <a:lnTo>
                  <a:pt x="279598" y="76004"/>
                </a:lnTo>
                <a:lnTo>
                  <a:pt x="270536" y="86084"/>
                </a:lnTo>
                <a:lnTo>
                  <a:pt x="265048" y="91577"/>
                </a:lnTo>
                <a:lnTo>
                  <a:pt x="260453" y="94329"/>
                </a:lnTo>
                <a:lnTo>
                  <a:pt x="257645" y="91577"/>
                </a:lnTo>
                <a:lnTo>
                  <a:pt x="256752" y="86084"/>
                </a:lnTo>
                <a:lnTo>
                  <a:pt x="256752" y="83331"/>
                </a:lnTo>
                <a:lnTo>
                  <a:pt x="253944" y="73264"/>
                </a:lnTo>
                <a:lnTo>
                  <a:pt x="248455" y="64101"/>
                </a:lnTo>
                <a:lnTo>
                  <a:pt x="239266" y="55868"/>
                </a:lnTo>
                <a:lnTo>
                  <a:pt x="228289" y="47623"/>
                </a:lnTo>
                <a:lnTo>
                  <a:pt x="215525" y="40295"/>
                </a:lnTo>
                <a:lnTo>
                  <a:pt x="201715" y="33885"/>
                </a:lnTo>
                <a:lnTo>
                  <a:pt x="186131" y="27475"/>
                </a:lnTo>
                <a:lnTo>
                  <a:pt x="170546" y="21983"/>
                </a:lnTo>
                <a:lnTo>
                  <a:pt x="154962" y="16490"/>
                </a:lnTo>
                <a:lnTo>
                  <a:pt x="140284" y="11902"/>
                </a:lnTo>
                <a:lnTo>
                  <a:pt x="126538" y="8245"/>
                </a:lnTo>
                <a:lnTo>
                  <a:pt x="113697" y="5492"/>
                </a:lnTo>
                <a:lnTo>
                  <a:pt x="103614" y="2752"/>
                </a:lnTo>
                <a:lnTo>
                  <a:pt x="95356" y="1835"/>
                </a:lnTo>
                <a:lnTo>
                  <a:pt x="89855" y="0"/>
                </a:lnTo>
                <a:lnTo>
                  <a:pt x="88017" y="0"/>
                </a:lnTo>
                <a:lnTo>
                  <a:pt x="74271" y="14655"/>
                </a:lnTo>
                <a:lnTo>
                  <a:pt x="44008" y="10080"/>
                </a:lnTo>
                <a:lnTo>
                  <a:pt x="0" y="25640"/>
                </a:lnTo>
                <a:lnTo>
                  <a:pt x="238372" y="98904"/>
                </a:lnTo>
                <a:lnTo>
                  <a:pt x="241180" y="100739"/>
                </a:lnTo>
                <a:lnTo>
                  <a:pt x="244754" y="103479"/>
                </a:lnTo>
                <a:lnTo>
                  <a:pt x="249349" y="106232"/>
                </a:lnTo>
                <a:lnTo>
                  <a:pt x="254965" y="108972"/>
                </a:lnTo>
                <a:lnTo>
                  <a:pt x="260453" y="112642"/>
                </a:lnTo>
                <a:lnTo>
                  <a:pt x="267728" y="115382"/>
                </a:lnTo>
                <a:lnTo>
                  <a:pt x="274110" y="117217"/>
                </a:lnTo>
                <a:lnTo>
                  <a:pt x="285214" y="116299"/>
                </a:lnTo>
                <a:close/>
              </a:path>
            </a:pathLst>
          </a:custGeom>
          <a:solidFill>
            <a:srgbClr val="FFFFFF"/>
          </a:solidFill>
        </p:spPr>
        <p:txBody>
          <a:bodyPr wrap="square" lIns="0" tIns="0" rIns="0" bIns="0" rtlCol="0">
            <a:noAutofit/>
          </a:bodyPr>
          <a:lstStyle/>
          <a:p>
            <a:endParaRPr/>
          </a:p>
        </p:txBody>
      </p:sp>
      <p:sp>
        <p:nvSpPr>
          <p:cNvPr id="28" name="object 28"/>
          <p:cNvSpPr/>
          <p:nvPr/>
        </p:nvSpPr>
        <p:spPr>
          <a:xfrm>
            <a:off x="6714652" y="1515174"/>
            <a:ext cx="856449" cy="318688"/>
          </a:xfrm>
          <a:custGeom>
            <a:avLst/>
            <a:gdLst/>
            <a:ahLst/>
            <a:cxnLst/>
            <a:rect l="l" t="t" r="r" b="b"/>
            <a:pathLst>
              <a:path w="856449" h="318688">
                <a:moveTo>
                  <a:pt x="0" y="75099"/>
                </a:moveTo>
                <a:lnTo>
                  <a:pt x="0" y="86084"/>
                </a:lnTo>
                <a:lnTo>
                  <a:pt x="2756" y="98904"/>
                </a:lnTo>
                <a:lnTo>
                  <a:pt x="8258" y="111724"/>
                </a:lnTo>
                <a:lnTo>
                  <a:pt x="15597" y="125462"/>
                </a:lnTo>
                <a:lnTo>
                  <a:pt x="26599" y="141035"/>
                </a:lnTo>
                <a:lnTo>
                  <a:pt x="38520" y="156595"/>
                </a:lnTo>
                <a:lnTo>
                  <a:pt x="52266" y="172168"/>
                </a:lnTo>
                <a:lnTo>
                  <a:pt x="67863" y="188646"/>
                </a:lnTo>
                <a:lnTo>
                  <a:pt x="85286" y="206054"/>
                </a:lnTo>
                <a:lnTo>
                  <a:pt x="103614" y="222532"/>
                </a:lnTo>
                <a:lnTo>
                  <a:pt x="123793" y="238105"/>
                </a:lnTo>
                <a:lnTo>
                  <a:pt x="144879" y="250925"/>
                </a:lnTo>
                <a:lnTo>
                  <a:pt x="166883" y="262827"/>
                </a:lnTo>
                <a:lnTo>
                  <a:pt x="189807" y="273816"/>
                </a:lnTo>
                <a:lnTo>
                  <a:pt x="211811" y="282973"/>
                </a:lnTo>
                <a:lnTo>
                  <a:pt x="233828" y="290300"/>
                </a:lnTo>
                <a:lnTo>
                  <a:pt x="254914" y="297626"/>
                </a:lnTo>
                <a:lnTo>
                  <a:pt x="275080" y="303120"/>
                </a:lnTo>
                <a:lnTo>
                  <a:pt x="293421" y="307699"/>
                </a:lnTo>
                <a:lnTo>
                  <a:pt x="310844" y="311363"/>
                </a:lnTo>
                <a:lnTo>
                  <a:pt x="325522" y="314109"/>
                </a:lnTo>
                <a:lnTo>
                  <a:pt x="337430" y="315941"/>
                </a:lnTo>
                <a:lnTo>
                  <a:pt x="346607" y="317773"/>
                </a:lnTo>
                <a:lnTo>
                  <a:pt x="352108" y="318688"/>
                </a:lnTo>
                <a:lnTo>
                  <a:pt x="353946" y="318688"/>
                </a:lnTo>
                <a:lnTo>
                  <a:pt x="444721" y="317773"/>
                </a:lnTo>
                <a:lnTo>
                  <a:pt x="523574" y="313194"/>
                </a:lnTo>
                <a:lnTo>
                  <a:pt x="593263" y="304951"/>
                </a:lnTo>
                <a:lnTo>
                  <a:pt x="652869" y="293047"/>
                </a:lnTo>
                <a:lnTo>
                  <a:pt x="703286" y="278394"/>
                </a:lnTo>
                <a:lnTo>
                  <a:pt x="745533" y="261910"/>
                </a:lnTo>
                <a:lnTo>
                  <a:pt x="780378" y="243597"/>
                </a:lnTo>
                <a:lnTo>
                  <a:pt x="807819" y="224367"/>
                </a:lnTo>
                <a:lnTo>
                  <a:pt x="827986" y="204219"/>
                </a:lnTo>
                <a:lnTo>
                  <a:pt x="842664" y="184071"/>
                </a:lnTo>
                <a:lnTo>
                  <a:pt x="851854" y="163923"/>
                </a:lnTo>
                <a:lnTo>
                  <a:pt x="856449" y="144693"/>
                </a:lnTo>
                <a:lnTo>
                  <a:pt x="856449" y="127297"/>
                </a:lnTo>
                <a:lnTo>
                  <a:pt x="845472" y="97069"/>
                </a:lnTo>
                <a:lnTo>
                  <a:pt x="825305" y="76921"/>
                </a:lnTo>
                <a:lnTo>
                  <a:pt x="811521" y="66854"/>
                </a:lnTo>
                <a:lnTo>
                  <a:pt x="796843" y="57691"/>
                </a:lnTo>
                <a:lnTo>
                  <a:pt x="780378" y="49458"/>
                </a:lnTo>
                <a:lnTo>
                  <a:pt x="762891" y="41213"/>
                </a:lnTo>
                <a:lnTo>
                  <a:pt x="744512" y="32968"/>
                </a:lnTo>
                <a:lnTo>
                  <a:pt x="726260" y="25640"/>
                </a:lnTo>
                <a:lnTo>
                  <a:pt x="708774" y="18312"/>
                </a:lnTo>
                <a:lnTo>
                  <a:pt x="690394" y="12820"/>
                </a:lnTo>
                <a:lnTo>
                  <a:pt x="673036" y="8245"/>
                </a:lnTo>
                <a:lnTo>
                  <a:pt x="657464" y="3670"/>
                </a:lnTo>
                <a:lnTo>
                  <a:pt x="642786" y="917"/>
                </a:lnTo>
                <a:lnTo>
                  <a:pt x="629895" y="0"/>
                </a:lnTo>
                <a:lnTo>
                  <a:pt x="618918" y="0"/>
                </a:lnTo>
                <a:lnTo>
                  <a:pt x="610622" y="917"/>
                </a:lnTo>
                <a:lnTo>
                  <a:pt x="605134" y="3670"/>
                </a:lnTo>
                <a:lnTo>
                  <a:pt x="598752" y="12820"/>
                </a:lnTo>
                <a:lnTo>
                  <a:pt x="594157" y="23805"/>
                </a:lnTo>
                <a:lnTo>
                  <a:pt x="590455" y="37543"/>
                </a:lnTo>
                <a:lnTo>
                  <a:pt x="584967" y="50363"/>
                </a:lnTo>
                <a:lnTo>
                  <a:pt x="574884" y="63183"/>
                </a:lnTo>
                <a:lnTo>
                  <a:pt x="558419" y="74181"/>
                </a:lnTo>
                <a:lnTo>
                  <a:pt x="533658" y="82426"/>
                </a:lnTo>
                <a:lnTo>
                  <a:pt x="498813" y="86084"/>
                </a:lnTo>
                <a:lnTo>
                  <a:pt x="478647" y="86084"/>
                </a:lnTo>
                <a:lnTo>
                  <a:pt x="457548" y="84249"/>
                </a:lnTo>
                <a:lnTo>
                  <a:pt x="435544" y="80591"/>
                </a:lnTo>
                <a:lnTo>
                  <a:pt x="414458" y="76921"/>
                </a:lnTo>
                <a:lnTo>
                  <a:pt x="391535" y="71429"/>
                </a:lnTo>
                <a:lnTo>
                  <a:pt x="368612" y="65936"/>
                </a:lnTo>
                <a:lnTo>
                  <a:pt x="344769" y="59526"/>
                </a:lnTo>
                <a:lnTo>
                  <a:pt x="320927" y="54033"/>
                </a:lnTo>
                <a:lnTo>
                  <a:pt x="296178" y="47623"/>
                </a:lnTo>
                <a:lnTo>
                  <a:pt x="270498" y="42131"/>
                </a:lnTo>
                <a:lnTo>
                  <a:pt x="244830" y="36638"/>
                </a:lnTo>
                <a:lnTo>
                  <a:pt x="218231" y="32050"/>
                </a:lnTo>
                <a:lnTo>
                  <a:pt x="190726" y="28393"/>
                </a:lnTo>
                <a:lnTo>
                  <a:pt x="163220" y="26558"/>
                </a:lnTo>
                <a:lnTo>
                  <a:pt x="133877" y="26558"/>
                </a:lnTo>
                <a:lnTo>
                  <a:pt x="104533" y="27475"/>
                </a:lnTo>
                <a:lnTo>
                  <a:pt x="77028" y="30215"/>
                </a:lnTo>
                <a:lnTo>
                  <a:pt x="54104" y="34803"/>
                </a:lnTo>
                <a:lnTo>
                  <a:pt x="35763" y="40295"/>
                </a:lnTo>
                <a:lnTo>
                  <a:pt x="21098" y="46706"/>
                </a:lnTo>
                <a:lnTo>
                  <a:pt x="11014" y="54951"/>
                </a:lnTo>
                <a:lnTo>
                  <a:pt x="3675" y="64101"/>
                </a:lnTo>
                <a:lnTo>
                  <a:pt x="0" y="75099"/>
                </a:lnTo>
                <a:close/>
              </a:path>
            </a:pathLst>
          </a:custGeom>
          <a:solidFill>
            <a:srgbClr val="FFFFFF"/>
          </a:solidFill>
        </p:spPr>
        <p:txBody>
          <a:bodyPr wrap="square" lIns="0" tIns="0" rIns="0" bIns="0" rtlCol="0">
            <a:noAutofit/>
          </a:bodyPr>
          <a:lstStyle/>
          <a:p>
            <a:endParaRPr/>
          </a:p>
        </p:txBody>
      </p:sp>
      <p:sp>
        <p:nvSpPr>
          <p:cNvPr id="29" name="object 29"/>
          <p:cNvSpPr/>
          <p:nvPr/>
        </p:nvSpPr>
        <p:spPr>
          <a:xfrm>
            <a:off x="6733912" y="1526159"/>
            <a:ext cx="829785" cy="298545"/>
          </a:xfrm>
          <a:custGeom>
            <a:avLst/>
            <a:gdLst/>
            <a:ahLst/>
            <a:cxnLst/>
            <a:rect l="l" t="t" r="r" b="b"/>
            <a:pathLst>
              <a:path w="829785" h="298545">
                <a:moveTo>
                  <a:pt x="0" y="69606"/>
                </a:moveTo>
                <a:lnTo>
                  <a:pt x="0" y="80591"/>
                </a:lnTo>
                <a:lnTo>
                  <a:pt x="1837" y="92494"/>
                </a:lnTo>
                <a:lnTo>
                  <a:pt x="6420" y="104397"/>
                </a:lnTo>
                <a:lnTo>
                  <a:pt x="13759" y="117217"/>
                </a:lnTo>
                <a:lnTo>
                  <a:pt x="23842" y="131872"/>
                </a:lnTo>
                <a:lnTo>
                  <a:pt x="35763" y="145610"/>
                </a:lnTo>
                <a:lnTo>
                  <a:pt x="48603" y="161183"/>
                </a:lnTo>
                <a:lnTo>
                  <a:pt x="64188" y="176743"/>
                </a:lnTo>
                <a:lnTo>
                  <a:pt x="80691" y="193234"/>
                </a:lnTo>
                <a:lnTo>
                  <a:pt x="99032" y="208794"/>
                </a:lnTo>
                <a:lnTo>
                  <a:pt x="118280" y="222532"/>
                </a:lnTo>
                <a:lnTo>
                  <a:pt x="138459" y="235352"/>
                </a:lnTo>
                <a:lnTo>
                  <a:pt x="160463" y="246346"/>
                </a:lnTo>
                <a:lnTo>
                  <a:pt x="181549" y="256420"/>
                </a:lnTo>
                <a:lnTo>
                  <a:pt x="203566" y="264662"/>
                </a:lnTo>
                <a:lnTo>
                  <a:pt x="224651" y="271988"/>
                </a:lnTo>
                <a:lnTo>
                  <a:pt x="245737" y="278398"/>
                </a:lnTo>
                <a:lnTo>
                  <a:pt x="264997" y="283893"/>
                </a:lnTo>
                <a:lnTo>
                  <a:pt x="283338" y="288472"/>
                </a:lnTo>
                <a:lnTo>
                  <a:pt x="299842" y="291220"/>
                </a:lnTo>
                <a:lnTo>
                  <a:pt x="314507" y="293966"/>
                </a:lnTo>
                <a:lnTo>
                  <a:pt x="325509" y="296714"/>
                </a:lnTo>
                <a:lnTo>
                  <a:pt x="334686" y="297630"/>
                </a:lnTo>
                <a:lnTo>
                  <a:pt x="340187" y="298545"/>
                </a:lnTo>
                <a:lnTo>
                  <a:pt x="342012" y="298545"/>
                </a:lnTo>
                <a:lnTo>
                  <a:pt x="430043" y="297630"/>
                </a:lnTo>
                <a:lnTo>
                  <a:pt x="507122" y="293051"/>
                </a:lnTo>
                <a:lnTo>
                  <a:pt x="574003" y="284810"/>
                </a:lnTo>
                <a:lnTo>
                  <a:pt x="632716" y="273819"/>
                </a:lnTo>
                <a:lnTo>
                  <a:pt x="681345" y="260999"/>
                </a:lnTo>
                <a:lnTo>
                  <a:pt x="722571" y="245431"/>
                </a:lnTo>
                <a:lnTo>
                  <a:pt x="756522" y="228037"/>
                </a:lnTo>
                <a:lnTo>
                  <a:pt x="783071" y="209712"/>
                </a:lnTo>
                <a:lnTo>
                  <a:pt x="802344" y="190481"/>
                </a:lnTo>
                <a:lnTo>
                  <a:pt x="817022" y="172168"/>
                </a:lnTo>
                <a:lnTo>
                  <a:pt x="825190" y="152938"/>
                </a:lnTo>
                <a:lnTo>
                  <a:pt x="829785" y="134625"/>
                </a:lnTo>
                <a:lnTo>
                  <a:pt x="829785" y="118135"/>
                </a:lnTo>
                <a:lnTo>
                  <a:pt x="826212" y="103492"/>
                </a:lnTo>
                <a:lnTo>
                  <a:pt x="819702" y="89754"/>
                </a:lnTo>
                <a:lnTo>
                  <a:pt x="810512" y="79674"/>
                </a:lnTo>
                <a:lnTo>
                  <a:pt x="802344" y="73264"/>
                </a:lnTo>
                <a:lnTo>
                  <a:pt x="793154" y="65936"/>
                </a:lnTo>
                <a:lnTo>
                  <a:pt x="783071" y="59526"/>
                </a:lnTo>
                <a:lnTo>
                  <a:pt x="771201" y="53116"/>
                </a:lnTo>
                <a:lnTo>
                  <a:pt x="759203" y="46706"/>
                </a:lnTo>
                <a:lnTo>
                  <a:pt x="747333" y="41213"/>
                </a:lnTo>
                <a:lnTo>
                  <a:pt x="734441" y="34803"/>
                </a:lnTo>
                <a:lnTo>
                  <a:pt x="721678" y="29310"/>
                </a:lnTo>
                <a:lnTo>
                  <a:pt x="707893" y="24735"/>
                </a:lnTo>
                <a:lnTo>
                  <a:pt x="695002" y="19230"/>
                </a:lnTo>
                <a:lnTo>
                  <a:pt x="681345" y="15572"/>
                </a:lnTo>
                <a:lnTo>
                  <a:pt x="668454" y="10997"/>
                </a:lnTo>
                <a:lnTo>
                  <a:pt x="656584" y="8245"/>
                </a:lnTo>
                <a:lnTo>
                  <a:pt x="644586" y="4587"/>
                </a:lnTo>
                <a:lnTo>
                  <a:pt x="633609" y="2752"/>
                </a:lnTo>
                <a:lnTo>
                  <a:pt x="623526" y="917"/>
                </a:lnTo>
                <a:lnTo>
                  <a:pt x="617144" y="0"/>
                </a:lnTo>
                <a:lnTo>
                  <a:pt x="601445" y="0"/>
                </a:lnTo>
                <a:lnTo>
                  <a:pt x="596978" y="917"/>
                </a:lnTo>
                <a:lnTo>
                  <a:pt x="593276" y="1835"/>
                </a:lnTo>
                <a:lnTo>
                  <a:pt x="590468" y="2752"/>
                </a:lnTo>
                <a:lnTo>
                  <a:pt x="587788" y="4587"/>
                </a:lnTo>
                <a:lnTo>
                  <a:pt x="581278" y="12820"/>
                </a:lnTo>
                <a:lnTo>
                  <a:pt x="576811" y="22900"/>
                </a:lnTo>
                <a:lnTo>
                  <a:pt x="572216" y="34803"/>
                </a:lnTo>
                <a:lnTo>
                  <a:pt x="565707" y="47623"/>
                </a:lnTo>
                <a:lnTo>
                  <a:pt x="555624" y="58608"/>
                </a:lnTo>
                <a:lnTo>
                  <a:pt x="540052" y="68689"/>
                </a:lnTo>
                <a:lnTo>
                  <a:pt x="516184" y="76016"/>
                </a:lnTo>
                <a:lnTo>
                  <a:pt x="483254" y="79674"/>
                </a:lnTo>
                <a:lnTo>
                  <a:pt x="463049" y="79674"/>
                </a:lnTo>
                <a:lnTo>
                  <a:pt x="442883" y="77851"/>
                </a:lnTo>
                <a:lnTo>
                  <a:pt x="421785" y="75099"/>
                </a:lnTo>
                <a:lnTo>
                  <a:pt x="400699" y="71441"/>
                </a:lnTo>
                <a:lnTo>
                  <a:pt x="379614" y="66854"/>
                </a:lnTo>
                <a:lnTo>
                  <a:pt x="357609" y="61361"/>
                </a:lnTo>
                <a:lnTo>
                  <a:pt x="334686" y="55868"/>
                </a:lnTo>
                <a:lnTo>
                  <a:pt x="311763" y="49458"/>
                </a:lnTo>
                <a:lnTo>
                  <a:pt x="287920" y="43966"/>
                </a:lnTo>
                <a:lnTo>
                  <a:pt x="264078" y="38473"/>
                </a:lnTo>
                <a:lnTo>
                  <a:pt x="239317" y="33885"/>
                </a:lnTo>
                <a:lnTo>
                  <a:pt x="213649" y="30228"/>
                </a:lnTo>
                <a:lnTo>
                  <a:pt x="187050" y="26558"/>
                </a:lnTo>
                <a:lnTo>
                  <a:pt x="160463" y="24735"/>
                </a:lnTo>
                <a:lnTo>
                  <a:pt x="132039" y="24735"/>
                </a:lnTo>
                <a:lnTo>
                  <a:pt x="103614" y="25653"/>
                </a:lnTo>
                <a:lnTo>
                  <a:pt x="77028" y="28393"/>
                </a:lnTo>
                <a:lnTo>
                  <a:pt x="54104" y="32063"/>
                </a:lnTo>
                <a:lnTo>
                  <a:pt x="35763" y="37556"/>
                </a:lnTo>
                <a:lnTo>
                  <a:pt x="22004" y="43966"/>
                </a:lnTo>
                <a:lnTo>
                  <a:pt x="11002" y="51293"/>
                </a:lnTo>
                <a:lnTo>
                  <a:pt x="3663" y="60443"/>
                </a:lnTo>
                <a:lnTo>
                  <a:pt x="0" y="69606"/>
                </a:lnTo>
                <a:close/>
              </a:path>
            </a:pathLst>
          </a:custGeom>
          <a:solidFill>
            <a:srgbClr val="F4DBE1"/>
          </a:solidFill>
        </p:spPr>
        <p:txBody>
          <a:bodyPr wrap="square" lIns="0" tIns="0" rIns="0" bIns="0" rtlCol="0">
            <a:noAutofit/>
          </a:bodyPr>
          <a:lstStyle/>
          <a:p>
            <a:endParaRPr/>
          </a:p>
        </p:txBody>
      </p:sp>
      <p:sp>
        <p:nvSpPr>
          <p:cNvPr id="30" name="object 30"/>
          <p:cNvSpPr/>
          <p:nvPr/>
        </p:nvSpPr>
        <p:spPr>
          <a:xfrm>
            <a:off x="6753172" y="1537157"/>
            <a:ext cx="804143" cy="278389"/>
          </a:xfrm>
          <a:custGeom>
            <a:avLst/>
            <a:gdLst/>
            <a:ahLst/>
            <a:cxnLst/>
            <a:rect l="l" t="t" r="r" b="b"/>
            <a:pathLst>
              <a:path w="804143" h="278389">
                <a:moveTo>
                  <a:pt x="1825" y="85166"/>
                </a:moveTo>
                <a:lnTo>
                  <a:pt x="5501" y="97069"/>
                </a:lnTo>
                <a:lnTo>
                  <a:pt x="12827" y="108972"/>
                </a:lnTo>
                <a:lnTo>
                  <a:pt x="22004" y="121792"/>
                </a:lnTo>
                <a:lnTo>
                  <a:pt x="33006" y="135530"/>
                </a:lnTo>
                <a:lnTo>
                  <a:pt x="45846" y="150185"/>
                </a:lnTo>
                <a:lnTo>
                  <a:pt x="60512" y="164841"/>
                </a:lnTo>
                <a:lnTo>
                  <a:pt x="76096" y="179483"/>
                </a:lnTo>
                <a:lnTo>
                  <a:pt x="93518" y="194139"/>
                </a:lnTo>
                <a:lnTo>
                  <a:pt x="112778" y="206959"/>
                </a:lnTo>
                <a:lnTo>
                  <a:pt x="132039" y="218862"/>
                </a:lnTo>
                <a:lnTo>
                  <a:pt x="153124" y="228942"/>
                </a:lnTo>
                <a:lnTo>
                  <a:pt x="174210" y="238096"/>
                </a:lnTo>
                <a:lnTo>
                  <a:pt x="195308" y="246339"/>
                </a:lnTo>
                <a:lnTo>
                  <a:pt x="216393" y="253664"/>
                </a:lnTo>
                <a:lnTo>
                  <a:pt x="235653" y="259159"/>
                </a:lnTo>
                <a:lnTo>
                  <a:pt x="254901" y="264654"/>
                </a:lnTo>
                <a:lnTo>
                  <a:pt x="272323" y="268317"/>
                </a:lnTo>
                <a:lnTo>
                  <a:pt x="288827" y="271979"/>
                </a:lnTo>
                <a:lnTo>
                  <a:pt x="302586" y="274727"/>
                </a:lnTo>
                <a:lnTo>
                  <a:pt x="313588" y="276558"/>
                </a:lnTo>
                <a:lnTo>
                  <a:pt x="321833" y="277474"/>
                </a:lnTo>
                <a:lnTo>
                  <a:pt x="327347" y="278389"/>
                </a:lnTo>
                <a:lnTo>
                  <a:pt x="329172" y="278389"/>
                </a:lnTo>
                <a:lnTo>
                  <a:pt x="414446" y="277474"/>
                </a:lnTo>
                <a:lnTo>
                  <a:pt x="489649" y="273812"/>
                </a:lnTo>
                <a:lnTo>
                  <a:pt x="554743" y="266485"/>
                </a:lnTo>
                <a:lnTo>
                  <a:pt x="611541" y="255496"/>
                </a:lnTo>
                <a:lnTo>
                  <a:pt x="659277" y="242675"/>
                </a:lnTo>
                <a:lnTo>
                  <a:pt x="699610" y="228942"/>
                </a:lnTo>
                <a:lnTo>
                  <a:pt x="731646" y="212452"/>
                </a:lnTo>
                <a:lnTo>
                  <a:pt x="758322" y="195056"/>
                </a:lnTo>
                <a:lnTo>
                  <a:pt x="777595" y="177661"/>
                </a:lnTo>
                <a:lnTo>
                  <a:pt x="791252" y="160253"/>
                </a:lnTo>
                <a:lnTo>
                  <a:pt x="799548" y="142858"/>
                </a:lnTo>
                <a:lnTo>
                  <a:pt x="804143" y="125462"/>
                </a:lnTo>
                <a:lnTo>
                  <a:pt x="804143" y="109889"/>
                </a:lnTo>
                <a:lnTo>
                  <a:pt x="794060" y="84249"/>
                </a:lnTo>
                <a:lnTo>
                  <a:pt x="777595" y="67758"/>
                </a:lnTo>
                <a:lnTo>
                  <a:pt x="758322" y="54938"/>
                </a:lnTo>
                <a:lnTo>
                  <a:pt x="735348" y="43035"/>
                </a:lnTo>
                <a:lnTo>
                  <a:pt x="723478" y="37543"/>
                </a:lnTo>
                <a:lnTo>
                  <a:pt x="710586" y="32050"/>
                </a:lnTo>
                <a:lnTo>
                  <a:pt x="697823" y="26558"/>
                </a:lnTo>
                <a:lnTo>
                  <a:pt x="684932" y="21970"/>
                </a:lnTo>
                <a:lnTo>
                  <a:pt x="672168" y="17395"/>
                </a:lnTo>
                <a:lnTo>
                  <a:pt x="659277" y="13737"/>
                </a:lnTo>
                <a:lnTo>
                  <a:pt x="647407" y="10067"/>
                </a:lnTo>
                <a:lnTo>
                  <a:pt x="635409" y="6410"/>
                </a:lnTo>
                <a:lnTo>
                  <a:pt x="624432" y="4575"/>
                </a:lnTo>
                <a:lnTo>
                  <a:pt x="614349" y="1822"/>
                </a:lnTo>
                <a:lnTo>
                  <a:pt x="605159" y="917"/>
                </a:lnTo>
                <a:lnTo>
                  <a:pt x="598777" y="0"/>
                </a:lnTo>
                <a:lnTo>
                  <a:pt x="584099" y="0"/>
                </a:lnTo>
                <a:lnTo>
                  <a:pt x="579504" y="917"/>
                </a:lnTo>
                <a:lnTo>
                  <a:pt x="575803" y="1822"/>
                </a:lnTo>
                <a:lnTo>
                  <a:pt x="573123" y="2739"/>
                </a:lnTo>
                <a:lnTo>
                  <a:pt x="570315" y="4575"/>
                </a:lnTo>
                <a:lnTo>
                  <a:pt x="563933" y="11902"/>
                </a:lnTo>
                <a:lnTo>
                  <a:pt x="559338" y="21970"/>
                </a:lnTo>
                <a:lnTo>
                  <a:pt x="553850" y="32968"/>
                </a:lnTo>
                <a:lnTo>
                  <a:pt x="547468" y="43953"/>
                </a:lnTo>
                <a:lnTo>
                  <a:pt x="536363" y="54938"/>
                </a:lnTo>
                <a:lnTo>
                  <a:pt x="520792" y="64101"/>
                </a:lnTo>
                <a:lnTo>
                  <a:pt x="497945" y="70511"/>
                </a:lnTo>
                <a:lnTo>
                  <a:pt x="466674" y="74168"/>
                </a:lnTo>
                <a:lnTo>
                  <a:pt x="447465" y="74168"/>
                </a:lnTo>
                <a:lnTo>
                  <a:pt x="428205" y="72346"/>
                </a:lnTo>
                <a:lnTo>
                  <a:pt x="408026" y="69593"/>
                </a:lnTo>
                <a:lnTo>
                  <a:pt x="387859" y="65936"/>
                </a:lnTo>
                <a:lnTo>
                  <a:pt x="366774" y="61348"/>
                </a:lnTo>
                <a:lnTo>
                  <a:pt x="345676" y="56773"/>
                </a:lnTo>
                <a:lnTo>
                  <a:pt x="324590" y="51281"/>
                </a:lnTo>
                <a:lnTo>
                  <a:pt x="302586" y="45788"/>
                </a:lnTo>
                <a:lnTo>
                  <a:pt x="279662" y="41200"/>
                </a:lnTo>
                <a:lnTo>
                  <a:pt x="256739" y="35708"/>
                </a:lnTo>
                <a:lnTo>
                  <a:pt x="232897" y="31133"/>
                </a:lnTo>
                <a:lnTo>
                  <a:pt x="208135" y="27475"/>
                </a:lnTo>
                <a:lnTo>
                  <a:pt x="183387" y="24722"/>
                </a:lnTo>
                <a:lnTo>
                  <a:pt x="157706" y="22887"/>
                </a:lnTo>
                <a:lnTo>
                  <a:pt x="130201" y="22887"/>
                </a:lnTo>
                <a:lnTo>
                  <a:pt x="102695" y="23805"/>
                </a:lnTo>
                <a:lnTo>
                  <a:pt x="77015" y="26558"/>
                </a:lnTo>
                <a:lnTo>
                  <a:pt x="55011" y="30215"/>
                </a:lnTo>
                <a:lnTo>
                  <a:pt x="36669" y="34790"/>
                </a:lnTo>
                <a:lnTo>
                  <a:pt x="22923" y="41200"/>
                </a:lnTo>
                <a:lnTo>
                  <a:pt x="11921" y="47610"/>
                </a:lnTo>
                <a:lnTo>
                  <a:pt x="4582" y="55856"/>
                </a:lnTo>
                <a:lnTo>
                  <a:pt x="918" y="65018"/>
                </a:lnTo>
                <a:lnTo>
                  <a:pt x="0" y="75086"/>
                </a:lnTo>
                <a:lnTo>
                  <a:pt x="1825" y="85166"/>
                </a:lnTo>
                <a:close/>
              </a:path>
            </a:pathLst>
          </a:custGeom>
          <a:solidFill>
            <a:srgbClr val="E8B5C1"/>
          </a:solidFill>
        </p:spPr>
        <p:txBody>
          <a:bodyPr wrap="square" lIns="0" tIns="0" rIns="0" bIns="0" rtlCol="0">
            <a:noAutofit/>
          </a:bodyPr>
          <a:lstStyle/>
          <a:p>
            <a:endParaRPr/>
          </a:p>
        </p:txBody>
      </p:sp>
      <p:sp>
        <p:nvSpPr>
          <p:cNvPr id="31" name="object 31"/>
          <p:cNvSpPr/>
          <p:nvPr/>
        </p:nvSpPr>
        <p:spPr>
          <a:xfrm>
            <a:off x="6771514" y="1548142"/>
            <a:ext cx="778527" cy="258248"/>
          </a:xfrm>
          <a:custGeom>
            <a:avLst/>
            <a:gdLst/>
            <a:ahLst/>
            <a:cxnLst/>
            <a:rect l="l" t="t" r="r" b="b"/>
            <a:pathLst>
              <a:path w="778527" h="258248">
                <a:moveTo>
                  <a:pt x="0" y="68689"/>
                </a:moveTo>
                <a:lnTo>
                  <a:pt x="906" y="78756"/>
                </a:lnTo>
                <a:lnTo>
                  <a:pt x="5501" y="88824"/>
                </a:lnTo>
                <a:lnTo>
                  <a:pt x="11002" y="100739"/>
                </a:lnTo>
                <a:lnTo>
                  <a:pt x="20166" y="112642"/>
                </a:lnTo>
                <a:lnTo>
                  <a:pt x="30249" y="125462"/>
                </a:lnTo>
                <a:lnTo>
                  <a:pt x="43089" y="138283"/>
                </a:lnTo>
                <a:lnTo>
                  <a:pt x="56848" y="152020"/>
                </a:lnTo>
                <a:lnTo>
                  <a:pt x="72433" y="165758"/>
                </a:lnTo>
                <a:lnTo>
                  <a:pt x="89855" y="179496"/>
                </a:lnTo>
                <a:lnTo>
                  <a:pt x="108196" y="191399"/>
                </a:lnTo>
                <a:lnTo>
                  <a:pt x="127444" y="203301"/>
                </a:lnTo>
                <a:lnTo>
                  <a:pt x="147623" y="212464"/>
                </a:lnTo>
                <a:lnTo>
                  <a:pt x="167790" y="221617"/>
                </a:lnTo>
                <a:lnTo>
                  <a:pt x="187969" y="228942"/>
                </a:lnTo>
                <a:lnTo>
                  <a:pt x="208135" y="235353"/>
                </a:lnTo>
                <a:lnTo>
                  <a:pt x="227395" y="240847"/>
                </a:lnTo>
                <a:lnTo>
                  <a:pt x="245737" y="245426"/>
                </a:lnTo>
                <a:lnTo>
                  <a:pt x="263159" y="249090"/>
                </a:lnTo>
                <a:lnTo>
                  <a:pt x="278743" y="251836"/>
                </a:lnTo>
                <a:lnTo>
                  <a:pt x="291583" y="254584"/>
                </a:lnTo>
                <a:lnTo>
                  <a:pt x="302586" y="256415"/>
                </a:lnTo>
                <a:lnTo>
                  <a:pt x="310831" y="257331"/>
                </a:lnTo>
                <a:lnTo>
                  <a:pt x="316332" y="258248"/>
                </a:lnTo>
                <a:lnTo>
                  <a:pt x="318170" y="258248"/>
                </a:lnTo>
                <a:lnTo>
                  <a:pt x="400687" y="257331"/>
                </a:lnTo>
                <a:lnTo>
                  <a:pt x="473988" y="253669"/>
                </a:lnTo>
                <a:lnTo>
                  <a:pt x="537295" y="246342"/>
                </a:lnTo>
                <a:lnTo>
                  <a:pt x="592306" y="237185"/>
                </a:lnTo>
                <a:lnTo>
                  <a:pt x="639149" y="225279"/>
                </a:lnTo>
                <a:lnTo>
                  <a:pt x="677567" y="211547"/>
                </a:lnTo>
                <a:lnTo>
                  <a:pt x="709731" y="196891"/>
                </a:lnTo>
                <a:lnTo>
                  <a:pt x="734492" y="180401"/>
                </a:lnTo>
                <a:lnTo>
                  <a:pt x="752744" y="164841"/>
                </a:lnTo>
                <a:lnTo>
                  <a:pt x="766529" y="147445"/>
                </a:lnTo>
                <a:lnTo>
                  <a:pt x="774825" y="131872"/>
                </a:lnTo>
                <a:lnTo>
                  <a:pt x="778527" y="115382"/>
                </a:lnTo>
                <a:lnTo>
                  <a:pt x="778527" y="101657"/>
                </a:lnTo>
                <a:lnTo>
                  <a:pt x="769337" y="76921"/>
                </a:lnTo>
                <a:lnTo>
                  <a:pt x="752744" y="61361"/>
                </a:lnTo>
                <a:lnTo>
                  <a:pt x="743682" y="55868"/>
                </a:lnTo>
                <a:lnTo>
                  <a:pt x="733599" y="49458"/>
                </a:lnTo>
                <a:lnTo>
                  <a:pt x="722495" y="43953"/>
                </a:lnTo>
                <a:lnTo>
                  <a:pt x="711518" y="38460"/>
                </a:lnTo>
                <a:lnTo>
                  <a:pt x="699648" y="32968"/>
                </a:lnTo>
                <a:lnTo>
                  <a:pt x="687650" y="28393"/>
                </a:lnTo>
                <a:lnTo>
                  <a:pt x="674887" y="22900"/>
                </a:lnTo>
                <a:lnTo>
                  <a:pt x="662889" y="19230"/>
                </a:lnTo>
                <a:lnTo>
                  <a:pt x="650125" y="14655"/>
                </a:lnTo>
                <a:lnTo>
                  <a:pt x="638127" y="10985"/>
                </a:lnTo>
                <a:lnTo>
                  <a:pt x="626257" y="8245"/>
                </a:lnTo>
                <a:lnTo>
                  <a:pt x="615281" y="5492"/>
                </a:lnTo>
                <a:lnTo>
                  <a:pt x="605197" y="3670"/>
                </a:lnTo>
                <a:lnTo>
                  <a:pt x="595114" y="1835"/>
                </a:lnTo>
                <a:lnTo>
                  <a:pt x="586818" y="917"/>
                </a:lnTo>
                <a:lnTo>
                  <a:pt x="581330" y="0"/>
                </a:lnTo>
                <a:lnTo>
                  <a:pt x="571246" y="0"/>
                </a:lnTo>
                <a:lnTo>
                  <a:pt x="567545" y="917"/>
                </a:lnTo>
                <a:lnTo>
                  <a:pt x="562950" y="1835"/>
                </a:lnTo>
                <a:lnTo>
                  <a:pt x="559376" y="2752"/>
                </a:lnTo>
                <a:lnTo>
                  <a:pt x="556568" y="3670"/>
                </a:lnTo>
                <a:lnTo>
                  <a:pt x="553760" y="5492"/>
                </a:lnTo>
                <a:lnTo>
                  <a:pt x="547378" y="12820"/>
                </a:lnTo>
                <a:lnTo>
                  <a:pt x="541890" y="21065"/>
                </a:lnTo>
                <a:lnTo>
                  <a:pt x="536402" y="31133"/>
                </a:lnTo>
                <a:lnTo>
                  <a:pt x="529126" y="41213"/>
                </a:lnTo>
                <a:lnTo>
                  <a:pt x="518022" y="51281"/>
                </a:lnTo>
                <a:lnTo>
                  <a:pt x="502451" y="58608"/>
                </a:lnTo>
                <a:lnTo>
                  <a:pt x="481391" y="65018"/>
                </a:lnTo>
                <a:lnTo>
                  <a:pt x="451141" y="67771"/>
                </a:lnTo>
                <a:lnTo>
                  <a:pt x="432787" y="67771"/>
                </a:lnTo>
                <a:lnTo>
                  <a:pt x="413527" y="65936"/>
                </a:lnTo>
                <a:lnTo>
                  <a:pt x="395185" y="64101"/>
                </a:lnTo>
                <a:lnTo>
                  <a:pt x="375938" y="60443"/>
                </a:lnTo>
                <a:lnTo>
                  <a:pt x="355759" y="56773"/>
                </a:lnTo>
                <a:lnTo>
                  <a:pt x="335592" y="52198"/>
                </a:lnTo>
                <a:lnTo>
                  <a:pt x="315413" y="46706"/>
                </a:lnTo>
                <a:lnTo>
                  <a:pt x="295247" y="42131"/>
                </a:lnTo>
                <a:lnTo>
                  <a:pt x="273242" y="37543"/>
                </a:lnTo>
                <a:lnTo>
                  <a:pt x="251238" y="32968"/>
                </a:lnTo>
                <a:lnTo>
                  <a:pt x="228314" y="28393"/>
                </a:lnTo>
                <a:lnTo>
                  <a:pt x="205391" y="25640"/>
                </a:lnTo>
                <a:lnTo>
                  <a:pt x="180630" y="22900"/>
                </a:lnTo>
                <a:lnTo>
                  <a:pt x="155868" y="21065"/>
                </a:lnTo>
                <a:lnTo>
                  <a:pt x="129282" y="21065"/>
                </a:lnTo>
                <a:lnTo>
                  <a:pt x="102695" y="21983"/>
                </a:lnTo>
                <a:lnTo>
                  <a:pt x="77015" y="23805"/>
                </a:lnTo>
                <a:lnTo>
                  <a:pt x="55930" y="27475"/>
                </a:lnTo>
                <a:lnTo>
                  <a:pt x="37588" y="32050"/>
                </a:lnTo>
                <a:lnTo>
                  <a:pt x="23829" y="37543"/>
                </a:lnTo>
                <a:lnTo>
                  <a:pt x="12827" y="43953"/>
                </a:lnTo>
                <a:lnTo>
                  <a:pt x="5501" y="51281"/>
                </a:lnTo>
                <a:lnTo>
                  <a:pt x="906" y="59526"/>
                </a:lnTo>
                <a:lnTo>
                  <a:pt x="0" y="68689"/>
                </a:lnTo>
                <a:close/>
              </a:path>
            </a:pathLst>
          </a:custGeom>
          <a:solidFill>
            <a:srgbClr val="DD91A4"/>
          </a:solidFill>
        </p:spPr>
        <p:txBody>
          <a:bodyPr wrap="square" lIns="0" tIns="0" rIns="0" bIns="0" rtlCol="0">
            <a:noAutofit/>
          </a:bodyPr>
          <a:lstStyle/>
          <a:p>
            <a:endParaRPr/>
          </a:p>
        </p:txBody>
      </p:sp>
      <p:sp>
        <p:nvSpPr>
          <p:cNvPr id="32" name="object 32"/>
          <p:cNvSpPr/>
          <p:nvPr/>
        </p:nvSpPr>
        <p:spPr>
          <a:xfrm>
            <a:off x="6790761" y="1559127"/>
            <a:ext cx="752770" cy="238105"/>
          </a:xfrm>
          <a:custGeom>
            <a:avLst/>
            <a:gdLst/>
            <a:ahLst/>
            <a:cxnLst/>
            <a:rect l="l" t="t" r="r" b="b"/>
            <a:pathLst>
              <a:path w="752770" h="238105">
                <a:moveTo>
                  <a:pt x="0" y="63196"/>
                </a:moveTo>
                <a:lnTo>
                  <a:pt x="3675" y="82426"/>
                </a:lnTo>
                <a:lnTo>
                  <a:pt x="17422" y="103492"/>
                </a:lnTo>
                <a:lnTo>
                  <a:pt x="39426" y="127297"/>
                </a:lnTo>
                <a:lnTo>
                  <a:pt x="67851" y="152938"/>
                </a:lnTo>
                <a:lnTo>
                  <a:pt x="84354" y="165758"/>
                </a:lnTo>
                <a:lnTo>
                  <a:pt x="101776" y="176743"/>
                </a:lnTo>
                <a:lnTo>
                  <a:pt x="121037" y="186824"/>
                </a:lnTo>
                <a:lnTo>
                  <a:pt x="140297" y="195974"/>
                </a:lnTo>
                <a:lnTo>
                  <a:pt x="160463" y="204219"/>
                </a:lnTo>
                <a:lnTo>
                  <a:pt x="179723" y="210632"/>
                </a:lnTo>
                <a:lnTo>
                  <a:pt x="199890" y="217042"/>
                </a:lnTo>
                <a:lnTo>
                  <a:pt x="218231" y="221621"/>
                </a:lnTo>
                <a:lnTo>
                  <a:pt x="236572" y="226200"/>
                </a:lnTo>
                <a:lnTo>
                  <a:pt x="253076" y="229862"/>
                </a:lnTo>
                <a:lnTo>
                  <a:pt x="267741" y="232610"/>
                </a:lnTo>
                <a:lnTo>
                  <a:pt x="280581" y="234441"/>
                </a:lnTo>
                <a:lnTo>
                  <a:pt x="291583" y="236272"/>
                </a:lnTo>
                <a:lnTo>
                  <a:pt x="299842" y="237189"/>
                </a:lnTo>
                <a:lnTo>
                  <a:pt x="304424" y="238105"/>
                </a:lnTo>
                <a:lnTo>
                  <a:pt x="306262" y="238105"/>
                </a:lnTo>
                <a:lnTo>
                  <a:pt x="386953" y="237189"/>
                </a:lnTo>
                <a:lnTo>
                  <a:pt x="457548" y="233526"/>
                </a:lnTo>
                <a:lnTo>
                  <a:pt x="518941" y="227115"/>
                </a:lnTo>
                <a:lnTo>
                  <a:pt x="572165" y="217957"/>
                </a:lnTo>
                <a:lnTo>
                  <a:pt x="617093" y="206972"/>
                </a:lnTo>
                <a:lnTo>
                  <a:pt x="654746" y="195069"/>
                </a:lnTo>
                <a:lnTo>
                  <a:pt x="684995" y="181331"/>
                </a:lnTo>
                <a:lnTo>
                  <a:pt x="709757" y="165758"/>
                </a:lnTo>
                <a:lnTo>
                  <a:pt x="728009" y="151103"/>
                </a:lnTo>
                <a:lnTo>
                  <a:pt x="740900" y="135543"/>
                </a:lnTo>
                <a:lnTo>
                  <a:pt x="749196" y="120887"/>
                </a:lnTo>
                <a:lnTo>
                  <a:pt x="752770" y="106232"/>
                </a:lnTo>
                <a:lnTo>
                  <a:pt x="752770" y="92494"/>
                </a:lnTo>
                <a:lnTo>
                  <a:pt x="749196" y="80591"/>
                </a:lnTo>
                <a:lnTo>
                  <a:pt x="743580" y="69606"/>
                </a:lnTo>
                <a:lnTo>
                  <a:pt x="735411" y="61361"/>
                </a:lnTo>
                <a:lnTo>
                  <a:pt x="727115" y="55868"/>
                </a:lnTo>
                <a:lnTo>
                  <a:pt x="717925" y="49458"/>
                </a:lnTo>
                <a:lnTo>
                  <a:pt x="707842" y="43966"/>
                </a:lnTo>
                <a:lnTo>
                  <a:pt x="697759" y="39378"/>
                </a:lnTo>
                <a:lnTo>
                  <a:pt x="686782" y="33885"/>
                </a:lnTo>
                <a:lnTo>
                  <a:pt x="674912" y="29310"/>
                </a:lnTo>
                <a:lnTo>
                  <a:pt x="662914" y="24735"/>
                </a:lnTo>
                <a:lnTo>
                  <a:pt x="651044" y="20147"/>
                </a:lnTo>
                <a:lnTo>
                  <a:pt x="639046" y="16490"/>
                </a:lnTo>
                <a:lnTo>
                  <a:pt x="627176" y="12820"/>
                </a:lnTo>
                <a:lnTo>
                  <a:pt x="616200" y="9162"/>
                </a:lnTo>
                <a:lnTo>
                  <a:pt x="605223" y="6410"/>
                </a:lnTo>
                <a:lnTo>
                  <a:pt x="594119" y="3670"/>
                </a:lnTo>
                <a:lnTo>
                  <a:pt x="584035" y="1835"/>
                </a:lnTo>
                <a:lnTo>
                  <a:pt x="575867" y="917"/>
                </a:lnTo>
                <a:lnTo>
                  <a:pt x="567570" y="0"/>
                </a:lnTo>
                <a:lnTo>
                  <a:pt x="558381" y="0"/>
                </a:lnTo>
                <a:lnTo>
                  <a:pt x="553786" y="917"/>
                </a:lnTo>
                <a:lnTo>
                  <a:pt x="550212" y="917"/>
                </a:lnTo>
                <a:lnTo>
                  <a:pt x="546510" y="1835"/>
                </a:lnTo>
                <a:lnTo>
                  <a:pt x="542809" y="2752"/>
                </a:lnTo>
                <a:lnTo>
                  <a:pt x="539108" y="4587"/>
                </a:lnTo>
                <a:lnTo>
                  <a:pt x="536427" y="6410"/>
                </a:lnTo>
                <a:lnTo>
                  <a:pt x="530045" y="12820"/>
                </a:lnTo>
                <a:lnTo>
                  <a:pt x="524429" y="20147"/>
                </a:lnTo>
                <a:lnTo>
                  <a:pt x="518048" y="29310"/>
                </a:lnTo>
                <a:lnTo>
                  <a:pt x="510772" y="37556"/>
                </a:lnTo>
                <a:lnTo>
                  <a:pt x="499668" y="46706"/>
                </a:lnTo>
                <a:lnTo>
                  <a:pt x="484097" y="53116"/>
                </a:lnTo>
                <a:lnTo>
                  <a:pt x="463930" y="58608"/>
                </a:lnTo>
                <a:lnTo>
                  <a:pt x="435595" y="61361"/>
                </a:lnTo>
                <a:lnTo>
                  <a:pt x="417203" y="61361"/>
                </a:lnTo>
                <a:lnTo>
                  <a:pt x="398861" y="60443"/>
                </a:lnTo>
                <a:lnTo>
                  <a:pt x="380533" y="57703"/>
                </a:lnTo>
                <a:lnTo>
                  <a:pt x="362192" y="54951"/>
                </a:lnTo>
                <a:lnTo>
                  <a:pt x="343850" y="51293"/>
                </a:lnTo>
                <a:lnTo>
                  <a:pt x="324590" y="46706"/>
                </a:lnTo>
                <a:lnTo>
                  <a:pt x="305343" y="43048"/>
                </a:lnTo>
                <a:lnTo>
                  <a:pt x="285163" y="38473"/>
                </a:lnTo>
                <a:lnTo>
                  <a:pt x="264997" y="33885"/>
                </a:lnTo>
                <a:lnTo>
                  <a:pt x="243912" y="30228"/>
                </a:lnTo>
                <a:lnTo>
                  <a:pt x="222813" y="26558"/>
                </a:lnTo>
                <a:lnTo>
                  <a:pt x="199890" y="22900"/>
                </a:lnTo>
                <a:lnTo>
                  <a:pt x="176967" y="21065"/>
                </a:lnTo>
                <a:lnTo>
                  <a:pt x="153124" y="19230"/>
                </a:lnTo>
                <a:lnTo>
                  <a:pt x="127457" y="19230"/>
                </a:lnTo>
                <a:lnTo>
                  <a:pt x="101776" y="20147"/>
                </a:lnTo>
                <a:lnTo>
                  <a:pt x="55930" y="25640"/>
                </a:lnTo>
                <a:lnTo>
                  <a:pt x="24761" y="34803"/>
                </a:lnTo>
                <a:lnTo>
                  <a:pt x="6420" y="47623"/>
                </a:lnTo>
                <a:lnTo>
                  <a:pt x="0" y="63196"/>
                </a:lnTo>
                <a:close/>
              </a:path>
            </a:pathLst>
          </a:custGeom>
          <a:solidFill>
            <a:srgbClr val="D16B86"/>
          </a:solidFill>
        </p:spPr>
        <p:txBody>
          <a:bodyPr wrap="square" lIns="0" tIns="0" rIns="0" bIns="0" rtlCol="0">
            <a:noAutofit/>
          </a:bodyPr>
          <a:lstStyle/>
          <a:p>
            <a:endParaRPr/>
          </a:p>
        </p:txBody>
      </p:sp>
      <p:sp>
        <p:nvSpPr>
          <p:cNvPr id="33" name="object 33"/>
          <p:cNvSpPr/>
          <p:nvPr/>
        </p:nvSpPr>
        <p:spPr>
          <a:xfrm>
            <a:off x="6810021" y="1570125"/>
            <a:ext cx="727128" cy="217949"/>
          </a:xfrm>
          <a:custGeom>
            <a:avLst/>
            <a:gdLst/>
            <a:ahLst/>
            <a:cxnLst/>
            <a:rect l="l" t="t" r="r" b="b"/>
            <a:pathLst>
              <a:path w="727128" h="217949">
                <a:moveTo>
                  <a:pt x="78853" y="151103"/>
                </a:moveTo>
                <a:lnTo>
                  <a:pt x="96275" y="161170"/>
                </a:lnTo>
                <a:lnTo>
                  <a:pt x="114616" y="170333"/>
                </a:lnTo>
                <a:lnTo>
                  <a:pt x="133864" y="178566"/>
                </a:lnTo>
                <a:lnTo>
                  <a:pt x="152205" y="185893"/>
                </a:lnTo>
                <a:lnTo>
                  <a:pt x="171465" y="192304"/>
                </a:lnTo>
                <a:lnTo>
                  <a:pt x="190713" y="197796"/>
                </a:lnTo>
                <a:lnTo>
                  <a:pt x="209054" y="203296"/>
                </a:lnTo>
                <a:lnTo>
                  <a:pt x="226476" y="206959"/>
                </a:lnTo>
                <a:lnTo>
                  <a:pt x="242061" y="210623"/>
                </a:lnTo>
                <a:lnTo>
                  <a:pt x="256739" y="212454"/>
                </a:lnTo>
                <a:lnTo>
                  <a:pt x="269579" y="215202"/>
                </a:lnTo>
                <a:lnTo>
                  <a:pt x="279662" y="216117"/>
                </a:lnTo>
                <a:lnTo>
                  <a:pt x="287908" y="217033"/>
                </a:lnTo>
                <a:lnTo>
                  <a:pt x="292502" y="217949"/>
                </a:lnTo>
                <a:lnTo>
                  <a:pt x="294328" y="217949"/>
                </a:lnTo>
                <a:lnTo>
                  <a:pt x="372275" y="217033"/>
                </a:lnTo>
                <a:lnTo>
                  <a:pt x="440075" y="214285"/>
                </a:lnTo>
                <a:lnTo>
                  <a:pt x="500702" y="207875"/>
                </a:lnTo>
                <a:lnTo>
                  <a:pt x="552012" y="199634"/>
                </a:lnTo>
                <a:lnTo>
                  <a:pt x="595025" y="189564"/>
                </a:lnTo>
                <a:lnTo>
                  <a:pt x="631784" y="178566"/>
                </a:lnTo>
                <a:lnTo>
                  <a:pt x="661140" y="165745"/>
                </a:lnTo>
                <a:lnTo>
                  <a:pt x="685008" y="152008"/>
                </a:lnTo>
                <a:lnTo>
                  <a:pt x="702367" y="138283"/>
                </a:lnTo>
                <a:lnTo>
                  <a:pt x="715258" y="123627"/>
                </a:lnTo>
                <a:lnTo>
                  <a:pt x="723426" y="109889"/>
                </a:lnTo>
                <a:lnTo>
                  <a:pt x="727128" y="97069"/>
                </a:lnTo>
                <a:lnTo>
                  <a:pt x="727128" y="84249"/>
                </a:lnTo>
                <a:lnTo>
                  <a:pt x="717938" y="63183"/>
                </a:lnTo>
                <a:lnTo>
                  <a:pt x="701473" y="50363"/>
                </a:lnTo>
                <a:lnTo>
                  <a:pt x="683094" y="40295"/>
                </a:lnTo>
                <a:lnTo>
                  <a:pt x="673010" y="34790"/>
                </a:lnTo>
                <a:lnTo>
                  <a:pt x="662034" y="30215"/>
                </a:lnTo>
                <a:lnTo>
                  <a:pt x="651057" y="25640"/>
                </a:lnTo>
                <a:lnTo>
                  <a:pt x="639059" y="21052"/>
                </a:lnTo>
                <a:lnTo>
                  <a:pt x="628083" y="17395"/>
                </a:lnTo>
                <a:lnTo>
                  <a:pt x="616212" y="13737"/>
                </a:lnTo>
                <a:lnTo>
                  <a:pt x="604215" y="10067"/>
                </a:lnTo>
                <a:lnTo>
                  <a:pt x="593238" y="7327"/>
                </a:lnTo>
                <a:lnTo>
                  <a:pt x="583155" y="4575"/>
                </a:lnTo>
                <a:lnTo>
                  <a:pt x="573071" y="2739"/>
                </a:lnTo>
                <a:lnTo>
                  <a:pt x="563882" y="1822"/>
                </a:lnTo>
                <a:lnTo>
                  <a:pt x="555713" y="0"/>
                </a:lnTo>
                <a:lnTo>
                  <a:pt x="540014" y="0"/>
                </a:lnTo>
                <a:lnTo>
                  <a:pt x="535547" y="917"/>
                </a:lnTo>
                <a:lnTo>
                  <a:pt x="531845" y="1822"/>
                </a:lnTo>
                <a:lnTo>
                  <a:pt x="528144" y="2739"/>
                </a:lnTo>
                <a:lnTo>
                  <a:pt x="525336" y="3657"/>
                </a:lnTo>
                <a:lnTo>
                  <a:pt x="521762" y="4575"/>
                </a:lnTo>
                <a:lnTo>
                  <a:pt x="518954" y="6410"/>
                </a:lnTo>
                <a:lnTo>
                  <a:pt x="512572" y="11902"/>
                </a:lnTo>
                <a:lnTo>
                  <a:pt x="506190" y="19230"/>
                </a:lnTo>
                <a:lnTo>
                  <a:pt x="499681" y="26558"/>
                </a:lnTo>
                <a:lnTo>
                  <a:pt x="491512" y="34790"/>
                </a:lnTo>
                <a:lnTo>
                  <a:pt x="480408" y="42118"/>
                </a:lnTo>
                <a:lnTo>
                  <a:pt x="465857" y="48528"/>
                </a:lnTo>
                <a:lnTo>
                  <a:pt x="445563" y="53116"/>
                </a:lnTo>
                <a:lnTo>
                  <a:pt x="419015" y="55856"/>
                </a:lnTo>
                <a:lnTo>
                  <a:pt x="401618" y="55856"/>
                </a:lnTo>
                <a:lnTo>
                  <a:pt x="384196" y="54938"/>
                </a:lnTo>
                <a:lnTo>
                  <a:pt x="366774" y="53116"/>
                </a:lnTo>
                <a:lnTo>
                  <a:pt x="349351" y="50363"/>
                </a:lnTo>
                <a:lnTo>
                  <a:pt x="331929" y="46706"/>
                </a:lnTo>
                <a:lnTo>
                  <a:pt x="313588" y="43035"/>
                </a:lnTo>
                <a:lnTo>
                  <a:pt x="295247" y="39378"/>
                </a:lnTo>
                <a:lnTo>
                  <a:pt x="276905" y="34790"/>
                </a:lnTo>
                <a:lnTo>
                  <a:pt x="256739" y="31133"/>
                </a:lnTo>
                <a:lnTo>
                  <a:pt x="237479" y="27475"/>
                </a:lnTo>
                <a:lnTo>
                  <a:pt x="216393" y="23805"/>
                </a:lnTo>
                <a:lnTo>
                  <a:pt x="195308" y="21052"/>
                </a:lnTo>
                <a:lnTo>
                  <a:pt x="173303" y="19230"/>
                </a:lnTo>
                <a:lnTo>
                  <a:pt x="150380" y="17395"/>
                </a:lnTo>
                <a:lnTo>
                  <a:pt x="125619" y="17395"/>
                </a:lnTo>
                <a:lnTo>
                  <a:pt x="100857" y="18312"/>
                </a:lnTo>
                <a:lnTo>
                  <a:pt x="56848" y="22887"/>
                </a:lnTo>
                <a:lnTo>
                  <a:pt x="25667" y="31133"/>
                </a:lnTo>
                <a:lnTo>
                  <a:pt x="7339" y="43035"/>
                </a:lnTo>
                <a:lnTo>
                  <a:pt x="0" y="57691"/>
                </a:lnTo>
                <a:lnTo>
                  <a:pt x="2744" y="74168"/>
                </a:lnTo>
                <a:lnTo>
                  <a:pt x="15584" y="94316"/>
                </a:lnTo>
                <a:lnTo>
                  <a:pt x="35763" y="115382"/>
                </a:lnTo>
                <a:lnTo>
                  <a:pt x="63269" y="139187"/>
                </a:lnTo>
                <a:lnTo>
                  <a:pt x="78853" y="151103"/>
                </a:lnTo>
                <a:close/>
              </a:path>
            </a:pathLst>
          </a:custGeom>
          <a:solidFill>
            <a:srgbClr val="C54668"/>
          </a:solidFill>
        </p:spPr>
        <p:txBody>
          <a:bodyPr wrap="square" lIns="0" tIns="0" rIns="0" bIns="0" rtlCol="0">
            <a:noAutofit/>
          </a:bodyPr>
          <a:lstStyle/>
          <a:p>
            <a:endParaRPr/>
          </a:p>
        </p:txBody>
      </p:sp>
      <p:sp>
        <p:nvSpPr>
          <p:cNvPr id="34" name="object 34"/>
          <p:cNvSpPr/>
          <p:nvPr/>
        </p:nvSpPr>
        <p:spPr>
          <a:xfrm>
            <a:off x="6829269" y="1581110"/>
            <a:ext cx="700478" cy="197806"/>
          </a:xfrm>
          <a:custGeom>
            <a:avLst/>
            <a:gdLst/>
            <a:ahLst/>
            <a:cxnLst/>
            <a:rect l="l" t="t" r="r" b="b"/>
            <a:pathLst>
              <a:path w="700478" h="197806">
                <a:moveTo>
                  <a:pt x="74271" y="136447"/>
                </a:moveTo>
                <a:lnTo>
                  <a:pt x="90787" y="146528"/>
                </a:lnTo>
                <a:lnTo>
                  <a:pt x="108209" y="154760"/>
                </a:lnTo>
                <a:lnTo>
                  <a:pt x="126538" y="162088"/>
                </a:lnTo>
                <a:lnTo>
                  <a:pt x="144879" y="168498"/>
                </a:lnTo>
                <a:lnTo>
                  <a:pt x="164139" y="174908"/>
                </a:lnTo>
                <a:lnTo>
                  <a:pt x="182480" y="179496"/>
                </a:lnTo>
                <a:lnTo>
                  <a:pt x="199890" y="184071"/>
                </a:lnTo>
                <a:lnTo>
                  <a:pt x="216406" y="187732"/>
                </a:lnTo>
                <a:lnTo>
                  <a:pt x="231990" y="190480"/>
                </a:lnTo>
                <a:lnTo>
                  <a:pt x="246656" y="193227"/>
                </a:lnTo>
                <a:lnTo>
                  <a:pt x="258577" y="195059"/>
                </a:lnTo>
                <a:lnTo>
                  <a:pt x="268660" y="195974"/>
                </a:lnTo>
                <a:lnTo>
                  <a:pt x="275999" y="196890"/>
                </a:lnTo>
                <a:lnTo>
                  <a:pt x="280581" y="197806"/>
                </a:lnTo>
                <a:lnTo>
                  <a:pt x="282419" y="197806"/>
                </a:lnTo>
                <a:lnTo>
                  <a:pt x="357609" y="196890"/>
                </a:lnTo>
                <a:lnTo>
                  <a:pt x="423635" y="194142"/>
                </a:lnTo>
                <a:lnTo>
                  <a:pt x="481455" y="188649"/>
                </a:lnTo>
                <a:lnTo>
                  <a:pt x="531871" y="181318"/>
                </a:lnTo>
                <a:lnTo>
                  <a:pt x="573990" y="172168"/>
                </a:lnTo>
                <a:lnTo>
                  <a:pt x="608835" y="161170"/>
                </a:lnTo>
                <a:lnTo>
                  <a:pt x="637298" y="149268"/>
                </a:lnTo>
                <a:lnTo>
                  <a:pt x="660145" y="137365"/>
                </a:lnTo>
                <a:lnTo>
                  <a:pt x="677631" y="124545"/>
                </a:lnTo>
                <a:lnTo>
                  <a:pt x="689501" y="111724"/>
                </a:lnTo>
                <a:lnTo>
                  <a:pt x="696904" y="98904"/>
                </a:lnTo>
                <a:lnTo>
                  <a:pt x="700478" y="87001"/>
                </a:lnTo>
                <a:lnTo>
                  <a:pt x="700478" y="75099"/>
                </a:lnTo>
                <a:lnTo>
                  <a:pt x="691415" y="56773"/>
                </a:lnTo>
                <a:lnTo>
                  <a:pt x="675844" y="43953"/>
                </a:lnTo>
                <a:lnTo>
                  <a:pt x="657464" y="34803"/>
                </a:lnTo>
                <a:lnTo>
                  <a:pt x="647381" y="30215"/>
                </a:lnTo>
                <a:lnTo>
                  <a:pt x="637298" y="25640"/>
                </a:lnTo>
                <a:lnTo>
                  <a:pt x="626321" y="21065"/>
                </a:lnTo>
                <a:lnTo>
                  <a:pt x="615217" y="17395"/>
                </a:lnTo>
                <a:lnTo>
                  <a:pt x="604240" y="13737"/>
                </a:lnTo>
                <a:lnTo>
                  <a:pt x="593263" y="10985"/>
                </a:lnTo>
                <a:lnTo>
                  <a:pt x="582287" y="8245"/>
                </a:lnTo>
                <a:lnTo>
                  <a:pt x="571310" y="5492"/>
                </a:lnTo>
                <a:lnTo>
                  <a:pt x="562120" y="3657"/>
                </a:lnTo>
                <a:lnTo>
                  <a:pt x="552037" y="1835"/>
                </a:lnTo>
                <a:lnTo>
                  <a:pt x="543741" y="917"/>
                </a:lnTo>
                <a:lnTo>
                  <a:pt x="536466" y="0"/>
                </a:lnTo>
                <a:lnTo>
                  <a:pt x="526382" y="0"/>
                </a:lnTo>
                <a:lnTo>
                  <a:pt x="521787" y="917"/>
                </a:lnTo>
                <a:lnTo>
                  <a:pt x="518086" y="917"/>
                </a:lnTo>
                <a:lnTo>
                  <a:pt x="514385" y="1835"/>
                </a:lnTo>
                <a:lnTo>
                  <a:pt x="511704" y="2752"/>
                </a:lnTo>
                <a:lnTo>
                  <a:pt x="508003" y="4575"/>
                </a:lnTo>
                <a:lnTo>
                  <a:pt x="504301" y="5492"/>
                </a:lnTo>
                <a:lnTo>
                  <a:pt x="501621" y="7327"/>
                </a:lnTo>
                <a:lnTo>
                  <a:pt x="495112" y="11902"/>
                </a:lnTo>
                <a:lnTo>
                  <a:pt x="488730" y="18312"/>
                </a:lnTo>
                <a:lnTo>
                  <a:pt x="481455" y="24722"/>
                </a:lnTo>
                <a:lnTo>
                  <a:pt x="473158" y="32050"/>
                </a:lnTo>
                <a:lnTo>
                  <a:pt x="462182" y="38460"/>
                </a:lnTo>
                <a:lnTo>
                  <a:pt x="447503" y="43953"/>
                </a:lnTo>
                <a:lnTo>
                  <a:pt x="428230" y="47623"/>
                </a:lnTo>
                <a:lnTo>
                  <a:pt x="403469" y="49445"/>
                </a:lnTo>
                <a:lnTo>
                  <a:pt x="386953" y="49445"/>
                </a:lnTo>
                <a:lnTo>
                  <a:pt x="369531" y="48541"/>
                </a:lnTo>
                <a:lnTo>
                  <a:pt x="353027" y="46706"/>
                </a:lnTo>
                <a:lnTo>
                  <a:pt x="336524" y="44870"/>
                </a:lnTo>
                <a:lnTo>
                  <a:pt x="320021" y="41213"/>
                </a:lnTo>
                <a:lnTo>
                  <a:pt x="302598" y="38460"/>
                </a:lnTo>
                <a:lnTo>
                  <a:pt x="285176" y="34803"/>
                </a:lnTo>
                <a:lnTo>
                  <a:pt x="267754" y="31133"/>
                </a:lnTo>
                <a:lnTo>
                  <a:pt x="249413" y="27475"/>
                </a:lnTo>
                <a:lnTo>
                  <a:pt x="231071" y="24722"/>
                </a:lnTo>
                <a:lnTo>
                  <a:pt x="211811" y="21065"/>
                </a:lnTo>
                <a:lnTo>
                  <a:pt x="191645" y="19230"/>
                </a:lnTo>
                <a:lnTo>
                  <a:pt x="170559" y="17395"/>
                </a:lnTo>
                <a:lnTo>
                  <a:pt x="148542" y="15572"/>
                </a:lnTo>
                <a:lnTo>
                  <a:pt x="125619" y="15572"/>
                </a:lnTo>
                <a:lnTo>
                  <a:pt x="100870" y="16490"/>
                </a:lnTo>
                <a:lnTo>
                  <a:pt x="57767" y="21065"/>
                </a:lnTo>
                <a:lnTo>
                  <a:pt x="26599" y="28393"/>
                </a:lnTo>
                <a:lnTo>
                  <a:pt x="8258" y="38460"/>
                </a:lnTo>
                <a:lnTo>
                  <a:pt x="0" y="52198"/>
                </a:lnTo>
                <a:lnTo>
                  <a:pt x="1837" y="67771"/>
                </a:lnTo>
                <a:lnTo>
                  <a:pt x="12840" y="85166"/>
                </a:lnTo>
                <a:lnTo>
                  <a:pt x="32100" y="105314"/>
                </a:lnTo>
                <a:lnTo>
                  <a:pt x="58686" y="126380"/>
                </a:lnTo>
                <a:lnTo>
                  <a:pt x="74271" y="136447"/>
                </a:lnTo>
                <a:close/>
              </a:path>
            </a:pathLst>
          </a:custGeom>
          <a:solidFill>
            <a:srgbClr val="B92048"/>
          </a:solidFill>
        </p:spPr>
        <p:txBody>
          <a:bodyPr wrap="square" lIns="0" tIns="0" rIns="0" bIns="0" rtlCol="0">
            <a:noAutofit/>
          </a:bodyPr>
          <a:lstStyle/>
          <a:p>
            <a:endParaRPr/>
          </a:p>
        </p:txBody>
      </p:sp>
      <p:sp>
        <p:nvSpPr>
          <p:cNvPr id="35" name="object 35"/>
          <p:cNvSpPr/>
          <p:nvPr/>
        </p:nvSpPr>
        <p:spPr>
          <a:xfrm>
            <a:off x="6848529" y="1592095"/>
            <a:ext cx="674836" cy="177663"/>
          </a:xfrm>
          <a:custGeom>
            <a:avLst/>
            <a:gdLst/>
            <a:ahLst/>
            <a:cxnLst/>
            <a:rect l="l" t="t" r="r" b="b"/>
            <a:pathLst>
              <a:path w="674836" h="177663">
                <a:moveTo>
                  <a:pt x="0" y="45788"/>
                </a:moveTo>
                <a:lnTo>
                  <a:pt x="918" y="59526"/>
                </a:lnTo>
                <a:lnTo>
                  <a:pt x="11002" y="76016"/>
                </a:lnTo>
                <a:lnTo>
                  <a:pt x="28424" y="93412"/>
                </a:lnTo>
                <a:lnTo>
                  <a:pt x="53185" y="112642"/>
                </a:lnTo>
                <a:lnTo>
                  <a:pt x="67851" y="122722"/>
                </a:lnTo>
                <a:lnTo>
                  <a:pt x="84354" y="130955"/>
                </a:lnTo>
                <a:lnTo>
                  <a:pt x="101776" y="138283"/>
                </a:lnTo>
                <a:lnTo>
                  <a:pt x="119199" y="145610"/>
                </a:lnTo>
                <a:lnTo>
                  <a:pt x="137540" y="152020"/>
                </a:lnTo>
                <a:lnTo>
                  <a:pt x="154962" y="156595"/>
                </a:lnTo>
                <a:lnTo>
                  <a:pt x="172384" y="161183"/>
                </a:lnTo>
                <a:lnTo>
                  <a:pt x="189807" y="165758"/>
                </a:lnTo>
                <a:lnTo>
                  <a:pt x="206310" y="168511"/>
                </a:lnTo>
                <a:lnTo>
                  <a:pt x="220975" y="171251"/>
                </a:lnTo>
                <a:lnTo>
                  <a:pt x="234735" y="173086"/>
                </a:lnTo>
                <a:lnTo>
                  <a:pt x="246656" y="174921"/>
                </a:lnTo>
                <a:lnTo>
                  <a:pt x="255820" y="176747"/>
                </a:lnTo>
                <a:lnTo>
                  <a:pt x="263159" y="176747"/>
                </a:lnTo>
                <a:lnTo>
                  <a:pt x="267741" y="177663"/>
                </a:lnTo>
                <a:lnTo>
                  <a:pt x="342012" y="177663"/>
                </a:lnTo>
                <a:lnTo>
                  <a:pt x="406162" y="174003"/>
                </a:lnTo>
                <a:lnTo>
                  <a:pt x="462194" y="169416"/>
                </a:lnTo>
                <a:lnTo>
                  <a:pt x="510696" y="163006"/>
                </a:lnTo>
                <a:lnTo>
                  <a:pt x="552050" y="154773"/>
                </a:lnTo>
                <a:lnTo>
                  <a:pt x="585873" y="144693"/>
                </a:lnTo>
                <a:lnTo>
                  <a:pt x="613443" y="134625"/>
                </a:lnTo>
                <a:lnTo>
                  <a:pt x="635396" y="122722"/>
                </a:lnTo>
                <a:lnTo>
                  <a:pt x="651989" y="111724"/>
                </a:lnTo>
                <a:lnTo>
                  <a:pt x="663859" y="99822"/>
                </a:lnTo>
                <a:lnTo>
                  <a:pt x="671134" y="87919"/>
                </a:lnTo>
                <a:lnTo>
                  <a:pt x="674836" y="76934"/>
                </a:lnTo>
                <a:lnTo>
                  <a:pt x="674836" y="66854"/>
                </a:lnTo>
                <a:lnTo>
                  <a:pt x="672155" y="57703"/>
                </a:lnTo>
                <a:lnTo>
                  <a:pt x="666667" y="49458"/>
                </a:lnTo>
                <a:lnTo>
                  <a:pt x="659264" y="43048"/>
                </a:lnTo>
                <a:lnTo>
                  <a:pt x="650968" y="38460"/>
                </a:lnTo>
                <a:lnTo>
                  <a:pt x="642799" y="33885"/>
                </a:lnTo>
                <a:lnTo>
                  <a:pt x="632716" y="29310"/>
                </a:lnTo>
                <a:lnTo>
                  <a:pt x="622632" y="24735"/>
                </a:lnTo>
                <a:lnTo>
                  <a:pt x="612549" y="21065"/>
                </a:lnTo>
                <a:lnTo>
                  <a:pt x="601445" y="17408"/>
                </a:lnTo>
                <a:lnTo>
                  <a:pt x="591362" y="13737"/>
                </a:lnTo>
                <a:lnTo>
                  <a:pt x="580385" y="10080"/>
                </a:lnTo>
                <a:lnTo>
                  <a:pt x="569408" y="7327"/>
                </a:lnTo>
                <a:lnTo>
                  <a:pt x="559325" y="5505"/>
                </a:lnTo>
                <a:lnTo>
                  <a:pt x="549242" y="2752"/>
                </a:lnTo>
                <a:lnTo>
                  <a:pt x="540052" y="1835"/>
                </a:lnTo>
                <a:lnTo>
                  <a:pt x="530862" y="0"/>
                </a:lnTo>
                <a:lnTo>
                  <a:pt x="510696" y="0"/>
                </a:lnTo>
                <a:lnTo>
                  <a:pt x="504314" y="917"/>
                </a:lnTo>
                <a:lnTo>
                  <a:pt x="497039" y="2752"/>
                </a:lnTo>
                <a:lnTo>
                  <a:pt x="490529" y="5505"/>
                </a:lnTo>
                <a:lnTo>
                  <a:pt x="485041" y="8245"/>
                </a:lnTo>
                <a:lnTo>
                  <a:pt x="477766" y="12820"/>
                </a:lnTo>
                <a:lnTo>
                  <a:pt x="471256" y="17408"/>
                </a:lnTo>
                <a:lnTo>
                  <a:pt x="463088" y="22900"/>
                </a:lnTo>
                <a:lnTo>
                  <a:pt x="453898" y="28393"/>
                </a:lnTo>
                <a:lnTo>
                  <a:pt x="442921" y="33885"/>
                </a:lnTo>
                <a:lnTo>
                  <a:pt x="428243" y="38460"/>
                </a:lnTo>
                <a:lnTo>
                  <a:pt x="409864" y="41213"/>
                </a:lnTo>
                <a:lnTo>
                  <a:pt x="386889" y="43048"/>
                </a:lnTo>
                <a:lnTo>
                  <a:pt x="370424" y="43048"/>
                </a:lnTo>
                <a:lnTo>
                  <a:pt x="354853" y="42131"/>
                </a:lnTo>
                <a:lnTo>
                  <a:pt x="338349" y="41213"/>
                </a:lnTo>
                <a:lnTo>
                  <a:pt x="322765" y="38460"/>
                </a:lnTo>
                <a:lnTo>
                  <a:pt x="307168" y="36638"/>
                </a:lnTo>
                <a:lnTo>
                  <a:pt x="291583" y="33885"/>
                </a:lnTo>
                <a:lnTo>
                  <a:pt x="275080" y="30228"/>
                </a:lnTo>
                <a:lnTo>
                  <a:pt x="258577" y="27475"/>
                </a:lnTo>
                <a:lnTo>
                  <a:pt x="241155" y="24735"/>
                </a:lnTo>
                <a:lnTo>
                  <a:pt x="223732" y="21983"/>
                </a:lnTo>
                <a:lnTo>
                  <a:pt x="205391" y="19230"/>
                </a:lnTo>
                <a:lnTo>
                  <a:pt x="186144" y="16490"/>
                </a:lnTo>
                <a:lnTo>
                  <a:pt x="166883" y="15572"/>
                </a:lnTo>
                <a:lnTo>
                  <a:pt x="145798" y="13737"/>
                </a:lnTo>
                <a:lnTo>
                  <a:pt x="123781" y="13737"/>
                </a:lnTo>
                <a:lnTo>
                  <a:pt x="99951" y="14655"/>
                </a:lnTo>
                <a:lnTo>
                  <a:pt x="57767" y="18325"/>
                </a:lnTo>
                <a:lnTo>
                  <a:pt x="27505" y="25640"/>
                </a:lnTo>
                <a:lnTo>
                  <a:pt x="8258" y="34803"/>
                </a:lnTo>
                <a:lnTo>
                  <a:pt x="0" y="45788"/>
                </a:lnTo>
                <a:close/>
              </a:path>
            </a:pathLst>
          </a:custGeom>
          <a:solidFill>
            <a:srgbClr val="AE002B"/>
          </a:solidFill>
        </p:spPr>
        <p:txBody>
          <a:bodyPr wrap="square" lIns="0" tIns="0" rIns="0" bIns="0" rtlCol="0">
            <a:noAutofit/>
          </a:bodyPr>
          <a:lstStyle/>
          <a:p>
            <a:endParaRPr/>
          </a:p>
        </p:txBody>
      </p:sp>
      <p:sp>
        <p:nvSpPr>
          <p:cNvPr id="36" name="object 36"/>
          <p:cNvSpPr/>
          <p:nvPr/>
        </p:nvSpPr>
        <p:spPr>
          <a:xfrm>
            <a:off x="6866870" y="1601258"/>
            <a:ext cx="649219" cy="159348"/>
          </a:xfrm>
          <a:custGeom>
            <a:avLst/>
            <a:gdLst/>
            <a:ahLst/>
            <a:cxnLst/>
            <a:rect l="l" t="t" r="r" b="b"/>
            <a:pathLst>
              <a:path w="649219" h="159348">
                <a:moveTo>
                  <a:pt x="79772" y="117217"/>
                </a:moveTo>
                <a:lnTo>
                  <a:pt x="96275" y="124545"/>
                </a:lnTo>
                <a:lnTo>
                  <a:pt x="112778" y="130037"/>
                </a:lnTo>
                <a:lnTo>
                  <a:pt x="130201" y="135530"/>
                </a:lnTo>
                <a:lnTo>
                  <a:pt x="147623" y="141022"/>
                </a:lnTo>
                <a:lnTo>
                  <a:pt x="165045" y="144693"/>
                </a:lnTo>
                <a:lnTo>
                  <a:pt x="181549" y="148350"/>
                </a:lnTo>
                <a:lnTo>
                  <a:pt x="197133" y="151103"/>
                </a:lnTo>
                <a:lnTo>
                  <a:pt x="211811" y="153843"/>
                </a:lnTo>
                <a:lnTo>
                  <a:pt x="224651" y="155678"/>
                </a:lnTo>
                <a:lnTo>
                  <a:pt x="236572" y="156595"/>
                </a:lnTo>
                <a:lnTo>
                  <a:pt x="245737" y="158431"/>
                </a:lnTo>
                <a:lnTo>
                  <a:pt x="252157" y="158431"/>
                </a:lnTo>
                <a:lnTo>
                  <a:pt x="256739" y="159348"/>
                </a:lnTo>
                <a:lnTo>
                  <a:pt x="258577" y="159348"/>
                </a:lnTo>
                <a:lnTo>
                  <a:pt x="329172" y="158431"/>
                </a:lnTo>
                <a:lnTo>
                  <a:pt x="390629" y="156595"/>
                </a:lnTo>
                <a:lnTo>
                  <a:pt x="444746" y="152020"/>
                </a:lnTo>
                <a:lnTo>
                  <a:pt x="491461" y="145610"/>
                </a:lnTo>
                <a:lnTo>
                  <a:pt x="530901" y="138283"/>
                </a:lnTo>
                <a:lnTo>
                  <a:pt x="563958" y="130037"/>
                </a:lnTo>
                <a:lnTo>
                  <a:pt x="590507" y="119970"/>
                </a:lnTo>
                <a:lnTo>
                  <a:pt x="611566" y="109889"/>
                </a:lnTo>
                <a:lnTo>
                  <a:pt x="628159" y="99822"/>
                </a:lnTo>
                <a:lnTo>
                  <a:pt x="639136" y="89741"/>
                </a:lnTo>
                <a:lnTo>
                  <a:pt x="649219" y="69593"/>
                </a:lnTo>
                <a:lnTo>
                  <a:pt x="649219" y="60443"/>
                </a:lnTo>
                <a:lnTo>
                  <a:pt x="641816" y="44870"/>
                </a:lnTo>
                <a:lnTo>
                  <a:pt x="617948" y="31133"/>
                </a:lnTo>
                <a:lnTo>
                  <a:pt x="598803" y="22887"/>
                </a:lnTo>
                <a:lnTo>
                  <a:pt x="578636" y="15572"/>
                </a:lnTo>
                <a:lnTo>
                  <a:pt x="557449" y="9162"/>
                </a:lnTo>
                <a:lnTo>
                  <a:pt x="537282" y="4575"/>
                </a:lnTo>
                <a:lnTo>
                  <a:pt x="519030" y="1835"/>
                </a:lnTo>
                <a:lnTo>
                  <a:pt x="503331" y="0"/>
                </a:lnTo>
                <a:lnTo>
                  <a:pt x="492355" y="917"/>
                </a:lnTo>
                <a:lnTo>
                  <a:pt x="485973" y="2752"/>
                </a:lnTo>
                <a:lnTo>
                  <a:pt x="480484" y="4575"/>
                </a:lnTo>
                <a:lnTo>
                  <a:pt x="474996" y="7327"/>
                </a:lnTo>
                <a:lnTo>
                  <a:pt x="468487" y="10067"/>
                </a:lnTo>
                <a:lnTo>
                  <a:pt x="461211" y="13737"/>
                </a:lnTo>
                <a:lnTo>
                  <a:pt x="454830" y="18312"/>
                </a:lnTo>
                <a:lnTo>
                  <a:pt x="446533" y="22887"/>
                </a:lnTo>
                <a:lnTo>
                  <a:pt x="436450" y="27475"/>
                </a:lnTo>
                <a:lnTo>
                  <a:pt x="424580" y="32050"/>
                </a:lnTo>
                <a:lnTo>
                  <a:pt x="409902" y="35708"/>
                </a:lnTo>
                <a:lnTo>
                  <a:pt x="392416" y="37543"/>
                </a:lnTo>
                <a:lnTo>
                  <a:pt x="371356" y="39378"/>
                </a:lnTo>
                <a:lnTo>
                  <a:pt x="355784" y="39378"/>
                </a:lnTo>
                <a:lnTo>
                  <a:pt x="340174" y="38460"/>
                </a:lnTo>
                <a:lnTo>
                  <a:pt x="325509" y="37543"/>
                </a:lnTo>
                <a:lnTo>
                  <a:pt x="310844" y="35708"/>
                </a:lnTo>
                <a:lnTo>
                  <a:pt x="296166" y="32968"/>
                </a:lnTo>
                <a:lnTo>
                  <a:pt x="281500" y="31133"/>
                </a:lnTo>
                <a:lnTo>
                  <a:pt x="265903" y="28393"/>
                </a:lnTo>
                <a:lnTo>
                  <a:pt x="250319" y="25640"/>
                </a:lnTo>
                <a:lnTo>
                  <a:pt x="234735" y="22887"/>
                </a:lnTo>
                <a:lnTo>
                  <a:pt x="218231" y="20147"/>
                </a:lnTo>
                <a:lnTo>
                  <a:pt x="200809" y="18312"/>
                </a:lnTo>
                <a:lnTo>
                  <a:pt x="182468" y="16477"/>
                </a:lnTo>
                <a:lnTo>
                  <a:pt x="164126" y="14655"/>
                </a:lnTo>
                <a:lnTo>
                  <a:pt x="143960" y="14655"/>
                </a:lnTo>
                <a:lnTo>
                  <a:pt x="122862" y="13737"/>
                </a:lnTo>
                <a:lnTo>
                  <a:pt x="99938" y="14655"/>
                </a:lnTo>
                <a:lnTo>
                  <a:pt x="58686" y="18312"/>
                </a:lnTo>
                <a:lnTo>
                  <a:pt x="29343" y="23805"/>
                </a:lnTo>
                <a:lnTo>
                  <a:pt x="10083" y="32050"/>
                </a:lnTo>
                <a:lnTo>
                  <a:pt x="918" y="42118"/>
                </a:lnTo>
                <a:lnTo>
                  <a:pt x="0" y="54033"/>
                </a:lnTo>
                <a:lnTo>
                  <a:pt x="9164" y="67771"/>
                </a:lnTo>
                <a:lnTo>
                  <a:pt x="25667" y="83331"/>
                </a:lnTo>
                <a:lnTo>
                  <a:pt x="49509" y="100739"/>
                </a:lnTo>
                <a:lnTo>
                  <a:pt x="64188" y="108972"/>
                </a:lnTo>
                <a:lnTo>
                  <a:pt x="79772" y="117217"/>
                </a:lnTo>
                <a:close/>
              </a:path>
            </a:pathLst>
          </a:custGeom>
          <a:solidFill>
            <a:srgbClr val="A2000C"/>
          </a:solidFill>
        </p:spPr>
        <p:txBody>
          <a:bodyPr wrap="square" lIns="0" tIns="0" rIns="0" bIns="0" rtlCol="0">
            <a:noAutofit/>
          </a:bodyPr>
          <a:lstStyle/>
          <a:p>
            <a:endParaRPr/>
          </a:p>
        </p:txBody>
      </p:sp>
      <p:sp>
        <p:nvSpPr>
          <p:cNvPr id="37" name="object 37"/>
          <p:cNvSpPr/>
          <p:nvPr/>
        </p:nvSpPr>
        <p:spPr>
          <a:xfrm>
            <a:off x="6885212" y="1612243"/>
            <a:ext cx="624368" cy="139200"/>
          </a:xfrm>
          <a:custGeom>
            <a:avLst/>
            <a:gdLst/>
            <a:ahLst/>
            <a:cxnLst/>
            <a:rect l="l" t="t" r="r" b="b"/>
            <a:pathLst>
              <a:path w="624368" h="139200">
                <a:moveTo>
                  <a:pt x="45846" y="87919"/>
                </a:moveTo>
                <a:lnTo>
                  <a:pt x="59593" y="95247"/>
                </a:lnTo>
                <a:lnTo>
                  <a:pt x="75190" y="102574"/>
                </a:lnTo>
                <a:lnTo>
                  <a:pt x="90774" y="108067"/>
                </a:lnTo>
                <a:lnTo>
                  <a:pt x="107277" y="113560"/>
                </a:lnTo>
                <a:lnTo>
                  <a:pt x="124700" y="118135"/>
                </a:lnTo>
                <a:lnTo>
                  <a:pt x="141203" y="122710"/>
                </a:lnTo>
                <a:lnTo>
                  <a:pt x="157706" y="126380"/>
                </a:lnTo>
                <a:lnTo>
                  <a:pt x="173291" y="129133"/>
                </a:lnTo>
                <a:lnTo>
                  <a:pt x="188888" y="131872"/>
                </a:lnTo>
                <a:lnTo>
                  <a:pt x="202634" y="133708"/>
                </a:lnTo>
                <a:lnTo>
                  <a:pt x="215474" y="135543"/>
                </a:lnTo>
                <a:lnTo>
                  <a:pt x="226476" y="137365"/>
                </a:lnTo>
                <a:lnTo>
                  <a:pt x="234735" y="138283"/>
                </a:lnTo>
                <a:lnTo>
                  <a:pt x="242061" y="138283"/>
                </a:lnTo>
                <a:lnTo>
                  <a:pt x="245737" y="139200"/>
                </a:lnTo>
                <a:lnTo>
                  <a:pt x="315426" y="139200"/>
                </a:lnTo>
                <a:lnTo>
                  <a:pt x="374968" y="136447"/>
                </a:lnTo>
                <a:lnTo>
                  <a:pt x="427299" y="132790"/>
                </a:lnTo>
                <a:lnTo>
                  <a:pt x="472226" y="127297"/>
                </a:lnTo>
                <a:lnTo>
                  <a:pt x="509751" y="120887"/>
                </a:lnTo>
                <a:lnTo>
                  <a:pt x="541916" y="113560"/>
                </a:lnTo>
                <a:lnTo>
                  <a:pt x="567570" y="105314"/>
                </a:lnTo>
                <a:lnTo>
                  <a:pt x="588630" y="96164"/>
                </a:lnTo>
                <a:lnTo>
                  <a:pt x="603308" y="87001"/>
                </a:lnTo>
                <a:lnTo>
                  <a:pt x="614285" y="77839"/>
                </a:lnTo>
                <a:lnTo>
                  <a:pt x="624368" y="59526"/>
                </a:lnTo>
                <a:lnTo>
                  <a:pt x="624368" y="51281"/>
                </a:lnTo>
                <a:lnTo>
                  <a:pt x="617093" y="37556"/>
                </a:lnTo>
                <a:lnTo>
                  <a:pt x="593225" y="24722"/>
                </a:lnTo>
                <a:lnTo>
                  <a:pt x="574973" y="17408"/>
                </a:lnTo>
                <a:lnTo>
                  <a:pt x="554679" y="11902"/>
                </a:lnTo>
                <a:lnTo>
                  <a:pt x="534513" y="6410"/>
                </a:lnTo>
                <a:lnTo>
                  <a:pt x="515367" y="2752"/>
                </a:lnTo>
                <a:lnTo>
                  <a:pt x="498775" y="0"/>
                </a:lnTo>
                <a:lnTo>
                  <a:pt x="484990" y="0"/>
                </a:lnTo>
                <a:lnTo>
                  <a:pt x="474907" y="917"/>
                </a:lnTo>
                <a:lnTo>
                  <a:pt x="469418" y="2752"/>
                </a:lnTo>
                <a:lnTo>
                  <a:pt x="463930" y="4587"/>
                </a:lnTo>
                <a:lnTo>
                  <a:pt x="458442" y="7327"/>
                </a:lnTo>
                <a:lnTo>
                  <a:pt x="452060" y="10997"/>
                </a:lnTo>
                <a:lnTo>
                  <a:pt x="445678" y="14655"/>
                </a:lnTo>
                <a:lnTo>
                  <a:pt x="437382" y="17408"/>
                </a:lnTo>
                <a:lnTo>
                  <a:pt x="429086" y="21065"/>
                </a:lnTo>
                <a:lnTo>
                  <a:pt x="419002" y="24722"/>
                </a:lnTo>
                <a:lnTo>
                  <a:pt x="407132" y="27475"/>
                </a:lnTo>
                <a:lnTo>
                  <a:pt x="393348" y="30228"/>
                </a:lnTo>
                <a:lnTo>
                  <a:pt x="375989" y="32050"/>
                </a:lnTo>
                <a:lnTo>
                  <a:pt x="356716" y="32968"/>
                </a:lnTo>
                <a:lnTo>
                  <a:pt x="342038" y="32968"/>
                </a:lnTo>
                <a:lnTo>
                  <a:pt x="327334" y="32050"/>
                </a:lnTo>
                <a:lnTo>
                  <a:pt x="312669" y="31133"/>
                </a:lnTo>
                <a:lnTo>
                  <a:pt x="298910" y="30228"/>
                </a:lnTo>
                <a:lnTo>
                  <a:pt x="285163" y="28393"/>
                </a:lnTo>
                <a:lnTo>
                  <a:pt x="271404" y="26558"/>
                </a:lnTo>
                <a:lnTo>
                  <a:pt x="256739" y="23818"/>
                </a:lnTo>
                <a:lnTo>
                  <a:pt x="242980" y="21983"/>
                </a:lnTo>
                <a:lnTo>
                  <a:pt x="228314" y="20147"/>
                </a:lnTo>
                <a:lnTo>
                  <a:pt x="212717" y="18312"/>
                </a:lnTo>
                <a:lnTo>
                  <a:pt x="196214" y="16490"/>
                </a:lnTo>
                <a:lnTo>
                  <a:pt x="179711" y="14655"/>
                </a:lnTo>
                <a:lnTo>
                  <a:pt x="161369" y="13737"/>
                </a:lnTo>
                <a:lnTo>
                  <a:pt x="142122" y="12820"/>
                </a:lnTo>
                <a:lnTo>
                  <a:pt x="121943" y="12820"/>
                </a:lnTo>
                <a:lnTo>
                  <a:pt x="99938" y="13737"/>
                </a:lnTo>
                <a:lnTo>
                  <a:pt x="60512" y="16490"/>
                </a:lnTo>
                <a:lnTo>
                  <a:pt x="31168" y="21065"/>
                </a:lnTo>
                <a:lnTo>
                  <a:pt x="11002" y="28393"/>
                </a:lnTo>
                <a:lnTo>
                  <a:pt x="1825" y="36638"/>
                </a:lnTo>
                <a:lnTo>
                  <a:pt x="0" y="46706"/>
                </a:lnTo>
                <a:lnTo>
                  <a:pt x="7326" y="59526"/>
                </a:lnTo>
                <a:lnTo>
                  <a:pt x="22923" y="73264"/>
                </a:lnTo>
                <a:lnTo>
                  <a:pt x="45846" y="87919"/>
                </a:lnTo>
                <a:close/>
              </a:path>
            </a:pathLst>
          </a:custGeom>
          <a:solidFill>
            <a:srgbClr val="990000"/>
          </a:solidFill>
        </p:spPr>
        <p:txBody>
          <a:bodyPr wrap="square" lIns="0" tIns="0" rIns="0" bIns="0" rtlCol="0">
            <a:noAutofit/>
          </a:bodyPr>
          <a:lstStyle/>
          <a:p>
            <a:endParaRPr/>
          </a:p>
        </p:txBody>
      </p:sp>
      <p:sp>
        <p:nvSpPr>
          <p:cNvPr id="38" name="object 38"/>
          <p:cNvSpPr/>
          <p:nvPr/>
        </p:nvSpPr>
        <p:spPr>
          <a:xfrm>
            <a:off x="6903540" y="1622324"/>
            <a:ext cx="598765" cy="119957"/>
          </a:xfrm>
          <a:custGeom>
            <a:avLst/>
            <a:gdLst/>
            <a:ahLst/>
            <a:cxnLst/>
            <a:rect l="l" t="t" r="r" b="b"/>
            <a:pathLst>
              <a:path w="598765" h="119957">
                <a:moveTo>
                  <a:pt x="6420" y="50363"/>
                </a:moveTo>
                <a:lnTo>
                  <a:pt x="20179" y="62266"/>
                </a:lnTo>
                <a:lnTo>
                  <a:pt x="42183" y="75086"/>
                </a:lnTo>
                <a:lnTo>
                  <a:pt x="55942" y="81496"/>
                </a:lnTo>
                <a:lnTo>
                  <a:pt x="70608" y="87906"/>
                </a:lnTo>
                <a:lnTo>
                  <a:pt x="85286" y="92494"/>
                </a:lnTo>
                <a:lnTo>
                  <a:pt x="101789" y="97987"/>
                </a:lnTo>
                <a:lnTo>
                  <a:pt x="117373" y="101644"/>
                </a:lnTo>
                <a:lnTo>
                  <a:pt x="133877" y="105314"/>
                </a:lnTo>
                <a:lnTo>
                  <a:pt x="149461" y="108972"/>
                </a:lnTo>
                <a:lnTo>
                  <a:pt x="165058" y="110807"/>
                </a:lnTo>
                <a:lnTo>
                  <a:pt x="179723" y="113547"/>
                </a:lnTo>
                <a:lnTo>
                  <a:pt x="193483" y="115382"/>
                </a:lnTo>
                <a:lnTo>
                  <a:pt x="205404" y="117217"/>
                </a:lnTo>
                <a:lnTo>
                  <a:pt x="215487" y="118135"/>
                </a:lnTo>
                <a:lnTo>
                  <a:pt x="224651" y="119052"/>
                </a:lnTo>
                <a:lnTo>
                  <a:pt x="231071" y="119957"/>
                </a:lnTo>
                <a:lnTo>
                  <a:pt x="301679" y="119957"/>
                </a:lnTo>
                <a:lnTo>
                  <a:pt x="359447" y="117217"/>
                </a:lnTo>
                <a:lnTo>
                  <a:pt x="408970" y="114464"/>
                </a:lnTo>
                <a:lnTo>
                  <a:pt x="452111" y="109889"/>
                </a:lnTo>
                <a:lnTo>
                  <a:pt x="488743" y="103479"/>
                </a:lnTo>
                <a:lnTo>
                  <a:pt x="519886" y="97069"/>
                </a:lnTo>
                <a:lnTo>
                  <a:pt x="544647" y="89741"/>
                </a:lnTo>
                <a:lnTo>
                  <a:pt x="563920" y="82414"/>
                </a:lnTo>
                <a:lnTo>
                  <a:pt x="578598" y="74168"/>
                </a:lnTo>
                <a:lnTo>
                  <a:pt x="589575" y="65936"/>
                </a:lnTo>
                <a:lnTo>
                  <a:pt x="598765" y="50363"/>
                </a:lnTo>
                <a:lnTo>
                  <a:pt x="598765" y="43953"/>
                </a:lnTo>
                <a:lnTo>
                  <a:pt x="591489" y="32050"/>
                </a:lnTo>
                <a:lnTo>
                  <a:pt x="568515" y="20147"/>
                </a:lnTo>
                <a:lnTo>
                  <a:pt x="550135" y="14642"/>
                </a:lnTo>
                <a:lnTo>
                  <a:pt x="530862" y="9150"/>
                </a:lnTo>
                <a:lnTo>
                  <a:pt x="511717" y="4575"/>
                </a:lnTo>
                <a:lnTo>
                  <a:pt x="493337" y="1822"/>
                </a:lnTo>
                <a:lnTo>
                  <a:pt x="477766" y="0"/>
                </a:lnTo>
                <a:lnTo>
                  <a:pt x="464875" y="0"/>
                </a:lnTo>
                <a:lnTo>
                  <a:pt x="456578" y="1822"/>
                </a:lnTo>
                <a:lnTo>
                  <a:pt x="450197" y="4575"/>
                </a:lnTo>
                <a:lnTo>
                  <a:pt x="442921" y="9150"/>
                </a:lnTo>
                <a:lnTo>
                  <a:pt x="433731" y="12820"/>
                </a:lnTo>
                <a:lnTo>
                  <a:pt x="422755" y="17395"/>
                </a:lnTo>
                <a:lnTo>
                  <a:pt x="408077" y="21052"/>
                </a:lnTo>
                <a:lnTo>
                  <a:pt x="390591" y="23805"/>
                </a:lnTo>
                <a:lnTo>
                  <a:pt x="367744" y="26558"/>
                </a:lnTo>
                <a:lnTo>
                  <a:pt x="341068" y="27475"/>
                </a:lnTo>
                <a:lnTo>
                  <a:pt x="312682" y="27475"/>
                </a:lnTo>
                <a:lnTo>
                  <a:pt x="299842" y="26558"/>
                </a:lnTo>
                <a:lnTo>
                  <a:pt x="286082" y="25640"/>
                </a:lnTo>
                <a:lnTo>
                  <a:pt x="273255" y="23805"/>
                </a:lnTo>
                <a:lnTo>
                  <a:pt x="260415" y="21970"/>
                </a:lnTo>
                <a:lnTo>
                  <a:pt x="247575" y="21052"/>
                </a:lnTo>
                <a:lnTo>
                  <a:pt x="234735" y="19230"/>
                </a:lnTo>
                <a:lnTo>
                  <a:pt x="220988" y="17395"/>
                </a:lnTo>
                <a:lnTo>
                  <a:pt x="206310" y="15560"/>
                </a:lnTo>
                <a:lnTo>
                  <a:pt x="191645" y="14642"/>
                </a:lnTo>
                <a:lnTo>
                  <a:pt x="175141" y="13737"/>
                </a:lnTo>
                <a:lnTo>
                  <a:pt x="158638" y="12820"/>
                </a:lnTo>
                <a:lnTo>
                  <a:pt x="140297" y="11902"/>
                </a:lnTo>
                <a:lnTo>
                  <a:pt x="121037" y="11902"/>
                </a:lnTo>
                <a:lnTo>
                  <a:pt x="99951" y="12820"/>
                </a:lnTo>
                <a:lnTo>
                  <a:pt x="61443" y="15560"/>
                </a:lnTo>
                <a:lnTo>
                  <a:pt x="33019" y="19230"/>
                </a:lnTo>
                <a:lnTo>
                  <a:pt x="12840" y="24722"/>
                </a:lnTo>
                <a:lnTo>
                  <a:pt x="2756" y="32050"/>
                </a:lnTo>
                <a:lnTo>
                  <a:pt x="0" y="40295"/>
                </a:lnTo>
                <a:lnTo>
                  <a:pt x="6420" y="50363"/>
                </a:lnTo>
                <a:close/>
              </a:path>
            </a:pathLst>
          </a:custGeom>
          <a:solidFill>
            <a:srgbClr val="8B0000"/>
          </a:solidFill>
        </p:spPr>
        <p:txBody>
          <a:bodyPr wrap="square" lIns="0" tIns="0" rIns="0" bIns="0" rtlCol="0">
            <a:noAutofit/>
          </a:bodyPr>
          <a:lstStyle/>
          <a:p>
            <a:endParaRPr/>
          </a:p>
        </p:txBody>
      </p:sp>
      <p:sp>
        <p:nvSpPr>
          <p:cNvPr id="39" name="object 39"/>
          <p:cNvSpPr/>
          <p:nvPr/>
        </p:nvSpPr>
        <p:spPr>
          <a:xfrm>
            <a:off x="7125448" y="1243195"/>
            <a:ext cx="231990" cy="237175"/>
          </a:xfrm>
          <a:custGeom>
            <a:avLst/>
            <a:gdLst/>
            <a:ahLst/>
            <a:cxnLst/>
            <a:rect l="l" t="t" r="r" b="b"/>
            <a:pathLst>
              <a:path w="231990" h="237175">
                <a:moveTo>
                  <a:pt x="918" y="153843"/>
                </a:moveTo>
                <a:lnTo>
                  <a:pt x="0" y="169416"/>
                </a:lnTo>
                <a:lnTo>
                  <a:pt x="8245" y="184071"/>
                </a:lnTo>
                <a:lnTo>
                  <a:pt x="27505" y="198714"/>
                </a:lnTo>
                <a:lnTo>
                  <a:pt x="40345" y="206041"/>
                </a:lnTo>
                <a:lnTo>
                  <a:pt x="52266" y="212452"/>
                </a:lnTo>
                <a:lnTo>
                  <a:pt x="63269" y="218862"/>
                </a:lnTo>
                <a:lnTo>
                  <a:pt x="74271" y="224354"/>
                </a:lnTo>
                <a:lnTo>
                  <a:pt x="84354" y="228942"/>
                </a:lnTo>
                <a:lnTo>
                  <a:pt x="95292" y="232599"/>
                </a:lnTo>
                <a:lnTo>
                  <a:pt x="104482" y="235352"/>
                </a:lnTo>
                <a:lnTo>
                  <a:pt x="114565" y="237175"/>
                </a:lnTo>
                <a:lnTo>
                  <a:pt x="123755" y="237175"/>
                </a:lnTo>
                <a:lnTo>
                  <a:pt x="132945" y="236270"/>
                </a:lnTo>
                <a:lnTo>
                  <a:pt x="142135" y="233517"/>
                </a:lnTo>
                <a:lnTo>
                  <a:pt x="150431" y="228942"/>
                </a:lnTo>
                <a:lnTo>
                  <a:pt x="159493" y="222532"/>
                </a:lnTo>
                <a:lnTo>
                  <a:pt x="168683" y="214287"/>
                </a:lnTo>
                <a:lnTo>
                  <a:pt x="176979" y="203301"/>
                </a:lnTo>
                <a:lnTo>
                  <a:pt x="186169" y="190481"/>
                </a:lnTo>
                <a:lnTo>
                  <a:pt x="202634" y="159335"/>
                </a:lnTo>
                <a:lnTo>
                  <a:pt x="216419" y="123627"/>
                </a:lnTo>
                <a:lnTo>
                  <a:pt x="226502" y="86989"/>
                </a:lnTo>
                <a:lnTo>
                  <a:pt x="231990" y="53116"/>
                </a:lnTo>
                <a:lnTo>
                  <a:pt x="231990" y="24722"/>
                </a:lnTo>
                <a:lnTo>
                  <a:pt x="227395" y="6410"/>
                </a:lnTo>
                <a:lnTo>
                  <a:pt x="215525" y="0"/>
                </a:lnTo>
                <a:lnTo>
                  <a:pt x="196252" y="9150"/>
                </a:lnTo>
                <a:lnTo>
                  <a:pt x="192551" y="10985"/>
                </a:lnTo>
                <a:lnTo>
                  <a:pt x="183361" y="16477"/>
                </a:lnTo>
                <a:lnTo>
                  <a:pt x="168683" y="25640"/>
                </a:lnTo>
                <a:lnTo>
                  <a:pt x="151325" y="35708"/>
                </a:lnTo>
                <a:lnTo>
                  <a:pt x="132052" y="47610"/>
                </a:lnTo>
                <a:lnTo>
                  <a:pt x="111885" y="60431"/>
                </a:lnTo>
                <a:lnTo>
                  <a:pt x="91719" y="73264"/>
                </a:lnTo>
                <a:lnTo>
                  <a:pt x="74271" y="85166"/>
                </a:lnTo>
                <a:lnTo>
                  <a:pt x="56848" y="97069"/>
                </a:lnTo>
                <a:lnTo>
                  <a:pt x="39426" y="109889"/>
                </a:lnTo>
                <a:lnTo>
                  <a:pt x="22004" y="124545"/>
                </a:lnTo>
                <a:lnTo>
                  <a:pt x="9164" y="139187"/>
                </a:lnTo>
                <a:lnTo>
                  <a:pt x="918" y="153843"/>
                </a:lnTo>
                <a:close/>
              </a:path>
            </a:pathLst>
          </a:custGeom>
          <a:solidFill>
            <a:srgbClr val="FFFFFF"/>
          </a:solidFill>
        </p:spPr>
        <p:txBody>
          <a:bodyPr wrap="square" lIns="0" tIns="0" rIns="0" bIns="0" rtlCol="0">
            <a:noAutofit/>
          </a:bodyPr>
          <a:lstStyle/>
          <a:p>
            <a:endParaRPr/>
          </a:p>
        </p:txBody>
      </p:sp>
      <p:sp>
        <p:nvSpPr>
          <p:cNvPr id="40" name="object 40"/>
          <p:cNvSpPr/>
          <p:nvPr/>
        </p:nvSpPr>
        <p:spPr>
          <a:xfrm>
            <a:off x="7131868" y="1248688"/>
            <a:ext cx="221869" cy="228024"/>
          </a:xfrm>
          <a:custGeom>
            <a:avLst/>
            <a:gdLst/>
            <a:ahLst/>
            <a:cxnLst/>
            <a:rect l="l" t="t" r="r" b="b"/>
            <a:pathLst>
              <a:path w="221869" h="228024">
                <a:moveTo>
                  <a:pt x="8245" y="176743"/>
                </a:moveTo>
                <a:lnTo>
                  <a:pt x="26586" y="190481"/>
                </a:lnTo>
                <a:lnTo>
                  <a:pt x="38507" y="196891"/>
                </a:lnTo>
                <a:lnTo>
                  <a:pt x="49509" y="203301"/>
                </a:lnTo>
                <a:lnTo>
                  <a:pt x="60512" y="209712"/>
                </a:lnTo>
                <a:lnTo>
                  <a:pt x="71514" y="214287"/>
                </a:lnTo>
                <a:lnTo>
                  <a:pt x="81597" y="218862"/>
                </a:lnTo>
                <a:lnTo>
                  <a:pt x="90787" y="222532"/>
                </a:lnTo>
                <a:lnTo>
                  <a:pt x="100870" y="225272"/>
                </a:lnTo>
                <a:lnTo>
                  <a:pt x="110060" y="227107"/>
                </a:lnTo>
                <a:lnTo>
                  <a:pt x="118229" y="228024"/>
                </a:lnTo>
                <a:lnTo>
                  <a:pt x="127418" y="227107"/>
                </a:lnTo>
                <a:lnTo>
                  <a:pt x="135715" y="224367"/>
                </a:lnTo>
                <a:lnTo>
                  <a:pt x="144904" y="219779"/>
                </a:lnTo>
                <a:lnTo>
                  <a:pt x="153073" y="213369"/>
                </a:lnTo>
                <a:lnTo>
                  <a:pt x="161369" y="206041"/>
                </a:lnTo>
                <a:lnTo>
                  <a:pt x="169666" y="195974"/>
                </a:lnTo>
                <a:lnTo>
                  <a:pt x="177834" y="183154"/>
                </a:lnTo>
                <a:lnTo>
                  <a:pt x="193406" y="152925"/>
                </a:lnTo>
                <a:lnTo>
                  <a:pt x="206297" y="119052"/>
                </a:lnTo>
                <a:lnTo>
                  <a:pt x="215487" y="84249"/>
                </a:lnTo>
                <a:lnTo>
                  <a:pt x="221869" y="51281"/>
                </a:lnTo>
                <a:lnTo>
                  <a:pt x="221869" y="24722"/>
                </a:lnTo>
                <a:lnTo>
                  <a:pt x="217274" y="6410"/>
                </a:lnTo>
                <a:lnTo>
                  <a:pt x="206297" y="0"/>
                </a:lnTo>
                <a:lnTo>
                  <a:pt x="187918" y="9150"/>
                </a:lnTo>
                <a:lnTo>
                  <a:pt x="184344" y="10985"/>
                </a:lnTo>
                <a:lnTo>
                  <a:pt x="175154" y="16477"/>
                </a:lnTo>
                <a:lnTo>
                  <a:pt x="161369" y="24722"/>
                </a:lnTo>
                <a:lnTo>
                  <a:pt x="144904" y="34803"/>
                </a:lnTo>
                <a:lnTo>
                  <a:pt x="125631" y="45788"/>
                </a:lnTo>
                <a:lnTo>
                  <a:pt x="106358" y="58608"/>
                </a:lnTo>
                <a:lnTo>
                  <a:pt x="87085" y="70511"/>
                </a:lnTo>
                <a:lnTo>
                  <a:pt x="70595" y="81496"/>
                </a:lnTo>
                <a:lnTo>
                  <a:pt x="54092" y="93412"/>
                </a:lnTo>
                <a:lnTo>
                  <a:pt x="36669" y="105314"/>
                </a:lnTo>
                <a:lnTo>
                  <a:pt x="21085" y="119052"/>
                </a:lnTo>
                <a:lnTo>
                  <a:pt x="8245" y="132790"/>
                </a:lnTo>
                <a:lnTo>
                  <a:pt x="906" y="147433"/>
                </a:lnTo>
                <a:lnTo>
                  <a:pt x="0" y="162088"/>
                </a:lnTo>
                <a:lnTo>
                  <a:pt x="8245" y="176743"/>
                </a:lnTo>
                <a:close/>
              </a:path>
            </a:pathLst>
          </a:custGeom>
          <a:solidFill>
            <a:srgbClr val="E8EAF7"/>
          </a:solidFill>
        </p:spPr>
        <p:txBody>
          <a:bodyPr wrap="square" lIns="0" tIns="0" rIns="0" bIns="0" rtlCol="0">
            <a:noAutofit/>
          </a:bodyPr>
          <a:lstStyle/>
          <a:p>
            <a:endParaRPr/>
          </a:p>
        </p:txBody>
      </p:sp>
      <p:sp>
        <p:nvSpPr>
          <p:cNvPr id="41" name="object 41"/>
          <p:cNvSpPr/>
          <p:nvPr/>
        </p:nvSpPr>
        <p:spPr>
          <a:xfrm>
            <a:off x="7138275" y="1255098"/>
            <a:ext cx="211760" cy="217039"/>
          </a:xfrm>
          <a:custGeom>
            <a:avLst/>
            <a:gdLst/>
            <a:ahLst/>
            <a:cxnLst/>
            <a:rect l="l" t="t" r="r" b="b"/>
            <a:pathLst>
              <a:path w="211760" h="217039">
                <a:moveTo>
                  <a:pt x="8258" y="167581"/>
                </a:moveTo>
                <a:lnTo>
                  <a:pt x="25680" y="181318"/>
                </a:lnTo>
                <a:lnTo>
                  <a:pt x="47684" y="194139"/>
                </a:lnTo>
                <a:lnTo>
                  <a:pt x="68770" y="204219"/>
                </a:lnTo>
                <a:lnTo>
                  <a:pt x="87060" y="212452"/>
                </a:lnTo>
                <a:lnTo>
                  <a:pt x="104546" y="217039"/>
                </a:lnTo>
                <a:lnTo>
                  <a:pt x="121904" y="216122"/>
                </a:lnTo>
                <a:lnTo>
                  <a:pt x="137604" y="209712"/>
                </a:lnTo>
                <a:lnTo>
                  <a:pt x="154069" y="195974"/>
                </a:lnTo>
                <a:lnTo>
                  <a:pt x="169640" y="174908"/>
                </a:lnTo>
                <a:lnTo>
                  <a:pt x="184318" y="145610"/>
                </a:lnTo>
                <a:lnTo>
                  <a:pt x="197082" y="113560"/>
                </a:lnTo>
                <a:lnTo>
                  <a:pt x="206272" y="79674"/>
                </a:lnTo>
                <a:lnTo>
                  <a:pt x="210867" y="48528"/>
                </a:lnTo>
                <a:lnTo>
                  <a:pt x="211760" y="22887"/>
                </a:lnTo>
                <a:lnTo>
                  <a:pt x="207293" y="5492"/>
                </a:lnTo>
                <a:lnTo>
                  <a:pt x="197082" y="0"/>
                </a:lnTo>
                <a:lnTo>
                  <a:pt x="179723" y="8245"/>
                </a:lnTo>
                <a:lnTo>
                  <a:pt x="176915" y="10067"/>
                </a:lnTo>
                <a:lnTo>
                  <a:pt x="167853" y="15572"/>
                </a:lnTo>
                <a:lnTo>
                  <a:pt x="154962" y="22887"/>
                </a:lnTo>
                <a:lnTo>
                  <a:pt x="138497" y="32968"/>
                </a:lnTo>
                <a:lnTo>
                  <a:pt x="120118" y="43953"/>
                </a:lnTo>
                <a:lnTo>
                  <a:pt x="101738" y="54951"/>
                </a:lnTo>
                <a:lnTo>
                  <a:pt x="84380" y="66854"/>
                </a:lnTo>
                <a:lnTo>
                  <a:pt x="67863" y="77839"/>
                </a:lnTo>
                <a:lnTo>
                  <a:pt x="52266" y="88824"/>
                </a:lnTo>
                <a:lnTo>
                  <a:pt x="35763" y="100727"/>
                </a:lnTo>
                <a:lnTo>
                  <a:pt x="21098" y="113560"/>
                </a:lnTo>
                <a:lnTo>
                  <a:pt x="8258" y="126380"/>
                </a:lnTo>
                <a:lnTo>
                  <a:pt x="918" y="140105"/>
                </a:lnTo>
                <a:lnTo>
                  <a:pt x="0" y="154760"/>
                </a:lnTo>
                <a:lnTo>
                  <a:pt x="8258" y="167581"/>
                </a:lnTo>
                <a:close/>
              </a:path>
            </a:pathLst>
          </a:custGeom>
          <a:solidFill>
            <a:srgbClr val="CED5F1"/>
          </a:solidFill>
        </p:spPr>
        <p:txBody>
          <a:bodyPr wrap="square" lIns="0" tIns="0" rIns="0" bIns="0" rtlCol="0">
            <a:noAutofit/>
          </a:bodyPr>
          <a:lstStyle/>
          <a:p>
            <a:endParaRPr/>
          </a:p>
        </p:txBody>
      </p:sp>
      <p:sp>
        <p:nvSpPr>
          <p:cNvPr id="42" name="object 42"/>
          <p:cNvSpPr/>
          <p:nvPr/>
        </p:nvSpPr>
        <p:spPr>
          <a:xfrm>
            <a:off x="7145614" y="1260591"/>
            <a:ext cx="200847" cy="206959"/>
          </a:xfrm>
          <a:custGeom>
            <a:avLst/>
            <a:gdLst/>
            <a:ahLst/>
            <a:cxnLst/>
            <a:rect l="l" t="t" r="r" b="b"/>
            <a:pathLst>
              <a:path w="200847" h="206959">
                <a:moveTo>
                  <a:pt x="7339" y="160266"/>
                </a:moveTo>
                <a:lnTo>
                  <a:pt x="23842" y="173086"/>
                </a:lnTo>
                <a:lnTo>
                  <a:pt x="44927" y="184989"/>
                </a:lnTo>
                <a:lnTo>
                  <a:pt x="64188" y="195056"/>
                </a:lnTo>
                <a:lnTo>
                  <a:pt x="82529" y="203301"/>
                </a:lnTo>
                <a:lnTo>
                  <a:pt x="98994" y="206959"/>
                </a:lnTo>
                <a:lnTo>
                  <a:pt x="114565" y="206054"/>
                </a:lnTo>
                <a:lnTo>
                  <a:pt x="130265" y="200549"/>
                </a:lnTo>
                <a:lnTo>
                  <a:pt x="145836" y="186811"/>
                </a:lnTo>
                <a:lnTo>
                  <a:pt x="160514" y="166676"/>
                </a:lnTo>
                <a:lnTo>
                  <a:pt x="174171" y="139200"/>
                </a:lnTo>
                <a:lnTo>
                  <a:pt x="186169" y="108067"/>
                </a:lnTo>
                <a:lnTo>
                  <a:pt x="195359" y="76004"/>
                </a:lnTo>
                <a:lnTo>
                  <a:pt x="199954" y="46706"/>
                </a:lnTo>
                <a:lnTo>
                  <a:pt x="200847" y="22900"/>
                </a:lnTo>
                <a:lnTo>
                  <a:pt x="196252" y="5492"/>
                </a:lnTo>
                <a:lnTo>
                  <a:pt x="186169" y="0"/>
                </a:lnTo>
                <a:lnTo>
                  <a:pt x="169576" y="8245"/>
                </a:lnTo>
                <a:lnTo>
                  <a:pt x="166896" y="10080"/>
                </a:lnTo>
                <a:lnTo>
                  <a:pt x="158600" y="14655"/>
                </a:lnTo>
                <a:lnTo>
                  <a:pt x="145836" y="21983"/>
                </a:lnTo>
                <a:lnTo>
                  <a:pt x="131158" y="31133"/>
                </a:lnTo>
                <a:lnTo>
                  <a:pt x="113672" y="42131"/>
                </a:lnTo>
                <a:lnTo>
                  <a:pt x="96313" y="53116"/>
                </a:lnTo>
                <a:lnTo>
                  <a:pt x="79721" y="64101"/>
                </a:lnTo>
                <a:lnTo>
                  <a:pt x="64188" y="74181"/>
                </a:lnTo>
                <a:lnTo>
                  <a:pt x="49509" y="84249"/>
                </a:lnTo>
                <a:lnTo>
                  <a:pt x="33925" y="96152"/>
                </a:lnTo>
                <a:lnTo>
                  <a:pt x="19260" y="108067"/>
                </a:lnTo>
                <a:lnTo>
                  <a:pt x="7339" y="120887"/>
                </a:lnTo>
                <a:lnTo>
                  <a:pt x="918" y="134612"/>
                </a:lnTo>
                <a:lnTo>
                  <a:pt x="0" y="147445"/>
                </a:lnTo>
                <a:lnTo>
                  <a:pt x="7339" y="160266"/>
                </a:lnTo>
                <a:close/>
              </a:path>
            </a:pathLst>
          </a:custGeom>
          <a:solidFill>
            <a:srgbClr val="B5C1EA"/>
          </a:solidFill>
        </p:spPr>
        <p:txBody>
          <a:bodyPr wrap="square" lIns="0" tIns="0" rIns="0" bIns="0" rtlCol="0">
            <a:noAutofit/>
          </a:bodyPr>
          <a:lstStyle/>
          <a:p>
            <a:endParaRPr/>
          </a:p>
        </p:txBody>
      </p:sp>
      <p:sp>
        <p:nvSpPr>
          <p:cNvPr id="43" name="object 43"/>
          <p:cNvSpPr/>
          <p:nvPr/>
        </p:nvSpPr>
        <p:spPr>
          <a:xfrm>
            <a:off x="7152034" y="1267001"/>
            <a:ext cx="190726" cy="196891"/>
          </a:xfrm>
          <a:custGeom>
            <a:avLst/>
            <a:gdLst/>
            <a:ahLst/>
            <a:cxnLst/>
            <a:rect l="l" t="t" r="r" b="b"/>
            <a:pathLst>
              <a:path w="190726" h="196891">
                <a:moveTo>
                  <a:pt x="7339" y="152938"/>
                </a:moveTo>
                <a:lnTo>
                  <a:pt x="22923" y="164841"/>
                </a:lnTo>
                <a:lnTo>
                  <a:pt x="43089" y="175826"/>
                </a:lnTo>
                <a:lnTo>
                  <a:pt x="61431" y="185906"/>
                </a:lnTo>
                <a:lnTo>
                  <a:pt x="77896" y="193234"/>
                </a:lnTo>
                <a:lnTo>
                  <a:pt x="94488" y="196891"/>
                </a:lnTo>
                <a:lnTo>
                  <a:pt x="109166" y="195974"/>
                </a:lnTo>
                <a:lnTo>
                  <a:pt x="123845" y="190481"/>
                </a:lnTo>
                <a:lnTo>
                  <a:pt x="137502" y="177661"/>
                </a:lnTo>
                <a:lnTo>
                  <a:pt x="152180" y="158431"/>
                </a:lnTo>
                <a:lnTo>
                  <a:pt x="165964" y="131872"/>
                </a:lnTo>
                <a:lnTo>
                  <a:pt x="176941" y="102562"/>
                </a:lnTo>
                <a:lnTo>
                  <a:pt x="185237" y="72346"/>
                </a:lnTo>
                <a:lnTo>
                  <a:pt x="189832" y="43953"/>
                </a:lnTo>
                <a:lnTo>
                  <a:pt x="190726" y="21065"/>
                </a:lnTo>
                <a:lnTo>
                  <a:pt x="186131" y="5492"/>
                </a:lnTo>
                <a:lnTo>
                  <a:pt x="176941" y="0"/>
                </a:lnTo>
                <a:lnTo>
                  <a:pt x="161369" y="8245"/>
                </a:lnTo>
                <a:lnTo>
                  <a:pt x="158689" y="10080"/>
                </a:lnTo>
                <a:lnTo>
                  <a:pt x="150393" y="14655"/>
                </a:lnTo>
                <a:lnTo>
                  <a:pt x="138395" y="21065"/>
                </a:lnTo>
                <a:lnTo>
                  <a:pt x="124738" y="30215"/>
                </a:lnTo>
                <a:lnTo>
                  <a:pt x="108145" y="40295"/>
                </a:lnTo>
                <a:lnTo>
                  <a:pt x="91680" y="50363"/>
                </a:lnTo>
                <a:lnTo>
                  <a:pt x="75215" y="60443"/>
                </a:lnTo>
                <a:lnTo>
                  <a:pt x="60512" y="70511"/>
                </a:lnTo>
                <a:lnTo>
                  <a:pt x="46765" y="80591"/>
                </a:lnTo>
                <a:lnTo>
                  <a:pt x="32087" y="91577"/>
                </a:lnTo>
                <a:lnTo>
                  <a:pt x="18341" y="102562"/>
                </a:lnTo>
                <a:lnTo>
                  <a:pt x="7339" y="114477"/>
                </a:lnTo>
                <a:lnTo>
                  <a:pt x="918" y="127297"/>
                </a:lnTo>
                <a:lnTo>
                  <a:pt x="0" y="140118"/>
                </a:lnTo>
                <a:lnTo>
                  <a:pt x="7339" y="152938"/>
                </a:lnTo>
                <a:close/>
              </a:path>
            </a:pathLst>
          </a:custGeom>
          <a:solidFill>
            <a:srgbClr val="9EACE1"/>
          </a:solidFill>
        </p:spPr>
        <p:txBody>
          <a:bodyPr wrap="square" lIns="0" tIns="0" rIns="0" bIns="0" rtlCol="0">
            <a:noAutofit/>
          </a:bodyPr>
          <a:lstStyle/>
          <a:p>
            <a:endParaRPr/>
          </a:p>
        </p:txBody>
      </p:sp>
      <p:sp>
        <p:nvSpPr>
          <p:cNvPr id="44" name="object 44"/>
          <p:cNvSpPr/>
          <p:nvPr/>
        </p:nvSpPr>
        <p:spPr>
          <a:xfrm>
            <a:off x="7159373" y="1273411"/>
            <a:ext cx="179685" cy="185906"/>
          </a:xfrm>
          <a:custGeom>
            <a:avLst/>
            <a:gdLst/>
            <a:ahLst/>
            <a:cxnLst/>
            <a:rect l="l" t="t" r="r" b="b"/>
            <a:pathLst>
              <a:path w="179685" h="185906">
                <a:moveTo>
                  <a:pt x="6420" y="143775"/>
                </a:moveTo>
                <a:lnTo>
                  <a:pt x="21085" y="155678"/>
                </a:lnTo>
                <a:lnTo>
                  <a:pt x="39426" y="166676"/>
                </a:lnTo>
                <a:lnTo>
                  <a:pt x="56848" y="175826"/>
                </a:lnTo>
                <a:lnTo>
                  <a:pt x="73365" y="182236"/>
                </a:lnTo>
                <a:lnTo>
                  <a:pt x="88043" y="185906"/>
                </a:lnTo>
                <a:lnTo>
                  <a:pt x="102721" y="184989"/>
                </a:lnTo>
                <a:lnTo>
                  <a:pt x="116505" y="179496"/>
                </a:lnTo>
                <a:lnTo>
                  <a:pt x="129269" y="167581"/>
                </a:lnTo>
                <a:lnTo>
                  <a:pt x="143054" y="149268"/>
                </a:lnTo>
                <a:lnTo>
                  <a:pt x="155817" y="124545"/>
                </a:lnTo>
                <a:lnTo>
                  <a:pt x="166922" y="97069"/>
                </a:lnTo>
                <a:lnTo>
                  <a:pt x="174197" y="67771"/>
                </a:lnTo>
                <a:lnTo>
                  <a:pt x="178792" y="41213"/>
                </a:lnTo>
                <a:lnTo>
                  <a:pt x="179685" y="19230"/>
                </a:lnTo>
                <a:lnTo>
                  <a:pt x="175090" y="4575"/>
                </a:lnTo>
                <a:lnTo>
                  <a:pt x="165901" y="0"/>
                </a:lnTo>
                <a:lnTo>
                  <a:pt x="151350" y="7327"/>
                </a:lnTo>
                <a:lnTo>
                  <a:pt x="148542" y="9162"/>
                </a:lnTo>
                <a:lnTo>
                  <a:pt x="141267" y="12820"/>
                </a:lnTo>
                <a:lnTo>
                  <a:pt x="130162" y="20147"/>
                </a:lnTo>
                <a:lnTo>
                  <a:pt x="116505" y="28393"/>
                </a:lnTo>
                <a:lnTo>
                  <a:pt x="101827" y="37543"/>
                </a:lnTo>
                <a:lnTo>
                  <a:pt x="86128" y="47623"/>
                </a:lnTo>
                <a:lnTo>
                  <a:pt x="70557" y="57691"/>
                </a:lnTo>
                <a:lnTo>
                  <a:pt x="56848" y="66854"/>
                </a:lnTo>
                <a:lnTo>
                  <a:pt x="44008" y="76004"/>
                </a:lnTo>
                <a:lnTo>
                  <a:pt x="30249" y="86084"/>
                </a:lnTo>
                <a:lnTo>
                  <a:pt x="17422" y="97069"/>
                </a:lnTo>
                <a:lnTo>
                  <a:pt x="6420" y="108972"/>
                </a:lnTo>
                <a:lnTo>
                  <a:pt x="0" y="120887"/>
                </a:lnTo>
                <a:lnTo>
                  <a:pt x="0" y="132790"/>
                </a:lnTo>
                <a:lnTo>
                  <a:pt x="6420" y="143775"/>
                </a:lnTo>
                <a:close/>
              </a:path>
            </a:pathLst>
          </a:custGeom>
          <a:solidFill>
            <a:srgbClr val="8499DB"/>
          </a:solidFill>
        </p:spPr>
        <p:txBody>
          <a:bodyPr wrap="square" lIns="0" tIns="0" rIns="0" bIns="0" rtlCol="0">
            <a:noAutofit/>
          </a:bodyPr>
          <a:lstStyle/>
          <a:p>
            <a:endParaRPr/>
          </a:p>
        </p:txBody>
      </p:sp>
      <p:sp>
        <p:nvSpPr>
          <p:cNvPr id="45" name="object 45"/>
          <p:cNvSpPr/>
          <p:nvPr/>
        </p:nvSpPr>
        <p:spPr>
          <a:xfrm>
            <a:off x="7165793" y="1278904"/>
            <a:ext cx="169564" cy="175826"/>
          </a:xfrm>
          <a:custGeom>
            <a:avLst/>
            <a:gdLst/>
            <a:ahLst/>
            <a:cxnLst/>
            <a:rect l="l" t="t" r="r" b="b"/>
            <a:pathLst>
              <a:path w="169564" h="175826">
                <a:moveTo>
                  <a:pt x="5501" y="136447"/>
                </a:moveTo>
                <a:lnTo>
                  <a:pt x="20166" y="147445"/>
                </a:lnTo>
                <a:lnTo>
                  <a:pt x="37588" y="157513"/>
                </a:lnTo>
                <a:lnTo>
                  <a:pt x="54053" y="166676"/>
                </a:lnTo>
                <a:lnTo>
                  <a:pt x="69625" y="173086"/>
                </a:lnTo>
                <a:lnTo>
                  <a:pt x="83409" y="175826"/>
                </a:lnTo>
                <a:lnTo>
                  <a:pt x="96301" y="175826"/>
                </a:lnTo>
                <a:lnTo>
                  <a:pt x="109064" y="170333"/>
                </a:lnTo>
                <a:lnTo>
                  <a:pt x="121956" y="159348"/>
                </a:lnTo>
                <a:lnTo>
                  <a:pt x="134847" y="141953"/>
                </a:lnTo>
                <a:lnTo>
                  <a:pt x="146717" y="119052"/>
                </a:lnTo>
                <a:lnTo>
                  <a:pt x="156800" y="92494"/>
                </a:lnTo>
                <a:lnTo>
                  <a:pt x="164075" y="65018"/>
                </a:lnTo>
                <a:lnTo>
                  <a:pt x="168670" y="40295"/>
                </a:lnTo>
                <a:lnTo>
                  <a:pt x="169564" y="19230"/>
                </a:lnTo>
                <a:lnTo>
                  <a:pt x="165990" y="5492"/>
                </a:lnTo>
                <a:lnTo>
                  <a:pt x="156800" y="0"/>
                </a:lnTo>
                <a:lnTo>
                  <a:pt x="143015" y="7327"/>
                </a:lnTo>
                <a:lnTo>
                  <a:pt x="140335" y="9162"/>
                </a:lnTo>
                <a:lnTo>
                  <a:pt x="133826" y="12820"/>
                </a:lnTo>
                <a:lnTo>
                  <a:pt x="122849" y="19230"/>
                </a:lnTo>
                <a:lnTo>
                  <a:pt x="110085" y="26558"/>
                </a:lnTo>
                <a:lnTo>
                  <a:pt x="96301" y="35720"/>
                </a:lnTo>
                <a:lnTo>
                  <a:pt x="81623" y="44870"/>
                </a:lnTo>
                <a:lnTo>
                  <a:pt x="66944" y="54033"/>
                </a:lnTo>
                <a:lnTo>
                  <a:pt x="54053" y="63196"/>
                </a:lnTo>
                <a:lnTo>
                  <a:pt x="41251" y="72346"/>
                </a:lnTo>
                <a:lnTo>
                  <a:pt x="28424" y="82426"/>
                </a:lnTo>
                <a:lnTo>
                  <a:pt x="16503" y="92494"/>
                </a:lnTo>
                <a:lnTo>
                  <a:pt x="6407" y="103479"/>
                </a:lnTo>
                <a:lnTo>
                  <a:pt x="906" y="114477"/>
                </a:lnTo>
                <a:lnTo>
                  <a:pt x="0" y="125462"/>
                </a:lnTo>
                <a:lnTo>
                  <a:pt x="5501" y="136447"/>
                </a:lnTo>
                <a:close/>
              </a:path>
            </a:pathLst>
          </a:custGeom>
          <a:solidFill>
            <a:srgbClr val="6C84D2"/>
          </a:solidFill>
        </p:spPr>
        <p:txBody>
          <a:bodyPr wrap="square" lIns="0" tIns="0" rIns="0" bIns="0" rtlCol="0">
            <a:noAutofit/>
          </a:bodyPr>
          <a:lstStyle/>
          <a:p>
            <a:endParaRPr/>
          </a:p>
        </p:txBody>
      </p:sp>
      <p:sp>
        <p:nvSpPr>
          <p:cNvPr id="46" name="object 46"/>
          <p:cNvSpPr/>
          <p:nvPr/>
        </p:nvSpPr>
        <p:spPr>
          <a:xfrm>
            <a:off x="7172201" y="1285314"/>
            <a:ext cx="158689" cy="165758"/>
          </a:xfrm>
          <a:custGeom>
            <a:avLst/>
            <a:gdLst/>
            <a:ahLst/>
            <a:cxnLst/>
            <a:rect l="l" t="t" r="r" b="b"/>
            <a:pathLst>
              <a:path w="158689" h="165758">
                <a:moveTo>
                  <a:pt x="6420" y="128215"/>
                </a:moveTo>
                <a:lnTo>
                  <a:pt x="19260" y="138283"/>
                </a:lnTo>
                <a:lnTo>
                  <a:pt x="35763" y="147445"/>
                </a:lnTo>
                <a:lnTo>
                  <a:pt x="51347" y="155678"/>
                </a:lnTo>
                <a:lnTo>
                  <a:pt x="66026" y="162088"/>
                </a:lnTo>
                <a:lnTo>
                  <a:pt x="78917" y="165758"/>
                </a:lnTo>
                <a:lnTo>
                  <a:pt x="91680" y="164841"/>
                </a:lnTo>
                <a:lnTo>
                  <a:pt x="103678" y="160266"/>
                </a:lnTo>
                <a:lnTo>
                  <a:pt x="115548" y="150185"/>
                </a:lnTo>
                <a:lnTo>
                  <a:pt x="127418" y="133708"/>
                </a:lnTo>
                <a:lnTo>
                  <a:pt x="138523" y="111724"/>
                </a:lnTo>
                <a:lnTo>
                  <a:pt x="147585" y="86084"/>
                </a:lnTo>
                <a:lnTo>
                  <a:pt x="154094" y="61361"/>
                </a:lnTo>
                <a:lnTo>
                  <a:pt x="158689" y="36638"/>
                </a:lnTo>
                <a:lnTo>
                  <a:pt x="158689" y="17408"/>
                </a:lnTo>
                <a:lnTo>
                  <a:pt x="155881" y="4587"/>
                </a:lnTo>
                <a:lnTo>
                  <a:pt x="147585" y="0"/>
                </a:lnTo>
                <a:lnTo>
                  <a:pt x="134821" y="6410"/>
                </a:lnTo>
                <a:lnTo>
                  <a:pt x="132013" y="8245"/>
                </a:lnTo>
                <a:lnTo>
                  <a:pt x="125631" y="11902"/>
                </a:lnTo>
                <a:lnTo>
                  <a:pt x="116442" y="17408"/>
                </a:lnTo>
                <a:lnTo>
                  <a:pt x="104572" y="24735"/>
                </a:lnTo>
                <a:lnTo>
                  <a:pt x="90787" y="33885"/>
                </a:lnTo>
                <a:lnTo>
                  <a:pt x="77002" y="42131"/>
                </a:lnTo>
                <a:lnTo>
                  <a:pt x="63218" y="51281"/>
                </a:lnTo>
                <a:lnTo>
                  <a:pt x="51347" y="59526"/>
                </a:lnTo>
                <a:lnTo>
                  <a:pt x="39439" y="67771"/>
                </a:lnTo>
                <a:lnTo>
                  <a:pt x="26599" y="76934"/>
                </a:lnTo>
                <a:lnTo>
                  <a:pt x="15597" y="87001"/>
                </a:lnTo>
                <a:lnTo>
                  <a:pt x="6420" y="97069"/>
                </a:lnTo>
                <a:lnTo>
                  <a:pt x="918" y="108067"/>
                </a:lnTo>
                <a:lnTo>
                  <a:pt x="0" y="118135"/>
                </a:lnTo>
                <a:lnTo>
                  <a:pt x="6420" y="128215"/>
                </a:lnTo>
                <a:close/>
              </a:path>
            </a:pathLst>
          </a:custGeom>
          <a:solidFill>
            <a:srgbClr val="536FCC"/>
          </a:solidFill>
        </p:spPr>
        <p:txBody>
          <a:bodyPr wrap="square" lIns="0" tIns="0" rIns="0" bIns="0" rtlCol="0">
            <a:noAutofit/>
          </a:bodyPr>
          <a:lstStyle/>
          <a:p>
            <a:endParaRPr/>
          </a:p>
        </p:txBody>
      </p:sp>
      <p:sp>
        <p:nvSpPr>
          <p:cNvPr id="47" name="object 47"/>
          <p:cNvSpPr/>
          <p:nvPr/>
        </p:nvSpPr>
        <p:spPr>
          <a:xfrm>
            <a:off x="7179540" y="1290806"/>
            <a:ext cx="147649" cy="155691"/>
          </a:xfrm>
          <a:custGeom>
            <a:avLst/>
            <a:gdLst/>
            <a:ahLst/>
            <a:cxnLst/>
            <a:rect l="l" t="t" r="r" b="b"/>
            <a:pathLst>
              <a:path w="147649" h="155691">
                <a:moveTo>
                  <a:pt x="4582" y="121805"/>
                </a:moveTo>
                <a:lnTo>
                  <a:pt x="17422" y="130955"/>
                </a:lnTo>
                <a:lnTo>
                  <a:pt x="33006" y="140118"/>
                </a:lnTo>
                <a:lnTo>
                  <a:pt x="46816" y="147445"/>
                </a:lnTo>
                <a:lnTo>
                  <a:pt x="60473" y="152938"/>
                </a:lnTo>
                <a:lnTo>
                  <a:pt x="72471" y="155691"/>
                </a:lnTo>
                <a:lnTo>
                  <a:pt x="84341" y="155691"/>
                </a:lnTo>
                <a:lnTo>
                  <a:pt x="96339" y="151103"/>
                </a:lnTo>
                <a:lnTo>
                  <a:pt x="107316" y="141035"/>
                </a:lnTo>
                <a:lnTo>
                  <a:pt x="118292" y="125462"/>
                </a:lnTo>
                <a:lnTo>
                  <a:pt x="128376" y="104397"/>
                </a:lnTo>
                <a:lnTo>
                  <a:pt x="137565" y="81509"/>
                </a:lnTo>
                <a:lnTo>
                  <a:pt x="143947" y="57703"/>
                </a:lnTo>
                <a:lnTo>
                  <a:pt x="147649" y="35720"/>
                </a:lnTo>
                <a:lnTo>
                  <a:pt x="147649" y="17408"/>
                </a:lnTo>
                <a:lnTo>
                  <a:pt x="144841" y="4587"/>
                </a:lnTo>
                <a:lnTo>
                  <a:pt x="136672" y="0"/>
                </a:lnTo>
                <a:lnTo>
                  <a:pt x="124674" y="6410"/>
                </a:lnTo>
                <a:lnTo>
                  <a:pt x="122887" y="7327"/>
                </a:lnTo>
                <a:lnTo>
                  <a:pt x="116505" y="10997"/>
                </a:lnTo>
                <a:lnTo>
                  <a:pt x="107316" y="17408"/>
                </a:lnTo>
                <a:lnTo>
                  <a:pt x="96339" y="23818"/>
                </a:lnTo>
                <a:lnTo>
                  <a:pt x="83448" y="32063"/>
                </a:lnTo>
                <a:lnTo>
                  <a:pt x="70557" y="40295"/>
                </a:lnTo>
                <a:lnTo>
                  <a:pt x="57793" y="48541"/>
                </a:lnTo>
                <a:lnTo>
                  <a:pt x="46816" y="55868"/>
                </a:lnTo>
                <a:lnTo>
                  <a:pt x="35763" y="64114"/>
                </a:lnTo>
                <a:lnTo>
                  <a:pt x="24761" y="72346"/>
                </a:lnTo>
                <a:lnTo>
                  <a:pt x="13759" y="81509"/>
                </a:lnTo>
                <a:lnTo>
                  <a:pt x="5501" y="91577"/>
                </a:lnTo>
                <a:lnTo>
                  <a:pt x="0" y="101657"/>
                </a:lnTo>
                <a:lnTo>
                  <a:pt x="0" y="111724"/>
                </a:lnTo>
                <a:lnTo>
                  <a:pt x="4582" y="121805"/>
                </a:lnTo>
                <a:close/>
              </a:path>
            </a:pathLst>
          </a:custGeom>
          <a:solidFill>
            <a:srgbClr val="3958C4"/>
          </a:solidFill>
        </p:spPr>
        <p:txBody>
          <a:bodyPr wrap="square" lIns="0" tIns="0" rIns="0" bIns="0" rtlCol="0">
            <a:noAutofit/>
          </a:bodyPr>
          <a:lstStyle/>
          <a:p>
            <a:endParaRPr/>
          </a:p>
        </p:txBody>
      </p:sp>
      <p:sp>
        <p:nvSpPr>
          <p:cNvPr id="48" name="object 48"/>
          <p:cNvSpPr/>
          <p:nvPr/>
        </p:nvSpPr>
        <p:spPr>
          <a:xfrm>
            <a:off x="7185960" y="1297216"/>
            <a:ext cx="137527" cy="145610"/>
          </a:xfrm>
          <a:custGeom>
            <a:avLst/>
            <a:gdLst/>
            <a:ahLst/>
            <a:cxnLst/>
            <a:rect l="l" t="t" r="r" b="b"/>
            <a:pathLst>
              <a:path w="137527" h="145610">
                <a:moveTo>
                  <a:pt x="5501" y="112642"/>
                </a:moveTo>
                <a:lnTo>
                  <a:pt x="16503" y="121805"/>
                </a:lnTo>
                <a:lnTo>
                  <a:pt x="31206" y="130050"/>
                </a:lnTo>
                <a:lnTo>
                  <a:pt x="43970" y="137365"/>
                </a:lnTo>
                <a:lnTo>
                  <a:pt x="56861" y="142870"/>
                </a:lnTo>
                <a:lnTo>
                  <a:pt x="67838" y="145610"/>
                </a:lnTo>
                <a:lnTo>
                  <a:pt x="78815" y="144693"/>
                </a:lnTo>
                <a:lnTo>
                  <a:pt x="89919" y="140118"/>
                </a:lnTo>
                <a:lnTo>
                  <a:pt x="100002" y="131872"/>
                </a:lnTo>
                <a:lnTo>
                  <a:pt x="110085" y="117230"/>
                </a:lnTo>
                <a:lnTo>
                  <a:pt x="120169" y="97987"/>
                </a:lnTo>
                <a:lnTo>
                  <a:pt x="127444" y="76016"/>
                </a:lnTo>
                <a:lnTo>
                  <a:pt x="133826" y="53116"/>
                </a:lnTo>
                <a:lnTo>
                  <a:pt x="136634" y="32063"/>
                </a:lnTo>
                <a:lnTo>
                  <a:pt x="137527" y="15572"/>
                </a:lnTo>
                <a:lnTo>
                  <a:pt x="134847" y="3670"/>
                </a:lnTo>
                <a:lnTo>
                  <a:pt x="127444" y="0"/>
                </a:lnTo>
                <a:lnTo>
                  <a:pt x="116467" y="5505"/>
                </a:lnTo>
                <a:lnTo>
                  <a:pt x="114680" y="6410"/>
                </a:lnTo>
                <a:lnTo>
                  <a:pt x="109064" y="10080"/>
                </a:lnTo>
                <a:lnTo>
                  <a:pt x="100002" y="15572"/>
                </a:lnTo>
                <a:lnTo>
                  <a:pt x="89919" y="21983"/>
                </a:lnTo>
                <a:lnTo>
                  <a:pt x="77921" y="29310"/>
                </a:lnTo>
                <a:lnTo>
                  <a:pt x="66051" y="37556"/>
                </a:lnTo>
                <a:lnTo>
                  <a:pt x="54053" y="44883"/>
                </a:lnTo>
                <a:lnTo>
                  <a:pt x="43970" y="52198"/>
                </a:lnTo>
                <a:lnTo>
                  <a:pt x="33887" y="59526"/>
                </a:lnTo>
                <a:lnTo>
                  <a:pt x="22923" y="67771"/>
                </a:lnTo>
                <a:lnTo>
                  <a:pt x="13759" y="76016"/>
                </a:lnTo>
                <a:lnTo>
                  <a:pt x="5501" y="85166"/>
                </a:lnTo>
                <a:lnTo>
                  <a:pt x="918" y="94329"/>
                </a:lnTo>
                <a:lnTo>
                  <a:pt x="0" y="103492"/>
                </a:lnTo>
                <a:lnTo>
                  <a:pt x="5501" y="112642"/>
                </a:lnTo>
                <a:close/>
              </a:path>
            </a:pathLst>
          </a:custGeom>
          <a:solidFill>
            <a:srgbClr val="2044BB"/>
          </a:solidFill>
        </p:spPr>
        <p:txBody>
          <a:bodyPr wrap="square" lIns="0" tIns="0" rIns="0" bIns="0" rtlCol="0">
            <a:noAutofit/>
          </a:bodyPr>
          <a:lstStyle/>
          <a:p>
            <a:endParaRPr/>
          </a:p>
        </p:txBody>
      </p:sp>
      <p:sp>
        <p:nvSpPr>
          <p:cNvPr id="49" name="object 49"/>
          <p:cNvSpPr/>
          <p:nvPr/>
        </p:nvSpPr>
        <p:spPr>
          <a:xfrm>
            <a:off x="7192380" y="1300887"/>
            <a:ext cx="127406" cy="135530"/>
          </a:xfrm>
          <a:custGeom>
            <a:avLst/>
            <a:gdLst/>
            <a:ahLst/>
            <a:cxnLst/>
            <a:rect l="l" t="t" r="r" b="b"/>
            <a:pathLst>
              <a:path w="127406" h="135530">
                <a:moveTo>
                  <a:pt x="4582" y="105314"/>
                </a:moveTo>
                <a:lnTo>
                  <a:pt x="15584" y="113560"/>
                </a:lnTo>
                <a:lnTo>
                  <a:pt x="28360" y="121792"/>
                </a:lnTo>
                <a:lnTo>
                  <a:pt x="41251" y="128202"/>
                </a:lnTo>
                <a:lnTo>
                  <a:pt x="52228" y="133695"/>
                </a:lnTo>
                <a:lnTo>
                  <a:pt x="63205" y="135530"/>
                </a:lnTo>
                <a:lnTo>
                  <a:pt x="73416" y="135530"/>
                </a:lnTo>
                <a:lnTo>
                  <a:pt x="82478" y="130955"/>
                </a:lnTo>
                <a:lnTo>
                  <a:pt x="92561" y="122710"/>
                </a:lnTo>
                <a:lnTo>
                  <a:pt x="101751" y="108972"/>
                </a:lnTo>
                <a:lnTo>
                  <a:pt x="110941" y="90659"/>
                </a:lnTo>
                <a:lnTo>
                  <a:pt x="118343" y="70511"/>
                </a:lnTo>
                <a:lnTo>
                  <a:pt x="123832" y="50363"/>
                </a:lnTo>
                <a:lnTo>
                  <a:pt x="127406" y="31133"/>
                </a:lnTo>
                <a:lnTo>
                  <a:pt x="127406" y="14655"/>
                </a:lnTo>
                <a:lnTo>
                  <a:pt x="124725" y="3657"/>
                </a:lnTo>
                <a:lnTo>
                  <a:pt x="118343" y="0"/>
                </a:lnTo>
                <a:lnTo>
                  <a:pt x="108260" y="5492"/>
                </a:lnTo>
                <a:lnTo>
                  <a:pt x="106346" y="6410"/>
                </a:lnTo>
                <a:lnTo>
                  <a:pt x="100857" y="10067"/>
                </a:lnTo>
                <a:lnTo>
                  <a:pt x="92561" y="14655"/>
                </a:lnTo>
                <a:lnTo>
                  <a:pt x="83499" y="21065"/>
                </a:lnTo>
                <a:lnTo>
                  <a:pt x="72395" y="27475"/>
                </a:lnTo>
                <a:lnTo>
                  <a:pt x="61418" y="34803"/>
                </a:lnTo>
                <a:lnTo>
                  <a:pt x="50441" y="42118"/>
                </a:lnTo>
                <a:lnTo>
                  <a:pt x="41251" y="49445"/>
                </a:lnTo>
                <a:lnTo>
                  <a:pt x="32062" y="55856"/>
                </a:lnTo>
                <a:lnTo>
                  <a:pt x="22004" y="63183"/>
                </a:lnTo>
                <a:lnTo>
                  <a:pt x="12840" y="71429"/>
                </a:lnTo>
                <a:lnTo>
                  <a:pt x="5501" y="79674"/>
                </a:lnTo>
                <a:lnTo>
                  <a:pt x="918" y="87906"/>
                </a:lnTo>
                <a:lnTo>
                  <a:pt x="0" y="97069"/>
                </a:lnTo>
                <a:lnTo>
                  <a:pt x="4582" y="105314"/>
                </a:lnTo>
                <a:close/>
              </a:path>
            </a:pathLst>
          </a:custGeom>
          <a:solidFill>
            <a:srgbClr val="092FB5"/>
          </a:solidFill>
        </p:spPr>
        <p:txBody>
          <a:bodyPr wrap="square" lIns="0" tIns="0" rIns="0" bIns="0" rtlCol="0">
            <a:noAutofit/>
          </a:bodyPr>
          <a:lstStyle/>
          <a:p>
            <a:endParaRPr/>
          </a:p>
        </p:txBody>
      </p:sp>
      <p:sp>
        <p:nvSpPr>
          <p:cNvPr id="50" name="object 50"/>
          <p:cNvSpPr/>
          <p:nvPr/>
        </p:nvSpPr>
        <p:spPr>
          <a:xfrm>
            <a:off x="6467089" y="1526159"/>
            <a:ext cx="299829" cy="296714"/>
          </a:xfrm>
          <a:custGeom>
            <a:avLst/>
            <a:gdLst/>
            <a:ahLst/>
            <a:cxnLst/>
            <a:rect l="l" t="t" r="r" b="b"/>
            <a:pathLst>
              <a:path w="299829" h="296714">
                <a:moveTo>
                  <a:pt x="0" y="225285"/>
                </a:moveTo>
                <a:lnTo>
                  <a:pt x="0" y="234447"/>
                </a:lnTo>
                <a:lnTo>
                  <a:pt x="2744" y="243600"/>
                </a:lnTo>
                <a:lnTo>
                  <a:pt x="9164" y="251841"/>
                </a:lnTo>
                <a:lnTo>
                  <a:pt x="20166" y="259168"/>
                </a:lnTo>
                <a:lnTo>
                  <a:pt x="33925" y="266494"/>
                </a:lnTo>
                <a:lnTo>
                  <a:pt x="48590" y="272904"/>
                </a:lnTo>
                <a:lnTo>
                  <a:pt x="65094" y="279314"/>
                </a:lnTo>
                <a:lnTo>
                  <a:pt x="82516" y="284810"/>
                </a:lnTo>
                <a:lnTo>
                  <a:pt x="99938" y="289387"/>
                </a:lnTo>
                <a:lnTo>
                  <a:pt x="118280" y="293051"/>
                </a:lnTo>
                <a:lnTo>
                  <a:pt x="137540" y="295799"/>
                </a:lnTo>
                <a:lnTo>
                  <a:pt x="155868" y="296714"/>
                </a:lnTo>
                <a:lnTo>
                  <a:pt x="174210" y="296714"/>
                </a:lnTo>
                <a:lnTo>
                  <a:pt x="192551" y="295799"/>
                </a:lnTo>
                <a:lnTo>
                  <a:pt x="209054" y="293051"/>
                </a:lnTo>
                <a:lnTo>
                  <a:pt x="225557" y="288472"/>
                </a:lnTo>
                <a:lnTo>
                  <a:pt x="240236" y="282062"/>
                </a:lnTo>
                <a:lnTo>
                  <a:pt x="253982" y="272904"/>
                </a:lnTo>
                <a:lnTo>
                  <a:pt x="264984" y="261915"/>
                </a:lnTo>
                <a:lnTo>
                  <a:pt x="275080" y="249094"/>
                </a:lnTo>
                <a:lnTo>
                  <a:pt x="283325" y="233530"/>
                </a:lnTo>
                <a:lnTo>
                  <a:pt x="289746" y="215217"/>
                </a:lnTo>
                <a:lnTo>
                  <a:pt x="294328" y="194151"/>
                </a:lnTo>
                <a:lnTo>
                  <a:pt x="298004" y="172168"/>
                </a:lnTo>
                <a:lnTo>
                  <a:pt x="299829" y="149280"/>
                </a:lnTo>
                <a:lnTo>
                  <a:pt x="299829" y="126380"/>
                </a:lnTo>
                <a:lnTo>
                  <a:pt x="298910" y="103492"/>
                </a:lnTo>
                <a:lnTo>
                  <a:pt x="297085" y="81509"/>
                </a:lnTo>
                <a:lnTo>
                  <a:pt x="293409" y="60443"/>
                </a:lnTo>
                <a:lnTo>
                  <a:pt x="288827" y="42131"/>
                </a:lnTo>
                <a:lnTo>
                  <a:pt x="282406" y="26558"/>
                </a:lnTo>
                <a:lnTo>
                  <a:pt x="275999" y="13737"/>
                </a:lnTo>
                <a:lnTo>
                  <a:pt x="267741" y="4587"/>
                </a:lnTo>
                <a:lnTo>
                  <a:pt x="258577" y="0"/>
                </a:lnTo>
                <a:lnTo>
                  <a:pt x="248481" y="917"/>
                </a:lnTo>
                <a:lnTo>
                  <a:pt x="237479" y="7327"/>
                </a:lnTo>
                <a:lnTo>
                  <a:pt x="233816" y="10997"/>
                </a:lnTo>
                <a:lnTo>
                  <a:pt x="224639" y="20147"/>
                </a:lnTo>
                <a:lnTo>
                  <a:pt x="210892" y="34803"/>
                </a:lnTo>
                <a:lnTo>
                  <a:pt x="194389" y="52198"/>
                </a:lnTo>
                <a:lnTo>
                  <a:pt x="175129" y="70524"/>
                </a:lnTo>
                <a:lnTo>
                  <a:pt x="154962" y="88837"/>
                </a:lnTo>
                <a:lnTo>
                  <a:pt x="135702" y="105314"/>
                </a:lnTo>
                <a:lnTo>
                  <a:pt x="118280" y="119052"/>
                </a:lnTo>
                <a:lnTo>
                  <a:pt x="109115" y="125462"/>
                </a:lnTo>
                <a:lnTo>
                  <a:pt x="99019" y="131872"/>
                </a:lnTo>
                <a:lnTo>
                  <a:pt x="87111" y="140118"/>
                </a:lnTo>
                <a:lnTo>
                  <a:pt x="75190" y="148363"/>
                </a:lnTo>
                <a:lnTo>
                  <a:pt x="62350" y="157513"/>
                </a:lnTo>
                <a:lnTo>
                  <a:pt x="50428" y="166676"/>
                </a:lnTo>
                <a:lnTo>
                  <a:pt x="38507" y="176743"/>
                </a:lnTo>
                <a:lnTo>
                  <a:pt x="27505" y="185906"/>
                </a:lnTo>
                <a:lnTo>
                  <a:pt x="17422" y="195974"/>
                </a:lnTo>
                <a:lnTo>
                  <a:pt x="10083" y="206054"/>
                </a:lnTo>
                <a:lnTo>
                  <a:pt x="3663" y="216122"/>
                </a:lnTo>
                <a:lnTo>
                  <a:pt x="0" y="225285"/>
                </a:lnTo>
                <a:close/>
              </a:path>
            </a:pathLst>
          </a:custGeom>
          <a:solidFill>
            <a:srgbClr val="FFFFFF"/>
          </a:solidFill>
        </p:spPr>
        <p:txBody>
          <a:bodyPr wrap="square" lIns="0" tIns="0" rIns="0" bIns="0" rtlCol="0">
            <a:noAutofit/>
          </a:bodyPr>
          <a:lstStyle/>
          <a:p>
            <a:endParaRPr/>
          </a:p>
        </p:txBody>
      </p:sp>
      <p:sp>
        <p:nvSpPr>
          <p:cNvPr id="51" name="object 51"/>
          <p:cNvSpPr/>
          <p:nvPr/>
        </p:nvSpPr>
        <p:spPr>
          <a:xfrm>
            <a:off x="6479011" y="1533487"/>
            <a:ext cx="282406" cy="281144"/>
          </a:xfrm>
          <a:custGeom>
            <a:avLst/>
            <a:gdLst/>
            <a:ahLst/>
            <a:cxnLst/>
            <a:rect l="l" t="t" r="r" b="b"/>
            <a:pathLst>
              <a:path w="282406" h="281144">
                <a:moveTo>
                  <a:pt x="1825" y="206054"/>
                </a:moveTo>
                <a:lnTo>
                  <a:pt x="0" y="214299"/>
                </a:lnTo>
                <a:lnTo>
                  <a:pt x="0" y="222532"/>
                </a:lnTo>
                <a:lnTo>
                  <a:pt x="2744" y="230777"/>
                </a:lnTo>
                <a:lnTo>
                  <a:pt x="9164" y="238104"/>
                </a:lnTo>
                <a:lnTo>
                  <a:pt x="19247" y="244514"/>
                </a:lnTo>
                <a:lnTo>
                  <a:pt x="32087" y="250924"/>
                </a:lnTo>
                <a:lnTo>
                  <a:pt x="45846" y="257334"/>
                </a:lnTo>
                <a:lnTo>
                  <a:pt x="61431" y="263745"/>
                </a:lnTo>
                <a:lnTo>
                  <a:pt x="77934" y="268324"/>
                </a:lnTo>
                <a:lnTo>
                  <a:pt x="94437" y="272903"/>
                </a:lnTo>
                <a:lnTo>
                  <a:pt x="111860" y="276566"/>
                </a:lnTo>
                <a:lnTo>
                  <a:pt x="129282" y="279313"/>
                </a:lnTo>
                <a:lnTo>
                  <a:pt x="146704" y="281144"/>
                </a:lnTo>
                <a:lnTo>
                  <a:pt x="164126" y="281144"/>
                </a:lnTo>
                <a:lnTo>
                  <a:pt x="179711" y="280228"/>
                </a:lnTo>
                <a:lnTo>
                  <a:pt x="196214" y="276566"/>
                </a:lnTo>
                <a:lnTo>
                  <a:pt x="210892" y="271987"/>
                </a:lnTo>
                <a:lnTo>
                  <a:pt x="224639" y="265577"/>
                </a:lnTo>
                <a:lnTo>
                  <a:pt x="237479" y="258250"/>
                </a:lnTo>
                <a:lnTo>
                  <a:pt x="248481" y="247261"/>
                </a:lnTo>
                <a:lnTo>
                  <a:pt x="257658" y="235356"/>
                </a:lnTo>
                <a:lnTo>
                  <a:pt x="264984" y="220710"/>
                </a:lnTo>
                <a:lnTo>
                  <a:pt x="271404" y="203301"/>
                </a:lnTo>
                <a:lnTo>
                  <a:pt x="275986" y="184071"/>
                </a:lnTo>
                <a:lnTo>
                  <a:pt x="279662" y="163006"/>
                </a:lnTo>
                <a:lnTo>
                  <a:pt x="281488" y="141035"/>
                </a:lnTo>
                <a:lnTo>
                  <a:pt x="282406" y="119052"/>
                </a:lnTo>
                <a:lnTo>
                  <a:pt x="281488" y="97987"/>
                </a:lnTo>
                <a:lnTo>
                  <a:pt x="279662" y="76934"/>
                </a:lnTo>
                <a:lnTo>
                  <a:pt x="278743" y="73264"/>
                </a:lnTo>
                <a:lnTo>
                  <a:pt x="278743" y="68689"/>
                </a:lnTo>
                <a:lnTo>
                  <a:pt x="277824" y="65018"/>
                </a:lnTo>
                <a:lnTo>
                  <a:pt x="276905" y="61361"/>
                </a:lnTo>
                <a:lnTo>
                  <a:pt x="273242" y="44870"/>
                </a:lnTo>
                <a:lnTo>
                  <a:pt x="268660" y="30228"/>
                </a:lnTo>
                <a:lnTo>
                  <a:pt x="263159" y="18325"/>
                </a:lnTo>
                <a:lnTo>
                  <a:pt x="257658" y="9162"/>
                </a:lnTo>
                <a:lnTo>
                  <a:pt x="250319" y="2752"/>
                </a:lnTo>
                <a:lnTo>
                  <a:pt x="242061" y="0"/>
                </a:lnTo>
                <a:lnTo>
                  <a:pt x="233816" y="917"/>
                </a:lnTo>
                <a:lnTo>
                  <a:pt x="224639" y="6410"/>
                </a:lnTo>
                <a:lnTo>
                  <a:pt x="221894" y="10080"/>
                </a:lnTo>
                <a:lnTo>
                  <a:pt x="212717" y="19230"/>
                </a:lnTo>
                <a:lnTo>
                  <a:pt x="199890" y="32050"/>
                </a:lnTo>
                <a:lnTo>
                  <a:pt x="183387" y="48541"/>
                </a:lnTo>
                <a:lnTo>
                  <a:pt x="165045" y="65936"/>
                </a:lnTo>
                <a:lnTo>
                  <a:pt x="145785" y="83344"/>
                </a:lnTo>
                <a:lnTo>
                  <a:pt x="127444" y="98904"/>
                </a:lnTo>
                <a:lnTo>
                  <a:pt x="110941" y="111724"/>
                </a:lnTo>
                <a:lnTo>
                  <a:pt x="107277" y="114477"/>
                </a:lnTo>
                <a:lnTo>
                  <a:pt x="103614" y="116312"/>
                </a:lnTo>
                <a:lnTo>
                  <a:pt x="94437" y="122722"/>
                </a:lnTo>
                <a:lnTo>
                  <a:pt x="84354" y="129133"/>
                </a:lnTo>
                <a:lnTo>
                  <a:pt x="73352" y="136447"/>
                </a:lnTo>
                <a:lnTo>
                  <a:pt x="62350" y="144693"/>
                </a:lnTo>
                <a:lnTo>
                  <a:pt x="51347" y="152938"/>
                </a:lnTo>
                <a:lnTo>
                  <a:pt x="40345" y="161183"/>
                </a:lnTo>
                <a:lnTo>
                  <a:pt x="30249" y="170333"/>
                </a:lnTo>
                <a:lnTo>
                  <a:pt x="21085" y="179496"/>
                </a:lnTo>
                <a:lnTo>
                  <a:pt x="12827" y="188646"/>
                </a:lnTo>
                <a:lnTo>
                  <a:pt x="6420" y="196891"/>
                </a:lnTo>
                <a:lnTo>
                  <a:pt x="1825" y="206054"/>
                </a:lnTo>
                <a:close/>
              </a:path>
            </a:pathLst>
          </a:custGeom>
          <a:solidFill>
            <a:srgbClr val="E8EAF7"/>
          </a:solidFill>
        </p:spPr>
        <p:txBody>
          <a:bodyPr wrap="square" lIns="0" tIns="0" rIns="0" bIns="0" rtlCol="0">
            <a:noAutofit/>
          </a:bodyPr>
          <a:lstStyle/>
          <a:p>
            <a:endParaRPr/>
          </a:p>
        </p:txBody>
      </p:sp>
      <p:sp>
        <p:nvSpPr>
          <p:cNvPr id="52" name="object 52"/>
          <p:cNvSpPr/>
          <p:nvPr/>
        </p:nvSpPr>
        <p:spPr>
          <a:xfrm>
            <a:off x="6490013" y="1540814"/>
            <a:ext cx="264078" cy="264659"/>
          </a:xfrm>
          <a:custGeom>
            <a:avLst/>
            <a:gdLst/>
            <a:ahLst/>
            <a:cxnLst/>
            <a:rect l="l" t="t" r="r" b="b"/>
            <a:pathLst>
              <a:path w="264078" h="264659">
                <a:moveTo>
                  <a:pt x="0" y="201466"/>
                </a:moveTo>
                <a:lnTo>
                  <a:pt x="2744" y="216122"/>
                </a:lnTo>
                <a:lnTo>
                  <a:pt x="18341" y="229860"/>
                </a:lnTo>
                <a:lnTo>
                  <a:pt x="30249" y="236270"/>
                </a:lnTo>
                <a:lnTo>
                  <a:pt x="44008" y="242681"/>
                </a:lnTo>
                <a:lnTo>
                  <a:pt x="58674" y="248175"/>
                </a:lnTo>
                <a:lnTo>
                  <a:pt x="73352" y="252754"/>
                </a:lnTo>
                <a:lnTo>
                  <a:pt x="88936" y="257333"/>
                </a:lnTo>
                <a:lnTo>
                  <a:pt x="105439" y="260997"/>
                </a:lnTo>
                <a:lnTo>
                  <a:pt x="121037" y="263743"/>
                </a:lnTo>
                <a:lnTo>
                  <a:pt x="137540" y="264659"/>
                </a:lnTo>
                <a:lnTo>
                  <a:pt x="153124" y="264659"/>
                </a:lnTo>
                <a:lnTo>
                  <a:pt x="168709" y="263743"/>
                </a:lnTo>
                <a:lnTo>
                  <a:pt x="183387" y="260997"/>
                </a:lnTo>
                <a:lnTo>
                  <a:pt x="197133" y="256418"/>
                </a:lnTo>
                <a:lnTo>
                  <a:pt x="209973" y="250006"/>
                </a:lnTo>
                <a:lnTo>
                  <a:pt x="220975" y="242681"/>
                </a:lnTo>
                <a:lnTo>
                  <a:pt x="231059" y="232607"/>
                </a:lnTo>
                <a:lnTo>
                  <a:pt x="240236" y="220697"/>
                </a:lnTo>
                <a:lnTo>
                  <a:pt x="247562" y="206972"/>
                </a:lnTo>
                <a:lnTo>
                  <a:pt x="253076" y="190481"/>
                </a:lnTo>
                <a:lnTo>
                  <a:pt x="257658" y="172168"/>
                </a:lnTo>
                <a:lnTo>
                  <a:pt x="261321" y="152938"/>
                </a:lnTo>
                <a:lnTo>
                  <a:pt x="263159" y="132790"/>
                </a:lnTo>
                <a:lnTo>
                  <a:pt x="264078" y="111724"/>
                </a:lnTo>
                <a:lnTo>
                  <a:pt x="264078" y="91577"/>
                </a:lnTo>
                <a:lnTo>
                  <a:pt x="262240" y="72346"/>
                </a:lnTo>
                <a:lnTo>
                  <a:pt x="262240" y="68689"/>
                </a:lnTo>
                <a:lnTo>
                  <a:pt x="261321" y="65018"/>
                </a:lnTo>
                <a:lnTo>
                  <a:pt x="261321" y="61361"/>
                </a:lnTo>
                <a:lnTo>
                  <a:pt x="260402" y="57691"/>
                </a:lnTo>
                <a:lnTo>
                  <a:pt x="257658" y="42131"/>
                </a:lnTo>
                <a:lnTo>
                  <a:pt x="253076" y="28393"/>
                </a:lnTo>
                <a:lnTo>
                  <a:pt x="248481" y="17408"/>
                </a:lnTo>
                <a:lnTo>
                  <a:pt x="242980" y="8245"/>
                </a:lnTo>
                <a:lnTo>
                  <a:pt x="235653" y="2752"/>
                </a:lnTo>
                <a:lnTo>
                  <a:pt x="228314" y="0"/>
                </a:lnTo>
                <a:lnTo>
                  <a:pt x="220056" y="917"/>
                </a:lnTo>
                <a:lnTo>
                  <a:pt x="210892" y="6410"/>
                </a:lnTo>
                <a:lnTo>
                  <a:pt x="208135" y="9162"/>
                </a:lnTo>
                <a:lnTo>
                  <a:pt x="199890" y="17408"/>
                </a:lnTo>
                <a:lnTo>
                  <a:pt x="187050" y="30228"/>
                </a:lnTo>
                <a:lnTo>
                  <a:pt x="172384" y="44870"/>
                </a:lnTo>
                <a:lnTo>
                  <a:pt x="154962" y="61361"/>
                </a:lnTo>
                <a:lnTo>
                  <a:pt x="136621" y="77839"/>
                </a:lnTo>
                <a:lnTo>
                  <a:pt x="119199" y="92494"/>
                </a:lnTo>
                <a:lnTo>
                  <a:pt x="103614" y="104397"/>
                </a:lnTo>
                <a:lnTo>
                  <a:pt x="100857" y="106232"/>
                </a:lnTo>
                <a:lnTo>
                  <a:pt x="97194" y="108985"/>
                </a:lnTo>
                <a:lnTo>
                  <a:pt x="78853" y="120887"/>
                </a:lnTo>
                <a:lnTo>
                  <a:pt x="57767" y="135530"/>
                </a:lnTo>
                <a:lnTo>
                  <a:pt x="37588" y="151103"/>
                </a:lnTo>
                <a:lnTo>
                  <a:pt x="19247" y="167593"/>
                </a:lnTo>
                <a:lnTo>
                  <a:pt x="5501" y="184989"/>
                </a:lnTo>
                <a:lnTo>
                  <a:pt x="0" y="201466"/>
                </a:lnTo>
                <a:close/>
              </a:path>
            </a:pathLst>
          </a:custGeom>
          <a:solidFill>
            <a:srgbClr val="CED5F1"/>
          </a:solidFill>
        </p:spPr>
        <p:txBody>
          <a:bodyPr wrap="square" lIns="0" tIns="0" rIns="0" bIns="0" rtlCol="0">
            <a:noAutofit/>
          </a:bodyPr>
          <a:lstStyle/>
          <a:p>
            <a:endParaRPr/>
          </a:p>
        </p:txBody>
      </p:sp>
      <p:sp>
        <p:nvSpPr>
          <p:cNvPr id="53" name="object 53"/>
          <p:cNvSpPr/>
          <p:nvPr/>
        </p:nvSpPr>
        <p:spPr>
          <a:xfrm>
            <a:off x="6501015" y="1548142"/>
            <a:ext cx="246656" cy="248174"/>
          </a:xfrm>
          <a:custGeom>
            <a:avLst/>
            <a:gdLst/>
            <a:ahLst/>
            <a:cxnLst/>
            <a:rect l="l" t="t" r="r" b="b"/>
            <a:pathLst>
              <a:path w="246656" h="248174">
                <a:moveTo>
                  <a:pt x="0" y="187729"/>
                </a:moveTo>
                <a:lnTo>
                  <a:pt x="3663" y="202384"/>
                </a:lnTo>
                <a:lnTo>
                  <a:pt x="18341" y="215204"/>
                </a:lnTo>
                <a:lnTo>
                  <a:pt x="30262" y="221617"/>
                </a:lnTo>
                <a:lnTo>
                  <a:pt x="42170" y="227111"/>
                </a:lnTo>
                <a:lnTo>
                  <a:pt x="55930" y="232606"/>
                </a:lnTo>
                <a:lnTo>
                  <a:pt x="69689" y="237185"/>
                </a:lnTo>
                <a:lnTo>
                  <a:pt x="84354" y="240847"/>
                </a:lnTo>
                <a:lnTo>
                  <a:pt x="99032" y="244511"/>
                </a:lnTo>
                <a:lnTo>
                  <a:pt x="113697" y="247257"/>
                </a:lnTo>
                <a:lnTo>
                  <a:pt x="128363" y="248174"/>
                </a:lnTo>
                <a:lnTo>
                  <a:pt x="143041" y="248174"/>
                </a:lnTo>
                <a:lnTo>
                  <a:pt x="156787" y="247257"/>
                </a:lnTo>
                <a:lnTo>
                  <a:pt x="169627" y="244511"/>
                </a:lnTo>
                <a:lnTo>
                  <a:pt x="182468" y="240847"/>
                </a:lnTo>
                <a:lnTo>
                  <a:pt x="194389" y="235353"/>
                </a:lnTo>
                <a:lnTo>
                  <a:pt x="205391" y="227111"/>
                </a:lnTo>
                <a:lnTo>
                  <a:pt x="214555" y="217957"/>
                </a:lnTo>
                <a:lnTo>
                  <a:pt x="222813" y="206959"/>
                </a:lnTo>
                <a:lnTo>
                  <a:pt x="235653" y="178578"/>
                </a:lnTo>
                <a:lnTo>
                  <a:pt x="242980" y="142858"/>
                </a:lnTo>
                <a:lnTo>
                  <a:pt x="246656" y="104397"/>
                </a:lnTo>
                <a:lnTo>
                  <a:pt x="245737" y="67771"/>
                </a:lnTo>
                <a:lnTo>
                  <a:pt x="244818" y="64101"/>
                </a:lnTo>
                <a:lnTo>
                  <a:pt x="244818" y="60443"/>
                </a:lnTo>
                <a:lnTo>
                  <a:pt x="243899" y="57691"/>
                </a:lnTo>
                <a:lnTo>
                  <a:pt x="243899" y="54033"/>
                </a:lnTo>
                <a:lnTo>
                  <a:pt x="241155" y="39378"/>
                </a:lnTo>
                <a:lnTo>
                  <a:pt x="237479" y="26558"/>
                </a:lnTo>
                <a:lnTo>
                  <a:pt x="232897" y="15572"/>
                </a:lnTo>
                <a:lnTo>
                  <a:pt x="228314" y="7327"/>
                </a:lnTo>
                <a:lnTo>
                  <a:pt x="221894" y="1835"/>
                </a:lnTo>
                <a:lnTo>
                  <a:pt x="214555" y="0"/>
                </a:lnTo>
                <a:lnTo>
                  <a:pt x="207229" y="917"/>
                </a:lnTo>
                <a:lnTo>
                  <a:pt x="198052" y="6410"/>
                </a:lnTo>
                <a:lnTo>
                  <a:pt x="195308" y="9162"/>
                </a:lnTo>
                <a:lnTo>
                  <a:pt x="187050" y="16490"/>
                </a:lnTo>
                <a:lnTo>
                  <a:pt x="176048" y="28393"/>
                </a:lnTo>
                <a:lnTo>
                  <a:pt x="161382" y="42131"/>
                </a:lnTo>
                <a:lnTo>
                  <a:pt x="144866" y="56773"/>
                </a:lnTo>
                <a:lnTo>
                  <a:pt x="128363" y="71429"/>
                </a:lnTo>
                <a:lnTo>
                  <a:pt x="111860" y="85166"/>
                </a:lnTo>
                <a:lnTo>
                  <a:pt x="96275" y="97069"/>
                </a:lnTo>
                <a:lnTo>
                  <a:pt x="93518" y="98904"/>
                </a:lnTo>
                <a:lnTo>
                  <a:pt x="89855" y="101657"/>
                </a:lnTo>
                <a:lnTo>
                  <a:pt x="72433" y="113560"/>
                </a:lnTo>
                <a:lnTo>
                  <a:pt x="54092" y="126380"/>
                </a:lnTo>
                <a:lnTo>
                  <a:pt x="34844" y="141022"/>
                </a:lnTo>
                <a:lnTo>
                  <a:pt x="17422" y="156595"/>
                </a:lnTo>
                <a:lnTo>
                  <a:pt x="5501" y="173086"/>
                </a:lnTo>
                <a:lnTo>
                  <a:pt x="0" y="187729"/>
                </a:lnTo>
                <a:close/>
              </a:path>
            </a:pathLst>
          </a:custGeom>
          <a:solidFill>
            <a:srgbClr val="B5C1EA"/>
          </a:solidFill>
        </p:spPr>
        <p:txBody>
          <a:bodyPr wrap="square" lIns="0" tIns="0" rIns="0" bIns="0" rtlCol="0">
            <a:noAutofit/>
          </a:bodyPr>
          <a:lstStyle/>
          <a:p>
            <a:endParaRPr/>
          </a:p>
        </p:txBody>
      </p:sp>
      <p:sp>
        <p:nvSpPr>
          <p:cNvPr id="54" name="object 54"/>
          <p:cNvSpPr/>
          <p:nvPr/>
        </p:nvSpPr>
        <p:spPr>
          <a:xfrm>
            <a:off x="6512017" y="1555470"/>
            <a:ext cx="229233" cy="231688"/>
          </a:xfrm>
          <a:custGeom>
            <a:avLst/>
            <a:gdLst/>
            <a:ahLst/>
            <a:cxnLst/>
            <a:rect l="l" t="t" r="r" b="b"/>
            <a:pathLst>
              <a:path w="229233" h="231688">
                <a:moveTo>
                  <a:pt x="18341" y="200549"/>
                </a:moveTo>
                <a:lnTo>
                  <a:pt x="29343" y="206041"/>
                </a:lnTo>
                <a:lnTo>
                  <a:pt x="40345" y="211547"/>
                </a:lnTo>
                <a:lnTo>
                  <a:pt x="53185" y="217035"/>
                </a:lnTo>
                <a:lnTo>
                  <a:pt x="66013" y="221614"/>
                </a:lnTo>
                <a:lnTo>
                  <a:pt x="78853" y="225278"/>
                </a:lnTo>
                <a:lnTo>
                  <a:pt x="92612" y="228026"/>
                </a:lnTo>
                <a:lnTo>
                  <a:pt x="105439" y="230772"/>
                </a:lnTo>
                <a:lnTo>
                  <a:pt x="119199" y="231688"/>
                </a:lnTo>
                <a:lnTo>
                  <a:pt x="132039" y="231688"/>
                </a:lnTo>
                <a:lnTo>
                  <a:pt x="144879" y="230772"/>
                </a:lnTo>
                <a:lnTo>
                  <a:pt x="156787" y="228941"/>
                </a:lnTo>
                <a:lnTo>
                  <a:pt x="167802" y="224362"/>
                </a:lnTo>
                <a:lnTo>
                  <a:pt x="178804" y="219783"/>
                </a:lnTo>
                <a:lnTo>
                  <a:pt x="188888" y="212452"/>
                </a:lnTo>
                <a:lnTo>
                  <a:pt x="197133" y="204219"/>
                </a:lnTo>
                <a:lnTo>
                  <a:pt x="205391" y="193221"/>
                </a:lnTo>
                <a:lnTo>
                  <a:pt x="217312" y="165758"/>
                </a:lnTo>
                <a:lnTo>
                  <a:pt x="225557" y="132790"/>
                </a:lnTo>
                <a:lnTo>
                  <a:pt x="229233" y="97987"/>
                </a:lnTo>
                <a:lnTo>
                  <a:pt x="228314" y="63183"/>
                </a:lnTo>
                <a:lnTo>
                  <a:pt x="228314" y="59526"/>
                </a:lnTo>
                <a:lnTo>
                  <a:pt x="227395" y="56773"/>
                </a:lnTo>
                <a:lnTo>
                  <a:pt x="227395" y="54033"/>
                </a:lnTo>
                <a:lnTo>
                  <a:pt x="226476" y="50363"/>
                </a:lnTo>
                <a:lnTo>
                  <a:pt x="224651" y="36625"/>
                </a:lnTo>
                <a:lnTo>
                  <a:pt x="220975" y="24722"/>
                </a:lnTo>
                <a:lnTo>
                  <a:pt x="217312" y="14655"/>
                </a:lnTo>
                <a:lnTo>
                  <a:pt x="212730" y="6410"/>
                </a:lnTo>
                <a:lnTo>
                  <a:pt x="207229" y="1835"/>
                </a:lnTo>
                <a:lnTo>
                  <a:pt x="200809" y="0"/>
                </a:lnTo>
                <a:lnTo>
                  <a:pt x="193470" y="917"/>
                </a:lnTo>
                <a:lnTo>
                  <a:pt x="185225" y="6410"/>
                </a:lnTo>
                <a:lnTo>
                  <a:pt x="182468" y="9162"/>
                </a:lnTo>
                <a:lnTo>
                  <a:pt x="175129" y="15572"/>
                </a:lnTo>
                <a:lnTo>
                  <a:pt x="164126" y="25640"/>
                </a:lnTo>
                <a:lnTo>
                  <a:pt x="150380" y="38460"/>
                </a:lnTo>
                <a:lnTo>
                  <a:pt x="134783" y="52198"/>
                </a:lnTo>
                <a:lnTo>
                  <a:pt x="119199" y="65936"/>
                </a:lnTo>
                <a:lnTo>
                  <a:pt x="103614" y="78756"/>
                </a:lnTo>
                <a:lnTo>
                  <a:pt x="88936" y="89741"/>
                </a:lnTo>
                <a:lnTo>
                  <a:pt x="86192" y="91577"/>
                </a:lnTo>
                <a:lnTo>
                  <a:pt x="82516" y="93412"/>
                </a:lnTo>
                <a:lnTo>
                  <a:pt x="66932" y="104397"/>
                </a:lnTo>
                <a:lnTo>
                  <a:pt x="48590" y="117217"/>
                </a:lnTo>
                <a:lnTo>
                  <a:pt x="31168" y="130955"/>
                </a:lnTo>
                <a:lnTo>
                  <a:pt x="16503" y="145610"/>
                </a:lnTo>
                <a:lnTo>
                  <a:pt x="4582" y="160253"/>
                </a:lnTo>
                <a:lnTo>
                  <a:pt x="0" y="174908"/>
                </a:lnTo>
                <a:lnTo>
                  <a:pt x="3663" y="188646"/>
                </a:lnTo>
                <a:lnTo>
                  <a:pt x="18341" y="200549"/>
                </a:lnTo>
                <a:close/>
              </a:path>
            </a:pathLst>
          </a:custGeom>
          <a:solidFill>
            <a:srgbClr val="9EACE1"/>
          </a:solidFill>
        </p:spPr>
        <p:txBody>
          <a:bodyPr wrap="square" lIns="0" tIns="0" rIns="0" bIns="0" rtlCol="0">
            <a:noAutofit/>
          </a:bodyPr>
          <a:lstStyle/>
          <a:p>
            <a:endParaRPr/>
          </a:p>
        </p:txBody>
      </p:sp>
      <p:sp>
        <p:nvSpPr>
          <p:cNvPr id="55" name="object 55"/>
          <p:cNvSpPr/>
          <p:nvPr/>
        </p:nvSpPr>
        <p:spPr>
          <a:xfrm>
            <a:off x="6523019" y="1561880"/>
            <a:ext cx="210892" cy="216120"/>
          </a:xfrm>
          <a:custGeom>
            <a:avLst/>
            <a:gdLst/>
            <a:ahLst/>
            <a:cxnLst/>
            <a:rect l="l" t="t" r="r" b="b"/>
            <a:pathLst>
              <a:path w="210892" h="216120">
                <a:moveTo>
                  <a:pt x="0" y="163006"/>
                </a:moveTo>
                <a:lnTo>
                  <a:pt x="3663" y="175826"/>
                </a:lnTo>
                <a:lnTo>
                  <a:pt x="17422" y="186811"/>
                </a:lnTo>
                <a:lnTo>
                  <a:pt x="27505" y="192316"/>
                </a:lnTo>
                <a:lnTo>
                  <a:pt x="38507" y="196891"/>
                </a:lnTo>
                <a:lnTo>
                  <a:pt x="49509" y="202384"/>
                </a:lnTo>
                <a:lnTo>
                  <a:pt x="61431" y="206041"/>
                </a:lnTo>
                <a:lnTo>
                  <a:pt x="73352" y="209710"/>
                </a:lnTo>
                <a:lnTo>
                  <a:pt x="86192" y="212458"/>
                </a:lnTo>
                <a:lnTo>
                  <a:pt x="98113" y="215204"/>
                </a:lnTo>
                <a:lnTo>
                  <a:pt x="110034" y="216120"/>
                </a:lnTo>
                <a:lnTo>
                  <a:pt x="132958" y="216120"/>
                </a:lnTo>
                <a:lnTo>
                  <a:pt x="143960" y="213373"/>
                </a:lnTo>
                <a:lnTo>
                  <a:pt x="154043" y="209710"/>
                </a:lnTo>
                <a:lnTo>
                  <a:pt x="163207" y="205137"/>
                </a:lnTo>
                <a:lnTo>
                  <a:pt x="172384" y="197809"/>
                </a:lnTo>
                <a:lnTo>
                  <a:pt x="180630" y="189564"/>
                </a:lnTo>
                <a:lnTo>
                  <a:pt x="187969" y="179496"/>
                </a:lnTo>
                <a:lnTo>
                  <a:pt x="198971" y="154760"/>
                </a:lnTo>
                <a:lnTo>
                  <a:pt x="207229" y="123627"/>
                </a:lnTo>
                <a:lnTo>
                  <a:pt x="210892" y="91577"/>
                </a:lnTo>
                <a:lnTo>
                  <a:pt x="210892" y="50363"/>
                </a:lnTo>
                <a:lnTo>
                  <a:pt x="209973" y="47623"/>
                </a:lnTo>
                <a:lnTo>
                  <a:pt x="208148" y="34803"/>
                </a:lnTo>
                <a:lnTo>
                  <a:pt x="205391" y="23805"/>
                </a:lnTo>
                <a:lnTo>
                  <a:pt x="202647" y="13737"/>
                </a:lnTo>
                <a:lnTo>
                  <a:pt x="198052" y="6410"/>
                </a:lnTo>
                <a:lnTo>
                  <a:pt x="192551" y="1835"/>
                </a:lnTo>
                <a:lnTo>
                  <a:pt x="187050" y="0"/>
                </a:lnTo>
                <a:lnTo>
                  <a:pt x="179723" y="1835"/>
                </a:lnTo>
                <a:lnTo>
                  <a:pt x="172384" y="6410"/>
                </a:lnTo>
                <a:lnTo>
                  <a:pt x="169627" y="8245"/>
                </a:lnTo>
                <a:lnTo>
                  <a:pt x="163207" y="14655"/>
                </a:lnTo>
                <a:lnTo>
                  <a:pt x="152205" y="23805"/>
                </a:lnTo>
                <a:lnTo>
                  <a:pt x="139378" y="35720"/>
                </a:lnTo>
                <a:lnTo>
                  <a:pt x="125619" y="47623"/>
                </a:lnTo>
                <a:lnTo>
                  <a:pt x="110034" y="60443"/>
                </a:lnTo>
                <a:lnTo>
                  <a:pt x="95356" y="72346"/>
                </a:lnTo>
                <a:lnTo>
                  <a:pt x="81610" y="82414"/>
                </a:lnTo>
                <a:lnTo>
                  <a:pt x="78853" y="84249"/>
                </a:lnTo>
                <a:lnTo>
                  <a:pt x="76109" y="87001"/>
                </a:lnTo>
                <a:lnTo>
                  <a:pt x="61431" y="97069"/>
                </a:lnTo>
                <a:lnTo>
                  <a:pt x="44927" y="108972"/>
                </a:lnTo>
                <a:lnTo>
                  <a:pt x="28424" y="121792"/>
                </a:lnTo>
                <a:lnTo>
                  <a:pt x="13759" y="135530"/>
                </a:lnTo>
                <a:lnTo>
                  <a:pt x="3663" y="149268"/>
                </a:lnTo>
                <a:lnTo>
                  <a:pt x="0" y="163006"/>
                </a:lnTo>
                <a:close/>
              </a:path>
            </a:pathLst>
          </a:custGeom>
          <a:solidFill>
            <a:srgbClr val="8499DB"/>
          </a:solidFill>
        </p:spPr>
        <p:txBody>
          <a:bodyPr wrap="square" lIns="0" tIns="0" rIns="0" bIns="0" rtlCol="0">
            <a:noAutofit/>
          </a:bodyPr>
          <a:lstStyle/>
          <a:p>
            <a:endParaRPr/>
          </a:p>
        </p:txBody>
      </p:sp>
      <p:sp>
        <p:nvSpPr>
          <p:cNvPr id="56" name="object 56"/>
          <p:cNvSpPr/>
          <p:nvPr/>
        </p:nvSpPr>
        <p:spPr>
          <a:xfrm>
            <a:off x="6534022" y="1569208"/>
            <a:ext cx="194389" cy="200551"/>
          </a:xfrm>
          <a:custGeom>
            <a:avLst/>
            <a:gdLst/>
            <a:ahLst/>
            <a:cxnLst/>
            <a:rect l="l" t="t" r="r" b="b"/>
            <a:pathLst>
              <a:path w="194389" h="200551">
                <a:moveTo>
                  <a:pt x="3663" y="136447"/>
                </a:moveTo>
                <a:lnTo>
                  <a:pt x="0" y="149268"/>
                </a:lnTo>
                <a:lnTo>
                  <a:pt x="4582" y="161170"/>
                </a:lnTo>
                <a:lnTo>
                  <a:pt x="17422" y="172168"/>
                </a:lnTo>
                <a:lnTo>
                  <a:pt x="26586" y="177661"/>
                </a:lnTo>
                <a:lnTo>
                  <a:pt x="36682" y="182236"/>
                </a:lnTo>
                <a:lnTo>
                  <a:pt x="46765" y="186811"/>
                </a:lnTo>
                <a:lnTo>
                  <a:pt x="57767" y="190481"/>
                </a:lnTo>
                <a:lnTo>
                  <a:pt x="67851" y="194139"/>
                </a:lnTo>
                <a:lnTo>
                  <a:pt x="78853" y="196891"/>
                </a:lnTo>
                <a:lnTo>
                  <a:pt x="89855" y="199635"/>
                </a:lnTo>
                <a:lnTo>
                  <a:pt x="99951" y="200551"/>
                </a:lnTo>
                <a:lnTo>
                  <a:pt x="110034" y="200551"/>
                </a:lnTo>
                <a:lnTo>
                  <a:pt x="121037" y="199635"/>
                </a:lnTo>
                <a:lnTo>
                  <a:pt x="130201" y="197809"/>
                </a:lnTo>
                <a:lnTo>
                  <a:pt x="139378" y="194139"/>
                </a:lnTo>
                <a:lnTo>
                  <a:pt x="148542" y="189564"/>
                </a:lnTo>
                <a:lnTo>
                  <a:pt x="156800" y="183154"/>
                </a:lnTo>
                <a:lnTo>
                  <a:pt x="164126" y="174908"/>
                </a:lnTo>
                <a:lnTo>
                  <a:pt x="170546" y="165745"/>
                </a:lnTo>
                <a:lnTo>
                  <a:pt x="181549" y="141940"/>
                </a:lnTo>
                <a:lnTo>
                  <a:pt x="188888" y="113547"/>
                </a:lnTo>
                <a:lnTo>
                  <a:pt x="193470" y="84249"/>
                </a:lnTo>
                <a:lnTo>
                  <a:pt x="194389" y="54938"/>
                </a:lnTo>
                <a:lnTo>
                  <a:pt x="194389" y="49445"/>
                </a:lnTo>
                <a:lnTo>
                  <a:pt x="193470" y="46706"/>
                </a:lnTo>
                <a:lnTo>
                  <a:pt x="193470" y="43953"/>
                </a:lnTo>
                <a:lnTo>
                  <a:pt x="191645" y="32050"/>
                </a:lnTo>
                <a:lnTo>
                  <a:pt x="189807" y="21970"/>
                </a:lnTo>
                <a:lnTo>
                  <a:pt x="187050" y="12820"/>
                </a:lnTo>
                <a:lnTo>
                  <a:pt x="183387" y="6410"/>
                </a:lnTo>
                <a:lnTo>
                  <a:pt x="178804" y="1835"/>
                </a:lnTo>
                <a:lnTo>
                  <a:pt x="173303" y="0"/>
                </a:lnTo>
                <a:lnTo>
                  <a:pt x="166883" y="1835"/>
                </a:lnTo>
                <a:lnTo>
                  <a:pt x="159544" y="6410"/>
                </a:lnTo>
                <a:lnTo>
                  <a:pt x="156800" y="8245"/>
                </a:lnTo>
                <a:lnTo>
                  <a:pt x="150380" y="13737"/>
                </a:lnTo>
                <a:lnTo>
                  <a:pt x="141203" y="21970"/>
                </a:lnTo>
                <a:lnTo>
                  <a:pt x="129282" y="32050"/>
                </a:lnTo>
                <a:lnTo>
                  <a:pt x="115535" y="43953"/>
                </a:lnTo>
                <a:lnTo>
                  <a:pt x="100857" y="54938"/>
                </a:lnTo>
                <a:lnTo>
                  <a:pt x="87111" y="65936"/>
                </a:lnTo>
                <a:lnTo>
                  <a:pt x="74271" y="75086"/>
                </a:lnTo>
                <a:lnTo>
                  <a:pt x="71527" y="76921"/>
                </a:lnTo>
                <a:lnTo>
                  <a:pt x="68770" y="78756"/>
                </a:lnTo>
                <a:lnTo>
                  <a:pt x="55011" y="88824"/>
                </a:lnTo>
                <a:lnTo>
                  <a:pt x="40345" y="99822"/>
                </a:lnTo>
                <a:lnTo>
                  <a:pt x="24761" y="111724"/>
                </a:lnTo>
                <a:lnTo>
                  <a:pt x="12840" y="123627"/>
                </a:lnTo>
                <a:lnTo>
                  <a:pt x="3663" y="136447"/>
                </a:lnTo>
                <a:close/>
              </a:path>
            </a:pathLst>
          </a:custGeom>
          <a:solidFill>
            <a:srgbClr val="6C84D2"/>
          </a:solidFill>
        </p:spPr>
        <p:txBody>
          <a:bodyPr wrap="square" lIns="0" tIns="0" rIns="0" bIns="0" rtlCol="0">
            <a:noAutofit/>
          </a:bodyPr>
          <a:lstStyle/>
          <a:p>
            <a:endParaRPr/>
          </a:p>
        </p:txBody>
      </p:sp>
      <p:sp>
        <p:nvSpPr>
          <p:cNvPr id="57" name="object 57"/>
          <p:cNvSpPr/>
          <p:nvPr/>
        </p:nvSpPr>
        <p:spPr>
          <a:xfrm>
            <a:off x="6545024" y="1576535"/>
            <a:ext cx="176967" cy="184071"/>
          </a:xfrm>
          <a:custGeom>
            <a:avLst/>
            <a:gdLst/>
            <a:ahLst/>
            <a:cxnLst/>
            <a:rect l="l" t="t" r="r" b="b"/>
            <a:pathLst>
              <a:path w="176967" h="184071">
                <a:moveTo>
                  <a:pt x="4582" y="147433"/>
                </a:moveTo>
                <a:lnTo>
                  <a:pt x="16503" y="157513"/>
                </a:lnTo>
                <a:lnTo>
                  <a:pt x="25680" y="162088"/>
                </a:lnTo>
                <a:lnTo>
                  <a:pt x="34844" y="166663"/>
                </a:lnTo>
                <a:lnTo>
                  <a:pt x="44008" y="171251"/>
                </a:lnTo>
                <a:lnTo>
                  <a:pt x="54104" y="174908"/>
                </a:lnTo>
                <a:lnTo>
                  <a:pt x="63269" y="178566"/>
                </a:lnTo>
                <a:lnTo>
                  <a:pt x="72433" y="181318"/>
                </a:lnTo>
                <a:lnTo>
                  <a:pt x="81610" y="183154"/>
                </a:lnTo>
                <a:lnTo>
                  <a:pt x="90774" y="184071"/>
                </a:lnTo>
                <a:lnTo>
                  <a:pt x="99951" y="184071"/>
                </a:lnTo>
                <a:lnTo>
                  <a:pt x="109115" y="183154"/>
                </a:lnTo>
                <a:lnTo>
                  <a:pt x="117373" y="181318"/>
                </a:lnTo>
                <a:lnTo>
                  <a:pt x="125619" y="178566"/>
                </a:lnTo>
                <a:lnTo>
                  <a:pt x="132958" y="173991"/>
                </a:lnTo>
                <a:lnTo>
                  <a:pt x="140297" y="167581"/>
                </a:lnTo>
                <a:lnTo>
                  <a:pt x="146704" y="160253"/>
                </a:lnTo>
                <a:lnTo>
                  <a:pt x="153124" y="151103"/>
                </a:lnTo>
                <a:lnTo>
                  <a:pt x="163220" y="129120"/>
                </a:lnTo>
                <a:lnTo>
                  <a:pt x="170546" y="103479"/>
                </a:lnTo>
                <a:lnTo>
                  <a:pt x="175141" y="76921"/>
                </a:lnTo>
                <a:lnTo>
                  <a:pt x="176967" y="50363"/>
                </a:lnTo>
                <a:lnTo>
                  <a:pt x="176967" y="41200"/>
                </a:lnTo>
                <a:lnTo>
                  <a:pt x="176048" y="30215"/>
                </a:lnTo>
                <a:lnTo>
                  <a:pt x="174222" y="20147"/>
                </a:lnTo>
                <a:lnTo>
                  <a:pt x="171465" y="11902"/>
                </a:lnTo>
                <a:lnTo>
                  <a:pt x="168721" y="5492"/>
                </a:lnTo>
                <a:lnTo>
                  <a:pt x="159544" y="0"/>
                </a:lnTo>
                <a:lnTo>
                  <a:pt x="153124" y="1822"/>
                </a:lnTo>
                <a:lnTo>
                  <a:pt x="146704" y="6410"/>
                </a:lnTo>
                <a:lnTo>
                  <a:pt x="144879" y="8232"/>
                </a:lnTo>
                <a:lnTo>
                  <a:pt x="138459" y="12820"/>
                </a:lnTo>
                <a:lnTo>
                  <a:pt x="129295" y="20147"/>
                </a:lnTo>
                <a:lnTo>
                  <a:pt x="118280" y="29298"/>
                </a:lnTo>
                <a:lnTo>
                  <a:pt x="105452" y="39378"/>
                </a:lnTo>
                <a:lnTo>
                  <a:pt x="92612" y="49445"/>
                </a:lnTo>
                <a:lnTo>
                  <a:pt x="78853" y="59526"/>
                </a:lnTo>
                <a:lnTo>
                  <a:pt x="66932" y="67758"/>
                </a:lnTo>
                <a:lnTo>
                  <a:pt x="63269" y="70511"/>
                </a:lnTo>
                <a:lnTo>
                  <a:pt x="62350" y="71429"/>
                </a:lnTo>
                <a:lnTo>
                  <a:pt x="49509" y="80579"/>
                </a:lnTo>
                <a:lnTo>
                  <a:pt x="35763" y="90659"/>
                </a:lnTo>
                <a:lnTo>
                  <a:pt x="22004" y="101644"/>
                </a:lnTo>
                <a:lnTo>
                  <a:pt x="11002" y="112629"/>
                </a:lnTo>
                <a:lnTo>
                  <a:pt x="2756" y="124545"/>
                </a:lnTo>
                <a:lnTo>
                  <a:pt x="0" y="135530"/>
                </a:lnTo>
                <a:lnTo>
                  <a:pt x="4582" y="147433"/>
                </a:lnTo>
                <a:close/>
              </a:path>
            </a:pathLst>
          </a:custGeom>
          <a:solidFill>
            <a:srgbClr val="536FCC"/>
          </a:solidFill>
        </p:spPr>
        <p:txBody>
          <a:bodyPr wrap="square" lIns="0" tIns="0" rIns="0" bIns="0" rtlCol="0">
            <a:noAutofit/>
          </a:bodyPr>
          <a:lstStyle/>
          <a:p>
            <a:endParaRPr/>
          </a:p>
        </p:txBody>
      </p:sp>
      <p:sp>
        <p:nvSpPr>
          <p:cNvPr id="58" name="object 58"/>
          <p:cNvSpPr/>
          <p:nvPr/>
        </p:nvSpPr>
        <p:spPr>
          <a:xfrm>
            <a:off x="6556026" y="1583863"/>
            <a:ext cx="159544" cy="167581"/>
          </a:xfrm>
          <a:custGeom>
            <a:avLst/>
            <a:gdLst/>
            <a:ahLst/>
            <a:cxnLst/>
            <a:rect l="l" t="t" r="r" b="b"/>
            <a:pathLst>
              <a:path w="159544" h="167581">
                <a:moveTo>
                  <a:pt x="4582" y="132777"/>
                </a:moveTo>
                <a:lnTo>
                  <a:pt x="16503" y="142858"/>
                </a:lnTo>
                <a:lnTo>
                  <a:pt x="24761" y="147433"/>
                </a:lnTo>
                <a:lnTo>
                  <a:pt x="33006" y="151090"/>
                </a:lnTo>
                <a:lnTo>
                  <a:pt x="41264" y="155678"/>
                </a:lnTo>
                <a:lnTo>
                  <a:pt x="49522" y="159335"/>
                </a:lnTo>
                <a:lnTo>
                  <a:pt x="57767" y="162088"/>
                </a:lnTo>
                <a:lnTo>
                  <a:pt x="66026" y="164828"/>
                </a:lnTo>
                <a:lnTo>
                  <a:pt x="73352" y="166663"/>
                </a:lnTo>
                <a:lnTo>
                  <a:pt x="81610" y="167581"/>
                </a:lnTo>
                <a:lnTo>
                  <a:pt x="88949" y="167581"/>
                </a:lnTo>
                <a:lnTo>
                  <a:pt x="97194" y="166663"/>
                </a:lnTo>
                <a:lnTo>
                  <a:pt x="104533" y="165745"/>
                </a:lnTo>
                <a:lnTo>
                  <a:pt x="110953" y="162088"/>
                </a:lnTo>
                <a:lnTo>
                  <a:pt x="117373" y="158418"/>
                </a:lnTo>
                <a:lnTo>
                  <a:pt x="123793" y="152925"/>
                </a:lnTo>
                <a:lnTo>
                  <a:pt x="130201" y="145598"/>
                </a:lnTo>
                <a:lnTo>
                  <a:pt x="135702" y="137365"/>
                </a:lnTo>
                <a:lnTo>
                  <a:pt x="145798" y="117217"/>
                </a:lnTo>
                <a:lnTo>
                  <a:pt x="153124" y="94316"/>
                </a:lnTo>
                <a:lnTo>
                  <a:pt x="157719" y="69593"/>
                </a:lnTo>
                <a:lnTo>
                  <a:pt x="159544" y="45788"/>
                </a:lnTo>
                <a:lnTo>
                  <a:pt x="159544" y="37543"/>
                </a:lnTo>
                <a:lnTo>
                  <a:pt x="157719" y="18312"/>
                </a:lnTo>
                <a:lnTo>
                  <a:pt x="153124" y="4575"/>
                </a:lnTo>
                <a:lnTo>
                  <a:pt x="144879" y="0"/>
                </a:lnTo>
                <a:lnTo>
                  <a:pt x="132958" y="5492"/>
                </a:lnTo>
                <a:lnTo>
                  <a:pt x="131120" y="7314"/>
                </a:lnTo>
                <a:lnTo>
                  <a:pt x="125619" y="10985"/>
                </a:lnTo>
                <a:lnTo>
                  <a:pt x="117373" y="17395"/>
                </a:lnTo>
                <a:lnTo>
                  <a:pt x="107277" y="25640"/>
                </a:lnTo>
                <a:lnTo>
                  <a:pt x="95369" y="33873"/>
                </a:lnTo>
                <a:lnTo>
                  <a:pt x="83448" y="43035"/>
                </a:lnTo>
                <a:lnTo>
                  <a:pt x="71527" y="52198"/>
                </a:lnTo>
                <a:lnTo>
                  <a:pt x="60524" y="60431"/>
                </a:lnTo>
                <a:lnTo>
                  <a:pt x="57767" y="62266"/>
                </a:lnTo>
                <a:lnTo>
                  <a:pt x="55023" y="64101"/>
                </a:lnTo>
                <a:lnTo>
                  <a:pt x="43102" y="72346"/>
                </a:lnTo>
                <a:lnTo>
                  <a:pt x="31181" y="81496"/>
                </a:lnTo>
                <a:lnTo>
                  <a:pt x="19260" y="91577"/>
                </a:lnTo>
                <a:lnTo>
                  <a:pt x="9177" y="101644"/>
                </a:lnTo>
                <a:lnTo>
                  <a:pt x="1837" y="112629"/>
                </a:lnTo>
                <a:lnTo>
                  <a:pt x="0" y="122710"/>
                </a:lnTo>
                <a:lnTo>
                  <a:pt x="4582" y="132777"/>
                </a:lnTo>
                <a:close/>
              </a:path>
            </a:pathLst>
          </a:custGeom>
          <a:solidFill>
            <a:srgbClr val="3958C4"/>
          </a:solidFill>
        </p:spPr>
        <p:txBody>
          <a:bodyPr wrap="square" lIns="0" tIns="0" rIns="0" bIns="0" rtlCol="0">
            <a:noAutofit/>
          </a:bodyPr>
          <a:lstStyle/>
          <a:p>
            <a:endParaRPr/>
          </a:p>
        </p:txBody>
      </p:sp>
      <p:sp>
        <p:nvSpPr>
          <p:cNvPr id="59" name="object 59"/>
          <p:cNvSpPr/>
          <p:nvPr/>
        </p:nvSpPr>
        <p:spPr>
          <a:xfrm>
            <a:off x="6567028" y="1591178"/>
            <a:ext cx="143041" cy="151103"/>
          </a:xfrm>
          <a:custGeom>
            <a:avLst/>
            <a:gdLst/>
            <a:ahLst/>
            <a:cxnLst/>
            <a:rect l="l" t="t" r="r" b="b"/>
            <a:pathLst>
              <a:path w="143041" h="151103">
                <a:moveTo>
                  <a:pt x="4582" y="119052"/>
                </a:moveTo>
                <a:lnTo>
                  <a:pt x="15597" y="128215"/>
                </a:lnTo>
                <a:lnTo>
                  <a:pt x="22923" y="131872"/>
                </a:lnTo>
                <a:lnTo>
                  <a:pt x="30262" y="136460"/>
                </a:lnTo>
                <a:lnTo>
                  <a:pt x="37601" y="140118"/>
                </a:lnTo>
                <a:lnTo>
                  <a:pt x="44927" y="142870"/>
                </a:lnTo>
                <a:lnTo>
                  <a:pt x="52266" y="145610"/>
                </a:lnTo>
                <a:lnTo>
                  <a:pt x="58686" y="148363"/>
                </a:lnTo>
                <a:lnTo>
                  <a:pt x="66026" y="150198"/>
                </a:lnTo>
                <a:lnTo>
                  <a:pt x="72446" y="151103"/>
                </a:lnTo>
                <a:lnTo>
                  <a:pt x="85273" y="151103"/>
                </a:lnTo>
                <a:lnTo>
                  <a:pt x="90774" y="149280"/>
                </a:lnTo>
                <a:lnTo>
                  <a:pt x="97194" y="146528"/>
                </a:lnTo>
                <a:lnTo>
                  <a:pt x="102695" y="141953"/>
                </a:lnTo>
                <a:lnTo>
                  <a:pt x="108196" y="137365"/>
                </a:lnTo>
                <a:lnTo>
                  <a:pt x="113697" y="130955"/>
                </a:lnTo>
                <a:lnTo>
                  <a:pt x="118292" y="122722"/>
                </a:lnTo>
                <a:lnTo>
                  <a:pt x="127457" y="104410"/>
                </a:lnTo>
                <a:lnTo>
                  <a:pt x="134796" y="84262"/>
                </a:lnTo>
                <a:lnTo>
                  <a:pt x="139378" y="62278"/>
                </a:lnTo>
                <a:lnTo>
                  <a:pt x="143041" y="41213"/>
                </a:lnTo>
                <a:lnTo>
                  <a:pt x="143041" y="33885"/>
                </a:lnTo>
                <a:lnTo>
                  <a:pt x="142122" y="16490"/>
                </a:lnTo>
                <a:lnTo>
                  <a:pt x="138459" y="4587"/>
                </a:lnTo>
                <a:lnTo>
                  <a:pt x="131120" y="0"/>
                </a:lnTo>
                <a:lnTo>
                  <a:pt x="120118" y="5505"/>
                </a:lnTo>
                <a:lnTo>
                  <a:pt x="118292" y="6422"/>
                </a:lnTo>
                <a:lnTo>
                  <a:pt x="113697" y="10080"/>
                </a:lnTo>
                <a:lnTo>
                  <a:pt x="105452" y="15572"/>
                </a:lnTo>
                <a:lnTo>
                  <a:pt x="96275" y="21983"/>
                </a:lnTo>
                <a:lnTo>
                  <a:pt x="85273" y="29310"/>
                </a:lnTo>
                <a:lnTo>
                  <a:pt x="74271" y="37556"/>
                </a:lnTo>
                <a:lnTo>
                  <a:pt x="63269" y="45788"/>
                </a:lnTo>
                <a:lnTo>
                  <a:pt x="52266" y="53116"/>
                </a:lnTo>
                <a:lnTo>
                  <a:pt x="48603" y="54951"/>
                </a:lnTo>
                <a:lnTo>
                  <a:pt x="47684" y="55868"/>
                </a:lnTo>
                <a:lnTo>
                  <a:pt x="37601" y="63196"/>
                </a:lnTo>
                <a:lnTo>
                  <a:pt x="26599" y="72346"/>
                </a:lnTo>
                <a:lnTo>
                  <a:pt x="15597" y="80591"/>
                </a:lnTo>
                <a:lnTo>
                  <a:pt x="7339" y="90672"/>
                </a:lnTo>
                <a:lnTo>
                  <a:pt x="1837" y="99822"/>
                </a:lnTo>
                <a:lnTo>
                  <a:pt x="0" y="109902"/>
                </a:lnTo>
                <a:lnTo>
                  <a:pt x="4582" y="119052"/>
                </a:lnTo>
                <a:close/>
              </a:path>
            </a:pathLst>
          </a:custGeom>
          <a:solidFill>
            <a:srgbClr val="2044BB"/>
          </a:solidFill>
        </p:spPr>
        <p:txBody>
          <a:bodyPr wrap="square" lIns="0" tIns="0" rIns="0" bIns="0" rtlCol="0">
            <a:noAutofit/>
          </a:bodyPr>
          <a:lstStyle/>
          <a:p>
            <a:endParaRPr/>
          </a:p>
        </p:txBody>
      </p:sp>
      <p:sp>
        <p:nvSpPr>
          <p:cNvPr id="60" name="object 60"/>
          <p:cNvSpPr/>
          <p:nvPr/>
        </p:nvSpPr>
        <p:spPr>
          <a:xfrm>
            <a:off x="6578030" y="1596683"/>
            <a:ext cx="126538" cy="135530"/>
          </a:xfrm>
          <a:custGeom>
            <a:avLst/>
            <a:gdLst/>
            <a:ahLst/>
            <a:cxnLst/>
            <a:rect l="l" t="t" r="r" b="b"/>
            <a:pathLst>
              <a:path w="126538" h="135530">
                <a:moveTo>
                  <a:pt x="22017" y="63183"/>
                </a:moveTo>
                <a:lnTo>
                  <a:pt x="12840" y="70511"/>
                </a:lnTo>
                <a:lnTo>
                  <a:pt x="5501" y="78756"/>
                </a:lnTo>
                <a:lnTo>
                  <a:pt x="918" y="87906"/>
                </a:lnTo>
                <a:lnTo>
                  <a:pt x="0" y="96152"/>
                </a:lnTo>
                <a:lnTo>
                  <a:pt x="4594" y="104397"/>
                </a:lnTo>
                <a:lnTo>
                  <a:pt x="15597" y="112629"/>
                </a:lnTo>
                <a:lnTo>
                  <a:pt x="22017" y="116299"/>
                </a:lnTo>
                <a:lnTo>
                  <a:pt x="28424" y="120875"/>
                </a:lnTo>
                <a:lnTo>
                  <a:pt x="34844" y="124545"/>
                </a:lnTo>
                <a:lnTo>
                  <a:pt x="41264" y="127285"/>
                </a:lnTo>
                <a:lnTo>
                  <a:pt x="46765" y="130037"/>
                </a:lnTo>
                <a:lnTo>
                  <a:pt x="52266" y="132777"/>
                </a:lnTo>
                <a:lnTo>
                  <a:pt x="57767" y="134612"/>
                </a:lnTo>
                <a:lnTo>
                  <a:pt x="63269" y="135530"/>
                </a:lnTo>
                <a:lnTo>
                  <a:pt x="68770" y="135530"/>
                </a:lnTo>
                <a:lnTo>
                  <a:pt x="73365" y="134612"/>
                </a:lnTo>
                <a:lnTo>
                  <a:pt x="77947" y="132777"/>
                </a:lnTo>
                <a:lnTo>
                  <a:pt x="82529" y="130037"/>
                </a:lnTo>
                <a:lnTo>
                  <a:pt x="87111" y="127285"/>
                </a:lnTo>
                <a:lnTo>
                  <a:pt x="91693" y="121792"/>
                </a:lnTo>
                <a:lnTo>
                  <a:pt x="96288" y="116299"/>
                </a:lnTo>
                <a:lnTo>
                  <a:pt x="100870" y="108972"/>
                </a:lnTo>
                <a:lnTo>
                  <a:pt x="110034" y="90659"/>
                </a:lnTo>
                <a:lnTo>
                  <a:pt x="117373" y="70511"/>
                </a:lnTo>
                <a:lnTo>
                  <a:pt x="122874" y="49445"/>
                </a:lnTo>
                <a:lnTo>
                  <a:pt x="126538" y="30215"/>
                </a:lnTo>
                <a:lnTo>
                  <a:pt x="126538" y="14642"/>
                </a:lnTo>
                <a:lnTo>
                  <a:pt x="123793" y="3657"/>
                </a:lnTo>
                <a:lnTo>
                  <a:pt x="117373" y="0"/>
                </a:lnTo>
                <a:lnTo>
                  <a:pt x="107290" y="5492"/>
                </a:lnTo>
                <a:lnTo>
                  <a:pt x="105452" y="6410"/>
                </a:lnTo>
                <a:lnTo>
                  <a:pt x="99951" y="10067"/>
                </a:lnTo>
                <a:lnTo>
                  <a:pt x="92612" y="14642"/>
                </a:lnTo>
                <a:lnTo>
                  <a:pt x="82529" y="20147"/>
                </a:lnTo>
                <a:lnTo>
                  <a:pt x="72446" y="27462"/>
                </a:lnTo>
                <a:lnTo>
                  <a:pt x="61443" y="34790"/>
                </a:lnTo>
                <a:lnTo>
                  <a:pt x="50441" y="42118"/>
                </a:lnTo>
                <a:lnTo>
                  <a:pt x="41264" y="48528"/>
                </a:lnTo>
                <a:lnTo>
                  <a:pt x="32100" y="55856"/>
                </a:lnTo>
                <a:lnTo>
                  <a:pt x="22017" y="63183"/>
                </a:lnTo>
                <a:close/>
              </a:path>
            </a:pathLst>
          </a:custGeom>
          <a:solidFill>
            <a:srgbClr val="092FB5"/>
          </a:solidFill>
        </p:spPr>
        <p:txBody>
          <a:bodyPr wrap="square" lIns="0" tIns="0" rIns="0" bIns="0" rtlCol="0">
            <a:noAutofit/>
          </a:bodyPr>
          <a:lstStyle/>
          <a:p>
            <a:endParaRPr/>
          </a:p>
        </p:txBody>
      </p:sp>
      <p:sp>
        <p:nvSpPr>
          <p:cNvPr id="61" name="object 61"/>
          <p:cNvSpPr/>
          <p:nvPr/>
        </p:nvSpPr>
        <p:spPr>
          <a:xfrm>
            <a:off x="6745833" y="1268836"/>
            <a:ext cx="375938" cy="289386"/>
          </a:xfrm>
          <a:custGeom>
            <a:avLst/>
            <a:gdLst/>
            <a:ahLst/>
            <a:cxnLst/>
            <a:rect l="l" t="t" r="r" b="b"/>
            <a:pathLst>
              <a:path w="375938" h="289386">
                <a:moveTo>
                  <a:pt x="43089" y="260993"/>
                </a:moveTo>
                <a:lnTo>
                  <a:pt x="63269" y="269238"/>
                </a:lnTo>
                <a:lnTo>
                  <a:pt x="86192" y="275648"/>
                </a:lnTo>
                <a:lnTo>
                  <a:pt x="110034" y="281141"/>
                </a:lnTo>
                <a:lnTo>
                  <a:pt x="134783" y="284798"/>
                </a:lnTo>
                <a:lnTo>
                  <a:pt x="160463" y="287551"/>
                </a:lnTo>
                <a:lnTo>
                  <a:pt x="184306" y="288468"/>
                </a:lnTo>
                <a:lnTo>
                  <a:pt x="208148" y="289386"/>
                </a:lnTo>
                <a:lnTo>
                  <a:pt x="229233" y="288468"/>
                </a:lnTo>
                <a:lnTo>
                  <a:pt x="248494" y="286633"/>
                </a:lnTo>
                <a:lnTo>
                  <a:pt x="264078" y="283881"/>
                </a:lnTo>
                <a:lnTo>
                  <a:pt x="275999" y="280223"/>
                </a:lnTo>
                <a:lnTo>
                  <a:pt x="306249" y="265568"/>
                </a:lnTo>
                <a:lnTo>
                  <a:pt x="329172" y="250008"/>
                </a:lnTo>
                <a:lnTo>
                  <a:pt x="344769" y="234435"/>
                </a:lnTo>
                <a:lnTo>
                  <a:pt x="355772" y="218862"/>
                </a:lnTo>
                <a:lnTo>
                  <a:pt x="362192" y="204219"/>
                </a:lnTo>
                <a:lnTo>
                  <a:pt x="366774" y="188646"/>
                </a:lnTo>
                <a:lnTo>
                  <a:pt x="369518" y="173991"/>
                </a:lnTo>
                <a:lnTo>
                  <a:pt x="373194" y="160253"/>
                </a:lnTo>
                <a:lnTo>
                  <a:pt x="375019" y="152925"/>
                </a:lnTo>
                <a:lnTo>
                  <a:pt x="375938" y="143775"/>
                </a:lnTo>
                <a:lnTo>
                  <a:pt x="375019" y="134612"/>
                </a:lnTo>
                <a:lnTo>
                  <a:pt x="374113" y="124545"/>
                </a:lnTo>
                <a:lnTo>
                  <a:pt x="371356" y="113547"/>
                </a:lnTo>
                <a:lnTo>
                  <a:pt x="366774" y="102562"/>
                </a:lnTo>
                <a:lnTo>
                  <a:pt x="360354" y="90659"/>
                </a:lnTo>
                <a:lnTo>
                  <a:pt x="351189" y="78756"/>
                </a:lnTo>
                <a:lnTo>
                  <a:pt x="340187" y="66854"/>
                </a:lnTo>
                <a:lnTo>
                  <a:pt x="326428" y="55856"/>
                </a:lnTo>
                <a:lnTo>
                  <a:pt x="310844" y="43953"/>
                </a:lnTo>
                <a:lnTo>
                  <a:pt x="290665" y="33885"/>
                </a:lnTo>
                <a:lnTo>
                  <a:pt x="268660" y="23805"/>
                </a:lnTo>
                <a:lnTo>
                  <a:pt x="242074" y="14655"/>
                </a:lnTo>
                <a:lnTo>
                  <a:pt x="212730" y="6410"/>
                </a:lnTo>
                <a:lnTo>
                  <a:pt x="178804" y="0"/>
                </a:lnTo>
                <a:lnTo>
                  <a:pt x="176967" y="917"/>
                </a:lnTo>
                <a:lnTo>
                  <a:pt x="172384" y="5492"/>
                </a:lnTo>
                <a:lnTo>
                  <a:pt x="165045" y="10985"/>
                </a:lnTo>
                <a:lnTo>
                  <a:pt x="154962" y="19230"/>
                </a:lnTo>
                <a:lnTo>
                  <a:pt x="143041" y="29298"/>
                </a:lnTo>
                <a:lnTo>
                  <a:pt x="130201" y="40295"/>
                </a:lnTo>
                <a:lnTo>
                  <a:pt x="115535" y="53116"/>
                </a:lnTo>
                <a:lnTo>
                  <a:pt x="99951" y="67758"/>
                </a:lnTo>
                <a:lnTo>
                  <a:pt x="85273" y="82414"/>
                </a:lnTo>
                <a:lnTo>
                  <a:pt x="69689" y="98904"/>
                </a:lnTo>
                <a:lnTo>
                  <a:pt x="55011" y="115382"/>
                </a:lnTo>
                <a:lnTo>
                  <a:pt x="40345" y="131872"/>
                </a:lnTo>
                <a:lnTo>
                  <a:pt x="28424" y="149268"/>
                </a:lnTo>
                <a:lnTo>
                  <a:pt x="17422" y="166663"/>
                </a:lnTo>
                <a:lnTo>
                  <a:pt x="8258" y="183154"/>
                </a:lnTo>
                <a:lnTo>
                  <a:pt x="1837" y="199631"/>
                </a:lnTo>
                <a:lnTo>
                  <a:pt x="0" y="215204"/>
                </a:lnTo>
                <a:lnTo>
                  <a:pt x="3663" y="228942"/>
                </a:lnTo>
                <a:lnTo>
                  <a:pt x="12840" y="240845"/>
                </a:lnTo>
                <a:lnTo>
                  <a:pt x="26586" y="251830"/>
                </a:lnTo>
                <a:lnTo>
                  <a:pt x="43089" y="260993"/>
                </a:lnTo>
                <a:close/>
              </a:path>
            </a:pathLst>
          </a:custGeom>
          <a:solidFill>
            <a:srgbClr val="FFFFFF"/>
          </a:solidFill>
        </p:spPr>
        <p:txBody>
          <a:bodyPr wrap="square" lIns="0" tIns="0" rIns="0" bIns="0" rtlCol="0">
            <a:noAutofit/>
          </a:bodyPr>
          <a:lstStyle/>
          <a:p>
            <a:endParaRPr/>
          </a:p>
        </p:txBody>
      </p:sp>
      <p:sp>
        <p:nvSpPr>
          <p:cNvPr id="62" name="object 62"/>
          <p:cNvSpPr/>
          <p:nvPr/>
        </p:nvSpPr>
        <p:spPr>
          <a:xfrm>
            <a:off x="6756835" y="1273411"/>
            <a:ext cx="357609" cy="278401"/>
          </a:xfrm>
          <a:custGeom>
            <a:avLst/>
            <a:gdLst/>
            <a:ahLst/>
            <a:cxnLst/>
            <a:rect l="l" t="t" r="r" b="b"/>
            <a:pathLst>
              <a:path w="357609" h="278401">
                <a:moveTo>
                  <a:pt x="170546" y="0"/>
                </a:moveTo>
                <a:lnTo>
                  <a:pt x="168721" y="917"/>
                </a:lnTo>
                <a:lnTo>
                  <a:pt x="164126" y="4575"/>
                </a:lnTo>
                <a:lnTo>
                  <a:pt x="156800" y="10080"/>
                </a:lnTo>
                <a:lnTo>
                  <a:pt x="147623" y="18312"/>
                </a:lnTo>
                <a:lnTo>
                  <a:pt x="136621" y="27475"/>
                </a:lnTo>
                <a:lnTo>
                  <a:pt x="123781" y="38460"/>
                </a:lnTo>
                <a:lnTo>
                  <a:pt x="110034" y="51281"/>
                </a:lnTo>
                <a:lnTo>
                  <a:pt x="96275" y="64101"/>
                </a:lnTo>
                <a:lnTo>
                  <a:pt x="80691" y="78756"/>
                </a:lnTo>
                <a:lnTo>
                  <a:pt x="66932" y="94329"/>
                </a:lnTo>
                <a:lnTo>
                  <a:pt x="52266" y="109889"/>
                </a:lnTo>
                <a:lnTo>
                  <a:pt x="39426" y="126380"/>
                </a:lnTo>
                <a:lnTo>
                  <a:pt x="26586" y="142858"/>
                </a:lnTo>
                <a:lnTo>
                  <a:pt x="16503" y="159348"/>
                </a:lnTo>
                <a:lnTo>
                  <a:pt x="8258" y="175826"/>
                </a:lnTo>
                <a:lnTo>
                  <a:pt x="1837" y="191399"/>
                </a:lnTo>
                <a:lnTo>
                  <a:pt x="0" y="206054"/>
                </a:lnTo>
                <a:lnTo>
                  <a:pt x="3663" y="219779"/>
                </a:lnTo>
                <a:lnTo>
                  <a:pt x="11921" y="231695"/>
                </a:lnTo>
                <a:lnTo>
                  <a:pt x="23842" y="242680"/>
                </a:lnTo>
                <a:lnTo>
                  <a:pt x="39426" y="251843"/>
                </a:lnTo>
                <a:lnTo>
                  <a:pt x="57767" y="259158"/>
                </a:lnTo>
                <a:lnTo>
                  <a:pt x="78853" y="265568"/>
                </a:lnTo>
                <a:lnTo>
                  <a:pt x="100857" y="270155"/>
                </a:lnTo>
                <a:lnTo>
                  <a:pt x="124700" y="274731"/>
                </a:lnTo>
                <a:lnTo>
                  <a:pt x="147623" y="276566"/>
                </a:lnTo>
                <a:lnTo>
                  <a:pt x="170546" y="278401"/>
                </a:lnTo>
                <a:lnTo>
                  <a:pt x="192551" y="278401"/>
                </a:lnTo>
                <a:lnTo>
                  <a:pt x="212730" y="277483"/>
                </a:lnTo>
                <a:lnTo>
                  <a:pt x="231071" y="275648"/>
                </a:lnTo>
                <a:lnTo>
                  <a:pt x="245737" y="272895"/>
                </a:lnTo>
                <a:lnTo>
                  <a:pt x="257658" y="269238"/>
                </a:lnTo>
                <a:lnTo>
                  <a:pt x="287001" y="254583"/>
                </a:lnTo>
                <a:lnTo>
                  <a:pt x="309006" y="239022"/>
                </a:lnTo>
                <a:lnTo>
                  <a:pt x="325509" y="224367"/>
                </a:lnTo>
                <a:lnTo>
                  <a:pt x="336511" y="210629"/>
                </a:lnTo>
                <a:lnTo>
                  <a:pt x="343850" y="195974"/>
                </a:lnTo>
                <a:lnTo>
                  <a:pt x="348432" y="182236"/>
                </a:lnTo>
                <a:lnTo>
                  <a:pt x="352108" y="168498"/>
                </a:lnTo>
                <a:lnTo>
                  <a:pt x="355772" y="154760"/>
                </a:lnTo>
                <a:lnTo>
                  <a:pt x="357609" y="147445"/>
                </a:lnTo>
                <a:lnTo>
                  <a:pt x="357609" y="130037"/>
                </a:lnTo>
                <a:lnTo>
                  <a:pt x="356691" y="119970"/>
                </a:lnTo>
                <a:lnTo>
                  <a:pt x="353934" y="109889"/>
                </a:lnTo>
                <a:lnTo>
                  <a:pt x="349351" y="98904"/>
                </a:lnTo>
                <a:lnTo>
                  <a:pt x="342931" y="87919"/>
                </a:lnTo>
                <a:lnTo>
                  <a:pt x="334686" y="76004"/>
                </a:lnTo>
                <a:lnTo>
                  <a:pt x="324590" y="65018"/>
                </a:lnTo>
                <a:lnTo>
                  <a:pt x="311763" y="54033"/>
                </a:lnTo>
                <a:lnTo>
                  <a:pt x="296166" y="43048"/>
                </a:lnTo>
                <a:lnTo>
                  <a:pt x="277837" y="32968"/>
                </a:lnTo>
                <a:lnTo>
                  <a:pt x="255820" y="23805"/>
                </a:lnTo>
                <a:lnTo>
                  <a:pt x="231071" y="14655"/>
                </a:lnTo>
                <a:lnTo>
                  <a:pt x="202647" y="6410"/>
                </a:lnTo>
                <a:lnTo>
                  <a:pt x="170546" y="0"/>
                </a:lnTo>
                <a:close/>
              </a:path>
            </a:pathLst>
          </a:custGeom>
          <a:solidFill>
            <a:srgbClr val="FFEAF1"/>
          </a:solidFill>
        </p:spPr>
        <p:txBody>
          <a:bodyPr wrap="square" lIns="0" tIns="0" rIns="0" bIns="0" rtlCol="0">
            <a:noAutofit/>
          </a:bodyPr>
          <a:lstStyle/>
          <a:p>
            <a:endParaRPr/>
          </a:p>
        </p:txBody>
      </p:sp>
      <p:sp>
        <p:nvSpPr>
          <p:cNvPr id="63" name="object 63"/>
          <p:cNvSpPr/>
          <p:nvPr/>
        </p:nvSpPr>
        <p:spPr>
          <a:xfrm>
            <a:off x="6767838" y="1278904"/>
            <a:ext cx="340187" cy="267403"/>
          </a:xfrm>
          <a:custGeom>
            <a:avLst/>
            <a:gdLst/>
            <a:ahLst/>
            <a:cxnLst/>
            <a:rect l="l" t="t" r="r" b="b"/>
            <a:pathLst>
              <a:path w="340187" h="267403">
                <a:moveTo>
                  <a:pt x="92612" y="259170"/>
                </a:moveTo>
                <a:lnTo>
                  <a:pt x="113697" y="262828"/>
                </a:lnTo>
                <a:lnTo>
                  <a:pt x="135702" y="265580"/>
                </a:lnTo>
                <a:lnTo>
                  <a:pt x="156800" y="267403"/>
                </a:lnTo>
                <a:lnTo>
                  <a:pt x="177886" y="267403"/>
                </a:lnTo>
                <a:lnTo>
                  <a:pt x="197146" y="266485"/>
                </a:lnTo>
                <a:lnTo>
                  <a:pt x="214568" y="264663"/>
                </a:lnTo>
                <a:lnTo>
                  <a:pt x="229233" y="260993"/>
                </a:lnTo>
                <a:lnTo>
                  <a:pt x="240236" y="257335"/>
                </a:lnTo>
                <a:lnTo>
                  <a:pt x="267741" y="242680"/>
                </a:lnTo>
                <a:lnTo>
                  <a:pt x="289758" y="228024"/>
                </a:lnTo>
                <a:lnTo>
                  <a:pt x="305343" y="214287"/>
                </a:lnTo>
                <a:lnTo>
                  <a:pt x="317264" y="200562"/>
                </a:lnTo>
                <a:lnTo>
                  <a:pt x="325509" y="187741"/>
                </a:lnTo>
                <a:lnTo>
                  <a:pt x="331010" y="174003"/>
                </a:lnTo>
                <a:lnTo>
                  <a:pt x="334686" y="161183"/>
                </a:lnTo>
                <a:lnTo>
                  <a:pt x="338349" y="148363"/>
                </a:lnTo>
                <a:lnTo>
                  <a:pt x="340187" y="141035"/>
                </a:lnTo>
                <a:lnTo>
                  <a:pt x="340187" y="124545"/>
                </a:lnTo>
                <a:lnTo>
                  <a:pt x="339268" y="115395"/>
                </a:lnTo>
                <a:lnTo>
                  <a:pt x="336511" y="105314"/>
                </a:lnTo>
                <a:lnTo>
                  <a:pt x="332848" y="94329"/>
                </a:lnTo>
                <a:lnTo>
                  <a:pt x="327347" y="84249"/>
                </a:lnTo>
                <a:lnTo>
                  <a:pt x="319089" y="73264"/>
                </a:lnTo>
                <a:lnTo>
                  <a:pt x="309006" y="62278"/>
                </a:lnTo>
                <a:lnTo>
                  <a:pt x="297085" y="51281"/>
                </a:lnTo>
                <a:lnTo>
                  <a:pt x="282419" y="41213"/>
                </a:lnTo>
                <a:lnTo>
                  <a:pt x="264997" y="31145"/>
                </a:lnTo>
                <a:lnTo>
                  <a:pt x="243912" y="21983"/>
                </a:lnTo>
                <a:lnTo>
                  <a:pt x="220069" y="13737"/>
                </a:lnTo>
                <a:lnTo>
                  <a:pt x="192564" y="6410"/>
                </a:lnTo>
                <a:lnTo>
                  <a:pt x="161382" y="0"/>
                </a:lnTo>
                <a:lnTo>
                  <a:pt x="159544" y="917"/>
                </a:lnTo>
                <a:lnTo>
                  <a:pt x="155881" y="4587"/>
                </a:lnTo>
                <a:lnTo>
                  <a:pt x="148542" y="10080"/>
                </a:lnTo>
                <a:lnTo>
                  <a:pt x="139378" y="17408"/>
                </a:lnTo>
                <a:lnTo>
                  <a:pt x="129295" y="25640"/>
                </a:lnTo>
                <a:lnTo>
                  <a:pt x="117373" y="35720"/>
                </a:lnTo>
                <a:lnTo>
                  <a:pt x="104533" y="47623"/>
                </a:lnTo>
                <a:lnTo>
                  <a:pt x="90774" y="60443"/>
                </a:lnTo>
                <a:lnTo>
                  <a:pt x="77028" y="74181"/>
                </a:lnTo>
                <a:lnTo>
                  <a:pt x="62350" y="88837"/>
                </a:lnTo>
                <a:lnTo>
                  <a:pt x="49522" y="103479"/>
                </a:lnTo>
                <a:lnTo>
                  <a:pt x="36682" y="119052"/>
                </a:lnTo>
                <a:lnTo>
                  <a:pt x="25680" y="135543"/>
                </a:lnTo>
                <a:lnTo>
                  <a:pt x="15584" y="151103"/>
                </a:lnTo>
                <a:lnTo>
                  <a:pt x="7339" y="166676"/>
                </a:lnTo>
                <a:lnTo>
                  <a:pt x="1837" y="182236"/>
                </a:lnTo>
                <a:lnTo>
                  <a:pt x="0" y="196891"/>
                </a:lnTo>
                <a:lnTo>
                  <a:pt x="2756" y="209712"/>
                </a:lnTo>
                <a:lnTo>
                  <a:pt x="10083" y="221614"/>
                </a:lnTo>
                <a:lnTo>
                  <a:pt x="21085" y="231695"/>
                </a:lnTo>
                <a:lnTo>
                  <a:pt x="35763" y="239940"/>
                </a:lnTo>
                <a:lnTo>
                  <a:pt x="53185" y="248172"/>
                </a:lnTo>
                <a:lnTo>
                  <a:pt x="71527" y="254583"/>
                </a:lnTo>
                <a:lnTo>
                  <a:pt x="92612" y="259170"/>
                </a:lnTo>
                <a:close/>
              </a:path>
            </a:pathLst>
          </a:custGeom>
          <a:solidFill>
            <a:srgbClr val="FFD5E1"/>
          </a:solidFill>
        </p:spPr>
        <p:txBody>
          <a:bodyPr wrap="square" lIns="0" tIns="0" rIns="0" bIns="0" rtlCol="0">
            <a:noAutofit/>
          </a:bodyPr>
          <a:lstStyle/>
          <a:p>
            <a:endParaRPr/>
          </a:p>
        </p:txBody>
      </p:sp>
      <p:sp>
        <p:nvSpPr>
          <p:cNvPr id="64" name="object 64"/>
          <p:cNvSpPr/>
          <p:nvPr/>
        </p:nvSpPr>
        <p:spPr>
          <a:xfrm>
            <a:off x="6777921" y="1284396"/>
            <a:ext cx="323684" cy="255500"/>
          </a:xfrm>
          <a:custGeom>
            <a:avLst/>
            <a:gdLst/>
            <a:ahLst/>
            <a:cxnLst/>
            <a:rect l="l" t="t" r="r" b="b"/>
            <a:pathLst>
              <a:path w="323684" h="255500">
                <a:moveTo>
                  <a:pt x="1837" y="173086"/>
                </a:moveTo>
                <a:lnTo>
                  <a:pt x="0" y="186824"/>
                </a:lnTo>
                <a:lnTo>
                  <a:pt x="2756" y="199644"/>
                </a:lnTo>
                <a:lnTo>
                  <a:pt x="9177" y="210629"/>
                </a:lnTo>
                <a:lnTo>
                  <a:pt x="19260" y="220710"/>
                </a:lnTo>
                <a:lnTo>
                  <a:pt x="32100" y="229860"/>
                </a:lnTo>
                <a:lnTo>
                  <a:pt x="47684" y="237187"/>
                </a:lnTo>
                <a:lnTo>
                  <a:pt x="65107" y="242680"/>
                </a:lnTo>
                <a:lnTo>
                  <a:pt x="84367" y="248172"/>
                </a:lnTo>
                <a:lnTo>
                  <a:pt x="103614" y="251843"/>
                </a:lnTo>
                <a:lnTo>
                  <a:pt x="123793" y="254583"/>
                </a:lnTo>
                <a:lnTo>
                  <a:pt x="143960" y="255500"/>
                </a:lnTo>
                <a:lnTo>
                  <a:pt x="163220" y="255500"/>
                </a:lnTo>
                <a:lnTo>
                  <a:pt x="181561" y="254583"/>
                </a:lnTo>
                <a:lnTo>
                  <a:pt x="198065" y="252760"/>
                </a:lnTo>
                <a:lnTo>
                  <a:pt x="211811" y="250008"/>
                </a:lnTo>
                <a:lnTo>
                  <a:pt x="222813" y="245432"/>
                </a:lnTo>
                <a:lnTo>
                  <a:pt x="249413" y="230777"/>
                </a:lnTo>
                <a:lnTo>
                  <a:pt x="270498" y="217039"/>
                </a:lnTo>
                <a:lnTo>
                  <a:pt x="287001" y="204219"/>
                </a:lnTo>
                <a:lnTo>
                  <a:pt x="298923" y="191399"/>
                </a:lnTo>
                <a:lnTo>
                  <a:pt x="307181" y="179496"/>
                </a:lnTo>
                <a:lnTo>
                  <a:pt x="313601" y="166676"/>
                </a:lnTo>
                <a:lnTo>
                  <a:pt x="318183" y="154773"/>
                </a:lnTo>
                <a:lnTo>
                  <a:pt x="321846" y="142870"/>
                </a:lnTo>
                <a:lnTo>
                  <a:pt x="323684" y="128215"/>
                </a:lnTo>
                <a:lnTo>
                  <a:pt x="323684" y="119970"/>
                </a:lnTo>
                <a:lnTo>
                  <a:pt x="320008" y="101657"/>
                </a:lnTo>
                <a:lnTo>
                  <a:pt x="310844" y="80591"/>
                </a:lnTo>
                <a:lnTo>
                  <a:pt x="303505" y="70524"/>
                </a:lnTo>
                <a:lnTo>
                  <a:pt x="294340" y="60443"/>
                </a:lnTo>
                <a:lnTo>
                  <a:pt x="282419" y="49458"/>
                </a:lnTo>
                <a:lnTo>
                  <a:pt x="268660" y="40295"/>
                </a:lnTo>
                <a:lnTo>
                  <a:pt x="252157" y="30228"/>
                </a:lnTo>
                <a:lnTo>
                  <a:pt x="231990" y="21983"/>
                </a:lnTo>
                <a:lnTo>
                  <a:pt x="209067" y="13737"/>
                </a:lnTo>
                <a:lnTo>
                  <a:pt x="182480" y="6410"/>
                </a:lnTo>
                <a:lnTo>
                  <a:pt x="153137" y="0"/>
                </a:lnTo>
                <a:lnTo>
                  <a:pt x="151299" y="917"/>
                </a:lnTo>
                <a:lnTo>
                  <a:pt x="147636" y="4587"/>
                </a:lnTo>
                <a:lnTo>
                  <a:pt x="141216" y="9162"/>
                </a:lnTo>
                <a:lnTo>
                  <a:pt x="132958" y="15572"/>
                </a:lnTo>
                <a:lnTo>
                  <a:pt x="122874" y="24735"/>
                </a:lnTo>
                <a:lnTo>
                  <a:pt x="111872" y="33885"/>
                </a:lnTo>
                <a:lnTo>
                  <a:pt x="99032" y="44883"/>
                </a:lnTo>
                <a:lnTo>
                  <a:pt x="86192" y="56786"/>
                </a:lnTo>
                <a:lnTo>
                  <a:pt x="73365" y="69606"/>
                </a:lnTo>
                <a:lnTo>
                  <a:pt x="60524" y="83344"/>
                </a:lnTo>
                <a:lnTo>
                  <a:pt x="47684" y="97987"/>
                </a:lnTo>
                <a:lnTo>
                  <a:pt x="35763" y="112642"/>
                </a:lnTo>
                <a:lnTo>
                  <a:pt x="24761" y="128215"/>
                </a:lnTo>
                <a:lnTo>
                  <a:pt x="15597" y="142870"/>
                </a:lnTo>
                <a:lnTo>
                  <a:pt x="7339" y="158431"/>
                </a:lnTo>
                <a:lnTo>
                  <a:pt x="1837" y="173086"/>
                </a:lnTo>
                <a:close/>
              </a:path>
            </a:pathLst>
          </a:custGeom>
          <a:solidFill>
            <a:srgbClr val="FFC1D5"/>
          </a:solidFill>
        </p:spPr>
        <p:txBody>
          <a:bodyPr wrap="square" lIns="0" tIns="0" rIns="0" bIns="0" rtlCol="0">
            <a:noAutofit/>
          </a:bodyPr>
          <a:lstStyle/>
          <a:p>
            <a:endParaRPr/>
          </a:p>
        </p:txBody>
      </p:sp>
      <p:sp>
        <p:nvSpPr>
          <p:cNvPr id="65" name="object 65"/>
          <p:cNvSpPr/>
          <p:nvPr/>
        </p:nvSpPr>
        <p:spPr>
          <a:xfrm>
            <a:off x="6788923" y="1288984"/>
            <a:ext cx="306262" cy="245420"/>
          </a:xfrm>
          <a:custGeom>
            <a:avLst/>
            <a:gdLst/>
            <a:ahLst/>
            <a:cxnLst/>
            <a:rect l="l" t="t" r="r" b="b"/>
            <a:pathLst>
              <a:path w="306262" h="245420">
                <a:moveTo>
                  <a:pt x="144879" y="0"/>
                </a:moveTo>
                <a:lnTo>
                  <a:pt x="125631" y="14642"/>
                </a:lnTo>
                <a:lnTo>
                  <a:pt x="105452" y="32050"/>
                </a:lnTo>
                <a:lnTo>
                  <a:pt x="81610" y="54021"/>
                </a:lnTo>
                <a:lnTo>
                  <a:pt x="56861" y="78756"/>
                </a:lnTo>
                <a:lnTo>
                  <a:pt x="33938" y="106219"/>
                </a:lnTo>
                <a:lnTo>
                  <a:pt x="14678" y="135530"/>
                </a:lnTo>
                <a:lnTo>
                  <a:pt x="1837" y="163923"/>
                </a:lnTo>
                <a:lnTo>
                  <a:pt x="0" y="177661"/>
                </a:lnTo>
                <a:lnTo>
                  <a:pt x="1837" y="189564"/>
                </a:lnTo>
                <a:lnTo>
                  <a:pt x="7339" y="200549"/>
                </a:lnTo>
                <a:lnTo>
                  <a:pt x="16516" y="210616"/>
                </a:lnTo>
                <a:lnTo>
                  <a:pt x="28437" y="219779"/>
                </a:lnTo>
                <a:lnTo>
                  <a:pt x="42183" y="227107"/>
                </a:lnTo>
                <a:lnTo>
                  <a:pt x="57767" y="232599"/>
                </a:lnTo>
                <a:lnTo>
                  <a:pt x="75190" y="238092"/>
                </a:lnTo>
                <a:lnTo>
                  <a:pt x="93531" y="241762"/>
                </a:lnTo>
                <a:lnTo>
                  <a:pt x="111872" y="244502"/>
                </a:lnTo>
                <a:lnTo>
                  <a:pt x="130214" y="245420"/>
                </a:lnTo>
                <a:lnTo>
                  <a:pt x="147636" y="245420"/>
                </a:lnTo>
                <a:lnTo>
                  <a:pt x="165058" y="244502"/>
                </a:lnTo>
                <a:lnTo>
                  <a:pt x="179723" y="242680"/>
                </a:lnTo>
                <a:lnTo>
                  <a:pt x="193483" y="239010"/>
                </a:lnTo>
                <a:lnTo>
                  <a:pt x="204485" y="234435"/>
                </a:lnTo>
                <a:lnTo>
                  <a:pt x="230152" y="219779"/>
                </a:lnTo>
                <a:lnTo>
                  <a:pt x="250332" y="206959"/>
                </a:lnTo>
                <a:lnTo>
                  <a:pt x="266835" y="194139"/>
                </a:lnTo>
                <a:lnTo>
                  <a:pt x="279675" y="183154"/>
                </a:lnTo>
                <a:lnTo>
                  <a:pt x="288839" y="171251"/>
                </a:lnTo>
                <a:lnTo>
                  <a:pt x="296178" y="160253"/>
                </a:lnTo>
                <a:lnTo>
                  <a:pt x="300761" y="149268"/>
                </a:lnTo>
                <a:lnTo>
                  <a:pt x="304424" y="137365"/>
                </a:lnTo>
                <a:lnTo>
                  <a:pt x="306262" y="123627"/>
                </a:lnTo>
                <a:lnTo>
                  <a:pt x="306262" y="115382"/>
                </a:lnTo>
                <a:lnTo>
                  <a:pt x="303505" y="97069"/>
                </a:lnTo>
                <a:lnTo>
                  <a:pt x="294340" y="77839"/>
                </a:lnTo>
                <a:lnTo>
                  <a:pt x="287920" y="67758"/>
                </a:lnTo>
                <a:lnTo>
                  <a:pt x="278756" y="57691"/>
                </a:lnTo>
                <a:lnTo>
                  <a:pt x="267754" y="47610"/>
                </a:lnTo>
                <a:lnTo>
                  <a:pt x="254914" y="38460"/>
                </a:lnTo>
                <a:lnTo>
                  <a:pt x="238410" y="29298"/>
                </a:lnTo>
                <a:lnTo>
                  <a:pt x="220069" y="21065"/>
                </a:lnTo>
                <a:lnTo>
                  <a:pt x="198065" y="12820"/>
                </a:lnTo>
                <a:lnTo>
                  <a:pt x="173303" y="6410"/>
                </a:lnTo>
                <a:lnTo>
                  <a:pt x="144879" y="0"/>
                </a:lnTo>
                <a:close/>
              </a:path>
            </a:pathLst>
          </a:custGeom>
          <a:solidFill>
            <a:srgbClr val="FBAEC5"/>
          </a:solidFill>
        </p:spPr>
        <p:txBody>
          <a:bodyPr wrap="square" lIns="0" tIns="0" rIns="0" bIns="0" rtlCol="0">
            <a:noAutofit/>
          </a:bodyPr>
          <a:lstStyle/>
          <a:p>
            <a:endParaRPr/>
          </a:p>
        </p:txBody>
      </p:sp>
      <p:sp>
        <p:nvSpPr>
          <p:cNvPr id="66" name="object 66"/>
          <p:cNvSpPr/>
          <p:nvPr/>
        </p:nvSpPr>
        <p:spPr>
          <a:xfrm>
            <a:off x="6799938" y="1294477"/>
            <a:ext cx="289746" cy="234435"/>
          </a:xfrm>
          <a:custGeom>
            <a:avLst/>
            <a:gdLst/>
            <a:ahLst/>
            <a:cxnLst/>
            <a:rect l="l" t="t" r="r" b="b"/>
            <a:pathLst>
              <a:path w="289746" h="234435">
                <a:moveTo>
                  <a:pt x="0" y="167581"/>
                </a:moveTo>
                <a:lnTo>
                  <a:pt x="906" y="179483"/>
                </a:lnTo>
                <a:lnTo>
                  <a:pt x="6407" y="190481"/>
                </a:lnTo>
                <a:lnTo>
                  <a:pt x="14665" y="199631"/>
                </a:lnTo>
                <a:lnTo>
                  <a:pt x="24748" y="208794"/>
                </a:lnTo>
                <a:lnTo>
                  <a:pt x="37588" y="216122"/>
                </a:lnTo>
                <a:lnTo>
                  <a:pt x="51347" y="221614"/>
                </a:lnTo>
                <a:lnTo>
                  <a:pt x="66932" y="227107"/>
                </a:lnTo>
                <a:lnTo>
                  <a:pt x="83435" y="230777"/>
                </a:lnTo>
                <a:lnTo>
                  <a:pt x="99938" y="232599"/>
                </a:lnTo>
                <a:lnTo>
                  <a:pt x="116442" y="234435"/>
                </a:lnTo>
                <a:lnTo>
                  <a:pt x="132945" y="234435"/>
                </a:lnTo>
                <a:lnTo>
                  <a:pt x="148542" y="233517"/>
                </a:lnTo>
                <a:lnTo>
                  <a:pt x="163207" y="230777"/>
                </a:lnTo>
                <a:lnTo>
                  <a:pt x="175129" y="227107"/>
                </a:lnTo>
                <a:lnTo>
                  <a:pt x="186131" y="222532"/>
                </a:lnTo>
                <a:lnTo>
                  <a:pt x="210892" y="207876"/>
                </a:lnTo>
                <a:lnTo>
                  <a:pt x="231059" y="195974"/>
                </a:lnTo>
                <a:lnTo>
                  <a:pt x="247562" y="184071"/>
                </a:lnTo>
                <a:lnTo>
                  <a:pt x="260402" y="173073"/>
                </a:lnTo>
                <a:lnTo>
                  <a:pt x="270485" y="163006"/>
                </a:lnTo>
                <a:lnTo>
                  <a:pt x="277824" y="152925"/>
                </a:lnTo>
                <a:lnTo>
                  <a:pt x="283325" y="142858"/>
                </a:lnTo>
                <a:lnTo>
                  <a:pt x="286989" y="131872"/>
                </a:lnTo>
                <a:lnTo>
                  <a:pt x="287908" y="125462"/>
                </a:lnTo>
                <a:lnTo>
                  <a:pt x="288827" y="118135"/>
                </a:lnTo>
                <a:lnTo>
                  <a:pt x="289746" y="110807"/>
                </a:lnTo>
                <a:lnTo>
                  <a:pt x="288827" y="101644"/>
                </a:lnTo>
                <a:lnTo>
                  <a:pt x="286989" y="93412"/>
                </a:lnTo>
                <a:lnTo>
                  <a:pt x="283325" y="83331"/>
                </a:lnTo>
                <a:lnTo>
                  <a:pt x="278743" y="74181"/>
                </a:lnTo>
                <a:lnTo>
                  <a:pt x="272323" y="64101"/>
                </a:lnTo>
                <a:lnTo>
                  <a:pt x="264065" y="54938"/>
                </a:lnTo>
                <a:lnTo>
                  <a:pt x="253063" y="45788"/>
                </a:lnTo>
                <a:lnTo>
                  <a:pt x="241142" y="36625"/>
                </a:lnTo>
                <a:lnTo>
                  <a:pt x="225557" y="27475"/>
                </a:lnTo>
                <a:lnTo>
                  <a:pt x="207216" y="20147"/>
                </a:lnTo>
                <a:lnTo>
                  <a:pt x="187050" y="11902"/>
                </a:lnTo>
                <a:lnTo>
                  <a:pt x="163207" y="5492"/>
                </a:lnTo>
                <a:lnTo>
                  <a:pt x="135702" y="0"/>
                </a:lnTo>
                <a:lnTo>
                  <a:pt x="131120" y="3657"/>
                </a:lnTo>
                <a:lnTo>
                  <a:pt x="117361" y="13737"/>
                </a:lnTo>
                <a:lnTo>
                  <a:pt x="99019" y="30215"/>
                </a:lnTo>
                <a:lnTo>
                  <a:pt x="77015" y="50363"/>
                </a:lnTo>
                <a:lnTo>
                  <a:pt x="53173" y="74181"/>
                </a:lnTo>
                <a:lnTo>
                  <a:pt x="32087" y="99822"/>
                </a:lnTo>
                <a:lnTo>
                  <a:pt x="13746" y="127285"/>
                </a:lnTo>
                <a:lnTo>
                  <a:pt x="1825" y="154760"/>
                </a:lnTo>
                <a:lnTo>
                  <a:pt x="0" y="167581"/>
                </a:lnTo>
                <a:close/>
              </a:path>
            </a:pathLst>
          </a:custGeom>
          <a:solidFill>
            <a:srgbClr val="FB9BB9"/>
          </a:solidFill>
        </p:spPr>
        <p:txBody>
          <a:bodyPr wrap="square" lIns="0" tIns="0" rIns="0" bIns="0" rtlCol="0">
            <a:noAutofit/>
          </a:bodyPr>
          <a:lstStyle/>
          <a:p>
            <a:endParaRPr/>
          </a:p>
        </p:txBody>
      </p:sp>
      <p:sp>
        <p:nvSpPr>
          <p:cNvPr id="67" name="object 67"/>
          <p:cNvSpPr/>
          <p:nvPr/>
        </p:nvSpPr>
        <p:spPr>
          <a:xfrm>
            <a:off x="6810940" y="1299969"/>
            <a:ext cx="272323" cy="223449"/>
          </a:xfrm>
          <a:custGeom>
            <a:avLst/>
            <a:gdLst/>
            <a:ahLst/>
            <a:cxnLst/>
            <a:rect l="l" t="t" r="r" b="b"/>
            <a:pathLst>
              <a:path w="272323" h="223449">
                <a:moveTo>
                  <a:pt x="1825" y="145610"/>
                </a:moveTo>
                <a:lnTo>
                  <a:pt x="0" y="158431"/>
                </a:lnTo>
                <a:lnTo>
                  <a:pt x="906" y="169416"/>
                </a:lnTo>
                <a:lnTo>
                  <a:pt x="5501" y="180401"/>
                </a:lnTo>
                <a:lnTo>
                  <a:pt x="11921" y="189564"/>
                </a:lnTo>
                <a:lnTo>
                  <a:pt x="21085" y="197809"/>
                </a:lnTo>
                <a:lnTo>
                  <a:pt x="32087" y="205137"/>
                </a:lnTo>
                <a:lnTo>
                  <a:pt x="44927" y="210629"/>
                </a:lnTo>
                <a:lnTo>
                  <a:pt x="58674" y="216122"/>
                </a:lnTo>
                <a:lnTo>
                  <a:pt x="73352" y="219779"/>
                </a:lnTo>
                <a:lnTo>
                  <a:pt x="88017" y="222532"/>
                </a:lnTo>
                <a:lnTo>
                  <a:pt x="103614" y="223449"/>
                </a:lnTo>
                <a:lnTo>
                  <a:pt x="118280" y="223449"/>
                </a:lnTo>
                <a:lnTo>
                  <a:pt x="132945" y="222532"/>
                </a:lnTo>
                <a:lnTo>
                  <a:pt x="145785" y="219779"/>
                </a:lnTo>
                <a:lnTo>
                  <a:pt x="157706" y="216122"/>
                </a:lnTo>
                <a:lnTo>
                  <a:pt x="168709" y="210629"/>
                </a:lnTo>
                <a:lnTo>
                  <a:pt x="191632" y="196891"/>
                </a:lnTo>
                <a:lnTo>
                  <a:pt x="211811" y="184989"/>
                </a:lnTo>
                <a:lnTo>
                  <a:pt x="228314" y="173991"/>
                </a:lnTo>
                <a:lnTo>
                  <a:pt x="241142" y="163923"/>
                </a:lnTo>
                <a:lnTo>
                  <a:pt x="252157" y="154760"/>
                </a:lnTo>
                <a:lnTo>
                  <a:pt x="260402" y="145610"/>
                </a:lnTo>
                <a:lnTo>
                  <a:pt x="265903" y="135530"/>
                </a:lnTo>
                <a:lnTo>
                  <a:pt x="269579" y="125462"/>
                </a:lnTo>
                <a:lnTo>
                  <a:pt x="270485" y="119970"/>
                </a:lnTo>
                <a:lnTo>
                  <a:pt x="271404" y="112642"/>
                </a:lnTo>
                <a:lnTo>
                  <a:pt x="272323" y="105314"/>
                </a:lnTo>
                <a:lnTo>
                  <a:pt x="271404" y="97069"/>
                </a:lnTo>
                <a:lnTo>
                  <a:pt x="269579" y="88824"/>
                </a:lnTo>
                <a:lnTo>
                  <a:pt x="266822" y="79674"/>
                </a:lnTo>
                <a:lnTo>
                  <a:pt x="262240" y="70511"/>
                </a:lnTo>
                <a:lnTo>
                  <a:pt x="256739" y="61361"/>
                </a:lnTo>
                <a:lnTo>
                  <a:pt x="248481" y="52198"/>
                </a:lnTo>
                <a:lnTo>
                  <a:pt x="238398" y="43953"/>
                </a:lnTo>
                <a:lnTo>
                  <a:pt x="226476" y="34803"/>
                </a:lnTo>
                <a:lnTo>
                  <a:pt x="212717" y="26558"/>
                </a:lnTo>
                <a:lnTo>
                  <a:pt x="195308" y="19230"/>
                </a:lnTo>
                <a:lnTo>
                  <a:pt x="176048" y="11902"/>
                </a:lnTo>
                <a:lnTo>
                  <a:pt x="153124" y="5492"/>
                </a:lnTo>
                <a:lnTo>
                  <a:pt x="127444" y="0"/>
                </a:lnTo>
                <a:lnTo>
                  <a:pt x="122862" y="3657"/>
                </a:lnTo>
                <a:lnTo>
                  <a:pt x="110941" y="12820"/>
                </a:lnTo>
                <a:lnTo>
                  <a:pt x="92599" y="27475"/>
                </a:lnTo>
                <a:lnTo>
                  <a:pt x="72433" y="46706"/>
                </a:lnTo>
                <a:lnTo>
                  <a:pt x="50428" y="68689"/>
                </a:lnTo>
                <a:lnTo>
                  <a:pt x="30249" y="93412"/>
                </a:lnTo>
                <a:lnTo>
                  <a:pt x="12827" y="119052"/>
                </a:lnTo>
                <a:lnTo>
                  <a:pt x="1825" y="145610"/>
                </a:lnTo>
                <a:close/>
              </a:path>
            </a:pathLst>
          </a:custGeom>
          <a:solidFill>
            <a:srgbClr val="FB86AA"/>
          </a:solidFill>
        </p:spPr>
        <p:txBody>
          <a:bodyPr wrap="square" lIns="0" tIns="0" rIns="0" bIns="0" rtlCol="0">
            <a:noAutofit/>
          </a:bodyPr>
          <a:lstStyle/>
          <a:p>
            <a:endParaRPr/>
          </a:p>
        </p:txBody>
      </p:sp>
      <p:sp>
        <p:nvSpPr>
          <p:cNvPr id="68" name="object 68"/>
          <p:cNvSpPr/>
          <p:nvPr/>
        </p:nvSpPr>
        <p:spPr>
          <a:xfrm>
            <a:off x="6821942" y="1304544"/>
            <a:ext cx="253982" cy="212464"/>
          </a:xfrm>
          <a:custGeom>
            <a:avLst/>
            <a:gdLst/>
            <a:ahLst/>
            <a:cxnLst/>
            <a:rect l="l" t="t" r="r" b="b"/>
            <a:pathLst>
              <a:path w="253982" h="212464">
                <a:moveTo>
                  <a:pt x="119199" y="0"/>
                </a:moveTo>
                <a:lnTo>
                  <a:pt x="114616" y="2752"/>
                </a:lnTo>
                <a:lnTo>
                  <a:pt x="103614" y="11915"/>
                </a:lnTo>
                <a:lnTo>
                  <a:pt x="87098" y="25640"/>
                </a:lnTo>
                <a:lnTo>
                  <a:pt x="67851" y="43048"/>
                </a:lnTo>
                <a:lnTo>
                  <a:pt x="47671" y="64114"/>
                </a:lnTo>
                <a:lnTo>
                  <a:pt x="28424" y="87001"/>
                </a:lnTo>
                <a:lnTo>
                  <a:pt x="12827" y="111724"/>
                </a:lnTo>
                <a:lnTo>
                  <a:pt x="1825" y="136447"/>
                </a:lnTo>
                <a:lnTo>
                  <a:pt x="0" y="148363"/>
                </a:lnTo>
                <a:lnTo>
                  <a:pt x="918" y="159348"/>
                </a:lnTo>
                <a:lnTo>
                  <a:pt x="3663" y="169416"/>
                </a:lnTo>
                <a:lnTo>
                  <a:pt x="10083" y="178578"/>
                </a:lnTo>
                <a:lnTo>
                  <a:pt x="17422" y="186824"/>
                </a:lnTo>
                <a:lnTo>
                  <a:pt x="26586" y="194151"/>
                </a:lnTo>
                <a:lnTo>
                  <a:pt x="37588" y="200562"/>
                </a:lnTo>
                <a:lnTo>
                  <a:pt x="49509" y="205137"/>
                </a:lnTo>
                <a:lnTo>
                  <a:pt x="62350" y="208794"/>
                </a:lnTo>
                <a:lnTo>
                  <a:pt x="76096" y="211547"/>
                </a:lnTo>
                <a:lnTo>
                  <a:pt x="88936" y="212464"/>
                </a:lnTo>
                <a:lnTo>
                  <a:pt x="102695" y="212464"/>
                </a:lnTo>
                <a:lnTo>
                  <a:pt x="115535" y="211547"/>
                </a:lnTo>
                <a:lnTo>
                  <a:pt x="128363" y="208794"/>
                </a:lnTo>
                <a:lnTo>
                  <a:pt x="140284" y="205137"/>
                </a:lnTo>
                <a:lnTo>
                  <a:pt x="150367" y="199644"/>
                </a:lnTo>
                <a:lnTo>
                  <a:pt x="172384" y="185906"/>
                </a:lnTo>
                <a:lnTo>
                  <a:pt x="191632" y="174921"/>
                </a:lnTo>
                <a:lnTo>
                  <a:pt x="208135" y="164841"/>
                </a:lnTo>
                <a:lnTo>
                  <a:pt x="221894" y="155691"/>
                </a:lnTo>
                <a:lnTo>
                  <a:pt x="233816" y="147445"/>
                </a:lnTo>
                <a:lnTo>
                  <a:pt x="242061" y="139200"/>
                </a:lnTo>
                <a:lnTo>
                  <a:pt x="248481" y="130037"/>
                </a:lnTo>
                <a:lnTo>
                  <a:pt x="252157" y="119970"/>
                </a:lnTo>
                <a:lnTo>
                  <a:pt x="253982" y="108067"/>
                </a:lnTo>
                <a:lnTo>
                  <a:pt x="253982" y="92494"/>
                </a:lnTo>
                <a:lnTo>
                  <a:pt x="249400" y="76016"/>
                </a:lnTo>
                <a:lnTo>
                  <a:pt x="240236" y="58608"/>
                </a:lnTo>
                <a:lnTo>
                  <a:pt x="223732" y="42131"/>
                </a:lnTo>
                <a:lnTo>
                  <a:pt x="198971" y="25640"/>
                </a:lnTo>
                <a:lnTo>
                  <a:pt x="165045" y="10997"/>
                </a:lnTo>
                <a:lnTo>
                  <a:pt x="119199" y="0"/>
                </a:lnTo>
                <a:close/>
              </a:path>
            </a:pathLst>
          </a:custGeom>
          <a:solidFill>
            <a:srgbClr val="FB719E"/>
          </a:solidFill>
        </p:spPr>
        <p:txBody>
          <a:bodyPr wrap="square" lIns="0" tIns="0" rIns="0" bIns="0" rtlCol="0">
            <a:noAutofit/>
          </a:bodyPr>
          <a:lstStyle/>
          <a:p>
            <a:endParaRPr/>
          </a:p>
        </p:txBody>
      </p:sp>
      <p:sp>
        <p:nvSpPr>
          <p:cNvPr id="69" name="object 69"/>
          <p:cNvSpPr/>
          <p:nvPr/>
        </p:nvSpPr>
        <p:spPr>
          <a:xfrm>
            <a:off x="6832026" y="1310049"/>
            <a:ext cx="237479" cy="201466"/>
          </a:xfrm>
          <a:custGeom>
            <a:avLst/>
            <a:gdLst/>
            <a:ahLst/>
            <a:cxnLst/>
            <a:rect l="l" t="t" r="r" b="b"/>
            <a:pathLst>
              <a:path w="237479" h="201466">
                <a:moveTo>
                  <a:pt x="110034" y="0"/>
                </a:moveTo>
                <a:lnTo>
                  <a:pt x="95356" y="10985"/>
                </a:lnTo>
                <a:lnTo>
                  <a:pt x="80691" y="23805"/>
                </a:lnTo>
                <a:lnTo>
                  <a:pt x="63269" y="39365"/>
                </a:lnTo>
                <a:lnTo>
                  <a:pt x="44008" y="58608"/>
                </a:lnTo>
                <a:lnTo>
                  <a:pt x="26586" y="80579"/>
                </a:lnTo>
                <a:lnTo>
                  <a:pt x="11921" y="103479"/>
                </a:lnTo>
                <a:lnTo>
                  <a:pt x="1837" y="127285"/>
                </a:lnTo>
                <a:lnTo>
                  <a:pt x="0" y="139187"/>
                </a:lnTo>
                <a:lnTo>
                  <a:pt x="0" y="149268"/>
                </a:lnTo>
                <a:lnTo>
                  <a:pt x="2744" y="159335"/>
                </a:lnTo>
                <a:lnTo>
                  <a:pt x="7339" y="168498"/>
                </a:lnTo>
                <a:lnTo>
                  <a:pt x="13759" y="176731"/>
                </a:lnTo>
                <a:lnTo>
                  <a:pt x="22004" y="183141"/>
                </a:lnTo>
                <a:lnTo>
                  <a:pt x="31181" y="189551"/>
                </a:lnTo>
                <a:lnTo>
                  <a:pt x="41264" y="194139"/>
                </a:lnTo>
                <a:lnTo>
                  <a:pt x="52266" y="197796"/>
                </a:lnTo>
                <a:lnTo>
                  <a:pt x="64188" y="200549"/>
                </a:lnTo>
                <a:lnTo>
                  <a:pt x="76109" y="201466"/>
                </a:lnTo>
                <a:lnTo>
                  <a:pt x="88030" y="201466"/>
                </a:lnTo>
                <a:lnTo>
                  <a:pt x="99938" y="200549"/>
                </a:lnTo>
                <a:lnTo>
                  <a:pt x="111860" y="197796"/>
                </a:lnTo>
                <a:lnTo>
                  <a:pt x="122862" y="193221"/>
                </a:lnTo>
                <a:lnTo>
                  <a:pt x="132958" y="187729"/>
                </a:lnTo>
                <a:lnTo>
                  <a:pt x="154043" y="174908"/>
                </a:lnTo>
                <a:lnTo>
                  <a:pt x="172384" y="163910"/>
                </a:lnTo>
                <a:lnTo>
                  <a:pt x="188888" y="154760"/>
                </a:lnTo>
                <a:lnTo>
                  <a:pt x="203553" y="146515"/>
                </a:lnTo>
                <a:lnTo>
                  <a:pt x="215474" y="139187"/>
                </a:lnTo>
                <a:lnTo>
                  <a:pt x="224651" y="130942"/>
                </a:lnTo>
                <a:lnTo>
                  <a:pt x="231978" y="122710"/>
                </a:lnTo>
                <a:lnTo>
                  <a:pt x="235653" y="113547"/>
                </a:lnTo>
                <a:lnTo>
                  <a:pt x="237479" y="101644"/>
                </a:lnTo>
                <a:lnTo>
                  <a:pt x="237479" y="87906"/>
                </a:lnTo>
                <a:lnTo>
                  <a:pt x="232897" y="72333"/>
                </a:lnTo>
                <a:lnTo>
                  <a:pt x="224651" y="55856"/>
                </a:lnTo>
                <a:lnTo>
                  <a:pt x="209054" y="39365"/>
                </a:lnTo>
                <a:lnTo>
                  <a:pt x="186131" y="24722"/>
                </a:lnTo>
                <a:lnTo>
                  <a:pt x="153124" y="10985"/>
                </a:lnTo>
                <a:lnTo>
                  <a:pt x="110034" y="0"/>
                </a:lnTo>
                <a:close/>
              </a:path>
            </a:pathLst>
          </a:custGeom>
          <a:solidFill>
            <a:srgbClr val="FB5F91"/>
          </a:solidFill>
        </p:spPr>
        <p:txBody>
          <a:bodyPr wrap="square" lIns="0" tIns="0" rIns="0" bIns="0" rtlCol="0">
            <a:noAutofit/>
          </a:bodyPr>
          <a:lstStyle/>
          <a:p>
            <a:endParaRPr/>
          </a:p>
        </p:txBody>
      </p:sp>
      <p:sp>
        <p:nvSpPr>
          <p:cNvPr id="70" name="object 70"/>
          <p:cNvSpPr/>
          <p:nvPr/>
        </p:nvSpPr>
        <p:spPr>
          <a:xfrm>
            <a:off x="6843028" y="1314624"/>
            <a:ext cx="220069" cy="191399"/>
          </a:xfrm>
          <a:custGeom>
            <a:avLst/>
            <a:gdLst/>
            <a:ahLst/>
            <a:cxnLst/>
            <a:rect l="l" t="t" r="r" b="b"/>
            <a:pathLst>
              <a:path w="220069" h="191399">
                <a:moveTo>
                  <a:pt x="1837" y="119052"/>
                </a:moveTo>
                <a:lnTo>
                  <a:pt x="0" y="140105"/>
                </a:lnTo>
                <a:lnTo>
                  <a:pt x="4582" y="158431"/>
                </a:lnTo>
                <a:lnTo>
                  <a:pt x="16503" y="173073"/>
                </a:lnTo>
                <a:lnTo>
                  <a:pt x="33006" y="184071"/>
                </a:lnTo>
                <a:lnTo>
                  <a:pt x="52266" y="190481"/>
                </a:lnTo>
                <a:lnTo>
                  <a:pt x="73352" y="191399"/>
                </a:lnTo>
                <a:lnTo>
                  <a:pt x="94450" y="186811"/>
                </a:lnTo>
                <a:lnTo>
                  <a:pt x="114616" y="176743"/>
                </a:lnTo>
                <a:lnTo>
                  <a:pt x="134783" y="163923"/>
                </a:lnTo>
                <a:lnTo>
                  <a:pt x="153124" y="153843"/>
                </a:lnTo>
                <a:lnTo>
                  <a:pt x="169627" y="145610"/>
                </a:lnTo>
                <a:lnTo>
                  <a:pt x="184306" y="138283"/>
                </a:lnTo>
                <a:lnTo>
                  <a:pt x="197146" y="131872"/>
                </a:lnTo>
                <a:lnTo>
                  <a:pt x="207229" y="124545"/>
                </a:lnTo>
                <a:lnTo>
                  <a:pt x="214568" y="117217"/>
                </a:lnTo>
                <a:lnTo>
                  <a:pt x="218231" y="108972"/>
                </a:lnTo>
                <a:lnTo>
                  <a:pt x="220069" y="97987"/>
                </a:lnTo>
                <a:lnTo>
                  <a:pt x="220069" y="84249"/>
                </a:lnTo>
                <a:lnTo>
                  <a:pt x="216393" y="69593"/>
                </a:lnTo>
                <a:lnTo>
                  <a:pt x="208148" y="54033"/>
                </a:lnTo>
                <a:lnTo>
                  <a:pt x="194389" y="38460"/>
                </a:lnTo>
                <a:lnTo>
                  <a:pt x="172384" y="23805"/>
                </a:lnTo>
                <a:lnTo>
                  <a:pt x="142122" y="10067"/>
                </a:lnTo>
                <a:lnTo>
                  <a:pt x="101776" y="0"/>
                </a:lnTo>
                <a:lnTo>
                  <a:pt x="98113" y="2739"/>
                </a:lnTo>
                <a:lnTo>
                  <a:pt x="88936" y="10067"/>
                </a:lnTo>
                <a:lnTo>
                  <a:pt x="74271" y="21065"/>
                </a:lnTo>
                <a:lnTo>
                  <a:pt x="57767" y="36625"/>
                </a:lnTo>
                <a:lnTo>
                  <a:pt x="40345" y="54033"/>
                </a:lnTo>
                <a:lnTo>
                  <a:pt x="24761" y="74168"/>
                </a:lnTo>
                <a:lnTo>
                  <a:pt x="11002" y="96152"/>
                </a:lnTo>
                <a:lnTo>
                  <a:pt x="1837" y="119052"/>
                </a:lnTo>
                <a:close/>
              </a:path>
            </a:pathLst>
          </a:custGeom>
          <a:solidFill>
            <a:srgbClr val="F84B82"/>
          </a:solidFill>
        </p:spPr>
        <p:txBody>
          <a:bodyPr wrap="square" lIns="0" tIns="0" rIns="0" bIns="0" rtlCol="0">
            <a:noAutofit/>
          </a:bodyPr>
          <a:lstStyle/>
          <a:p>
            <a:endParaRPr/>
          </a:p>
        </p:txBody>
      </p:sp>
      <p:sp>
        <p:nvSpPr>
          <p:cNvPr id="71" name="object 71"/>
          <p:cNvSpPr/>
          <p:nvPr/>
        </p:nvSpPr>
        <p:spPr>
          <a:xfrm>
            <a:off x="6852192" y="1320117"/>
            <a:ext cx="204485" cy="180401"/>
          </a:xfrm>
          <a:custGeom>
            <a:avLst/>
            <a:gdLst/>
            <a:ahLst/>
            <a:cxnLst/>
            <a:rect l="l" t="t" r="r" b="b"/>
            <a:pathLst>
              <a:path w="204485" h="180401">
                <a:moveTo>
                  <a:pt x="94450" y="0"/>
                </a:moveTo>
                <a:lnTo>
                  <a:pt x="82529" y="9162"/>
                </a:lnTo>
                <a:lnTo>
                  <a:pt x="69689" y="19230"/>
                </a:lnTo>
                <a:lnTo>
                  <a:pt x="55023" y="32968"/>
                </a:lnTo>
                <a:lnTo>
                  <a:pt x="39439" y="49445"/>
                </a:lnTo>
                <a:lnTo>
                  <a:pt x="23842" y="67771"/>
                </a:lnTo>
                <a:lnTo>
                  <a:pt x="11014" y="87919"/>
                </a:lnTo>
                <a:lnTo>
                  <a:pt x="2756" y="108972"/>
                </a:lnTo>
                <a:lnTo>
                  <a:pt x="0" y="130037"/>
                </a:lnTo>
                <a:lnTo>
                  <a:pt x="3675" y="147433"/>
                </a:lnTo>
                <a:lnTo>
                  <a:pt x="12840" y="162088"/>
                </a:lnTo>
                <a:lnTo>
                  <a:pt x="25680" y="173073"/>
                </a:lnTo>
                <a:lnTo>
                  <a:pt x="42183" y="179483"/>
                </a:lnTo>
                <a:lnTo>
                  <a:pt x="60524" y="180401"/>
                </a:lnTo>
                <a:lnTo>
                  <a:pt x="79772" y="175826"/>
                </a:lnTo>
                <a:lnTo>
                  <a:pt x="99032" y="164841"/>
                </a:lnTo>
                <a:lnTo>
                  <a:pt x="117373" y="152020"/>
                </a:lnTo>
                <a:lnTo>
                  <a:pt x="135715" y="142858"/>
                </a:lnTo>
                <a:lnTo>
                  <a:pt x="152218" y="135530"/>
                </a:lnTo>
                <a:lnTo>
                  <a:pt x="167802" y="129120"/>
                </a:lnTo>
                <a:lnTo>
                  <a:pt x="180642" y="123627"/>
                </a:lnTo>
                <a:lnTo>
                  <a:pt x="190726" y="117217"/>
                </a:lnTo>
                <a:lnTo>
                  <a:pt x="198065" y="110807"/>
                </a:lnTo>
                <a:lnTo>
                  <a:pt x="202647" y="102562"/>
                </a:lnTo>
                <a:lnTo>
                  <a:pt x="204485" y="91577"/>
                </a:lnTo>
                <a:lnTo>
                  <a:pt x="204485" y="78756"/>
                </a:lnTo>
                <a:lnTo>
                  <a:pt x="201728" y="65018"/>
                </a:lnTo>
                <a:lnTo>
                  <a:pt x="194389" y="50363"/>
                </a:lnTo>
                <a:lnTo>
                  <a:pt x="181561" y="35708"/>
                </a:lnTo>
                <a:lnTo>
                  <a:pt x="161382" y="21983"/>
                </a:lnTo>
                <a:lnTo>
                  <a:pt x="132958" y="10067"/>
                </a:lnTo>
                <a:lnTo>
                  <a:pt x="94450" y="0"/>
                </a:lnTo>
                <a:close/>
              </a:path>
            </a:pathLst>
          </a:custGeom>
          <a:solidFill>
            <a:srgbClr val="F83875"/>
          </a:solidFill>
        </p:spPr>
        <p:txBody>
          <a:bodyPr wrap="square" lIns="0" tIns="0" rIns="0" bIns="0" rtlCol="0">
            <a:noAutofit/>
          </a:bodyPr>
          <a:lstStyle/>
          <a:p>
            <a:endParaRPr/>
          </a:p>
        </p:txBody>
      </p:sp>
      <p:sp>
        <p:nvSpPr>
          <p:cNvPr id="72" name="object 72"/>
          <p:cNvSpPr/>
          <p:nvPr/>
        </p:nvSpPr>
        <p:spPr>
          <a:xfrm>
            <a:off x="6602792" y="921758"/>
            <a:ext cx="284244" cy="416671"/>
          </a:xfrm>
          <a:custGeom>
            <a:avLst/>
            <a:gdLst/>
            <a:ahLst/>
            <a:cxnLst/>
            <a:rect l="l" t="t" r="r" b="b"/>
            <a:pathLst>
              <a:path w="284244" h="416671">
                <a:moveTo>
                  <a:pt x="131120" y="2739"/>
                </a:moveTo>
                <a:lnTo>
                  <a:pt x="128376" y="1835"/>
                </a:lnTo>
                <a:lnTo>
                  <a:pt x="119199" y="0"/>
                </a:lnTo>
                <a:lnTo>
                  <a:pt x="106358" y="917"/>
                </a:lnTo>
                <a:lnTo>
                  <a:pt x="89855" y="6410"/>
                </a:lnTo>
                <a:lnTo>
                  <a:pt x="71527" y="18312"/>
                </a:lnTo>
                <a:lnTo>
                  <a:pt x="52266" y="40295"/>
                </a:lnTo>
                <a:lnTo>
                  <a:pt x="33006" y="74181"/>
                </a:lnTo>
                <a:lnTo>
                  <a:pt x="15584" y="122710"/>
                </a:lnTo>
                <a:lnTo>
                  <a:pt x="3663" y="176743"/>
                </a:lnTo>
                <a:lnTo>
                  <a:pt x="0" y="226189"/>
                </a:lnTo>
                <a:lnTo>
                  <a:pt x="2756" y="270155"/>
                </a:lnTo>
                <a:lnTo>
                  <a:pt x="10083" y="309534"/>
                </a:lnTo>
                <a:lnTo>
                  <a:pt x="21085" y="342502"/>
                </a:lnTo>
                <a:lnTo>
                  <a:pt x="33006" y="369047"/>
                </a:lnTo>
                <a:lnTo>
                  <a:pt x="45846" y="390113"/>
                </a:lnTo>
                <a:lnTo>
                  <a:pt x="55930" y="403851"/>
                </a:lnTo>
                <a:lnTo>
                  <a:pt x="75190" y="416671"/>
                </a:lnTo>
                <a:lnTo>
                  <a:pt x="86192" y="416671"/>
                </a:lnTo>
                <a:lnTo>
                  <a:pt x="110034" y="404768"/>
                </a:lnTo>
                <a:lnTo>
                  <a:pt x="121037" y="391948"/>
                </a:lnTo>
                <a:lnTo>
                  <a:pt x="132039" y="373635"/>
                </a:lnTo>
                <a:lnTo>
                  <a:pt x="141203" y="349817"/>
                </a:lnTo>
                <a:lnTo>
                  <a:pt x="149461" y="323259"/>
                </a:lnTo>
                <a:lnTo>
                  <a:pt x="155881" y="297618"/>
                </a:lnTo>
                <a:lnTo>
                  <a:pt x="162301" y="271978"/>
                </a:lnTo>
                <a:lnTo>
                  <a:pt x="168721" y="248172"/>
                </a:lnTo>
                <a:lnTo>
                  <a:pt x="175129" y="225272"/>
                </a:lnTo>
                <a:lnTo>
                  <a:pt x="183387" y="205137"/>
                </a:lnTo>
                <a:lnTo>
                  <a:pt x="192551" y="188646"/>
                </a:lnTo>
                <a:lnTo>
                  <a:pt x="204472" y="174908"/>
                </a:lnTo>
                <a:lnTo>
                  <a:pt x="219150" y="162088"/>
                </a:lnTo>
                <a:lnTo>
                  <a:pt x="235653" y="149268"/>
                </a:lnTo>
                <a:lnTo>
                  <a:pt x="252157" y="136447"/>
                </a:lnTo>
                <a:lnTo>
                  <a:pt x="267741" y="121792"/>
                </a:lnTo>
                <a:lnTo>
                  <a:pt x="278743" y="108054"/>
                </a:lnTo>
                <a:lnTo>
                  <a:pt x="284244" y="94316"/>
                </a:lnTo>
                <a:lnTo>
                  <a:pt x="283338" y="79674"/>
                </a:lnTo>
                <a:lnTo>
                  <a:pt x="272323" y="65936"/>
                </a:lnTo>
                <a:lnTo>
                  <a:pt x="253995" y="53116"/>
                </a:lnTo>
                <a:lnTo>
                  <a:pt x="231978" y="40295"/>
                </a:lnTo>
                <a:lnTo>
                  <a:pt x="208148" y="30215"/>
                </a:lnTo>
                <a:lnTo>
                  <a:pt x="185225" y="20147"/>
                </a:lnTo>
                <a:lnTo>
                  <a:pt x="164126" y="12820"/>
                </a:lnTo>
                <a:lnTo>
                  <a:pt x="146704" y="7327"/>
                </a:lnTo>
                <a:lnTo>
                  <a:pt x="135702" y="3657"/>
                </a:lnTo>
                <a:lnTo>
                  <a:pt x="131120" y="2739"/>
                </a:lnTo>
                <a:close/>
              </a:path>
            </a:pathLst>
          </a:custGeom>
          <a:solidFill>
            <a:srgbClr val="FFFFFF"/>
          </a:solidFill>
        </p:spPr>
        <p:txBody>
          <a:bodyPr wrap="square" lIns="0" tIns="0" rIns="0" bIns="0" rtlCol="0">
            <a:noAutofit/>
          </a:bodyPr>
          <a:lstStyle/>
          <a:p>
            <a:endParaRPr/>
          </a:p>
        </p:txBody>
      </p:sp>
      <p:sp>
        <p:nvSpPr>
          <p:cNvPr id="73" name="object 73"/>
          <p:cNvSpPr/>
          <p:nvPr/>
        </p:nvSpPr>
        <p:spPr>
          <a:xfrm>
            <a:off x="6608293" y="926333"/>
            <a:ext cx="272323" cy="403851"/>
          </a:xfrm>
          <a:custGeom>
            <a:avLst/>
            <a:gdLst/>
            <a:ahLst/>
            <a:cxnLst/>
            <a:rect l="l" t="t" r="r" b="b"/>
            <a:pathLst>
              <a:path w="272323" h="403851">
                <a:moveTo>
                  <a:pt x="0" y="219792"/>
                </a:moveTo>
                <a:lnTo>
                  <a:pt x="1837" y="262828"/>
                </a:lnTo>
                <a:lnTo>
                  <a:pt x="9164" y="300371"/>
                </a:lnTo>
                <a:lnTo>
                  <a:pt x="19260" y="332422"/>
                </a:lnTo>
                <a:lnTo>
                  <a:pt x="31181" y="358062"/>
                </a:lnTo>
                <a:lnTo>
                  <a:pt x="42183" y="378210"/>
                </a:lnTo>
                <a:lnTo>
                  <a:pt x="52266" y="391030"/>
                </a:lnTo>
                <a:lnTo>
                  <a:pt x="61431" y="399276"/>
                </a:lnTo>
                <a:lnTo>
                  <a:pt x="71527" y="402946"/>
                </a:lnTo>
                <a:lnTo>
                  <a:pt x="82529" y="403851"/>
                </a:lnTo>
                <a:lnTo>
                  <a:pt x="93531" y="400193"/>
                </a:lnTo>
                <a:lnTo>
                  <a:pt x="104533" y="391948"/>
                </a:lnTo>
                <a:lnTo>
                  <a:pt x="115535" y="379128"/>
                </a:lnTo>
                <a:lnTo>
                  <a:pt x="125619" y="361732"/>
                </a:lnTo>
                <a:lnTo>
                  <a:pt x="134796" y="338832"/>
                </a:lnTo>
                <a:lnTo>
                  <a:pt x="143041" y="313191"/>
                </a:lnTo>
                <a:lnTo>
                  <a:pt x="149461" y="287551"/>
                </a:lnTo>
                <a:lnTo>
                  <a:pt x="154962" y="263745"/>
                </a:lnTo>
                <a:lnTo>
                  <a:pt x="161382" y="239927"/>
                </a:lnTo>
                <a:lnTo>
                  <a:pt x="167802" y="217957"/>
                </a:lnTo>
                <a:lnTo>
                  <a:pt x="175129" y="198726"/>
                </a:lnTo>
                <a:lnTo>
                  <a:pt x="184306" y="182236"/>
                </a:lnTo>
                <a:lnTo>
                  <a:pt x="195308" y="168498"/>
                </a:lnTo>
                <a:lnTo>
                  <a:pt x="209067" y="156595"/>
                </a:lnTo>
                <a:lnTo>
                  <a:pt x="225570" y="144693"/>
                </a:lnTo>
                <a:lnTo>
                  <a:pt x="241155" y="130955"/>
                </a:lnTo>
                <a:lnTo>
                  <a:pt x="255820" y="118135"/>
                </a:lnTo>
                <a:lnTo>
                  <a:pt x="266822" y="104397"/>
                </a:lnTo>
                <a:lnTo>
                  <a:pt x="272323" y="90659"/>
                </a:lnTo>
                <a:lnTo>
                  <a:pt x="270498" y="76921"/>
                </a:lnTo>
                <a:lnTo>
                  <a:pt x="260415" y="63196"/>
                </a:lnTo>
                <a:lnTo>
                  <a:pt x="242074" y="50363"/>
                </a:lnTo>
                <a:lnTo>
                  <a:pt x="221894" y="38460"/>
                </a:lnTo>
                <a:lnTo>
                  <a:pt x="198971" y="28393"/>
                </a:lnTo>
                <a:lnTo>
                  <a:pt x="176967" y="19230"/>
                </a:lnTo>
                <a:lnTo>
                  <a:pt x="156800" y="11902"/>
                </a:lnTo>
                <a:lnTo>
                  <a:pt x="141203" y="6410"/>
                </a:lnTo>
                <a:lnTo>
                  <a:pt x="129282" y="2752"/>
                </a:lnTo>
                <a:lnTo>
                  <a:pt x="125619" y="1835"/>
                </a:lnTo>
                <a:lnTo>
                  <a:pt x="122874" y="917"/>
                </a:lnTo>
                <a:lnTo>
                  <a:pt x="113697" y="0"/>
                </a:lnTo>
                <a:lnTo>
                  <a:pt x="101776" y="917"/>
                </a:lnTo>
                <a:lnTo>
                  <a:pt x="85273" y="5492"/>
                </a:lnTo>
                <a:lnTo>
                  <a:pt x="67851" y="18312"/>
                </a:lnTo>
                <a:lnTo>
                  <a:pt x="49509" y="39378"/>
                </a:lnTo>
                <a:lnTo>
                  <a:pt x="31181" y="73264"/>
                </a:lnTo>
                <a:lnTo>
                  <a:pt x="14665" y="119970"/>
                </a:lnTo>
                <a:lnTo>
                  <a:pt x="3663" y="172168"/>
                </a:lnTo>
                <a:lnTo>
                  <a:pt x="0" y="219792"/>
                </a:lnTo>
                <a:close/>
              </a:path>
            </a:pathLst>
          </a:custGeom>
          <a:solidFill>
            <a:srgbClr val="FFEAF1"/>
          </a:solidFill>
        </p:spPr>
        <p:txBody>
          <a:bodyPr wrap="square" lIns="0" tIns="0" rIns="0" bIns="0" rtlCol="0">
            <a:noAutofit/>
          </a:bodyPr>
          <a:lstStyle/>
          <a:p>
            <a:endParaRPr/>
          </a:p>
        </p:txBody>
      </p:sp>
      <p:sp>
        <p:nvSpPr>
          <p:cNvPr id="74" name="object 74"/>
          <p:cNvSpPr/>
          <p:nvPr/>
        </p:nvSpPr>
        <p:spPr>
          <a:xfrm>
            <a:off x="6612875" y="929086"/>
            <a:ext cx="261334" cy="392866"/>
          </a:xfrm>
          <a:custGeom>
            <a:avLst/>
            <a:gdLst/>
            <a:ahLst/>
            <a:cxnLst/>
            <a:rect l="l" t="t" r="r" b="b"/>
            <a:pathLst>
              <a:path w="261334" h="392866">
                <a:moveTo>
                  <a:pt x="0" y="215204"/>
                </a:moveTo>
                <a:lnTo>
                  <a:pt x="1837" y="256418"/>
                </a:lnTo>
                <a:lnTo>
                  <a:pt x="9177" y="293043"/>
                </a:lnTo>
                <a:lnTo>
                  <a:pt x="18341" y="324176"/>
                </a:lnTo>
                <a:lnTo>
                  <a:pt x="29343" y="348899"/>
                </a:lnTo>
                <a:lnTo>
                  <a:pt x="40345" y="367225"/>
                </a:lnTo>
                <a:lnTo>
                  <a:pt x="49522" y="380045"/>
                </a:lnTo>
                <a:lnTo>
                  <a:pt x="57767" y="388278"/>
                </a:lnTo>
                <a:lnTo>
                  <a:pt x="67851" y="391948"/>
                </a:lnTo>
                <a:lnTo>
                  <a:pt x="77947" y="392866"/>
                </a:lnTo>
                <a:lnTo>
                  <a:pt x="88949" y="389195"/>
                </a:lnTo>
                <a:lnTo>
                  <a:pt x="99951" y="381868"/>
                </a:lnTo>
                <a:lnTo>
                  <a:pt x="110953" y="369047"/>
                </a:lnTo>
                <a:lnTo>
                  <a:pt x="120118" y="351652"/>
                </a:lnTo>
                <a:lnTo>
                  <a:pt x="129295" y="329669"/>
                </a:lnTo>
                <a:lnTo>
                  <a:pt x="136621" y="304946"/>
                </a:lnTo>
                <a:lnTo>
                  <a:pt x="143041" y="280223"/>
                </a:lnTo>
                <a:lnTo>
                  <a:pt x="148542" y="256418"/>
                </a:lnTo>
                <a:lnTo>
                  <a:pt x="154043" y="233517"/>
                </a:lnTo>
                <a:lnTo>
                  <a:pt x="160463" y="212452"/>
                </a:lnTo>
                <a:lnTo>
                  <a:pt x="167802" y="193221"/>
                </a:lnTo>
                <a:lnTo>
                  <a:pt x="176048" y="176743"/>
                </a:lnTo>
                <a:lnTo>
                  <a:pt x="187063" y="163923"/>
                </a:lnTo>
                <a:lnTo>
                  <a:pt x="199890" y="152925"/>
                </a:lnTo>
                <a:lnTo>
                  <a:pt x="215487" y="140105"/>
                </a:lnTo>
                <a:lnTo>
                  <a:pt x="231071" y="128202"/>
                </a:lnTo>
                <a:lnTo>
                  <a:pt x="244818" y="115382"/>
                </a:lnTo>
                <a:lnTo>
                  <a:pt x="255833" y="101644"/>
                </a:lnTo>
                <a:lnTo>
                  <a:pt x="261334" y="88824"/>
                </a:lnTo>
                <a:lnTo>
                  <a:pt x="259496" y="75086"/>
                </a:lnTo>
                <a:lnTo>
                  <a:pt x="249413" y="62266"/>
                </a:lnTo>
                <a:lnTo>
                  <a:pt x="231990" y="49445"/>
                </a:lnTo>
                <a:lnTo>
                  <a:pt x="211811" y="38460"/>
                </a:lnTo>
                <a:lnTo>
                  <a:pt x="190726" y="27475"/>
                </a:lnTo>
                <a:lnTo>
                  <a:pt x="169640" y="19230"/>
                </a:lnTo>
                <a:lnTo>
                  <a:pt x="150380" y="11902"/>
                </a:lnTo>
                <a:lnTo>
                  <a:pt x="134796" y="6410"/>
                </a:lnTo>
                <a:lnTo>
                  <a:pt x="123793" y="2739"/>
                </a:lnTo>
                <a:lnTo>
                  <a:pt x="120118" y="1835"/>
                </a:lnTo>
                <a:lnTo>
                  <a:pt x="117373" y="917"/>
                </a:lnTo>
                <a:lnTo>
                  <a:pt x="109115" y="0"/>
                </a:lnTo>
                <a:lnTo>
                  <a:pt x="97194" y="1835"/>
                </a:lnTo>
                <a:lnTo>
                  <a:pt x="82529" y="7327"/>
                </a:lnTo>
                <a:lnTo>
                  <a:pt x="65107" y="19230"/>
                </a:lnTo>
                <a:lnTo>
                  <a:pt x="47684" y="40295"/>
                </a:lnTo>
                <a:lnTo>
                  <a:pt x="30262" y="72346"/>
                </a:lnTo>
                <a:lnTo>
                  <a:pt x="13759" y="118135"/>
                </a:lnTo>
                <a:lnTo>
                  <a:pt x="2756" y="169416"/>
                </a:lnTo>
                <a:lnTo>
                  <a:pt x="0" y="215204"/>
                </a:lnTo>
                <a:close/>
              </a:path>
            </a:pathLst>
          </a:custGeom>
          <a:solidFill>
            <a:srgbClr val="FFD5E1"/>
          </a:solidFill>
        </p:spPr>
        <p:txBody>
          <a:bodyPr wrap="square" lIns="0" tIns="0" rIns="0" bIns="0" rtlCol="0">
            <a:noAutofit/>
          </a:bodyPr>
          <a:lstStyle/>
          <a:p>
            <a:endParaRPr/>
          </a:p>
        </p:txBody>
      </p:sp>
      <p:sp>
        <p:nvSpPr>
          <p:cNvPr id="75" name="object 75"/>
          <p:cNvSpPr/>
          <p:nvPr/>
        </p:nvSpPr>
        <p:spPr>
          <a:xfrm>
            <a:off x="6617457" y="932744"/>
            <a:ext cx="249413" cy="380963"/>
          </a:xfrm>
          <a:custGeom>
            <a:avLst/>
            <a:gdLst/>
            <a:ahLst/>
            <a:cxnLst/>
            <a:rect l="l" t="t" r="r" b="b"/>
            <a:pathLst>
              <a:path w="249413" h="380963">
                <a:moveTo>
                  <a:pt x="0" y="210629"/>
                </a:moveTo>
                <a:lnTo>
                  <a:pt x="1837" y="250008"/>
                </a:lnTo>
                <a:lnTo>
                  <a:pt x="8258" y="284811"/>
                </a:lnTo>
                <a:lnTo>
                  <a:pt x="17422" y="314109"/>
                </a:lnTo>
                <a:lnTo>
                  <a:pt x="28424" y="338832"/>
                </a:lnTo>
                <a:lnTo>
                  <a:pt x="38520" y="357157"/>
                </a:lnTo>
                <a:lnTo>
                  <a:pt x="47684" y="369060"/>
                </a:lnTo>
                <a:lnTo>
                  <a:pt x="55942" y="376388"/>
                </a:lnTo>
                <a:lnTo>
                  <a:pt x="65107" y="380045"/>
                </a:lnTo>
                <a:lnTo>
                  <a:pt x="74271" y="380963"/>
                </a:lnTo>
                <a:lnTo>
                  <a:pt x="85286" y="377305"/>
                </a:lnTo>
                <a:lnTo>
                  <a:pt x="95369" y="369978"/>
                </a:lnTo>
                <a:lnTo>
                  <a:pt x="105452" y="358062"/>
                </a:lnTo>
                <a:lnTo>
                  <a:pt x="115535" y="340667"/>
                </a:lnTo>
                <a:lnTo>
                  <a:pt x="123793" y="319601"/>
                </a:lnTo>
                <a:lnTo>
                  <a:pt x="131133" y="295796"/>
                </a:lnTo>
                <a:lnTo>
                  <a:pt x="136634" y="271073"/>
                </a:lnTo>
                <a:lnTo>
                  <a:pt x="142135" y="248172"/>
                </a:lnTo>
                <a:lnTo>
                  <a:pt x="147636" y="226202"/>
                </a:lnTo>
                <a:lnTo>
                  <a:pt x="153137" y="206054"/>
                </a:lnTo>
                <a:lnTo>
                  <a:pt x="160463" y="187741"/>
                </a:lnTo>
                <a:lnTo>
                  <a:pt x="168721" y="172168"/>
                </a:lnTo>
                <a:lnTo>
                  <a:pt x="178804" y="159348"/>
                </a:lnTo>
                <a:lnTo>
                  <a:pt x="191645" y="148363"/>
                </a:lnTo>
                <a:lnTo>
                  <a:pt x="206310" y="136447"/>
                </a:lnTo>
                <a:lnTo>
                  <a:pt x="220988" y="123627"/>
                </a:lnTo>
                <a:lnTo>
                  <a:pt x="234735" y="110807"/>
                </a:lnTo>
                <a:lnTo>
                  <a:pt x="244830" y="97987"/>
                </a:lnTo>
                <a:lnTo>
                  <a:pt x="249413" y="85166"/>
                </a:lnTo>
                <a:lnTo>
                  <a:pt x="248494" y="72346"/>
                </a:lnTo>
                <a:lnTo>
                  <a:pt x="238410" y="59526"/>
                </a:lnTo>
                <a:lnTo>
                  <a:pt x="221907" y="47623"/>
                </a:lnTo>
                <a:lnTo>
                  <a:pt x="202647" y="36638"/>
                </a:lnTo>
                <a:lnTo>
                  <a:pt x="182480" y="26558"/>
                </a:lnTo>
                <a:lnTo>
                  <a:pt x="162301" y="18312"/>
                </a:lnTo>
                <a:lnTo>
                  <a:pt x="143960" y="10997"/>
                </a:lnTo>
                <a:lnTo>
                  <a:pt x="128376" y="6410"/>
                </a:lnTo>
                <a:lnTo>
                  <a:pt x="118292" y="2752"/>
                </a:lnTo>
                <a:lnTo>
                  <a:pt x="114616" y="1835"/>
                </a:lnTo>
                <a:lnTo>
                  <a:pt x="111872" y="917"/>
                </a:lnTo>
                <a:lnTo>
                  <a:pt x="104533" y="0"/>
                </a:lnTo>
                <a:lnTo>
                  <a:pt x="92612" y="1835"/>
                </a:lnTo>
                <a:lnTo>
                  <a:pt x="78866" y="7327"/>
                </a:lnTo>
                <a:lnTo>
                  <a:pt x="62362" y="20147"/>
                </a:lnTo>
                <a:lnTo>
                  <a:pt x="45846" y="40295"/>
                </a:lnTo>
                <a:lnTo>
                  <a:pt x="29343" y="72346"/>
                </a:lnTo>
                <a:lnTo>
                  <a:pt x="13759" y="116299"/>
                </a:lnTo>
                <a:lnTo>
                  <a:pt x="3675" y="165758"/>
                </a:lnTo>
                <a:lnTo>
                  <a:pt x="0" y="210629"/>
                </a:lnTo>
                <a:close/>
              </a:path>
            </a:pathLst>
          </a:custGeom>
          <a:solidFill>
            <a:srgbClr val="FFC1D5"/>
          </a:solidFill>
        </p:spPr>
        <p:txBody>
          <a:bodyPr wrap="square" lIns="0" tIns="0" rIns="0" bIns="0" rtlCol="0">
            <a:noAutofit/>
          </a:bodyPr>
          <a:lstStyle/>
          <a:p>
            <a:endParaRPr/>
          </a:p>
        </p:txBody>
      </p:sp>
      <p:sp>
        <p:nvSpPr>
          <p:cNvPr id="76" name="object 76"/>
          <p:cNvSpPr/>
          <p:nvPr/>
        </p:nvSpPr>
        <p:spPr>
          <a:xfrm>
            <a:off x="6622052" y="936414"/>
            <a:ext cx="238398" cy="368130"/>
          </a:xfrm>
          <a:custGeom>
            <a:avLst/>
            <a:gdLst/>
            <a:ahLst/>
            <a:cxnLst/>
            <a:rect l="l" t="t" r="r" b="b"/>
            <a:pathLst>
              <a:path w="238398" h="368130">
                <a:moveTo>
                  <a:pt x="0" y="204206"/>
                </a:moveTo>
                <a:lnTo>
                  <a:pt x="2744" y="242680"/>
                </a:lnTo>
                <a:lnTo>
                  <a:pt x="8245" y="275635"/>
                </a:lnTo>
                <a:lnTo>
                  <a:pt x="16503" y="304029"/>
                </a:lnTo>
                <a:lnTo>
                  <a:pt x="26586" y="326929"/>
                </a:lnTo>
                <a:lnTo>
                  <a:pt x="36669" y="344324"/>
                </a:lnTo>
                <a:lnTo>
                  <a:pt x="44927" y="356227"/>
                </a:lnTo>
                <a:lnTo>
                  <a:pt x="53173" y="363555"/>
                </a:lnTo>
                <a:lnTo>
                  <a:pt x="61431" y="367212"/>
                </a:lnTo>
                <a:lnTo>
                  <a:pt x="71514" y="368130"/>
                </a:lnTo>
                <a:lnTo>
                  <a:pt x="81597" y="364472"/>
                </a:lnTo>
                <a:lnTo>
                  <a:pt x="90774" y="357145"/>
                </a:lnTo>
                <a:lnTo>
                  <a:pt x="100857" y="346160"/>
                </a:lnTo>
                <a:lnTo>
                  <a:pt x="109115" y="329669"/>
                </a:lnTo>
                <a:lnTo>
                  <a:pt x="117361" y="309521"/>
                </a:lnTo>
                <a:lnTo>
                  <a:pt x="123781" y="285716"/>
                </a:lnTo>
                <a:lnTo>
                  <a:pt x="130201" y="262815"/>
                </a:lnTo>
                <a:lnTo>
                  <a:pt x="135702" y="239927"/>
                </a:lnTo>
                <a:lnTo>
                  <a:pt x="140284" y="218862"/>
                </a:lnTo>
                <a:lnTo>
                  <a:pt x="145785" y="198714"/>
                </a:lnTo>
                <a:lnTo>
                  <a:pt x="153124" y="181318"/>
                </a:lnTo>
                <a:lnTo>
                  <a:pt x="160463" y="165745"/>
                </a:lnTo>
                <a:lnTo>
                  <a:pt x="170546" y="153843"/>
                </a:lnTo>
                <a:lnTo>
                  <a:pt x="182468" y="142858"/>
                </a:lnTo>
                <a:lnTo>
                  <a:pt x="197133" y="130955"/>
                </a:lnTo>
                <a:lnTo>
                  <a:pt x="210892" y="119039"/>
                </a:lnTo>
                <a:lnTo>
                  <a:pt x="223732" y="107137"/>
                </a:lnTo>
                <a:lnTo>
                  <a:pt x="232897" y="94316"/>
                </a:lnTo>
                <a:lnTo>
                  <a:pt x="238398" y="81496"/>
                </a:lnTo>
                <a:lnTo>
                  <a:pt x="236560" y="69593"/>
                </a:lnTo>
                <a:lnTo>
                  <a:pt x="227395" y="56773"/>
                </a:lnTo>
                <a:lnTo>
                  <a:pt x="211811" y="44870"/>
                </a:lnTo>
                <a:lnTo>
                  <a:pt x="193470" y="34790"/>
                </a:lnTo>
                <a:lnTo>
                  <a:pt x="174210" y="24722"/>
                </a:lnTo>
                <a:lnTo>
                  <a:pt x="154962" y="16477"/>
                </a:lnTo>
                <a:lnTo>
                  <a:pt x="136621" y="10067"/>
                </a:lnTo>
                <a:lnTo>
                  <a:pt x="122862" y="5492"/>
                </a:lnTo>
                <a:lnTo>
                  <a:pt x="112778" y="1822"/>
                </a:lnTo>
                <a:lnTo>
                  <a:pt x="109115" y="917"/>
                </a:lnTo>
                <a:lnTo>
                  <a:pt x="106358" y="0"/>
                </a:lnTo>
                <a:lnTo>
                  <a:pt x="99019" y="0"/>
                </a:lnTo>
                <a:lnTo>
                  <a:pt x="88936" y="917"/>
                </a:lnTo>
                <a:lnTo>
                  <a:pt x="75190" y="7327"/>
                </a:lnTo>
                <a:lnTo>
                  <a:pt x="59593" y="19230"/>
                </a:lnTo>
                <a:lnTo>
                  <a:pt x="44008" y="39378"/>
                </a:lnTo>
                <a:lnTo>
                  <a:pt x="28424" y="70511"/>
                </a:lnTo>
                <a:lnTo>
                  <a:pt x="13746" y="113547"/>
                </a:lnTo>
                <a:lnTo>
                  <a:pt x="3663" y="161170"/>
                </a:lnTo>
                <a:lnTo>
                  <a:pt x="0" y="204206"/>
                </a:lnTo>
                <a:close/>
              </a:path>
            </a:pathLst>
          </a:custGeom>
          <a:solidFill>
            <a:srgbClr val="FBAEC5"/>
          </a:solidFill>
        </p:spPr>
        <p:txBody>
          <a:bodyPr wrap="square" lIns="0" tIns="0" rIns="0" bIns="0" rtlCol="0">
            <a:noAutofit/>
          </a:bodyPr>
          <a:lstStyle/>
          <a:p>
            <a:endParaRPr/>
          </a:p>
        </p:txBody>
      </p:sp>
      <p:sp>
        <p:nvSpPr>
          <p:cNvPr id="77" name="object 77"/>
          <p:cNvSpPr/>
          <p:nvPr/>
        </p:nvSpPr>
        <p:spPr>
          <a:xfrm>
            <a:off x="6627553" y="940071"/>
            <a:ext cx="226476" cy="357145"/>
          </a:xfrm>
          <a:custGeom>
            <a:avLst/>
            <a:gdLst/>
            <a:ahLst/>
            <a:cxnLst/>
            <a:rect l="l" t="t" r="r" b="b"/>
            <a:pathLst>
              <a:path w="226476" h="357145">
                <a:moveTo>
                  <a:pt x="0" y="199644"/>
                </a:moveTo>
                <a:lnTo>
                  <a:pt x="1825" y="236270"/>
                </a:lnTo>
                <a:lnTo>
                  <a:pt x="7326" y="268320"/>
                </a:lnTo>
                <a:lnTo>
                  <a:pt x="15584" y="295796"/>
                </a:lnTo>
                <a:lnTo>
                  <a:pt x="24748" y="316862"/>
                </a:lnTo>
                <a:lnTo>
                  <a:pt x="33925" y="334257"/>
                </a:lnTo>
                <a:lnTo>
                  <a:pt x="42170" y="345242"/>
                </a:lnTo>
                <a:lnTo>
                  <a:pt x="49509" y="352570"/>
                </a:lnTo>
                <a:lnTo>
                  <a:pt x="57767" y="356240"/>
                </a:lnTo>
                <a:lnTo>
                  <a:pt x="66932" y="357145"/>
                </a:lnTo>
                <a:lnTo>
                  <a:pt x="76096" y="353487"/>
                </a:lnTo>
                <a:lnTo>
                  <a:pt x="85273" y="346160"/>
                </a:lnTo>
                <a:lnTo>
                  <a:pt x="95356" y="335174"/>
                </a:lnTo>
                <a:lnTo>
                  <a:pt x="103614" y="319601"/>
                </a:lnTo>
                <a:lnTo>
                  <a:pt x="110941" y="299453"/>
                </a:lnTo>
                <a:lnTo>
                  <a:pt x="117361" y="276566"/>
                </a:lnTo>
                <a:lnTo>
                  <a:pt x="122862" y="254583"/>
                </a:lnTo>
                <a:lnTo>
                  <a:pt x="128363" y="232612"/>
                </a:lnTo>
                <a:lnTo>
                  <a:pt x="132945" y="211547"/>
                </a:lnTo>
                <a:lnTo>
                  <a:pt x="138446" y="192316"/>
                </a:lnTo>
                <a:lnTo>
                  <a:pt x="144866" y="175826"/>
                </a:lnTo>
                <a:lnTo>
                  <a:pt x="152205" y="161170"/>
                </a:lnTo>
                <a:lnTo>
                  <a:pt x="161369" y="149268"/>
                </a:lnTo>
                <a:lnTo>
                  <a:pt x="173291" y="138283"/>
                </a:lnTo>
                <a:lnTo>
                  <a:pt x="186131" y="127297"/>
                </a:lnTo>
                <a:lnTo>
                  <a:pt x="199890" y="116299"/>
                </a:lnTo>
                <a:lnTo>
                  <a:pt x="212730" y="103479"/>
                </a:lnTo>
                <a:lnTo>
                  <a:pt x="221894" y="91577"/>
                </a:lnTo>
                <a:lnTo>
                  <a:pt x="226476" y="79674"/>
                </a:lnTo>
                <a:lnTo>
                  <a:pt x="225557" y="67771"/>
                </a:lnTo>
                <a:lnTo>
                  <a:pt x="216393" y="55868"/>
                </a:lnTo>
                <a:lnTo>
                  <a:pt x="200809" y="43953"/>
                </a:lnTo>
                <a:lnTo>
                  <a:pt x="183387" y="33885"/>
                </a:lnTo>
                <a:lnTo>
                  <a:pt x="165045" y="24722"/>
                </a:lnTo>
                <a:lnTo>
                  <a:pt x="145785" y="16490"/>
                </a:lnTo>
                <a:lnTo>
                  <a:pt x="129282" y="10080"/>
                </a:lnTo>
                <a:lnTo>
                  <a:pt x="115535" y="4575"/>
                </a:lnTo>
                <a:lnTo>
                  <a:pt x="106358" y="1835"/>
                </a:lnTo>
                <a:lnTo>
                  <a:pt x="102695" y="917"/>
                </a:lnTo>
                <a:lnTo>
                  <a:pt x="99938" y="0"/>
                </a:lnTo>
                <a:lnTo>
                  <a:pt x="93518" y="0"/>
                </a:lnTo>
                <a:lnTo>
                  <a:pt x="83435" y="1835"/>
                </a:lnTo>
                <a:lnTo>
                  <a:pt x="70595" y="8245"/>
                </a:lnTo>
                <a:lnTo>
                  <a:pt x="56848" y="20147"/>
                </a:lnTo>
                <a:lnTo>
                  <a:pt x="41251" y="40295"/>
                </a:lnTo>
                <a:lnTo>
                  <a:pt x="26586" y="69593"/>
                </a:lnTo>
                <a:lnTo>
                  <a:pt x="12827" y="111724"/>
                </a:lnTo>
                <a:lnTo>
                  <a:pt x="3663" y="157513"/>
                </a:lnTo>
                <a:lnTo>
                  <a:pt x="0" y="199644"/>
                </a:lnTo>
                <a:close/>
              </a:path>
            </a:pathLst>
          </a:custGeom>
          <a:solidFill>
            <a:srgbClr val="FB9BB9"/>
          </a:solidFill>
        </p:spPr>
        <p:txBody>
          <a:bodyPr wrap="square" lIns="0" tIns="0" rIns="0" bIns="0" rtlCol="0">
            <a:noAutofit/>
          </a:bodyPr>
          <a:lstStyle/>
          <a:p>
            <a:endParaRPr/>
          </a:p>
        </p:txBody>
      </p:sp>
      <p:sp>
        <p:nvSpPr>
          <p:cNvPr id="78" name="object 78"/>
          <p:cNvSpPr/>
          <p:nvPr/>
        </p:nvSpPr>
        <p:spPr>
          <a:xfrm>
            <a:off x="6632135" y="943741"/>
            <a:ext cx="214555" cy="345242"/>
          </a:xfrm>
          <a:custGeom>
            <a:avLst/>
            <a:gdLst/>
            <a:ahLst/>
            <a:cxnLst/>
            <a:rect l="l" t="t" r="r" b="b"/>
            <a:pathLst>
              <a:path w="214555" h="345242">
                <a:moveTo>
                  <a:pt x="0" y="194139"/>
                </a:moveTo>
                <a:lnTo>
                  <a:pt x="1837" y="228942"/>
                </a:lnTo>
                <a:lnTo>
                  <a:pt x="7339" y="260075"/>
                </a:lnTo>
                <a:lnTo>
                  <a:pt x="14665" y="285716"/>
                </a:lnTo>
                <a:lnTo>
                  <a:pt x="22923" y="306781"/>
                </a:lnTo>
                <a:lnTo>
                  <a:pt x="32087" y="323259"/>
                </a:lnTo>
                <a:lnTo>
                  <a:pt x="39426" y="334244"/>
                </a:lnTo>
                <a:lnTo>
                  <a:pt x="46765" y="340654"/>
                </a:lnTo>
                <a:lnTo>
                  <a:pt x="54092" y="344324"/>
                </a:lnTo>
                <a:lnTo>
                  <a:pt x="63269" y="345242"/>
                </a:lnTo>
                <a:lnTo>
                  <a:pt x="72433" y="341572"/>
                </a:lnTo>
                <a:lnTo>
                  <a:pt x="80691" y="335162"/>
                </a:lnTo>
                <a:lnTo>
                  <a:pt x="89855" y="324176"/>
                </a:lnTo>
                <a:lnTo>
                  <a:pt x="98113" y="308604"/>
                </a:lnTo>
                <a:lnTo>
                  <a:pt x="105439" y="289373"/>
                </a:lnTo>
                <a:lnTo>
                  <a:pt x="111860" y="267403"/>
                </a:lnTo>
                <a:lnTo>
                  <a:pt x="116454" y="245420"/>
                </a:lnTo>
                <a:lnTo>
                  <a:pt x="121037" y="224354"/>
                </a:lnTo>
                <a:lnTo>
                  <a:pt x="125619" y="204206"/>
                </a:lnTo>
                <a:lnTo>
                  <a:pt x="131120" y="185893"/>
                </a:lnTo>
                <a:lnTo>
                  <a:pt x="136621" y="169416"/>
                </a:lnTo>
                <a:lnTo>
                  <a:pt x="143960" y="155678"/>
                </a:lnTo>
                <a:lnTo>
                  <a:pt x="153124" y="143775"/>
                </a:lnTo>
                <a:lnTo>
                  <a:pt x="164126" y="133695"/>
                </a:lnTo>
                <a:lnTo>
                  <a:pt x="176967" y="122710"/>
                </a:lnTo>
                <a:lnTo>
                  <a:pt x="189807" y="111712"/>
                </a:lnTo>
                <a:lnTo>
                  <a:pt x="201728" y="99809"/>
                </a:lnTo>
                <a:lnTo>
                  <a:pt x="209973" y="88824"/>
                </a:lnTo>
                <a:lnTo>
                  <a:pt x="214555" y="76921"/>
                </a:lnTo>
                <a:lnTo>
                  <a:pt x="213649" y="65018"/>
                </a:lnTo>
                <a:lnTo>
                  <a:pt x="205391" y="54021"/>
                </a:lnTo>
                <a:lnTo>
                  <a:pt x="191632" y="43035"/>
                </a:lnTo>
                <a:lnTo>
                  <a:pt x="174210" y="32955"/>
                </a:lnTo>
                <a:lnTo>
                  <a:pt x="156787" y="23805"/>
                </a:lnTo>
                <a:lnTo>
                  <a:pt x="139378" y="15560"/>
                </a:lnTo>
                <a:lnTo>
                  <a:pt x="122862" y="9150"/>
                </a:lnTo>
                <a:lnTo>
                  <a:pt x="109115" y="4575"/>
                </a:lnTo>
                <a:lnTo>
                  <a:pt x="100857" y="1822"/>
                </a:lnTo>
                <a:lnTo>
                  <a:pt x="97194" y="904"/>
                </a:lnTo>
                <a:lnTo>
                  <a:pt x="94437" y="0"/>
                </a:lnTo>
                <a:lnTo>
                  <a:pt x="88936" y="0"/>
                </a:lnTo>
                <a:lnTo>
                  <a:pt x="78853" y="1822"/>
                </a:lnTo>
                <a:lnTo>
                  <a:pt x="66932" y="8232"/>
                </a:lnTo>
                <a:lnTo>
                  <a:pt x="53185" y="20135"/>
                </a:lnTo>
                <a:lnTo>
                  <a:pt x="39426" y="39378"/>
                </a:lnTo>
                <a:lnTo>
                  <a:pt x="25667" y="68676"/>
                </a:lnTo>
                <a:lnTo>
                  <a:pt x="12840" y="108972"/>
                </a:lnTo>
                <a:lnTo>
                  <a:pt x="3663" y="153843"/>
                </a:lnTo>
                <a:lnTo>
                  <a:pt x="0" y="194139"/>
                </a:lnTo>
                <a:close/>
              </a:path>
            </a:pathLst>
          </a:custGeom>
          <a:solidFill>
            <a:srgbClr val="FB86AA"/>
          </a:solidFill>
        </p:spPr>
        <p:txBody>
          <a:bodyPr wrap="square" lIns="0" tIns="0" rIns="0" bIns="0" rtlCol="0">
            <a:noAutofit/>
          </a:bodyPr>
          <a:lstStyle/>
          <a:p>
            <a:endParaRPr/>
          </a:p>
        </p:txBody>
      </p:sp>
      <p:sp>
        <p:nvSpPr>
          <p:cNvPr id="79" name="object 79"/>
          <p:cNvSpPr/>
          <p:nvPr/>
        </p:nvSpPr>
        <p:spPr>
          <a:xfrm>
            <a:off x="6636717" y="947399"/>
            <a:ext cx="203566" cy="332422"/>
          </a:xfrm>
          <a:custGeom>
            <a:avLst/>
            <a:gdLst/>
            <a:ahLst/>
            <a:cxnLst/>
            <a:rect l="l" t="t" r="r" b="b"/>
            <a:pathLst>
              <a:path w="203566" h="332422">
                <a:moveTo>
                  <a:pt x="37601" y="39378"/>
                </a:moveTo>
                <a:lnTo>
                  <a:pt x="24761" y="67771"/>
                </a:lnTo>
                <a:lnTo>
                  <a:pt x="11921" y="107149"/>
                </a:lnTo>
                <a:lnTo>
                  <a:pt x="3663" y="150185"/>
                </a:lnTo>
                <a:lnTo>
                  <a:pt x="0" y="188646"/>
                </a:lnTo>
                <a:lnTo>
                  <a:pt x="1837" y="222532"/>
                </a:lnTo>
                <a:lnTo>
                  <a:pt x="6420" y="251830"/>
                </a:lnTo>
                <a:lnTo>
                  <a:pt x="13759" y="276566"/>
                </a:lnTo>
                <a:lnTo>
                  <a:pt x="22004" y="296714"/>
                </a:lnTo>
                <a:lnTo>
                  <a:pt x="30262" y="311356"/>
                </a:lnTo>
                <a:lnTo>
                  <a:pt x="37601" y="322354"/>
                </a:lnTo>
                <a:lnTo>
                  <a:pt x="51347" y="332422"/>
                </a:lnTo>
                <a:lnTo>
                  <a:pt x="59605" y="332422"/>
                </a:lnTo>
                <a:lnTo>
                  <a:pt x="77028" y="323272"/>
                </a:lnTo>
                <a:lnTo>
                  <a:pt x="85273" y="312274"/>
                </a:lnTo>
                <a:lnTo>
                  <a:pt x="92612" y="297618"/>
                </a:lnTo>
                <a:lnTo>
                  <a:pt x="99951" y="279306"/>
                </a:lnTo>
                <a:lnTo>
                  <a:pt x="105452" y="258240"/>
                </a:lnTo>
                <a:lnTo>
                  <a:pt x="110034" y="237187"/>
                </a:lnTo>
                <a:lnTo>
                  <a:pt x="114616" y="216122"/>
                </a:lnTo>
                <a:lnTo>
                  <a:pt x="119199" y="196891"/>
                </a:lnTo>
                <a:lnTo>
                  <a:pt x="123781" y="179496"/>
                </a:lnTo>
                <a:lnTo>
                  <a:pt x="129282" y="163006"/>
                </a:lnTo>
                <a:lnTo>
                  <a:pt x="136621" y="149268"/>
                </a:lnTo>
                <a:lnTo>
                  <a:pt x="144879" y="138283"/>
                </a:lnTo>
                <a:lnTo>
                  <a:pt x="155881" y="128202"/>
                </a:lnTo>
                <a:lnTo>
                  <a:pt x="167802" y="118135"/>
                </a:lnTo>
                <a:lnTo>
                  <a:pt x="180642" y="107149"/>
                </a:lnTo>
                <a:lnTo>
                  <a:pt x="191645" y="96152"/>
                </a:lnTo>
                <a:lnTo>
                  <a:pt x="199890" y="85166"/>
                </a:lnTo>
                <a:lnTo>
                  <a:pt x="203566" y="73264"/>
                </a:lnTo>
                <a:lnTo>
                  <a:pt x="202647" y="62266"/>
                </a:lnTo>
                <a:lnTo>
                  <a:pt x="194389" y="51281"/>
                </a:lnTo>
                <a:lnTo>
                  <a:pt x="180642" y="40295"/>
                </a:lnTo>
                <a:lnTo>
                  <a:pt x="165045" y="31133"/>
                </a:lnTo>
                <a:lnTo>
                  <a:pt x="148542" y="21983"/>
                </a:lnTo>
                <a:lnTo>
                  <a:pt x="132039" y="14655"/>
                </a:lnTo>
                <a:lnTo>
                  <a:pt x="116454" y="8245"/>
                </a:lnTo>
                <a:lnTo>
                  <a:pt x="104533" y="3657"/>
                </a:lnTo>
                <a:lnTo>
                  <a:pt x="95356" y="917"/>
                </a:lnTo>
                <a:lnTo>
                  <a:pt x="92612" y="0"/>
                </a:lnTo>
                <a:lnTo>
                  <a:pt x="84354" y="0"/>
                </a:lnTo>
                <a:lnTo>
                  <a:pt x="75190" y="1835"/>
                </a:lnTo>
                <a:lnTo>
                  <a:pt x="64188" y="8245"/>
                </a:lnTo>
                <a:lnTo>
                  <a:pt x="51347" y="20147"/>
                </a:lnTo>
                <a:lnTo>
                  <a:pt x="37601" y="39378"/>
                </a:lnTo>
                <a:close/>
              </a:path>
            </a:pathLst>
          </a:custGeom>
          <a:solidFill>
            <a:srgbClr val="FB719E"/>
          </a:solidFill>
        </p:spPr>
        <p:txBody>
          <a:bodyPr wrap="square" lIns="0" tIns="0" rIns="0" bIns="0" rtlCol="0">
            <a:noAutofit/>
          </a:bodyPr>
          <a:lstStyle/>
          <a:p>
            <a:endParaRPr/>
          </a:p>
        </p:txBody>
      </p:sp>
      <p:sp>
        <p:nvSpPr>
          <p:cNvPr id="80" name="object 80"/>
          <p:cNvSpPr/>
          <p:nvPr/>
        </p:nvSpPr>
        <p:spPr>
          <a:xfrm>
            <a:off x="6642218" y="951056"/>
            <a:ext cx="191645" cy="320519"/>
          </a:xfrm>
          <a:custGeom>
            <a:avLst/>
            <a:gdLst/>
            <a:ahLst/>
            <a:cxnLst/>
            <a:rect l="l" t="t" r="r" b="b"/>
            <a:pathLst>
              <a:path w="191645" h="320519">
                <a:moveTo>
                  <a:pt x="0" y="183154"/>
                </a:moveTo>
                <a:lnTo>
                  <a:pt x="918" y="216122"/>
                </a:lnTo>
                <a:lnTo>
                  <a:pt x="5501" y="243597"/>
                </a:lnTo>
                <a:lnTo>
                  <a:pt x="11921" y="267416"/>
                </a:lnTo>
                <a:lnTo>
                  <a:pt x="19260" y="286646"/>
                </a:lnTo>
                <a:lnTo>
                  <a:pt x="26586" y="300371"/>
                </a:lnTo>
                <a:lnTo>
                  <a:pt x="33925" y="310451"/>
                </a:lnTo>
                <a:lnTo>
                  <a:pt x="40345" y="316862"/>
                </a:lnTo>
                <a:lnTo>
                  <a:pt x="47684" y="320519"/>
                </a:lnTo>
                <a:lnTo>
                  <a:pt x="55023" y="320519"/>
                </a:lnTo>
                <a:lnTo>
                  <a:pt x="63269" y="317779"/>
                </a:lnTo>
                <a:lnTo>
                  <a:pt x="71527" y="311369"/>
                </a:lnTo>
                <a:lnTo>
                  <a:pt x="78853" y="301289"/>
                </a:lnTo>
                <a:lnTo>
                  <a:pt x="86192" y="287551"/>
                </a:lnTo>
                <a:lnTo>
                  <a:pt x="92612" y="269238"/>
                </a:lnTo>
                <a:lnTo>
                  <a:pt x="98113" y="249090"/>
                </a:lnTo>
                <a:lnTo>
                  <a:pt x="102695" y="228942"/>
                </a:lnTo>
                <a:lnTo>
                  <a:pt x="107277" y="208794"/>
                </a:lnTo>
                <a:lnTo>
                  <a:pt x="111872" y="190481"/>
                </a:lnTo>
                <a:lnTo>
                  <a:pt x="116454" y="173086"/>
                </a:lnTo>
                <a:lnTo>
                  <a:pt x="121956" y="157513"/>
                </a:lnTo>
                <a:lnTo>
                  <a:pt x="128376" y="143775"/>
                </a:lnTo>
                <a:lnTo>
                  <a:pt x="135702" y="133708"/>
                </a:lnTo>
                <a:lnTo>
                  <a:pt x="145798" y="124545"/>
                </a:lnTo>
                <a:lnTo>
                  <a:pt x="157719" y="114477"/>
                </a:lnTo>
                <a:lnTo>
                  <a:pt x="168721" y="103492"/>
                </a:lnTo>
                <a:lnTo>
                  <a:pt x="179723" y="92494"/>
                </a:lnTo>
                <a:lnTo>
                  <a:pt x="187050" y="82426"/>
                </a:lnTo>
                <a:lnTo>
                  <a:pt x="191645" y="71429"/>
                </a:lnTo>
                <a:lnTo>
                  <a:pt x="189807" y="60443"/>
                </a:lnTo>
                <a:lnTo>
                  <a:pt x="182468" y="49458"/>
                </a:lnTo>
                <a:lnTo>
                  <a:pt x="169627" y="39378"/>
                </a:lnTo>
                <a:lnTo>
                  <a:pt x="154962" y="29310"/>
                </a:lnTo>
                <a:lnTo>
                  <a:pt x="139378" y="21065"/>
                </a:lnTo>
                <a:lnTo>
                  <a:pt x="123781" y="13737"/>
                </a:lnTo>
                <a:lnTo>
                  <a:pt x="109115" y="8245"/>
                </a:lnTo>
                <a:lnTo>
                  <a:pt x="97194" y="3670"/>
                </a:lnTo>
                <a:lnTo>
                  <a:pt x="88949" y="917"/>
                </a:lnTo>
                <a:lnTo>
                  <a:pt x="86192" y="0"/>
                </a:lnTo>
                <a:lnTo>
                  <a:pt x="78853" y="0"/>
                </a:lnTo>
                <a:lnTo>
                  <a:pt x="69689" y="2752"/>
                </a:lnTo>
                <a:lnTo>
                  <a:pt x="59605" y="8245"/>
                </a:lnTo>
                <a:lnTo>
                  <a:pt x="47684" y="20147"/>
                </a:lnTo>
                <a:lnTo>
                  <a:pt x="34844" y="39378"/>
                </a:lnTo>
                <a:lnTo>
                  <a:pt x="22923" y="66854"/>
                </a:lnTo>
                <a:lnTo>
                  <a:pt x="11002" y="105314"/>
                </a:lnTo>
                <a:lnTo>
                  <a:pt x="2756" y="146528"/>
                </a:lnTo>
                <a:lnTo>
                  <a:pt x="0" y="183154"/>
                </a:lnTo>
                <a:close/>
              </a:path>
            </a:pathLst>
          </a:custGeom>
          <a:solidFill>
            <a:srgbClr val="FB5F91"/>
          </a:solidFill>
        </p:spPr>
        <p:txBody>
          <a:bodyPr wrap="square" lIns="0" tIns="0" rIns="0" bIns="0" rtlCol="0">
            <a:noAutofit/>
          </a:bodyPr>
          <a:lstStyle/>
          <a:p>
            <a:endParaRPr/>
          </a:p>
        </p:txBody>
      </p:sp>
      <p:sp>
        <p:nvSpPr>
          <p:cNvPr id="81" name="object 81"/>
          <p:cNvSpPr/>
          <p:nvPr/>
        </p:nvSpPr>
        <p:spPr>
          <a:xfrm>
            <a:off x="6646801" y="954727"/>
            <a:ext cx="179723" cy="308616"/>
          </a:xfrm>
          <a:custGeom>
            <a:avLst/>
            <a:gdLst/>
            <a:ahLst/>
            <a:cxnLst/>
            <a:rect l="l" t="t" r="r" b="b"/>
            <a:pathLst>
              <a:path w="179723" h="308616">
                <a:moveTo>
                  <a:pt x="2756" y="142858"/>
                </a:moveTo>
                <a:lnTo>
                  <a:pt x="0" y="177661"/>
                </a:lnTo>
                <a:lnTo>
                  <a:pt x="918" y="208794"/>
                </a:lnTo>
                <a:lnTo>
                  <a:pt x="4594" y="235352"/>
                </a:lnTo>
                <a:lnTo>
                  <a:pt x="11002" y="258240"/>
                </a:lnTo>
                <a:lnTo>
                  <a:pt x="17422" y="275648"/>
                </a:lnTo>
                <a:lnTo>
                  <a:pt x="24761" y="289386"/>
                </a:lnTo>
                <a:lnTo>
                  <a:pt x="30262" y="299453"/>
                </a:lnTo>
                <a:lnTo>
                  <a:pt x="36682" y="304946"/>
                </a:lnTo>
                <a:lnTo>
                  <a:pt x="43102" y="308616"/>
                </a:lnTo>
                <a:lnTo>
                  <a:pt x="51347" y="308616"/>
                </a:lnTo>
                <a:lnTo>
                  <a:pt x="58686" y="305864"/>
                </a:lnTo>
                <a:lnTo>
                  <a:pt x="66026" y="300371"/>
                </a:lnTo>
                <a:lnTo>
                  <a:pt x="74271" y="290291"/>
                </a:lnTo>
                <a:lnTo>
                  <a:pt x="80691" y="276566"/>
                </a:lnTo>
                <a:lnTo>
                  <a:pt x="87111" y="259158"/>
                </a:lnTo>
                <a:lnTo>
                  <a:pt x="92612" y="239927"/>
                </a:lnTo>
                <a:lnTo>
                  <a:pt x="97194" y="219779"/>
                </a:lnTo>
                <a:lnTo>
                  <a:pt x="100870" y="201466"/>
                </a:lnTo>
                <a:lnTo>
                  <a:pt x="104533" y="183154"/>
                </a:lnTo>
                <a:lnTo>
                  <a:pt x="109115" y="166663"/>
                </a:lnTo>
                <a:lnTo>
                  <a:pt x="113697" y="151103"/>
                </a:lnTo>
                <a:lnTo>
                  <a:pt x="120118" y="138283"/>
                </a:lnTo>
                <a:lnTo>
                  <a:pt x="127457" y="128202"/>
                </a:lnTo>
                <a:lnTo>
                  <a:pt x="137540" y="119052"/>
                </a:lnTo>
                <a:lnTo>
                  <a:pt x="147636" y="108972"/>
                </a:lnTo>
                <a:lnTo>
                  <a:pt x="158638" y="99822"/>
                </a:lnTo>
                <a:lnTo>
                  <a:pt x="168721" y="88824"/>
                </a:lnTo>
                <a:lnTo>
                  <a:pt x="176060" y="78756"/>
                </a:lnTo>
                <a:lnTo>
                  <a:pt x="179723" y="68676"/>
                </a:lnTo>
                <a:lnTo>
                  <a:pt x="178804" y="57691"/>
                </a:lnTo>
                <a:lnTo>
                  <a:pt x="171465" y="47623"/>
                </a:lnTo>
                <a:lnTo>
                  <a:pt x="159544" y="37543"/>
                </a:lnTo>
                <a:lnTo>
                  <a:pt x="145798" y="28393"/>
                </a:lnTo>
                <a:lnTo>
                  <a:pt x="130214" y="20147"/>
                </a:lnTo>
                <a:lnTo>
                  <a:pt x="115535" y="13737"/>
                </a:lnTo>
                <a:lnTo>
                  <a:pt x="101789" y="8245"/>
                </a:lnTo>
                <a:lnTo>
                  <a:pt x="90774" y="3657"/>
                </a:lnTo>
                <a:lnTo>
                  <a:pt x="83448" y="917"/>
                </a:lnTo>
                <a:lnTo>
                  <a:pt x="80691" y="0"/>
                </a:lnTo>
                <a:lnTo>
                  <a:pt x="73365" y="0"/>
                </a:lnTo>
                <a:lnTo>
                  <a:pt x="66026" y="2739"/>
                </a:lnTo>
                <a:lnTo>
                  <a:pt x="55942" y="9150"/>
                </a:lnTo>
                <a:lnTo>
                  <a:pt x="44927" y="21065"/>
                </a:lnTo>
                <a:lnTo>
                  <a:pt x="33925" y="39378"/>
                </a:lnTo>
                <a:lnTo>
                  <a:pt x="22004" y="65936"/>
                </a:lnTo>
                <a:lnTo>
                  <a:pt x="11002" y="102562"/>
                </a:lnTo>
                <a:lnTo>
                  <a:pt x="2756" y="142858"/>
                </a:lnTo>
                <a:close/>
              </a:path>
            </a:pathLst>
          </a:custGeom>
          <a:solidFill>
            <a:srgbClr val="F84B82"/>
          </a:solidFill>
        </p:spPr>
        <p:txBody>
          <a:bodyPr wrap="square" lIns="0" tIns="0" rIns="0" bIns="0" rtlCol="0">
            <a:noAutofit/>
          </a:bodyPr>
          <a:lstStyle/>
          <a:p>
            <a:endParaRPr/>
          </a:p>
        </p:txBody>
      </p:sp>
      <p:sp>
        <p:nvSpPr>
          <p:cNvPr id="82" name="object 82"/>
          <p:cNvSpPr/>
          <p:nvPr/>
        </p:nvSpPr>
        <p:spPr>
          <a:xfrm>
            <a:off x="6652302" y="959302"/>
            <a:ext cx="167802" cy="297631"/>
          </a:xfrm>
          <a:custGeom>
            <a:avLst/>
            <a:gdLst/>
            <a:ahLst/>
            <a:cxnLst/>
            <a:rect l="l" t="t" r="r" b="b"/>
            <a:pathLst>
              <a:path w="167802" h="297631">
                <a:moveTo>
                  <a:pt x="3675" y="227107"/>
                </a:moveTo>
                <a:lnTo>
                  <a:pt x="9177" y="248172"/>
                </a:lnTo>
                <a:lnTo>
                  <a:pt x="15597" y="265580"/>
                </a:lnTo>
                <a:lnTo>
                  <a:pt x="22017" y="278401"/>
                </a:lnTo>
                <a:lnTo>
                  <a:pt x="27518" y="287551"/>
                </a:lnTo>
                <a:lnTo>
                  <a:pt x="33019" y="293961"/>
                </a:lnTo>
                <a:lnTo>
                  <a:pt x="39426" y="296714"/>
                </a:lnTo>
                <a:lnTo>
                  <a:pt x="46765" y="297631"/>
                </a:lnTo>
                <a:lnTo>
                  <a:pt x="54104" y="294878"/>
                </a:lnTo>
                <a:lnTo>
                  <a:pt x="61443" y="289386"/>
                </a:lnTo>
                <a:lnTo>
                  <a:pt x="67863" y="280223"/>
                </a:lnTo>
                <a:lnTo>
                  <a:pt x="75190" y="266485"/>
                </a:lnTo>
                <a:lnTo>
                  <a:pt x="80691" y="250008"/>
                </a:lnTo>
                <a:lnTo>
                  <a:pt x="85273" y="230777"/>
                </a:lnTo>
                <a:lnTo>
                  <a:pt x="89868" y="212464"/>
                </a:lnTo>
                <a:lnTo>
                  <a:pt x="93531" y="194139"/>
                </a:lnTo>
                <a:lnTo>
                  <a:pt x="97194" y="176743"/>
                </a:lnTo>
                <a:lnTo>
                  <a:pt x="100870" y="160266"/>
                </a:lnTo>
                <a:lnTo>
                  <a:pt x="105452" y="145610"/>
                </a:lnTo>
                <a:lnTo>
                  <a:pt x="111872" y="133708"/>
                </a:lnTo>
                <a:lnTo>
                  <a:pt x="118292" y="123627"/>
                </a:lnTo>
                <a:lnTo>
                  <a:pt x="127457" y="114477"/>
                </a:lnTo>
                <a:lnTo>
                  <a:pt x="137540" y="105314"/>
                </a:lnTo>
                <a:lnTo>
                  <a:pt x="147636" y="96152"/>
                </a:lnTo>
                <a:lnTo>
                  <a:pt x="157719" y="86084"/>
                </a:lnTo>
                <a:lnTo>
                  <a:pt x="164139" y="76016"/>
                </a:lnTo>
                <a:lnTo>
                  <a:pt x="167802" y="65936"/>
                </a:lnTo>
                <a:lnTo>
                  <a:pt x="166883" y="55868"/>
                </a:lnTo>
                <a:lnTo>
                  <a:pt x="160463" y="45788"/>
                </a:lnTo>
                <a:lnTo>
                  <a:pt x="149461" y="36638"/>
                </a:lnTo>
                <a:lnTo>
                  <a:pt x="135715" y="27475"/>
                </a:lnTo>
                <a:lnTo>
                  <a:pt x="121956" y="19230"/>
                </a:lnTo>
                <a:lnTo>
                  <a:pt x="107290" y="12820"/>
                </a:lnTo>
                <a:lnTo>
                  <a:pt x="94450" y="7327"/>
                </a:lnTo>
                <a:lnTo>
                  <a:pt x="84367" y="3670"/>
                </a:lnTo>
                <a:lnTo>
                  <a:pt x="77028" y="917"/>
                </a:lnTo>
                <a:lnTo>
                  <a:pt x="74271" y="0"/>
                </a:lnTo>
                <a:lnTo>
                  <a:pt x="72446" y="0"/>
                </a:lnTo>
                <a:lnTo>
                  <a:pt x="60524" y="3670"/>
                </a:lnTo>
                <a:lnTo>
                  <a:pt x="52266" y="10080"/>
                </a:lnTo>
                <a:lnTo>
                  <a:pt x="41264" y="21065"/>
                </a:lnTo>
                <a:lnTo>
                  <a:pt x="31181" y="39378"/>
                </a:lnTo>
                <a:lnTo>
                  <a:pt x="20179" y="65018"/>
                </a:lnTo>
                <a:lnTo>
                  <a:pt x="10095" y="100739"/>
                </a:lnTo>
                <a:lnTo>
                  <a:pt x="2756" y="139200"/>
                </a:lnTo>
                <a:lnTo>
                  <a:pt x="0" y="173086"/>
                </a:lnTo>
                <a:lnTo>
                  <a:pt x="0" y="202384"/>
                </a:lnTo>
                <a:lnTo>
                  <a:pt x="3675" y="227107"/>
                </a:lnTo>
                <a:close/>
              </a:path>
            </a:pathLst>
          </a:custGeom>
          <a:solidFill>
            <a:srgbClr val="F83875"/>
          </a:solidFill>
        </p:spPr>
        <p:txBody>
          <a:bodyPr wrap="square" lIns="0" tIns="0" rIns="0" bIns="0" rtlCol="0">
            <a:noAutofit/>
          </a:bodyPr>
          <a:lstStyle/>
          <a:p>
            <a:endParaRPr/>
          </a:p>
        </p:txBody>
      </p:sp>
      <p:sp>
        <p:nvSpPr>
          <p:cNvPr id="83" name="object 83"/>
          <p:cNvSpPr/>
          <p:nvPr/>
        </p:nvSpPr>
        <p:spPr>
          <a:xfrm>
            <a:off x="5971025" y="769737"/>
            <a:ext cx="714295" cy="1097092"/>
          </a:xfrm>
          <a:custGeom>
            <a:avLst/>
            <a:gdLst/>
            <a:ahLst/>
            <a:cxnLst/>
            <a:rect l="l" t="t" r="r" b="b"/>
            <a:pathLst>
              <a:path w="714295" h="1097092">
                <a:moveTo>
                  <a:pt x="714295" y="745436"/>
                </a:moveTo>
                <a:lnTo>
                  <a:pt x="713376" y="721630"/>
                </a:lnTo>
                <a:lnTo>
                  <a:pt x="706956" y="692320"/>
                </a:lnTo>
                <a:lnTo>
                  <a:pt x="695035" y="656611"/>
                </a:lnTo>
                <a:lnTo>
                  <a:pt x="679451" y="614480"/>
                </a:lnTo>
                <a:lnTo>
                  <a:pt x="663854" y="567774"/>
                </a:lnTo>
                <a:lnTo>
                  <a:pt x="650107" y="517411"/>
                </a:lnTo>
                <a:lnTo>
                  <a:pt x="639105" y="466130"/>
                </a:lnTo>
                <a:lnTo>
                  <a:pt x="630847" y="416671"/>
                </a:lnTo>
                <a:lnTo>
                  <a:pt x="627184" y="369060"/>
                </a:lnTo>
                <a:lnTo>
                  <a:pt x="628103" y="326012"/>
                </a:lnTo>
                <a:lnTo>
                  <a:pt x="635429" y="289386"/>
                </a:lnTo>
                <a:lnTo>
                  <a:pt x="644606" y="259170"/>
                </a:lnTo>
                <a:lnTo>
                  <a:pt x="651026" y="232612"/>
                </a:lnTo>
                <a:lnTo>
                  <a:pt x="654689" y="208794"/>
                </a:lnTo>
                <a:lnTo>
                  <a:pt x="653771" y="187729"/>
                </a:lnTo>
                <a:lnTo>
                  <a:pt x="649188" y="168498"/>
                </a:lnTo>
                <a:lnTo>
                  <a:pt x="640024" y="151103"/>
                </a:lnTo>
                <a:lnTo>
                  <a:pt x="626265" y="133708"/>
                </a:lnTo>
                <a:lnTo>
                  <a:pt x="607005" y="116299"/>
                </a:lnTo>
                <a:lnTo>
                  <a:pt x="595084" y="107149"/>
                </a:lnTo>
                <a:lnTo>
                  <a:pt x="582256" y="97069"/>
                </a:lnTo>
                <a:lnTo>
                  <a:pt x="568497" y="87001"/>
                </a:lnTo>
                <a:lnTo>
                  <a:pt x="553832" y="76921"/>
                </a:lnTo>
                <a:lnTo>
                  <a:pt x="538235" y="65936"/>
                </a:lnTo>
                <a:lnTo>
                  <a:pt x="522650" y="54951"/>
                </a:lnTo>
                <a:lnTo>
                  <a:pt x="506147" y="44870"/>
                </a:lnTo>
                <a:lnTo>
                  <a:pt x="490563" y="35720"/>
                </a:lnTo>
                <a:lnTo>
                  <a:pt x="474059" y="26558"/>
                </a:lnTo>
                <a:lnTo>
                  <a:pt x="458462" y="18312"/>
                </a:lnTo>
                <a:lnTo>
                  <a:pt x="441959" y="11902"/>
                </a:lnTo>
                <a:lnTo>
                  <a:pt x="427294" y="5492"/>
                </a:lnTo>
                <a:lnTo>
                  <a:pt x="412615" y="1835"/>
                </a:lnTo>
                <a:lnTo>
                  <a:pt x="398869" y="0"/>
                </a:lnTo>
                <a:lnTo>
                  <a:pt x="386029" y="0"/>
                </a:lnTo>
                <a:lnTo>
                  <a:pt x="374108" y="1835"/>
                </a:lnTo>
                <a:lnTo>
                  <a:pt x="371364" y="2752"/>
                </a:lnTo>
                <a:lnTo>
                  <a:pt x="364024" y="6410"/>
                </a:lnTo>
                <a:lnTo>
                  <a:pt x="352103" y="10985"/>
                </a:lnTo>
                <a:lnTo>
                  <a:pt x="336519" y="18312"/>
                </a:lnTo>
                <a:lnTo>
                  <a:pt x="318178" y="27475"/>
                </a:lnTo>
                <a:lnTo>
                  <a:pt x="296173" y="38460"/>
                </a:lnTo>
                <a:lnTo>
                  <a:pt x="248489" y="65936"/>
                </a:lnTo>
                <a:lnTo>
                  <a:pt x="222808" y="82426"/>
                </a:lnTo>
                <a:lnTo>
                  <a:pt x="197141" y="100739"/>
                </a:lnTo>
                <a:lnTo>
                  <a:pt x="171460" y="119970"/>
                </a:lnTo>
                <a:lnTo>
                  <a:pt x="146712" y="141940"/>
                </a:lnTo>
                <a:lnTo>
                  <a:pt x="122869" y="164841"/>
                </a:lnTo>
                <a:lnTo>
                  <a:pt x="101784" y="189564"/>
                </a:lnTo>
                <a:lnTo>
                  <a:pt x="82524" y="215204"/>
                </a:lnTo>
                <a:lnTo>
                  <a:pt x="66936" y="242680"/>
                </a:lnTo>
                <a:lnTo>
                  <a:pt x="41262" y="301289"/>
                </a:lnTo>
                <a:lnTo>
                  <a:pt x="21090" y="363568"/>
                </a:lnTo>
                <a:lnTo>
                  <a:pt x="7336" y="430409"/>
                </a:lnTo>
                <a:lnTo>
                  <a:pt x="0" y="500016"/>
                </a:lnTo>
                <a:lnTo>
                  <a:pt x="0" y="573267"/>
                </a:lnTo>
                <a:lnTo>
                  <a:pt x="8252" y="650201"/>
                </a:lnTo>
                <a:lnTo>
                  <a:pt x="25675" y="729863"/>
                </a:lnTo>
                <a:lnTo>
                  <a:pt x="52265" y="812290"/>
                </a:lnTo>
                <a:lnTo>
                  <a:pt x="66936" y="852586"/>
                </a:lnTo>
                <a:lnTo>
                  <a:pt x="79773" y="890129"/>
                </a:lnTo>
                <a:lnTo>
                  <a:pt x="91693" y="924932"/>
                </a:lnTo>
                <a:lnTo>
                  <a:pt x="101784" y="956065"/>
                </a:lnTo>
                <a:lnTo>
                  <a:pt x="111867" y="984459"/>
                </a:lnTo>
                <a:lnTo>
                  <a:pt x="121031" y="1009179"/>
                </a:lnTo>
                <a:lnTo>
                  <a:pt x="130208" y="1031157"/>
                </a:lnTo>
                <a:lnTo>
                  <a:pt x="140292" y="1050387"/>
                </a:lnTo>
                <a:lnTo>
                  <a:pt x="150375" y="1065957"/>
                </a:lnTo>
                <a:lnTo>
                  <a:pt x="163215" y="1078777"/>
                </a:lnTo>
                <a:lnTo>
                  <a:pt x="176974" y="1087935"/>
                </a:lnTo>
                <a:lnTo>
                  <a:pt x="192559" y="1094345"/>
                </a:lnTo>
                <a:lnTo>
                  <a:pt x="210900" y="1097092"/>
                </a:lnTo>
                <a:lnTo>
                  <a:pt x="232904" y="1097092"/>
                </a:lnTo>
                <a:lnTo>
                  <a:pt x="257653" y="1093430"/>
                </a:lnTo>
                <a:lnTo>
                  <a:pt x="286077" y="1086103"/>
                </a:lnTo>
                <a:lnTo>
                  <a:pt x="316340" y="1076029"/>
                </a:lnTo>
                <a:lnTo>
                  <a:pt x="345683" y="1064124"/>
                </a:lnTo>
                <a:lnTo>
                  <a:pt x="374108" y="1051304"/>
                </a:lnTo>
                <a:lnTo>
                  <a:pt x="401613" y="1036652"/>
                </a:lnTo>
                <a:lnTo>
                  <a:pt x="428213" y="1021083"/>
                </a:lnTo>
                <a:lnTo>
                  <a:pt x="454799" y="1003684"/>
                </a:lnTo>
                <a:lnTo>
                  <a:pt x="479560" y="986281"/>
                </a:lnTo>
                <a:lnTo>
                  <a:pt x="503390" y="968886"/>
                </a:lnTo>
                <a:lnTo>
                  <a:pt x="525407" y="951490"/>
                </a:lnTo>
                <a:lnTo>
                  <a:pt x="546493" y="933165"/>
                </a:lnTo>
                <a:lnTo>
                  <a:pt x="566659" y="915770"/>
                </a:lnTo>
                <a:lnTo>
                  <a:pt x="585919" y="899292"/>
                </a:lnTo>
                <a:lnTo>
                  <a:pt x="602423" y="882801"/>
                </a:lnTo>
                <a:lnTo>
                  <a:pt x="618926" y="868146"/>
                </a:lnTo>
                <a:lnTo>
                  <a:pt x="632685" y="853503"/>
                </a:lnTo>
                <a:lnTo>
                  <a:pt x="645525" y="841588"/>
                </a:lnTo>
                <a:lnTo>
                  <a:pt x="667530" y="820535"/>
                </a:lnTo>
                <a:lnTo>
                  <a:pt x="684952" y="801305"/>
                </a:lnTo>
                <a:lnTo>
                  <a:pt x="699617" y="783897"/>
                </a:lnTo>
                <a:lnTo>
                  <a:pt x="708794" y="765584"/>
                </a:lnTo>
                <a:lnTo>
                  <a:pt x="714295" y="745436"/>
                </a:lnTo>
                <a:close/>
              </a:path>
            </a:pathLst>
          </a:custGeom>
          <a:solidFill>
            <a:srgbClr val="FFFFFF"/>
          </a:solidFill>
        </p:spPr>
        <p:txBody>
          <a:bodyPr wrap="square" lIns="0" tIns="0" rIns="0" bIns="0" rtlCol="0">
            <a:noAutofit/>
          </a:bodyPr>
          <a:lstStyle/>
          <a:p>
            <a:endParaRPr/>
          </a:p>
        </p:txBody>
      </p:sp>
      <p:sp>
        <p:nvSpPr>
          <p:cNvPr id="84" name="object 84"/>
          <p:cNvSpPr/>
          <p:nvPr/>
        </p:nvSpPr>
        <p:spPr>
          <a:xfrm>
            <a:off x="5980195" y="781640"/>
            <a:ext cx="697787" cy="1073284"/>
          </a:xfrm>
          <a:custGeom>
            <a:avLst/>
            <a:gdLst/>
            <a:ahLst/>
            <a:cxnLst/>
            <a:rect l="l" t="t" r="r" b="b"/>
            <a:pathLst>
              <a:path w="697787" h="1073284">
                <a:moveTo>
                  <a:pt x="697787" y="728040"/>
                </a:moveTo>
                <a:lnTo>
                  <a:pt x="696868" y="704235"/>
                </a:lnTo>
                <a:lnTo>
                  <a:pt x="690448" y="674924"/>
                </a:lnTo>
                <a:lnTo>
                  <a:pt x="678527" y="640121"/>
                </a:lnTo>
                <a:lnTo>
                  <a:pt x="667525" y="612658"/>
                </a:lnTo>
                <a:lnTo>
                  <a:pt x="656522" y="581512"/>
                </a:lnTo>
                <a:lnTo>
                  <a:pt x="646439" y="549462"/>
                </a:lnTo>
                <a:lnTo>
                  <a:pt x="636356" y="515576"/>
                </a:lnTo>
                <a:lnTo>
                  <a:pt x="628098" y="481703"/>
                </a:lnTo>
                <a:lnTo>
                  <a:pt x="621678" y="447817"/>
                </a:lnTo>
                <a:lnTo>
                  <a:pt x="616177" y="413931"/>
                </a:lnTo>
                <a:lnTo>
                  <a:pt x="613432" y="381880"/>
                </a:lnTo>
                <a:lnTo>
                  <a:pt x="611595" y="348912"/>
                </a:lnTo>
                <a:lnTo>
                  <a:pt x="611595" y="318697"/>
                </a:lnTo>
                <a:lnTo>
                  <a:pt x="613432" y="291221"/>
                </a:lnTo>
                <a:lnTo>
                  <a:pt x="617096" y="267403"/>
                </a:lnTo>
                <a:lnTo>
                  <a:pt x="619853" y="253678"/>
                </a:lnTo>
                <a:lnTo>
                  <a:pt x="620759" y="249090"/>
                </a:lnTo>
                <a:lnTo>
                  <a:pt x="625354" y="224367"/>
                </a:lnTo>
                <a:lnTo>
                  <a:pt x="627179" y="201479"/>
                </a:lnTo>
                <a:lnTo>
                  <a:pt x="626260" y="182236"/>
                </a:lnTo>
                <a:lnTo>
                  <a:pt x="621678" y="163923"/>
                </a:lnTo>
                <a:lnTo>
                  <a:pt x="614339" y="147445"/>
                </a:lnTo>
                <a:lnTo>
                  <a:pt x="604255" y="131872"/>
                </a:lnTo>
                <a:lnTo>
                  <a:pt x="590509" y="117217"/>
                </a:lnTo>
                <a:lnTo>
                  <a:pt x="572168" y="102574"/>
                </a:lnTo>
                <a:lnTo>
                  <a:pt x="561166" y="94329"/>
                </a:lnTo>
                <a:lnTo>
                  <a:pt x="549244" y="85166"/>
                </a:lnTo>
                <a:lnTo>
                  <a:pt x="536404" y="76016"/>
                </a:lnTo>
                <a:lnTo>
                  <a:pt x="522645" y="65936"/>
                </a:lnTo>
                <a:lnTo>
                  <a:pt x="507980" y="55868"/>
                </a:lnTo>
                <a:lnTo>
                  <a:pt x="493314" y="46706"/>
                </a:lnTo>
                <a:lnTo>
                  <a:pt x="477717" y="36638"/>
                </a:lnTo>
                <a:lnTo>
                  <a:pt x="462133" y="27475"/>
                </a:lnTo>
                <a:lnTo>
                  <a:pt x="447468" y="20147"/>
                </a:lnTo>
                <a:lnTo>
                  <a:pt x="431871" y="12820"/>
                </a:lnTo>
                <a:lnTo>
                  <a:pt x="417205" y="7327"/>
                </a:lnTo>
                <a:lnTo>
                  <a:pt x="402527" y="2752"/>
                </a:lnTo>
                <a:lnTo>
                  <a:pt x="388781" y="0"/>
                </a:lnTo>
                <a:lnTo>
                  <a:pt x="375022" y="0"/>
                </a:lnTo>
                <a:lnTo>
                  <a:pt x="363100" y="917"/>
                </a:lnTo>
                <a:lnTo>
                  <a:pt x="352098" y="5505"/>
                </a:lnTo>
                <a:lnTo>
                  <a:pt x="348435" y="7327"/>
                </a:lnTo>
                <a:lnTo>
                  <a:pt x="341096" y="10080"/>
                </a:lnTo>
                <a:lnTo>
                  <a:pt x="330094" y="15572"/>
                </a:lnTo>
                <a:lnTo>
                  <a:pt x="314509" y="22900"/>
                </a:lnTo>
                <a:lnTo>
                  <a:pt x="297087" y="32050"/>
                </a:lnTo>
                <a:lnTo>
                  <a:pt x="254904" y="54951"/>
                </a:lnTo>
                <a:lnTo>
                  <a:pt x="231980" y="68689"/>
                </a:lnTo>
                <a:lnTo>
                  <a:pt x="208138" y="84249"/>
                </a:lnTo>
                <a:lnTo>
                  <a:pt x="184308" y="101657"/>
                </a:lnTo>
                <a:lnTo>
                  <a:pt x="160466" y="119970"/>
                </a:lnTo>
                <a:lnTo>
                  <a:pt x="137542" y="140118"/>
                </a:lnTo>
                <a:lnTo>
                  <a:pt x="115538" y="162101"/>
                </a:lnTo>
                <a:lnTo>
                  <a:pt x="96278" y="184989"/>
                </a:lnTo>
                <a:lnTo>
                  <a:pt x="78857" y="209712"/>
                </a:lnTo>
                <a:lnTo>
                  <a:pt x="64185" y="235352"/>
                </a:lnTo>
                <a:lnTo>
                  <a:pt x="39427" y="293056"/>
                </a:lnTo>
                <a:lnTo>
                  <a:pt x="20172" y="354405"/>
                </a:lnTo>
                <a:lnTo>
                  <a:pt x="6418" y="420341"/>
                </a:lnTo>
                <a:lnTo>
                  <a:pt x="0" y="488113"/>
                </a:lnTo>
                <a:lnTo>
                  <a:pt x="0" y="560459"/>
                </a:lnTo>
                <a:lnTo>
                  <a:pt x="8252" y="635546"/>
                </a:lnTo>
                <a:lnTo>
                  <a:pt x="25675" y="713385"/>
                </a:lnTo>
                <a:lnTo>
                  <a:pt x="51349" y="793977"/>
                </a:lnTo>
                <a:lnTo>
                  <a:pt x="66019" y="833355"/>
                </a:lnTo>
                <a:lnTo>
                  <a:pt x="78857" y="869981"/>
                </a:lnTo>
                <a:lnTo>
                  <a:pt x="89858" y="903867"/>
                </a:lnTo>
                <a:lnTo>
                  <a:pt x="99941" y="935000"/>
                </a:lnTo>
                <a:lnTo>
                  <a:pt x="109118" y="962476"/>
                </a:lnTo>
                <a:lnTo>
                  <a:pt x="118282" y="987202"/>
                </a:lnTo>
                <a:lnTo>
                  <a:pt x="128365" y="1009180"/>
                </a:lnTo>
                <a:lnTo>
                  <a:pt x="137542" y="1027496"/>
                </a:lnTo>
                <a:lnTo>
                  <a:pt x="148545" y="1043064"/>
                </a:lnTo>
                <a:lnTo>
                  <a:pt x="160466" y="1054969"/>
                </a:lnTo>
                <a:lnTo>
                  <a:pt x="173306" y="1064127"/>
                </a:lnTo>
                <a:lnTo>
                  <a:pt x="188890" y="1070538"/>
                </a:lnTo>
                <a:lnTo>
                  <a:pt x="207232" y="1073284"/>
                </a:lnTo>
                <a:lnTo>
                  <a:pt x="228317" y="1073284"/>
                </a:lnTo>
                <a:lnTo>
                  <a:pt x="252159" y="1069622"/>
                </a:lnTo>
                <a:lnTo>
                  <a:pt x="279665" y="1062295"/>
                </a:lnTo>
                <a:lnTo>
                  <a:pt x="309008" y="1052221"/>
                </a:lnTo>
                <a:lnTo>
                  <a:pt x="337433" y="1041232"/>
                </a:lnTo>
                <a:lnTo>
                  <a:pt x="365857" y="1028412"/>
                </a:lnTo>
                <a:lnTo>
                  <a:pt x="392444" y="1013759"/>
                </a:lnTo>
                <a:lnTo>
                  <a:pt x="419043" y="998191"/>
                </a:lnTo>
                <a:lnTo>
                  <a:pt x="444711" y="982624"/>
                </a:lnTo>
                <a:lnTo>
                  <a:pt x="468553" y="965228"/>
                </a:lnTo>
                <a:lnTo>
                  <a:pt x="491476" y="948738"/>
                </a:lnTo>
                <a:lnTo>
                  <a:pt x="513481" y="931342"/>
                </a:lnTo>
                <a:lnTo>
                  <a:pt x="534566" y="913947"/>
                </a:lnTo>
                <a:lnTo>
                  <a:pt x="553827" y="896539"/>
                </a:lnTo>
                <a:lnTo>
                  <a:pt x="572168" y="880061"/>
                </a:lnTo>
                <a:lnTo>
                  <a:pt x="589590" y="864488"/>
                </a:lnTo>
                <a:lnTo>
                  <a:pt x="604255" y="849833"/>
                </a:lnTo>
                <a:lnTo>
                  <a:pt x="618934" y="836095"/>
                </a:lnTo>
                <a:lnTo>
                  <a:pt x="630855" y="824193"/>
                </a:lnTo>
                <a:lnTo>
                  <a:pt x="652859" y="803127"/>
                </a:lnTo>
                <a:lnTo>
                  <a:pt x="670281" y="784814"/>
                </a:lnTo>
                <a:lnTo>
                  <a:pt x="684028" y="766501"/>
                </a:lnTo>
                <a:lnTo>
                  <a:pt x="693205" y="748188"/>
                </a:lnTo>
                <a:lnTo>
                  <a:pt x="697787" y="728040"/>
                </a:lnTo>
                <a:close/>
              </a:path>
            </a:pathLst>
          </a:custGeom>
          <a:solidFill>
            <a:srgbClr val="E8EAF7"/>
          </a:solidFill>
        </p:spPr>
        <p:txBody>
          <a:bodyPr wrap="square" lIns="0" tIns="0" rIns="0" bIns="0" rtlCol="0">
            <a:noAutofit/>
          </a:bodyPr>
          <a:lstStyle/>
          <a:p>
            <a:endParaRPr/>
          </a:p>
        </p:txBody>
      </p:sp>
      <p:sp>
        <p:nvSpPr>
          <p:cNvPr id="85" name="object 85"/>
          <p:cNvSpPr/>
          <p:nvPr/>
        </p:nvSpPr>
        <p:spPr>
          <a:xfrm>
            <a:off x="5988447" y="794460"/>
            <a:ext cx="681276" cy="1048559"/>
          </a:xfrm>
          <a:custGeom>
            <a:avLst/>
            <a:gdLst/>
            <a:ahLst/>
            <a:cxnLst/>
            <a:rect l="l" t="t" r="r" b="b"/>
            <a:pathLst>
              <a:path w="681276" h="1048559">
                <a:moveTo>
                  <a:pt x="597841" y="294878"/>
                </a:moveTo>
                <a:lnTo>
                  <a:pt x="598759" y="268320"/>
                </a:lnTo>
                <a:lnTo>
                  <a:pt x="600585" y="244515"/>
                </a:lnTo>
                <a:lnTo>
                  <a:pt x="601504" y="239940"/>
                </a:lnTo>
                <a:lnTo>
                  <a:pt x="601504" y="230777"/>
                </a:lnTo>
                <a:lnTo>
                  <a:pt x="602423" y="226202"/>
                </a:lnTo>
                <a:lnTo>
                  <a:pt x="603342" y="202384"/>
                </a:lnTo>
                <a:lnTo>
                  <a:pt x="602423" y="181331"/>
                </a:lnTo>
                <a:lnTo>
                  <a:pt x="598759" y="162101"/>
                </a:lnTo>
                <a:lnTo>
                  <a:pt x="592339" y="143775"/>
                </a:lnTo>
                <a:lnTo>
                  <a:pt x="583162" y="128215"/>
                </a:lnTo>
                <a:lnTo>
                  <a:pt x="571254" y="113560"/>
                </a:lnTo>
                <a:lnTo>
                  <a:pt x="556576" y="98904"/>
                </a:lnTo>
                <a:lnTo>
                  <a:pt x="539154" y="86084"/>
                </a:lnTo>
                <a:lnTo>
                  <a:pt x="529070" y="79674"/>
                </a:lnTo>
                <a:lnTo>
                  <a:pt x="518068" y="71429"/>
                </a:lnTo>
                <a:lnTo>
                  <a:pt x="506147" y="63196"/>
                </a:lnTo>
                <a:lnTo>
                  <a:pt x="493307" y="54951"/>
                </a:lnTo>
                <a:lnTo>
                  <a:pt x="479560" y="46706"/>
                </a:lnTo>
                <a:lnTo>
                  <a:pt x="465801" y="38460"/>
                </a:lnTo>
                <a:lnTo>
                  <a:pt x="452042" y="30228"/>
                </a:lnTo>
                <a:lnTo>
                  <a:pt x="437377" y="21983"/>
                </a:lnTo>
                <a:lnTo>
                  <a:pt x="422711" y="15572"/>
                </a:lnTo>
                <a:lnTo>
                  <a:pt x="408033" y="10080"/>
                </a:lnTo>
                <a:lnTo>
                  <a:pt x="394274" y="4587"/>
                </a:lnTo>
                <a:lnTo>
                  <a:pt x="380528" y="1835"/>
                </a:lnTo>
                <a:lnTo>
                  <a:pt x="366769" y="0"/>
                </a:lnTo>
                <a:lnTo>
                  <a:pt x="354847" y="0"/>
                </a:lnTo>
                <a:lnTo>
                  <a:pt x="342926" y="2752"/>
                </a:lnTo>
                <a:lnTo>
                  <a:pt x="331924" y="7327"/>
                </a:lnTo>
                <a:lnTo>
                  <a:pt x="328261" y="9162"/>
                </a:lnTo>
                <a:lnTo>
                  <a:pt x="320003" y="12820"/>
                </a:lnTo>
                <a:lnTo>
                  <a:pt x="309001" y="18325"/>
                </a:lnTo>
                <a:lnTo>
                  <a:pt x="294335" y="25640"/>
                </a:lnTo>
                <a:lnTo>
                  <a:pt x="277832" y="33885"/>
                </a:lnTo>
                <a:lnTo>
                  <a:pt x="238405" y="55868"/>
                </a:lnTo>
                <a:lnTo>
                  <a:pt x="195303" y="84249"/>
                </a:lnTo>
                <a:lnTo>
                  <a:pt x="172379" y="100739"/>
                </a:lnTo>
                <a:lnTo>
                  <a:pt x="150375" y="118135"/>
                </a:lnTo>
                <a:lnTo>
                  <a:pt x="129289" y="137365"/>
                </a:lnTo>
                <a:lnTo>
                  <a:pt x="109110" y="158431"/>
                </a:lnTo>
                <a:lnTo>
                  <a:pt x="90782" y="179496"/>
                </a:lnTo>
                <a:lnTo>
                  <a:pt x="75188" y="202384"/>
                </a:lnTo>
                <a:lnTo>
                  <a:pt x="61434" y="227120"/>
                </a:lnTo>
                <a:lnTo>
                  <a:pt x="37593" y="283893"/>
                </a:lnTo>
                <a:lnTo>
                  <a:pt x="19255" y="344337"/>
                </a:lnTo>
                <a:lnTo>
                  <a:pt x="6418" y="407521"/>
                </a:lnTo>
                <a:lnTo>
                  <a:pt x="0" y="475293"/>
                </a:lnTo>
                <a:lnTo>
                  <a:pt x="0" y="545804"/>
                </a:lnTo>
                <a:lnTo>
                  <a:pt x="8252" y="619068"/>
                </a:lnTo>
                <a:lnTo>
                  <a:pt x="25673" y="695990"/>
                </a:lnTo>
                <a:lnTo>
                  <a:pt x="51347" y="774747"/>
                </a:lnTo>
                <a:lnTo>
                  <a:pt x="66019" y="813207"/>
                </a:lnTo>
                <a:lnTo>
                  <a:pt x="77939" y="849833"/>
                </a:lnTo>
                <a:lnTo>
                  <a:pt x="89863" y="882801"/>
                </a:lnTo>
                <a:lnTo>
                  <a:pt x="99027" y="913030"/>
                </a:lnTo>
                <a:lnTo>
                  <a:pt x="109110" y="939588"/>
                </a:lnTo>
                <a:lnTo>
                  <a:pt x="117368" y="964311"/>
                </a:lnTo>
                <a:lnTo>
                  <a:pt x="126533" y="985371"/>
                </a:lnTo>
                <a:lnTo>
                  <a:pt x="136629" y="1003687"/>
                </a:lnTo>
                <a:lnTo>
                  <a:pt x="146712" y="1019254"/>
                </a:lnTo>
                <a:lnTo>
                  <a:pt x="158633" y="1031160"/>
                </a:lnTo>
                <a:lnTo>
                  <a:pt x="171460" y="1040317"/>
                </a:lnTo>
                <a:lnTo>
                  <a:pt x="187057" y="1045812"/>
                </a:lnTo>
                <a:lnTo>
                  <a:pt x="204480" y="1048559"/>
                </a:lnTo>
                <a:lnTo>
                  <a:pt x="224646" y="1048559"/>
                </a:lnTo>
                <a:lnTo>
                  <a:pt x="248489" y="1044896"/>
                </a:lnTo>
                <a:lnTo>
                  <a:pt x="275075" y="1037570"/>
                </a:lnTo>
                <a:lnTo>
                  <a:pt x="303500" y="1027497"/>
                </a:lnTo>
                <a:lnTo>
                  <a:pt x="331924" y="1016508"/>
                </a:lnTo>
                <a:lnTo>
                  <a:pt x="358523" y="1003687"/>
                </a:lnTo>
                <a:lnTo>
                  <a:pt x="385110" y="989950"/>
                </a:lnTo>
                <a:lnTo>
                  <a:pt x="410790" y="975298"/>
                </a:lnTo>
                <a:lnTo>
                  <a:pt x="435539" y="959736"/>
                </a:lnTo>
                <a:lnTo>
                  <a:pt x="458462" y="943245"/>
                </a:lnTo>
                <a:lnTo>
                  <a:pt x="481386" y="926767"/>
                </a:lnTo>
                <a:lnTo>
                  <a:pt x="503390" y="909359"/>
                </a:lnTo>
                <a:lnTo>
                  <a:pt x="523569" y="892882"/>
                </a:lnTo>
                <a:lnTo>
                  <a:pt x="542829" y="876391"/>
                </a:lnTo>
                <a:lnTo>
                  <a:pt x="560239" y="860831"/>
                </a:lnTo>
                <a:lnTo>
                  <a:pt x="576755" y="845258"/>
                </a:lnTo>
                <a:lnTo>
                  <a:pt x="591420" y="830603"/>
                </a:lnTo>
                <a:lnTo>
                  <a:pt x="605180" y="817782"/>
                </a:lnTo>
                <a:lnTo>
                  <a:pt x="617101" y="805880"/>
                </a:lnTo>
                <a:lnTo>
                  <a:pt x="638186" y="785732"/>
                </a:lnTo>
                <a:lnTo>
                  <a:pt x="655608" y="766501"/>
                </a:lnTo>
                <a:lnTo>
                  <a:pt x="668449" y="748188"/>
                </a:lnTo>
                <a:lnTo>
                  <a:pt x="677613" y="729876"/>
                </a:lnTo>
                <a:lnTo>
                  <a:pt x="681276" y="708810"/>
                </a:lnTo>
                <a:lnTo>
                  <a:pt x="680357" y="685005"/>
                </a:lnTo>
                <a:lnTo>
                  <a:pt x="673950" y="656611"/>
                </a:lnTo>
                <a:lnTo>
                  <a:pt x="662029" y="622726"/>
                </a:lnTo>
                <a:lnTo>
                  <a:pt x="651026" y="594332"/>
                </a:lnTo>
                <a:lnTo>
                  <a:pt x="640024" y="562282"/>
                </a:lnTo>
                <a:lnTo>
                  <a:pt x="629009" y="529314"/>
                </a:lnTo>
                <a:lnTo>
                  <a:pt x="619845" y="495441"/>
                </a:lnTo>
                <a:lnTo>
                  <a:pt x="611600" y="460637"/>
                </a:lnTo>
                <a:lnTo>
                  <a:pt x="604261" y="425834"/>
                </a:lnTo>
                <a:lnTo>
                  <a:pt x="599678" y="391948"/>
                </a:lnTo>
                <a:lnTo>
                  <a:pt x="597841" y="359897"/>
                </a:lnTo>
                <a:lnTo>
                  <a:pt x="597841" y="294878"/>
                </a:lnTo>
                <a:close/>
              </a:path>
            </a:pathLst>
          </a:custGeom>
          <a:solidFill>
            <a:srgbClr val="CED5F1"/>
          </a:solidFill>
        </p:spPr>
        <p:txBody>
          <a:bodyPr wrap="square" lIns="0" tIns="0" rIns="0" bIns="0" rtlCol="0">
            <a:noAutofit/>
          </a:bodyPr>
          <a:lstStyle/>
          <a:p>
            <a:endParaRPr/>
          </a:p>
        </p:txBody>
      </p:sp>
      <p:sp>
        <p:nvSpPr>
          <p:cNvPr id="86" name="object 86"/>
          <p:cNvSpPr/>
          <p:nvPr/>
        </p:nvSpPr>
        <p:spPr>
          <a:xfrm>
            <a:off x="5996700" y="809116"/>
            <a:ext cx="664778" cy="1022914"/>
          </a:xfrm>
          <a:custGeom>
            <a:avLst/>
            <a:gdLst/>
            <a:ahLst/>
            <a:cxnLst/>
            <a:rect l="l" t="t" r="r" b="b"/>
            <a:pathLst>
              <a:path w="664778" h="1022914">
                <a:moveTo>
                  <a:pt x="664778" y="689580"/>
                </a:moveTo>
                <a:lnTo>
                  <a:pt x="663859" y="665762"/>
                </a:lnTo>
                <a:lnTo>
                  <a:pt x="657439" y="637381"/>
                </a:lnTo>
                <a:lnTo>
                  <a:pt x="645518" y="603495"/>
                </a:lnTo>
                <a:lnTo>
                  <a:pt x="634515" y="574185"/>
                </a:lnTo>
                <a:lnTo>
                  <a:pt x="623513" y="542134"/>
                </a:lnTo>
                <a:lnTo>
                  <a:pt x="612511" y="508248"/>
                </a:lnTo>
                <a:lnTo>
                  <a:pt x="602428" y="472540"/>
                </a:lnTo>
                <a:lnTo>
                  <a:pt x="594170" y="437737"/>
                </a:lnTo>
                <a:lnTo>
                  <a:pt x="587750" y="402028"/>
                </a:lnTo>
                <a:lnTo>
                  <a:pt x="584086" y="368143"/>
                </a:lnTo>
                <a:lnTo>
                  <a:pt x="583167" y="337009"/>
                </a:lnTo>
                <a:lnTo>
                  <a:pt x="583167" y="302206"/>
                </a:lnTo>
                <a:lnTo>
                  <a:pt x="584086" y="271073"/>
                </a:lnTo>
                <a:lnTo>
                  <a:pt x="584086" y="210629"/>
                </a:lnTo>
                <a:lnTo>
                  <a:pt x="583167" y="206959"/>
                </a:lnTo>
                <a:lnTo>
                  <a:pt x="583167" y="202384"/>
                </a:lnTo>
                <a:lnTo>
                  <a:pt x="581330" y="180414"/>
                </a:lnTo>
                <a:lnTo>
                  <a:pt x="576747" y="159348"/>
                </a:lnTo>
                <a:lnTo>
                  <a:pt x="570327" y="141035"/>
                </a:lnTo>
                <a:lnTo>
                  <a:pt x="562082" y="123627"/>
                </a:lnTo>
                <a:lnTo>
                  <a:pt x="551080" y="108067"/>
                </a:lnTo>
                <a:lnTo>
                  <a:pt x="538240" y="94329"/>
                </a:lnTo>
                <a:lnTo>
                  <a:pt x="522655" y="81509"/>
                </a:lnTo>
                <a:lnTo>
                  <a:pt x="505233" y="69593"/>
                </a:lnTo>
                <a:lnTo>
                  <a:pt x="496056" y="64101"/>
                </a:lnTo>
                <a:lnTo>
                  <a:pt x="485973" y="57691"/>
                </a:lnTo>
                <a:lnTo>
                  <a:pt x="474971" y="50363"/>
                </a:lnTo>
                <a:lnTo>
                  <a:pt x="463968" y="43953"/>
                </a:lnTo>
                <a:lnTo>
                  <a:pt x="451128" y="36638"/>
                </a:lnTo>
                <a:lnTo>
                  <a:pt x="438288" y="29310"/>
                </a:lnTo>
                <a:lnTo>
                  <a:pt x="425461" y="22900"/>
                </a:lnTo>
                <a:lnTo>
                  <a:pt x="411702" y="16490"/>
                </a:lnTo>
                <a:lnTo>
                  <a:pt x="397942" y="10985"/>
                </a:lnTo>
                <a:lnTo>
                  <a:pt x="385115" y="6410"/>
                </a:lnTo>
                <a:lnTo>
                  <a:pt x="371356" y="2752"/>
                </a:lnTo>
                <a:lnTo>
                  <a:pt x="358516" y="0"/>
                </a:lnTo>
                <a:lnTo>
                  <a:pt x="345688" y="0"/>
                </a:lnTo>
                <a:lnTo>
                  <a:pt x="332848" y="917"/>
                </a:lnTo>
                <a:lnTo>
                  <a:pt x="321846" y="3670"/>
                </a:lnTo>
                <a:lnTo>
                  <a:pt x="310844" y="8245"/>
                </a:lnTo>
                <a:lnTo>
                  <a:pt x="306249" y="10985"/>
                </a:lnTo>
                <a:lnTo>
                  <a:pt x="298004" y="14655"/>
                </a:lnTo>
                <a:lnTo>
                  <a:pt x="287001" y="20147"/>
                </a:lnTo>
                <a:lnTo>
                  <a:pt x="273242" y="27475"/>
                </a:lnTo>
                <a:lnTo>
                  <a:pt x="257658" y="35720"/>
                </a:lnTo>
                <a:lnTo>
                  <a:pt x="240236" y="45788"/>
                </a:lnTo>
                <a:lnTo>
                  <a:pt x="221894" y="57691"/>
                </a:lnTo>
                <a:lnTo>
                  <a:pt x="201728" y="70511"/>
                </a:lnTo>
                <a:lnTo>
                  <a:pt x="181549" y="84249"/>
                </a:lnTo>
                <a:lnTo>
                  <a:pt x="161382" y="99822"/>
                </a:lnTo>
                <a:lnTo>
                  <a:pt x="141203" y="116299"/>
                </a:lnTo>
                <a:lnTo>
                  <a:pt x="121956" y="134625"/>
                </a:lnTo>
                <a:lnTo>
                  <a:pt x="103614" y="153855"/>
                </a:lnTo>
                <a:lnTo>
                  <a:pt x="86192" y="174003"/>
                </a:lnTo>
                <a:lnTo>
                  <a:pt x="71514" y="195056"/>
                </a:lnTo>
                <a:lnTo>
                  <a:pt x="59599" y="217957"/>
                </a:lnTo>
                <a:lnTo>
                  <a:pt x="36676" y="273813"/>
                </a:lnTo>
                <a:lnTo>
                  <a:pt x="18338" y="333339"/>
                </a:lnTo>
                <a:lnTo>
                  <a:pt x="6417" y="395618"/>
                </a:lnTo>
                <a:lnTo>
                  <a:pt x="0" y="461555"/>
                </a:lnTo>
                <a:lnTo>
                  <a:pt x="916" y="531149"/>
                </a:lnTo>
                <a:lnTo>
                  <a:pt x="9169" y="602578"/>
                </a:lnTo>
                <a:lnTo>
                  <a:pt x="25673" y="677664"/>
                </a:lnTo>
                <a:lnTo>
                  <a:pt x="51347" y="755516"/>
                </a:lnTo>
                <a:lnTo>
                  <a:pt x="65101" y="793059"/>
                </a:lnTo>
                <a:lnTo>
                  <a:pt x="77934" y="828768"/>
                </a:lnTo>
                <a:lnTo>
                  <a:pt x="88936" y="860818"/>
                </a:lnTo>
                <a:lnTo>
                  <a:pt x="98113" y="890129"/>
                </a:lnTo>
                <a:lnTo>
                  <a:pt x="107277" y="916687"/>
                </a:lnTo>
                <a:lnTo>
                  <a:pt x="116454" y="940493"/>
                </a:lnTo>
                <a:lnTo>
                  <a:pt x="125619" y="961558"/>
                </a:lnTo>
                <a:lnTo>
                  <a:pt x="134783" y="978958"/>
                </a:lnTo>
                <a:lnTo>
                  <a:pt x="144879" y="993610"/>
                </a:lnTo>
                <a:lnTo>
                  <a:pt x="156800" y="1005515"/>
                </a:lnTo>
                <a:lnTo>
                  <a:pt x="169627" y="1014673"/>
                </a:lnTo>
                <a:lnTo>
                  <a:pt x="184306" y="1020167"/>
                </a:lnTo>
                <a:lnTo>
                  <a:pt x="201728" y="1022914"/>
                </a:lnTo>
                <a:lnTo>
                  <a:pt x="220975" y="1021999"/>
                </a:lnTo>
                <a:lnTo>
                  <a:pt x="243899" y="1018336"/>
                </a:lnTo>
                <a:lnTo>
                  <a:pt x="270498" y="1011925"/>
                </a:lnTo>
                <a:lnTo>
                  <a:pt x="298004" y="1002768"/>
                </a:lnTo>
                <a:lnTo>
                  <a:pt x="325509" y="991779"/>
                </a:lnTo>
                <a:lnTo>
                  <a:pt x="352096" y="978958"/>
                </a:lnTo>
                <a:lnTo>
                  <a:pt x="377776" y="965222"/>
                </a:lnTo>
                <a:lnTo>
                  <a:pt x="402537" y="951490"/>
                </a:lnTo>
                <a:lnTo>
                  <a:pt x="426367" y="935917"/>
                </a:lnTo>
                <a:lnTo>
                  <a:pt x="449290" y="920345"/>
                </a:lnTo>
                <a:lnTo>
                  <a:pt x="471307" y="903867"/>
                </a:lnTo>
                <a:lnTo>
                  <a:pt x="492393" y="887376"/>
                </a:lnTo>
                <a:lnTo>
                  <a:pt x="511653" y="871816"/>
                </a:lnTo>
                <a:lnTo>
                  <a:pt x="530901" y="855326"/>
                </a:lnTo>
                <a:lnTo>
                  <a:pt x="548323" y="839765"/>
                </a:lnTo>
                <a:lnTo>
                  <a:pt x="563907" y="825110"/>
                </a:lnTo>
                <a:lnTo>
                  <a:pt x="578585" y="811372"/>
                </a:lnTo>
                <a:lnTo>
                  <a:pt x="591426" y="798552"/>
                </a:lnTo>
                <a:lnTo>
                  <a:pt x="603347" y="786649"/>
                </a:lnTo>
                <a:lnTo>
                  <a:pt x="623513" y="766501"/>
                </a:lnTo>
                <a:lnTo>
                  <a:pt x="640016" y="747271"/>
                </a:lnTo>
                <a:lnTo>
                  <a:pt x="652857" y="728958"/>
                </a:lnTo>
                <a:lnTo>
                  <a:pt x="661102" y="709728"/>
                </a:lnTo>
                <a:lnTo>
                  <a:pt x="664778" y="689580"/>
                </a:lnTo>
                <a:close/>
              </a:path>
            </a:pathLst>
          </a:custGeom>
          <a:solidFill>
            <a:srgbClr val="B5C1EA"/>
          </a:solidFill>
        </p:spPr>
        <p:txBody>
          <a:bodyPr wrap="square" lIns="0" tIns="0" rIns="0" bIns="0" rtlCol="0">
            <a:noAutofit/>
          </a:bodyPr>
          <a:lstStyle/>
          <a:p>
            <a:endParaRPr/>
          </a:p>
        </p:txBody>
      </p:sp>
      <p:sp>
        <p:nvSpPr>
          <p:cNvPr id="87" name="object 87"/>
          <p:cNvSpPr/>
          <p:nvPr/>
        </p:nvSpPr>
        <p:spPr>
          <a:xfrm>
            <a:off x="6004952" y="821019"/>
            <a:ext cx="649187" cy="998191"/>
          </a:xfrm>
          <a:custGeom>
            <a:avLst/>
            <a:gdLst/>
            <a:ahLst/>
            <a:cxnLst/>
            <a:rect l="l" t="t" r="r" b="b"/>
            <a:pathLst>
              <a:path w="649187" h="998191">
                <a:moveTo>
                  <a:pt x="649187" y="671267"/>
                </a:moveTo>
                <a:lnTo>
                  <a:pt x="648268" y="647449"/>
                </a:lnTo>
                <a:lnTo>
                  <a:pt x="641848" y="619068"/>
                </a:lnTo>
                <a:lnTo>
                  <a:pt x="629927" y="586100"/>
                </a:lnTo>
                <a:lnTo>
                  <a:pt x="618006" y="555872"/>
                </a:lnTo>
                <a:lnTo>
                  <a:pt x="606097" y="522903"/>
                </a:lnTo>
                <a:lnTo>
                  <a:pt x="595095" y="488113"/>
                </a:lnTo>
                <a:lnTo>
                  <a:pt x="585918" y="451474"/>
                </a:lnTo>
                <a:lnTo>
                  <a:pt x="577673" y="415766"/>
                </a:lnTo>
                <a:lnTo>
                  <a:pt x="571253" y="380045"/>
                </a:lnTo>
                <a:lnTo>
                  <a:pt x="567577" y="346160"/>
                </a:lnTo>
                <a:lnTo>
                  <a:pt x="567577" y="315026"/>
                </a:lnTo>
                <a:lnTo>
                  <a:pt x="569415" y="279318"/>
                </a:lnTo>
                <a:lnTo>
                  <a:pt x="570334" y="248172"/>
                </a:lnTo>
                <a:lnTo>
                  <a:pt x="570334" y="220710"/>
                </a:lnTo>
                <a:lnTo>
                  <a:pt x="567577" y="196891"/>
                </a:lnTo>
                <a:lnTo>
                  <a:pt x="566658" y="192316"/>
                </a:lnTo>
                <a:lnTo>
                  <a:pt x="566658" y="187741"/>
                </a:lnTo>
                <a:lnTo>
                  <a:pt x="565752" y="184071"/>
                </a:lnTo>
                <a:lnTo>
                  <a:pt x="564833" y="179496"/>
                </a:lnTo>
                <a:lnTo>
                  <a:pt x="560250" y="158431"/>
                </a:lnTo>
                <a:lnTo>
                  <a:pt x="552911" y="139200"/>
                </a:lnTo>
                <a:lnTo>
                  <a:pt x="543734" y="120887"/>
                </a:lnTo>
                <a:lnTo>
                  <a:pt x="532732" y="104397"/>
                </a:lnTo>
                <a:lnTo>
                  <a:pt x="519905" y="89754"/>
                </a:lnTo>
                <a:lnTo>
                  <a:pt x="505227" y="76016"/>
                </a:lnTo>
                <a:lnTo>
                  <a:pt x="489642" y="64114"/>
                </a:lnTo>
                <a:lnTo>
                  <a:pt x="472220" y="53116"/>
                </a:lnTo>
                <a:lnTo>
                  <a:pt x="463962" y="48541"/>
                </a:lnTo>
                <a:lnTo>
                  <a:pt x="454798" y="43966"/>
                </a:lnTo>
                <a:lnTo>
                  <a:pt x="444715" y="38460"/>
                </a:lnTo>
                <a:lnTo>
                  <a:pt x="434631" y="32050"/>
                </a:lnTo>
                <a:lnTo>
                  <a:pt x="422710" y="26558"/>
                </a:lnTo>
                <a:lnTo>
                  <a:pt x="411708" y="21065"/>
                </a:lnTo>
                <a:lnTo>
                  <a:pt x="398868" y="15572"/>
                </a:lnTo>
                <a:lnTo>
                  <a:pt x="386947" y="10997"/>
                </a:lnTo>
                <a:lnTo>
                  <a:pt x="374106" y="6410"/>
                </a:lnTo>
                <a:lnTo>
                  <a:pt x="361266" y="3670"/>
                </a:lnTo>
                <a:lnTo>
                  <a:pt x="348439" y="917"/>
                </a:lnTo>
                <a:lnTo>
                  <a:pt x="336518" y="0"/>
                </a:lnTo>
                <a:lnTo>
                  <a:pt x="323678" y="0"/>
                </a:lnTo>
                <a:lnTo>
                  <a:pt x="312675" y="1835"/>
                </a:lnTo>
                <a:lnTo>
                  <a:pt x="300754" y="4587"/>
                </a:lnTo>
                <a:lnTo>
                  <a:pt x="290671" y="10080"/>
                </a:lnTo>
                <a:lnTo>
                  <a:pt x="285170" y="12820"/>
                </a:lnTo>
                <a:lnTo>
                  <a:pt x="276912" y="17408"/>
                </a:lnTo>
                <a:lnTo>
                  <a:pt x="265910" y="22900"/>
                </a:lnTo>
                <a:lnTo>
                  <a:pt x="253069" y="30228"/>
                </a:lnTo>
                <a:lnTo>
                  <a:pt x="221901" y="48541"/>
                </a:lnTo>
                <a:lnTo>
                  <a:pt x="187056" y="71429"/>
                </a:lnTo>
                <a:lnTo>
                  <a:pt x="149455" y="99822"/>
                </a:lnTo>
                <a:lnTo>
                  <a:pt x="113704" y="131872"/>
                </a:lnTo>
                <a:lnTo>
                  <a:pt x="82522" y="169416"/>
                </a:lnTo>
                <a:lnTo>
                  <a:pt x="57766" y="209712"/>
                </a:lnTo>
                <a:lnTo>
                  <a:pt x="35760" y="264663"/>
                </a:lnTo>
                <a:lnTo>
                  <a:pt x="17422" y="322354"/>
                </a:lnTo>
                <a:lnTo>
                  <a:pt x="5502" y="384620"/>
                </a:lnTo>
                <a:lnTo>
                  <a:pt x="0" y="448734"/>
                </a:lnTo>
                <a:lnTo>
                  <a:pt x="917" y="516493"/>
                </a:lnTo>
                <a:lnTo>
                  <a:pt x="10087" y="587018"/>
                </a:lnTo>
                <a:lnTo>
                  <a:pt x="26591" y="660269"/>
                </a:lnTo>
                <a:lnTo>
                  <a:pt x="51347" y="736286"/>
                </a:lnTo>
                <a:lnTo>
                  <a:pt x="65100" y="773829"/>
                </a:lnTo>
                <a:lnTo>
                  <a:pt x="77021" y="807715"/>
                </a:lnTo>
                <a:lnTo>
                  <a:pt x="88024" y="839765"/>
                </a:lnTo>
                <a:lnTo>
                  <a:pt x="98107" y="868146"/>
                </a:lnTo>
                <a:lnTo>
                  <a:pt x="107284" y="894704"/>
                </a:lnTo>
                <a:lnTo>
                  <a:pt x="115529" y="917605"/>
                </a:lnTo>
                <a:lnTo>
                  <a:pt x="124706" y="937753"/>
                </a:lnTo>
                <a:lnTo>
                  <a:pt x="133870" y="955150"/>
                </a:lnTo>
                <a:lnTo>
                  <a:pt x="143047" y="969802"/>
                </a:lnTo>
                <a:lnTo>
                  <a:pt x="154050" y="981707"/>
                </a:lnTo>
                <a:lnTo>
                  <a:pt x="166877" y="989950"/>
                </a:lnTo>
                <a:lnTo>
                  <a:pt x="181555" y="995444"/>
                </a:lnTo>
                <a:lnTo>
                  <a:pt x="198058" y="998191"/>
                </a:lnTo>
                <a:lnTo>
                  <a:pt x="217319" y="997275"/>
                </a:lnTo>
                <a:lnTo>
                  <a:pt x="239323" y="993613"/>
                </a:lnTo>
                <a:lnTo>
                  <a:pt x="264991" y="986286"/>
                </a:lnTo>
                <a:lnTo>
                  <a:pt x="292496" y="977128"/>
                </a:lnTo>
                <a:lnTo>
                  <a:pt x="318176" y="966139"/>
                </a:lnTo>
                <a:lnTo>
                  <a:pt x="343844" y="954234"/>
                </a:lnTo>
                <a:lnTo>
                  <a:pt x="369524" y="941410"/>
                </a:lnTo>
                <a:lnTo>
                  <a:pt x="393367" y="927672"/>
                </a:lnTo>
                <a:lnTo>
                  <a:pt x="417209" y="913030"/>
                </a:lnTo>
                <a:lnTo>
                  <a:pt x="439213" y="897457"/>
                </a:lnTo>
                <a:lnTo>
                  <a:pt x="461218" y="881884"/>
                </a:lnTo>
                <a:lnTo>
                  <a:pt x="481384" y="866324"/>
                </a:lnTo>
                <a:lnTo>
                  <a:pt x="500645" y="850751"/>
                </a:lnTo>
                <a:lnTo>
                  <a:pt x="518986" y="835190"/>
                </a:lnTo>
                <a:lnTo>
                  <a:pt x="535489" y="820535"/>
                </a:lnTo>
                <a:lnTo>
                  <a:pt x="551073" y="805880"/>
                </a:lnTo>
                <a:lnTo>
                  <a:pt x="565752" y="792142"/>
                </a:lnTo>
                <a:lnTo>
                  <a:pt x="578579" y="780239"/>
                </a:lnTo>
                <a:lnTo>
                  <a:pt x="589581" y="768336"/>
                </a:lnTo>
                <a:lnTo>
                  <a:pt x="608841" y="748188"/>
                </a:lnTo>
                <a:lnTo>
                  <a:pt x="625345" y="729876"/>
                </a:lnTo>
                <a:lnTo>
                  <a:pt x="638185" y="710645"/>
                </a:lnTo>
                <a:lnTo>
                  <a:pt x="645524" y="692320"/>
                </a:lnTo>
                <a:lnTo>
                  <a:pt x="649187" y="671267"/>
                </a:lnTo>
                <a:close/>
              </a:path>
            </a:pathLst>
          </a:custGeom>
          <a:solidFill>
            <a:srgbClr val="9EACE1"/>
          </a:solidFill>
        </p:spPr>
        <p:txBody>
          <a:bodyPr wrap="square" lIns="0" tIns="0" rIns="0" bIns="0" rtlCol="0">
            <a:noAutofit/>
          </a:bodyPr>
          <a:lstStyle/>
          <a:p>
            <a:endParaRPr/>
          </a:p>
        </p:txBody>
      </p:sp>
      <p:sp>
        <p:nvSpPr>
          <p:cNvPr id="88" name="object 88"/>
          <p:cNvSpPr/>
          <p:nvPr/>
        </p:nvSpPr>
        <p:spPr>
          <a:xfrm>
            <a:off x="6014121" y="832921"/>
            <a:ext cx="632679" cy="975300"/>
          </a:xfrm>
          <a:custGeom>
            <a:avLst/>
            <a:gdLst/>
            <a:ahLst/>
            <a:cxnLst/>
            <a:rect l="l" t="t" r="r" b="b"/>
            <a:pathLst>
              <a:path w="632679" h="975300">
                <a:moveTo>
                  <a:pt x="632679" y="653859"/>
                </a:moveTo>
                <a:lnTo>
                  <a:pt x="630854" y="630053"/>
                </a:lnTo>
                <a:lnTo>
                  <a:pt x="624433" y="602578"/>
                </a:lnTo>
                <a:lnTo>
                  <a:pt x="612512" y="570527"/>
                </a:lnTo>
                <a:lnTo>
                  <a:pt x="600591" y="539394"/>
                </a:lnTo>
                <a:lnTo>
                  <a:pt x="588670" y="505508"/>
                </a:lnTo>
                <a:lnTo>
                  <a:pt x="577668" y="469800"/>
                </a:lnTo>
                <a:lnTo>
                  <a:pt x="567584" y="433162"/>
                </a:lnTo>
                <a:lnTo>
                  <a:pt x="559326" y="395618"/>
                </a:lnTo>
                <a:lnTo>
                  <a:pt x="553825" y="359897"/>
                </a:lnTo>
                <a:lnTo>
                  <a:pt x="551081" y="326024"/>
                </a:lnTo>
                <a:lnTo>
                  <a:pt x="551987" y="294878"/>
                </a:lnTo>
                <a:lnTo>
                  <a:pt x="554744" y="258253"/>
                </a:lnTo>
                <a:lnTo>
                  <a:pt x="555663" y="227120"/>
                </a:lnTo>
                <a:lnTo>
                  <a:pt x="553825" y="199644"/>
                </a:lnTo>
                <a:lnTo>
                  <a:pt x="549243" y="175839"/>
                </a:lnTo>
                <a:lnTo>
                  <a:pt x="548324" y="171251"/>
                </a:lnTo>
                <a:lnTo>
                  <a:pt x="547405" y="167593"/>
                </a:lnTo>
                <a:lnTo>
                  <a:pt x="545580" y="163018"/>
                </a:lnTo>
                <a:lnTo>
                  <a:pt x="544661" y="159348"/>
                </a:lnTo>
                <a:lnTo>
                  <a:pt x="537322" y="139200"/>
                </a:lnTo>
                <a:lnTo>
                  <a:pt x="528158" y="119970"/>
                </a:lnTo>
                <a:lnTo>
                  <a:pt x="517156" y="100739"/>
                </a:lnTo>
                <a:lnTo>
                  <a:pt x="503396" y="84262"/>
                </a:lnTo>
                <a:lnTo>
                  <a:pt x="488718" y="68689"/>
                </a:lnTo>
                <a:lnTo>
                  <a:pt x="473134" y="55868"/>
                </a:lnTo>
                <a:lnTo>
                  <a:pt x="455712" y="45788"/>
                </a:lnTo>
                <a:lnTo>
                  <a:pt x="437370" y="39378"/>
                </a:lnTo>
                <a:lnTo>
                  <a:pt x="430963" y="34803"/>
                </a:lnTo>
                <a:lnTo>
                  <a:pt x="423624" y="30228"/>
                </a:lnTo>
                <a:lnTo>
                  <a:pt x="415366" y="25653"/>
                </a:lnTo>
                <a:lnTo>
                  <a:pt x="406202" y="21065"/>
                </a:lnTo>
                <a:lnTo>
                  <a:pt x="396118" y="16490"/>
                </a:lnTo>
                <a:lnTo>
                  <a:pt x="386023" y="11915"/>
                </a:lnTo>
                <a:lnTo>
                  <a:pt x="374114" y="8245"/>
                </a:lnTo>
                <a:lnTo>
                  <a:pt x="363099" y="5505"/>
                </a:lnTo>
                <a:lnTo>
                  <a:pt x="350272" y="2752"/>
                </a:lnTo>
                <a:lnTo>
                  <a:pt x="338351" y="917"/>
                </a:lnTo>
                <a:lnTo>
                  <a:pt x="326429" y="0"/>
                </a:lnTo>
                <a:lnTo>
                  <a:pt x="314508" y="0"/>
                </a:lnTo>
                <a:lnTo>
                  <a:pt x="302587" y="1835"/>
                </a:lnTo>
                <a:lnTo>
                  <a:pt x="290666" y="4587"/>
                </a:lnTo>
                <a:lnTo>
                  <a:pt x="279664" y="8245"/>
                </a:lnTo>
                <a:lnTo>
                  <a:pt x="268661" y="13737"/>
                </a:lnTo>
                <a:lnTo>
                  <a:pt x="263160" y="17408"/>
                </a:lnTo>
                <a:lnTo>
                  <a:pt x="253996" y="21983"/>
                </a:lnTo>
                <a:lnTo>
                  <a:pt x="243900" y="28393"/>
                </a:lnTo>
                <a:lnTo>
                  <a:pt x="231979" y="35720"/>
                </a:lnTo>
                <a:lnTo>
                  <a:pt x="218232" y="43966"/>
                </a:lnTo>
                <a:lnTo>
                  <a:pt x="202635" y="53116"/>
                </a:lnTo>
                <a:lnTo>
                  <a:pt x="187051" y="64114"/>
                </a:lnTo>
                <a:lnTo>
                  <a:pt x="154044" y="88837"/>
                </a:lnTo>
                <a:lnTo>
                  <a:pt x="121038" y="117230"/>
                </a:lnTo>
                <a:lnTo>
                  <a:pt x="90775" y="149280"/>
                </a:lnTo>
                <a:lnTo>
                  <a:pt x="65108" y="184989"/>
                </a:lnTo>
                <a:lnTo>
                  <a:pt x="33009" y="257335"/>
                </a:lnTo>
                <a:lnTo>
                  <a:pt x="16504" y="314109"/>
                </a:lnTo>
                <a:lnTo>
                  <a:pt x="5501" y="374553"/>
                </a:lnTo>
                <a:lnTo>
                  <a:pt x="0" y="437749"/>
                </a:lnTo>
                <a:lnTo>
                  <a:pt x="917" y="504591"/>
                </a:lnTo>
                <a:lnTo>
                  <a:pt x="10085" y="573280"/>
                </a:lnTo>
                <a:lnTo>
                  <a:pt x="25673" y="645626"/>
                </a:lnTo>
                <a:lnTo>
                  <a:pt x="50431" y="719795"/>
                </a:lnTo>
                <a:lnTo>
                  <a:pt x="64189" y="756434"/>
                </a:lnTo>
                <a:lnTo>
                  <a:pt x="76110" y="789402"/>
                </a:lnTo>
                <a:lnTo>
                  <a:pt x="86193" y="820535"/>
                </a:lnTo>
                <a:lnTo>
                  <a:pt x="96276" y="848928"/>
                </a:lnTo>
                <a:lnTo>
                  <a:pt x="104534" y="874569"/>
                </a:lnTo>
                <a:lnTo>
                  <a:pt x="113699" y="896539"/>
                </a:lnTo>
                <a:lnTo>
                  <a:pt x="121957" y="916687"/>
                </a:lnTo>
                <a:lnTo>
                  <a:pt x="131121" y="934095"/>
                </a:lnTo>
                <a:lnTo>
                  <a:pt x="140285" y="947827"/>
                </a:lnTo>
                <a:lnTo>
                  <a:pt x="151287" y="958816"/>
                </a:lnTo>
                <a:lnTo>
                  <a:pt x="164128" y="967057"/>
                </a:lnTo>
                <a:lnTo>
                  <a:pt x="177887" y="972552"/>
                </a:lnTo>
                <a:lnTo>
                  <a:pt x="194390" y="975300"/>
                </a:lnTo>
                <a:lnTo>
                  <a:pt x="212731" y="974383"/>
                </a:lnTo>
                <a:lnTo>
                  <a:pt x="234736" y="970721"/>
                </a:lnTo>
                <a:lnTo>
                  <a:pt x="259497" y="964311"/>
                </a:lnTo>
                <a:lnTo>
                  <a:pt x="286084" y="955153"/>
                </a:lnTo>
                <a:lnTo>
                  <a:pt x="311751" y="945079"/>
                </a:lnTo>
                <a:lnTo>
                  <a:pt x="336513" y="933178"/>
                </a:lnTo>
                <a:lnTo>
                  <a:pt x="361274" y="920357"/>
                </a:lnTo>
                <a:lnTo>
                  <a:pt x="385116" y="906619"/>
                </a:lnTo>
                <a:lnTo>
                  <a:pt x="407121" y="891964"/>
                </a:lnTo>
                <a:lnTo>
                  <a:pt x="429125" y="877309"/>
                </a:lnTo>
                <a:lnTo>
                  <a:pt x="450211" y="862666"/>
                </a:lnTo>
                <a:lnTo>
                  <a:pt x="470390" y="847093"/>
                </a:lnTo>
                <a:lnTo>
                  <a:pt x="488718" y="832438"/>
                </a:lnTo>
                <a:lnTo>
                  <a:pt x="506141" y="816878"/>
                </a:lnTo>
                <a:lnTo>
                  <a:pt x="522657" y="803140"/>
                </a:lnTo>
                <a:lnTo>
                  <a:pt x="538241" y="788484"/>
                </a:lnTo>
                <a:lnTo>
                  <a:pt x="551987" y="775664"/>
                </a:lnTo>
                <a:lnTo>
                  <a:pt x="563909" y="762844"/>
                </a:lnTo>
                <a:lnTo>
                  <a:pt x="574911" y="751846"/>
                </a:lnTo>
                <a:lnTo>
                  <a:pt x="594171" y="731711"/>
                </a:lnTo>
                <a:lnTo>
                  <a:pt x="609755" y="713385"/>
                </a:lnTo>
                <a:lnTo>
                  <a:pt x="621676" y="694155"/>
                </a:lnTo>
                <a:lnTo>
                  <a:pt x="629016" y="674924"/>
                </a:lnTo>
                <a:lnTo>
                  <a:pt x="632679" y="653859"/>
                </a:lnTo>
                <a:close/>
              </a:path>
            </a:pathLst>
          </a:custGeom>
          <a:solidFill>
            <a:srgbClr val="8499DB"/>
          </a:solidFill>
        </p:spPr>
        <p:txBody>
          <a:bodyPr wrap="square" lIns="0" tIns="0" rIns="0" bIns="0" rtlCol="0">
            <a:noAutofit/>
          </a:bodyPr>
          <a:lstStyle/>
          <a:p>
            <a:endParaRPr/>
          </a:p>
        </p:txBody>
      </p:sp>
      <p:sp>
        <p:nvSpPr>
          <p:cNvPr id="89" name="object 89"/>
          <p:cNvSpPr/>
          <p:nvPr/>
        </p:nvSpPr>
        <p:spPr>
          <a:xfrm>
            <a:off x="6022374" y="843919"/>
            <a:ext cx="616180" cy="952397"/>
          </a:xfrm>
          <a:custGeom>
            <a:avLst/>
            <a:gdLst/>
            <a:ahLst/>
            <a:cxnLst/>
            <a:rect l="l" t="t" r="r" b="b"/>
            <a:pathLst>
              <a:path w="616180" h="952397">
                <a:moveTo>
                  <a:pt x="85279" y="801292"/>
                </a:moveTo>
                <a:lnTo>
                  <a:pt x="95363" y="828768"/>
                </a:lnTo>
                <a:lnTo>
                  <a:pt x="103608" y="853491"/>
                </a:lnTo>
                <a:lnTo>
                  <a:pt x="111866" y="876391"/>
                </a:lnTo>
                <a:lnTo>
                  <a:pt x="120111" y="895622"/>
                </a:lnTo>
                <a:lnTo>
                  <a:pt x="129288" y="912099"/>
                </a:lnTo>
                <a:lnTo>
                  <a:pt x="138452" y="925840"/>
                </a:lnTo>
                <a:lnTo>
                  <a:pt x="149455" y="936829"/>
                </a:lnTo>
                <a:lnTo>
                  <a:pt x="161376" y="945070"/>
                </a:lnTo>
                <a:lnTo>
                  <a:pt x="175135" y="950565"/>
                </a:lnTo>
                <a:lnTo>
                  <a:pt x="190719" y="952397"/>
                </a:lnTo>
                <a:lnTo>
                  <a:pt x="209061" y="951480"/>
                </a:lnTo>
                <a:lnTo>
                  <a:pt x="231065" y="947818"/>
                </a:lnTo>
                <a:lnTo>
                  <a:pt x="254907" y="941408"/>
                </a:lnTo>
                <a:lnTo>
                  <a:pt x="280575" y="932250"/>
                </a:lnTo>
                <a:lnTo>
                  <a:pt x="305336" y="922180"/>
                </a:lnTo>
                <a:lnTo>
                  <a:pt x="330098" y="910277"/>
                </a:lnTo>
                <a:lnTo>
                  <a:pt x="353021" y="898361"/>
                </a:lnTo>
                <a:lnTo>
                  <a:pt x="375944" y="884624"/>
                </a:lnTo>
                <a:lnTo>
                  <a:pt x="397949" y="870899"/>
                </a:lnTo>
                <a:lnTo>
                  <a:pt x="419034" y="857161"/>
                </a:lnTo>
                <a:lnTo>
                  <a:pt x="440132" y="842505"/>
                </a:lnTo>
                <a:lnTo>
                  <a:pt x="459380" y="827850"/>
                </a:lnTo>
                <a:lnTo>
                  <a:pt x="476802" y="813195"/>
                </a:lnTo>
                <a:lnTo>
                  <a:pt x="494224" y="798552"/>
                </a:lnTo>
                <a:lnTo>
                  <a:pt x="509809" y="784814"/>
                </a:lnTo>
                <a:lnTo>
                  <a:pt x="524487" y="771076"/>
                </a:lnTo>
                <a:lnTo>
                  <a:pt x="538233" y="758256"/>
                </a:lnTo>
                <a:lnTo>
                  <a:pt x="550154" y="746353"/>
                </a:lnTo>
                <a:lnTo>
                  <a:pt x="561157" y="735355"/>
                </a:lnTo>
                <a:lnTo>
                  <a:pt x="579498" y="715207"/>
                </a:lnTo>
                <a:lnTo>
                  <a:pt x="594176" y="696895"/>
                </a:lnTo>
                <a:lnTo>
                  <a:pt x="606097" y="678582"/>
                </a:lnTo>
                <a:lnTo>
                  <a:pt x="613424" y="658434"/>
                </a:lnTo>
                <a:lnTo>
                  <a:pt x="616180" y="637368"/>
                </a:lnTo>
                <a:lnTo>
                  <a:pt x="614343" y="613563"/>
                </a:lnTo>
                <a:lnTo>
                  <a:pt x="607922" y="586087"/>
                </a:lnTo>
                <a:lnTo>
                  <a:pt x="596920" y="554037"/>
                </a:lnTo>
                <a:lnTo>
                  <a:pt x="584999" y="522903"/>
                </a:lnTo>
                <a:lnTo>
                  <a:pt x="573078" y="488100"/>
                </a:lnTo>
                <a:lnTo>
                  <a:pt x="561157" y="451474"/>
                </a:lnTo>
                <a:lnTo>
                  <a:pt x="551073" y="413918"/>
                </a:lnTo>
                <a:lnTo>
                  <a:pt x="542828" y="376375"/>
                </a:lnTo>
                <a:lnTo>
                  <a:pt x="537327" y="339749"/>
                </a:lnTo>
                <a:lnTo>
                  <a:pt x="535489" y="305864"/>
                </a:lnTo>
                <a:lnTo>
                  <a:pt x="536408" y="274731"/>
                </a:lnTo>
                <a:lnTo>
                  <a:pt x="540990" y="237187"/>
                </a:lnTo>
                <a:lnTo>
                  <a:pt x="541909" y="206041"/>
                </a:lnTo>
                <a:lnTo>
                  <a:pt x="540071" y="178566"/>
                </a:lnTo>
                <a:lnTo>
                  <a:pt x="532732" y="154760"/>
                </a:lnTo>
                <a:lnTo>
                  <a:pt x="530907" y="150185"/>
                </a:lnTo>
                <a:lnTo>
                  <a:pt x="529069" y="146515"/>
                </a:lnTo>
                <a:lnTo>
                  <a:pt x="527231" y="141940"/>
                </a:lnTo>
                <a:lnTo>
                  <a:pt x="515310" y="119957"/>
                </a:lnTo>
                <a:lnTo>
                  <a:pt x="503389" y="100727"/>
                </a:lnTo>
                <a:lnTo>
                  <a:pt x="489642" y="82414"/>
                </a:lnTo>
                <a:lnTo>
                  <a:pt x="474964" y="65936"/>
                </a:lnTo>
                <a:lnTo>
                  <a:pt x="457542" y="51281"/>
                </a:lnTo>
                <a:lnTo>
                  <a:pt x="440132" y="39378"/>
                </a:lnTo>
                <a:lnTo>
                  <a:pt x="422710" y="30215"/>
                </a:lnTo>
                <a:lnTo>
                  <a:pt x="404369" y="25640"/>
                </a:lnTo>
                <a:lnTo>
                  <a:pt x="398868" y="21970"/>
                </a:lnTo>
                <a:lnTo>
                  <a:pt x="393367" y="18312"/>
                </a:lnTo>
                <a:lnTo>
                  <a:pt x="386028" y="14655"/>
                </a:lnTo>
                <a:lnTo>
                  <a:pt x="377770" y="11902"/>
                </a:lnTo>
                <a:lnTo>
                  <a:pt x="368605" y="8245"/>
                </a:lnTo>
                <a:lnTo>
                  <a:pt x="358522" y="5492"/>
                </a:lnTo>
                <a:lnTo>
                  <a:pt x="348439" y="3657"/>
                </a:lnTo>
                <a:lnTo>
                  <a:pt x="337424" y="1835"/>
                </a:lnTo>
                <a:lnTo>
                  <a:pt x="326422" y="917"/>
                </a:lnTo>
                <a:lnTo>
                  <a:pt x="315419" y="0"/>
                </a:lnTo>
                <a:lnTo>
                  <a:pt x="303498" y="917"/>
                </a:lnTo>
                <a:lnTo>
                  <a:pt x="291590" y="1835"/>
                </a:lnTo>
                <a:lnTo>
                  <a:pt x="280575" y="4575"/>
                </a:lnTo>
                <a:lnTo>
                  <a:pt x="269573" y="7327"/>
                </a:lnTo>
                <a:lnTo>
                  <a:pt x="258570" y="11902"/>
                </a:lnTo>
                <a:lnTo>
                  <a:pt x="247568" y="18312"/>
                </a:lnTo>
                <a:lnTo>
                  <a:pt x="241148" y="21970"/>
                </a:lnTo>
                <a:lnTo>
                  <a:pt x="232903" y="27475"/>
                </a:lnTo>
                <a:lnTo>
                  <a:pt x="222820" y="33885"/>
                </a:lnTo>
                <a:lnTo>
                  <a:pt x="210899" y="40295"/>
                </a:lnTo>
                <a:lnTo>
                  <a:pt x="198058" y="48528"/>
                </a:lnTo>
                <a:lnTo>
                  <a:pt x="170553" y="67758"/>
                </a:lnTo>
                <a:lnTo>
                  <a:pt x="140290" y="91577"/>
                </a:lnTo>
                <a:lnTo>
                  <a:pt x="111866" y="117217"/>
                </a:lnTo>
                <a:lnTo>
                  <a:pt x="84360" y="147433"/>
                </a:lnTo>
                <a:lnTo>
                  <a:pt x="62356" y="180401"/>
                </a:lnTo>
                <a:lnTo>
                  <a:pt x="32092" y="250008"/>
                </a:lnTo>
                <a:lnTo>
                  <a:pt x="16504" y="305864"/>
                </a:lnTo>
                <a:lnTo>
                  <a:pt x="5501" y="364472"/>
                </a:lnTo>
                <a:lnTo>
                  <a:pt x="0" y="426751"/>
                </a:lnTo>
                <a:lnTo>
                  <a:pt x="1832" y="491770"/>
                </a:lnTo>
                <a:lnTo>
                  <a:pt x="10085" y="559529"/>
                </a:lnTo>
                <a:lnTo>
                  <a:pt x="26590" y="630041"/>
                </a:lnTo>
                <a:lnTo>
                  <a:pt x="50435" y="702387"/>
                </a:lnTo>
                <a:lnTo>
                  <a:pt x="64181" y="738108"/>
                </a:lnTo>
                <a:lnTo>
                  <a:pt x="75183" y="771076"/>
                </a:lnTo>
                <a:lnTo>
                  <a:pt x="85279" y="801292"/>
                </a:lnTo>
                <a:close/>
              </a:path>
            </a:pathLst>
          </a:custGeom>
          <a:solidFill>
            <a:srgbClr val="6C84D2"/>
          </a:solidFill>
        </p:spPr>
        <p:txBody>
          <a:bodyPr wrap="square" lIns="0" tIns="0" rIns="0" bIns="0" rtlCol="0">
            <a:noAutofit/>
          </a:bodyPr>
          <a:lstStyle/>
          <a:p>
            <a:endParaRPr/>
          </a:p>
        </p:txBody>
      </p:sp>
      <p:sp>
        <p:nvSpPr>
          <p:cNvPr id="90" name="object 90"/>
          <p:cNvSpPr/>
          <p:nvPr/>
        </p:nvSpPr>
        <p:spPr>
          <a:xfrm>
            <a:off x="6031544" y="854904"/>
            <a:ext cx="599672" cy="931337"/>
          </a:xfrm>
          <a:custGeom>
            <a:avLst/>
            <a:gdLst/>
            <a:ahLst/>
            <a:cxnLst/>
            <a:rect l="l" t="t" r="r" b="b"/>
            <a:pathLst>
              <a:path w="599672" h="931337">
                <a:moveTo>
                  <a:pt x="57769" y="178578"/>
                </a:moveTo>
                <a:lnTo>
                  <a:pt x="29340" y="245432"/>
                </a:lnTo>
                <a:lnTo>
                  <a:pt x="14670" y="299453"/>
                </a:lnTo>
                <a:lnTo>
                  <a:pt x="4584" y="357145"/>
                </a:lnTo>
                <a:lnTo>
                  <a:pt x="0" y="418506"/>
                </a:lnTo>
                <a:lnTo>
                  <a:pt x="1832" y="481690"/>
                </a:lnTo>
                <a:lnTo>
                  <a:pt x="10085" y="547626"/>
                </a:lnTo>
                <a:lnTo>
                  <a:pt x="25673" y="616316"/>
                </a:lnTo>
                <a:lnTo>
                  <a:pt x="49511" y="687745"/>
                </a:lnTo>
                <a:lnTo>
                  <a:pt x="62351" y="722548"/>
                </a:lnTo>
                <a:lnTo>
                  <a:pt x="74272" y="754599"/>
                </a:lnTo>
                <a:lnTo>
                  <a:pt x="84355" y="784814"/>
                </a:lnTo>
                <a:lnTo>
                  <a:pt x="93532" y="811372"/>
                </a:lnTo>
                <a:lnTo>
                  <a:pt x="101778" y="836095"/>
                </a:lnTo>
                <a:lnTo>
                  <a:pt x="110036" y="857161"/>
                </a:lnTo>
                <a:lnTo>
                  <a:pt x="118281" y="876391"/>
                </a:lnTo>
                <a:lnTo>
                  <a:pt x="127458" y="892882"/>
                </a:lnTo>
                <a:lnTo>
                  <a:pt x="136622" y="905702"/>
                </a:lnTo>
                <a:lnTo>
                  <a:pt x="146705" y="916686"/>
                </a:lnTo>
                <a:lnTo>
                  <a:pt x="157708" y="924927"/>
                </a:lnTo>
                <a:lnTo>
                  <a:pt x="171467" y="929506"/>
                </a:lnTo>
                <a:lnTo>
                  <a:pt x="187051" y="931337"/>
                </a:lnTo>
                <a:lnTo>
                  <a:pt x="204473" y="930422"/>
                </a:lnTo>
                <a:lnTo>
                  <a:pt x="224653" y="926759"/>
                </a:lnTo>
                <a:lnTo>
                  <a:pt x="248482" y="920348"/>
                </a:lnTo>
                <a:lnTo>
                  <a:pt x="273244" y="911195"/>
                </a:lnTo>
                <a:lnTo>
                  <a:pt x="298005" y="901114"/>
                </a:lnTo>
                <a:lnTo>
                  <a:pt x="320928" y="890129"/>
                </a:lnTo>
                <a:lnTo>
                  <a:pt x="344771" y="878226"/>
                </a:lnTo>
                <a:lnTo>
                  <a:pt x="366775" y="865406"/>
                </a:lnTo>
                <a:lnTo>
                  <a:pt x="387860" y="852586"/>
                </a:lnTo>
                <a:lnTo>
                  <a:pt x="408946" y="838848"/>
                </a:lnTo>
                <a:lnTo>
                  <a:pt x="428206" y="825110"/>
                </a:lnTo>
                <a:lnTo>
                  <a:pt x="447466" y="810455"/>
                </a:lnTo>
                <a:lnTo>
                  <a:pt x="464889" y="796717"/>
                </a:lnTo>
                <a:lnTo>
                  <a:pt x="481392" y="782979"/>
                </a:lnTo>
                <a:lnTo>
                  <a:pt x="496976" y="769241"/>
                </a:lnTo>
                <a:lnTo>
                  <a:pt x="511642" y="756421"/>
                </a:lnTo>
                <a:lnTo>
                  <a:pt x="524482" y="743601"/>
                </a:lnTo>
                <a:lnTo>
                  <a:pt x="536403" y="732616"/>
                </a:lnTo>
                <a:lnTo>
                  <a:pt x="546486" y="721630"/>
                </a:lnTo>
                <a:lnTo>
                  <a:pt x="564827" y="702400"/>
                </a:lnTo>
                <a:lnTo>
                  <a:pt x="578587" y="683170"/>
                </a:lnTo>
                <a:lnTo>
                  <a:pt x="589589" y="663939"/>
                </a:lnTo>
                <a:lnTo>
                  <a:pt x="596928" y="644696"/>
                </a:lnTo>
                <a:lnTo>
                  <a:pt x="599672" y="622726"/>
                </a:lnTo>
                <a:lnTo>
                  <a:pt x="597834" y="598907"/>
                </a:lnTo>
                <a:lnTo>
                  <a:pt x="591414" y="571445"/>
                </a:lnTo>
                <a:lnTo>
                  <a:pt x="579506" y="540299"/>
                </a:lnTo>
                <a:lnTo>
                  <a:pt x="566665" y="508248"/>
                </a:lnTo>
                <a:lnTo>
                  <a:pt x="554744" y="473457"/>
                </a:lnTo>
                <a:lnTo>
                  <a:pt x="543742" y="435901"/>
                </a:lnTo>
                <a:lnTo>
                  <a:pt x="533659" y="397441"/>
                </a:lnTo>
                <a:lnTo>
                  <a:pt x="525401" y="358980"/>
                </a:lnTo>
                <a:lnTo>
                  <a:pt x="519900" y="322354"/>
                </a:lnTo>
                <a:lnTo>
                  <a:pt x="518981" y="287551"/>
                </a:lnTo>
                <a:lnTo>
                  <a:pt x="520819" y="257335"/>
                </a:lnTo>
                <a:lnTo>
                  <a:pt x="526320" y="218874"/>
                </a:lnTo>
                <a:lnTo>
                  <a:pt x="528158" y="186824"/>
                </a:lnTo>
                <a:lnTo>
                  <a:pt x="524482" y="159348"/>
                </a:lnTo>
                <a:lnTo>
                  <a:pt x="515318" y="135530"/>
                </a:lnTo>
                <a:lnTo>
                  <a:pt x="513480" y="131872"/>
                </a:lnTo>
                <a:lnTo>
                  <a:pt x="510735" y="127297"/>
                </a:lnTo>
                <a:lnTo>
                  <a:pt x="507979" y="123627"/>
                </a:lnTo>
                <a:lnTo>
                  <a:pt x="506141" y="119970"/>
                </a:lnTo>
                <a:lnTo>
                  <a:pt x="494219" y="102562"/>
                </a:lnTo>
                <a:lnTo>
                  <a:pt x="479554" y="84249"/>
                </a:lnTo>
                <a:lnTo>
                  <a:pt x="463051" y="66854"/>
                </a:lnTo>
                <a:lnTo>
                  <a:pt x="444709" y="50363"/>
                </a:lnTo>
                <a:lnTo>
                  <a:pt x="426368" y="35720"/>
                </a:lnTo>
                <a:lnTo>
                  <a:pt x="407121" y="24722"/>
                </a:lnTo>
                <a:lnTo>
                  <a:pt x="387860" y="17395"/>
                </a:lnTo>
                <a:lnTo>
                  <a:pt x="369519" y="13737"/>
                </a:lnTo>
                <a:lnTo>
                  <a:pt x="360355" y="9162"/>
                </a:lnTo>
                <a:lnTo>
                  <a:pt x="347515" y="4575"/>
                </a:lnTo>
                <a:lnTo>
                  <a:pt x="331011" y="917"/>
                </a:lnTo>
                <a:lnTo>
                  <a:pt x="311751" y="0"/>
                </a:lnTo>
                <a:lnTo>
                  <a:pt x="290666" y="917"/>
                </a:lnTo>
                <a:lnTo>
                  <a:pt x="269580" y="4575"/>
                </a:lnTo>
                <a:lnTo>
                  <a:pt x="247576" y="11902"/>
                </a:lnTo>
                <a:lnTo>
                  <a:pt x="226478" y="23805"/>
                </a:lnTo>
                <a:lnTo>
                  <a:pt x="219151" y="28393"/>
                </a:lnTo>
                <a:lnTo>
                  <a:pt x="210893" y="33885"/>
                </a:lnTo>
                <a:lnTo>
                  <a:pt x="200810" y="40295"/>
                </a:lnTo>
                <a:lnTo>
                  <a:pt x="189808" y="47623"/>
                </a:lnTo>
                <a:lnTo>
                  <a:pt x="177887" y="55868"/>
                </a:lnTo>
                <a:lnTo>
                  <a:pt x="165966" y="65018"/>
                </a:lnTo>
                <a:lnTo>
                  <a:pt x="153125" y="74181"/>
                </a:lnTo>
                <a:lnTo>
                  <a:pt x="139379" y="85166"/>
                </a:lnTo>
                <a:lnTo>
                  <a:pt x="126539" y="96152"/>
                </a:lnTo>
                <a:lnTo>
                  <a:pt x="113699" y="108067"/>
                </a:lnTo>
                <a:lnTo>
                  <a:pt x="100859" y="120887"/>
                </a:lnTo>
                <a:lnTo>
                  <a:pt x="88937" y="134625"/>
                </a:lnTo>
                <a:lnTo>
                  <a:pt x="77016" y="148350"/>
                </a:lnTo>
                <a:lnTo>
                  <a:pt x="66933" y="163006"/>
                </a:lnTo>
                <a:lnTo>
                  <a:pt x="57769" y="178578"/>
                </a:lnTo>
                <a:close/>
              </a:path>
            </a:pathLst>
          </a:custGeom>
          <a:solidFill>
            <a:srgbClr val="536FCC"/>
          </a:solidFill>
        </p:spPr>
        <p:txBody>
          <a:bodyPr wrap="square" lIns="0" tIns="0" rIns="0" bIns="0" rtlCol="0">
            <a:noAutofit/>
          </a:bodyPr>
          <a:lstStyle/>
          <a:p>
            <a:endParaRPr/>
          </a:p>
        </p:txBody>
      </p:sp>
      <p:sp>
        <p:nvSpPr>
          <p:cNvPr id="91" name="object 91"/>
          <p:cNvSpPr/>
          <p:nvPr/>
        </p:nvSpPr>
        <p:spPr>
          <a:xfrm>
            <a:off x="6039795" y="863150"/>
            <a:ext cx="583162" cy="913934"/>
          </a:xfrm>
          <a:custGeom>
            <a:avLst/>
            <a:gdLst/>
            <a:ahLst/>
            <a:cxnLst/>
            <a:rect l="l" t="t" r="r" b="b"/>
            <a:pathLst>
              <a:path w="583162" h="913934">
                <a:moveTo>
                  <a:pt x="0" y="412096"/>
                </a:moveTo>
                <a:lnTo>
                  <a:pt x="1834" y="474362"/>
                </a:lnTo>
                <a:lnTo>
                  <a:pt x="10087" y="539381"/>
                </a:lnTo>
                <a:lnTo>
                  <a:pt x="25673" y="606235"/>
                </a:lnTo>
                <a:lnTo>
                  <a:pt x="49517" y="675829"/>
                </a:lnTo>
                <a:lnTo>
                  <a:pt x="62357" y="709715"/>
                </a:lnTo>
                <a:lnTo>
                  <a:pt x="73359" y="740861"/>
                </a:lnTo>
                <a:lnTo>
                  <a:pt x="83443" y="770159"/>
                </a:lnTo>
                <a:lnTo>
                  <a:pt x="92607" y="796717"/>
                </a:lnTo>
                <a:lnTo>
                  <a:pt x="100865" y="820522"/>
                </a:lnTo>
                <a:lnTo>
                  <a:pt x="109110" y="841588"/>
                </a:lnTo>
                <a:lnTo>
                  <a:pt x="117368" y="859901"/>
                </a:lnTo>
                <a:lnTo>
                  <a:pt x="125614" y="875474"/>
                </a:lnTo>
                <a:lnTo>
                  <a:pt x="134791" y="889211"/>
                </a:lnTo>
                <a:lnTo>
                  <a:pt x="144874" y="899279"/>
                </a:lnTo>
                <a:lnTo>
                  <a:pt x="155876" y="907524"/>
                </a:lnTo>
                <a:lnTo>
                  <a:pt x="168716" y="912103"/>
                </a:lnTo>
                <a:lnTo>
                  <a:pt x="184300" y="913934"/>
                </a:lnTo>
                <a:lnTo>
                  <a:pt x="200804" y="913019"/>
                </a:lnTo>
                <a:lnTo>
                  <a:pt x="220983" y="909356"/>
                </a:lnTo>
                <a:lnTo>
                  <a:pt x="243906" y="902949"/>
                </a:lnTo>
                <a:lnTo>
                  <a:pt x="267749" y="894704"/>
                </a:lnTo>
                <a:lnTo>
                  <a:pt x="291578" y="884636"/>
                </a:lnTo>
                <a:lnTo>
                  <a:pt x="314502" y="873638"/>
                </a:lnTo>
                <a:lnTo>
                  <a:pt x="336519" y="862653"/>
                </a:lnTo>
                <a:lnTo>
                  <a:pt x="358523" y="849833"/>
                </a:lnTo>
                <a:lnTo>
                  <a:pt x="378690" y="837013"/>
                </a:lnTo>
                <a:lnTo>
                  <a:pt x="398869" y="824193"/>
                </a:lnTo>
                <a:lnTo>
                  <a:pt x="418117" y="810455"/>
                </a:lnTo>
                <a:lnTo>
                  <a:pt x="436458" y="796717"/>
                </a:lnTo>
                <a:lnTo>
                  <a:pt x="453880" y="783897"/>
                </a:lnTo>
                <a:lnTo>
                  <a:pt x="469464" y="770159"/>
                </a:lnTo>
                <a:lnTo>
                  <a:pt x="485062" y="757339"/>
                </a:lnTo>
                <a:lnTo>
                  <a:pt x="498808" y="744518"/>
                </a:lnTo>
                <a:lnTo>
                  <a:pt x="511648" y="732616"/>
                </a:lnTo>
                <a:lnTo>
                  <a:pt x="522650" y="720713"/>
                </a:lnTo>
                <a:lnTo>
                  <a:pt x="532733" y="710632"/>
                </a:lnTo>
                <a:lnTo>
                  <a:pt x="550156" y="690484"/>
                </a:lnTo>
                <a:lnTo>
                  <a:pt x="563915" y="672172"/>
                </a:lnTo>
                <a:lnTo>
                  <a:pt x="573998" y="652941"/>
                </a:lnTo>
                <a:lnTo>
                  <a:pt x="581337" y="632793"/>
                </a:lnTo>
                <a:lnTo>
                  <a:pt x="583162" y="611728"/>
                </a:lnTo>
                <a:lnTo>
                  <a:pt x="581337" y="587922"/>
                </a:lnTo>
                <a:lnTo>
                  <a:pt x="574917" y="560447"/>
                </a:lnTo>
                <a:lnTo>
                  <a:pt x="563915" y="530231"/>
                </a:lnTo>
                <a:lnTo>
                  <a:pt x="551075" y="498180"/>
                </a:lnTo>
                <a:lnTo>
                  <a:pt x="538235" y="461542"/>
                </a:lnTo>
                <a:lnTo>
                  <a:pt x="527232" y="423081"/>
                </a:lnTo>
                <a:lnTo>
                  <a:pt x="517149" y="383703"/>
                </a:lnTo>
                <a:lnTo>
                  <a:pt x="508891" y="344324"/>
                </a:lnTo>
                <a:lnTo>
                  <a:pt x="503390" y="306781"/>
                </a:lnTo>
                <a:lnTo>
                  <a:pt x="502484" y="272895"/>
                </a:lnTo>
                <a:lnTo>
                  <a:pt x="505228" y="242680"/>
                </a:lnTo>
                <a:lnTo>
                  <a:pt x="512567" y="203301"/>
                </a:lnTo>
                <a:lnTo>
                  <a:pt x="514405" y="171251"/>
                </a:lnTo>
                <a:lnTo>
                  <a:pt x="509810" y="143775"/>
                </a:lnTo>
                <a:lnTo>
                  <a:pt x="497889" y="119052"/>
                </a:lnTo>
                <a:lnTo>
                  <a:pt x="496064" y="115382"/>
                </a:lnTo>
                <a:lnTo>
                  <a:pt x="493307" y="111724"/>
                </a:lnTo>
                <a:lnTo>
                  <a:pt x="490563" y="108054"/>
                </a:lnTo>
                <a:lnTo>
                  <a:pt x="486887" y="104397"/>
                </a:lnTo>
                <a:lnTo>
                  <a:pt x="479560" y="96152"/>
                </a:lnTo>
                <a:lnTo>
                  <a:pt x="472221" y="87906"/>
                </a:lnTo>
                <a:lnTo>
                  <a:pt x="463963" y="79674"/>
                </a:lnTo>
                <a:lnTo>
                  <a:pt x="455718" y="70511"/>
                </a:lnTo>
                <a:lnTo>
                  <a:pt x="445635" y="62266"/>
                </a:lnTo>
                <a:lnTo>
                  <a:pt x="436458" y="53116"/>
                </a:lnTo>
                <a:lnTo>
                  <a:pt x="426375" y="44870"/>
                </a:lnTo>
                <a:lnTo>
                  <a:pt x="416291" y="37543"/>
                </a:lnTo>
                <a:lnTo>
                  <a:pt x="406195" y="30215"/>
                </a:lnTo>
                <a:lnTo>
                  <a:pt x="395193" y="23805"/>
                </a:lnTo>
                <a:lnTo>
                  <a:pt x="385110" y="18312"/>
                </a:lnTo>
                <a:lnTo>
                  <a:pt x="375027" y="12820"/>
                </a:lnTo>
                <a:lnTo>
                  <a:pt x="364943" y="9150"/>
                </a:lnTo>
                <a:lnTo>
                  <a:pt x="354847" y="6410"/>
                </a:lnTo>
                <a:lnTo>
                  <a:pt x="345683" y="5492"/>
                </a:lnTo>
                <a:lnTo>
                  <a:pt x="336519" y="5492"/>
                </a:lnTo>
                <a:lnTo>
                  <a:pt x="330099" y="1835"/>
                </a:lnTo>
                <a:lnTo>
                  <a:pt x="319097" y="0"/>
                </a:lnTo>
                <a:lnTo>
                  <a:pt x="304419" y="0"/>
                </a:lnTo>
                <a:lnTo>
                  <a:pt x="286996" y="917"/>
                </a:lnTo>
                <a:lnTo>
                  <a:pt x="267749" y="4575"/>
                </a:lnTo>
                <a:lnTo>
                  <a:pt x="247570" y="10985"/>
                </a:lnTo>
                <a:lnTo>
                  <a:pt x="226484" y="20147"/>
                </a:lnTo>
                <a:lnTo>
                  <a:pt x="205399" y="32050"/>
                </a:lnTo>
                <a:lnTo>
                  <a:pt x="198060" y="37543"/>
                </a:lnTo>
                <a:lnTo>
                  <a:pt x="188883" y="43035"/>
                </a:lnTo>
                <a:lnTo>
                  <a:pt x="179718" y="50363"/>
                </a:lnTo>
                <a:lnTo>
                  <a:pt x="169635" y="57691"/>
                </a:lnTo>
                <a:lnTo>
                  <a:pt x="158633" y="65936"/>
                </a:lnTo>
                <a:lnTo>
                  <a:pt x="147631" y="74181"/>
                </a:lnTo>
                <a:lnTo>
                  <a:pt x="136629" y="83331"/>
                </a:lnTo>
                <a:lnTo>
                  <a:pt x="124707" y="93412"/>
                </a:lnTo>
                <a:lnTo>
                  <a:pt x="113705" y="104397"/>
                </a:lnTo>
                <a:lnTo>
                  <a:pt x="102690" y="115382"/>
                </a:lnTo>
                <a:lnTo>
                  <a:pt x="91688" y="127285"/>
                </a:lnTo>
                <a:lnTo>
                  <a:pt x="81605" y="139200"/>
                </a:lnTo>
                <a:lnTo>
                  <a:pt x="71521" y="152020"/>
                </a:lnTo>
                <a:lnTo>
                  <a:pt x="62357" y="165758"/>
                </a:lnTo>
                <a:lnTo>
                  <a:pt x="55018" y="178578"/>
                </a:lnTo>
                <a:lnTo>
                  <a:pt x="47679" y="193221"/>
                </a:lnTo>
                <a:lnTo>
                  <a:pt x="28419" y="243597"/>
                </a:lnTo>
                <a:lnTo>
                  <a:pt x="13754" y="296701"/>
                </a:lnTo>
                <a:lnTo>
                  <a:pt x="3668" y="353487"/>
                </a:lnTo>
                <a:lnTo>
                  <a:pt x="0" y="412096"/>
                </a:lnTo>
                <a:close/>
              </a:path>
            </a:pathLst>
          </a:custGeom>
          <a:solidFill>
            <a:srgbClr val="3958C4"/>
          </a:solidFill>
        </p:spPr>
        <p:txBody>
          <a:bodyPr wrap="square" lIns="0" tIns="0" rIns="0" bIns="0" rtlCol="0">
            <a:noAutofit/>
          </a:bodyPr>
          <a:lstStyle/>
          <a:p>
            <a:endParaRPr/>
          </a:p>
        </p:txBody>
      </p:sp>
      <p:sp>
        <p:nvSpPr>
          <p:cNvPr id="92" name="object 92"/>
          <p:cNvSpPr/>
          <p:nvPr/>
        </p:nvSpPr>
        <p:spPr>
          <a:xfrm>
            <a:off x="6048048" y="869560"/>
            <a:ext cx="566664" cy="901114"/>
          </a:xfrm>
          <a:custGeom>
            <a:avLst/>
            <a:gdLst/>
            <a:ahLst/>
            <a:cxnLst/>
            <a:rect l="l" t="t" r="r" b="b"/>
            <a:pathLst>
              <a:path w="566664" h="901114">
                <a:moveTo>
                  <a:pt x="302586" y="917"/>
                </a:moveTo>
                <a:lnTo>
                  <a:pt x="298004" y="0"/>
                </a:lnTo>
                <a:lnTo>
                  <a:pt x="288827" y="917"/>
                </a:lnTo>
                <a:lnTo>
                  <a:pt x="276918" y="3657"/>
                </a:lnTo>
                <a:lnTo>
                  <a:pt x="261321" y="7327"/>
                </a:lnTo>
                <a:lnTo>
                  <a:pt x="243899" y="13737"/>
                </a:lnTo>
                <a:lnTo>
                  <a:pt x="224651" y="22887"/>
                </a:lnTo>
                <a:lnTo>
                  <a:pt x="204472" y="33885"/>
                </a:lnTo>
                <a:lnTo>
                  <a:pt x="184306" y="46706"/>
                </a:lnTo>
                <a:lnTo>
                  <a:pt x="167802" y="59526"/>
                </a:lnTo>
                <a:lnTo>
                  <a:pt x="148542" y="73264"/>
                </a:lnTo>
                <a:lnTo>
                  <a:pt x="129282" y="89741"/>
                </a:lnTo>
                <a:lnTo>
                  <a:pt x="110034" y="108054"/>
                </a:lnTo>
                <a:lnTo>
                  <a:pt x="90774" y="128202"/>
                </a:lnTo>
                <a:lnTo>
                  <a:pt x="73352" y="149268"/>
                </a:lnTo>
                <a:lnTo>
                  <a:pt x="58686" y="172168"/>
                </a:lnTo>
                <a:lnTo>
                  <a:pt x="45846" y="196891"/>
                </a:lnTo>
                <a:lnTo>
                  <a:pt x="27505" y="246337"/>
                </a:lnTo>
                <a:lnTo>
                  <a:pt x="13754" y="298536"/>
                </a:lnTo>
                <a:lnTo>
                  <a:pt x="4584" y="354405"/>
                </a:lnTo>
                <a:lnTo>
                  <a:pt x="0" y="412096"/>
                </a:lnTo>
                <a:lnTo>
                  <a:pt x="1834" y="472540"/>
                </a:lnTo>
                <a:lnTo>
                  <a:pt x="11003" y="536641"/>
                </a:lnTo>
                <a:lnTo>
                  <a:pt x="26586" y="601660"/>
                </a:lnTo>
                <a:lnTo>
                  <a:pt x="49509" y="669419"/>
                </a:lnTo>
                <a:lnTo>
                  <a:pt x="62350" y="702387"/>
                </a:lnTo>
                <a:lnTo>
                  <a:pt x="73352" y="733533"/>
                </a:lnTo>
                <a:lnTo>
                  <a:pt x="83435" y="761914"/>
                </a:lnTo>
                <a:lnTo>
                  <a:pt x="91693" y="787554"/>
                </a:lnTo>
                <a:lnTo>
                  <a:pt x="99951" y="810455"/>
                </a:lnTo>
                <a:lnTo>
                  <a:pt x="108196" y="831520"/>
                </a:lnTo>
                <a:lnTo>
                  <a:pt x="115535" y="848916"/>
                </a:lnTo>
                <a:lnTo>
                  <a:pt x="123781" y="864488"/>
                </a:lnTo>
                <a:lnTo>
                  <a:pt x="132958" y="877309"/>
                </a:lnTo>
                <a:lnTo>
                  <a:pt x="142122" y="887376"/>
                </a:lnTo>
                <a:lnTo>
                  <a:pt x="153124" y="894704"/>
                </a:lnTo>
                <a:lnTo>
                  <a:pt x="165964" y="899283"/>
                </a:lnTo>
                <a:lnTo>
                  <a:pt x="180630" y="901114"/>
                </a:lnTo>
                <a:lnTo>
                  <a:pt x="197146" y="900199"/>
                </a:lnTo>
                <a:lnTo>
                  <a:pt x="216393" y="896539"/>
                </a:lnTo>
                <a:lnTo>
                  <a:pt x="238398" y="890129"/>
                </a:lnTo>
                <a:lnTo>
                  <a:pt x="261321" y="881884"/>
                </a:lnTo>
                <a:lnTo>
                  <a:pt x="284244" y="871816"/>
                </a:lnTo>
                <a:lnTo>
                  <a:pt x="307168" y="861736"/>
                </a:lnTo>
                <a:lnTo>
                  <a:pt x="328266" y="849833"/>
                </a:lnTo>
                <a:lnTo>
                  <a:pt x="349351" y="838848"/>
                </a:lnTo>
                <a:lnTo>
                  <a:pt x="369518" y="826028"/>
                </a:lnTo>
                <a:lnTo>
                  <a:pt x="389697" y="813195"/>
                </a:lnTo>
                <a:lnTo>
                  <a:pt x="408038" y="800374"/>
                </a:lnTo>
                <a:lnTo>
                  <a:pt x="425461" y="787554"/>
                </a:lnTo>
                <a:lnTo>
                  <a:pt x="441964" y="774734"/>
                </a:lnTo>
                <a:lnTo>
                  <a:pt x="458467" y="761914"/>
                </a:lnTo>
                <a:lnTo>
                  <a:pt x="473133" y="749093"/>
                </a:lnTo>
                <a:lnTo>
                  <a:pt x="485973" y="737191"/>
                </a:lnTo>
                <a:lnTo>
                  <a:pt x="498813" y="725288"/>
                </a:lnTo>
                <a:lnTo>
                  <a:pt x="508896" y="714303"/>
                </a:lnTo>
                <a:lnTo>
                  <a:pt x="518979" y="704222"/>
                </a:lnTo>
                <a:lnTo>
                  <a:pt x="535483" y="684992"/>
                </a:lnTo>
                <a:lnTo>
                  <a:pt x="549242" y="665762"/>
                </a:lnTo>
                <a:lnTo>
                  <a:pt x="558406" y="646531"/>
                </a:lnTo>
                <a:lnTo>
                  <a:pt x="564826" y="626383"/>
                </a:lnTo>
                <a:lnTo>
                  <a:pt x="566664" y="605318"/>
                </a:lnTo>
                <a:lnTo>
                  <a:pt x="564826" y="581512"/>
                </a:lnTo>
                <a:lnTo>
                  <a:pt x="558406" y="554954"/>
                </a:lnTo>
                <a:lnTo>
                  <a:pt x="547404" y="524739"/>
                </a:lnTo>
                <a:lnTo>
                  <a:pt x="534577" y="491770"/>
                </a:lnTo>
                <a:lnTo>
                  <a:pt x="521736" y="454214"/>
                </a:lnTo>
                <a:lnTo>
                  <a:pt x="509815" y="414836"/>
                </a:lnTo>
                <a:lnTo>
                  <a:pt x="499732" y="374553"/>
                </a:lnTo>
                <a:lnTo>
                  <a:pt x="492393" y="335174"/>
                </a:lnTo>
                <a:lnTo>
                  <a:pt x="487811" y="297618"/>
                </a:lnTo>
                <a:lnTo>
                  <a:pt x="486892" y="262828"/>
                </a:lnTo>
                <a:lnTo>
                  <a:pt x="490555" y="232599"/>
                </a:lnTo>
                <a:lnTo>
                  <a:pt x="498813" y="192304"/>
                </a:lnTo>
                <a:lnTo>
                  <a:pt x="500638" y="159348"/>
                </a:lnTo>
                <a:lnTo>
                  <a:pt x="495137" y="132790"/>
                </a:lnTo>
                <a:lnTo>
                  <a:pt x="481391" y="108054"/>
                </a:lnTo>
                <a:lnTo>
                  <a:pt x="478634" y="104397"/>
                </a:lnTo>
                <a:lnTo>
                  <a:pt x="474971" y="100727"/>
                </a:lnTo>
                <a:lnTo>
                  <a:pt x="471307" y="97987"/>
                </a:lnTo>
                <a:lnTo>
                  <a:pt x="467632" y="94316"/>
                </a:lnTo>
                <a:lnTo>
                  <a:pt x="459386" y="87001"/>
                </a:lnTo>
                <a:lnTo>
                  <a:pt x="451128" y="78756"/>
                </a:lnTo>
                <a:lnTo>
                  <a:pt x="441045" y="70511"/>
                </a:lnTo>
                <a:lnTo>
                  <a:pt x="430962" y="61361"/>
                </a:lnTo>
                <a:lnTo>
                  <a:pt x="420866" y="53116"/>
                </a:lnTo>
                <a:lnTo>
                  <a:pt x="409864" y="44870"/>
                </a:lnTo>
                <a:lnTo>
                  <a:pt x="398861" y="36625"/>
                </a:lnTo>
                <a:lnTo>
                  <a:pt x="386940" y="29298"/>
                </a:lnTo>
                <a:lnTo>
                  <a:pt x="375938" y="21983"/>
                </a:lnTo>
                <a:lnTo>
                  <a:pt x="364017" y="15572"/>
                </a:lnTo>
                <a:lnTo>
                  <a:pt x="353015" y="10067"/>
                </a:lnTo>
                <a:lnTo>
                  <a:pt x="342012" y="5492"/>
                </a:lnTo>
                <a:lnTo>
                  <a:pt x="331010" y="2739"/>
                </a:lnTo>
                <a:lnTo>
                  <a:pt x="320927" y="0"/>
                </a:lnTo>
                <a:lnTo>
                  <a:pt x="311750" y="0"/>
                </a:lnTo>
                <a:lnTo>
                  <a:pt x="302586" y="917"/>
                </a:lnTo>
                <a:close/>
              </a:path>
            </a:pathLst>
          </a:custGeom>
          <a:solidFill>
            <a:srgbClr val="2044BB"/>
          </a:solidFill>
        </p:spPr>
        <p:txBody>
          <a:bodyPr wrap="square" lIns="0" tIns="0" rIns="0" bIns="0" rtlCol="0">
            <a:noAutofit/>
          </a:bodyPr>
          <a:lstStyle/>
          <a:p>
            <a:endParaRPr/>
          </a:p>
        </p:txBody>
      </p:sp>
      <p:sp>
        <p:nvSpPr>
          <p:cNvPr id="93" name="object 93"/>
          <p:cNvSpPr/>
          <p:nvPr/>
        </p:nvSpPr>
        <p:spPr>
          <a:xfrm>
            <a:off x="6057218" y="872300"/>
            <a:ext cx="549237" cy="893799"/>
          </a:xfrm>
          <a:custGeom>
            <a:avLst/>
            <a:gdLst/>
            <a:ahLst/>
            <a:cxnLst/>
            <a:rect l="l" t="t" r="r" b="b"/>
            <a:pathLst>
              <a:path w="549237" h="893799">
                <a:moveTo>
                  <a:pt x="491469" y="412096"/>
                </a:moveTo>
                <a:lnTo>
                  <a:pt x="481386" y="370895"/>
                </a:lnTo>
                <a:lnTo>
                  <a:pt x="474059" y="330599"/>
                </a:lnTo>
                <a:lnTo>
                  <a:pt x="469464" y="292139"/>
                </a:lnTo>
                <a:lnTo>
                  <a:pt x="469464" y="257335"/>
                </a:lnTo>
                <a:lnTo>
                  <a:pt x="474059" y="228037"/>
                </a:lnTo>
                <a:lnTo>
                  <a:pt x="480467" y="203301"/>
                </a:lnTo>
                <a:lnTo>
                  <a:pt x="485062" y="181331"/>
                </a:lnTo>
                <a:lnTo>
                  <a:pt x="486887" y="163018"/>
                </a:lnTo>
                <a:lnTo>
                  <a:pt x="485968" y="145610"/>
                </a:lnTo>
                <a:lnTo>
                  <a:pt x="481386" y="130050"/>
                </a:lnTo>
                <a:lnTo>
                  <a:pt x="474059" y="116312"/>
                </a:lnTo>
                <a:lnTo>
                  <a:pt x="463044" y="102574"/>
                </a:lnTo>
                <a:lnTo>
                  <a:pt x="447460" y="88837"/>
                </a:lnTo>
                <a:lnTo>
                  <a:pt x="438296" y="81509"/>
                </a:lnTo>
                <a:lnTo>
                  <a:pt x="428213" y="74181"/>
                </a:lnTo>
                <a:lnTo>
                  <a:pt x="417198" y="65936"/>
                </a:lnTo>
                <a:lnTo>
                  <a:pt x="406195" y="57703"/>
                </a:lnTo>
                <a:lnTo>
                  <a:pt x="394274" y="49458"/>
                </a:lnTo>
                <a:lnTo>
                  <a:pt x="381447" y="41213"/>
                </a:lnTo>
                <a:lnTo>
                  <a:pt x="369526" y="32968"/>
                </a:lnTo>
                <a:lnTo>
                  <a:pt x="356685" y="25653"/>
                </a:lnTo>
                <a:lnTo>
                  <a:pt x="344764" y="19243"/>
                </a:lnTo>
                <a:lnTo>
                  <a:pt x="331924" y="12833"/>
                </a:lnTo>
                <a:lnTo>
                  <a:pt x="320003" y="8245"/>
                </a:lnTo>
                <a:lnTo>
                  <a:pt x="308094" y="3670"/>
                </a:lnTo>
                <a:lnTo>
                  <a:pt x="297079" y="1835"/>
                </a:lnTo>
                <a:lnTo>
                  <a:pt x="286077" y="0"/>
                </a:lnTo>
                <a:lnTo>
                  <a:pt x="276913" y="917"/>
                </a:lnTo>
                <a:lnTo>
                  <a:pt x="267749" y="2752"/>
                </a:lnTo>
                <a:lnTo>
                  <a:pt x="265911" y="3670"/>
                </a:lnTo>
                <a:lnTo>
                  <a:pt x="260410" y="6410"/>
                </a:lnTo>
                <a:lnTo>
                  <a:pt x="251233" y="10997"/>
                </a:lnTo>
                <a:lnTo>
                  <a:pt x="240231" y="17408"/>
                </a:lnTo>
                <a:lnTo>
                  <a:pt x="225565" y="24735"/>
                </a:lnTo>
                <a:lnTo>
                  <a:pt x="192559" y="44883"/>
                </a:lnTo>
                <a:lnTo>
                  <a:pt x="155876" y="71441"/>
                </a:lnTo>
                <a:lnTo>
                  <a:pt x="136616" y="87001"/>
                </a:lnTo>
                <a:lnTo>
                  <a:pt x="117368" y="103492"/>
                </a:lnTo>
                <a:lnTo>
                  <a:pt x="99027" y="121805"/>
                </a:lnTo>
                <a:lnTo>
                  <a:pt x="82524" y="141035"/>
                </a:lnTo>
                <a:lnTo>
                  <a:pt x="66939" y="161183"/>
                </a:lnTo>
                <a:lnTo>
                  <a:pt x="53180" y="183154"/>
                </a:lnTo>
                <a:lnTo>
                  <a:pt x="42178" y="206054"/>
                </a:lnTo>
                <a:lnTo>
                  <a:pt x="24756" y="254595"/>
                </a:lnTo>
                <a:lnTo>
                  <a:pt x="11916" y="305876"/>
                </a:lnTo>
                <a:lnTo>
                  <a:pt x="2750" y="359897"/>
                </a:lnTo>
                <a:lnTo>
                  <a:pt x="0" y="416684"/>
                </a:lnTo>
                <a:lnTo>
                  <a:pt x="1834" y="476210"/>
                </a:lnTo>
                <a:lnTo>
                  <a:pt x="10997" y="537559"/>
                </a:lnTo>
                <a:lnTo>
                  <a:pt x="25675" y="601660"/>
                </a:lnTo>
                <a:lnTo>
                  <a:pt x="48598" y="667597"/>
                </a:lnTo>
                <a:lnTo>
                  <a:pt x="60519" y="699647"/>
                </a:lnTo>
                <a:lnTo>
                  <a:pt x="71521" y="729876"/>
                </a:lnTo>
                <a:lnTo>
                  <a:pt x="81605" y="757351"/>
                </a:lnTo>
                <a:lnTo>
                  <a:pt x="89863" y="782992"/>
                </a:lnTo>
                <a:lnTo>
                  <a:pt x="98108" y="804962"/>
                </a:lnTo>
                <a:lnTo>
                  <a:pt x="105447" y="825110"/>
                </a:lnTo>
                <a:lnTo>
                  <a:pt x="113705" y="843423"/>
                </a:lnTo>
                <a:lnTo>
                  <a:pt x="121950" y="858078"/>
                </a:lnTo>
                <a:lnTo>
                  <a:pt x="130208" y="870899"/>
                </a:lnTo>
                <a:lnTo>
                  <a:pt x="139373" y="880979"/>
                </a:lnTo>
                <a:lnTo>
                  <a:pt x="150375" y="888307"/>
                </a:lnTo>
                <a:lnTo>
                  <a:pt x="162296" y="892882"/>
                </a:lnTo>
                <a:lnTo>
                  <a:pt x="176961" y="893799"/>
                </a:lnTo>
                <a:lnTo>
                  <a:pt x="192559" y="892882"/>
                </a:lnTo>
                <a:lnTo>
                  <a:pt x="211806" y="889211"/>
                </a:lnTo>
                <a:lnTo>
                  <a:pt x="232904" y="882801"/>
                </a:lnTo>
                <a:lnTo>
                  <a:pt x="255828" y="874569"/>
                </a:lnTo>
                <a:lnTo>
                  <a:pt x="277832" y="865406"/>
                </a:lnTo>
                <a:lnTo>
                  <a:pt x="298917" y="855338"/>
                </a:lnTo>
                <a:lnTo>
                  <a:pt x="320003" y="844340"/>
                </a:lnTo>
                <a:lnTo>
                  <a:pt x="340182" y="832438"/>
                </a:lnTo>
                <a:lnTo>
                  <a:pt x="359442" y="821453"/>
                </a:lnTo>
                <a:lnTo>
                  <a:pt x="378690" y="808632"/>
                </a:lnTo>
                <a:lnTo>
                  <a:pt x="397031" y="796730"/>
                </a:lnTo>
                <a:lnTo>
                  <a:pt x="413534" y="783909"/>
                </a:lnTo>
                <a:lnTo>
                  <a:pt x="430038" y="771076"/>
                </a:lnTo>
                <a:lnTo>
                  <a:pt x="445622" y="759174"/>
                </a:lnTo>
                <a:lnTo>
                  <a:pt x="459381" y="747271"/>
                </a:lnTo>
                <a:lnTo>
                  <a:pt x="472221" y="735368"/>
                </a:lnTo>
                <a:lnTo>
                  <a:pt x="484143" y="724383"/>
                </a:lnTo>
                <a:lnTo>
                  <a:pt x="495145" y="713385"/>
                </a:lnTo>
                <a:lnTo>
                  <a:pt x="504309" y="703318"/>
                </a:lnTo>
                <a:lnTo>
                  <a:pt x="519906" y="684087"/>
                </a:lnTo>
                <a:lnTo>
                  <a:pt x="532733" y="665774"/>
                </a:lnTo>
                <a:lnTo>
                  <a:pt x="541910" y="646544"/>
                </a:lnTo>
                <a:lnTo>
                  <a:pt x="547412" y="625478"/>
                </a:lnTo>
                <a:lnTo>
                  <a:pt x="549237" y="604413"/>
                </a:lnTo>
                <a:lnTo>
                  <a:pt x="547412" y="580607"/>
                </a:lnTo>
                <a:lnTo>
                  <a:pt x="540992" y="554049"/>
                </a:lnTo>
                <a:lnTo>
                  <a:pt x="529989" y="523821"/>
                </a:lnTo>
                <a:lnTo>
                  <a:pt x="517149" y="489948"/>
                </a:lnTo>
                <a:lnTo>
                  <a:pt x="503390" y="452392"/>
                </a:lnTo>
                <a:lnTo>
                  <a:pt x="491469" y="412096"/>
                </a:lnTo>
                <a:close/>
              </a:path>
            </a:pathLst>
          </a:custGeom>
          <a:solidFill>
            <a:srgbClr val="092FB5"/>
          </a:solidFill>
        </p:spPr>
        <p:txBody>
          <a:bodyPr wrap="square" lIns="0" tIns="0" rIns="0" bIns="0" rtlCol="0">
            <a:noAutofit/>
          </a:bodyPr>
          <a:lstStyle/>
          <a:p>
            <a:endParaRPr/>
          </a:p>
        </p:txBody>
      </p:sp>
      <p:sp>
        <p:nvSpPr>
          <p:cNvPr id="94" name="object 94"/>
          <p:cNvSpPr/>
          <p:nvPr/>
        </p:nvSpPr>
        <p:spPr>
          <a:xfrm>
            <a:off x="6235099" y="38957"/>
            <a:ext cx="596008" cy="517398"/>
          </a:xfrm>
          <a:custGeom>
            <a:avLst/>
            <a:gdLst/>
            <a:ahLst/>
            <a:cxnLst/>
            <a:rect l="l" t="t" r="r" b="b"/>
            <a:pathLst>
              <a:path w="596008" h="517398">
                <a:moveTo>
                  <a:pt x="1837" y="318722"/>
                </a:moveTo>
                <a:lnTo>
                  <a:pt x="3675" y="345229"/>
                </a:lnTo>
                <a:lnTo>
                  <a:pt x="6420" y="371864"/>
                </a:lnTo>
                <a:lnTo>
                  <a:pt x="10095" y="397479"/>
                </a:lnTo>
                <a:lnTo>
                  <a:pt x="15597" y="421310"/>
                </a:lnTo>
                <a:lnTo>
                  <a:pt x="23842" y="444121"/>
                </a:lnTo>
                <a:lnTo>
                  <a:pt x="36682" y="464256"/>
                </a:lnTo>
                <a:lnTo>
                  <a:pt x="53185" y="481715"/>
                </a:lnTo>
                <a:lnTo>
                  <a:pt x="75190" y="495479"/>
                </a:lnTo>
                <a:lnTo>
                  <a:pt x="99951" y="506438"/>
                </a:lnTo>
                <a:lnTo>
                  <a:pt x="124700" y="513702"/>
                </a:lnTo>
                <a:lnTo>
                  <a:pt x="146717" y="517398"/>
                </a:lnTo>
                <a:lnTo>
                  <a:pt x="165964" y="515614"/>
                </a:lnTo>
                <a:lnTo>
                  <a:pt x="181561" y="509115"/>
                </a:lnTo>
                <a:lnTo>
                  <a:pt x="193470" y="496371"/>
                </a:lnTo>
                <a:lnTo>
                  <a:pt x="200809" y="476236"/>
                </a:lnTo>
                <a:lnTo>
                  <a:pt x="202647" y="448709"/>
                </a:lnTo>
                <a:lnTo>
                  <a:pt x="203566" y="417614"/>
                </a:lnTo>
                <a:lnTo>
                  <a:pt x="209986" y="387411"/>
                </a:lnTo>
                <a:lnTo>
                  <a:pt x="219150" y="358100"/>
                </a:lnTo>
                <a:lnTo>
                  <a:pt x="231990" y="331466"/>
                </a:lnTo>
                <a:lnTo>
                  <a:pt x="245737" y="306743"/>
                </a:lnTo>
                <a:lnTo>
                  <a:pt x="259496" y="286608"/>
                </a:lnTo>
                <a:lnTo>
                  <a:pt x="273255" y="270168"/>
                </a:lnTo>
                <a:lnTo>
                  <a:pt x="286082" y="259209"/>
                </a:lnTo>
                <a:lnTo>
                  <a:pt x="297085" y="250033"/>
                </a:lnTo>
                <a:lnTo>
                  <a:pt x="306262" y="239965"/>
                </a:lnTo>
                <a:lnTo>
                  <a:pt x="315426" y="230790"/>
                </a:lnTo>
                <a:lnTo>
                  <a:pt x="323684" y="220722"/>
                </a:lnTo>
                <a:lnTo>
                  <a:pt x="331929" y="210655"/>
                </a:lnTo>
                <a:lnTo>
                  <a:pt x="341106" y="200587"/>
                </a:lnTo>
                <a:lnTo>
                  <a:pt x="351189" y="191411"/>
                </a:lnTo>
                <a:lnTo>
                  <a:pt x="363111" y="182236"/>
                </a:lnTo>
                <a:lnTo>
                  <a:pt x="376857" y="174972"/>
                </a:lnTo>
                <a:lnTo>
                  <a:pt x="391535" y="171276"/>
                </a:lnTo>
                <a:lnTo>
                  <a:pt x="407119" y="169365"/>
                </a:lnTo>
                <a:lnTo>
                  <a:pt x="424542" y="170384"/>
                </a:lnTo>
                <a:lnTo>
                  <a:pt x="441045" y="173060"/>
                </a:lnTo>
                <a:lnTo>
                  <a:pt x="457548" y="177648"/>
                </a:lnTo>
                <a:lnTo>
                  <a:pt x="472226" y="182236"/>
                </a:lnTo>
                <a:lnTo>
                  <a:pt x="485973" y="188608"/>
                </a:lnTo>
                <a:lnTo>
                  <a:pt x="499732" y="195107"/>
                </a:lnTo>
                <a:lnTo>
                  <a:pt x="514397" y="202371"/>
                </a:lnTo>
                <a:lnTo>
                  <a:pt x="529994" y="207851"/>
                </a:lnTo>
                <a:lnTo>
                  <a:pt x="544660" y="210655"/>
                </a:lnTo>
                <a:lnTo>
                  <a:pt x="559338" y="210655"/>
                </a:lnTo>
                <a:lnTo>
                  <a:pt x="572165" y="206067"/>
                </a:lnTo>
                <a:lnTo>
                  <a:pt x="582261" y="195999"/>
                </a:lnTo>
                <a:lnTo>
                  <a:pt x="589588" y="178540"/>
                </a:lnTo>
                <a:lnTo>
                  <a:pt x="594170" y="158405"/>
                </a:lnTo>
                <a:lnTo>
                  <a:pt x="596008" y="139162"/>
                </a:lnTo>
                <a:lnTo>
                  <a:pt x="595089" y="121830"/>
                </a:lnTo>
                <a:lnTo>
                  <a:pt x="592345" y="106283"/>
                </a:lnTo>
                <a:lnTo>
                  <a:pt x="585005" y="91627"/>
                </a:lnTo>
                <a:lnTo>
                  <a:pt x="573084" y="78756"/>
                </a:lnTo>
                <a:lnTo>
                  <a:pt x="557500" y="67797"/>
                </a:lnTo>
                <a:lnTo>
                  <a:pt x="536414" y="58621"/>
                </a:lnTo>
                <a:lnTo>
                  <a:pt x="524493" y="54033"/>
                </a:lnTo>
                <a:lnTo>
                  <a:pt x="511653" y="47661"/>
                </a:lnTo>
                <a:lnTo>
                  <a:pt x="499732" y="41162"/>
                </a:lnTo>
                <a:lnTo>
                  <a:pt x="486892" y="34790"/>
                </a:lnTo>
                <a:lnTo>
                  <a:pt x="474052" y="28418"/>
                </a:lnTo>
                <a:lnTo>
                  <a:pt x="461224" y="21919"/>
                </a:lnTo>
                <a:lnTo>
                  <a:pt x="447465" y="15547"/>
                </a:lnTo>
                <a:lnTo>
                  <a:pt x="433706" y="10067"/>
                </a:lnTo>
                <a:lnTo>
                  <a:pt x="419041" y="5479"/>
                </a:lnTo>
                <a:lnTo>
                  <a:pt x="404375" y="2803"/>
                </a:lnTo>
                <a:lnTo>
                  <a:pt x="388778" y="892"/>
                </a:lnTo>
                <a:lnTo>
                  <a:pt x="372275" y="0"/>
                </a:lnTo>
                <a:lnTo>
                  <a:pt x="355772" y="1784"/>
                </a:lnTo>
                <a:lnTo>
                  <a:pt x="339268" y="6371"/>
                </a:lnTo>
                <a:lnTo>
                  <a:pt x="320927" y="12871"/>
                </a:lnTo>
                <a:lnTo>
                  <a:pt x="302586" y="21919"/>
                </a:lnTo>
                <a:lnTo>
                  <a:pt x="297085" y="21919"/>
                </a:lnTo>
                <a:lnTo>
                  <a:pt x="291583" y="22938"/>
                </a:lnTo>
                <a:lnTo>
                  <a:pt x="282419" y="23830"/>
                </a:lnTo>
                <a:lnTo>
                  <a:pt x="272336" y="25615"/>
                </a:lnTo>
                <a:lnTo>
                  <a:pt x="260415" y="27526"/>
                </a:lnTo>
                <a:lnTo>
                  <a:pt x="247575" y="29310"/>
                </a:lnTo>
                <a:lnTo>
                  <a:pt x="232909" y="33006"/>
                </a:lnTo>
                <a:lnTo>
                  <a:pt x="217312" y="36574"/>
                </a:lnTo>
                <a:lnTo>
                  <a:pt x="200809" y="41162"/>
                </a:lnTo>
                <a:lnTo>
                  <a:pt x="183387" y="46642"/>
                </a:lnTo>
                <a:lnTo>
                  <a:pt x="165964" y="54033"/>
                </a:lnTo>
                <a:lnTo>
                  <a:pt x="147623" y="61297"/>
                </a:lnTo>
                <a:lnTo>
                  <a:pt x="130214" y="70473"/>
                </a:lnTo>
                <a:lnTo>
                  <a:pt x="112791" y="80540"/>
                </a:lnTo>
                <a:lnTo>
                  <a:pt x="95369" y="91627"/>
                </a:lnTo>
                <a:lnTo>
                  <a:pt x="65107" y="117243"/>
                </a:lnTo>
                <a:lnTo>
                  <a:pt x="42183" y="144642"/>
                </a:lnTo>
                <a:lnTo>
                  <a:pt x="24761" y="173060"/>
                </a:lnTo>
                <a:lnTo>
                  <a:pt x="12840" y="203263"/>
                </a:lnTo>
                <a:lnTo>
                  <a:pt x="5501" y="233466"/>
                </a:lnTo>
                <a:lnTo>
                  <a:pt x="918" y="262777"/>
                </a:lnTo>
                <a:lnTo>
                  <a:pt x="0" y="291196"/>
                </a:lnTo>
                <a:lnTo>
                  <a:pt x="1837" y="318722"/>
                </a:lnTo>
                <a:close/>
              </a:path>
            </a:pathLst>
          </a:custGeom>
          <a:solidFill>
            <a:srgbClr val="FFFFFF"/>
          </a:solidFill>
        </p:spPr>
        <p:txBody>
          <a:bodyPr wrap="square" lIns="0" tIns="0" rIns="0" bIns="0" rtlCol="0">
            <a:noAutofit/>
          </a:bodyPr>
          <a:lstStyle/>
          <a:p>
            <a:endParaRPr/>
          </a:p>
        </p:txBody>
      </p:sp>
      <p:sp>
        <p:nvSpPr>
          <p:cNvPr id="95" name="object 95"/>
          <p:cNvSpPr/>
          <p:nvPr/>
        </p:nvSpPr>
        <p:spPr>
          <a:xfrm>
            <a:off x="6237855" y="43544"/>
            <a:ext cx="589588" cy="507330"/>
          </a:xfrm>
          <a:custGeom>
            <a:avLst/>
            <a:gdLst/>
            <a:ahLst/>
            <a:cxnLst/>
            <a:rect l="l" t="t" r="r" b="b"/>
            <a:pathLst>
              <a:path w="589588" h="507330">
                <a:moveTo>
                  <a:pt x="196227" y="435838"/>
                </a:moveTo>
                <a:lnTo>
                  <a:pt x="197133" y="414810"/>
                </a:lnTo>
                <a:lnTo>
                  <a:pt x="199890" y="393783"/>
                </a:lnTo>
                <a:lnTo>
                  <a:pt x="205391" y="373648"/>
                </a:lnTo>
                <a:lnTo>
                  <a:pt x="211811" y="353513"/>
                </a:lnTo>
                <a:lnTo>
                  <a:pt x="220056" y="335162"/>
                </a:lnTo>
                <a:lnTo>
                  <a:pt x="228314" y="317703"/>
                </a:lnTo>
                <a:lnTo>
                  <a:pt x="238398" y="301263"/>
                </a:lnTo>
                <a:lnTo>
                  <a:pt x="247575" y="286608"/>
                </a:lnTo>
                <a:lnTo>
                  <a:pt x="252157" y="280236"/>
                </a:lnTo>
                <a:lnTo>
                  <a:pt x="256739" y="274756"/>
                </a:lnTo>
                <a:lnTo>
                  <a:pt x="261321" y="269276"/>
                </a:lnTo>
                <a:lnTo>
                  <a:pt x="265903" y="264688"/>
                </a:lnTo>
                <a:lnTo>
                  <a:pt x="269579" y="260101"/>
                </a:lnTo>
                <a:lnTo>
                  <a:pt x="274161" y="256405"/>
                </a:lnTo>
                <a:lnTo>
                  <a:pt x="277824" y="252709"/>
                </a:lnTo>
                <a:lnTo>
                  <a:pt x="281500" y="249141"/>
                </a:lnTo>
                <a:lnTo>
                  <a:pt x="290665" y="241750"/>
                </a:lnTo>
                <a:lnTo>
                  <a:pt x="298923" y="233466"/>
                </a:lnTo>
                <a:lnTo>
                  <a:pt x="306249" y="225310"/>
                </a:lnTo>
                <a:lnTo>
                  <a:pt x="313588" y="217027"/>
                </a:lnTo>
                <a:lnTo>
                  <a:pt x="320927" y="208743"/>
                </a:lnTo>
                <a:lnTo>
                  <a:pt x="328253" y="200587"/>
                </a:lnTo>
                <a:lnTo>
                  <a:pt x="335592" y="192304"/>
                </a:lnTo>
                <a:lnTo>
                  <a:pt x="343850" y="184912"/>
                </a:lnTo>
                <a:lnTo>
                  <a:pt x="347514" y="182236"/>
                </a:lnTo>
                <a:lnTo>
                  <a:pt x="351177" y="178540"/>
                </a:lnTo>
                <a:lnTo>
                  <a:pt x="354853" y="175864"/>
                </a:lnTo>
                <a:lnTo>
                  <a:pt x="358516" y="173060"/>
                </a:lnTo>
                <a:lnTo>
                  <a:pt x="372275" y="166689"/>
                </a:lnTo>
                <a:lnTo>
                  <a:pt x="386940" y="162101"/>
                </a:lnTo>
                <a:lnTo>
                  <a:pt x="403444" y="161209"/>
                </a:lnTo>
                <a:lnTo>
                  <a:pt x="419947" y="161209"/>
                </a:lnTo>
                <a:lnTo>
                  <a:pt x="437369" y="163885"/>
                </a:lnTo>
                <a:lnTo>
                  <a:pt x="452966" y="167581"/>
                </a:lnTo>
                <a:lnTo>
                  <a:pt x="467632" y="172168"/>
                </a:lnTo>
                <a:lnTo>
                  <a:pt x="481391" y="177648"/>
                </a:lnTo>
                <a:lnTo>
                  <a:pt x="484135" y="179432"/>
                </a:lnTo>
                <a:lnTo>
                  <a:pt x="485054" y="179432"/>
                </a:lnTo>
                <a:lnTo>
                  <a:pt x="498813" y="186824"/>
                </a:lnTo>
                <a:lnTo>
                  <a:pt x="512559" y="193196"/>
                </a:lnTo>
                <a:lnTo>
                  <a:pt x="527237" y="198675"/>
                </a:lnTo>
                <a:lnTo>
                  <a:pt x="541903" y="202371"/>
                </a:lnTo>
                <a:lnTo>
                  <a:pt x="555662" y="203263"/>
                </a:lnTo>
                <a:lnTo>
                  <a:pt x="567583" y="199568"/>
                </a:lnTo>
                <a:lnTo>
                  <a:pt x="577666" y="189500"/>
                </a:lnTo>
                <a:lnTo>
                  <a:pt x="584086" y="173952"/>
                </a:lnTo>
                <a:lnTo>
                  <a:pt x="584086" y="172168"/>
                </a:lnTo>
                <a:lnTo>
                  <a:pt x="585005" y="169365"/>
                </a:lnTo>
                <a:lnTo>
                  <a:pt x="585912" y="165796"/>
                </a:lnTo>
                <a:lnTo>
                  <a:pt x="588669" y="146553"/>
                </a:lnTo>
                <a:lnTo>
                  <a:pt x="589588" y="129986"/>
                </a:lnTo>
                <a:lnTo>
                  <a:pt x="587750" y="113547"/>
                </a:lnTo>
                <a:lnTo>
                  <a:pt x="583167" y="99784"/>
                </a:lnTo>
                <a:lnTo>
                  <a:pt x="575828" y="86020"/>
                </a:lnTo>
                <a:lnTo>
                  <a:pt x="563907" y="75061"/>
                </a:lnTo>
                <a:lnTo>
                  <a:pt x="548323" y="64993"/>
                </a:lnTo>
                <a:lnTo>
                  <a:pt x="528144" y="55817"/>
                </a:lnTo>
                <a:lnTo>
                  <a:pt x="516235" y="51230"/>
                </a:lnTo>
                <a:lnTo>
                  <a:pt x="504314" y="45750"/>
                </a:lnTo>
                <a:lnTo>
                  <a:pt x="492393" y="39378"/>
                </a:lnTo>
                <a:lnTo>
                  <a:pt x="479553" y="33006"/>
                </a:lnTo>
                <a:lnTo>
                  <a:pt x="467632" y="26507"/>
                </a:lnTo>
                <a:lnTo>
                  <a:pt x="454791" y="20135"/>
                </a:lnTo>
                <a:lnTo>
                  <a:pt x="441964" y="13763"/>
                </a:lnTo>
                <a:lnTo>
                  <a:pt x="428205" y="9175"/>
                </a:lnTo>
                <a:lnTo>
                  <a:pt x="414446" y="4587"/>
                </a:lnTo>
                <a:lnTo>
                  <a:pt x="399780" y="1784"/>
                </a:lnTo>
                <a:lnTo>
                  <a:pt x="385102" y="0"/>
                </a:lnTo>
                <a:lnTo>
                  <a:pt x="369518" y="0"/>
                </a:lnTo>
                <a:lnTo>
                  <a:pt x="353015" y="1784"/>
                </a:lnTo>
                <a:lnTo>
                  <a:pt x="336511" y="5479"/>
                </a:lnTo>
                <a:lnTo>
                  <a:pt x="319089" y="11851"/>
                </a:lnTo>
                <a:lnTo>
                  <a:pt x="300748" y="21027"/>
                </a:lnTo>
                <a:lnTo>
                  <a:pt x="295247" y="21027"/>
                </a:lnTo>
                <a:lnTo>
                  <a:pt x="289746" y="21919"/>
                </a:lnTo>
                <a:lnTo>
                  <a:pt x="281500" y="22938"/>
                </a:lnTo>
                <a:lnTo>
                  <a:pt x="271404" y="23830"/>
                </a:lnTo>
                <a:lnTo>
                  <a:pt x="260402" y="25615"/>
                </a:lnTo>
                <a:lnTo>
                  <a:pt x="232897" y="30202"/>
                </a:lnTo>
                <a:lnTo>
                  <a:pt x="201728" y="38486"/>
                </a:lnTo>
                <a:lnTo>
                  <a:pt x="185212" y="43966"/>
                </a:lnTo>
                <a:lnTo>
                  <a:pt x="167790" y="50338"/>
                </a:lnTo>
                <a:lnTo>
                  <a:pt x="150380" y="57729"/>
                </a:lnTo>
                <a:lnTo>
                  <a:pt x="132958" y="66904"/>
                </a:lnTo>
                <a:lnTo>
                  <a:pt x="115535" y="76972"/>
                </a:lnTo>
                <a:lnTo>
                  <a:pt x="99019" y="87932"/>
                </a:lnTo>
                <a:lnTo>
                  <a:pt x="68770" y="112655"/>
                </a:lnTo>
                <a:lnTo>
                  <a:pt x="44927" y="140054"/>
                </a:lnTo>
                <a:lnTo>
                  <a:pt x="27505" y="168473"/>
                </a:lnTo>
                <a:lnTo>
                  <a:pt x="14665" y="197783"/>
                </a:lnTo>
                <a:lnTo>
                  <a:pt x="5501" y="227094"/>
                </a:lnTo>
                <a:lnTo>
                  <a:pt x="1825" y="256405"/>
                </a:lnTo>
                <a:lnTo>
                  <a:pt x="0" y="284824"/>
                </a:lnTo>
                <a:lnTo>
                  <a:pt x="1825" y="312223"/>
                </a:lnTo>
                <a:lnTo>
                  <a:pt x="3663" y="337965"/>
                </a:lnTo>
                <a:lnTo>
                  <a:pt x="6420" y="363580"/>
                </a:lnTo>
                <a:lnTo>
                  <a:pt x="10083" y="389195"/>
                </a:lnTo>
                <a:lnTo>
                  <a:pt x="15584" y="413026"/>
                </a:lnTo>
                <a:lnTo>
                  <a:pt x="23842" y="434946"/>
                </a:lnTo>
                <a:lnTo>
                  <a:pt x="35763" y="455081"/>
                </a:lnTo>
                <a:lnTo>
                  <a:pt x="52266" y="472540"/>
                </a:lnTo>
                <a:lnTo>
                  <a:pt x="74271" y="486303"/>
                </a:lnTo>
                <a:lnTo>
                  <a:pt x="94437" y="494459"/>
                </a:lnTo>
                <a:lnTo>
                  <a:pt x="112778" y="501851"/>
                </a:lnTo>
                <a:lnTo>
                  <a:pt x="130201" y="505546"/>
                </a:lnTo>
                <a:lnTo>
                  <a:pt x="146704" y="507330"/>
                </a:lnTo>
                <a:lnTo>
                  <a:pt x="160463" y="505546"/>
                </a:lnTo>
                <a:lnTo>
                  <a:pt x="182468" y="491783"/>
                </a:lnTo>
                <a:lnTo>
                  <a:pt x="192551" y="469736"/>
                </a:lnTo>
                <a:lnTo>
                  <a:pt x="196227" y="448709"/>
                </a:lnTo>
                <a:lnTo>
                  <a:pt x="196227" y="435838"/>
                </a:lnTo>
                <a:close/>
              </a:path>
            </a:pathLst>
          </a:custGeom>
          <a:solidFill>
            <a:srgbClr val="F8FBFB"/>
          </a:solidFill>
        </p:spPr>
        <p:txBody>
          <a:bodyPr wrap="square" lIns="0" tIns="0" rIns="0" bIns="0" rtlCol="0">
            <a:noAutofit/>
          </a:bodyPr>
          <a:lstStyle/>
          <a:p>
            <a:endParaRPr/>
          </a:p>
        </p:txBody>
      </p:sp>
      <p:sp>
        <p:nvSpPr>
          <p:cNvPr id="96" name="object 96"/>
          <p:cNvSpPr/>
          <p:nvPr/>
        </p:nvSpPr>
        <p:spPr>
          <a:xfrm>
            <a:off x="6240600" y="48132"/>
            <a:ext cx="584086" cy="498155"/>
          </a:xfrm>
          <a:custGeom>
            <a:avLst/>
            <a:gdLst/>
            <a:ahLst/>
            <a:cxnLst/>
            <a:rect l="l" t="t" r="r" b="b"/>
            <a:pathLst>
              <a:path w="584086" h="498155">
                <a:moveTo>
                  <a:pt x="1837" y="250925"/>
                </a:moveTo>
                <a:lnTo>
                  <a:pt x="0" y="279344"/>
                </a:lnTo>
                <a:lnTo>
                  <a:pt x="1837" y="305851"/>
                </a:lnTo>
                <a:lnTo>
                  <a:pt x="3675" y="331466"/>
                </a:lnTo>
                <a:lnTo>
                  <a:pt x="6420" y="357081"/>
                </a:lnTo>
                <a:lnTo>
                  <a:pt x="10095" y="381804"/>
                </a:lnTo>
                <a:lnTo>
                  <a:pt x="15597" y="405635"/>
                </a:lnTo>
                <a:lnTo>
                  <a:pt x="23842" y="427682"/>
                </a:lnTo>
                <a:lnTo>
                  <a:pt x="34844" y="446925"/>
                </a:lnTo>
                <a:lnTo>
                  <a:pt x="51347" y="464256"/>
                </a:lnTo>
                <a:lnTo>
                  <a:pt x="73365" y="478020"/>
                </a:lnTo>
                <a:lnTo>
                  <a:pt x="93531" y="486303"/>
                </a:lnTo>
                <a:lnTo>
                  <a:pt x="111872" y="493567"/>
                </a:lnTo>
                <a:lnTo>
                  <a:pt x="129295" y="497263"/>
                </a:lnTo>
                <a:lnTo>
                  <a:pt x="143960" y="498155"/>
                </a:lnTo>
                <a:lnTo>
                  <a:pt x="157719" y="496371"/>
                </a:lnTo>
                <a:lnTo>
                  <a:pt x="168721" y="489871"/>
                </a:lnTo>
                <a:lnTo>
                  <a:pt x="177886" y="479804"/>
                </a:lnTo>
                <a:lnTo>
                  <a:pt x="184306" y="466168"/>
                </a:lnTo>
                <a:lnTo>
                  <a:pt x="187063" y="456992"/>
                </a:lnTo>
                <a:lnTo>
                  <a:pt x="188888" y="447817"/>
                </a:lnTo>
                <a:lnTo>
                  <a:pt x="189807" y="436857"/>
                </a:lnTo>
                <a:lnTo>
                  <a:pt x="190726" y="423986"/>
                </a:lnTo>
                <a:lnTo>
                  <a:pt x="191645" y="402959"/>
                </a:lnTo>
                <a:lnTo>
                  <a:pt x="195308" y="381804"/>
                </a:lnTo>
                <a:lnTo>
                  <a:pt x="200809" y="361669"/>
                </a:lnTo>
                <a:lnTo>
                  <a:pt x="208148" y="342426"/>
                </a:lnTo>
                <a:lnTo>
                  <a:pt x="215487" y="324202"/>
                </a:lnTo>
                <a:lnTo>
                  <a:pt x="224651" y="306743"/>
                </a:lnTo>
                <a:lnTo>
                  <a:pt x="233816" y="291196"/>
                </a:lnTo>
                <a:lnTo>
                  <a:pt x="243912" y="277432"/>
                </a:lnTo>
                <a:lnTo>
                  <a:pt x="248494" y="271952"/>
                </a:lnTo>
                <a:lnTo>
                  <a:pt x="253076" y="266473"/>
                </a:lnTo>
                <a:lnTo>
                  <a:pt x="257658" y="260993"/>
                </a:lnTo>
                <a:lnTo>
                  <a:pt x="261334" y="255513"/>
                </a:lnTo>
                <a:lnTo>
                  <a:pt x="265916" y="250925"/>
                </a:lnTo>
                <a:lnTo>
                  <a:pt x="269579" y="247229"/>
                </a:lnTo>
                <a:lnTo>
                  <a:pt x="274161" y="243534"/>
                </a:lnTo>
                <a:lnTo>
                  <a:pt x="277837" y="239965"/>
                </a:lnTo>
                <a:lnTo>
                  <a:pt x="286082" y="232574"/>
                </a:lnTo>
                <a:lnTo>
                  <a:pt x="294340" y="224291"/>
                </a:lnTo>
                <a:lnTo>
                  <a:pt x="301679" y="216134"/>
                </a:lnTo>
                <a:lnTo>
                  <a:pt x="309006" y="207851"/>
                </a:lnTo>
                <a:lnTo>
                  <a:pt x="316345" y="199568"/>
                </a:lnTo>
                <a:lnTo>
                  <a:pt x="323684" y="192304"/>
                </a:lnTo>
                <a:lnTo>
                  <a:pt x="331010" y="184020"/>
                </a:lnTo>
                <a:lnTo>
                  <a:pt x="339268" y="176756"/>
                </a:lnTo>
                <a:lnTo>
                  <a:pt x="342931" y="173952"/>
                </a:lnTo>
                <a:lnTo>
                  <a:pt x="346607" y="171276"/>
                </a:lnTo>
                <a:lnTo>
                  <a:pt x="351189" y="168473"/>
                </a:lnTo>
                <a:lnTo>
                  <a:pt x="354853" y="165796"/>
                </a:lnTo>
                <a:lnTo>
                  <a:pt x="368612" y="159297"/>
                </a:lnTo>
                <a:lnTo>
                  <a:pt x="383277" y="154709"/>
                </a:lnTo>
                <a:lnTo>
                  <a:pt x="399780" y="152925"/>
                </a:lnTo>
                <a:lnTo>
                  <a:pt x="416296" y="152925"/>
                </a:lnTo>
                <a:lnTo>
                  <a:pt x="432800" y="154709"/>
                </a:lnTo>
                <a:lnTo>
                  <a:pt x="449303" y="158405"/>
                </a:lnTo>
                <a:lnTo>
                  <a:pt x="463968" y="162101"/>
                </a:lnTo>
                <a:lnTo>
                  <a:pt x="476809" y="167581"/>
                </a:lnTo>
                <a:lnTo>
                  <a:pt x="479566" y="168473"/>
                </a:lnTo>
                <a:lnTo>
                  <a:pt x="481391" y="169365"/>
                </a:lnTo>
                <a:lnTo>
                  <a:pt x="494231" y="175864"/>
                </a:lnTo>
                <a:lnTo>
                  <a:pt x="508896" y="183128"/>
                </a:lnTo>
                <a:lnTo>
                  <a:pt x="522655" y="190519"/>
                </a:lnTo>
                <a:lnTo>
                  <a:pt x="537321" y="194980"/>
                </a:lnTo>
                <a:lnTo>
                  <a:pt x="550161" y="196891"/>
                </a:lnTo>
                <a:lnTo>
                  <a:pt x="562082" y="194088"/>
                </a:lnTo>
                <a:lnTo>
                  <a:pt x="572165" y="184912"/>
                </a:lnTo>
                <a:lnTo>
                  <a:pt x="578585" y="170257"/>
                </a:lnTo>
                <a:lnTo>
                  <a:pt x="580423" y="162993"/>
                </a:lnTo>
                <a:lnTo>
                  <a:pt x="583167" y="144642"/>
                </a:lnTo>
                <a:lnTo>
                  <a:pt x="584086" y="127310"/>
                </a:lnTo>
                <a:lnTo>
                  <a:pt x="582261" y="111763"/>
                </a:lnTo>
                <a:lnTo>
                  <a:pt x="576760" y="97107"/>
                </a:lnTo>
                <a:lnTo>
                  <a:pt x="568502" y="84236"/>
                </a:lnTo>
                <a:lnTo>
                  <a:pt x="556581" y="73276"/>
                </a:lnTo>
                <a:lnTo>
                  <a:pt x="540078" y="63209"/>
                </a:lnTo>
                <a:lnTo>
                  <a:pt x="519898" y="54033"/>
                </a:lnTo>
                <a:lnTo>
                  <a:pt x="507990" y="49445"/>
                </a:lnTo>
                <a:lnTo>
                  <a:pt x="496975" y="43966"/>
                </a:lnTo>
                <a:lnTo>
                  <a:pt x="485067" y="37466"/>
                </a:lnTo>
                <a:lnTo>
                  <a:pt x="473145" y="31094"/>
                </a:lnTo>
                <a:lnTo>
                  <a:pt x="461224" y="24722"/>
                </a:lnTo>
                <a:lnTo>
                  <a:pt x="448384" y="19243"/>
                </a:lnTo>
                <a:lnTo>
                  <a:pt x="436463" y="13763"/>
                </a:lnTo>
                <a:lnTo>
                  <a:pt x="423623" y="8283"/>
                </a:lnTo>
                <a:lnTo>
                  <a:pt x="409876" y="4587"/>
                </a:lnTo>
                <a:lnTo>
                  <a:pt x="396117" y="892"/>
                </a:lnTo>
                <a:lnTo>
                  <a:pt x="381452" y="0"/>
                </a:lnTo>
                <a:lnTo>
                  <a:pt x="366774" y="0"/>
                </a:lnTo>
                <a:lnTo>
                  <a:pt x="351189" y="1784"/>
                </a:lnTo>
                <a:lnTo>
                  <a:pt x="334686" y="5479"/>
                </a:lnTo>
                <a:lnTo>
                  <a:pt x="318183" y="11851"/>
                </a:lnTo>
                <a:lnTo>
                  <a:pt x="299842" y="21027"/>
                </a:lnTo>
                <a:lnTo>
                  <a:pt x="288839" y="21027"/>
                </a:lnTo>
                <a:lnTo>
                  <a:pt x="281500" y="21919"/>
                </a:lnTo>
                <a:lnTo>
                  <a:pt x="271417" y="22938"/>
                </a:lnTo>
                <a:lnTo>
                  <a:pt x="260415" y="24722"/>
                </a:lnTo>
                <a:lnTo>
                  <a:pt x="247575" y="26507"/>
                </a:lnTo>
                <a:lnTo>
                  <a:pt x="233816" y="29310"/>
                </a:lnTo>
                <a:lnTo>
                  <a:pt x="219150" y="31986"/>
                </a:lnTo>
                <a:lnTo>
                  <a:pt x="203566" y="36574"/>
                </a:lnTo>
                <a:lnTo>
                  <a:pt x="187063" y="41162"/>
                </a:lnTo>
                <a:lnTo>
                  <a:pt x="169640" y="47661"/>
                </a:lnTo>
                <a:lnTo>
                  <a:pt x="153137" y="54925"/>
                </a:lnTo>
                <a:lnTo>
                  <a:pt x="135715" y="63209"/>
                </a:lnTo>
                <a:lnTo>
                  <a:pt x="118292" y="73276"/>
                </a:lnTo>
                <a:lnTo>
                  <a:pt x="101789" y="84236"/>
                </a:lnTo>
                <a:lnTo>
                  <a:pt x="72446" y="108959"/>
                </a:lnTo>
                <a:lnTo>
                  <a:pt x="48603" y="135466"/>
                </a:lnTo>
                <a:lnTo>
                  <a:pt x="30262" y="163885"/>
                </a:lnTo>
                <a:lnTo>
                  <a:pt x="16503" y="192304"/>
                </a:lnTo>
                <a:lnTo>
                  <a:pt x="7339" y="221614"/>
                </a:lnTo>
                <a:lnTo>
                  <a:pt x="1837" y="250925"/>
                </a:lnTo>
                <a:close/>
              </a:path>
            </a:pathLst>
          </a:custGeom>
          <a:solidFill>
            <a:srgbClr val="F1F7F7"/>
          </a:solidFill>
        </p:spPr>
        <p:txBody>
          <a:bodyPr wrap="square" lIns="0" tIns="0" rIns="0" bIns="0" rtlCol="0">
            <a:noAutofit/>
          </a:bodyPr>
          <a:lstStyle/>
          <a:p>
            <a:endParaRPr/>
          </a:p>
        </p:txBody>
      </p:sp>
      <p:sp>
        <p:nvSpPr>
          <p:cNvPr id="97" name="object 97"/>
          <p:cNvSpPr/>
          <p:nvPr/>
        </p:nvSpPr>
        <p:spPr>
          <a:xfrm>
            <a:off x="6244276" y="52720"/>
            <a:ext cx="577666" cy="488979"/>
          </a:xfrm>
          <a:custGeom>
            <a:avLst/>
            <a:gdLst/>
            <a:ahLst/>
            <a:cxnLst/>
            <a:rect l="l" t="t" r="r" b="b"/>
            <a:pathLst>
              <a:path w="577666" h="488979">
                <a:moveTo>
                  <a:pt x="7326" y="217027"/>
                </a:moveTo>
                <a:lnTo>
                  <a:pt x="1825" y="245445"/>
                </a:lnTo>
                <a:lnTo>
                  <a:pt x="0" y="272844"/>
                </a:lnTo>
                <a:lnTo>
                  <a:pt x="918" y="299479"/>
                </a:lnTo>
                <a:lnTo>
                  <a:pt x="2744" y="325094"/>
                </a:lnTo>
                <a:lnTo>
                  <a:pt x="5501" y="349817"/>
                </a:lnTo>
                <a:lnTo>
                  <a:pt x="9164" y="374540"/>
                </a:lnTo>
                <a:lnTo>
                  <a:pt x="14665" y="397479"/>
                </a:lnTo>
                <a:lnTo>
                  <a:pt x="22923" y="419398"/>
                </a:lnTo>
                <a:lnTo>
                  <a:pt x="33925" y="438641"/>
                </a:lnTo>
                <a:lnTo>
                  <a:pt x="50428" y="455973"/>
                </a:lnTo>
                <a:lnTo>
                  <a:pt x="72433" y="469736"/>
                </a:lnTo>
                <a:lnTo>
                  <a:pt x="92599" y="478020"/>
                </a:lnTo>
                <a:lnTo>
                  <a:pt x="110022" y="484392"/>
                </a:lnTo>
                <a:lnTo>
                  <a:pt x="126538" y="488979"/>
                </a:lnTo>
                <a:lnTo>
                  <a:pt x="141203" y="488979"/>
                </a:lnTo>
                <a:lnTo>
                  <a:pt x="154043" y="487195"/>
                </a:lnTo>
                <a:lnTo>
                  <a:pt x="164126" y="480696"/>
                </a:lnTo>
                <a:lnTo>
                  <a:pt x="172384" y="469736"/>
                </a:lnTo>
                <a:lnTo>
                  <a:pt x="178792" y="454189"/>
                </a:lnTo>
                <a:lnTo>
                  <a:pt x="180630" y="445013"/>
                </a:lnTo>
                <a:lnTo>
                  <a:pt x="182468" y="434946"/>
                </a:lnTo>
                <a:lnTo>
                  <a:pt x="183387" y="423986"/>
                </a:lnTo>
                <a:lnTo>
                  <a:pt x="184293" y="412007"/>
                </a:lnTo>
                <a:lnTo>
                  <a:pt x="186131" y="390980"/>
                </a:lnTo>
                <a:lnTo>
                  <a:pt x="189807" y="369952"/>
                </a:lnTo>
                <a:lnTo>
                  <a:pt x="195308" y="349817"/>
                </a:lnTo>
                <a:lnTo>
                  <a:pt x="202634" y="329682"/>
                </a:lnTo>
                <a:lnTo>
                  <a:pt x="210892" y="312223"/>
                </a:lnTo>
                <a:lnTo>
                  <a:pt x="220056" y="295783"/>
                </a:lnTo>
                <a:lnTo>
                  <a:pt x="229233" y="280236"/>
                </a:lnTo>
                <a:lnTo>
                  <a:pt x="238398" y="267365"/>
                </a:lnTo>
                <a:lnTo>
                  <a:pt x="242980" y="261885"/>
                </a:lnTo>
                <a:lnTo>
                  <a:pt x="247562" y="256405"/>
                </a:lnTo>
                <a:lnTo>
                  <a:pt x="252157" y="251817"/>
                </a:lnTo>
                <a:lnTo>
                  <a:pt x="255820" y="247229"/>
                </a:lnTo>
                <a:lnTo>
                  <a:pt x="260402" y="242642"/>
                </a:lnTo>
                <a:lnTo>
                  <a:pt x="264984" y="238054"/>
                </a:lnTo>
                <a:lnTo>
                  <a:pt x="268660" y="234358"/>
                </a:lnTo>
                <a:lnTo>
                  <a:pt x="273242" y="230790"/>
                </a:lnTo>
                <a:lnTo>
                  <a:pt x="281488" y="223398"/>
                </a:lnTo>
                <a:lnTo>
                  <a:pt x="289746" y="215115"/>
                </a:lnTo>
                <a:lnTo>
                  <a:pt x="297085" y="206959"/>
                </a:lnTo>
                <a:lnTo>
                  <a:pt x="304411" y="198675"/>
                </a:lnTo>
                <a:lnTo>
                  <a:pt x="311750" y="191411"/>
                </a:lnTo>
                <a:lnTo>
                  <a:pt x="319089" y="183128"/>
                </a:lnTo>
                <a:lnTo>
                  <a:pt x="326428" y="175737"/>
                </a:lnTo>
                <a:lnTo>
                  <a:pt x="334673" y="168473"/>
                </a:lnTo>
                <a:lnTo>
                  <a:pt x="338349" y="165669"/>
                </a:lnTo>
                <a:lnTo>
                  <a:pt x="342012" y="162993"/>
                </a:lnTo>
                <a:lnTo>
                  <a:pt x="345676" y="160189"/>
                </a:lnTo>
                <a:lnTo>
                  <a:pt x="349351" y="157513"/>
                </a:lnTo>
                <a:lnTo>
                  <a:pt x="363098" y="151014"/>
                </a:lnTo>
                <a:lnTo>
                  <a:pt x="378682" y="146553"/>
                </a:lnTo>
                <a:lnTo>
                  <a:pt x="394279" y="144642"/>
                </a:lnTo>
                <a:lnTo>
                  <a:pt x="411702" y="144642"/>
                </a:lnTo>
                <a:lnTo>
                  <a:pt x="428205" y="145534"/>
                </a:lnTo>
                <a:lnTo>
                  <a:pt x="444708" y="148337"/>
                </a:lnTo>
                <a:lnTo>
                  <a:pt x="459374" y="152925"/>
                </a:lnTo>
                <a:lnTo>
                  <a:pt x="472214" y="157513"/>
                </a:lnTo>
                <a:lnTo>
                  <a:pt x="474971" y="159297"/>
                </a:lnTo>
                <a:lnTo>
                  <a:pt x="475890" y="159297"/>
                </a:lnTo>
                <a:lnTo>
                  <a:pt x="488717" y="166689"/>
                </a:lnTo>
                <a:lnTo>
                  <a:pt x="502476" y="173952"/>
                </a:lnTo>
                <a:lnTo>
                  <a:pt x="517141" y="181344"/>
                </a:lnTo>
                <a:lnTo>
                  <a:pt x="530901" y="187716"/>
                </a:lnTo>
                <a:lnTo>
                  <a:pt x="544647" y="190392"/>
                </a:lnTo>
                <a:lnTo>
                  <a:pt x="555662" y="188608"/>
                </a:lnTo>
                <a:lnTo>
                  <a:pt x="565745" y="181344"/>
                </a:lnTo>
                <a:lnTo>
                  <a:pt x="572165" y="166689"/>
                </a:lnTo>
                <a:lnTo>
                  <a:pt x="573990" y="159297"/>
                </a:lnTo>
                <a:lnTo>
                  <a:pt x="576747" y="140946"/>
                </a:lnTo>
                <a:lnTo>
                  <a:pt x="577666" y="123614"/>
                </a:lnTo>
                <a:lnTo>
                  <a:pt x="574909" y="108067"/>
                </a:lnTo>
                <a:lnTo>
                  <a:pt x="569408" y="94304"/>
                </a:lnTo>
                <a:lnTo>
                  <a:pt x="561163" y="82452"/>
                </a:lnTo>
                <a:lnTo>
                  <a:pt x="548323" y="70473"/>
                </a:lnTo>
                <a:lnTo>
                  <a:pt x="531820" y="61297"/>
                </a:lnTo>
                <a:lnTo>
                  <a:pt x="511640" y="52122"/>
                </a:lnTo>
                <a:lnTo>
                  <a:pt x="499719" y="47534"/>
                </a:lnTo>
                <a:lnTo>
                  <a:pt x="488717" y="42054"/>
                </a:lnTo>
                <a:lnTo>
                  <a:pt x="476796" y="36574"/>
                </a:lnTo>
                <a:lnTo>
                  <a:pt x="465794" y="30202"/>
                </a:lnTo>
                <a:lnTo>
                  <a:pt x="453872" y="24722"/>
                </a:lnTo>
                <a:lnTo>
                  <a:pt x="441951" y="18351"/>
                </a:lnTo>
                <a:lnTo>
                  <a:pt x="430043" y="12743"/>
                </a:lnTo>
                <a:lnTo>
                  <a:pt x="418122" y="8156"/>
                </a:lnTo>
                <a:lnTo>
                  <a:pt x="405281" y="4587"/>
                </a:lnTo>
                <a:lnTo>
                  <a:pt x="391522" y="1784"/>
                </a:lnTo>
                <a:lnTo>
                  <a:pt x="377776" y="0"/>
                </a:lnTo>
                <a:lnTo>
                  <a:pt x="363098" y="0"/>
                </a:lnTo>
                <a:lnTo>
                  <a:pt x="348432" y="2676"/>
                </a:lnTo>
                <a:lnTo>
                  <a:pt x="331929" y="6371"/>
                </a:lnTo>
                <a:lnTo>
                  <a:pt x="315426" y="12743"/>
                </a:lnTo>
                <a:lnTo>
                  <a:pt x="297085" y="21919"/>
                </a:lnTo>
                <a:lnTo>
                  <a:pt x="279662" y="21919"/>
                </a:lnTo>
                <a:lnTo>
                  <a:pt x="269579" y="22811"/>
                </a:lnTo>
                <a:lnTo>
                  <a:pt x="259483" y="23830"/>
                </a:lnTo>
                <a:lnTo>
                  <a:pt x="246656" y="25615"/>
                </a:lnTo>
                <a:lnTo>
                  <a:pt x="233816" y="27399"/>
                </a:lnTo>
                <a:lnTo>
                  <a:pt x="219137" y="31094"/>
                </a:lnTo>
                <a:lnTo>
                  <a:pt x="203553" y="34790"/>
                </a:lnTo>
                <a:lnTo>
                  <a:pt x="187969" y="39378"/>
                </a:lnTo>
                <a:lnTo>
                  <a:pt x="171465" y="44858"/>
                </a:lnTo>
                <a:lnTo>
                  <a:pt x="154962" y="52122"/>
                </a:lnTo>
                <a:lnTo>
                  <a:pt x="137540" y="60405"/>
                </a:lnTo>
                <a:lnTo>
                  <a:pt x="121037" y="69581"/>
                </a:lnTo>
                <a:lnTo>
                  <a:pt x="104520" y="80540"/>
                </a:lnTo>
                <a:lnTo>
                  <a:pt x="75190" y="104371"/>
                </a:lnTo>
                <a:lnTo>
                  <a:pt x="50428" y="130878"/>
                </a:lnTo>
                <a:lnTo>
                  <a:pt x="31168" y="159297"/>
                </a:lnTo>
                <a:lnTo>
                  <a:pt x="17422" y="187716"/>
                </a:lnTo>
                <a:lnTo>
                  <a:pt x="7326" y="217027"/>
                </a:lnTo>
                <a:close/>
              </a:path>
            </a:pathLst>
          </a:custGeom>
          <a:solidFill>
            <a:srgbClr val="EEF4F4"/>
          </a:solidFill>
        </p:spPr>
        <p:txBody>
          <a:bodyPr wrap="square" lIns="0" tIns="0" rIns="0" bIns="0" rtlCol="0">
            <a:noAutofit/>
          </a:bodyPr>
          <a:lstStyle/>
          <a:p>
            <a:endParaRPr/>
          </a:p>
        </p:txBody>
      </p:sp>
      <p:sp>
        <p:nvSpPr>
          <p:cNvPr id="98" name="object 98"/>
          <p:cNvSpPr/>
          <p:nvPr/>
        </p:nvSpPr>
        <p:spPr>
          <a:xfrm>
            <a:off x="6247020" y="57308"/>
            <a:ext cx="572165" cy="479804"/>
          </a:xfrm>
          <a:custGeom>
            <a:avLst/>
            <a:gdLst/>
            <a:ahLst/>
            <a:cxnLst/>
            <a:rect l="l" t="t" r="r" b="b"/>
            <a:pathLst>
              <a:path w="572165" h="479804">
                <a:moveTo>
                  <a:pt x="5501" y="343318"/>
                </a:moveTo>
                <a:lnTo>
                  <a:pt x="9177" y="367149"/>
                </a:lnTo>
                <a:lnTo>
                  <a:pt x="14678" y="390087"/>
                </a:lnTo>
                <a:lnTo>
                  <a:pt x="22004" y="412007"/>
                </a:lnTo>
                <a:lnTo>
                  <a:pt x="33925" y="431250"/>
                </a:lnTo>
                <a:lnTo>
                  <a:pt x="50428" y="447817"/>
                </a:lnTo>
                <a:lnTo>
                  <a:pt x="71527" y="460561"/>
                </a:lnTo>
                <a:lnTo>
                  <a:pt x="91693" y="469736"/>
                </a:lnTo>
                <a:lnTo>
                  <a:pt x="109115" y="476108"/>
                </a:lnTo>
                <a:lnTo>
                  <a:pt x="125619" y="479804"/>
                </a:lnTo>
                <a:lnTo>
                  <a:pt x="139378" y="479804"/>
                </a:lnTo>
                <a:lnTo>
                  <a:pt x="151299" y="477128"/>
                </a:lnTo>
                <a:lnTo>
                  <a:pt x="160463" y="469736"/>
                </a:lnTo>
                <a:lnTo>
                  <a:pt x="167802" y="457885"/>
                </a:lnTo>
                <a:lnTo>
                  <a:pt x="173303" y="441318"/>
                </a:lnTo>
                <a:lnTo>
                  <a:pt x="175141" y="432269"/>
                </a:lnTo>
                <a:lnTo>
                  <a:pt x="176048" y="422074"/>
                </a:lnTo>
                <a:lnTo>
                  <a:pt x="177886" y="411115"/>
                </a:lnTo>
                <a:lnTo>
                  <a:pt x="177886" y="399263"/>
                </a:lnTo>
                <a:lnTo>
                  <a:pt x="179723" y="378236"/>
                </a:lnTo>
                <a:lnTo>
                  <a:pt x="184306" y="357081"/>
                </a:lnTo>
                <a:lnTo>
                  <a:pt x="190726" y="336946"/>
                </a:lnTo>
                <a:lnTo>
                  <a:pt x="198065" y="318595"/>
                </a:lnTo>
                <a:lnTo>
                  <a:pt x="206310" y="300371"/>
                </a:lnTo>
                <a:lnTo>
                  <a:pt x="215487" y="284824"/>
                </a:lnTo>
                <a:lnTo>
                  <a:pt x="225570" y="270168"/>
                </a:lnTo>
                <a:lnTo>
                  <a:pt x="234735" y="258189"/>
                </a:lnTo>
                <a:lnTo>
                  <a:pt x="239317" y="252709"/>
                </a:lnTo>
                <a:lnTo>
                  <a:pt x="242993" y="248121"/>
                </a:lnTo>
                <a:lnTo>
                  <a:pt x="247575" y="243534"/>
                </a:lnTo>
                <a:lnTo>
                  <a:pt x="252157" y="238054"/>
                </a:lnTo>
                <a:lnTo>
                  <a:pt x="256739" y="234358"/>
                </a:lnTo>
                <a:lnTo>
                  <a:pt x="260415" y="229770"/>
                </a:lnTo>
                <a:lnTo>
                  <a:pt x="264997" y="225183"/>
                </a:lnTo>
                <a:lnTo>
                  <a:pt x="268660" y="221614"/>
                </a:lnTo>
                <a:lnTo>
                  <a:pt x="276918" y="214223"/>
                </a:lnTo>
                <a:lnTo>
                  <a:pt x="285163" y="206067"/>
                </a:lnTo>
                <a:lnTo>
                  <a:pt x="293421" y="197783"/>
                </a:lnTo>
                <a:lnTo>
                  <a:pt x="300761" y="189500"/>
                </a:lnTo>
                <a:lnTo>
                  <a:pt x="308087" y="182236"/>
                </a:lnTo>
                <a:lnTo>
                  <a:pt x="315426" y="173952"/>
                </a:lnTo>
                <a:lnTo>
                  <a:pt x="323684" y="166689"/>
                </a:lnTo>
                <a:lnTo>
                  <a:pt x="331010" y="160189"/>
                </a:lnTo>
                <a:lnTo>
                  <a:pt x="334686" y="157513"/>
                </a:lnTo>
                <a:lnTo>
                  <a:pt x="338349" y="154709"/>
                </a:lnTo>
                <a:lnTo>
                  <a:pt x="342012" y="152033"/>
                </a:lnTo>
                <a:lnTo>
                  <a:pt x="345688" y="149229"/>
                </a:lnTo>
                <a:lnTo>
                  <a:pt x="359435" y="142858"/>
                </a:lnTo>
                <a:lnTo>
                  <a:pt x="375032" y="138270"/>
                </a:lnTo>
                <a:lnTo>
                  <a:pt x="390616" y="136358"/>
                </a:lnTo>
                <a:lnTo>
                  <a:pt x="408038" y="135466"/>
                </a:lnTo>
                <a:lnTo>
                  <a:pt x="424542" y="136358"/>
                </a:lnTo>
                <a:lnTo>
                  <a:pt x="440126" y="139162"/>
                </a:lnTo>
                <a:lnTo>
                  <a:pt x="454804" y="142858"/>
                </a:lnTo>
                <a:lnTo>
                  <a:pt x="467632" y="147445"/>
                </a:lnTo>
                <a:lnTo>
                  <a:pt x="470388" y="148337"/>
                </a:lnTo>
                <a:lnTo>
                  <a:pt x="472226" y="150122"/>
                </a:lnTo>
                <a:lnTo>
                  <a:pt x="485054" y="157513"/>
                </a:lnTo>
                <a:lnTo>
                  <a:pt x="498813" y="164777"/>
                </a:lnTo>
                <a:lnTo>
                  <a:pt x="512572" y="173060"/>
                </a:lnTo>
                <a:lnTo>
                  <a:pt x="526319" y="179432"/>
                </a:lnTo>
                <a:lnTo>
                  <a:pt x="539159" y="183128"/>
                </a:lnTo>
                <a:lnTo>
                  <a:pt x="551080" y="182236"/>
                </a:lnTo>
                <a:lnTo>
                  <a:pt x="560244" y="175737"/>
                </a:lnTo>
                <a:lnTo>
                  <a:pt x="566664" y="162993"/>
                </a:lnTo>
                <a:lnTo>
                  <a:pt x="568502" y="155601"/>
                </a:lnTo>
                <a:lnTo>
                  <a:pt x="571246" y="137378"/>
                </a:lnTo>
                <a:lnTo>
                  <a:pt x="572165" y="120811"/>
                </a:lnTo>
                <a:lnTo>
                  <a:pt x="568502" y="105263"/>
                </a:lnTo>
                <a:lnTo>
                  <a:pt x="563001" y="92520"/>
                </a:lnTo>
                <a:lnTo>
                  <a:pt x="552918" y="79648"/>
                </a:lnTo>
                <a:lnTo>
                  <a:pt x="540078" y="69581"/>
                </a:lnTo>
                <a:lnTo>
                  <a:pt x="523574" y="59513"/>
                </a:lnTo>
                <a:lnTo>
                  <a:pt x="503395" y="51230"/>
                </a:lnTo>
                <a:lnTo>
                  <a:pt x="492393" y="46642"/>
                </a:lnTo>
                <a:lnTo>
                  <a:pt x="481391" y="41162"/>
                </a:lnTo>
                <a:lnTo>
                  <a:pt x="470388" y="35682"/>
                </a:lnTo>
                <a:lnTo>
                  <a:pt x="459386" y="29310"/>
                </a:lnTo>
                <a:lnTo>
                  <a:pt x="447465" y="23830"/>
                </a:lnTo>
                <a:lnTo>
                  <a:pt x="436463" y="17331"/>
                </a:lnTo>
                <a:lnTo>
                  <a:pt x="425461" y="12743"/>
                </a:lnTo>
                <a:lnTo>
                  <a:pt x="413540" y="7263"/>
                </a:lnTo>
                <a:lnTo>
                  <a:pt x="400699" y="3568"/>
                </a:lnTo>
                <a:lnTo>
                  <a:pt x="387859" y="1784"/>
                </a:lnTo>
                <a:lnTo>
                  <a:pt x="375032" y="0"/>
                </a:lnTo>
                <a:lnTo>
                  <a:pt x="360354" y="892"/>
                </a:lnTo>
                <a:lnTo>
                  <a:pt x="345688" y="2676"/>
                </a:lnTo>
                <a:lnTo>
                  <a:pt x="330104" y="6371"/>
                </a:lnTo>
                <a:lnTo>
                  <a:pt x="313588" y="12743"/>
                </a:lnTo>
                <a:lnTo>
                  <a:pt x="296166" y="21919"/>
                </a:lnTo>
                <a:lnTo>
                  <a:pt x="269579" y="21919"/>
                </a:lnTo>
                <a:lnTo>
                  <a:pt x="259496" y="22811"/>
                </a:lnTo>
                <a:lnTo>
                  <a:pt x="247575" y="24722"/>
                </a:lnTo>
                <a:lnTo>
                  <a:pt x="234735" y="26507"/>
                </a:lnTo>
                <a:lnTo>
                  <a:pt x="220069" y="29310"/>
                </a:lnTo>
                <a:lnTo>
                  <a:pt x="205391" y="32879"/>
                </a:lnTo>
                <a:lnTo>
                  <a:pt x="189807" y="36574"/>
                </a:lnTo>
                <a:lnTo>
                  <a:pt x="174222" y="42054"/>
                </a:lnTo>
                <a:lnTo>
                  <a:pt x="157719" y="49445"/>
                </a:lnTo>
                <a:lnTo>
                  <a:pt x="141216" y="56709"/>
                </a:lnTo>
                <a:lnTo>
                  <a:pt x="124700" y="65885"/>
                </a:lnTo>
                <a:lnTo>
                  <a:pt x="108196" y="76845"/>
                </a:lnTo>
                <a:lnTo>
                  <a:pt x="78853" y="100676"/>
                </a:lnTo>
                <a:lnTo>
                  <a:pt x="54104" y="127310"/>
                </a:lnTo>
                <a:lnTo>
                  <a:pt x="34844" y="154709"/>
                </a:lnTo>
                <a:lnTo>
                  <a:pt x="19260" y="183128"/>
                </a:lnTo>
                <a:lnTo>
                  <a:pt x="9177" y="211547"/>
                </a:lnTo>
                <a:lnTo>
                  <a:pt x="2756" y="239838"/>
                </a:lnTo>
                <a:lnTo>
                  <a:pt x="0" y="267365"/>
                </a:lnTo>
                <a:lnTo>
                  <a:pt x="918" y="292980"/>
                </a:lnTo>
                <a:lnTo>
                  <a:pt x="2756" y="317703"/>
                </a:lnTo>
                <a:lnTo>
                  <a:pt x="5501" y="343318"/>
                </a:lnTo>
                <a:close/>
              </a:path>
            </a:pathLst>
          </a:custGeom>
          <a:solidFill>
            <a:srgbClr val="EAF1F1"/>
          </a:solidFill>
        </p:spPr>
        <p:txBody>
          <a:bodyPr wrap="square" lIns="0" tIns="0" rIns="0" bIns="0" rtlCol="0">
            <a:noAutofit/>
          </a:bodyPr>
          <a:lstStyle/>
          <a:p>
            <a:endParaRPr/>
          </a:p>
        </p:txBody>
      </p:sp>
      <p:sp>
        <p:nvSpPr>
          <p:cNvPr id="99" name="object 99"/>
          <p:cNvSpPr/>
          <p:nvPr/>
        </p:nvSpPr>
        <p:spPr>
          <a:xfrm>
            <a:off x="6249777" y="61895"/>
            <a:ext cx="565745" cy="470628"/>
          </a:xfrm>
          <a:custGeom>
            <a:avLst/>
            <a:gdLst/>
            <a:ahLst/>
            <a:cxnLst/>
            <a:rect l="l" t="t" r="r" b="b"/>
            <a:pathLst>
              <a:path w="565745" h="470628">
                <a:moveTo>
                  <a:pt x="3663" y="234358"/>
                </a:moveTo>
                <a:lnTo>
                  <a:pt x="0" y="260993"/>
                </a:lnTo>
                <a:lnTo>
                  <a:pt x="918" y="286608"/>
                </a:lnTo>
                <a:lnTo>
                  <a:pt x="2744" y="311331"/>
                </a:lnTo>
                <a:lnTo>
                  <a:pt x="5501" y="336054"/>
                </a:lnTo>
                <a:lnTo>
                  <a:pt x="8245" y="359885"/>
                </a:lnTo>
                <a:lnTo>
                  <a:pt x="13746" y="382696"/>
                </a:lnTo>
                <a:lnTo>
                  <a:pt x="22004" y="403851"/>
                </a:lnTo>
                <a:lnTo>
                  <a:pt x="33006" y="423094"/>
                </a:lnTo>
                <a:lnTo>
                  <a:pt x="49509" y="439533"/>
                </a:lnTo>
                <a:lnTo>
                  <a:pt x="70595" y="452405"/>
                </a:lnTo>
                <a:lnTo>
                  <a:pt x="90774" y="461453"/>
                </a:lnTo>
                <a:lnTo>
                  <a:pt x="109115" y="467952"/>
                </a:lnTo>
                <a:lnTo>
                  <a:pt x="124700" y="470628"/>
                </a:lnTo>
                <a:lnTo>
                  <a:pt x="137540" y="470628"/>
                </a:lnTo>
                <a:lnTo>
                  <a:pt x="148542" y="467060"/>
                </a:lnTo>
                <a:lnTo>
                  <a:pt x="156787" y="458777"/>
                </a:lnTo>
                <a:lnTo>
                  <a:pt x="163207" y="446797"/>
                </a:lnTo>
                <a:lnTo>
                  <a:pt x="167790" y="428574"/>
                </a:lnTo>
                <a:lnTo>
                  <a:pt x="168709" y="419398"/>
                </a:lnTo>
                <a:lnTo>
                  <a:pt x="170546" y="409331"/>
                </a:lnTo>
                <a:lnTo>
                  <a:pt x="171465" y="398371"/>
                </a:lnTo>
                <a:lnTo>
                  <a:pt x="172384" y="387284"/>
                </a:lnTo>
                <a:lnTo>
                  <a:pt x="175129" y="366257"/>
                </a:lnTo>
                <a:lnTo>
                  <a:pt x="179711" y="345229"/>
                </a:lnTo>
                <a:lnTo>
                  <a:pt x="186131" y="325094"/>
                </a:lnTo>
                <a:lnTo>
                  <a:pt x="193470" y="306743"/>
                </a:lnTo>
                <a:lnTo>
                  <a:pt x="202634" y="289284"/>
                </a:lnTo>
                <a:lnTo>
                  <a:pt x="211811" y="273736"/>
                </a:lnTo>
                <a:lnTo>
                  <a:pt x="221894" y="259973"/>
                </a:lnTo>
                <a:lnTo>
                  <a:pt x="231059" y="248121"/>
                </a:lnTo>
                <a:lnTo>
                  <a:pt x="235653" y="243534"/>
                </a:lnTo>
                <a:lnTo>
                  <a:pt x="239317" y="238946"/>
                </a:lnTo>
                <a:lnTo>
                  <a:pt x="243899" y="233466"/>
                </a:lnTo>
                <a:lnTo>
                  <a:pt x="248481" y="228878"/>
                </a:lnTo>
                <a:lnTo>
                  <a:pt x="252157" y="225183"/>
                </a:lnTo>
                <a:lnTo>
                  <a:pt x="256739" y="220595"/>
                </a:lnTo>
                <a:lnTo>
                  <a:pt x="260402" y="217027"/>
                </a:lnTo>
                <a:lnTo>
                  <a:pt x="264984" y="213331"/>
                </a:lnTo>
                <a:lnTo>
                  <a:pt x="273242" y="205047"/>
                </a:lnTo>
                <a:lnTo>
                  <a:pt x="281500" y="196891"/>
                </a:lnTo>
                <a:lnTo>
                  <a:pt x="288827" y="188608"/>
                </a:lnTo>
                <a:lnTo>
                  <a:pt x="297085" y="180324"/>
                </a:lnTo>
                <a:lnTo>
                  <a:pt x="304424" y="173060"/>
                </a:lnTo>
                <a:lnTo>
                  <a:pt x="311750" y="164777"/>
                </a:lnTo>
                <a:lnTo>
                  <a:pt x="320008" y="157513"/>
                </a:lnTo>
                <a:lnTo>
                  <a:pt x="327347" y="151014"/>
                </a:lnTo>
                <a:lnTo>
                  <a:pt x="330091" y="149229"/>
                </a:lnTo>
                <a:lnTo>
                  <a:pt x="333754" y="146426"/>
                </a:lnTo>
                <a:lnTo>
                  <a:pt x="338349" y="143750"/>
                </a:lnTo>
                <a:lnTo>
                  <a:pt x="355772" y="135466"/>
                </a:lnTo>
                <a:lnTo>
                  <a:pt x="370437" y="130878"/>
                </a:lnTo>
                <a:lnTo>
                  <a:pt x="386940" y="128202"/>
                </a:lnTo>
                <a:lnTo>
                  <a:pt x="403444" y="127183"/>
                </a:lnTo>
                <a:lnTo>
                  <a:pt x="419947" y="128202"/>
                </a:lnTo>
                <a:lnTo>
                  <a:pt x="436450" y="129986"/>
                </a:lnTo>
                <a:lnTo>
                  <a:pt x="451128" y="132790"/>
                </a:lnTo>
                <a:lnTo>
                  <a:pt x="463968" y="137378"/>
                </a:lnTo>
                <a:lnTo>
                  <a:pt x="467632" y="140054"/>
                </a:lnTo>
                <a:lnTo>
                  <a:pt x="480472" y="146426"/>
                </a:lnTo>
                <a:lnTo>
                  <a:pt x="494218" y="155601"/>
                </a:lnTo>
                <a:lnTo>
                  <a:pt x="507977" y="163885"/>
                </a:lnTo>
                <a:lnTo>
                  <a:pt x="521736" y="171149"/>
                </a:lnTo>
                <a:lnTo>
                  <a:pt x="533645" y="176756"/>
                </a:lnTo>
                <a:lnTo>
                  <a:pt x="545566" y="176756"/>
                </a:lnTo>
                <a:lnTo>
                  <a:pt x="554743" y="172168"/>
                </a:lnTo>
                <a:lnTo>
                  <a:pt x="561163" y="159297"/>
                </a:lnTo>
                <a:lnTo>
                  <a:pt x="562069" y="155601"/>
                </a:lnTo>
                <a:lnTo>
                  <a:pt x="562988" y="152033"/>
                </a:lnTo>
                <a:lnTo>
                  <a:pt x="565745" y="133682"/>
                </a:lnTo>
                <a:lnTo>
                  <a:pt x="565745" y="117115"/>
                </a:lnTo>
                <a:lnTo>
                  <a:pt x="562988" y="102460"/>
                </a:lnTo>
                <a:lnTo>
                  <a:pt x="556568" y="89716"/>
                </a:lnTo>
                <a:lnTo>
                  <a:pt x="546485" y="77737"/>
                </a:lnTo>
                <a:lnTo>
                  <a:pt x="533645" y="66777"/>
                </a:lnTo>
                <a:lnTo>
                  <a:pt x="516223" y="57602"/>
                </a:lnTo>
                <a:lnTo>
                  <a:pt x="496056" y="49445"/>
                </a:lnTo>
                <a:lnTo>
                  <a:pt x="485054" y="44858"/>
                </a:lnTo>
                <a:lnTo>
                  <a:pt x="474052" y="39378"/>
                </a:lnTo>
                <a:lnTo>
                  <a:pt x="463049" y="33898"/>
                </a:lnTo>
                <a:lnTo>
                  <a:pt x="452966" y="28291"/>
                </a:lnTo>
                <a:lnTo>
                  <a:pt x="441951" y="22811"/>
                </a:lnTo>
                <a:lnTo>
                  <a:pt x="430949" y="17331"/>
                </a:lnTo>
                <a:lnTo>
                  <a:pt x="419947" y="11851"/>
                </a:lnTo>
                <a:lnTo>
                  <a:pt x="408945" y="7263"/>
                </a:lnTo>
                <a:lnTo>
                  <a:pt x="397023" y="3568"/>
                </a:lnTo>
                <a:lnTo>
                  <a:pt x="384196" y="1784"/>
                </a:lnTo>
                <a:lnTo>
                  <a:pt x="371356" y="0"/>
                </a:lnTo>
                <a:lnTo>
                  <a:pt x="357597" y="892"/>
                </a:lnTo>
                <a:lnTo>
                  <a:pt x="343850" y="2676"/>
                </a:lnTo>
                <a:lnTo>
                  <a:pt x="328253" y="7263"/>
                </a:lnTo>
                <a:lnTo>
                  <a:pt x="311750" y="13635"/>
                </a:lnTo>
                <a:lnTo>
                  <a:pt x="294328" y="21919"/>
                </a:lnTo>
                <a:lnTo>
                  <a:pt x="285163" y="21919"/>
                </a:lnTo>
                <a:lnTo>
                  <a:pt x="277824" y="21027"/>
                </a:lnTo>
                <a:lnTo>
                  <a:pt x="269579" y="21919"/>
                </a:lnTo>
                <a:lnTo>
                  <a:pt x="259483" y="21919"/>
                </a:lnTo>
                <a:lnTo>
                  <a:pt x="247562" y="22811"/>
                </a:lnTo>
                <a:lnTo>
                  <a:pt x="234735" y="24722"/>
                </a:lnTo>
                <a:lnTo>
                  <a:pt x="220975" y="27399"/>
                </a:lnTo>
                <a:lnTo>
                  <a:pt x="207229" y="30202"/>
                </a:lnTo>
                <a:lnTo>
                  <a:pt x="191632" y="34790"/>
                </a:lnTo>
                <a:lnTo>
                  <a:pt x="176048" y="39378"/>
                </a:lnTo>
                <a:lnTo>
                  <a:pt x="159544" y="45750"/>
                </a:lnTo>
                <a:lnTo>
                  <a:pt x="143960" y="54033"/>
                </a:lnTo>
                <a:lnTo>
                  <a:pt x="127444" y="62189"/>
                </a:lnTo>
                <a:lnTo>
                  <a:pt x="110941" y="73276"/>
                </a:lnTo>
                <a:lnTo>
                  <a:pt x="81597" y="96980"/>
                </a:lnTo>
                <a:lnTo>
                  <a:pt x="56848" y="122722"/>
                </a:lnTo>
                <a:lnTo>
                  <a:pt x="36669" y="150122"/>
                </a:lnTo>
                <a:lnTo>
                  <a:pt x="22004" y="178540"/>
                </a:lnTo>
                <a:lnTo>
                  <a:pt x="10083" y="205939"/>
                </a:lnTo>
                <a:lnTo>
                  <a:pt x="3663" y="234358"/>
                </a:lnTo>
                <a:close/>
              </a:path>
            </a:pathLst>
          </a:custGeom>
          <a:solidFill>
            <a:srgbClr val="E1ECEC"/>
          </a:solidFill>
        </p:spPr>
        <p:txBody>
          <a:bodyPr wrap="square" lIns="0" tIns="0" rIns="0" bIns="0" rtlCol="0">
            <a:noAutofit/>
          </a:bodyPr>
          <a:lstStyle/>
          <a:p>
            <a:endParaRPr/>
          </a:p>
        </p:txBody>
      </p:sp>
      <p:sp>
        <p:nvSpPr>
          <p:cNvPr id="100" name="object 100"/>
          <p:cNvSpPr/>
          <p:nvPr/>
        </p:nvSpPr>
        <p:spPr>
          <a:xfrm>
            <a:off x="6252521" y="67375"/>
            <a:ext cx="561163" cy="461580"/>
          </a:xfrm>
          <a:custGeom>
            <a:avLst/>
            <a:gdLst/>
            <a:ahLst/>
            <a:cxnLst/>
            <a:rect l="l" t="t" r="r" b="b"/>
            <a:pathLst>
              <a:path w="561163" h="461580">
                <a:moveTo>
                  <a:pt x="11921" y="200460"/>
                </a:moveTo>
                <a:lnTo>
                  <a:pt x="3675" y="227986"/>
                </a:lnTo>
                <a:lnTo>
                  <a:pt x="0" y="254493"/>
                </a:lnTo>
                <a:lnTo>
                  <a:pt x="0" y="279216"/>
                </a:lnTo>
                <a:lnTo>
                  <a:pt x="1837" y="304067"/>
                </a:lnTo>
                <a:lnTo>
                  <a:pt x="4582" y="327770"/>
                </a:lnTo>
                <a:lnTo>
                  <a:pt x="8258" y="351601"/>
                </a:lnTo>
                <a:lnTo>
                  <a:pt x="13759" y="374540"/>
                </a:lnTo>
                <a:lnTo>
                  <a:pt x="22004" y="394675"/>
                </a:lnTo>
                <a:lnTo>
                  <a:pt x="33006" y="413918"/>
                </a:lnTo>
                <a:lnTo>
                  <a:pt x="49522" y="429466"/>
                </a:lnTo>
                <a:lnTo>
                  <a:pt x="70608" y="442337"/>
                </a:lnTo>
                <a:lnTo>
                  <a:pt x="90774" y="451385"/>
                </a:lnTo>
                <a:lnTo>
                  <a:pt x="108196" y="457885"/>
                </a:lnTo>
                <a:lnTo>
                  <a:pt x="122874" y="461580"/>
                </a:lnTo>
                <a:lnTo>
                  <a:pt x="135715" y="460561"/>
                </a:lnTo>
                <a:lnTo>
                  <a:pt x="145798" y="456992"/>
                </a:lnTo>
                <a:lnTo>
                  <a:pt x="153124" y="447817"/>
                </a:lnTo>
                <a:lnTo>
                  <a:pt x="158638" y="434946"/>
                </a:lnTo>
                <a:lnTo>
                  <a:pt x="162301" y="415703"/>
                </a:lnTo>
                <a:lnTo>
                  <a:pt x="163220" y="405635"/>
                </a:lnTo>
                <a:lnTo>
                  <a:pt x="164139" y="395567"/>
                </a:lnTo>
                <a:lnTo>
                  <a:pt x="165964" y="384608"/>
                </a:lnTo>
                <a:lnTo>
                  <a:pt x="166883" y="373648"/>
                </a:lnTo>
                <a:lnTo>
                  <a:pt x="169640" y="352493"/>
                </a:lnTo>
                <a:lnTo>
                  <a:pt x="175141" y="331466"/>
                </a:lnTo>
                <a:lnTo>
                  <a:pt x="181561" y="312223"/>
                </a:lnTo>
                <a:lnTo>
                  <a:pt x="189807" y="293872"/>
                </a:lnTo>
                <a:lnTo>
                  <a:pt x="198065" y="276540"/>
                </a:lnTo>
                <a:lnTo>
                  <a:pt x="208148" y="260993"/>
                </a:lnTo>
                <a:lnTo>
                  <a:pt x="217312" y="248121"/>
                </a:lnTo>
                <a:lnTo>
                  <a:pt x="226489" y="237162"/>
                </a:lnTo>
                <a:lnTo>
                  <a:pt x="231071" y="232574"/>
                </a:lnTo>
                <a:lnTo>
                  <a:pt x="234735" y="228878"/>
                </a:lnTo>
                <a:lnTo>
                  <a:pt x="239317" y="224291"/>
                </a:lnTo>
                <a:lnTo>
                  <a:pt x="243912" y="219703"/>
                </a:lnTo>
                <a:lnTo>
                  <a:pt x="247575" y="215115"/>
                </a:lnTo>
                <a:lnTo>
                  <a:pt x="252157" y="211547"/>
                </a:lnTo>
                <a:lnTo>
                  <a:pt x="256739" y="206959"/>
                </a:lnTo>
                <a:lnTo>
                  <a:pt x="261334" y="203263"/>
                </a:lnTo>
                <a:lnTo>
                  <a:pt x="269579" y="194980"/>
                </a:lnTo>
                <a:lnTo>
                  <a:pt x="277837" y="186824"/>
                </a:lnTo>
                <a:lnTo>
                  <a:pt x="285163" y="178540"/>
                </a:lnTo>
                <a:lnTo>
                  <a:pt x="292502" y="171276"/>
                </a:lnTo>
                <a:lnTo>
                  <a:pt x="300761" y="162993"/>
                </a:lnTo>
                <a:lnTo>
                  <a:pt x="308087" y="155601"/>
                </a:lnTo>
                <a:lnTo>
                  <a:pt x="315426" y="148337"/>
                </a:lnTo>
                <a:lnTo>
                  <a:pt x="323684" y="141966"/>
                </a:lnTo>
                <a:lnTo>
                  <a:pt x="326428" y="140054"/>
                </a:lnTo>
                <a:lnTo>
                  <a:pt x="330104" y="137378"/>
                </a:lnTo>
                <a:lnTo>
                  <a:pt x="333767" y="134574"/>
                </a:lnTo>
                <a:lnTo>
                  <a:pt x="351189" y="126291"/>
                </a:lnTo>
                <a:lnTo>
                  <a:pt x="366774" y="122722"/>
                </a:lnTo>
                <a:lnTo>
                  <a:pt x="383277" y="119919"/>
                </a:lnTo>
                <a:lnTo>
                  <a:pt x="399780" y="118135"/>
                </a:lnTo>
                <a:lnTo>
                  <a:pt x="416284" y="118135"/>
                </a:lnTo>
                <a:lnTo>
                  <a:pt x="432800" y="119919"/>
                </a:lnTo>
                <a:lnTo>
                  <a:pt x="446546" y="122722"/>
                </a:lnTo>
                <a:lnTo>
                  <a:pt x="459386" y="126291"/>
                </a:lnTo>
                <a:lnTo>
                  <a:pt x="463968" y="129094"/>
                </a:lnTo>
                <a:lnTo>
                  <a:pt x="475890" y="136358"/>
                </a:lnTo>
                <a:lnTo>
                  <a:pt x="489649" y="145534"/>
                </a:lnTo>
                <a:lnTo>
                  <a:pt x="503395" y="154709"/>
                </a:lnTo>
                <a:lnTo>
                  <a:pt x="516235" y="162993"/>
                </a:lnTo>
                <a:lnTo>
                  <a:pt x="529075" y="169365"/>
                </a:lnTo>
                <a:lnTo>
                  <a:pt x="540078" y="170257"/>
                </a:lnTo>
                <a:lnTo>
                  <a:pt x="549242" y="166689"/>
                </a:lnTo>
                <a:lnTo>
                  <a:pt x="555662" y="154709"/>
                </a:lnTo>
                <a:lnTo>
                  <a:pt x="557500" y="151014"/>
                </a:lnTo>
                <a:lnTo>
                  <a:pt x="558419" y="147445"/>
                </a:lnTo>
                <a:lnTo>
                  <a:pt x="561163" y="129094"/>
                </a:lnTo>
                <a:lnTo>
                  <a:pt x="560244" y="113547"/>
                </a:lnTo>
                <a:lnTo>
                  <a:pt x="556581" y="98891"/>
                </a:lnTo>
                <a:lnTo>
                  <a:pt x="550161" y="86020"/>
                </a:lnTo>
                <a:lnTo>
                  <a:pt x="539159" y="74168"/>
                </a:lnTo>
                <a:lnTo>
                  <a:pt x="526319" y="64101"/>
                </a:lnTo>
                <a:lnTo>
                  <a:pt x="508896" y="54925"/>
                </a:lnTo>
                <a:lnTo>
                  <a:pt x="488730" y="46642"/>
                </a:lnTo>
                <a:lnTo>
                  <a:pt x="477728" y="42054"/>
                </a:lnTo>
                <a:lnTo>
                  <a:pt x="466725" y="37466"/>
                </a:lnTo>
                <a:lnTo>
                  <a:pt x="456629" y="31986"/>
                </a:lnTo>
                <a:lnTo>
                  <a:pt x="445627" y="25615"/>
                </a:lnTo>
                <a:lnTo>
                  <a:pt x="435544" y="20135"/>
                </a:lnTo>
                <a:lnTo>
                  <a:pt x="425461" y="15547"/>
                </a:lnTo>
                <a:lnTo>
                  <a:pt x="414458" y="10067"/>
                </a:lnTo>
                <a:lnTo>
                  <a:pt x="403456" y="6371"/>
                </a:lnTo>
                <a:lnTo>
                  <a:pt x="392454" y="2676"/>
                </a:lnTo>
                <a:lnTo>
                  <a:pt x="380533" y="892"/>
                </a:lnTo>
                <a:lnTo>
                  <a:pt x="368612" y="0"/>
                </a:lnTo>
                <a:lnTo>
                  <a:pt x="354853" y="0"/>
                </a:lnTo>
                <a:lnTo>
                  <a:pt x="341106" y="2676"/>
                </a:lnTo>
                <a:lnTo>
                  <a:pt x="326428" y="7263"/>
                </a:lnTo>
                <a:lnTo>
                  <a:pt x="310844" y="12743"/>
                </a:lnTo>
                <a:lnTo>
                  <a:pt x="293421" y="21919"/>
                </a:lnTo>
                <a:lnTo>
                  <a:pt x="288839" y="21919"/>
                </a:lnTo>
                <a:lnTo>
                  <a:pt x="284257" y="21027"/>
                </a:lnTo>
                <a:lnTo>
                  <a:pt x="259496" y="21027"/>
                </a:lnTo>
                <a:lnTo>
                  <a:pt x="248494" y="21919"/>
                </a:lnTo>
                <a:lnTo>
                  <a:pt x="235653" y="22811"/>
                </a:lnTo>
                <a:lnTo>
                  <a:pt x="222813" y="24722"/>
                </a:lnTo>
                <a:lnTo>
                  <a:pt x="209067" y="27399"/>
                </a:lnTo>
                <a:lnTo>
                  <a:pt x="193470" y="31094"/>
                </a:lnTo>
                <a:lnTo>
                  <a:pt x="178804" y="36574"/>
                </a:lnTo>
                <a:lnTo>
                  <a:pt x="163220" y="42054"/>
                </a:lnTo>
                <a:lnTo>
                  <a:pt x="146717" y="49445"/>
                </a:lnTo>
                <a:lnTo>
                  <a:pt x="131120" y="58621"/>
                </a:lnTo>
                <a:lnTo>
                  <a:pt x="114616" y="68689"/>
                </a:lnTo>
                <a:lnTo>
                  <a:pt x="85273" y="92520"/>
                </a:lnTo>
                <a:lnTo>
                  <a:pt x="60524" y="118135"/>
                </a:lnTo>
                <a:lnTo>
                  <a:pt x="39426" y="144642"/>
                </a:lnTo>
                <a:lnTo>
                  <a:pt x="23842" y="172168"/>
                </a:lnTo>
                <a:lnTo>
                  <a:pt x="11921" y="200460"/>
                </a:lnTo>
                <a:close/>
              </a:path>
            </a:pathLst>
          </a:custGeom>
          <a:solidFill>
            <a:srgbClr val="DDEAEA"/>
          </a:solidFill>
        </p:spPr>
        <p:txBody>
          <a:bodyPr wrap="square" lIns="0" tIns="0" rIns="0" bIns="0" rtlCol="0">
            <a:noAutofit/>
          </a:bodyPr>
          <a:lstStyle/>
          <a:p>
            <a:endParaRPr/>
          </a:p>
        </p:txBody>
      </p:sp>
      <p:sp>
        <p:nvSpPr>
          <p:cNvPr id="101" name="object 101"/>
          <p:cNvSpPr/>
          <p:nvPr/>
        </p:nvSpPr>
        <p:spPr>
          <a:xfrm>
            <a:off x="6255278" y="71963"/>
            <a:ext cx="555662" cy="452405"/>
          </a:xfrm>
          <a:custGeom>
            <a:avLst/>
            <a:gdLst/>
            <a:ahLst/>
            <a:cxnLst/>
            <a:rect l="l" t="t" r="r" b="b"/>
            <a:pathLst>
              <a:path w="555662" h="452405">
                <a:moveTo>
                  <a:pt x="1825" y="296675"/>
                </a:moveTo>
                <a:lnTo>
                  <a:pt x="4582" y="321398"/>
                </a:lnTo>
                <a:lnTo>
                  <a:pt x="8245" y="344337"/>
                </a:lnTo>
                <a:lnTo>
                  <a:pt x="13746" y="366257"/>
                </a:lnTo>
                <a:lnTo>
                  <a:pt x="21085" y="387284"/>
                </a:lnTo>
                <a:lnTo>
                  <a:pt x="33006" y="405635"/>
                </a:lnTo>
                <a:lnTo>
                  <a:pt x="48590" y="421182"/>
                </a:lnTo>
                <a:lnTo>
                  <a:pt x="69689" y="434054"/>
                </a:lnTo>
                <a:lnTo>
                  <a:pt x="89855" y="443229"/>
                </a:lnTo>
                <a:lnTo>
                  <a:pt x="107277" y="449601"/>
                </a:lnTo>
                <a:lnTo>
                  <a:pt x="121943" y="452405"/>
                </a:lnTo>
                <a:lnTo>
                  <a:pt x="133864" y="452405"/>
                </a:lnTo>
                <a:lnTo>
                  <a:pt x="143041" y="447817"/>
                </a:lnTo>
                <a:lnTo>
                  <a:pt x="149461" y="437749"/>
                </a:lnTo>
                <a:lnTo>
                  <a:pt x="154043" y="423094"/>
                </a:lnTo>
                <a:lnTo>
                  <a:pt x="156787" y="402959"/>
                </a:lnTo>
                <a:lnTo>
                  <a:pt x="157706" y="392764"/>
                </a:lnTo>
                <a:lnTo>
                  <a:pt x="158625" y="382696"/>
                </a:lnTo>
                <a:lnTo>
                  <a:pt x="160463" y="372628"/>
                </a:lnTo>
                <a:lnTo>
                  <a:pt x="161382" y="361669"/>
                </a:lnTo>
                <a:lnTo>
                  <a:pt x="165045" y="340641"/>
                </a:lnTo>
                <a:lnTo>
                  <a:pt x="169627" y="319614"/>
                </a:lnTo>
                <a:lnTo>
                  <a:pt x="176967" y="300371"/>
                </a:lnTo>
                <a:lnTo>
                  <a:pt x="185212" y="282020"/>
                </a:lnTo>
                <a:lnTo>
                  <a:pt x="194389" y="265580"/>
                </a:lnTo>
                <a:lnTo>
                  <a:pt x="203553" y="249906"/>
                </a:lnTo>
                <a:lnTo>
                  <a:pt x="213636" y="238054"/>
                </a:lnTo>
                <a:lnTo>
                  <a:pt x="222813" y="227986"/>
                </a:lnTo>
                <a:lnTo>
                  <a:pt x="227395" y="223398"/>
                </a:lnTo>
                <a:lnTo>
                  <a:pt x="231059" y="219703"/>
                </a:lnTo>
                <a:lnTo>
                  <a:pt x="235653" y="215115"/>
                </a:lnTo>
                <a:lnTo>
                  <a:pt x="240236" y="210527"/>
                </a:lnTo>
                <a:lnTo>
                  <a:pt x="243899" y="206959"/>
                </a:lnTo>
                <a:lnTo>
                  <a:pt x="248481" y="202371"/>
                </a:lnTo>
                <a:lnTo>
                  <a:pt x="252157" y="198675"/>
                </a:lnTo>
                <a:lnTo>
                  <a:pt x="256739" y="194088"/>
                </a:lnTo>
                <a:lnTo>
                  <a:pt x="264984" y="185804"/>
                </a:lnTo>
                <a:lnTo>
                  <a:pt x="273242" y="177648"/>
                </a:lnTo>
                <a:lnTo>
                  <a:pt x="280581" y="169365"/>
                </a:lnTo>
                <a:lnTo>
                  <a:pt x="288827" y="162101"/>
                </a:lnTo>
                <a:lnTo>
                  <a:pt x="296166" y="153817"/>
                </a:lnTo>
                <a:lnTo>
                  <a:pt x="303505" y="146426"/>
                </a:lnTo>
                <a:lnTo>
                  <a:pt x="311750" y="140054"/>
                </a:lnTo>
                <a:lnTo>
                  <a:pt x="319089" y="133682"/>
                </a:lnTo>
                <a:lnTo>
                  <a:pt x="322752" y="131770"/>
                </a:lnTo>
                <a:lnTo>
                  <a:pt x="326428" y="129094"/>
                </a:lnTo>
                <a:lnTo>
                  <a:pt x="330091" y="126291"/>
                </a:lnTo>
                <a:lnTo>
                  <a:pt x="333754" y="124507"/>
                </a:lnTo>
                <a:lnTo>
                  <a:pt x="347514" y="119027"/>
                </a:lnTo>
                <a:lnTo>
                  <a:pt x="363098" y="114439"/>
                </a:lnTo>
                <a:lnTo>
                  <a:pt x="379601" y="111635"/>
                </a:lnTo>
                <a:lnTo>
                  <a:pt x="396117" y="109851"/>
                </a:lnTo>
                <a:lnTo>
                  <a:pt x="412621" y="109851"/>
                </a:lnTo>
                <a:lnTo>
                  <a:pt x="429124" y="110743"/>
                </a:lnTo>
                <a:lnTo>
                  <a:pt x="442870" y="112655"/>
                </a:lnTo>
                <a:lnTo>
                  <a:pt x="455710" y="116223"/>
                </a:lnTo>
                <a:lnTo>
                  <a:pt x="459374" y="119027"/>
                </a:lnTo>
                <a:lnTo>
                  <a:pt x="471295" y="126291"/>
                </a:lnTo>
                <a:lnTo>
                  <a:pt x="485054" y="135466"/>
                </a:lnTo>
                <a:lnTo>
                  <a:pt x="497894" y="145534"/>
                </a:lnTo>
                <a:lnTo>
                  <a:pt x="511640" y="155601"/>
                </a:lnTo>
                <a:lnTo>
                  <a:pt x="523562" y="162101"/>
                </a:lnTo>
                <a:lnTo>
                  <a:pt x="534564" y="164777"/>
                </a:lnTo>
                <a:lnTo>
                  <a:pt x="543741" y="161081"/>
                </a:lnTo>
                <a:lnTo>
                  <a:pt x="550161" y="151014"/>
                </a:lnTo>
                <a:lnTo>
                  <a:pt x="551986" y="147445"/>
                </a:lnTo>
                <a:lnTo>
                  <a:pt x="552905" y="143750"/>
                </a:lnTo>
                <a:lnTo>
                  <a:pt x="555662" y="126291"/>
                </a:lnTo>
                <a:lnTo>
                  <a:pt x="554743" y="109851"/>
                </a:lnTo>
                <a:lnTo>
                  <a:pt x="551067" y="96088"/>
                </a:lnTo>
                <a:lnTo>
                  <a:pt x="542822" y="83344"/>
                </a:lnTo>
                <a:lnTo>
                  <a:pt x="532739" y="72257"/>
                </a:lnTo>
                <a:lnTo>
                  <a:pt x="518060" y="62189"/>
                </a:lnTo>
                <a:lnTo>
                  <a:pt x="500638" y="53014"/>
                </a:lnTo>
                <a:lnTo>
                  <a:pt x="480472" y="44858"/>
                </a:lnTo>
                <a:lnTo>
                  <a:pt x="469470" y="40270"/>
                </a:lnTo>
                <a:lnTo>
                  <a:pt x="459374" y="35682"/>
                </a:lnTo>
                <a:lnTo>
                  <a:pt x="449290" y="30202"/>
                </a:lnTo>
                <a:lnTo>
                  <a:pt x="439207" y="25615"/>
                </a:lnTo>
                <a:lnTo>
                  <a:pt x="430043" y="20135"/>
                </a:lnTo>
                <a:lnTo>
                  <a:pt x="419947" y="14655"/>
                </a:lnTo>
                <a:lnTo>
                  <a:pt x="409864" y="10067"/>
                </a:lnTo>
                <a:lnTo>
                  <a:pt x="399780" y="6371"/>
                </a:lnTo>
                <a:lnTo>
                  <a:pt x="388778" y="2676"/>
                </a:lnTo>
                <a:lnTo>
                  <a:pt x="377776" y="892"/>
                </a:lnTo>
                <a:lnTo>
                  <a:pt x="365855" y="0"/>
                </a:lnTo>
                <a:lnTo>
                  <a:pt x="353015" y="892"/>
                </a:lnTo>
                <a:lnTo>
                  <a:pt x="339255" y="3568"/>
                </a:lnTo>
                <a:lnTo>
                  <a:pt x="324590" y="7263"/>
                </a:lnTo>
                <a:lnTo>
                  <a:pt x="309006" y="13635"/>
                </a:lnTo>
                <a:lnTo>
                  <a:pt x="291583" y="21919"/>
                </a:lnTo>
                <a:lnTo>
                  <a:pt x="290665" y="21919"/>
                </a:lnTo>
                <a:lnTo>
                  <a:pt x="287908" y="21027"/>
                </a:lnTo>
                <a:lnTo>
                  <a:pt x="282406" y="21027"/>
                </a:lnTo>
                <a:lnTo>
                  <a:pt x="275999" y="20135"/>
                </a:lnTo>
                <a:lnTo>
                  <a:pt x="248481" y="20135"/>
                </a:lnTo>
                <a:lnTo>
                  <a:pt x="236560" y="21027"/>
                </a:lnTo>
                <a:lnTo>
                  <a:pt x="223732" y="22811"/>
                </a:lnTo>
                <a:lnTo>
                  <a:pt x="209973" y="25615"/>
                </a:lnTo>
                <a:lnTo>
                  <a:pt x="195308" y="29310"/>
                </a:lnTo>
                <a:lnTo>
                  <a:pt x="180630" y="33898"/>
                </a:lnTo>
                <a:lnTo>
                  <a:pt x="165045" y="39378"/>
                </a:lnTo>
                <a:lnTo>
                  <a:pt x="149461" y="46642"/>
                </a:lnTo>
                <a:lnTo>
                  <a:pt x="133864" y="54925"/>
                </a:lnTo>
                <a:lnTo>
                  <a:pt x="118280" y="64993"/>
                </a:lnTo>
                <a:lnTo>
                  <a:pt x="88936" y="87932"/>
                </a:lnTo>
                <a:lnTo>
                  <a:pt x="64188" y="113547"/>
                </a:lnTo>
                <a:lnTo>
                  <a:pt x="43089" y="140054"/>
                </a:lnTo>
                <a:lnTo>
                  <a:pt x="25667" y="167581"/>
                </a:lnTo>
                <a:lnTo>
                  <a:pt x="12840" y="194980"/>
                </a:lnTo>
                <a:lnTo>
                  <a:pt x="4582" y="221614"/>
                </a:lnTo>
                <a:lnTo>
                  <a:pt x="0" y="248121"/>
                </a:lnTo>
                <a:lnTo>
                  <a:pt x="0" y="272844"/>
                </a:lnTo>
                <a:lnTo>
                  <a:pt x="1825" y="296675"/>
                </a:lnTo>
                <a:close/>
              </a:path>
            </a:pathLst>
          </a:custGeom>
          <a:solidFill>
            <a:srgbClr val="DBE8E8"/>
          </a:solidFill>
        </p:spPr>
        <p:txBody>
          <a:bodyPr wrap="square" lIns="0" tIns="0" rIns="0" bIns="0" rtlCol="0">
            <a:noAutofit/>
          </a:bodyPr>
          <a:lstStyle/>
          <a:p>
            <a:endParaRPr/>
          </a:p>
        </p:txBody>
      </p:sp>
      <p:sp>
        <p:nvSpPr>
          <p:cNvPr id="102" name="object 102"/>
          <p:cNvSpPr/>
          <p:nvPr/>
        </p:nvSpPr>
        <p:spPr>
          <a:xfrm>
            <a:off x="6258022" y="76551"/>
            <a:ext cx="550161" cy="444121"/>
          </a:xfrm>
          <a:custGeom>
            <a:avLst/>
            <a:gdLst/>
            <a:ahLst/>
            <a:cxnLst/>
            <a:rect l="l" t="t" r="r" b="b"/>
            <a:pathLst>
              <a:path w="550161" h="444121">
                <a:moveTo>
                  <a:pt x="4582" y="217027"/>
                </a:moveTo>
                <a:lnTo>
                  <a:pt x="0" y="242642"/>
                </a:lnTo>
                <a:lnTo>
                  <a:pt x="0" y="267365"/>
                </a:lnTo>
                <a:lnTo>
                  <a:pt x="1837" y="291196"/>
                </a:lnTo>
                <a:lnTo>
                  <a:pt x="4582" y="314007"/>
                </a:lnTo>
                <a:lnTo>
                  <a:pt x="8258" y="336946"/>
                </a:lnTo>
                <a:lnTo>
                  <a:pt x="13759" y="358993"/>
                </a:lnTo>
                <a:lnTo>
                  <a:pt x="21098" y="379128"/>
                </a:lnTo>
                <a:lnTo>
                  <a:pt x="33019" y="397351"/>
                </a:lnTo>
                <a:lnTo>
                  <a:pt x="48603" y="413026"/>
                </a:lnTo>
                <a:lnTo>
                  <a:pt x="68770" y="425770"/>
                </a:lnTo>
                <a:lnTo>
                  <a:pt x="88949" y="434946"/>
                </a:lnTo>
                <a:lnTo>
                  <a:pt x="106371" y="441318"/>
                </a:lnTo>
                <a:lnTo>
                  <a:pt x="121037" y="444121"/>
                </a:lnTo>
                <a:lnTo>
                  <a:pt x="132039" y="443229"/>
                </a:lnTo>
                <a:lnTo>
                  <a:pt x="140297" y="437749"/>
                </a:lnTo>
                <a:lnTo>
                  <a:pt x="145798" y="427554"/>
                </a:lnTo>
                <a:lnTo>
                  <a:pt x="149461" y="412007"/>
                </a:lnTo>
                <a:lnTo>
                  <a:pt x="151299" y="390087"/>
                </a:lnTo>
                <a:lnTo>
                  <a:pt x="152218" y="380020"/>
                </a:lnTo>
                <a:lnTo>
                  <a:pt x="153137" y="369952"/>
                </a:lnTo>
                <a:lnTo>
                  <a:pt x="154043" y="359885"/>
                </a:lnTo>
                <a:lnTo>
                  <a:pt x="154962" y="349817"/>
                </a:lnTo>
                <a:lnTo>
                  <a:pt x="159544" y="328662"/>
                </a:lnTo>
                <a:lnTo>
                  <a:pt x="165045" y="307635"/>
                </a:lnTo>
                <a:lnTo>
                  <a:pt x="173303" y="288392"/>
                </a:lnTo>
                <a:lnTo>
                  <a:pt x="181561" y="270041"/>
                </a:lnTo>
                <a:lnTo>
                  <a:pt x="190726" y="253601"/>
                </a:lnTo>
                <a:lnTo>
                  <a:pt x="200809" y="238946"/>
                </a:lnTo>
                <a:lnTo>
                  <a:pt x="209986" y="227094"/>
                </a:lnTo>
                <a:lnTo>
                  <a:pt x="219150" y="217919"/>
                </a:lnTo>
                <a:lnTo>
                  <a:pt x="222813" y="214223"/>
                </a:lnTo>
                <a:lnTo>
                  <a:pt x="227408" y="210527"/>
                </a:lnTo>
                <a:lnTo>
                  <a:pt x="231071" y="206959"/>
                </a:lnTo>
                <a:lnTo>
                  <a:pt x="235653" y="202371"/>
                </a:lnTo>
                <a:lnTo>
                  <a:pt x="239317" y="197783"/>
                </a:lnTo>
                <a:lnTo>
                  <a:pt x="243912" y="194088"/>
                </a:lnTo>
                <a:lnTo>
                  <a:pt x="248494" y="189500"/>
                </a:lnTo>
                <a:lnTo>
                  <a:pt x="253076" y="184912"/>
                </a:lnTo>
                <a:lnTo>
                  <a:pt x="261334" y="176756"/>
                </a:lnTo>
                <a:lnTo>
                  <a:pt x="269579" y="168473"/>
                </a:lnTo>
                <a:lnTo>
                  <a:pt x="276918" y="161081"/>
                </a:lnTo>
                <a:lnTo>
                  <a:pt x="285163" y="152925"/>
                </a:lnTo>
                <a:lnTo>
                  <a:pt x="292502" y="145534"/>
                </a:lnTo>
                <a:lnTo>
                  <a:pt x="299842" y="138270"/>
                </a:lnTo>
                <a:lnTo>
                  <a:pt x="308087" y="130878"/>
                </a:lnTo>
                <a:lnTo>
                  <a:pt x="315426" y="125399"/>
                </a:lnTo>
                <a:lnTo>
                  <a:pt x="319102" y="123614"/>
                </a:lnTo>
                <a:lnTo>
                  <a:pt x="322765" y="120811"/>
                </a:lnTo>
                <a:lnTo>
                  <a:pt x="329185" y="117115"/>
                </a:lnTo>
                <a:lnTo>
                  <a:pt x="342931" y="111635"/>
                </a:lnTo>
                <a:lnTo>
                  <a:pt x="358528" y="106155"/>
                </a:lnTo>
                <a:lnTo>
                  <a:pt x="375032" y="103479"/>
                </a:lnTo>
                <a:lnTo>
                  <a:pt x="392454" y="100676"/>
                </a:lnTo>
                <a:lnTo>
                  <a:pt x="408957" y="100676"/>
                </a:lnTo>
                <a:lnTo>
                  <a:pt x="424542" y="101568"/>
                </a:lnTo>
                <a:lnTo>
                  <a:pt x="439220" y="103479"/>
                </a:lnTo>
                <a:lnTo>
                  <a:pt x="451128" y="107047"/>
                </a:lnTo>
                <a:lnTo>
                  <a:pt x="467644" y="116223"/>
                </a:lnTo>
                <a:lnTo>
                  <a:pt x="480472" y="126291"/>
                </a:lnTo>
                <a:lnTo>
                  <a:pt x="493312" y="137378"/>
                </a:lnTo>
                <a:lnTo>
                  <a:pt x="506152" y="147445"/>
                </a:lnTo>
                <a:lnTo>
                  <a:pt x="518073" y="155601"/>
                </a:lnTo>
                <a:lnTo>
                  <a:pt x="529075" y="159297"/>
                </a:lnTo>
                <a:lnTo>
                  <a:pt x="539159" y="157513"/>
                </a:lnTo>
                <a:lnTo>
                  <a:pt x="545579" y="147445"/>
                </a:lnTo>
                <a:lnTo>
                  <a:pt x="546498" y="143750"/>
                </a:lnTo>
                <a:lnTo>
                  <a:pt x="547417" y="140054"/>
                </a:lnTo>
                <a:lnTo>
                  <a:pt x="550161" y="122722"/>
                </a:lnTo>
                <a:lnTo>
                  <a:pt x="549242" y="106155"/>
                </a:lnTo>
                <a:lnTo>
                  <a:pt x="544660" y="92392"/>
                </a:lnTo>
                <a:lnTo>
                  <a:pt x="536414" y="80540"/>
                </a:lnTo>
                <a:lnTo>
                  <a:pt x="525400" y="69581"/>
                </a:lnTo>
                <a:lnTo>
                  <a:pt x="510734" y="60405"/>
                </a:lnTo>
                <a:lnTo>
                  <a:pt x="493312" y="51230"/>
                </a:lnTo>
                <a:lnTo>
                  <a:pt x="473145" y="42946"/>
                </a:lnTo>
                <a:lnTo>
                  <a:pt x="462143" y="38358"/>
                </a:lnTo>
                <a:lnTo>
                  <a:pt x="452047" y="33898"/>
                </a:lnTo>
                <a:lnTo>
                  <a:pt x="442883" y="29310"/>
                </a:lnTo>
                <a:lnTo>
                  <a:pt x="432800" y="23703"/>
                </a:lnTo>
                <a:lnTo>
                  <a:pt x="423623" y="18223"/>
                </a:lnTo>
                <a:lnTo>
                  <a:pt x="413540" y="13635"/>
                </a:lnTo>
                <a:lnTo>
                  <a:pt x="404375" y="9048"/>
                </a:lnTo>
                <a:lnTo>
                  <a:pt x="394279" y="5479"/>
                </a:lnTo>
                <a:lnTo>
                  <a:pt x="384196" y="2676"/>
                </a:lnTo>
                <a:lnTo>
                  <a:pt x="373194" y="892"/>
                </a:lnTo>
                <a:lnTo>
                  <a:pt x="362192" y="0"/>
                </a:lnTo>
                <a:lnTo>
                  <a:pt x="349351" y="892"/>
                </a:lnTo>
                <a:lnTo>
                  <a:pt x="336511" y="3568"/>
                </a:lnTo>
                <a:lnTo>
                  <a:pt x="321846" y="7263"/>
                </a:lnTo>
                <a:lnTo>
                  <a:pt x="306262" y="13635"/>
                </a:lnTo>
                <a:lnTo>
                  <a:pt x="289758" y="21919"/>
                </a:lnTo>
                <a:lnTo>
                  <a:pt x="288839" y="21919"/>
                </a:lnTo>
                <a:lnTo>
                  <a:pt x="286082" y="21027"/>
                </a:lnTo>
                <a:lnTo>
                  <a:pt x="281500" y="21027"/>
                </a:lnTo>
                <a:lnTo>
                  <a:pt x="275080" y="20135"/>
                </a:lnTo>
                <a:lnTo>
                  <a:pt x="267741" y="19243"/>
                </a:lnTo>
                <a:lnTo>
                  <a:pt x="248494" y="19243"/>
                </a:lnTo>
                <a:lnTo>
                  <a:pt x="236572" y="20135"/>
                </a:lnTo>
                <a:lnTo>
                  <a:pt x="224651" y="21027"/>
                </a:lnTo>
                <a:lnTo>
                  <a:pt x="210892" y="23703"/>
                </a:lnTo>
                <a:lnTo>
                  <a:pt x="197146" y="26507"/>
                </a:lnTo>
                <a:lnTo>
                  <a:pt x="183387" y="31094"/>
                </a:lnTo>
                <a:lnTo>
                  <a:pt x="167802" y="36574"/>
                </a:lnTo>
                <a:lnTo>
                  <a:pt x="153137" y="42946"/>
                </a:lnTo>
                <a:lnTo>
                  <a:pt x="137540" y="51230"/>
                </a:lnTo>
                <a:lnTo>
                  <a:pt x="121956" y="61297"/>
                </a:lnTo>
                <a:lnTo>
                  <a:pt x="92612" y="84236"/>
                </a:lnTo>
                <a:lnTo>
                  <a:pt x="66944" y="108959"/>
                </a:lnTo>
                <a:lnTo>
                  <a:pt x="44927" y="135466"/>
                </a:lnTo>
                <a:lnTo>
                  <a:pt x="27505" y="162101"/>
                </a:lnTo>
                <a:lnTo>
                  <a:pt x="13759" y="189500"/>
                </a:lnTo>
                <a:lnTo>
                  <a:pt x="4582" y="217027"/>
                </a:lnTo>
                <a:close/>
              </a:path>
            </a:pathLst>
          </a:custGeom>
          <a:solidFill>
            <a:srgbClr val="D2E1E1"/>
          </a:solidFill>
        </p:spPr>
        <p:txBody>
          <a:bodyPr wrap="square" lIns="0" tIns="0" rIns="0" bIns="0" rtlCol="0">
            <a:noAutofit/>
          </a:bodyPr>
          <a:lstStyle/>
          <a:p>
            <a:endParaRPr/>
          </a:p>
        </p:txBody>
      </p:sp>
      <p:sp>
        <p:nvSpPr>
          <p:cNvPr id="103" name="object 103"/>
          <p:cNvSpPr/>
          <p:nvPr/>
        </p:nvSpPr>
        <p:spPr>
          <a:xfrm>
            <a:off x="6260779" y="82031"/>
            <a:ext cx="544660" cy="434054"/>
          </a:xfrm>
          <a:custGeom>
            <a:avLst/>
            <a:gdLst/>
            <a:ahLst/>
            <a:cxnLst/>
            <a:rect l="l" t="t" r="r" b="b"/>
            <a:pathLst>
              <a:path w="544660" h="434054">
                <a:moveTo>
                  <a:pt x="1825" y="282912"/>
                </a:moveTo>
                <a:lnTo>
                  <a:pt x="4582" y="305851"/>
                </a:lnTo>
                <a:lnTo>
                  <a:pt x="8245" y="328790"/>
                </a:lnTo>
                <a:lnTo>
                  <a:pt x="13746" y="349817"/>
                </a:lnTo>
                <a:lnTo>
                  <a:pt x="21085" y="369952"/>
                </a:lnTo>
                <a:lnTo>
                  <a:pt x="32087" y="388303"/>
                </a:lnTo>
                <a:lnTo>
                  <a:pt x="47671" y="403851"/>
                </a:lnTo>
                <a:lnTo>
                  <a:pt x="67851" y="415703"/>
                </a:lnTo>
                <a:lnTo>
                  <a:pt x="88936" y="424878"/>
                </a:lnTo>
                <a:lnTo>
                  <a:pt x="105439" y="431250"/>
                </a:lnTo>
                <a:lnTo>
                  <a:pt x="119199" y="434054"/>
                </a:lnTo>
                <a:lnTo>
                  <a:pt x="130201" y="433162"/>
                </a:lnTo>
                <a:lnTo>
                  <a:pt x="137540" y="426662"/>
                </a:lnTo>
                <a:lnTo>
                  <a:pt x="142122" y="416595"/>
                </a:lnTo>
                <a:lnTo>
                  <a:pt x="144866" y="400155"/>
                </a:lnTo>
                <a:lnTo>
                  <a:pt x="145785" y="377216"/>
                </a:lnTo>
                <a:lnTo>
                  <a:pt x="145785" y="367149"/>
                </a:lnTo>
                <a:lnTo>
                  <a:pt x="146704" y="356189"/>
                </a:lnTo>
                <a:lnTo>
                  <a:pt x="148542" y="346121"/>
                </a:lnTo>
                <a:lnTo>
                  <a:pt x="149461" y="336054"/>
                </a:lnTo>
                <a:lnTo>
                  <a:pt x="154043" y="315026"/>
                </a:lnTo>
                <a:lnTo>
                  <a:pt x="160463" y="293872"/>
                </a:lnTo>
                <a:lnTo>
                  <a:pt x="168709" y="274756"/>
                </a:lnTo>
                <a:lnTo>
                  <a:pt x="176967" y="257297"/>
                </a:lnTo>
                <a:lnTo>
                  <a:pt x="187050" y="240857"/>
                </a:lnTo>
                <a:lnTo>
                  <a:pt x="196227" y="227094"/>
                </a:lnTo>
                <a:lnTo>
                  <a:pt x="205391" y="216134"/>
                </a:lnTo>
                <a:lnTo>
                  <a:pt x="214555" y="207851"/>
                </a:lnTo>
                <a:lnTo>
                  <a:pt x="219137" y="204155"/>
                </a:lnTo>
                <a:lnTo>
                  <a:pt x="222813" y="200460"/>
                </a:lnTo>
                <a:lnTo>
                  <a:pt x="227395" y="196891"/>
                </a:lnTo>
                <a:lnTo>
                  <a:pt x="231978" y="192304"/>
                </a:lnTo>
                <a:lnTo>
                  <a:pt x="235653" y="187716"/>
                </a:lnTo>
                <a:lnTo>
                  <a:pt x="240236" y="184020"/>
                </a:lnTo>
                <a:lnTo>
                  <a:pt x="244818" y="179432"/>
                </a:lnTo>
                <a:lnTo>
                  <a:pt x="249400" y="174845"/>
                </a:lnTo>
                <a:lnTo>
                  <a:pt x="257658" y="166689"/>
                </a:lnTo>
                <a:lnTo>
                  <a:pt x="264984" y="158405"/>
                </a:lnTo>
                <a:lnTo>
                  <a:pt x="273242" y="151014"/>
                </a:lnTo>
                <a:lnTo>
                  <a:pt x="281500" y="142858"/>
                </a:lnTo>
                <a:lnTo>
                  <a:pt x="288827" y="135466"/>
                </a:lnTo>
                <a:lnTo>
                  <a:pt x="297085" y="128202"/>
                </a:lnTo>
                <a:lnTo>
                  <a:pt x="304424" y="121703"/>
                </a:lnTo>
                <a:lnTo>
                  <a:pt x="311750" y="116223"/>
                </a:lnTo>
                <a:lnTo>
                  <a:pt x="314507" y="114439"/>
                </a:lnTo>
                <a:lnTo>
                  <a:pt x="318170" y="111635"/>
                </a:lnTo>
                <a:lnTo>
                  <a:pt x="321846" y="109851"/>
                </a:lnTo>
                <a:lnTo>
                  <a:pt x="325509" y="108067"/>
                </a:lnTo>
                <a:lnTo>
                  <a:pt x="339268" y="102587"/>
                </a:lnTo>
                <a:lnTo>
                  <a:pt x="354853" y="97999"/>
                </a:lnTo>
                <a:lnTo>
                  <a:pt x="371356" y="94304"/>
                </a:lnTo>
                <a:lnTo>
                  <a:pt x="387859" y="92520"/>
                </a:lnTo>
                <a:lnTo>
                  <a:pt x="405281" y="90608"/>
                </a:lnTo>
                <a:lnTo>
                  <a:pt x="420866" y="91500"/>
                </a:lnTo>
                <a:lnTo>
                  <a:pt x="435544" y="92520"/>
                </a:lnTo>
                <a:lnTo>
                  <a:pt x="447465" y="96088"/>
                </a:lnTo>
                <a:lnTo>
                  <a:pt x="450209" y="96980"/>
                </a:lnTo>
                <a:lnTo>
                  <a:pt x="451128" y="97999"/>
                </a:lnTo>
                <a:lnTo>
                  <a:pt x="463049" y="105263"/>
                </a:lnTo>
                <a:lnTo>
                  <a:pt x="474971" y="115331"/>
                </a:lnTo>
                <a:lnTo>
                  <a:pt x="488717" y="127310"/>
                </a:lnTo>
                <a:lnTo>
                  <a:pt x="501557" y="139162"/>
                </a:lnTo>
                <a:lnTo>
                  <a:pt x="513478" y="148337"/>
                </a:lnTo>
                <a:lnTo>
                  <a:pt x="524481" y="152925"/>
                </a:lnTo>
                <a:lnTo>
                  <a:pt x="533658" y="152033"/>
                </a:lnTo>
                <a:lnTo>
                  <a:pt x="540065" y="142858"/>
                </a:lnTo>
                <a:lnTo>
                  <a:pt x="540984" y="139162"/>
                </a:lnTo>
                <a:lnTo>
                  <a:pt x="541903" y="135466"/>
                </a:lnTo>
                <a:lnTo>
                  <a:pt x="544660" y="118135"/>
                </a:lnTo>
                <a:lnTo>
                  <a:pt x="542822" y="102587"/>
                </a:lnTo>
                <a:lnTo>
                  <a:pt x="538240" y="88824"/>
                </a:lnTo>
                <a:lnTo>
                  <a:pt x="529982" y="76845"/>
                </a:lnTo>
                <a:lnTo>
                  <a:pt x="518060" y="66777"/>
                </a:lnTo>
                <a:lnTo>
                  <a:pt x="503395" y="56709"/>
                </a:lnTo>
                <a:lnTo>
                  <a:pt x="485973" y="48553"/>
                </a:lnTo>
                <a:lnTo>
                  <a:pt x="464887" y="40270"/>
                </a:lnTo>
                <a:lnTo>
                  <a:pt x="454791" y="36574"/>
                </a:lnTo>
                <a:lnTo>
                  <a:pt x="444708" y="31986"/>
                </a:lnTo>
                <a:lnTo>
                  <a:pt x="435544" y="26507"/>
                </a:lnTo>
                <a:lnTo>
                  <a:pt x="426367" y="21919"/>
                </a:lnTo>
                <a:lnTo>
                  <a:pt x="417203" y="17331"/>
                </a:lnTo>
                <a:lnTo>
                  <a:pt x="408026" y="11851"/>
                </a:lnTo>
                <a:lnTo>
                  <a:pt x="398861" y="8156"/>
                </a:lnTo>
                <a:lnTo>
                  <a:pt x="389697" y="4587"/>
                </a:lnTo>
                <a:lnTo>
                  <a:pt x="380520" y="1784"/>
                </a:lnTo>
                <a:lnTo>
                  <a:pt x="370437" y="0"/>
                </a:lnTo>
                <a:lnTo>
                  <a:pt x="347514" y="0"/>
                </a:lnTo>
                <a:lnTo>
                  <a:pt x="334673" y="2676"/>
                </a:lnTo>
                <a:lnTo>
                  <a:pt x="320927" y="6371"/>
                </a:lnTo>
                <a:lnTo>
                  <a:pt x="305330" y="12743"/>
                </a:lnTo>
                <a:lnTo>
                  <a:pt x="288827" y="21027"/>
                </a:lnTo>
                <a:lnTo>
                  <a:pt x="287908" y="21027"/>
                </a:lnTo>
                <a:lnTo>
                  <a:pt x="285163" y="20135"/>
                </a:lnTo>
                <a:lnTo>
                  <a:pt x="280581" y="19243"/>
                </a:lnTo>
                <a:lnTo>
                  <a:pt x="275080" y="18223"/>
                </a:lnTo>
                <a:lnTo>
                  <a:pt x="267741" y="18223"/>
                </a:lnTo>
                <a:lnTo>
                  <a:pt x="258577" y="17331"/>
                </a:lnTo>
                <a:lnTo>
                  <a:pt x="237479" y="17331"/>
                </a:lnTo>
                <a:lnTo>
                  <a:pt x="225557" y="18223"/>
                </a:lnTo>
                <a:lnTo>
                  <a:pt x="212730" y="20135"/>
                </a:lnTo>
                <a:lnTo>
                  <a:pt x="198971" y="22811"/>
                </a:lnTo>
                <a:lnTo>
                  <a:pt x="185212" y="27399"/>
                </a:lnTo>
                <a:lnTo>
                  <a:pt x="170546" y="31986"/>
                </a:lnTo>
                <a:lnTo>
                  <a:pt x="155881" y="39378"/>
                </a:lnTo>
                <a:lnTo>
                  <a:pt x="140284" y="46642"/>
                </a:lnTo>
                <a:lnTo>
                  <a:pt x="124700" y="56709"/>
                </a:lnTo>
                <a:lnTo>
                  <a:pt x="95356" y="79648"/>
                </a:lnTo>
                <a:lnTo>
                  <a:pt x="69689" y="103479"/>
                </a:lnTo>
                <a:lnTo>
                  <a:pt x="47671" y="129986"/>
                </a:lnTo>
                <a:lnTo>
                  <a:pt x="29343" y="156621"/>
                </a:lnTo>
                <a:lnTo>
                  <a:pt x="15584" y="183128"/>
                </a:lnTo>
                <a:lnTo>
                  <a:pt x="5501" y="209635"/>
                </a:lnTo>
                <a:lnTo>
                  <a:pt x="0" y="235378"/>
                </a:lnTo>
                <a:lnTo>
                  <a:pt x="0" y="260101"/>
                </a:lnTo>
                <a:lnTo>
                  <a:pt x="1825" y="282912"/>
                </a:lnTo>
                <a:close/>
              </a:path>
            </a:pathLst>
          </a:custGeom>
          <a:solidFill>
            <a:srgbClr val="CEDFDF"/>
          </a:solidFill>
        </p:spPr>
        <p:txBody>
          <a:bodyPr wrap="square" lIns="0" tIns="0" rIns="0" bIns="0" rtlCol="0">
            <a:noAutofit/>
          </a:bodyPr>
          <a:lstStyle/>
          <a:p>
            <a:endParaRPr/>
          </a:p>
        </p:txBody>
      </p:sp>
      <p:sp>
        <p:nvSpPr>
          <p:cNvPr id="104" name="object 104"/>
          <p:cNvSpPr/>
          <p:nvPr/>
        </p:nvSpPr>
        <p:spPr>
          <a:xfrm>
            <a:off x="6263523" y="86618"/>
            <a:ext cx="539159" cy="425770"/>
          </a:xfrm>
          <a:custGeom>
            <a:avLst/>
            <a:gdLst/>
            <a:ahLst/>
            <a:cxnLst/>
            <a:rect l="l" t="t" r="r" b="b"/>
            <a:pathLst>
              <a:path w="539159" h="425770">
                <a:moveTo>
                  <a:pt x="1837" y="276540"/>
                </a:moveTo>
                <a:lnTo>
                  <a:pt x="4594" y="299352"/>
                </a:lnTo>
                <a:lnTo>
                  <a:pt x="8258" y="321398"/>
                </a:lnTo>
                <a:lnTo>
                  <a:pt x="12840" y="342426"/>
                </a:lnTo>
                <a:lnTo>
                  <a:pt x="21098" y="362561"/>
                </a:lnTo>
                <a:lnTo>
                  <a:pt x="32100" y="380020"/>
                </a:lnTo>
                <a:lnTo>
                  <a:pt x="47684" y="395567"/>
                </a:lnTo>
                <a:lnTo>
                  <a:pt x="67851" y="407419"/>
                </a:lnTo>
                <a:lnTo>
                  <a:pt x="88949" y="416595"/>
                </a:lnTo>
                <a:lnTo>
                  <a:pt x="105452" y="423094"/>
                </a:lnTo>
                <a:lnTo>
                  <a:pt x="118292" y="425770"/>
                </a:lnTo>
                <a:lnTo>
                  <a:pt x="128376" y="423986"/>
                </a:lnTo>
                <a:lnTo>
                  <a:pt x="134796" y="417487"/>
                </a:lnTo>
                <a:lnTo>
                  <a:pt x="139378" y="405635"/>
                </a:lnTo>
                <a:lnTo>
                  <a:pt x="141216" y="388303"/>
                </a:lnTo>
                <a:lnTo>
                  <a:pt x="140297" y="364472"/>
                </a:lnTo>
                <a:lnTo>
                  <a:pt x="141216" y="336946"/>
                </a:lnTo>
                <a:lnTo>
                  <a:pt x="146717" y="310439"/>
                </a:lnTo>
                <a:lnTo>
                  <a:pt x="154043" y="284824"/>
                </a:lnTo>
                <a:lnTo>
                  <a:pt x="164139" y="261885"/>
                </a:lnTo>
                <a:lnTo>
                  <a:pt x="176060" y="239838"/>
                </a:lnTo>
                <a:lnTo>
                  <a:pt x="187969" y="222506"/>
                </a:lnTo>
                <a:lnTo>
                  <a:pt x="199890" y="207851"/>
                </a:lnTo>
                <a:lnTo>
                  <a:pt x="210892" y="197783"/>
                </a:lnTo>
                <a:lnTo>
                  <a:pt x="221907" y="188608"/>
                </a:lnTo>
                <a:lnTo>
                  <a:pt x="233816" y="177648"/>
                </a:lnTo>
                <a:lnTo>
                  <a:pt x="245737" y="165669"/>
                </a:lnTo>
                <a:lnTo>
                  <a:pt x="258577" y="152925"/>
                </a:lnTo>
                <a:lnTo>
                  <a:pt x="271417" y="140054"/>
                </a:lnTo>
                <a:lnTo>
                  <a:pt x="284257" y="127310"/>
                </a:lnTo>
                <a:lnTo>
                  <a:pt x="296178" y="116223"/>
                </a:lnTo>
                <a:lnTo>
                  <a:pt x="308087" y="107047"/>
                </a:lnTo>
                <a:lnTo>
                  <a:pt x="321846" y="99784"/>
                </a:lnTo>
                <a:lnTo>
                  <a:pt x="338349" y="93412"/>
                </a:lnTo>
                <a:lnTo>
                  <a:pt x="357609" y="87932"/>
                </a:lnTo>
                <a:lnTo>
                  <a:pt x="377776" y="84236"/>
                </a:lnTo>
                <a:lnTo>
                  <a:pt x="397955" y="82324"/>
                </a:lnTo>
                <a:lnTo>
                  <a:pt x="417203" y="81432"/>
                </a:lnTo>
                <a:lnTo>
                  <a:pt x="433719" y="83344"/>
                </a:lnTo>
                <a:lnTo>
                  <a:pt x="447465" y="87932"/>
                </a:lnTo>
                <a:lnTo>
                  <a:pt x="459386" y="96088"/>
                </a:lnTo>
                <a:lnTo>
                  <a:pt x="472226" y="107047"/>
                </a:lnTo>
                <a:lnTo>
                  <a:pt x="485973" y="120811"/>
                </a:lnTo>
                <a:lnTo>
                  <a:pt x="498813" y="133682"/>
                </a:lnTo>
                <a:lnTo>
                  <a:pt x="510734" y="142858"/>
                </a:lnTo>
                <a:lnTo>
                  <a:pt x="521736" y="147445"/>
                </a:lnTo>
                <a:lnTo>
                  <a:pt x="529994" y="144642"/>
                </a:lnTo>
                <a:lnTo>
                  <a:pt x="536414" y="131770"/>
                </a:lnTo>
                <a:lnTo>
                  <a:pt x="539159" y="114439"/>
                </a:lnTo>
                <a:lnTo>
                  <a:pt x="537321" y="99784"/>
                </a:lnTo>
                <a:lnTo>
                  <a:pt x="532739" y="86020"/>
                </a:lnTo>
                <a:lnTo>
                  <a:pt x="523574" y="74168"/>
                </a:lnTo>
                <a:lnTo>
                  <a:pt x="511653" y="64101"/>
                </a:lnTo>
                <a:lnTo>
                  <a:pt x="496069" y="54925"/>
                </a:lnTo>
                <a:lnTo>
                  <a:pt x="477728" y="46642"/>
                </a:lnTo>
                <a:lnTo>
                  <a:pt x="457548" y="39378"/>
                </a:lnTo>
                <a:lnTo>
                  <a:pt x="447465" y="34790"/>
                </a:lnTo>
                <a:lnTo>
                  <a:pt x="437382" y="30202"/>
                </a:lnTo>
                <a:lnTo>
                  <a:pt x="428205" y="25615"/>
                </a:lnTo>
                <a:lnTo>
                  <a:pt x="419960" y="21027"/>
                </a:lnTo>
                <a:lnTo>
                  <a:pt x="411702" y="16439"/>
                </a:lnTo>
                <a:lnTo>
                  <a:pt x="402537" y="11851"/>
                </a:lnTo>
                <a:lnTo>
                  <a:pt x="394279" y="7263"/>
                </a:lnTo>
                <a:lnTo>
                  <a:pt x="385115" y="4587"/>
                </a:lnTo>
                <a:lnTo>
                  <a:pt x="375951" y="1784"/>
                </a:lnTo>
                <a:lnTo>
                  <a:pt x="365855" y="0"/>
                </a:lnTo>
                <a:lnTo>
                  <a:pt x="355772" y="0"/>
                </a:lnTo>
                <a:lnTo>
                  <a:pt x="344769" y="892"/>
                </a:lnTo>
                <a:lnTo>
                  <a:pt x="331929" y="3568"/>
                </a:lnTo>
                <a:lnTo>
                  <a:pt x="318183" y="7263"/>
                </a:lnTo>
                <a:lnTo>
                  <a:pt x="303505" y="13635"/>
                </a:lnTo>
                <a:lnTo>
                  <a:pt x="287001" y="21919"/>
                </a:lnTo>
                <a:lnTo>
                  <a:pt x="286082" y="21919"/>
                </a:lnTo>
                <a:lnTo>
                  <a:pt x="283338" y="21027"/>
                </a:lnTo>
                <a:lnTo>
                  <a:pt x="279662" y="20135"/>
                </a:lnTo>
                <a:lnTo>
                  <a:pt x="273255" y="19243"/>
                </a:lnTo>
                <a:lnTo>
                  <a:pt x="266835" y="18223"/>
                </a:lnTo>
                <a:lnTo>
                  <a:pt x="258577" y="17331"/>
                </a:lnTo>
                <a:lnTo>
                  <a:pt x="248494" y="16439"/>
                </a:lnTo>
                <a:lnTo>
                  <a:pt x="238410" y="16439"/>
                </a:lnTo>
                <a:lnTo>
                  <a:pt x="226489" y="17331"/>
                </a:lnTo>
                <a:lnTo>
                  <a:pt x="214568" y="18223"/>
                </a:lnTo>
                <a:lnTo>
                  <a:pt x="201728" y="21027"/>
                </a:lnTo>
                <a:lnTo>
                  <a:pt x="187969" y="24722"/>
                </a:lnTo>
                <a:lnTo>
                  <a:pt x="173303" y="29310"/>
                </a:lnTo>
                <a:lnTo>
                  <a:pt x="158638" y="35682"/>
                </a:lnTo>
                <a:lnTo>
                  <a:pt x="143960" y="43966"/>
                </a:lnTo>
                <a:lnTo>
                  <a:pt x="128376" y="53014"/>
                </a:lnTo>
                <a:lnTo>
                  <a:pt x="99032" y="75061"/>
                </a:lnTo>
                <a:lnTo>
                  <a:pt x="73352" y="99784"/>
                </a:lnTo>
                <a:lnTo>
                  <a:pt x="50441" y="125399"/>
                </a:lnTo>
                <a:lnTo>
                  <a:pt x="31181" y="152033"/>
                </a:lnTo>
                <a:lnTo>
                  <a:pt x="16503" y="178540"/>
                </a:lnTo>
                <a:lnTo>
                  <a:pt x="6420" y="204155"/>
                </a:lnTo>
                <a:lnTo>
                  <a:pt x="918" y="229770"/>
                </a:lnTo>
                <a:lnTo>
                  <a:pt x="0" y="253601"/>
                </a:lnTo>
                <a:lnTo>
                  <a:pt x="1837" y="276540"/>
                </a:lnTo>
                <a:close/>
              </a:path>
            </a:pathLst>
          </a:custGeom>
          <a:solidFill>
            <a:srgbClr val="C8DDDD"/>
          </a:solidFill>
        </p:spPr>
        <p:txBody>
          <a:bodyPr wrap="square" lIns="0" tIns="0" rIns="0" bIns="0" rtlCol="0">
            <a:noAutofit/>
          </a:bodyPr>
          <a:lstStyle/>
          <a:p>
            <a:endParaRPr/>
          </a:p>
        </p:txBody>
      </p:sp>
      <p:sp>
        <p:nvSpPr>
          <p:cNvPr id="105" name="object 105"/>
          <p:cNvSpPr/>
          <p:nvPr/>
        </p:nvSpPr>
        <p:spPr>
          <a:xfrm>
            <a:off x="6682564" y="375903"/>
            <a:ext cx="399780" cy="584316"/>
          </a:xfrm>
          <a:custGeom>
            <a:avLst/>
            <a:gdLst/>
            <a:ahLst/>
            <a:cxnLst/>
            <a:rect l="l" t="t" r="r" b="b"/>
            <a:pathLst>
              <a:path w="399780" h="584316">
                <a:moveTo>
                  <a:pt x="918" y="379179"/>
                </a:moveTo>
                <a:lnTo>
                  <a:pt x="2756" y="407572"/>
                </a:lnTo>
                <a:lnTo>
                  <a:pt x="7339" y="436883"/>
                </a:lnTo>
                <a:lnTo>
                  <a:pt x="15584" y="463441"/>
                </a:lnTo>
                <a:lnTo>
                  <a:pt x="26586" y="485411"/>
                </a:lnTo>
                <a:lnTo>
                  <a:pt x="41264" y="504642"/>
                </a:lnTo>
                <a:lnTo>
                  <a:pt x="57767" y="522050"/>
                </a:lnTo>
                <a:lnTo>
                  <a:pt x="77028" y="538527"/>
                </a:lnTo>
                <a:lnTo>
                  <a:pt x="98113" y="554100"/>
                </a:lnTo>
                <a:lnTo>
                  <a:pt x="121956" y="568743"/>
                </a:lnTo>
                <a:lnTo>
                  <a:pt x="143960" y="579741"/>
                </a:lnTo>
                <a:lnTo>
                  <a:pt x="159544" y="584316"/>
                </a:lnTo>
                <a:lnTo>
                  <a:pt x="170546" y="582481"/>
                </a:lnTo>
                <a:lnTo>
                  <a:pt x="176967" y="574248"/>
                </a:lnTo>
                <a:lnTo>
                  <a:pt x="178804" y="559593"/>
                </a:lnTo>
                <a:lnTo>
                  <a:pt x="177886" y="539445"/>
                </a:lnTo>
                <a:lnTo>
                  <a:pt x="173303" y="513804"/>
                </a:lnTo>
                <a:lnTo>
                  <a:pt x="165964" y="482671"/>
                </a:lnTo>
                <a:lnTo>
                  <a:pt x="161382" y="448785"/>
                </a:lnTo>
                <a:lnTo>
                  <a:pt x="164126" y="414900"/>
                </a:lnTo>
                <a:lnTo>
                  <a:pt x="172384" y="381931"/>
                </a:lnTo>
                <a:lnTo>
                  <a:pt x="185225" y="349881"/>
                </a:lnTo>
                <a:lnTo>
                  <a:pt x="200809" y="319665"/>
                </a:lnTo>
                <a:lnTo>
                  <a:pt x="218231" y="291272"/>
                </a:lnTo>
                <a:lnTo>
                  <a:pt x="235653" y="263796"/>
                </a:lnTo>
                <a:lnTo>
                  <a:pt x="253076" y="239073"/>
                </a:lnTo>
                <a:lnTo>
                  <a:pt x="271417" y="218938"/>
                </a:lnTo>
                <a:lnTo>
                  <a:pt x="292502" y="205175"/>
                </a:lnTo>
                <a:lnTo>
                  <a:pt x="314507" y="195107"/>
                </a:lnTo>
                <a:lnTo>
                  <a:pt x="335592" y="185040"/>
                </a:lnTo>
                <a:lnTo>
                  <a:pt x="356691" y="174080"/>
                </a:lnTo>
                <a:lnTo>
                  <a:pt x="375032" y="157513"/>
                </a:lnTo>
                <a:lnTo>
                  <a:pt x="388778" y="134702"/>
                </a:lnTo>
                <a:lnTo>
                  <a:pt x="398861" y="102587"/>
                </a:lnTo>
                <a:lnTo>
                  <a:pt x="399780" y="68689"/>
                </a:lnTo>
                <a:lnTo>
                  <a:pt x="390616" y="43966"/>
                </a:lnTo>
                <a:lnTo>
                  <a:pt x="375032" y="26634"/>
                </a:lnTo>
                <a:lnTo>
                  <a:pt x="354853" y="14655"/>
                </a:lnTo>
                <a:lnTo>
                  <a:pt x="333767" y="7391"/>
                </a:lnTo>
                <a:lnTo>
                  <a:pt x="315426" y="3695"/>
                </a:lnTo>
                <a:lnTo>
                  <a:pt x="302586" y="2803"/>
                </a:lnTo>
                <a:lnTo>
                  <a:pt x="297085" y="2803"/>
                </a:lnTo>
                <a:lnTo>
                  <a:pt x="265916" y="0"/>
                </a:lnTo>
                <a:lnTo>
                  <a:pt x="237491" y="1019"/>
                </a:lnTo>
                <a:lnTo>
                  <a:pt x="213649" y="4587"/>
                </a:lnTo>
                <a:lnTo>
                  <a:pt x="191645" y="11087"/>
                </a:lnTo>
                <a:lnTo>
                  <a:pt x="173303" y="20262"/>
                </a:lnTo>
                <a:lnTo>
                  <a:pt x="157719" y="31222"/>
                </a:lnTo>
                <a:lnTo>
                  <a:pt x="143960" y="43966"/>
                </a:lnTo>
                <a:lnTo>
                  <a:pt x="132958" y="57729"/>
                </a:lnTo>
                <a:lnTo>
                  <a:pt x="123781" y="73276"/>
                </a:lnTo>
                <a:lnTo>
                  <a:pt x="116454" y="88824"/>
                </a:lnTo>
                <a:lnTo>
                  <a:pt x="110953" y="104499"/>
                </a:lnTo>
                <a:lnTo>
                  <a:pt x="106358" y="120046"/>
                </a:lnTo>
                <a:lnTo>
                  <a:pt x="102695" y="135594"/>
                </a:lnTo>
                <a:lnTo>
                  <a:pt x="100857" y="149357"/>
                </a:lnTo>
                <a:lnTo>
                  <a:pt x="99032" y="162101"/>
                </a:lnTo>
                <a:lnTo>
                  <a:pt x="97194" y="173188"/>
                </a:lnTo>
                <a:lnTo>
                  <a:pt x="93531" y="194215"/>
                </a:lnTo>
                <a:lnTo>
                  <a:pt x="88030" y="214350"/>
                </a:lnTo>
                <a:lnTo>
                  <a:pt x="81610" y="233593"/>
                </a:lnTo>
                <a:lnTo>
                  <a:pt x="74271" y="251894"/>
                </a:lnTo>
                <a:lnTo>
                  <a:pt x="65107" y="269289"/>
                </a:lnTo>
                <a:lnTo>
                  <a:pt x="55011" y="283944"/>
                </a:lnTo>
                <a:lnTo>
                  <a:pt x="44008" y="295847"/>
                </a:lnTo>
                <a:lnTo>
                  <a:pt x="32087" y="304092"/>
                </a:lnTo>
                <a:lnTo>
                  <a:pt x="21085" y="310502"/>
                </a:lnTo>
                <a:lnTo>
                  <a:pt x="12840" y="315995"/>
                </a:lnTo>
                <a:lnTo>
                  <a:pt x="6420" y="322405"/>
                </a:lnTo>
                <a:lnTo>
                  <a:pt x="2756" y="330650"/>
                </a:lnTo>
                <a:lnTo>
                  <a:pt x="0" y="342553"/>
                </a:lnTo>
                <a:lnTo>
                  <a:pt x="0" y="358126"/>
                </a:lnTo>
                <a:lnTo>
                  <a:pt x="918" y="379179"/>
                </a:lnTo>
                <a:close/>
              </a:path>
            </a:pathLst>
          </a:custGeom>
          <a:solidFill>
            <a:srgbClr val="FFFFFF"/>
          </a:solidFill>
        </p:spPr>
        <p:txBody>
          <a:bodyPr wrap="square" lIns="0" tIns="0" rIns="0" bIns="0" rtlCol="0">
            <a:noAutofit/>
          </a:bodyPr>
          <a:lstStyle/>
          <a:p>
            <a:endParaRPr/>
          </a:p>
        </p:txBody>
      </p:sp>
      <p:sp>
        <p:nvSpPr>
          <p:cNvPr id="106" name="object 106"/>
          <p:cNvSpPr/>
          <p:nvPr/>
        </p:nvSpPr>
        <p:spPr>
          <a:xfrm>
            <a:off x="6688065" y="380491"/>
            <a:ext cx="382358" cy="576071"/>
          </a:xfrm>
          <a:custGeom>
            <a:avLst/>
            <a:gdLst/>
            <a:ahLst/>
            <a:cxnLst/>
            <a:rect l="l" t="t" r="r" b="b"/>
            <a:pathLst>
              <a:path w="382358" h="576071">
                <a:moveTo>
                  <a:pt x="165045" y="565990"/>
                </a:moveTo>
                <a:lnTo>
                  <a:pt x="167802" y="551335"/>
                </a:lnTo>
                <a:lnTo>
                  <a:pt x="166883" y="531187"/>
                </a:lnTo>
                <a:lnTo>
                  <a:pt x="162301" y="506464"/>
                </a:lnTo>
                <a:lnTo>
                  <a:pt x="155881" y="475331"/>
                </a:lnTo>
                <a:lnTo>
                  <a:pt x="152218" y="442363"/>
                </a:lnTo>
                <a:lnTo>
                  <a:pt x="154962" y="409394"/>
                </a:lnTo>
                <a:lnTo>
                  <a:pt x="162301" y="377344"/>
                </a:lnTo>
                <a:lnTo>
                  <a:pt x="174222" y="346211"/>
                </a:lnTo>
                <a:lnTo>
                  <a:pt x="188888" y="316900"/>
                </a:lnTo>
                <a:lnTo>
                  <a:pt x="205391" y="288519"/>
                </a:lnTo>
                <a:lnTo>
                  <a:pt x="222813" y="261961"/>
                </a:lnTo>
                <a:lnTo>
                  <a:pt x="239317" y="237289"/>
                </a:lnTo>
                <a:lnTo>
                  <a:pt x="244818" y="229898"/>
                </a:lnTo>
                <a:lnTo>
                  <a:pt x="251238" y="223526"/>
                </a:lnTo>
                <a:lnTo>
                  <a:pt x="256739" y="218046"/>
                </a:lnTo>
                <a:lnTo>
                  <a:pt x="263159" y="212566"/>
                </a:lnTo>
                <a:lnTo>
                  <a:pt x="269579" y="207978"/>
                </a:lnTo>
                <a:lnTo>
                  <a:pt x="276918" y="203391"/>
                </a:lnTo>
                <a:lnTo>
                  <a:pt x="283338" y="199695"/>
                </a:lnTo>
                <a:lnTo>
                  <a:pt x="289746" y="195999"/>
                </a:lnTo>
                <a:lnTo>
                  <a:pt x="304424" y="189627"/>
                </a:lnTo>
                <a:lnTo>
                  <a:pt x="318183" y="182236"/>
                </a:lnTo>
                <a:lnTo>
                  <a:pt x="331929" y="175864"/>
                </a:lnTo>
                <a:lnTo>
                  <a:pt x="344769" y="167581"/>
                </a:lnTo>
                <a:lnTo>
                  <a:pt x="355772" y="156621"/>
                </a:lnTo>
                <a:lnTo>
                  <a:pt x="365855" y="142858"/>
                </a:lnTo>
                <a:lnTo>
                  <a:pt x="374113" y="125526"/>
                </a:lnTo>
                <a:lnTo>
                  <a:pt x="380533" y="103479"/>
                </a:lnTo>
                <a:lnTo>
                  <a:pt x="381439" y="96215"/>
                </a:lnTo>
                <a:lnTo>
                  <a:pt x="382358" y="88824"/>
                </a:lnTo>
                <a:lnTo>
                  <a:pt x="382358" y="75188"/>
                </a:lnTo>
                <a:lnTo>
                  <a:pt x="376857" y="50465"/>
                </a:lnTo>
                <a:lnTo>
                  <a:pt x="364936" y="32114"/>
                </a:lnTo>
                <a:lnTo>
                  <a:pt x="350270" y="19243"/>
                </a:lnTo>
                <a:lnTo>
                  <a:pt x="332848" y="11087"/>
                </a:lnTo>
                <a:lnTo>
                  <a:pt x="315426" y="6499"/>
                </a:lnTo>
                <a:lnTo>
                  <a:pt x="300761" y="3695"/>
                </a:lnTo>
                <a:lnTo>
                  <a:pt x="289746" y="2803"/>
                </a:lnTo>
                <a:lnTo>
                  <a:pt x="286082" y="2803"/>
                </a:lnTo>
                <a:lnTo>
                  <a:pt x="257658" y="0"/>
                </a:lnTo>
                <a:lnTo>
                  <a:pt x="231990" y="0"/>
                </a:lnTo>
                <a:lnTo>
                  <a:pt x="209067" y="2803"/>
                </a:lnTo>
                <a:lnTo>
                  <a:pt x="189807" y="9175"/>
                </a:lnTo>
                <a:lnTo>
                  <a:pt x="172384" y="16566"/>
                </a:lnTo>
                <a:lnTo>
                  <a:pt x="156800" y="26634"/>
                </a:lnTo>
                <a:lnTo>
                  <a:pt x="143960" y="38486"/>
                </a:lnTo>
                <a:lnTo>
                  <a:pt x="132958" y="51357"/>
                </a:lnTo>
                <a:lnTo>
                  <a:pt x="123781" y="65120"/>
                </a:lnTo>
                <a:lnTo>
                  <a:pt x="116454" y="79776"/>
                </a:lnTo>
                <a:lnTo>
                  <a:pt x="110953" y="94431"/>
                </a:lnTo>
                <a:lnTo>
                  <a:pt x="106371" y="109086"/>
                </a:lnTo>
                <a:lnTo>
                  <a:pt x="101776" y="123614"/>
                </a:lnTo>
                <a:lnTo>
                  <a:pt x="99032" y="137378"/>
                </a:lnTo>
                <a:lnTo>
                  <a:pt x="97194" y="150249"/>
                </a:lnTo>
                <a:lnTo>
                  <a:pt x="95356" y="162101"/>
                </a:lnTo>
                <a:lnTo>
                  <a:pt x="94450" y="165796"/>
                </a:lnTo>
                <a:lnTo>
                  <a:pt x="94450" y="170384"/>
                </a:lnTo>
                <a:lnTo>
                  <a:pt x="90774" y="190519"/>
                </a:lnTo>
                <a:lnTo>
                  <a:pt x="85273" y="210655"/>
                </a:lnTo>
                <a:lnTo>
                  <a:pt x="78853" y="229898"/>
                </a:lnTo>
                <a:lnTo>
                  <a:pt x="71527" y="247306"/>
                </a:lnTo>
                <a:lnTo>
                  <a:pt x="63269" y="263784"/>
                </a:lnTo>
                <a:lnTo>
                  <a:pt x="54104" y="278439"/>
                </a:lnTo>
                <a:lnTo>
                  <a:pt x="43102" y="289424"/>
                </a:lnTo>
                <a:lnTo>
                  <a:pt x="32100" y="297669"/>
                </a:lnTo>
                <a:lnTo>
                  <a:pt x="22004" y="304079"/>
                </a:lnTo>
                <a:lnTo>
                  <a:pt x="13759" y="309572"/>
                </a:lnTo>
                <a:lnTo>
                  <a:pt x="7339" y="316900"/>
                </a:lnTo>
                <a:lnTo>
                  <a:pt x="3663" y="325145"/>
                </a:lnTo>
                <a:lnTo>
                  <a:pt x="918" y="336130"/>
                </a:lnTo>
                <a:lnTo>
                  <a:pt x="0" y="351703"/>
                </a:lnTo>
                <a:lnTo>
                  <a:pt x="918" y="372769"/>
                </a:lnTo>
                <a:lnTo>
                  <a:pt x="2756" y="399327"/>
                </a:lnTo>
                <a:lnTo>
                  <a:pt x="2756" y="408477"/>
                </a:lnTo>
                <a:lnTo>
                  <a:pt x="3663" y="411229"/>
                </a:lnTo>
                <a:lnTo>
                  <a:pt x="8258" y="437788"/>
                </a:lnTo>
                <a:lnTo>
                  <a:pt x="16503" y="461593"/>
                </a:lnTo>
                <a:lnTo>
                  <a:pt x="26586" y="481741"/>
                </a:lnTo>
                <a:lnTo>
                  <a:pt x="40345" y="500054"/>
                </a:lnTo>
                <a:lnTo>
                  <a:pt x="55930" y="516544"/>
                </a:lnTo>
                <a:lnTo>
                  <a:pt x="73352" y="531187"/>
                </a:lnTo>
                <a:lnTo>
                  <a:pt x="92612" y="545842"/>
                </a:lnTo>
                <a:lnTo>
                  <a:pt x="113697" y="559580"/>
                </a:lnTo>
                <a:lnTo>
                  <a:pt x="133877" y="571483"/>
                </a:lnTo>
                <a:lnTo>
                  <a:pt x="149461" y="576071"/>
                </a:lnTo>
                <a:lnTo>
                  <a:pt x="159544" y="574235"/>
                </a:lnTo>
                <a:lnTo>
                  <a:pt x="165045" y="565990"/>
                </a:lnTo>
                <a:close/>
              </a:path>
            </a:pathLst>
          </a:custGeom>
          <a:solidFill>
            <a:srgbClr val="F8ECE8"/>
          </a:solidFill>
        </p:spPr>
        <p:txBody>
          <a:bodyPr wrap="square" lIns="0" tIns="0" rIns="0" bIns="0" rtlCol="0">
            <a:noAutofit/>
          </a:bodyPr>
          <a:lstStyle/>
          <a:p>
            <a:endParaRPr/>
          </a:p>
        </p:txBody>
      </p:sp>
      <p:sp>
        <p:nvSpPr>
          <p:cNvPr id="107" name="object 107"/>
          <p:cNvSpPr/>
          <p:nvPr/>
        </p:nvSpPr>
        <p:spPr>
          <a:xfrm>
            <a:off x="6695404" y="384186"/>
            <a:ext cx="363098" cy="567787"/>
          </a:xfrm>
          <a:custGeom>
            <a:avLst/>
            <a:gdLst/>
            <a:ahLst/>
            <a:cxnLst/>
            <a:rect l="l" t="t" r="r" b="b"/>
            <a:pathLst>
              <a:path w="363098" h="567787">
                <a:moveTo>
                  <a:pt x="31168" y="292139"/>
                </a:moveTo>
                <a:lnTo>
                  <a:pt x="21085" y="298549"/>
                </a:lnTo>
                <a:lnTo>
                  <a:pt x="13746" y="304054"/>
                </a:lnTo>
                <a:lnTo>
                  <a:pt x="7339" y="311382"/>
                </a:lnTo>
                <a:lnTo>
                  <a:pt x="3663" y="319614"/>
                </a:lnTo>
                <a:lnTo>
                  <a:pt x="918" y="331517"/>
                </a:lnTo>
                <a:lnTo>
                  <a:pt x="0" y="347090"/>
                </a:lnTo>
                <a:lnTo>
                  <a:pt x="0" y="366320"/>
                </a:lnTo>
                <a:lnTo>
                  <a:pt x="918" y="391961"/>
                </a:lnTo>
                <a:lnTo>
                  <a:pt x="918" y="401124"/>
                </a:lnTo>
                <a:lnTo>
                  <a:pt x="1837" y="403864"/>
                </a:lnTo>
                <a:lnTo>
                  <a:pt x="6420" y="430422"/>
                </a:lnTo>
                <a:lnTo>
                  <a:pt x="12840" y="453322"/>
                </a:lnTo>
                <a:lnTo>
                  <a:pt x="22923" y="474388"/>
                </a:lnTo>
                <a:lnTo>
                  <a:pt x="34844" y="491783"/>
                </a:lnTo>
                <a:lnTo>
                  <a:pt x="49509" y="508261"/>
                </a:lnTo>
                <a:lnTo>
                  <a:pt x="65094" y="523834"/>
                </a:lnTo>
                <a:lnTo>
                  <a:pt x="83435" y="537572"/>
                </a:lnTo>
                <a:lnTo>
                  <a:pt x="103614" y="552227"/>
                </a:lnTo>
                <a:lnTo>
                  <a:pt x="122862" y="563212"/>
                </a:lnTo>
                <a:lnTo>
                  <a:pt x="136621" y="567787"/>
                </a:lnTo>
                <a:lnTo>
                  <a:pt x="146704" y="565965"/>
                </a:lnTo>
                <a:lnTo>
                  <a:pt x="152205" y="557720"/>
                </a:lnTo>
                <a:lnTo>
                  <a:pt x="154962" y="543982"/>
                </a:lnTo>
                <a:lnTo>
                  <a:pt x="154043" y="523834"/>
                </a:lnTo>
                <a:lnTo>
                  <a:pt x="150380" y="499111"/>
                </a:lnTo>
                <a:lnTo>
                  <a:pt x="144879" y="468882"/>
                </a:lnTo>
                <a:lnTo>
                  <a:pt x="141203" y="436832"/>
                </a:lnTo>
                <a:lnTo>
                  <a:pt x="143960" y="404781"/>
                </a:lnTo>
                <a:lnTo>
                  <a:pt x="152205" y="373648"/>
                </a:lnTo>
                <a:lnTo>
                  <a:pt x="163207" y="343432"/>
                </a:lnTo>
                <a:lnTo>
                  <a:pt x="176967" y="314122"/>
                </a:lnTo>
                <a:lnTo>
                  <a:pt x="193470" y="286646"/>
                </a:lnTo>
                <a:lnTo>
                  <a:pt x="209973" y="260088"/>
                </a:lnTo>
                <a:lnTo>
                  <a:pt x="225557" y="236270"/>
                </a:lnTo>
                <a:lnTo>
                  <a:pt x="230152" y="229006"/>
                </a:lnTo>
                <a:lnTo>
                  <a:pt x="235653" y="222506"/>
                </a:lnTo>
                <a:lnTo>
                  <a:pt x="242074" y="217027"/>
                </a:lnTo>
                <a:lnTo>
                  <a:pt x="247575" y="211547"/>
                </a:lnTo>
                <a:lnTo>
                  <a:pt x="253982" y="206959"/>
                </a:lnTo>
                <a:lnTo>
                  <a:pt x="259483" y="203263"/>
                </a:lnTo>
                <a:lnTo>
                  <a:pt x="265903" y="198675"/>
                </a:lnTo>
                <a:lnTo>
                  <a:pt x="272323" y="195107"/>
                </a:lnTo>
                <a:lnTo>
                  <a:pt x="286082" y="187716"/>
                </a:lnTo>
                <a:lnTo>
                  <a:pt x="299829" y="181344"/>
                </a:lnTo>
                <a:lnTo>
                  <a:pt x="312669" y="173952"/>
                </a:lnTo>
                <a:lnTo>
                  <a:pt x="324590" y="166689"/>
                </a:lnTo>
                <a:lnTo>
                  <a:pt x="336511" y="156621"/>
                </a:lnTo>
                <a:lnTo>
                  <a:pt x="345676" y="143750"/>
                </a:lnTo>
                <a:lnTo>
                  <a:pt x="353934" y="127310"/>
                </a:lnTo>
                <a:lnTo>
                  <a:pt x="360354" y="105391"/>
                </a:lnTo>
                <a:lnTo>
                  <a:pt x="361273" y="97999"/>
                </a:lnTo>
                <a:lnTo>
                  <a:pt x="362192" y="90735"/>
                </a:lnTo>
                <a:lnTo>
                  <a:pt x="363098" y="84236"/>
                </a:lnTo>
                <a:lnTo>
                  <a:pt x="363098" y="77864"/>
                </a:lnTo>
                <a:lnTo>
                  <a:pt x="358516" y="53141"/>
                </a:lnTo>
                <a:lnTo>
                  <a:pt x="348432" y="33898"/>
                </a:lnTo>
                <a:lnTo>
                  <a:pt x="333754" y="21027"/>
                </a:lnTo>
                <a:lnTo>
                  <a:pt x="318170" y="11979"/>
                </a:lnTo>
                <a:lnTo>
                  <a:pt x="301667" y="7391"/>
                </a:lnTo>
                <a:lnTo>
                  <a:pt x="287920" y="4587"/>
                </a:lnTo>
                <a:lnTo>
                  <a:pt x="277824" y="3695"/>
                </a:lnTo>
                <a:lnTo>
                  <a:pt x="274161" y="3695"/>
                </a:lnTo>
                <a:lnTo>
                  <a:pt x="247575" y="0"/>
                </a:lnTo>
                <a:lnTo>
                  <a:pt x="222813" y="0"/>
                </a:lnTo>
                <a:lnTo>
                  <a:pt x="201728" y="3695"/>
                </a:lnTo>
                <a:lnTo>
                  <a:pt x="182468" y="9175"/>
                </a:lnTo>
                <a:lnTo>
                  <a:pt x="165964" y="16439"/>
                </a:lnTo>
                <a:lnTo>
                  <a:pt x="151286" y="26634"/>
                </a:lnTo>
                <a:lnTo>
                  <a:pt x="139365" y="37594"/>
                </a:lnTo>
                <a:lnTo>
                  <a:pt x="129282" y="50338"/>
                </a:lnTo>
                <a:lnTo>
                  <a:pt x="120118" y="64101"/>
                </a:lnTo>
                <a:lnTo>
                  <a:pt x="112778" y="78756"/>
                </a:lnTo>
                <a:lnTo>
                  <a:pt x="107277" y="93412"/>
                </a:lnTo>
                <a:lnTo>
                  <a:pt x="102695" y="108067"/>
                </a:lnTo>
                <a:lnTo>
                  <a:pt x="98113" y="122722"/>
                </a:lnTo>
                <a:lnTo>
                  <a:pt x="95356" y="136486"/>
                </a:lnTo>
                <a:lnTo>
                  <a:pt x="93518" y="149229"/>
                </a:lnTo>
                <a:lnTo>
                  <a:pt x="91693" y="160317"/>
                </a:lnTo>
                <a:lnTo>
                  <a:pt x="90774" y="163885"/>
                </a:lnTo>
                <a:lnTo>
                  <a:pt x="90774" y="166689"/>
                </a:lnTo>
                <a:lnTo>
                  <a:pt x="89855" y="168473"/>
                </a:lnTo>
                <a:lnTo>
                  <a:pt x="86192" y="187716"/>
                </a:lnTo>
                <a:lnTo>
                  <a:pt x="81610" y="207851"/>
                </a:lnTo>
                <a:lnTo>
                  <a:pt x="76109" y="226202"/>
                </a:lnTo>
                <a:lnTo>
                  <a:pt x="68770" y="243610"/>
                </a:lnTo>
                <a:lnTo>
                  <a:pt x="60512" y="259183"/>
                </a:lnTo>
                <a:lnTo>
                  <a:pt x="51347" y="272908"/>
                </a:lnTo>
                <a:lnTo>
                  <a:pt x="42170" y="283906"/>
                </a:lnTo>
                <a:lnTo>
                  <a:pt x="31168" y="292139"/>
                </a:lnTo>
                <a:close/>
              </a:path>
            </a:pathLst>
          </a:custGeom>
          <a:solidFill>
            <a:srgbClr val="F4DFD1"/>
          </a:solidFill>
        </p:spPr>
        <p:txBody>
          <a:bodyPr wrap="square" lIns="0" tIns="0" rIns="0" bIns="0" rtlCol="0">
            <a:noAutofit/>
          </a:bodyPr>
          <a:lstStyle/>
          <a:p>
            <a:endParaRPr/>
          </a:p>
        </p:txBody>
      </p:sp>
      <p:sp>
        <p:nvSpPr>
          <p:cNvPr id="108" name="object 108"/>
          <p:cNvSpPr/>
          <p:nvPr/>
        </p:nvSpPr>
        <p:spPr>
          <a:xfrm>
            <a:off x="6700905" y="388774"/>
            <a:ext cx="345676" cy="558624"/>
          </a:xfrm>
          <a:custGeom>
            <a:avLst/>
            <a:gdLst/>
            <a:ahLst/>
            <a:cxnLst/>
            <a:rect l="l" t="t" r="r" b="b"/>
            <a:pathLst>
              <a:path w="345676" h="558624">
                <a:moveTo>
                  <a:pt x="15584" y="297631"/>
                </a:moveTo>
                <a:lnTo>
                  <a:pt x="9164" y="304959"/>
                </a:lnTo>
                <a:lnTo>
                  <a:pt x="5501" y="314109"/>
                </a:lnTo>
                <a:lnTo>
                  <a:pt x="2744" y="326024"/>
                </a:lnTo>
                <a:lnTo>
                  <a:pt x="918" y="340667"/>
                </a:lnTo>
                <a:lnTo>
                  <a:pt x="0" y="358993"/>
                </a:lnTo>
                <a:lnTo>
                  <a:pt x="918" y="382798"/>
                </a:lnTo>
                <a:lnTo>
                  <a:pt x="918" y="391948"/>
                </a:lnTo>
                <a:lnTo>
                  <a:pt x="1837" y="394701"/>
                </a:lnTo>
                <a:lnTo>
                  <a:pt x="5501" y="421259"/>
                </a:lnTo>
                <a:lnTo>
                  <a:pt x="11921" y="444147"/>
                </a:lnTo>
                <a:lnTo>
                  <a:pt x="20166" y="465212"/>
                </a:lnTo>
                <a:lnTo>
                  <a:pt x="31168" y="482620"/>
                </a:lnTo>
                <a:lnTo>
                  <a:pt x="44927" y="499098"/>
                </a:lnTo>
                <a:lnTo>
                  <a:pt x="59593" y="514671"/>
                </a:lnTo>
                <a:lnTo>
                  <a:pt x="77015" y="528409"/>
                </a:lnTo>
                <a:lnTo>
                  <a:pt x="95356" y="543051"/>
                </a:lnTo>
                <a:lnTo>
                  <a:pt x="113697" y="554049"/>
                </a:lnTo>
                <a:lnTo>
                  <a:pt x="126538" y="558624"/>
                </a:lnTo>
                <a:lnTo>
                  <a:pt x="135702" y="557707"/>
                </a:lnTo>
                <a:lnTo>
                  <a:pt x="142122" y="549462"/>
                </a:lnTo>
                <a:lnTo>
                  <a:pt x="143960" y="535724"/>
                </a:lnTo>
                <a:lnTo>
                  <a:pt x="143960" y="516493"/>
                </a:lnTo>
                <a:lnTo>
                  <a:pt x="140284" y="491770"/>
                </a:lnTo>
                <a:lnTo>
                  <a:pt x="135702" y="461555"/>
                </a:lnTo>
                <a:lnTo>
                  <a:pt x="132958" y="430422"/>
                </a:lnTo>
                <a:lnTo>
                  <a:pt x="135702" y="400193"/>
                </a:lnTo>
                <a:lnTo>
                  <a:pt x="143041" y="369060"/>
                </a:lnTo>
                <a:lnTo>
                  <a:pt x="154043" y="339749"/>
                </a:lnTo>
                <a:lnTo>
                  <a:pt x="166883" y="311369"/>
                </a:lnTo>
                <a:lnTo>
                  <a:pt x="181549" y="283893"/>
                </a:lnTo>
                <a:lnTo>
                  <a:pt x="197133" y="258253"/>
                </a:lnTo>
                <a:lnTo>
                  <a:pt x="212730" y="234447"/>
                </a:lnTo>
                <a:lnTo>
                  <a:pt x="217312" y="227986"/>
                </a:lnTo>
                <a:lnTo>
                  <a:pt x="222813" y="221614"/>
                </a:lnTo>
                <a:lnTo>
                  <a:pt x="227395" y="216134"/>
                </a:lnTo>
                <a:lnTo>
                  <a:pt x="232897" y="210655"/>
                </a:lnTo>
                <a:lnTo>
                  <a:pt x="239317" y="206067"/>
                </a:lnTo>
                <a:lnTo>
                  <a:pt x="244818" y="202371"/>
                </a:lnTo>
                <a:lnTo>
                  <a:pt x="250319" y="197783"/>
                </a:lnTo>
                <a:lnTo>
                  <a:pt x="255820" y="194088"/>
                </a:lnTo>
                <a:lnTo>
                  <a:pt x="269579" y="185932"/>
                </a:lnTo>
                <a:lnTo>
                  <a:pt x="282419" y="178540"/>
                </a:lnTo>
                <a:lnTo>
                  <a:pt x="295247" y="172168"/>
                </a:lnTo>
                <a:lnTo>
                  <a:pt x="307168" y="164904"/>
                </a:lnTo>
                <a:lnTo>
                  <a:pt x="318170" y="155729"/>
                </a:lnTo>
                <a:lnTo>
                  <a:pt x="327347" y="143750"/>
                </a:lnTo>
                <a:lnTo>
                  <a:pt x="335592" y="127310"/>
                </a:lnTo>
                <a:lnTo>
                  <a:pt x="342012" y="106283"/>
                </a:lnTo>
                <a:lnTo>
                  <a:pt x="343850" y="98891"/>
                </a:lnTo>
                <a:lnTo>
                  <a:pt x="344769" y="92520"/>
                </a:lnTo>
                <a:lnTo>
                  <a:pt x="345676" y="85128"/>
                </a:lnTo>
                <a:lnTo>
                  <a:pt x="345676" y="78756"/>
                </a:lnTo>
                <a:lnTo>
                  <a:pt x="342931" y="53141"/>
                </a:lnTo>
                <a:lnTo>
                  <a:pt x="333767" y="34790"/>
                </a:lnTo>
                <a:lnTo>
                  <a:pt x="320927" y="21027"/>
                </a:lnTo>
                <a:lnTo>
                  <a:pt x="305343" y="11851"/>
                </a:lnTo>
                <a:lnTo>
                  <a:pt x="290665" y="7391"/>
                </a:lnTo>
                <a:lnTo>
                  <a:pt x="276905" y="4587"/>
                </a:lnTo>
                <a:lnTo>
                  <a:pt x="267741" y="3695"/>
                </a:lnTo>
                <a:lnTo>
                  <a:pt x="264078" y="3695"/>
                </a:lnTo>
                <a:lnTo>
                  <a:pt x="238398" y="0"/>
                </a:lnTo>
                <a:lnTo>
                  <a:pt x="215474" y="0"/>
                </a:lnTo>
                <a:lnTo>
                  <a:pt x="195308" y="2803"/>
                </a:lnTo>
                <a:lnTo>
                  <a:pt x="177886" y="8283"/>
                </a:lnTo>
                <a:lnTo>
                  <a:pt x="162301" y="16439"/>
                </a:lnTo>
                <a:lnTo>
                  <a:pt x="148542" y="25615"/>
                </a:lnTo>
                <a:lnTo>
                  <a:pt x="136621" y="36574"/>
                </a:lnTo>
                <a:lnTo>
                  <a:pt x="126538" y="49445"/>
                </a:lnTo>
                <a:lnTo>
                  <a:pt x="118280" y="63209"/>
                </a:lnTo>
                <a:lnTo>
                  <a:pt x="110941" y="77864"/>
                </a:lnTo>
                <a:lnTo>
                  <a:pt x="105439" y="91627"/>
                </a:lnTo>
                <a:lnTo>
                  <a:pt x="100857" y="106283"/>
                </a:lnTo>
                <a:lnTo>
                  <a:pt x="97194" y="120938"/>
                </a:lnTo>
                <a:lnTo>
                  <a:pt x="93531" y="133682"/>
                </a:lnTo>
                <a:lnTo>
                  <a:pt x="91693" y="146553"/>
                </a:lnTo>
                <a:lnTo>
                  <a:pt x="89855" y="157513"/>
                </a:lnTo>
                <a:lnTo>
                  <a:pt x="88936" y="161209"/>
                </a:lnTo>
                <a:lnTo>
                  <a:pt x="88936" y="163885"/>
                </a:lnTo>
                <a:lnTo>
                  <a:pt x="88017" y="165796"/>
                </a:lnTo>
                <a:lnTo>
                  <a:pt x="84354" y="185040"/>
                </a:lnTo>
                <a:lnTo>
                  <a:pt x="79772" y="204283"/>
                </a:lnTo>
                <a:lnTo>
                  <a:pt x="74271" y="221614"/>
                </a:lnTo>
                <a:lnTo>
                  <a:pt x="67851" y="239022"/>
                </a:lnTo>
                <a:lnTo>
                  <a:pt x="60512" y="253678"/>
                </a:lnTo>
                <a:lnTo>
                  <a:pt x="51347" y="267416"/>
                </a:lnTo>
                <a:lnTo>
                  <a:pt x="42183" y="277483"/>
                </a:lnTo>
                <a:lnTo>
                  <a:pt x="32087" y="285728"/>
                </a:lnTo>
                <a:lnTo>
                  <a:pt x="22923" y="292139"/>
                </a:lnTo>
                <a:lnTo>
                  <a:pt x="15584" y="297631"/>
                </a:lnTo>
                <a:close/>
              </a:path>
            </a:pathLst>
          </a:custGeom>
          <a:solidFill>
            <a:srgbClr val="EECEB9"/>
          </a:solidFill>
        </p:spPr>
        <p:txBody>
          <a:bodyPr wrap="square" lIns="0" tIns="0" rIns="0" bIns="0" rtlCol="0">
            <a:noAutofit/>
          </a:bodyPr>
          <a:lstStyle/>
          <a:p>
            <a:endParaRPr/>
          </a:p>
        </p:txBody>
      </p:sp>
      <p:sp>
        <p:nvSpPr>
          <p:cNvPr id="109" name="object 109"/>
          <p:cNvSpPr/>
          <p:nvPr/>
        </p:nvSpPr>
        <p:spPr>
          <a:xfrm>
            <a:off x="6707325" y="393362"/>
            <a:ext cx="327347" cy="550379"/>
          </a:xfrm>
          <a:custGeom>
            <a:avLst/>
            <a:gdLst/>
            <a:ahLst/>
            <a:cxnLst/>
            <a:rect l="l" t="t" r="r" b="b"/>
            <a:pathLst>
              <a:path w="327347" h="550379">
                <a:moveTo>
                  <a:pt x="16503" y="456049"/>
                </a:moveTo>
                <a:lnTo>
                  <a:pt x="27505" y="473445"/>
                </a:lnTo>
                <a:lnTo>
                  <a:pt x="39426" y="489935"/>
                </a:lnTo>
                <a:lnTo>
                  <a:pt x="53173" y="505495"/>
                </a:lnTo>
                <a:lnTo>
                  <a:pt x="68770" y="519233"/>
                </a:lnTo>
                <a:lnTo>
                  <a:pt x="86192" y="533889"/>
                </a:lnTo>
                <a:lnTo>
                  <a:pt x="102695" y="545791"/>
                </a:lnTo>
                <a:lnTo>
                  <a:pt x="114616" y="550379"/>
                </a:lnTo>
                <a:lnTo>
                  <a:pt x="123781" y="548544"/>
                </a:lnTo>
                <a:lnTo>
                  <a:pt x="129282" y="541216"/>
                </a:lnTo>
                <a:lnTo>
                  <a:pt x="132039" y="527478"/>
                </a:lnTo>
                <a:lnTo>
                  <a:pt x="132039" y="508248"/>
                </a:lnTo>
                <a:lnTo>
                  <a:pt x="129282" y="483525"/>
                </a:lnTo>
                <a:lnTo>
                  <a:pt x="125619" y="454214"/>
                </a:lnTo>
                <a:lnTo>
                  <a:pt x="123781" y="423999"/>
                </a:lnTo>
                <a:lnTo>
                  <a:pt x="126538" y="393783"/>
                </a:lnTo>
                <a:lnTo>
                  <a:pt x="132958" y="364472"/>
                </a:lnTo>
                <a:lnTo>
                  <a:pt x="143041" y="335162"/>
                </a:lnTo>
                <a:lnTo>
                  <a:pt x="155881" y="307699"/>
                </a:lnTo>
                <a:lnTo>
                  <a:pt x="169627" y="281141"/>
                </a:lnTo>
                <a:lnTo>
                  <a:pt x="184306" y="255500"/>
                </a:lnTo>
                <a:lnTo>
                  <a:pt x="198971" y="232599"/>
                </a:lnTo>
                <a:lnTo>
                  <a:pt x="203553" y="226202"/>
                </a:lnTo>
                <a:lnTo>
                  <a:pt x="208135" y="219830"/>
                </a:lnTo>
                <a:lnTo>
                  <a:pt x="218231" y="208743"/>
                </a:lnTo>
                <a:lnTo>
                  <a:pt x="228314" y="200587"/>
                </a:lnTo>
                <a:lnTo>
                  <a:pt x="233816" y="195999"/>
                </a:lnTo>
                <a:lnTo>
                  <a:pt x="239317" y="192304"/>
                </a:lnTo>
                <a:lnTo>
                  <a:pt x="252157" y="183128"/>
                </a:lnTo>
                <a:lnTo>
                  <a:pt x="264984" y="175864"/>
                </a:lnTo>
                <a:lnTo>
                  <a:pt x="276905" y="169365"/>
                </a:lnTo>
                <a:lnTo>
                  <a:pt x="288827" y="162993"/>
                </a:lnTo>
                <a:lnTo>
                  <a:pt x="298923" y="153817"/>
                </a:lnTo>
                <a:lnTo>
                  <a:pt x="309006" y="142858"/>
                </a:lnTo>
                <a:lnTo>
                  <a:pt x="317251" y="127310"/>
                </a:lnTo>
                <a:lnTo>
                  <a:pt x="323671" y="107175"/>
                </a:lnTo>
                <a:lnTo>
                  <a:pt x="324590" y="100676"/>
                </a:lnTo>
                <a:lnTo>
                  <a:pt x="325509" y="94304"/>
                </a:lnTo>
                <a:lnTo>
                  <a:pt x="326428" y="87040"/>
                </a:lnTo>
                <a:lnTo>
                  <a:pt x="327347" y="80540"/>
                </a:lnTo>
                <a:lnTo>
                  <a:pt x="325509" y="54925"/>
                </a:lnTo>
                <a:lnTo>
                  <a:pt x="318170" y="35682"/>
                </a:lnTo>
                <a:lnTo>
                  <a:pt x="306249" y="21919"/>
                </a:lnTo>
                <a:lnTo>
                  <a:pt x="292502" y="12871"/>
                </a:lnTo>
                <a:lnTo>
                  <a:pt x="278743" y="7263"/>
                </a:lnTo>
                <a:lnTo>
                  <a:pt x="265903" y="4587"/>
                </a:lnTo>
                <a:lnTo>
                  <a:pt x="257658" y="3695"/>
                </a:lnTo>
                <a:lnTo>
                  <a:pt x="253982" y="3695"/>
                </a:lnTo>
                <a:lnTo>
                  <a:pt x="230152" y="0"/>
                </a:lnTo>
                <a:lnTo>
                  <a:pt x="208135" y="0"/>
                </a:lnTo>
                <a:lnTo>
                  <a:pt x="188888" y="2803"/>
                </a:lnTo>
                <a:lnTo>
                  <a:pt x="171465" y="7263"/>
                </a:lnTo>
                <a:lnTo>
                  <a:pt x="156787" y="15547"/>
                </a:lnTo>
                <a:lnTo>
                  <a:pt x="143960" y="24722"/>
                </a:lnTo>
                <a:lnTo>
                  <a:pt x="132039" y="35682"/>
                </a:lnTo>
                <a:lnTo>
                  <a:pt x="122862" y="48553"/>
                </a:lnTo>
                <a:lnTo>
                  <a:pt x="114616" y="61297"/>
                </a:lnTo>
                <a:lnTo>
                  <a:pt x="108196" y="75953"/>
                </a:lnTo>
                <a:lnTo>
                  <a:pt x="101776" y="89716"/>
                </a:lnTo>
                <a:lnTo>
                  <a:pt x="97194" y="104371"/>
                </a:lnTo>
                <a:lnTo>
                  <a:pt x="93518" y="118135"/>
                </a:lnTo>
                <a:lnTo>
                  <a:pt x="90774" y="131898"/>
                </a:lnTo>
                <a:lnTo>
                  <a:pt x="88936" y="143750"/>
                </a:lnTo>
                <a:lnTo>
                  <a:pt x="87111" y="154709"/>
                </a:lnTo>
                <a:lnTo>
                  <a:pt x="86192" y="158405"/>
                </a:lnTo>
                <a:lnTo>
                  <a:pt x="86192" y="161209"/>
                </a:lnTo>
                <a:lnTo>
                  <a:pt x="85273" y="162993"/>
                </a:lnTo>
                <a:lnTo>
                  <a:pt x="81597" y="181344"/>
                </a:lnTo>
                <a:lnTo>
                  <a:pt x="77015" y="199695"/>
                </a:lnTo>
                <a:lnTo>
                  <a:pt x="71514" y="217027"/>
                </a:lnTo>
                <a:lnTo>
                  <a:pt x="66013" y="233517"/>
                </a:lnTo>
                <a:lnTo>
                  <a:pt x="58674" y="249090"/>
                </a:lnTo>
                <a:lnTo>
                  <a:pt x="50428" y="261910"/>
                </a:lnTo>
                <a:lnTo>
                  <a:pt x="41264" y="272895"/>
                </a:lnTo>
                <a:lnTo>
                  <a:pt x="32087" y="280223"/>
                </a:lnTo>
                <a:lnTo>
                  <a:pt x="22923" y="285716"/>
                </a:lnTo>
                <a:lnTo>
                  <a:pt x="15584" y="292126"/>
                </a:lnTo>
                <a:lnTo>
                  <a:pt x="10083" y="299453"/>
                </a:lnTo>
                <a:lnTo>
                  <a:pt x="5501" y="308616"/>
                </a:lnTo>
                <a:lnTo>
                  <a:pt x="2744" y="320519"/>
                </a:lnTo>
                <a:lnTo>
                  <a:pt x="918" y="334257"/>
                </a:lnTo>
                <a:lnTo>
                  <a:pt x="0" y="352570"/>
                </a:lnTo>
                <a:lnTo>
                  <a:pt x="0" y="383703"/>
                </a:lnTo>
                <a:lnTo>
                  <a:pt x="918" y="386455"/>
                </a:lnTo>
                <a:lnTo>
                  <a:pt x="3663" y="413014"/>
                </a:lnTo>
                <a:lnTo>
                  <a:pt x="9164" y="435901"/>
                </a:lnTo>
                <a:lnTo>
                  <a:pt x="16503" y="456049"/>
                </a:lnTo>
                <a:close/>
              </a:path>
            </a:pathLst>
          </a:custGeom>
          <a:solidFill>
            <a:srgbClr val="ECBEA4"/>
          </a:solidFill>
        </p:spPr>
        <p:txBody>
          <a:bodyPr wrap="square" lIns="0" tIns="0" rIns="0" bIns="0" rtlCol="0">
            <a:noAutofit/>
          </a:bodyPr>
          <a:lstStyle/>
          <a:p>
            <a:endParaRPr/>
          </a:p>
        </p:txBody>
      </p:sp>
      <p:sp>
        <p:nvSpPr>
          <p:cNvPr id="110" name="object 110"/>
          <p:cNvSpPr/>
          <p:nvPr/>
        </p:nvSpPr>
        <p:spPr>
          <a:xfrm>
            <a:off x="6712827" y="397058"/>
            <a:ext cx="309925" cy="543013"/>
          </a:xfrm>
          <a:custGeom>
            <a:avLst/>
            <a:gdLst/>
            <a:ahLst/>
            <a:cxnLst/>
            <a:rect l="l" t="t" r="r" b="b"/>
            <a:pathLst>
              <a:path w="309925" h="543013">
                <a:moveTo>
                  <a:pt x="119199" y="477077"/>
                </a:moveTo>
                <a:lnTo>
                  <a:pt x="115535" y="447779"/>
                </a:lnTo>
                <a:lnTo>
                  <a:pt x="114616" y="418468"/>
                </a:lnTo>
                <a:lnTo>
                  <a:pt x="117361" y="390087"/>
                </a:lnTo>
                <a:lnTo>
                  <a:pt x="124700" y="360777"/>
                </a:lnTo>
                <a:lnTo>
                  <a:pt x="133864" y="332383"/>
                </a:lnTo>
                <a:lnTo>
                  <a:pt x="145785" y="304921"/>
                </a:lnTo>
                <a:lnTo>
                  <a:pt x="158625" y="279267"/>
                </a:lnTo>
                <a:lnTo>
                  <a:pt x="172384" y="254544"/>
                </a:lnTo>
                <a:lnTo>
                  <a:pt x="186131" y="231656"/>
                </a:lnTo>
                <a:lnTo>
                  <a:pt x="190713" y="225246"/>
                </a:lnTo>
                <a:lnTo>
                  <a:pt x="194389" y="218811"/>
                </a:lnTo>
                <a:lnTo>
                  <a:pt x="199890" y="213331"/>
                </a:lnTo>
                <a:lnTo>
                  <a:pt x="204472" y="208743"/>
                </a:lnTo>
                <a:lnTo>
                  <a:pt x="209054" y="204155"/>
                </a:lnTo>
                <a:lnTo>
                  <a:pt x="213636" y="199568"/>
                </a:lnTo>
                <a:lnTo>
                  <a:pt x="218231" y="195999"/>
                </a:lnTo>
                <a:lnTo>
                  <a:pt x="222813" y="191411"/>
                </a:lnTo>
                <a:lnTo>
                  <a:pt x="235653" y="181344"/>
                </a:lnTo>
                <a:lnTo>
                  <a:pt x="248481" y="173952"/>
                </a:lnTo>
                <a:lnTo>
                  <a:pt x="259483" y="168473"/>
                </a:lnTo>
                <a:lnTo>
                  <a:pt x="271404" y="162101"/>
                </a:lnTo>
                <a:lnTo>
                  <a:pt x="281500" y="153817"/>
                </a:lnTo>
                <a:lnTo>
                  <a:pt x="290665" y="143750"/>
                </a:lnTo>
                <a:lnTo>
                  <a:pt x="298923" y="129094"/>
                </a:lnTo>
                <a:lnTo>
                  <a:pt x="305330" y="109851"/>
                </a:lnTo>
                <a:lnTo>
                  <a:pt x="306249" y="103479"/>
                </a:lnTo>
                <a:lnTo>
                  <a:pt x="308087" y="96088"/>
                </a:lnTo>
                <a:lnTo>
                  <a:pt x="309006" y="89716"/>
                </a:lnTo>
                <a:lnTo>
                  <a:pt x="309925" y="83344"/>
                </a:lnTo>
                <a:lnTo>
                  <a:pt x="309006" y="56709"/>
                </a:lnTo>
                <a:lnTo>
                  <a:pt x="302586" y="37466"/>
                </a:lnTo>
                <a:lnTo>
                  <a:pt x="292502" y="23830"/>
                </a:lnTo>
                <a:lnTo>
                  <a:pt x="279662" y="13763"/>
                </a:lnTo>
                <a:lnTo>
                  <a:pt x="266822" y="8156"/>
                </a:lnTo>
                <a:lnTo>
                  <a:pt x="254901" y="5479"/>
                </a:lnTo>
                <a:lnTo>
                  <a:pt x="246656" y="4587"/>
                </a:lnTo>
                <a:lnTo>
                  <a:pt x="243899" y="4587"/>
                </a:lnTo>
                <a:lnTo>
                  <a:pt x="220975" y="892"/>
                </a:lnTo>
                <a:lnTo>
                  <a:pt x="200809" y="0"/>
                </a:lnTo>
                <a:lnTo>
                  <a:pt x="183387" y="2676"/>
                </a:lnTo>
                <a:lnTo>
                  <a:pt x="166883" y="8156"/>
                </a:lnTo>
                <a:lnTo>
                  <a:pt x="153124" y="15547"/>
                </a:lnTo>
                <a:lnTo>
                  <a:pt x="140284" y="24722"/>
                </a:lnTo>
                <a:lnTo>
                  <a:pt x="129282" y="35682"/>
                </a:lnTo>
                <a:lnTo>
                  <a:pt x="120118" y="47534"/>
                </a:lnTo>
                <a:lnTo>
                  <a:pt x="111860" y="61297"/>
                </a:lnTo>
                <a:lnTo>
                  <a:pt x="105439" y="75061"/>
                </a:lnTo>
                <a:lnTo>
                  <a:pt x="99938" y="88824"/>
                </a:lnTo>
                <a:lnTo>
                  <a:pt x="95356" y="103479"/>
                </a:lnTo>
                <a:lnTo>
                  <a:pt x="91693" y="117243"/>
                </a:lnTo>
                <a:lnTo>
                  <a:pt x="88936" y="129986"/>
                </a:lnTo>
                <a:lnTo>
                  <a:pt x="86192" y="141966"/>
                </a:lnTo>
                <a:lnTo>
                  <a:pt x="84354" y="152925"/>
                </a:lnTo>
                <a:lnTo>
                  <a:pt x="84354" y="156621"/>
                </a:lnTo>
                <a:lnTo>
                  <a:pt x="83435" y="160189"/>
                </a:lnTo>
                <a:lnTo>
                  <a:pt x="79772" y="178540"/>
                </a:lnTo>
                <a:lnTo>
                  <a:pt x="75190" y="196891"/>
                </a:lnTo>
                <a:lnTo>
                  <a:pt x="70595" y="214223"/>
                </a:lnTo>
                <a:lnTo>
                  <a:pt x="64188" y="229821"/>
                </a:lnTo>
                <a:lnTo>
                  <a:pt x="57767" y="244477"/>
                </a:lnTo>
                <a:lnTo>
                  <a:pt x="50428" y="257297"/>
                </a:lnTo>
                <a:lnTo>
                  <a:pt x="42170" y="267365"/>
                </a:lnTo>
                <a:lnTo>
                  <a:pt x="33006" y="274692"/>
                </a:lnTo>
                <a:lnTo>
                  <a:pt x="24748" y="280185"/>
                </a:lnTo>
                <a:lnTo>
                  <a:pt x="17422" y="286595"/>
                </a:lnTo>
                <a:lnTo>
                  <a:pt x="11921" y="294840"/>
                </a:lnTo>
                <a:lnTo>
                  <a:pt x="7339" y="304003"/>
                </a:lnTo>
                <a:lnTo>
                  <a:pt x="3663" y="314988"/>
                </a:lnTo>
                <a:lnTo>
                  <a:pt x="1825" y="329644"/>
                </a:lnTo>
                <a:lnTo>
                  <a:pt x="0" y="346121"/>
                </a:lnTo>
                <a:lnTo>
                  <a:pt x="0" y="375432"/>
                </a:lnTo>
                <a:lnTo>
                  <a:pt x="918" y="378172"/>
                </a:lnTo>
                <a:lnTo>
                  <a:pt x="2744" y="404730"/>
                </a:lnTo>
                <a:lnTo>
                  <a:pt x="7339" y="427631"/>
                </a:lnTo>
                <a:lnTo>
                  <a:pt x="13746" y="447779"/>
                </a:lnTo>
                <a:lnTo>
                  <a:pt x="22923" y="466092"/>
                </a:lnTo>
                <a:lnTo>
                  <a:pt x="33925" y="482569"/>
                </a:lnTo>
                <a:lnTo>
                  <a:pt x="46765" y="497225"/>
                </a:lnTo>
                <a:lnTo>
                  <a:pt x="61431" y="511880"/>
                </a:lnTo>
                <a:lnTo>
                  <a:pt x="77934" y="526535"/>
                </a:lnTo>
                <a:lnTo>
                  <a:pt x="93518" y="537521"/>
                </a:lnTo>
                <a:lnTo>
                  <a:pt x="104533" y="543013"/>
                </a:lnTo>
                <a:lnTo>
                  <a:pt x="112778" y="541178"/>
                </a:lnTo>
                <a:lnTo>
                  <a:pt x="118280" y="533863"/>
                </a:lnTo>
                <a:lnTo>
                  <a:pt x="120118" y="520125"/>
                </a:lnTo>
                <a:lnTo>
                  <a:pt x="121037" y="500895"/>
                </a:lnTo>
                <a:lnTo>
                  <a:pt x="119199" y="477077"/>
                </a:lnTo>
                <a:close/>
              </a:path>
            </a:pathLst>
          </a:custGeom>
          <a:solidFill>
            <a:srgbClr val="E4AC8B"/>
          </a:solidFill>
        </p:spPr>
        <p:txBody>
          <a:bodyPr wrap="square" lIns="0" tIns="0" rIns="0" bIns="0" rtlCol="0">
            <a:noAutofit/>
          </a:bodyPr>
          <a:lstStyle/>
          <a:p>
            <a:endParaRPr/>
          </a:p>
        </p:txBody>
      </p:sp>
      <p:sp>
        <p:nvSpPr>
          <p:cNvPr id="111" name="object 111"/>
          <p:cNvSpPr/>
          <p:nvPr/>
        </p:nvSpPr>
        <p:spPr>
          <a:xfrm>
            <a:off x="6719247" y="402537"/>
            <a:ext cx="291583" cy="532958"/>
          </a:xfrm>
          <a:custGeom>
            <a:avLst/>
            <a:gdLst/>
            <a:ahLst/>
            <a:cxnLst/>
            <a:rect l="l" t="t" r="r" b="b"/>
            <a:pathLst>
              <a:path w="291583" h="532958">
                <a:moveTo>
                  <a:pt x="109115" y="58621"/>
                </a:moveTo>
                <a:lnTo>
                  <a:pt x="102695" y="72384"/>
                </a:lnTo>
                <a:lnTo>
                  <a:pt x="97194" y="87040"/>
                </a:lnTo>
                <a:lnTo>
                  <a:pt x="92599" y="100676"/>
                </a:lnTo>
                <a:lnTo>
                  <a:pt x="88936" y="114439"/>
                </a:lnTo>
                <a:lnTo>
                  <a:pt x="86192" y="127310"/>
                </a:lnTo>
                <a:lnTo>
                  <a:pt x="83435" y="139162"/>
                </a:lnTo>
                <a:lnTo>
                  <a:pt x="81597" y="149229"/>
                </a:lnTo>
                <a:lnTo>
                  <a:pt x="81597" y="152925"/>
                </a:lnTo>
                <a:lnTo>
                  <a:pt x="80691" y="156621"/>
                </a:lnTo>
                <a:lnTo>
                  <a:pt x="77015" y="174845"/>
                </a:lnTo>
                <a:lnTo>
                  <a:pt x="72433" y="192304"/>
                </a:lnTo>
                <a:lnTo>
                  <a:pt x="67851" y="208743"/>
                </a:lnTo>
                <a:lnTo>
                  <a:pt x="62350" y="224341"/>
                </a:lnTo>
                <a:lnTo>
                  <a:pt x="55930" y="238079"/>
                </a:lnTo>
                <a:lnTo>
                  <a:pt x="49509" y="249982"/>
                </a:lnTo>
                <a:lnTo>
                  <a:pt x="41251" y="260062"/>
                </a:lnTo>
                <a:lnTo>
                  <a:pt x="33006" y="267377"/>
                </a:lnTo>
                <a:lnTo>
                  <a:pt x="24748" y="272883"/>
                </a:lnTo>
                <a:lnTo>
                  <a:pt x="18328" y="280198"/>
                </a:lnTo>
                <a:lnTo>
                  <a:pt x="12827" y="287525"/>
                </a:lnTo>
                <a:lnTo>
                  <a:pt x="8245" y="297606"/>
                </a:lnTo>
                <a:lnTo>
                  <a:pt x="4582" y="308591"/>
                </a:lnTo>
                <a:lnTo>
                  <a:pt x="2744" y="322329"/>
                </a:lnTo>
                <a:lnTo>
                  <a:pt x="918" y="338819"/>
                </a:lnTo>
                <a:lnTo>
                  <a:pt x="0" y="358050"/>
                </a:lnTo>
                <a:lnTo>
                  <a:pt x="0" y="369035"/>
                </a:lnTo>
                <a:lnTo>
                  <a:pt x="918" y="394675"/>
                </a:lnTo>
                <a:lnTo>
                  <a:pt x="4582" y="418481"/>
                </a:lnTo>
                <a:lnTo>
                  <a:pt x="11002" y="438629"/>
                </a:lnTo>
                <a:lnTo>
                  <a:pt x="19247" y="456037"/>
                </a:lnTo>
                <a:lnTo>
                  <a:pt x="29343" y="472514"/>
                </a:lnTo>
                <a:lnTo>
                  <a:pt x="41251" y="488087"/>
                </a:lnTo>
                <a:lnTo>
                  <a:pt x="54092" y="502730"/>
                </a:lnTo>
                <a:lnTo>
                  <a:pt x="68770" y="516468"/>
                </a:lnTo>
                <a:lnTo>
                  <a:pt x="82516" y="527466"/>
                </a:lnTo>
                <a:lnTo>
                  <a:pt x="93518" y="532958"/>
                </a:lnTo>
                <a:lnTo>
                  <a:pt x="101776" y="531123"/>
                </a:lnTo>
                <a:lnTo>
                  <a:pt x="106358" y="523795"/>
                </a:lnTo>
                <a:lnTo>
                  <a:pt x="109115" y="510975"/>
                </a:lnTo>
                <a:lnTo>
                  <a:pt x="109115" y="491745"/>
                </a:lnTo>
                <a:lnTo>
                  <a:pt x="108196" y="467939"/>
                </a:lnTo>
                <a:lnTo>
                  <a:pt x="105439" y="438629"/>
                </a:lnTo>
                <a:lnTo>
                  <a:pt x="104520" y="411153"/>
                </a:lnTo>
                <a:lnTo>
                  <a:pt x="108196" y="382773"/>
                </a:lnTo>
                <a:lnTo>
                  <a:pt x="114616" y="355297"/>
                </a:lnTo>
                <a:lnTo>
                  <a:pt x="123781" y="327821"/>
                </a:lnTo>
                <a:lnTo>
                  <a:pt x="134783" y="301263"/>
                </a:lnTo>
                <a:lnTo>
                  <a:pt x="146704" y="275623"/>
                </a:lnTo>
                <a:lnTo>
                  <a:pt x="159544" y="250900"/>
                </a:lnTo>
                <a:lnTo>
                  <a:pt x="172384" y="228917"/>
                </a:lnTo>
                <a:lnTo>
                  <a:pt x="176048" y="222506"/>
                </a:lnTo>
                <a:lnTo>
                  <a:pt x="180630" y="217027"/>
                </a:lnTo>
                <a:lnTo>
                  <a:pt x="184293" y="211547"/>
                </a:lnTo>
                <a:lnTo>
                  <a:pt x="188888" y="206067"/>
                </a:lnTo>
                <a:lnTo>
                  <a:pt x="193470" y="201479"/>
                </a:lnTo>
                <a:lnTo>
                  <a:pt x="198052" y="196891"/>
                </a:lnTo>
                <a:lnTo>
                  <a:pt x="201715" y="193196"/>
                </a:lnTo>
                <a:lnTo>
                  <a:pt x="206310" y="188608"/>
                </a:lnTo>
                <a:lnTo>
                  <a:pt x="218231" y="178540"/>
                </a:lnTo>
                <a:lnTo>
                  <a:pt x="230140" y="170257"/>
                </a:lnTo>
                <a:lnTo>
                  <a:pt x="242061" y="164777"/>
                </a:lnTo>
                <a:lnTo>
                  <a:pt x="252157" y="158405"/>
                </a:lnTo>
                <a:lnTo>
                  <a:pt x="262240" y="152033"/>
                </a:lnTo>
                <a:lnTo>
                  <a:pt x="271404" y="141966"/>
                </a:lnTo>
                <a:lnTo>
                  <a:pt x="279662" y="129094"/>
                </a:lnTo>
                <a:lnTo>
                  <a:pt x="286082" y="109851"/>
                </a:lnTo>
                <a:lnTo>
                  <a:pt x="287908" y="103479"/>
                </a:lnTo>
                <a:lnTo>
                  <a:pt x="289746" y="97107"/>
                </a:lnTo>
                <a:lnTo>
                  <a:pt x="290665" y="89716"/>
                </a:lnTo>
                <a:lnTo>
                  <a:pt x="291583" y="83344"/>
                </a:lnTo>
                <a:lnTo>
                  <a:pt x="291583" y="56709"/>
                </a:lnTo>
                <a:lnTo>
                  <a:pt x="287001" y="36574"/>
                </a:lnTo>
                <a:lnTo>
                  <a:pt x="277824" y="22811"/>
                </a:lnTo>
                <a:lnTo>
                  <a:pt x="265903" y="13763"/>
                </a:lnTo>
                <a:lnTo>
                  <a:pt x="253982" y="8283"/>
                </a:lnTo>
                <a:lnTo>
                  <a:pt x="243899" y="5479"/>
                </a:lnTo>
                <a:lnTo>
                  <a:pt x="235641" y="4587"/>
                </a:lnTo>
                <a:lnTo>
                  <a:pt x="232897" y="4587"/>
                </a:lnTo>
                <a:lnTo>
                  <a:pt x="211811" y="892"/>
                </a:lnTo>
                <a:lnTo>
                  <a:pt x="192551" y="0"/>
                </a:lnTo>
                <a:lnTo>
                  <a:pt x="176048" y="1784"/>
                </a:lnTo>
                <a:lnTo>
                  <a:pt x="160463" y="6371"/>
                </a:lnTo>
                <a:lnTo>
                  <a:pt x="147623" y="13763"/>
                </a:lnTo>
                <a:lnTo>
                  <a:pt x="135702" y="22811"/>
                </a:lnTo>
                <a:lnTo>
                  <a:pt x="125619" y="33898"/>
                </a:lnTo>
                <a:lnTo>
                  <a:pt x="116442" y="45750"/>
                </a:lnTo>
                <a:lnTo>
                  <a:pt x="109115" y="58621"/>
                </a:lnTo>
                <a:close/>
              </a:path>
            </a:pathLst>
          </a:custGeom>
          <a:solidFill>
            <a:srgbClr val="E19F77"/>
          </a:solidFill>
        </p:spPr>
        <p:txBody>
          <a:bodyPr wrap="square" lIns="0" tIns="0" rIns="0" bIns="0" rtlCol="0">
            <a:noAutofit/>
          </a:bodyPr>
          <a:lstStyle/>
          <a:p>
            <a:endParaRPr/>
          </a:p>
        </p:txBody>
      </p:sp>
      <p:sp>
        <p:nvSpPr>
          <p:cNvPr id="112" name="object 112"/>
          <p:cNvSpPr/>
          <p:nvPr/>
        </p:nvSpPr>
        <p:spPr>
          <a:xfrm>
            <a:off x="6724748" y="406233"/>
            <a:ext cx="275986" cy="524688"/>
          </a:xfrm>
          <a:custGeom>
            <a:avLst/>
            <a:gdLst/>
            <a:ahLst/>
            <a:cxnLst/>
            <a:rect l="l" t="t" r="r" b="b"/>
            <a:pathLst>
              <a:path w="275986" h="524688">
                <a:moveTo>
                  <a:pt x="3663" y="316798"/>
                </a:moveTo>
                <a:lnTo>
                  <a:pt x="1825" y="332371"/>
                </a:lnTo>
                <a:lnTo>
                  <a:pt x="0" y="349766"/>
                </a:lnTo>
                <a:lnTo>
                  <a:pt x="0" y="387322"/>
                </a:lnTo>
                <a:lnTo>
                  <a:pt x="2744" y="410210"/>
                </a:lnTo>
                <a:lnTo>
                  <a:pt x="8245" y="430358"/>
                </a:lnTo>
                <a:lnTo>
                  <a:pt x="15584" y="448671"/>
                </a:lnTo>
                <a:lnTo>
                  <a:pt x="24748" y="465161"/>
                </a:lnTo>
                <a:lnTo>
                  <a:pt x="35750" y="479804"/>
                </a:lnTo>
                <a:lnTo>
                  <a:pt x="47671" y="494459"/>
                </a:lnTo>
                <a:lnTo>
                  <a:pt x="61431" y="508197"/>
                </a:lnTo>
                <a:lnTo>
                  <a:pt x="74271" y="519182"/>
                </a:lnTo>
                <a:lnTo>
                  <a:pt x="83435" y="524688"/>
                </a:lnTo>
                <a:lnTo>
                  <a:pt x="90774" y="522852"/>
                </a:lnTo>
                <a:lnTo>
                  <a:pt x="95356" y="515525"/>
                </a:lnTo>
                <a:lnTo>
                  <a:pt x="98113" y="502704"/>
                </a:lnTo>
                <a:lnTo>
                  <a:pt x="99019" y="484392"/>
                </a:lnTo>
                <a:lnTo>
                  <a:pt x="98113" y="460573"/>
                </a:lnTo>
                <a:lnTo>
                  <a:pt x="96275" y="432193"/>
                </a:lnTo>
                <a:lnTo>
                  <a:pt x="96275" y="405635"/>
                </a:lnTo>
                <a:lnTo>
                  <a:pt x="99019" y="378159"/>
                </a:lnTo>
                <a:lnTo>
                  <a:pt x="105439" y="351601"/>
                </a:lnTo>
                <a:lnTo>
                  <a:pt x="114616" y="324126"/>
                </a:lnTo>
                <a:lnTo>
                  <a:pt x="124700" y="298485"/>
                </a:lnTo>
                <a:lnTo>
                  <a:pt x="135702" y="273762"/>
                </a:lnTo>
                <a:lnTo>
                  <a:pt x="147623" y="249957"/>
                </a:lnTo>
                <a:lnTo>
                  <a:pt x="159544" y="227973"/>
                </a:lnTo>
                <a:lnTo>
                  <a:pt x="163207" y="221563"/>
                </a:lnTo>
                <a:lnTo>
                  <a:pt x="166883" y="216071"/>
                </a:lnTo>
                <a:lnTo>
                  <a:pt x="170546" y="210527"/>
                </a:lnTo>
                <a:lnTo>
                  <a:pt x="175129" y="205047"/>
                </a:lnTo>
                <a:lnTo>
                  <a:pt x="178792" y="200460"/>
                </a:lnTo>
                <a:lnTo>
                  <a:pt x="182468" y="195872"/>
                </a:lnTo>
                <a:lnTo>
                  <a:pt x="186131" y="192304"/>
                </a:lnTo>
                <a:lnTo>
                  <a:pt x="189807" y="187716"/>
                </a:lnTo>
                <a:lnTo>
                  <a:pt x="201715" y="176629"/>
                </a:lnTo>
                <a:lnTo>
                  <a:pt x="212730" y="168473"/>
                </a:lnTo>
                <a:lnTo>
                  <a:pt x="223732" y="162993"/>
                </a:lnTo>
                <a:lnTo>
                  <a:pt x="234735" y="157513"/>
                </a:lnTo>
                <a:lnTo>
                  <a:pt x="243899" y="151906"/>
                </a:lnTo>
                <a:lnTo>
                  <a:pt x="253063" y="142858"/>
                </a:lnTo>
                <a:lnTo>
                  <a:pt x="261321" y="129986"/>
                </a:lnTo>
                <a:lnTo>
                  <a:pt x="268660" y="111635"/>
                </a:lnTo>
                <a:lnTo>
                  <a:pt x="270485" y="105263"/>
                </a:lnTo>
                <a:lnTo>
                  <a:pt x="271404" y="98891"/>
                </a:lnTo>
                <a:lnTo>
                  <a:pt x="273242" y="92392"/>
                </a:lnTo>
                <a:lnTo>
                  <a:pt x="274161" y="86020"/>
                </a:lnTo>
                <a:lnTo>
                  <a:pt x="275986" y="58494"/>
                </a:lnTo>
                <a:lnTo>
                  <a:pt x="271404" y="38358"/>
                </a:lnTo>
                <a:lnTo>
                  <a:pt x="263159" y="24722"/>
                </a:lnTo>
                <a:lnTo>
                  <a:pt x="253063" y="14655"/>
                </a:lnTo>
                <a:lnTo>
                  <a:pt x="242061" y="9048"/>
                </a:lnTo>
                <a:lnTo>
                  <a:pt x="232897" y="6371"/>
                </a:lnTo>
                <a:lnTo>
                  <a:pt x="225557" y="5479"/>
                </a:lnTo>
                <a:lnTo>
                  <a:pt x="222813" y="5479"/>
                </a:lnTo>
                <a:lnTo>
                  <a:pt x="186131" y="0"/>
                </a:lnTo>
                <a:lnTo>
                  <a:pt x="155868" y="7263"/>
                </a:lnTo>
                <a:lnTo>
                  <a:pt x="132039" y="22811"/>
                </a:lnTo>
                <a:lnTo>
                  <a:pt x="114616" y="45750"/>
                </a:lnTo>
                <a:lnTo>
                  <a:pt x="100857" y="72257"/>
                </a:lnTo>
                <a:lnTo>
                  <a:pt x="91693" y="99784"/>
                </a:lnTo>
                <a:lnTo>
                  <a:pt x="85273" y="125399"/>
                </a:lnTo>
                <a:lnTo>
                  <a:pt x="80691" y="147445"/>
                </a:lnTo>
                <a:lnTo>
                  <a:pt x="79772" y="151014"/>
                </a:lnTo>
                <a:lnTo>
                  <a:pt x="78853" y="154709"/>
                </a:lnTo>
                <a:lnTo>
                  <a:pt x="75190" y="172168"/>
                </a:lnTo>
                <a:lnTo>
                  <a:pt x="71514" y="189500"/>
                </a:lnTo>
                <a:lnTo>
                  <a:pt x="66932" y="205047"/>
                </a:lnTo>
                <a:lnTo>
                  <a:pt x="61431" y="220646"/>
                </a:lnTo>
                <a:lnTo>
                  <a:pt x="55930" y="233466"/>
                </a:lnTo>
                <a:lnTo>
                  <a:pt x="49509" y="245369"/>
                </a:lnTo>
                <a:lnTo>
                  <a:pt x="43089" y="254532"/>
                </a:lnTo>
                <a:lnTo>
                  <a:pt x="34844" y="261859"/>
                </a:lnTo>
                <a:lnTo>
                  <a:pt x="27505" y="267352"/>
                </a:lnTo>
                <a:lnTo>
                  <a:pt x="20166" y="274680"/>
                </a:lnTo>
                <a:lnTo>
                  <a:pt x="14665" y="282912"/>
                </a:lnTo>
                <a:lnTo>
                  <a:pt x="10083" y="292075"/>
                </a:lnTo>
                <a:lnTo>
                  <a:pt x="6420" y="303978"/>
                </a:lnTo>
                <a:lnTo>
                  <a:pt x="3663" y="316798"/>
                </a:lnTo>
                <a:close/>
              </a:path>
            </a:pathLst>
          </a:custGeom>
          <a:solidFill>
            <a:srgbClr val="DD8E5E"/>
          </a:solidFill>
        </p:spPr>
        <p:txBody>
          <a:bodyPr wrap="square" lIns="0" tIns="0" rIns="0" bIns="0" rtlCol="0">
            <a:noAutofit/>
          </a:bodyPr>
          <a:lstStyle/>
          <a:p>
            <a:endParaRPr/>
          </a:p>
        </p:txBody>
      </p:sp>
      <p:sp>
        <p:nvSpPr>
          <p:cNvPr id="113" name="object 113"/>
          <p:cNvSpPr/>
          <p:nvPr/>
        </p:nvSpPr>
        <p:spPr>
          <a:xfrm>
            <a:off x="6730249" y="410821"/>
            <a:ext cx="259483" cy="516430"/>
          </a:xfrm>
          <a:custGeom>
            <a:avLst/>
            <a:gdLst/>
            <a:ahLst/>
            <a:cxnLst/>
            <a:rect l="l" t="t" r="r" b="b"/>
            <a:pathLst>
              <a:path w="259483" h="516430">
                <a:moveTo>
                  <a:pt x="1825" y="401047"/>
                </a:moveTo>
                <a:lnTo>
                  <a:pt x="5501" y="421195"/>
                </a:lnTo>
                <a:lnTo>
                  <a:pt x="11921" y="439508"/>
                </a:lnTo>
                <a:lnTo>
                  <a:pt x="20166" y="455986"/>
                </a:lnTo>
                <a:lnTo>
                  <a:pt x="30249" y="470641"/>
                </a:lnTo>
                <a:lnTo>
                  <a:pt x="41264" y="485296"/>
                </a:lnTo>
                <a:lnTo>
                  <a:pt x="53173" y="499952"/>
                </a:lnTo>
                <a:lnTo>
                  <a:pt x="64188" y="510937"/>
                </a:lnTo>
                <a:lnTo>
                  <a:pt x="73352" y="516430"/>
                </a:lnTo>
                <a:lnTo>
                  <a:pt x="79772" y="514594"/>
                </a:lnTo>
                <a:lnTo>
                  <a:pt x="84354" y="507267"/>
                </a:lnTo>
                <a:lnTo>
                  <a:pt x="87111" y="494446"/>
                </a:lnTo>
                <a:lnTo>
                  <a:pt x="88936" y="476134"/>
                </a:lnTo>
                <a:lnTo>
                  <a:pt x="88017" y="453246"/>
                </a:lnTo>
                <a:lnTo>
                  <a:pt x="87111" y="424853"/>
                </a:lnTo>
                <a:lnTo>
                  <a:pt x="88017" y="399212"/>
                </a:lnTo>
                <a:lnTo>
                  <a:pt x="90774" y="372654"/>
                </a:lnTo>
                <a:lnTo>
                  <a:pt x="97194" y="347013"/>
                </a:lnTo>
                <a:lnTo>
                  <a:pt x="104520" y="320455"/>
                </a:lnTo>
                <a:lnTo>
                  <a:pt x="114616" y="295732"/>
                </a:lnTo>
                <a:lnTo>
                  <a:pt x="124700" y="271009"/>
                </a:lnTo>
                <a:lnTo>
                  <a:pt x="135702" y="248109"/>
                </a:lnTo>
                <a:lnTo>
                  <a:pt x="146704" y="226126"/>
                </a:lnTo>
                <a:lnTo>
                  <a:pt x="150367" y="219715"/>
                </a:lnTo>
                <a:lnTo>
                  <a:pt x="154043" y="214223"/>
                </a:lnTo>
                <a:lnTo>
                  <a:pt x="157706" y="208743"/>
                </a:lnTo>
                <a:lnTo>
                  <a:pt x="160463" y="204155"/>
                </a:lnTo>
                <a:lnTo>
                  <a:pt x="164126" y="198675"/>
                </a:lnTo>
                <a:lnTo>
                  <a:pt x="167790" y="194088"/>
                </a:lnTo>
                <a:lnTo>
                  <a:pt x="171465" y="190392"/>
                </a:lnTo>
                <a:lnTo>
                  <a:pt x="174210" y="185804"/>
                </a:lnTo>
                <a:lnTo>
                  <a:pt x="185212" y="173952"/>
                </a:lnTo>
                <a:lnTo>
                  <a:pt x="196214" y="165669"/>
                </a:lnTo>
                <a:lnTo>
                  <a:pt x="206310" y="160189"/>
                </a:lnTo>
                <a:lnTo>
                  <a:pt x="216393" y="155601"/>
                </a:lnTo>
                <a:lnTo>
                  <a:pt x="226476" y="150122"/>
                </a:lnTo>
                <a:lnTo>
                  <a:pt x="234735" y="141838"/>
                </a:lnTo>
                <a:lnTo>
                  <a:pt x="242980" y="129986"/>
                </a:lnTo>
                <a:lnTo>
                  <a:pt x="250319" y="112527"/>
                </a:lnTo>
                <a:lnTo>
                  <a:pt x="252157" y="107047"/>
                </a:lnTo>
                <a:lnTo>
                  <a:pt x="253982" y="100676"/>
                </a:lnTo>
                <a:lnTo>
                  <a:pt x="254901" y="94304"/>
                </a:lnTo>
                <a:lnTo>
                  <a:pt x="256739" y="86912"/>
                </a:lnTo>
                <a:lnTo>
                  <a:pt x="259483" y="59513"/>
                </a:lnTo>
                <a:lnTo>
                  <a:pt x="256739" y="39378"/>
                </a:lnTo>
                <a:lnTo>
                  <a:pt x="250319" y="24722"/>
                </a:lnTo>
                <a:lnTo>
                  <a:pt x="241155" y="14527"/>
                </a:lnTo>
                <a:lnTo>
                  <a:pt x="231059" y="9048"/>
                </a:lnTo>
                <a:lnTo>
                  <a:pt x="221894" y="6371"/>
                </a:lnTo>
                <a:lnTo>
                  <a:pt x="215474" y="5479"/>
                </a:lnTo>
                <a:lnTo>
                  <a:pt x="212730" y="5479"/>
                </a:lnTo>
                <a:lnTo>
                  <a:pt x="178792" y="0"/>
                </a:lnTo>
                <a:lnTo>
                  <a:pt x="151286" y="6371"/>
                </a:lnTo>
                <a:lnTo>
                  <a:pt x="129282" y="21919"/>
                </a:lnTo>
                <a:lnTo>
                  <a:pt x="111860" y="43838"/>
                </a:lnTo>
                <a:lnTo>
                  <a:pt x="99019" y="70473"/>
                </a:lnTo>
                <a:lnTo>
                  <a:pt x="89855" y="96980"/>
                </a:lnTo>
                <a:lnTo>
                  <a:pt x="83435" y="122595"/>
                </a:lnTo>
                <a:lnTo>
                  <a:pt x="78853" y="144642"/>
                </a:lnTo>
                <a:lnTo>
                  <a:pt x="77934" y="148337"/>
                </a:lnTo>
                <a:lnTo>
                  <a:pt x="77015" y="151906"/>
                </a:lnTo>
                <a:lnTo>
                  <a:pt x="73352" y="169365"/>
                </a:lnTo>
                <a:lnTo>
                  <a:pt x="69689" y="185804"/>
                </a:lnTo>
                <a:lnTo>
                  <a:pt x="65094" y="201352"/>
                </a:lnTo>
                <a:lnTo>
                  <a:pt x="60512" y="216058"/>
                </a:lnTo>
                <a:lnTo>
                  <a:pt x="55011" y="228878"/>
                </a:lnTo>
                <a:lnTo>
                  <a:pt x="49509" y="239863"/>
                </a:lnTo>
                <a:lnTo>
                  <a:pt x="43089" y="249026"/>
                </a:lnTo>
                <a:lnTo>
                  <a:pt x="35750" y="255436"/>
                </a:lnTo>
                <a:lnTo>
                  <a:pt x="28424" y="260929"/>
                </a:lnTo>
                <a:lnTo>
                  <a:pt x="22004" y="268257"/>
                </a:lnTo>
                <a:lnTo>
                  <a:pt x="16503" y="276502"/>
                </a:lnTo>
                <a:lnTo>
                  <a:pt x="11921" y="286570"/>
                </a:lnTo>
                <a:lnTo>
                  <a:pt x="8245" y="297567"/>
                </a:lnTo>
                <a:lnTo>
                  <a:pt x="5501" y="311292"/>
                </a:lnTo>
                <a:lnTo>
                  <a:pt x="2744" y="325030"/>
                </a:lnTo>
                <a:lnTo>
                  <a:pt x="918" y="341521"/>
                </a:lnTo>
                <a:lnTo>
                  <a:pt x="0" y="344261"/>
                </a:lnTo>
                <a:lnTo>
                  <a:pt x="0" y="378147"/>
                </a:lnTo>
                <a:lnTo>
                  <a:pt x="1825" y="401047"/>
                </a:lnTo>
                <a:close/>
              </a:path>
            </a:pathLst>
          </a:custGeom>
          <a:solidFill>
            <a:srgbClr val="D77B46"/>
          </a:solidFill>
        </p:spPr>
        <p:txBody>
          <a:bodyPr wrap="square" lIns="0" tIns="0" rIns="0" bIns="0" rtlCol="0">
            <a:noAutofit/>
          </a:bodyPr>
          <a:lstStyle/>
          <a:p>
            <a:endParaRPr/>
          </a:p>
        </p:txBody>
      </p:sp>
      <p:sp>
        <p:nvSpPr>
          <p:cNvPr id="114" name="object 114"/>
          <p:cNvSpPr/>
          <p:nvPr/>
        </p:nvSpPr>
        <p:spPr>
          <a:xfrm>
            <a:off x="6732993" y="415281"/>
            <a:ext cx="244818" cy="507394"/>
          </a:xfrm>
          <a:custGeom>
            <a:avLst/>
            <a:gdLst/>
            <a:ahLst/>
            <a:cxnLst/>
            <a:rect l="l" t="t" r="r" b="b"/>
            <a:pathLst>
              <a:path w="244818" h="507394">
                <a:moveTo>
                  <a:pt x="918" y="391999"/>
                </a:moveTo>
                <a:lnTo>
                  <a:pt x="4582" y="412147"/>
                </a:lnTo>
                <a:lnTo>
                  <a:pt x="10095" y="430473"/>
                </a:lnTo>
                <a:lnTo>
                  <a:pt x="17422" y="446950"/>
                </a:lnTo>
                <a:lnTo>
                  <a:pt x="25680" y="462523"/>
                </a:lnTo>
                <a:lnTo>
                  <a:pt x="35763" y="476261"/>
                </a:lnTo>
                <a:lnTo>
                  <a:pt x="46765" y="490904"/>
                </a:lnTo>
                <a:lnTo>
                  <a:pt x="56848" y="502806"/>
                </a:lnTo>
                <a:lnTo>
                  <a:pt x="65107" y="507394"/>
                </a:lnTo>
                <a:lnTo>
                  <a:pt x="70608" y="506477"/>
                </a:lnTo>
                <a:lnTo>
                  <a:pt x="75190" y="499149"/>
                </a:lnTo>
                <a:lnTo>
                  <a:pt x="77947" y="486329"/>
                </a:lnTo>
                <a:lnTo>
                  <a:pt x="79772" y="468933"/>
                </a:lnTo>
                <a:lnTo>
                  <a:pt x="79772" y="417640"/>
                </a:lnTo>
                <a:lnTo>
                  <a:pt x="80691" y="392917"/>
                </a:lnTo>
                <a:lnTo>
                  <a:pt x="84367" y="367276"/>
                </a:lnTo>
                <a:lnTo>
                  <a:pt x="89868" y="342553"/>
                </a:lnTo>
                <a:lnTo>
                  <a:pt x="97194" y="316913"/>
                </a:lnTo>
                <a:lnTo>
                  <a:pt x="105452" y="292190"/>
                </a:lnTo>
                <a:lnTo>
                  <a:pt x="115535" y="268371"/>
                </a:lnTo>
                <a:lnTo>
                  <a:pt x="125619" y="245483"/>
                </a:lnTo>
                <a:lnTo>
                  <a:pt x="135715" y="224418"/>
                </a:lnTo>
                <a:lnTo>
                  <a:pt x="142122" y="213433"/>
                </a:lnTo>
                <a:lnTo>
                  <a:pt x="148542" y="202499"/>
                </a:lnTo>
                <a:lnTo>
                  <a:pt x="154043" y="193323"/>
                </a:lnTo>
                <a:lnTo>
                  <a:pt x="160463" y="184148"/>
                </a:lnTo>
                <a:lnTo>
                  <a:pt x="170546" y="171276"/>
                </a:lnTo>
                <a:lnTo>
                  <a:pt x="180642" y="163120"/>
                </a:lnTo>
                <a:lnTo>
                  <a:pt x="190726" y="157513"/>
                </a:lnTo>
                <a:lnTo>
                  <a:pt x="200809" y="153945"/>
                </a:lnTo>
                <a:lnTo>
                  <a:pt x="209986" y="149357"/>
                </a:lnTo>
                <a:lnTo>
                  <a:pt x="218231" y="141966"/>
                </a:lnTo>
                <a:lnTo>
                  <a:pt x="226489" y="131006"/>
                </a:lnTo>
                <a:lnTo>
                  <a:pt x="234735" y="113674"/>
                </a:lnTo>
                <a:lnTo>
                  <a:pt x="236572" y="108067"/>
                </a:lnTo>
                <a:lnTo>
                  <a:pt x="238410" y="101695"/>
                </a:lnTo>
                <a:lnTo>
                  <a:pt x="239317" y="95323"/>
                </a:lnTo>
                <a:lnTo>
                  <a:pt x="241155" y="88824"/>
                </a:lnTo>
                <a:lnTo>
                  <a:pt x="244818" y="60533"/>
                </a:lnTo>
                <a:lnTo>
                  <a:pt x="243912" y="40397"/>
                </a:lnTo>
                <a:lnTo>
                  <a:pt x="238410" y="24722"/>
                </a:lnTo>
                <a:lnTo>
                  <a:pt x="230152" y="15674"/>
                </a:lnTo>
                <a:lnTo>
                  <a:pt x="220988" y="9175"/>
                </a:lnTo>
                <a:lnTo>
                  <a:pt x="212730" y="6499"/>
                </a:lnTo>
                <a:lnTo>
                  <a:pt x="207229" y="5607"/>
                </a:lnTo>
                <a:lnTo>
                  <a:pt x="204485" y="5607"/>
                </a:lnTo>
                <a:lnTo>
                  <a:pt x="173303" y="0"/>
                </a:lnTo>
                <a:lnTo>
                  <a:pt x="147623" y="5607"/>
                </a:lnTo>
                <a:lnTo>
                  <a:pt x="127457" y="21154"/>
                </a:lnTo>
                <a:lnTo>
                  <a:pt x="110953" y="43074"/>
                </a:lnTo>
                <a:lnTo>
                  <a:pt x="99032" y="68689"/>
                </a:lnTo>
                <a:lnTo>
                  <a:pt x="89868" y="96215"/>
                </a:lnTo>
                <a:lnTo>
                  <a:pt x="82529" y="120938"/>
                </a:lnTo>
                <a:lnTo>
                  <a:pt x="77947" y="141966"/>
                </a:lnTo>
                <a:lnTo>
                  <a:pt x="77947" y="145661"/>
                </a:lnTo>
                <a:lnTo>
                  <a:pt x="77028" y="149357"/>
                </a:lnTo>
                <a:lnTo>
                  <a:pt x="73352" y="165796"/>
                </a:lnTo>
                <a:lnTo>
                  <a:pt x="69689" y="182236"/>
                </a:lnTo>
                <a:lnTo>
                  <a:pt x="65107" y="196891"/>
                </a:lnTo>
                <a:lnTo>
                  <a:pt x="60524" y="210680"/>
                </a:lnTo>
                <a:lnTo>
                  <a:pt x="55930" y="223500"/>
                </a:lnTo>
                <a:lnTo>
                  <a:pt x="50428" y="234498"/>
                </a:lnTo>
                <a:lnTo>
                  <a:pt x="44927" y="242731"/>
                </a:lnTo>
                <a:lnTo>
                  <a:pt x="38520" y="249141"/>
                </a:lnTo>
                <a:lnTo>
                  <a:pt x="32100" y="254634"/>
                </a:lnTo>
                <a:lnTo>
                  <a:pt x="25680" y="261961"/>
                </a:lnTo>
                <a:lnTo>
                  <a:pt x="20179" y="271124"/>
                </a:lnTo>
                <a:lnTo>
                  <a:pt x="15597" y="281192"/>
                </a:lnTo>
                <a:lnTo>
                  <a:pt x="11002" y="292190"/>
                </a:lnTo>
                <a:lnTo>
                  <a:pt x="7339" y="305010"/>
                </a:lnTo>
                <a:lnTo>
                  <a:pt x="4582" y="318748"/>
                </a:lnTo>
                <a:lnTo>
                  <a:pt x="2756" y="333390"/>
                </a:lnTo>
                <a:lnTo>
                  <a:pt x="1837" y="336143"/>
                </a:lnTo>
                <a:lnTo>
                  <a:pt x="1837" y="340718"/>
                </a:lnTo>
                <a:lnTo>
                  <a:pt x="918" y="343471"/>
                </a:lnTo>
                <a:lnTo>
                  <a:pt x="0" y="369111"/>
                </a:lnTo>
                <a:lnTo>
                  <a:pt x="918" y="391999"/>
                </a:lnTo>
                <a:close/>
              </a:path>
            </a:pathLst>
          </a:custGeom>
          <a:solidFill>
            <a:srgbClr val="D16C2C"/>
          </a:solidFill>
        </p:spPr>
        <p:txBody>
          <a:bodyPr wrap="square" lIns="0" tIns="0" rIns="0" bIns="0" rtlCol="0">
            <a:noAutofit/>
          </a:bodyPr>
          <a:lstStyle/>
          <a:p>
            <a:endParaRPr/>
          </a:p>
        </p:txBody>
      </p:sp>
      <p:sp>
        <p:nvSpPr>
          <p:cNvPr id="115" name="object 115"/>
          <p:cNvSpPr/>
          <p:nvPr/>
        </p:nvSpPr>
        <p:spPr>
          <a:xfrm>
            <a:off x="6736669" y="418977"/>
            <a:ext cx="230140" cy="499111"/>
          </a:xfrm>
          <a:custGeom>
            <a:avLst/>
            <a:gdLst/>
            <a:ahLst/>
            <a:cxnLst/>
            <a:rect l="l" t="t" r="r" b="b"/>
            <a:pathLst>
              <a:path w="230140" h="499111">
                <a:moveTo>
                  <a:pt x="0" y="360840"/>
                </a:moveTo>
                <a:lnTo>
                  <a:pt x="906" y="383728"/>
                </a:lnTo>
                <a:lnTo>
                  <a:pt x="2744" y="403876"/>
                </a:lnTo>
                <a:lnTo>
                  <a:pt x="7326" y="422189"/>
                </a:lnTo>
                <a:lnTo>
                  <a:pt x="13746" y="438680"/>
                </a:lnTo>
                <a:lnTo>
                  <a:pt x="21085" y="454240"/>
                </a:lnTo>
                <a:lnTo>
                  <a:pt x="30249" y="467978"/>
                </a:lnTo>
                <a:lnTo>
                  <a:pt x="39426" y="482633"/>
                </a:lnTo>
                <a:lnTo>
                  <a:pt x="48590" y="494536"/>
                </a:lnTo>
                <a:lnTo>
                  <a:pt x="55930" y="499111"/>
                </a:lnTo>
                <a:lnTo>
                  <a:pt x="61431" y="498206"/>
                </a:lnTo>
                <a:lnTo>
                  <a:pt x="65094" y="491796"/>
                </a:lnTo>
                <a:lnTo>
                  <a:pt x="67851" y="478976"/>
                </a:lnTo>
                <a:lnTo>
                  <a:pt x="69676" y="461567"/>
                </a:lnTo>
                <a:lnTo>
                  <a:pt x="70595" y="438680"/>
                </a:lnTo>
                <a:lnTo>
                  <a:pt x="71514" y="411204"/>
                </a:lnTo>
                <a:lnTo>
                  <a:pt x="73352" y="380988"/>
                </a:lnTo>
                <a:lnTo>
                  <a:pt x="78853" y="348925"/>
                </a:lnTo>
                <a:lnTo>
                  <a:pt x="87098" y="317792"/>
                </a:lnTo>
                <a:lnTo>
                  <a:pt x="97194" y="286659"/>
                </a:lnTo>
                <a:lnTo>
                  <a:pt x="109115" y="257348"/>
                </a:lnTo>
                <a:lnTo>
                  <a:pt x="121024" y="229885"/>
                </a:lnTo>
                <a:lnTo>
                  <a:pt x="132945" y="205149"/>
                </a:lnTo>
                <a:lnTo>
                  <a:pt x="144866" y="184148"/>
                </a:lnTo>
                <a:lnTo>
                  <a:pt x="155868" y="168473"/>
                </a:lnTo>
                <a:lnTo>
                  <a:pt x="166871" y="159425"/>
                </a:lnTo>
                <a:lnTo>
                  <a:pt x="176967" y="154837"/>
                </a:lnTo>
                <a:lnTo>
                  <a:pt x="187969" y="150249"/>
                </a:lnTo>
                <a:lnTo>
                  <a:pt x="197133" y="144769"/>
                </a:lnTo>
                <a:lnTo>
                  <a:pt x="207216" y="134702"/>
                </a:lnTo>
                <a:lnTo>
                  <a:pt x="216393" y="117243"/>
                </a:lnTo>
                <a:lnTo>
                  <a:pt x="224639" y="90735"/>
                </a:lnTo>
                <a:lnTo>
                  <a:pt x="230140" y="62317"/>
                </a:lnTo>
                <a:lnTo>
                  <a:pt x="229233" y="41289"/>
                </a:lnTo>
                <a:lnTo>
                  <a:pt x="224639" y="26634"/>
                </a:lnTo>
                <a:lnTo>
                  <a:pt x="218218" y="16566"/>
                </a:lnTo>
                <a:lnTo>
                  <a:pt x="209973" y="10067"/>
                </a:lnTo>
                <a:lnTo>
                  <a:pt x="202634" y="7391"/>
                </a:lnTo>
                <a:lnTo>
                  <a:pt x="197133" y="6371"/>
                </a:lnTo>
                <a:lnTo>
                  <a:pt x="195295" y="6371"/>
                </a:lnTo>
                <a:lnTo>
                  <a:pt x="166871" y="0"/>
                </a:lnTo>
                <a:lnTo>
                  <a:pt x="143947" y="6371"/>
                </a:lnTo>
                <a:lnTo>
                  <a:pt x="124700" y="21027"/>
                </a:lnTo>
                <a:lnTo>
                  <a:pt x="109115" y="43074"/>
                </a:lnTo>
                <a:lnTo>
                  <a:pt x="97194" y="67797"/>
                </a:lnTo>
                <a:lnTo>
                  <a:pt x="88936" y="94304"/>
                </a:lnTo>
                <a:lnTo>
                  <a:pt x="81597" y="120046"/>
                </a:lnTo>
                <a:lnTo>
                  <a:pt x="77015" y="140181"/>
                </a:lnTo>
                <a:lnTo>
                  <a:pt x="73352" y="157513"/>
                </a:lnTo>
                <a:lnTo>
                  <a:pt x="69676" y="174080"/>
                </a:lnTo>
                <a:lnTo>
                  <a:pt x="66013" y="189627"/>
                </a:lnTo>
                <a:lnTo>
                  <a:pt x="61431" y="204245"/>
                </a:lnTo>
                <a:lnTo>
                  <a:pt x="57767" y="217065"/>
                </a:lnTo>
                <a:lnTo>
                  <a:pt x="52254" y="228050"/>
                </a:lnTo>
                <a:lnTo>
                  <a:pt x="46752" y="237213"/>
                </a:lnTo>
                <a:lnTo>
                  <a:pt x="40345" y="243623"/>
                </a:lnTo>
                <a:lnTo>
                  <a:pt x="33925" y="250033"/>
                </a:lnTo>
                <a:lnTo>
                  <a:pt x="27505" y="258266"/>
                </a:lnTo>
                <a:lnTo>
                  <a:pt x="21085" y="268346"/>
                </a:lnTo>
                <a:lnTo>
                  <a:pt x="15584" y="280249"/>
                </a:lnTo>
                <a:lnTo>
                  <a:pt x="11002" y="293069"/>
                </a:lnTo>
                <a:lnTo>
                  <a:pt x="7326" y="306807"/>
                </a:lnTo>
                <a:lnTo>
                  <a:pt x="3663" y="321462"/>
                </a:lnTo>
                <a:lnTo>
                  <a:pt x="1825" y="335200"/>
                </a:lnTo>
                <a:lnTo>
                  <a:pt x="0" y="360840"/>
                </a:lnTo>
                <a:close/>
              </a:path>
            </a:pathLst>
          </a:custGeom>
          <a:solidFill>
            <a:srgbClr val="CE5E18"/>
          </a:solidFill>
        </p:spPr>
        <p:txBody>
          <a:bodyPr wrap="square" lIns="0" tIns="0" rIns="0" bIns="0" rtlCol="0">
            <a:noAutofit/>
          </a:bodyPr>
          <a:lstStyle/>
          <a:p>
            <a:endParaRPr/>
          </a:p>
        </p:txBody>
      </p:sp>
      <p:sp>
        <p:nvSpPr>
          <p:cNvPr id="116" name="object 116"/>
          <p:cNvSpPr/>
          <p:nvPr/>
        </p:nvSpPr>
        <p:spPr>
          <a:xfrm>
            <a:off x="7114445" y="1471220"/>
            <a:ext cx="196278" cy="133695"/>
          </a:xfrm>
          <a:custGeom>
            <a:avLst/>
            <a:gdLst/>
            <a:ahLst/>
            <a:cxnLst/>
            <a:rect l="l" t="t" r="r" b="b"/>
            <a:pathLst>
              <a:path w="196278" h="133695">
                <a:moveTo>
                  <a:pt x="7326" y="43953"/>
                </a:moveTo>
                <a:lnTo>
                  <a:pt x="1825" y="54033"/>
                </a:lnTo>
                <a:lnTo>
                  <a:pt x="0" y="65018"/>
                </a:lnTo>
                <a:lnTo>
                  <a:pt x="906" y="75086"/>
                </a:lnTo>
                <a:lnTo>
                  <a:pt x="4582" y="86084"/>
                </a:lnTo>
                <a:lnTo>
                  <a:pt x="11921" y="95234"/>
                </a:lnTo>
                <a:lnTo>
                  <a:pt x="21085" y="104397"/>
                </a:lnTo>
                <a:lnTo>
                  <a:pt x="32087" y="113547"/>
                </a:lnTo>
                <a:lnTo>
                  <a:pt x="44008" y="119957"/>
                </a:lnTo>
                <a:lnTo>
                  <a:pt x="57755" y="126380"/>
                </a:lnTo>
                <a:lnTo>
                  <a:pt x="72433" y="130955"/>
                </a:lnTo>
                <a:lnTo>
                  <a:pt x="88017" y="133695"/>
                </a:lnTo>
                <a:lnTo>
                  <a:pt x="103614" y="133695"/>
                </a:lnTo>
                <a:lnTo>
                  <a:pt x="119186" y="131872"/>
                </a:lnTo>
                <a:lnTo>
                  <a:pt x="134757" y="128202"/>
                </a:lnTo>
                <a:lnTo>
                  <a:pt x="148542" y="121792"/>
                </a:lnTo>
                <a:lnTo>
                  <a:pt x="162327" y="111724"/>
                </a:lnTo>
                <a:lnTo>
                  <a:pt x="182493" y="89741"/>
                </a:lnTo>
                <a:lnTo>
                  <a:pt x="193470" y="69593"/>
                </a:lnTo>
                <a:lnTo>
                  <a:pt x="196278" y="50363"/>
                </a:lnTo>
                <a:lnTo>
                  <a:pt x="191683" y="33885"/>
                </a:lnTo>
                <a:lnTo>
                  <a:pt x="180579" y="20147"/>
                </a:lnTo>
                <a:lnTo>
                  <a:pt x="164114" y="9150"/>
                </a:lnTo>
                <a:lnTo>
                  <a:pt x="143054" y="2739"/>
                </a:lnTo>
                <a:lnTo>
                  <a:pt x="120079" y="0"/>
                </a:lnTo>
                <a:lnTo>
                  <a:pt x="96275" y="1835"/>
                </a:lnTo>
                <a:lnTo>
                  <a:pt x="74271" y="6410"/>
                </a:lnTo>
                <a:lnTo>
                  <a:pt x="55011" y="13737"/>
                </a:lnTo>
                <a:lnTo>
                  <a:pt x="39426" y="21970"/>
                </a:lnTo>
                <a:lnTo>
                  <a:pt x="25667" y="30215"/>
                </a:lnTo>
                <a:lnTo>
                  <a:pt x="15584" y="36625"/>
                </a:lnTo>
                <a:lnTo>
                  <a:pt x="9164" y="42118"/>
                </a:lnTo>
                <a:lnTo>
                  <a:pt x="7326" y="43953"/>
                </a:lnTo>
                <a:close/>
              </a:path>
            </a:pathLst>
          </a:custGeom>
          <a:solidFill>
            <a:srgbClr val="FFFFFF"/>
          </a:solidFill>
        </p:spPr>
        <p:txBody>
          <a:bodyPr wrap="square" lIns="0" tIns="0" rIns="0" bIns="0" rtlCol="0">
            <a:noAutofit/>
          </a:bodyPr>
          <a:lstStyle/>
          <a:p>
            <a:endParaRPr/>
          </a:p>
        </p:txBody>
      </p:sp>
      <p:sp>
        <p:nvSpPr>
          <p:cNvPr id="117" name="object 117"/>
          <p:cNvSpPr/>
          <p:nvPr/>
        </p:nvSpPr>
        <p:spPr>
          <a:xfrm>
            <a:off x="7118109" y="1473960"/>
            <a:ext cx="188913" cy="128215"/>
          </a:xfrm>
          <a:custGeom>
            <a:avLst/>
            <a:gdLst/>
            <a:ahLst/>
            <a:cxnLst/>
            <a:rect l="l" t="t" r="r" b="b"/>
            <a:pathLst>
              <a:path w="188913" h="128215">
                <a:moveTo>
                  <a:pt x="9164" y="40295"/>
                </a:moveTo>
                <a:lnTo>
                  <a:pt x="7339" y="42131"/>
                </a:lnTo>
                <a:lnTo>
                  <a:pt x="1837" y="52198"/>
                </a:lnTo>
                <a:lnTo>
                  <a:pt x="0" y="62278"/>
                </a:lnTo>
                <a:lnTo>
                  <a:pt x="918" y="72346"/>
                </a:lnTo>
                <a:lnTo>
                  <a:pt x="5501" y="82426"/>
                </a:lnTo>
                <a:lnTo>
                  <a:pt x="11921" y="91577"/>
                </a:lnTo>
                <a:lnTo>
                  <a:pt x="20166" y="100739"/>
                </a:lnTo>
                <a:lnTo>
                  <a:pt x="31181" y="108985"/>
                </a:lnTo>
                <a:lnTo>
                  <a:pt x="43089" y="115395"/>
                </a:lnTo>
                <a:lnTo>
                  <a:pt x="55930" y="121805"/>
                </a:lnTo>
                <a:lnTo>
                  <a:pt x="70608" y="125462"/>
                </a:lnTo>
                <a:lnTo>
                  <a:pt x="85273" y="128215"/>
                </a:lnTo>
                <a:lnTo>
                  <a:pt x="99951" y="128215"/>
                </a:lnTo>
                <a:lnTo>
                  <a:pt x="115523" y="127297"/>
                </a:lnTo>
                <a:lnTo>
                  <a:pt x="130201" y="122722"/>
                </a:lnTo>
                <a:lnTo>
                  <a:pt x="143985" y="116312"/>
                </a:lnTo>
                <a:lnTo>
                  <a:pt x="156749" y="107149"/>
                </a:lnTo>
                <a:lnTo>
                  <a:pt x="176022" y="86084"/>
                </a:lnTo>
                <a:lnTo>
                  <a:pt x="186105" y="66854"/>
                </a:lnTo>
                <a:lnTo>
                  <a:pt x="188913" y="48541"/>
                </a:lnTo>
                <a:lnTo>
                  <a:pt x="184318" y="32063"/>
                </a:lnTo>
                <a:lnTo>
                  <a:pt x="173342" y="19230"/>
                </a:lnTo>
                <a:lnTo>
                  <a:pt x="157770" y="9162"/>
                </a:lnTo>
                <a:lnTo>
                  <a:pt x="137476" y="1835"/>
                </a:lnTo>
                <a:lnTo>
                  <a:pt x="115523" y="0"/>
                </a:lnTo>
                <a:lnTo>
                  <a:pt x="92612" y="1835"/>
                </a:lnTo>
                <a:lnTo>
                  <a:pt x="71514" y="6410"/>
                </a:lnTo>
                <a:lnTo>
                  <a:pt x="53185" y="13737"/>
                </a:lnTo>
                <a:lnTo>
                  <a:pt x="37588" y="21065"/>
                </a:lnTo>
                <a:lnTo>
                  <a:pt x="24761" y="28393"/>
                </a:lnTo>
                <a:lnTo>
                  <a:pt x="15584" y="35720"/>
                </a:lnTo>
                <a:lnTo>
                  <a:pt x="9164" y="40295"/>
                </a:lnTo>
                <a:close/>
              </a:path>
            </a:pathLst>
          </a:custGeom>
          <a:solidFill>
            <a:srgbClr val="FFF8F8"/>
          </a:solidFill>
        </p:spPr>
        <p:txBody>
          <a:bodyPr wrap="square" lIns="0" tIns="0" rIns="0" bIns="0" rtlCol="0">
            <a:noAutofit/>
          </a:bodyPr>
          <a:lstStyle/>
          <a:p>
            <a:endParaRPr/>
          </a:p>
        </p:txBody>
      </p:sp>
      <p:sp>
        <p:nvSpPr>
          <p:cNvPr id="118" name="object 118"/>
          <p:cNvSpPr/>
          <p:nvPr/>
        </p:nvSpPr>
        <p:spPr>
          <a:xfrm>
            <a:off x="7121772" y="1475795"/>
            <a:ext cx="181549" cy="124545"/>
          </a:xfrm>
          <a:custGeom>
            <a:avLst/>
            <a:gdLst/>
            <a:ahLst/>
            <a:cxnLst/>
            <a:rect l="l" t="t" r="r" b="b"/>
            <a:pathLst>
              <a:path w="181549" h="124545">
                <a:moveTo>
                  <a:pt x="7339" y="41213"/>
                </a:moveTo>
                <a:lnTo>
                  <a:pt x="1837" y="50363"/>
                </a:lnTo>
                <a:lnTo>
                  <a:pt x="0" y="60443"/>
                </a:lnTo>
                <a:lnTo>
                  <a:pt x="1837" y="70511"/>
                </a:lnTo>
                <a:lnTo>
                  <a:pt x="5501" y="79674"/>
                </a:lnTo>
                <a:lnTo>
                  <a:pt x="11921" y="88837"/>
                </a:lnTo>
                <a:lnTo>
                  <a:pt x="20179" y="97987"/>
                </a:lnTo>
                <a:lnTo>
                  <a:pt x="30262" y="105314"/>
                </a:lnTo>
                <a:lnTo>
                  <a:pt x="41264" y="112642"/>
                </a:lnTo>
                <a:lnTo>
                  <a:pt x="54104" y="118135"/>
                </a:lnTo>
                <a:lnTo>
                  <a:pt x="67851" y="121805"/>
                </a:lnTo>
                <a:lnTo>
                  <a:pt x="81610" y="124545"/>
                </a:lnTo>
                <a:lnTo>
                  <a:pt x="96288" y="124545"/>
                </a:lnTo>
                <a:lnTo>
                  <a:pt x="110966" y="123627"/>
                </a:lnTo>
                <a:lnTo>
                  <a:pt x="124751" y="119970"/>
                </a:lnTo>
                <a:lnTo>
                  <a:pt x="137514" y="113560"/>
                </a:lnTo>
                <a:lnTo>
                  <a:pt x="150406" y="104397"/>
                </a:lnTo>
                <a:lnTo>
                  <a:pt x="168657" y="84249"/>
                </a:lnTo>
                <a:lnTo>
                  <a:pt x="178868" y="65018"/>
                </a:lnTo>
                <a:lnTo>
                  <a:pt x="181549" y="47623"/>
                </a:lnTo>
                <a:lnTo>
                  <a:pt x="176954" y="31133"/>
                </a:lnTo>
                <a:lnTo>
                  <a:pt x="166871" y="18312"/>
                </a:lnTo>
                <a:lnTo>
                  <a:pt x="151299" y="8245"/>
                </a:lnTo>
                <a:lnTo>
                  <a:pt x="132919" y="1835"/>
                </a:lnTo>
                <a:lnTo>
                  <a:pt x="110966" y="0"/>
                </a:lnTo>
                <a:lnTo>
                  <a:pt x="88949" y="1835"/>
                </a:lnTo>
                <a:lnTo>
                  <a:pt x="69689" y="6410"/>
                </a:lnTo>
                <a:lnTo>
                  <a:pt x="51347" y="12820"/>
                </a:lnTo>
                <a:lnTo>
                  <a:pt x="36682" y="20147"/>
                </a:lnTo>
                <a:lnTo>
                  <a:pt x="23842" y="28393"/>
                </a:lnTo>
                <a:lnTo>
                  <a:pt x="14678" y="34803"/>
                </a:lnTo>
                <a:lnTo>
                  <a:pt x="9177" y="39378"/>
                </a:lnTo>
                <a:lnTo>
                  <a:pt x="7339" y="41213"/>
                </a:lnTo>
                <a:close/>
              </a:path>
            </a:pathLst>
          </a:custGeom>
          <a:solidFill>
            <a:srgbClr val="FFF7F7"/>
          </a:solidFill>
        </p:spPr>
        <p:txBody>
          <a:bodyPr wrap="square" lIns="0" tIns="0" rIns="0" bIns="0" rtlCol="0">
            <a:noAutofit/>
          </a:bodyPr>
          <a:lstStyle/>
          <a:p>
            <a:endParaRPr/>
          </a:p>
        </p:txBody>
      </p:sp>
      <p:sp>
        <p:nvSpPr>
          <p:cNvPr id="119" name="object 119"/>
          <p:cNvSpPr/>
          <p:nvPr/>
        </p:nvSpPr>
        <p:spPr>
          <a:xfrm>
            <a:off x="7126367" y="1478548"/>
            <a:ext cx="172359" cy="119957"/>
          </a:xfrm>
          <a:custGeom>
            <a:avLst/>
            <a:gdLst/>
            <a:ahLst/>
            <a:cxnLst/>
            <a:rect l="l" t="t" r="r" b="b"/>
            <a:pathLst>
              <a:path w="172359" h="119957">
                <a:moveTo>
                  <a:pt x="6407" y="39378"/>
                </a:moveTo>
                <a:lnTo>
                  <a:pt x="1825" y="48528"/>
                </a:lnTo>
                <a:lnTo>
                  <a:pt x="0" y="57691"/>
                </a:lnTo>
                <a:lnTo>
                  <a:pt x="906" y="67758"/>
                </a:lnTo>
                <a:lnTo>
                  <a:pt x="4582" y="76921"/>
                </a:lnTo>
                <a:lnTo>
                  <a:pt x="11002" y="85166"/>
                </a:lnTo>
                <a:lnTo>
                  <a:pt x="18328" y="93399"/>
                </a:lnTo>
                <a:lnTo>
                  <a:pt x="28424" y="101644"/>
                </a:lnTo>
                <a:lnTo>
                  <a:pt x="39426" y="108054"/>
                </a:lnTo>
                <a:lnTo>
                  <a:pt x="51347" y="112629"/>
                </a:lnTo>
                <a:lnTo>
                  <a:pt x="64175" y="117217"/>
                </a:lnTo>
                <a:lnTo>
                  <a:pt x="77934" y="119052"/>
                </a:lnTo>
                <a:lnTo>
                  <a:pt x="91693" y="119957"/>
                </a:lnTo>
                <a:lnTo>
                  <a:pt x="105478" y="118135"/>
                </a:lnTo>
                <a:lnTo>
                  <a:pt x="118241" y="114464"/>
                </a:lnTo>
                <a:lnTo>
                  <a:pt x="131133" y="108054"/>
                </a:lnTo>
                <a:lnTo>
                  <a:pt x="143003" y="99809"/>
                </a:lnTo>
                <a:lnTo>
                  <a:pt x="160489" y="80579"/>
                </a:lnTo>
                <a:lnTo>
                  <a:pt x="170572" y="61348"/>
                </a:lnTo>
                <a:lnTo>
                  <a:pt x="172359" y="44870"/>
                </a:lnTo>
                <a:lnTo>
                  <a:pt x="168657" y="30215"/>
                </a:lnTo>
                <a:lnTo>
                  <a:pt x="158574" y="17395"/>
                </a:lnTo>
                <a:lnTo>
                  <a:pt x="143896" y="8232"/>
                </a:lnTo>
                <a:lnTo>
                  <a:pt x="126538" y="1822"/>
                </a:lnTo>
                <a:lnTo>
                  <a:pt x="105478" y="0"/>
                </a:lnTo>
                <a:lnTo>
                  <a:pt x="84354" y="1822"/>
                </a:lnTo>
                <a:lnTo>
                  <a:pt x="66013" y="6410"/>
                </a:lnTo>
                <a:lnTo>
                  <a:pt x="48590" y="12820"/>
                </a:lnTo>
                <a:lnTo>
                  <a:pt x="33925" y="19230"/>
                </a:lnTo>
                <a:lnTo>
                  <a:pt x="22923" y="26558"/>
                </a:lnTo>
                <a:lnTo>
                  <a:pt x="13746" y="32968"/>
                </a:lnTo>
                <a:lnTo>
                  <a:pt x="8245" y="37543"/>
                </a:lnTo>
                <a:lnTo>
                  <a:pt x="6407" y="39378"/>
                </a:lnTo>
                <a:close/>
              </a:path>
            </a:pathLst>
          </a:custGeom>
          <a:solidFill>
            <a:srgbClr val="FFF1F4"/>
          </a:solidFill>
        </p:spPr>
        <p:txBody>
          <a:bodyPr wrap="square" lIns="0" tIns="0" rIns="0" bIns="0" rtlCol="0">
            <a:noAutofit/>
          </a:bodyPr>
          <a:lstStyle/>
          <a:p>
            <a:endParaRPr/>
          </a:p>
        </p:txBody>
      </p:sp>
      <p:sp>
        <p:nvSpPr>
          <p:cNvPr id="120" name="object 120"/>
          <p:cNvSpPr/>
          <p:nvPr/>
        </p:nvSpPr>
        <p:spPr>
          <a:xfrm>
            <a:off x="7130030" y="1481288"/>
            <a:ext cx="164994" cy="113560"/>
          </a:xfrm>
          <a:custGeom>
            <a:avLst/>
            <a:gdLst/>
            <a:ahLst/>
            <a:cxnLst/>
            <a:rect l="l" t="t" r="r" b="b"/>
            <a:pathLst>
              <a:path w="164994" h="113560">
                <a:moveTo>
                  <a:pt x="8245" y="34803"/>
                </a:moveTo>
                <a:lnTo>
                  <a:pt x="6420" y="36638"/>
                </a:lnTo>
                <a:lnTo>
                  <a:pt x="1837" y="45788"/>
                </a:lnTo>
                <a:lnTo>
                  <a:pt x="0" y="54951"/>
                </a:lnTo>
                <a:lnTo>
                  <a:pt x="918" y="64101"/>
                </a:lnTo>
                <a:lnTo>
                  <a:pt x="4582" y="72346"/>
                </a:lnTo>
                <a:lnTo>
                  <a:pt x="10083" y="81509"/>
                </a:lnTo>
                <a:lnTo>
                  <a:pt x="18341" y="88837"/>
                </a:lnTo>
                <a:lnTo>
                  <a:pt x="27505" y="96164"/>
                </a:lnTo>
                <a:lnTo>
                  <a:pt x="37588" y="102574"/>
                </a:lnTo>
                <a:lnTo>
                  <a:pt x="49509" y="107149"/>
                </a:lnTo>
                <a:lnTo>
                  <a:pt x="61431" y="110807"/>
                </a:lnTo>
                <a:lnTo>
                  <a:pt x="74271" y="113560"/>
                </a:lnTo>
                <a:lnTo>
                  <a:pt x="88030" y="113560"/>
                </a:lnTo>
                <a:lnTo>
                  <a:pt x="100921" y="112642"/>
                </a:lnTo>
                <a:lnTo>
                  <a:pt x="113685" y="108985"/>
                </a:lnTo>
                <a:lnTo>
                  <a:pt x="125555" y="103479"/>
                </a:lnTo>
                <a:lnTo>
                  <a:pt x="136659" y="95247"/>
                </a:lnTo>
                <a:lnTo>
                  <a:pt x="154018" y="76934"/>
                </a:lnTo>
                <a:lnTo>
                  <a:pt x="163207" y="59526"/>
                </a:lnTo>
                <a:lnTo>
                  <a:pt x="164994" y="43048"/>
                </a:lnTo>
                <a:lnTo>
                  <a:pt x="161421" y="28393"/>
                </a:lnTo>
                <a:lnTo>
                  <a:pt x="151337" y="16490"/>
                </a:lnTo>
                <a:lnTo>
                  <a:pt x="137553" y="8245"/>
                </a:lnTo>
                <a:lnTo>
                  <a:pt x="120067" y="1835"/>
                </a:lnTo>
                <a:lnTo>
                  <a:pt x="100921" y="0"/>
                </a:lnTo>
                <a:lnTo>
                  <a:pt x="80691" y="1835"/>
                </a:lnTo>
                <a:lnTo>
                  <a:pt x="63269" y="5492"/>
                </a:lnTo>
                <a:lnTo>
                  <a:pt x="46765" y="11902"/>
                </a:lnTo>
                <a:lnTo>
                  <a:pt x="33006" y="18312"/>
                </a:lnTo>
                <a:lnTo>
                  <a:pt x="22004" y="24735"/>
                </a:lnTo>
                <a:lnTo>
                  <a:pt x="13746" y="31145"/>
                </a:lnTo>
                <a:lnTo>
                  <a:pt x="8245" y="34803"/>
                </a:lnTo>
                <a:close/>
              </a:path>
            </a:pathLst>
          </a:custGeom>
          <a:solidFill>
            <a:srgbClr val="FFEEEE"/>
          </a:solidFill>
        </p:spPr>
        <p:txBody>
          <a:bodyPr wrap="square" lIns="0" tIns="0" rIns="0" bIns="0" rtlCol="0">
            <a:noAutofit/>
          </a:bodyPr>
          <a:lstStyle/>
          <a:p>
            <a:endParaRPr/>
          </a:p>
        </p:txBody>
      </p:sp>
      <p:sp>
        <p:nvSpPr>
          <p:cNvPr id="121" name="object 121"/>
          <p:cNvSpPr/>
          <p:nvPr/>
        </p:nvSpPr>
        <p:spPr>
          <a:xfrm>
            <a:off x="7134612" y="1483123"/>
            <a:ext cx="156838" cy="109889"/>
          </a:xfrm>
          <a:custGeom>
            <a:avLst/>
            <a:gdLst/>
            <a:ahLst/>
            <a:cxnLst/>
            <a:rect l="l" t="t" r="r" b="b"/>
            <a:pathLst>
              <a:path w="156838" h="109889">
                <a:moveTo>
                  <a:pt x="5501" y="35720"/>
                </a:moveTo>
                <a:lnTo>
                  <a:pt x="918" y="43953"/>
                </a:lnTo>
                <a:lnTo>
                  <a:pt x="0" y="53116"/>
                </a:lnTo>
                <a:lnTo>
                  <a:pt x="918" y="61361"/>
                </a:lnTo>
                <a:lnTo>
                  <a:pt x="3663" y="70511"/>
                </a:lnTo>
                <a:lnTo>
                  <a:pt x="9164" y="78756"/>
                </a:lnTo>
                <a:lnTo>
                  <a:pt x="16503" y="86084"/>
                </a:lnTo>
                <a:lnTo>
                  <a:pt x="25680" y="92494"/>
                </a:lnTo>
                <a:lnTo>
                  <a:pt x="35763" y="98904"/>
                </a:lnTo>
                <a:lnTo>
                  <a:pt x="46765" y="103479"/>
                </a:lnTo>
                <a:lnTo>
                  <a:pt x="58686" y="107149"/>
                </a:lnTo>
                <a:lnTo>
                  <a:pt x="70608" y="108972"/>
                </a:lnTo>
                <a:lnTo>
                  <a:pt x="83448" y="109889"/>
                </a:lnTo>
                <a:lnTo>
                  <a:pt x="95318" y="108054"/>
                </a:lnTo>
                <a:lnTo>
                  <a:pt x="108209" y="105314"/>
                </a:lnTo>
                <a:lnTo>
                  <a:pt x="119186" y="99822"/>
                </a:lnTo>
                <a:lnTo>
                  <a:pt x="130162" y="91577"/>
                </a:lnTo>
                <a:lnTo>
                  <a:pt x="146755" y="73264"/>
                </a:lnTo>
                <a:lnTo>
                  <a:pt x="154924" y="56773"/>
                </a:lnTo>
                <a:lnTo>
                  <a:pt x="156838" y="41213"/>
                </a:lnTo>
                <a:lnTo>
                  <a:pt x="153137" y="27475"/>
                </a:lnTo>
                <a:lnTo>
                  <a:pt x="143947" y="16477"/>
                </a:lnTo>
                <a:lnTo>
                  <a:pt x="130162" y="7327"/>
                </a:lnTo>
                <a:lnTo>
                  <a:pt x="113697" y="1835"/>
                </a:lnTo>
                <a:lnTo>
                  <a:pt x="95318" y="0"/>
                </a:lnTo>
                <a:lnTo>
                  <a:pt x="76109" y="1835"/>
                </a:lnTo>
                <a:lnTo>
                  <a:pt x="59605" y="5492"/>
                </a:lnTo>
                <a:lnTo>
                  <a:pt x="44008" y="10985"/>
                </a:lnTo>
                <a:lnTo>
                  <a:pt x="31181" y="17395"/>
                </a:lnTo>
                <a:lnTo>
                  <a:pt x="20179" y="24722"/>
                </a:lnTo>
                <a:lnTo>
                  <a:pt x="11921" y="30215"/>
                </a:lnTo>
                <a:lnTo>
                  <a:pt x="7339" y="33885"/>
                </a:lnTo>
                <a:lnTo>
                  <a:pt x="5501" y="35720"/>
                </a:lnTo>
                <a:close/>
              </a:path>
            </a:pathLst>
          </a:custGeom>
          <a:solidFill>
            <a:srgbClr val="FFEAEC"/>
          </a:solidFill>
        </p:spPr>
        <p:txBody>
          <a:bodyPr wrap="square" lIns="0" tIns="0" rIns="0" bIns="0" rtlCol="0">
            <a:noAutofit/>
          </a:bodyPr>
          <a:lstStyle/>
          <a:p>
            <a:endParaRPr/>
          </a:p>
        </p:txBody>
      </p:sp>
      <p:sp>
        <p:nvSpPr>
          <p:cNvPr id="122" name="object 122"/>
          <p:cNvSpPr/>
          <p:nvPr/>
        </p:nvSpPr>
        <p:spPr>
          <a:xfrm>
            <a:off x="7138275" y="1485876"/>
            <a:ext cx="149474" cy="104397"/>
          </a:xfrm>
          <a:custGeom>
            <a:avLst/>
            <a:gdLst/>
            <a:ahLst/>
            <a:cxnLst/>
            <a:rect l="l" t="t" r="r" b="b"/>
            <a:pathLst>
              <a:path w="149474" h="104397">
                <a:moveTo>
                  <a:pt x="5501" y="33873"/>
                </a:moveTo>
                <a:lnTo>
                  <a:pt x="918" y="42118"/>
                </a:lnTo>
                <a:lnTo>
                  <a:pt x="0" y="50363"/>
                </a:lnTo>
                <a:lnTo>
                  <a:pt x="918" y="58608"/>
                </a:lnTo>
                <a:lnTo>
                  <a:pt x="3675" y="66841"/>
                </a:lnTo>
                <a:lnTo>
                  <a:pt x="9177" y="75086"/>
                </a:lnTo>
                <a:lnTo>
                  <a:pt x="16516" y="82414"/>
                </a:lnTo>
                <a:lnTo>
                  <a:pt x="24761" y="88824"/>
                </a:lnTo>
                <a:lnTo>
                  <a:pt x="33925" y="94316"/>
                </a:lnTo>
                <a:lnTo>
                  <a:pt x="44940" y="98891"/>
                </a:lnTo>
                <a:lnTo>
                  <a:pt x="55942" y="102562"/>
                </a:lnTo>
                <a:lnTo>
                  <a:pt x="67863" y="104397"/>
                </a:lnTo>
                <a:lnTo>
                  <a:pt x="79785" y="104397"/>
                </a:lnTo>
                <a:lnTo>
                  <a:pt x="90761" y="103479"/>
                </a:lnTo>
                <a:lnTo>
                  <a:pt x="102759" y="100727"/>
                </a:lnTo>
                <a:lnTo>
                  <a:pt x="113736" y="95234"/>
                </a:lnTo>
                <a:lnTo>
                  <a:pt x="123819" y="87906"/>
                </a:lnTo>
                <a:lnTo>
                  <a:pt x="139391" y="70511"/>
                </a:lnTo>
                <a:lnTo>
                  <a:pt x="147687" y="54021"/>
                </a:lnTo>
                <a:lnTo>
                  <a:pt x="149474" y="39378"/>
                </a:lnTo>
                <a:lnTo>
                  <a:pt x="145772" y="26558"/>
                </a:lnTo>
                <a:lnTo>
                  <a:pt x="137604" y="15560"/>
                </a:lnTo>
                <a:lnTo>
                  <a:pt x="124712" y="7314"/>
                </a:lnTo>
                <a:lnTo>
                  <a:pt x="109141" y="1822"/>
                </a:lnTo>
                <a:lnTo>
                  <a:pt x="91655" y="0"/>
                </a:lnTo>
                <a:lnTo>
                  <a:pt x="73365" y="1822"/>
                </a:lnTo>
                <a:lnTo>
                  <a:pt x="57767" y="5492"/>
                </a:lnTo>
                <a:lnTo>
                  <a:pt x="43102" y="10985"/>
                </a:lnTo>
                <a:lnTo>
                  <a:pt x="30262" y="16477"/>
                </a:lnTo>
                <a:lnTo>
                  <a:pt x="20179" y="22887"/>
                </a:lnTo>
                <a:lnTo>
                  <a:pt x="11921" y="28380"/>
                </a:lnTo>
                <a:lnTo>
                  <a:pt x="7339" y="32050"/>
                </a:lnTo>
                <a:lnTo>
                  <a:pt x="5501" y="33873"/>
                </a:lnTo>
                <a:close/>
              </a:path>
            </a:pathLst>
          </a:custGeom>
          <a:solidFill>
            <a:srgbClr val="FFE8E8"/>
          </a:solidFill>
        </p:spPr>
        <p:txBody>
          <a:bodyPr wrap="square" lIns="0" tIns="0" rIns="0" bIns="0" rtlCol="0">
            <a:noAutofit/>
          </a:bodyPr>
          <a:lstStyle/>
          <a:p>
            <a:endParaRPr/>
          </a:p>
        </p:txBody>
      </p:sp>
      <p:sp>
        <p:nvSpPr>
          <p:cNvPr id="123" name="object 123"/>
          <p:cNvSpPr/>
          <p:nvPr/>
        </p:nvSpPr>
        <p:spPr>
          <a:xfrm>
            <a:off x="7140113" y="1487698"/>
            <a:ext cx="141254" cy="100739"/>
          </a:xfrm>
          <a:custGeom>
            <a:avLst/>
            <a:gdLst/>
            <a:ahLst/>
            <a:cxnLst/>
            <a:rect l="l" t="t" r="r" b="b"/>
            <a:pathLst>
              <a:path w="141254" h="100739">
                <a:moveTo>
                  <a:pt x="5501" y="32968"/>
                </a:moveTo>
                <a:lnTo>
                  <a:pt x="0" y="48541"/>
                </a:lnTo>
                <a:lnTo>
                  <a:pt x="4582" y="64114"/>
                </a:lnTo>
                <a:lnTo>
                  <a:pt x="15584" y="78756"/>
                </a:lnTo>
                <a:lnTo>
                  <a:pt x="33006" y="90659"/>
                </a:lnTo>
                <a:lnTo>
                  <a:pt x="53185" y="97987"/>
                </a:lnTo>
                <a:lnTo>
                  <a:pt x="75190" y="100739"/>
                </a:lnTo>
                <a:lnTo>
                  <a:pt x="97220" y="96164"/>
                </a:lnTo>
                <a:lnTo>
                  <a:pt x="117386" y="84249"/>
                </a:lnTo>
                <a:lnTo>
                  <a:pt x="132064" y="67771"/>
                </a:lnTo>
                <a:lnTo>
                  <a:pt x="139340" y="52198"/>
                </a:lnTo>
                <a:lnTo>
                  <a:pt x="141254" y="38460"/>
                </a:lnTo>
                <a:lnTo>
                  <a:pt x="138446" y="25640"/>
                </a:lnTo>
                <a:lnTo>
                  <a:pt x="130150" y="14655"/>
                </a:lnTo>
                <a:lnTo>
                  <a:pt x="118280" y="7327"/>
                </a:lnTo>
                <a:lnTo>
                  <a:pt x="103601" y="1835"/>
                </a:lnTo>
                <a:lnTo>
                  <a:pt x="87136" y="0"/>
                </a:lnTo>
                <a:lnTo>
                  <a:pt x="69689" y="1835"/>
                </a:lnTo>
                <a:lnTo>
                  <a:pt x="54104" y="5492"/>
                </a:lnTo>
                <a:lnTo>
                  <a:pt x="40345" y="10080"/>
                </a:lnTo>
                <a:lnTo>
                  <a:pt x="28424" y="16490"/>
                </a:lnTo>
                <a:lnTo>
                  <a:pt x="18341" y="22900"/>
                </a:lnTo>
                <a:lnTo>
                  <a:pt x="11921" y="27475"/>
                </a:lnTo>
                <a:lnTo>
                  <a:pt x="7339" y="31145"/>
                </a:lnTo>
                <a:lnTo>
                  <a:pt x="5501" y="32968"/>
                </a:lnTo>
                <a:close/>
              </a:path>
            </a:pathLst>
          </a:custGeom>
          <a:solidFill>
            <a:srgbClr val="FFE1E1"/>
          </a:solidFill>
        </p:spPr>
        <p:txBody>
          <a:bodyPr wrap="square" lIns="0" tIns="0" rIns="0" bIns="0" rtlCol="0">
            <a:noAutofit/>
          </a:bodyPr>
          <a:lstStyle/>
          <a:p>
            <a:endParaRPr/>
          </a:p>
        </p:txBody>
      </p:sp>
      <p:sp>
        <p:nvSpPr>
          <p:cNvPr id="124" name="object 124"/>
          <p:cNvSpPr/>
          <p:nvPr/>
        </p:nvSpPr>
        <p:spPr>
          <a:xfrm>
            <a:off x="7144695" y="1490451"/>
            <a:ext cx="132970" cy="95234"/>
          </a:xfrm>
          <a:custGeom>
            <a:avLst/>
            <a:gdLst/>
            <a:ahLst/>
            <a:cxnLst/>
            <a:rect l="l" t="t" r="r" b="b"/>
            <a:pathLst>
              <a:path w="132970" h="95234">
                <a:moveTo>
                  <a:pt x="0" y="46706"/>
                </a:moveTo>
                <a:lnTo>
                  <a:pt x="3675" y="61361"/>
                </a:lnTo>
                <a:lnTo>
                  <a:pt x="14678" y="75086"/>
                </a:lnTo>
                <a:lnTo>
                  <a:pt x="30262" y="86084"/>
                </a:lnTo>
                <a:lnTo>
                  <a:pt x="49522" y="93412"/>
                </a:lnTo>
                <a:lnTo>
                  <a:pt x="70608" y="95234"/>
                </a:lnTo>
                <a:lnTo>
                  <a:pt x="91744" y="91577"/>
                </a:lnTo>
                <a:lnTo>
                  <a:pt x="109996" y="79674"/>
                </a:lnTo>
                <a:lnTo>
                  <a:pt x="123781" y="64101"/>
                </a:lnTo>
                <a:lnTo>
                  <a:pt x="131184" y="49445"/>
                </a:lnTo>
                <a:lnTo>
                  <a:pt x="132970" y="35708"/>
                </a:lnTo>
                <a:lnTo>
                  <a:pt x="130162" y="23805"/>
                </a:lnTo>
                <a:lnTo>
                  <a:pt x="121994" y="13737"/>
                </a:lnTo>
                <a:lnTo>
                  <a:pt x="110889" y="6410"/>
                </a:lnTo>
                <a:lnTo>
                  <a:pt x="97232" y="1835"/>
                </a:lnTo>
                <a:lnTo>
                  <a:pt x="81661" y="0"/>
                </a:lnTo>
                <a:lnTo>
                  <a:pt x="66026" y="917"/>
                </a:lnTo>
                <a:lnTo>
                  <a:pt x="51347" y="4575"/>
                </a:lnTo>
                <a:lnTo>
                  <a:pt x="38520" y="10067"/>
                </a:lnTo>
                <a:lnTo>
                  <a:pt x="27505" y="15572"/>
                </a:lnTo>
                <a:lnTo>
                  <a:pt x="18341" y="21065"/>
                </a:lnTo>
                <a:lnTo>
                  <a:pt x="11002" y="26558"/>
                </a:lnTo>
                <a:lnTo>
                  <a:pt x="7339" y="30215"/>
                </a:lnTo>
                <a:lnTo>
                  <a:pt x="5501" y="31133"/>
                </a:lnTo>
                <a:lnTo>
                  <a:pt x="0" y="46706"/>
                </a:lnTo>
                <a:close/>
              </a:path>
            </a:pathLst>
          </a:custGeom>
          <a:solidFill>
            <a:srgbClr val="FFDDDF"/>
          </a:solidFill>
        </p:spPr>
        <p:txBody>
          <a:bodyPr wrap="square" lIns="0" tIns="0" rIns="0" bIns="0" rtlCol="0">
            <a:noAutofit/>
          </a:bodyPr>
          <a:lstStyle/>
          <a:p>
            <a:endParaRPr/>
          </a:p>
        </p:txBody>
      </p:sp>
      <p:sp>
        <p:nvSpPr>
          <p:cNvPr id="125" name="object 125"/>
          <p:cNvSpPr/>
          <p:nvPr/>
        </p:nvSpPr>
        <p:spPr>
          <a:xfrm>
            <a:off x="7151115" y="1493191"/>
            <a:ext cx="124763" cy="89754"/>
          </a:xfrm>
          <a:custGeom>
            <a:avLst/>
            <a:gdLst/>
            <a:ahLst/>
            <a:cxnLst/>
            <a:rect l="l" t="t" r="r" b="b"/>
            <a:pathLst>
              <a:path w="124763" h="89754">
                <a:moveTo>
                  <a:pt x="0" y="43048"/>
                </a:moveTo>
                <a:lnTo>
                  <a:pt x="2756" y="57703"/>
                </a:lnTo>
                <a:lnTo>
                  <a:pt x="12840" y="70524"/>
                </a:lnTo>
                <a:lnTo>
                  <a:pt x="28424" y="80591"/>
                </a:lnTo>
                <a:lnTo>
                  <a:pt x="45846" y="87919"/>
                </a:lnTo>
                <a:lnTo>
                  <a:pt x="66051" y="89754"/>
                </a:lnTo>
                <a:lnTo>
                  <a:pt x="85324" y="86084"/>
                </a:lnTo>
                <a:lnTo>
                  <a:pt x="103576" y="75099"/>
                </a:lnTo>
                <a:lnTo>
                  <a:pt x="116467" y="60443"/>
                </a:lnTo>
                <a:lnTo>
                  <a:pt x="123742" y="46706"/>
                </a:lnTo>
                <a:lnTo>
                  <a:pt x="124763" y="33885"/>
                </a:lnTo>
                <a:lnTo>
                  <a:pt x="121956" y="22900"/>
                </a:lnTo>
                <a:lnTo>
                  <a:pt x="114680" y="13737"/>
                </a:lnTo>
                <a:lnTo>
                  <a:pt x="104469" y="6410"/>
                </a:lnTo>
                <a:lnTo>
                  <a:pt x="90812" y="1835"/>
                </a:lnTo>
                <a:lnTo>
                  <a:pt x="76134" y="0"/>
                </a:lnTo>
                <a:lnTo>
                  <a:pt x="61431" y="917"/>
                </a:lnTo>
                <a:lnTo>
                  <a:pt x="47684" y="4587"/>
                </a:lnTo>
                <a:lnTo>
                  <a:pt x="35763" y="9162"/>
                </a:lnTo>
                <a:lnTo>
                  <a:pt x="24761" y="14655"/>
                </a:lnTo>
                <a:lnTo>
                  <a:pt x="16503" y="20147"/>
                </a:lnTo>
                <a:lnTo>
                  <a:pt x="10083" y="24735"/>
                </a:lnTo>
                <a:lnTo>
                  <a:pt x="6420" y="28393"/>
                </a:lnTo>
                <a:lnTo>
                  <a:pt x="4582" y="29310"/>
                </a:lnTo>
                <a:lnTo>
                  <a:pt x="0" y="43048"/>
                </a:lnTo>
                <a:close/>
              </a:path>
            </a:pathLst>
          </a:custGeom>
          <a:solidFill>
            <a:srgbClr val="FFD7DD"/>
          </a:solidFill>
        </p:spPr>
        <p:txBody>
          <a:bodyPr wrap="square" lIns="0" tIns="0" rIns="0" bIns="0" rtlCol="0">
            <a:noAutofit/>
          </a:bodyPr>
          <a:lstStyle/>
          <a:p>
            <a:endParaRPr/>
          </a:p>
        </p:txBody>
      </p:sp>
      <p:sp>
        <p:nvSpPr>
          <p:cNvPr id="126" name="object 126"/>
          <p:cNvSpPr/>
          <p:nvPr/>
        </p:nvSpPr>
        <p:spPr>
          <a:xfrm>
            <a:off x="7152953" y="1495026"/>
            <a:ext cx="117310" cy="86084"/>
          </a:xfrm>
          <a:custGeom>
            <a:avLst/>
            <a:gdLst/>
            <a:ahLst/>
            <a:cxnLst/>
            <a:rect l="l" t="t" r="r" b="b"/>
            <a:pathLst>
              <a:path w="117310" h="86084">
                <a:moveTo>
                  <a:pt x="0" y="42131"/>
                </a:moveTo>
                <a:lnTo>
                  <a:pt x="3663" y="54951"/>
                </a:lnTo>
                <a:lnTo>
                  <a:pt x="12840" y="67771"/>
                </a:lnTo>
                <a:lnTo>
                  <a:pt x="26586" y="77839"/>
                </a:lnTo>
                <a:lnTo>
                  <a:pt x="44008" y="84249"/>
                </a:lnTo>
                <a:lnTo>
                  <a:pt x="62350" y="86084"/>
                </a:lnTo>
                <a:lnTo>
                  <a:pt x="80678" y="82426"/>
                </a:lnTo>
                <a:lnTo>
                  <a:pt x="97143" y="72346"/>
                </a:lnTo>
                <a:lnTo>
                  <a:pt x="109141" y="58608"/>
                </a:lnTo>
                <a:lnTo>
                  <a:pt x="116416" y="44870"/>
                </a:lnTo>
                <a:lnTo>
                  <a:pt x="117310" y="32968"/>
                </a:lnTo>
                <a:lnTo>
                  <a:pt x="114629" y="21983"/>
                </a:lnTo>
                <a:lnTo>
                  <a:pt x="108247" y="12820"/>
                </a:lnTo>
                <a:lnTo>
                  <a:pt x="98164" y="5492"/>
                </a:lnTo>
                <a:lnTo>
                  <a:pt x="85273" y="1835"/>
                </a:lnTo>
                <a:lnTo>
                  <a:pt x="71488" y="0"/>
                </a:lnTo>
                <a:lnTo>
                  <a:pt x="57767" y="917"/>
                </a:lnTo>
                <a:lnTo>
                  <a:pt x="44927" y="4575"/>
                </a:lnTo>
                <a:lnTo>
                  <a:pt x="33006" y="9162"/>
                </a:lnTo>
                <a:lnTo>
                  <a:pt x="23842" y="13737"/>
                </a:lnTo>
                <a:lnTo>
                  <a:pt x="15584" y="19230"/>
                </a:lnTo>
                <a:lnTo>
                  <a:pt x="10083" y="23818"/>
                </a:lnTo>
                <a:lnTo>
                  <a:pt x="5501" y="27475"/>
                </a:lnTo>
                <a:lnTo>
                  <a:pt x="4582" y="28393"/>
                </a:lnTo>
                <a:lnTo>
                  <a:pt x="0" y="42131"/>
                </a:lnTo>
                <a:close/>
              </a:path>
            </a:pathLst>
          </a:custGeom>
          <a:solidFill>
            <a:srgbClr val="FFD5D7"/>
          </a:solidFill>
        </p:spPr>
        <p:txBody>
          <a:bodyPr wrap="square" lIns="0" tIns="0" rIns="0" bIns="0" rtlCol="0">
            <a:noAutofit/>
          </a:bodyPr>
          <a:lstStyle/>
          <a:p>
            <a:endParaRPr/>
          </a:p>
        </p:txBody>
      </p:sp>
      <p:sp>
        <p:nvSpPr>
          <p:cNvPr id="127" name="object 127"/>
          <p:cNvSpPr/>
          <p:nvPr/>
        </p:nvSpPr>
        <p:spPr>
          <a:xfrm>
            <a:off x="6864113" y="502321"/>
            <a:ext cx="272336" cy="426764"/>
          </a:xfrm>
          <a:custGeom>
            <a:avLst/>
            <a:gdLst/>
            <a:ahLst/>
            <a:cxnLst/>
            <a:rect l="l" t="t" r="r" b="b"/>
            <a:pathLst>
              <a:path w="272336" h="426764">
                <a:moveTo>
                  <a:pt x="918" y="282071"/>
                </a:moveTo>
                <a:lnTo>
                  <a:pt x="0" y="319614"/>
                </a:lnTo>
                <a:lnTo>
                  <a:pt x="6420" y="352582"/>
                </a:lnTo>
                <a:lnTo>
                  <a:pt x="17422" y="378223"/>
                </a:lnTo>
                <a:lnTo>
                  <a:pt x="29343" y="398371"/>
                </a:lnTo>
                <a:lnTo>
                  <a:pt x="40345" y="413944"/>
                </a:lnTo>
                <a:lnTo>
                  <a:pt x="52266" y="423094"/>
                </a:lnTo>
                <a:lnTo>
                  <a:pt x="64188" y="426764"/>
                </a:lnTo>
                <a:lnTo>
                  <a:pt x="76109" y="424929"/>
                </a:lnTo>
                <a:lnTo>
                  <a:pt x="88949" y="416684"/>
                </a:lnTo>
                <a:lnTo>
                  <a:pt x="100870" y="402041"/>
                </a:lnTo>
                <a:lnTo>
                  <a:pt x="113697" y="384633"/>
                </a:lnTo>
                <a:lnTo>
                  <a:pt x="127457" y="367238"/>
                </a:lnTo>
                <a:lnTo>
                  <a:pt x="142135" y="349843"/>
                </a:lnTo>
                <a:lnTo>
                  <a:pt x="156800" y="334270"/>
                </a:lnTo>
                <a:lnTo>
                  <a:pt x="170559" y="321449"/>
                </a:lnTo>
                <a:lnTo>
                  <a:pt x="184306" y="310464"/>
                </a:lnTo>
                <a:lnTo>
                  <a:pt x="196227" y="304054"/>
                </a:lnTo>
                <a:lnTo>
                  <a:pt x="207229" y="301301"/>
                </a:lnTo>
                <a:lnTo>
                  <a:pt x="216406" y="299466"/>
                </a:lnTo>
                <a:lnTo>
                  <a:pt x="224651" y="293056"/>
                </a:lnTo>
                <a:lnTo>
                  <a:pt x="232909" y="282988"/>
                </a:lnTo>
                <a:lnTo>
                  <a:pt x="240236" y="271086"/>
                </a:lnTo>
                <a:lnTo>
                  <a:pt x="246656" y="255513"/>
                </a:lnTo>
                <a:lnTo>
                  <a:pt x="252157" y="238118"/>
                </a:lnTo>
                <a:lnTo>
                  <a:pt x="255833" y="219792"/>
                </a:lnTo>
                <a:lnTo>
                  <a:pt x="257658" y="199657"/>
                </a:lnTo>
                <a:lnTo>
                  <a:pt x="260415" y="174921"/>
                </a:lnTo>
                <a:lnTo>
                  <a:pt x="264997" y="142870"/>
                </a:lnTo>
                <a:lnTo>
                  <a:pt x="269579" y="107175"/>
                </a:lnTo>
                <a:lnTo>
                  <a:pt x="272336" y="72384"/>
                </a:lnTo>
                <a:lnTo>
                  <a:pt x="271417" y="40270"/>
                </a:lnTo>
                <a:lnTo>
                  <a:pt x="264078" y="15547"/>
                </a:lnTo>
                <a:lnTo>
                  <a:pt x="249413" y="892"/>
                </a:lnTo>
                <a:lnTo>
                  <a:pt x="224651" y="0"/>
                </a:lnTo>
                <a:lnTo>
                  <a:pt x="222813" y="1784"/>
                </a:lnTo>
                <a:lnTo>
                  <a:pt x="217312" y="7391"/>
                </a:lnTo>
                <a:lnTo>
                  <a:pt x="207229" y="15547"/>
                </a:lnTo>
                <a:lnTo>
                  <a:pt x="193483" y="25615"/>
                </a:lnTo>
                <a:lnTo>
                  <a:pt x="175141" y="39378"/>
                </a:lnTo>
                <a:lnTo>
                  <a:pt x="151299" y="54033"/>
                </a:lnTo>
                <a:lnTo>
                  <a:pt x="122874" y="69581"/>
                </a:lnTo>
                <a:lnTo>
                  <a:pt x="89868" y="87040"/>
                </a:lnTo>
                <a:lnTo>
                  <a:pt x="71527" y="101695"/>
                </a:lnTo>
                <a:lnTo>
                  <a:pt x="53185" y="127310"/>
                </a:lnTo>
                <a:lnTo>
                  <a:pt x="35763" y="160278"/>
                </a:lnTo>
                <a:lnTo>
                  <a:pt x="20179" y="198739"/>
                </a:lnTo>
                <a:lnTo>
                  <a:pt x="8258" y="240857"/>
                </a:lnTo>
                <a:lnTo>
                  <a:pt x="918" y="282071"/>
                </a:lnTo>
                <a:close/>
              </a:path>
            </a:pathLst>
          </a:custGeom>
          <a:solidFill>
            <a:srgbClr val="FFFFFF"/>
          </a:solidFill>
        </p:spPr>
        <p:txBody>
          <a:bodyPr wrap="square" lIns="0" tIns="0" rIns="0" bIns="0" rtlCol="0">
            <a:noAutofit/>
          </a:bodyPr>
          <a:lstStyle/>
          <a:p>
            <a:endParaRPr/>
          </a:p>
        </p:txBody>
      </p:sp>
      <p:sp>
        <p:nvSpPr>
          <p:cNvPr id="128" name="object 128"/>
          <p:cNvSpPr/>
          <p:nvPr/>
        </p:nvSpPr>
        <p:spPr>
          <a:xfrm>
            <a:off x="6867789" y="508693"/>
            <a:ext cx="264078" cy="413065"/>
          </a:xfrm>
          <a:custGeom>
            <a:avLst/>
            <a:gdLst/>
            <a:ahLst/>
            <a:cxnLst/>
            <a:rect l="l" t="t" r="r" b="b"/>
            <a:pathLst>
              <a:path w="264078" h="413065">
                <a:moveTo>
                  <a:pt x="918" y="273864"/>
                </a:moveTo>
                <a:lnTo>
                  <a:pt x="0" y="310502"/>
                </a:lnTo>
                <a:lnTo>
                  <a:pt x="6420" y="341635"/>
                </a:lnTo>
                <a:lnTo>
                  <a:pt x="17422" y="366358"/>
                </a:lnTo>
                <a:lnTo>
                  <a:pt x="28424" y="385589"/>
                </a:lnTo>
                <a:lnTo>
                  <a:pt x="39426" y="400244"/>
                </a:lnTo>
                <a:lnTo>
                  <a:pt x="51347" y="409394"/>
                </a:lnTo>
                <a:lnTo>
                  <a:pt x="63269" y="413065"/>
                </a:lnTo>
                <a:lnTo>
                  <a:pt x="74271" y="411229"/>
                </a:lnTo>
                <a:lnTo>
                  <a:pt x="86192" y="402984"/>
                </a:lnTo>
                <a:lnTo>
                  <a:pt x="98113" y="389259"/>
                </a:lnTo>
                <a:lnTo>
                  <a:pt x="110941" y="371851"/>
                </a:lnTo>
                <a:lnTo>
                  <a:pt x="124700" y="355373"/>
                </a:lnTo>
                <a:lnTo>
                  <a:pt x="138459" y="338883"/>
                </a:lnTo>
                <a:lnTo>
                  <a:pt x="152205" y="324227"/>
                </a:lnTo>
                <a:lnTo>
                  <a:pt x="165964" y="311407"/>
                </a:lnTo>
                <a:lnTo>
                  <a:pt x="178792" y="301340"/>
                </a:lnTo>
                <a:lnTo>
                  <a:pt x="190713" y="294929"/>
                </a:lnTo>
                <a:lnTo>
                  <a:pt x="200809" y="292177"/>
                </a:lnTo>
                <a:lnTo>
                  <a:pt x="209973" y="290354"/>
                </a:lnTo>
                <a:lnTo>
                  <a:pt x="218231" y="283944"/>
                </a:lnTo>
                <a:lnTo>
                  <a:pt x="226476" y="274781"/>
                </a:lnTo>
                <a:lnTo>
                  <a:pt x="233816" y="262879"/>
                </a:lnTo>
                <a:lnTo>
                  <a:pt x="239317" y="248223"/>
                </a:lnTo>
                <a:lnTo>
                  <a:pt x="243899" y="230828"/>
                </a:lnTo>
                <a:lnTo>
                  <a:pt x="247562" y="212515"/>
                </a:lnTo>
                <a:lnTo>
                  <a:pt x="249400" y="193285"/>
                </a:lnTo>
                <a:lnTo>
                  <a:pt x="252157" y="169467"/>
                </a:lnTo>
                <a:lnTo>
                  <a:pt x="256739" y="138334"/>
                </a:lnTo>
                <a:lnTo>
                  <a:pt x="261321" y="104499"/>
                </a:lnTo>
                <a:lnTo>
                  <a:pt x="264078" y="70600"/>
                </a:lnTo>
                <a:lnTo>
                  <a:pt x="263159" y="39378"/>
                </a:lnTo>
                <a:lnTo>
                  <a:pt x="255820" y="15674"/>
                </a:lnTo>
                <a:lnTo>
                  <a:pt x="242061" y="1019"/>
                </a:lnTo>
                <a:lnTo>
                  <a:pt x="218231" y="0"/>
                </a:lnTo>
                <a:lnTo>
                  <a:pt x="216393" y="1911"/>
                </a:lnTo>
                <a:lnTo>
                  <a:pt x="210892" y="6499"/>
                </a:lnTo>
                <a:lnTo>
                  <a:pt x="200809" y="13763"/>
                </a:lnTo>
                <a:lnTo>
                  <a:pt x="187050" y="23830"/>
                </a:lnTo>
                <a:lnTo>
                  <a:pt x="168709" y="36702"/>
                </a:lnTo>
                <a:lnTo>
                  <a:pt x="146704" y="51357"/>
                </a:lnTo>
                <a:lnTo>
                  <a:pt x="119199" y="66904"/>
                </a:lnTo>
                <a:lnTo>
                  <a:pt x="88017" y="84364"/>
                </a:lnTo>
                <a:lnTo>
                  <a:pt x="70595" y="99911"/>
                </a:lnTo>
                <a:lnTo>
                  <a:pt x="52266" y="124596"/>
                </a:lnTo>
                <a:lnTo>
                  <a:pt x="34844" y="156646"/>
                </a:lnTo>
                <a:lnTo>
                  <a:pt x="20166" y="194190"/>
                </a:lnTo>
                <a:lnTo>
                  <a:pt x="8245" y="234486"/>
                </a:lnTo>
                <a:lnTo>
                  <a:pt x="918" y="273864"/>
                </a:lnTo>
                <a:close/>
              </a:path>
            </a:pathLst>
          </a:custGeom>
          <a:solidFill>
            <a:srgbClr val="FFF8F8"/>
          </a:solidFill>
        </p:spPr>
        <p:txBody>
          <a:bodyPr wrap="square" lIns="0" tIns="0" rIns="0" bIns="0" rtlCol="0">
            <a:noAutofit/>
          </a:bodyPr>
          <a:lstStyle/>
          <a:p>
            <a:endParaRPr/>
          </a:p>
        </p:txBody>
      </p:sp>
      <p:sp>
        <p:nvSpPr>
          <p:cNvPr id="129" name="object 129"/>
          <p:cNvSpPr/>
          <p:nvPr/>
        </p:nvSpPr>
        <p:spPr>
          <a:xfrm>
            <a:off x="6872371" y="516085"/>
            <a:ext cx="254901" cy="399263"/>
          </a:xfrm>
          <a:custGeom>
            <a:avLst/>
            <a:gdLst/>
            <a:ahLst/>
            <a:cxnLst/>
            <a:rect l="l" t="t" r="r" b="b"/>
            <a:pathLst>
              <a:path w="254901" h="399263">
                <a:moveTo>
                  <a:pt x="6420" y="329669"/>
                </a:moveTo>
                <a:lnTo>
                  <a:pt x="16503" y="353474"/>
                </a:lnTo>
                <a:lnTo>
                  <a:pt x="27505" y="372705"/>
                </a:lnTo>
                <a:lnTo>
                  <a:pt x="38507" y="386443"/>
                </a:lnTo>
                <a:lnTo>
                  <a:pt x="49509" y="395593"/>
                </a:lnTo>
                <a:lnTo>
                  <a:pt x="60512" y="399263"/>
                </a:lnTo>
                <a:lnTo>
                  <a:pt x="72433" y="397428"/>
                </a:lnTo>
                <a:lnTo>
                  <a:pt x="83435" y="390100"/>
                </a:lnTo>
                <a:lnTo>
                  <a:pt x="95356" y="376362"/>
                </a:lnTo>
                <a:lnTo>
                  <a:pt x="107277" y="359885"/>
                </a:lnTo>
                <a:lnTo>
                  <a:pt x="120118" y="343394"/>
                </a:lnTo>
                <a:lnTo>
                  <a:pt x="133877" y="326916"/>
                </a:lnTo>
                <a:lnTo>
                  <a:pt x="147623" y="312261"/>
                </a:lnTo>
                <a:lnTo>
                  <a:pt x="160463" y="300358"/>
                </a:lnTo>
                <a:lnTo>
                  <a:pt x="173303" y="290291"/>
                </a:lnTo>
                <a:lnTo>
                  <a:pt x="184306" y="283881"/>
                </a:lnTo>
                <a:lnTo>
                  <a:pt x="194389" y="282045"/>
                </a:lnTo>
                <a:lnTo>
                  <a:pt x="202634" y="280210"/>
                </a:lnTo>
                <a:lnTo>
                  <a:pt x="210892" y="273800"/>
                </a:lnTo>
                <a:lnTo>
                  <a:pt x="218231" y="265555"/>
                </a:lnTo>
                <a:lnTo>
                  <a:pt x="224651" y="253652"/>
                </a:lnTo>
                <a:lnTo>
                  <a:pt x="231071" y="238997"/>
                </a:lnTo>
                <a:lnTo>
                  <a:pt x="235653" y="222519"/>
                </a:lnTo>
                <a:lnTo>
                  <a:pt x="239317" y="205124"/>
                </a:lnTo>
                <a:lnTo>
                  <a:pt x="241155" y="186798"/>
                </a:lnTo>
                <a:lnTo>
                  <a:pt x="243899" y="162993"/>
                </a:lnTo>
                <a:lnTo>
                  <a:pt x="248481" y="133695"/>
                </a:lnTo>
                <a:lnTo>
                  <a:pt x="253076" y="100676"/>
                </a:lnTo>
                <a:lnTo>
                  <a:pt x="254901" y="67797"/>
                </a:lnTo>
                <a:lnTo>
                  <a:pt x="253995" y="37594"/>
                </a:lnTo>
                <a:lnTo>
                  <a:pt x="247575" y="14655"/>
                </a:lnTo>
                <a:lnTo>
                  <a:pt x="233816" y="892"/>
                </a:lnTo>
                <a:lnTo>
                  <a:pt x="210892" y="0"/>
                </a:lnTo>
                <a:lnTo>
                  <a:pt x="209054" y="1784"/>
                </a:lnTo>
                <a:lnTo>
                  <a:pt x="202634" y="5479"/>
                </a:lnTo>
                <a:lnTo>
                  <a:pt x="192551" y="12871"/>
                </a:lnTo>
                <a:lnTo>
                  <a:pt x="178804" y="21919"/>
                </a:lnTo>
                <a:lnTo>
                  <a:pt x="161382" y="33898"/>
                </a:lnTo>
                <a:lnTo>
                  <a:pt x="139378" y="47661"/>
                </a:lnTo>
                <a:lnTo>
                  <a:pt x="113697" y="64101"/>
                </a:lnTo>
                <a:lnTo>
                  <a:pt x="84354" y="81432"/>
                </a:lnTo>
                <a:lnTo>
                  <a:pt x="66932" y="97107"/>
                </a:lnTo>
                <a:lnTo>
                  <a:pt x="49509" y="121779"/>
                </a:lnTo>
                <a:lnTo>
                  <a:pt x="33006" y="152925"/>
                </a:lnTo>
                <a:lnTo>
                  <a:pt x="18341" y="188633"/>
                </a:lnTo>
                <a:lnTo>
                  <a:pt x="7339" y="227094"/>
                </a:lnTo>
                <a:lnTo>
                  <a:pt x="918" y="264637"/>
                </a:lnTo>
                <a:lnTo>
                  <a:pt x="0" y="299441"/>
                </a:lnTo>
                <a:lnTo>
                  <a:pt x="6420" y="329669"/>
                </a:lnTo>
                <a:close/>
              </a:path>
            </a:pathLst>
          </a:custGeom>
          <a:solidFill>
            <a:srgbClr val="FFF7F7"/>
          </a:solidFill>
        </p:spPr>
        <p:txBody>
          <a:bodyPr wrap="square" lIns="0" tIns="0" rIns="0" bIns="0" rtlCol="0">
            <a:noAutofit/>
          </a:bodyPr>
          <a:lstStyle/>
          <a:p>
            <a:endParaRPr/>
          </a:p>
        </p:txBody>
      </p:sp>
      <p:sp>
        <p:nvSpPr>
          <p:cNvPr id="130" name="object 130"/>
          <p:cNvSpPr/>
          <p:nvPr/>
        </p:nvSpPr>
        <p:spPr>
          <a:xfrm>
            <a:off x="6876953" y="523349"/>
            <a:ext cx="245737" cy="384671"/>
          </a:xfrm>
          <a:custGeom>
            <a:avLst/>
            <a:gdLst/>
            <a:ahLst/>
            <a:cxnLst/>
            <a:rect l="l" t="t" r="r" b="b"/>
            <a:pathLst>
              <a:path w="245737" h="384671">
                <a:moveTo>
                  <a:pt x="6420" y="317817"/>
                </a:moveTo>
                <a:lnTo>
                  <a:pt x="16503" y="340718"/>
                </a:lnTo>
                <a:lnTo>
                  <a:pt x="26586" y="359031"/>
                </a:lnTo>
                <a:lnTo>
                  <a:pt x="36682" y="372769"/>
                </a:lnTo>
                <a:lnTo>
                  <a:pt x="47684" y="381014"/>
                </a:lnTo>
                <a:lnTo>
                  <a:pt x="58686" y="384671"/>
                </a:lnTo>
                <a:lnTo>
                  <a:pt x="69689" y="382836"/>
                </a:lnTo>
                <a:lnTo>
                  <a:pt x="80691" y="375509"/>
                </a:lnTo>
                <a:lnTo>
                  <a:pt x="91693" y="362688"/>
                </a:lnTo>
                <a:lnTo>
                  <a:pt x="103614" y="347128"/>
                </a:lnTo>
                <a:lnTo>
                  <a:pt x="115535" y="330638"/>
                </a:lnTo>
                <a:lnTo>
                  <a:pt x="129295" y="315077"/>
                </a:lnTo>
                <a:lnTo>
                  <a:pt x="142122" y="301340"/>
                </a:lnTo>
                <a:lnTo>
                  <a:pt x="154962" y="289437"/>
                </a:lnTo>
                <a:lnTo>
                  <a:pt x="166883" y="280274"/>
                </a:lnTo>
                <a:lnTo>
                  <a:pt x="177886" y="273864"/>
                </a:lnTo>
                <a:lnTo>
                  <a:pt x="187050" y="272029"/>
                </a:lnTo>
                <a:lnTo>
                  <a:pt x="195308" y="270206"/>
                </a:lnTo>
                <a:lnTo>
                  <a:pt x="203566" y="264701"/>
                </a:lnTo>
                <a:lnTo>
                  <a:pt x="210892" y="255551"/>
                </a:lnTo>
                <a:lnTo>
                  <a:pt x="217312" y="244553"/>
                </a:lnTo>
                <a:lnTo>
                  <a:pt x="222813" y="230828"/>
                </a:lnTo>
                <a:lnTo>
                  <a:pt x="227395" y="215255"/>
                </a:lnTo>
                <a:lnTo>
                  <a:pt x="231071" y="197860"/>
                </a:lnTo>
                <a:lnTo>
                  <a:pt x="232897" y="179534"/>
                </a:lnTo>
                <a:lnTo>
                  <a:pt x="235653" y="157564"/>
                </a:lnTo>
                <a:lnTo>
                  <a:pt x="239317" y="128253"/>
                </a:lnTo>
                <a:lnTo>
                  <a:pt x="243899" y="97107"/>
                </a:lnTo>
                <a:lnTo>
                  <a:pt x="245737" y="65120"/>
                </a:lnTo>
                <a:lnTo>
                  <a:pt x="244818" y="36702"/>
                </a:lnTo>
                <a:lnTo>
                  <a:pt x="238398" y="14655"/>
                </a:lnTo>
                <a:lnTo>
                  <a:pt x="225570" y="1019"/>
                </a:lnTo>
                <a:lnTo>
                  <a:pt x="203566" y="0"/>
                </a:lnTo>
                <a:lnTo>
                  <a:pt x="201728" y="1019"/>
                </a:lnTo>
                <a:lnTo>
                  <a:pt x="195308" y="5607"/>
                </a:lnTo>
                <a:lnTo>
                  <a:pt x="185225" y="11979"/>
                </a:lnTo>
                <a:lnTo>
                  <a:pt x="171465" y="20135"/>
                </a:lnTo>
                <a:lnTo>
                  <a:pt x="154043" y="31222"/>
                </a:lnTo>
                <a:lnTo>
                  <a:pt x="132958" y="44858"/>
                </a:lnTo>
                <a:lnTo>
                  <a:pt x="109115" y="60533"/>
                </a:lnTo>
                <a:lnTo>
                  <a:pt x="81610" y="77864"/>
                </a:lnTo>
                <a:lnTo>
                  <a:pt x="65107" y="93412"/>
                </a:lnTo>
                <a:lnTo>
                  <a:pt x="47684" y="118186"/>
                </a:lnTo>
                <a:lnTo>
                  <a:pt x="31181" y="148401"/>
                </a:lnTo>
                <a:lnTo>
                  <a:pt x="17422" y="182287"/>
                </a:lnTo>
                <a:lnTo>
                  <a:pt x="7339" y="218913"/>
                </a:lnTo>
                <a:lnTo>
                  <a:pt x="918" y="254634"/>
                </a:lnTo>
                <a:lnTo>
                  <a:pt x="0" y="288519"/>
                </a:lnTo>
                <a:lnTo>
                  <a:pt x="6420" y="317817"/>
                </a:lnTo>
                <a:close/>
              </a:path>
            </a:pathLst>
          </a:custGeom>
          <a:solidFill>
            <a:srgbClr val="FFF1F4"/>
          </a:solidFill>
        </p:spPr>
        <p:txBody>
          <a:bodyPr wrap="square" lIns="0" tIns="0" rIns="0" bIns="0" rtlCol="0">
            <a:noAutofit/>
          </a:bodyPr>
          <a:lstStyle/>
          <a:p>
            <a:endParaRPr/>
          </a:p>
        </p:txBody>
      </p:sp>
      <p:sp>
        <p:nvSpPr>
          <p:cNvPr id="131" name="object 131"/>
          <p:cNvSpPr/>
          <p:nvPr/>
        </p:nvSpPr>
        <p:spPr>
          <a:xfrm>
            <a:off x="6881536" y="529848"/>
            <a:ext cx="237491" cy="371762"/>
          </a:xfrm>
          <a:custGeom>
            <a:avLst/>
            <a:gdLst/>
            <a:ahLst/>
            <a:cxnLst/>
            <a:rect l="l" t="t" r="r" b="b"/>
            <a:pathLst>
              <a:path w="237491" h="371762">
                <a:moveTo>
                  <a:pt x="196227" y="0"/>
                </a:moveTo>
                <a:lnTo>
                  <a:pt x="194389" y="892"/>
                </a:lnTo>
                <a:lnTo>
                  <a:pt x="187969" y="4587"/>
                </a:lnTo>
                <a:lnTo>
                  <a:pt x="177886" y="10959"/>
                </a:lnTo>
                <a:lnTo>
                  <a:pt x="164139" y="19243"/>
                </a:lnTo>
                <a:lnTo>
                  <a:pt x="146717" y="30202"/>
                </a:lnTo>
                <a:lnTo>
                  <a:pt x="126538" y="42946"/>
                </a:lnTo>
                <a:lnTo>
                  <a:pt x="104533" y="58621"/>
                </a:lnTo>
                <a:lnTo>
                  <a:pt x="78866" y="75953"/>
                </a:lnTo>
                <a:lnTo>
                  <a:pt x="62350" y="92456"/>
                </a:lnTo>
                <a:lnTo>
                  <a:pt x="44927" y="115344"/>
                </a:lnTo>
                <a:lnTo>
                  <a:pt x="29343" y="144654"/>
                </a:lnTo>
                <a:lnTo>
                  <a:pt x="16503" y="177623"/>
                </a:lnTo>
                <a:lnTo>
                  <a:pt x="6420" y="212413"/>
                </a:lnTo>
                <a:lnTo>
                  <a:pt x="0" y="247217"/>
                </a:lnTo>
                <a:lnTo>
                  <a:pt x="0" y="279267"/>
                </a:lnTo>
                <a:lnTo>
                  <a:pt x="5501" y="306743"/>
                </a:lnTo>
                <a:lnTo>
                  <a:pt x="15597" y="328726"/>
                </a:lnTo>
                <a:lnTo>
                  <a:pt x="25680" y="347039"/>
                </a:lnTo>
                <a:lnTo>
                  <a:pt x="35763" y="359859"/>
                </a:lnTo>
                <a:lnTo>
                  <a:pt x="45846" y="368104"/>
                </a:lnTo>
                <a:lnTo>
                  <a:pt x="55942" y="371762"/>
                </a:lnTo>
                <a:lnTo>
                  <a:pt x="66944" y="369927"/>
                </a:lnTo>
                <a:lnTo>
                  <a:pt x="77028" y="362599"/>
                </a:lnTo>
                <a:lnTo>
                  <a:pt x="88030" y="350696"/>
                </a:lnTo>
                <a:lnTo>
                  <a:pt x="99032" y="335136"/>
                </a:lnTo>
                <a:lnTo>
                  <a:pt x="110953" y="319563"/>
                </a:lnTo>
                <a:lnTo>
                  <a:pt x="123793" y="304908"/>
                </a:lnTo>
                <a:lnTo>
                  <a:pt x="136621" y="291170"/>
                </a:lnTo>
                <a:lnTo>
                  <a:pt x="149461" y="279267"/>
                </a:lnTo>
                <a:lnTo>
                  <a:pt x="160463" y="270117"/>
                </a:lnTo>
                <a:lnTo>
                  <a:pt x="171465" y="264612"/>
                </a:lnTo>
                <a:lnTo>
                  <a:pt x="180642" y="261872"/>
                </a:lnTo>
                <a:lnTo>
                  <a:pt x="188888" y="260037"/>
                </a:lnTo>
                <a:lnTo>
                  <a:pt x="196227" y="254544"/>
                </a:lnTo>
                <a:lnTo>
                  <a:pt x="202647" y="246299"/>
                </a:lnTo>
                <a:lnTo>
                  <a:pt x="209067" y="235314"/>
                </a:lnTo>
                <a:lnTo>
                  <a:pt x="214568" y="222494"/>
                </a:lnTo>
                <a:lnTo>
                  <a:pt x="219150" y="207838"/>
                </a:lnTo>
                <a:lnTo>
                  <a:pt x="222813" y="191361"/>
                </a:lnTo>
                <a:lnTo>
                  <a:pt x="224651" y="173952"/>
                </a:lnTo>
                <a:lnTo>
                  <a:pt x="227408" y="151982"/>
                </a:lnTo>
                <a:lnTo>
                  <a:pt x="231071" y="124507"/>
                </a:lnTo>
                <a:lnTo>
                  <a:pt x="235653" y="94278"/>
                </a:lnTo>
                <a:lnTo>
                  <a:pt x="237491" y="63209"/>
                </a:lnTo>
                <a:lnTo>
                  <a:pt x="236572" y="35682"/>
                </a:lnTo>
                <a:lnTo>
                  <a:pt x="230152" y="13635"/>
                </a:lnTo>
                <a:lnTo>
                  <a:pt x="217312" y="892"/>
                </a:lnTo>
                <a:lnTo>
                  <a:pt x="196227" y="0"/>
                </a:lnTo>
                <a:close/>
              </a:path>
            </a:pathLst>
          </a:custGeom>
          <a:solidFill>
            <a:srgbClr val="FFEEEE"/>
          </a:solidFill>
        </p:spPr>
        <p:txBody>
          <a:bodyPr wrap="square" lIns="0" tIns="0" rIns="0" bIns="0" rtlCol="0">
            <a:noAutofit/>
          </a:bodyPr>
          <a:lstStyle/>
          <a:p>
            <a:endParaRPr/>
          </a:p>
        </p:txBody>
      </p:sp>
      <p:sp>
        <p:nvSpPr>
          <p:cNvPr id="132" name="object 132"/>
          <p:cNvSpPr/>
          <p:nvPr/>
        </p:nvSpPr>
        <p:spPr>
          <a:xfrm>
            <a:off x="6886130" y="537112"/>
            <a:ext cx="228314" cy="357170"/>
          </a:xfrm>
          <a:custGeom>
            <a:avLst/>
            <a:gdLst/>
            <a:ahLst/>
            <a:cxnLst/>
            <a:rect l="l" t="t" r="r" b="b"/>
            <a:pathLst>
              <a:path w="228314" h="357170">
                <a:moveTo>
                  <a:pt x="0" y="238118"/>
                </a:moveTo>
                <a:lnTo>
                  <a:pt x="0" y="268346"/>
                </a:lnTo>
                <a:lnTo>
                  <a:pt x="5501" y="294904"/>
                </a:lnTo>
                <a:lnTo>
                  <a:pt x="14665" y="315957"/>
                </a:lnTo>
                <a:lnTo>
                  <a:pt x="23829" y="333365"/>
                </a:lnTo>
                <a:lnTo>
                  <a:pt x="33925" y="346185"/>
                </a:lnTo>
                <a:lnTo>
                  <a:pt x="44008" y="353513"/>
                </a:lnTo>
                <a:lnTo>
                  <a:pt x="53173" y="357170"/>
                </a:lnTo>
                <a:lnTo>
                  <a:pt x="64175" y="355335"/>
                </a:lnTo>
                <a:lnTo>
                  <a:pt x="74271" y="348925"/>
                </a:lnTo>
                <a:lnTo>
                  <a:pt x="84354" y="337022"/>
                </a:lnTo>
                <a:lnTo>
                  <a:pt x="95356" y="322367"/>
                </a:lnTo>
                <a:lnTo>
                  <a:pt x="107277" y="306807"/>
                </a:lnTo>
                <a:lnTo>
                  <a:pt x="119199" y="293069"/>
                </a:lnTo>
                <a:lnTo>
                  <a:pt x="131120" y="279331"/>
                </a:lnTo>
                <a:lnTo>
                  <a:pt x="143028" y="268346"/>
                </a:lnTo>
                <a:lnTo>
                  <a:pt x="154043" y="259183"/>
                </a:lnTo>
                <a:lnTo>
                  <a:pt x="164126" y="253690"/>
                </a:lnTo>
                <a:lnTo>
                  <a:pt x="173291" y="251855"/>
                </a:lnTo>
                <a:lnTo>
                  <a:pt x="180630" y="250033"/>
                </a:lnTo>
                <a:lnTo>
                  <a:pt x="187969" y="244528"/>
                </a:lnTo>
                <a:lnTo>
                  <a:pt x="195295" y="237200"/>
                </a:lnTo>
                <a:lnTo>
                  <a:pt x="201715" y="226215"/>
                </a:lnTo>
                <a:lnTo>
                  <a:pt x="206297" y="213395"/>
                </a:lnTo>
                <a:lnTo>
                  <a:pt x="210892" y="199657"/>
                </a:lnTo>
                <a:lnTo>
                  <a:pt x="213636" y="183179"/>
                </a:lnTo>
                <a:lnTo>
                  <a:pt x="215474" y="166689"/>
                </a:lnTo>
                <a:lnTo>
                  <a:pt x="218218" y="145623"/>
                </a:lnTo>
                <a:lnTo>
                  <a:pt x="221894" y="119078"/>
                </a:lnTo>
                <a:lnTo>
                  <a:pt x="226476" y="89767"/>
                </a:lnTo>
                <a:lnTo>
                  <a:pt x="228314" y="60405"/>
                </a:lnTo>
                <a:lnTo>
                  <a:pt x="227395" y="33898"/>
                </a:lnTo>
                <a:lnTo>
                  <a:pt x="220975" y="12871"/>
                </a:lnTo>
                <a:lnTo>
                  <a:pt x="209054" y="892"/>
                </a:lnTo>
                <a:lnTo>
                  <a:pt x="187969" y="0"/>
                </a:lnTo>
                <a:lnTo>
                  <a:pt x="186131" y="892"/>
                </a:lnTo>
                <a:lnTo>
                  <a:pt x="179711" y="4587"/>
                </a:lnTo>
                <a:lnTo>
                  <a:pt x="169627" y="9175"/>
                </a:lnTo>
                <a:lnTo>
                  <a:pt x="155868" y="17459"/>
                </a:lnTo>
                <a:lnTo>
                  <a:pt x="139365" y="27526"/>
                </a:lnTo>
                <a:lnTo>
                  <a:pt x="120118" y="39378"/>
                </a:lnTo>
                <a:lnTo>
                  <a:pt x="99019" y="54925"/>
                </a:lnTo>
                <a:lnTo>
                  <a:pt x="75177" y="72384"/>
                </a:lnTo>
                <a:lnTo>
                  <a:pt x="58674" y="88849"/>
                </a:lnTo>
                <a:lnTo>
                  <a:pt x="43089" y="112668"/>
                </a:lnTo>
                <a:lnTo>
                  <a:pt x="28424" y="141048"/>
                </a:lnTo>
                <a:lnTo>
                  <a:pt x="15584" y="172181"/>
                </a:lnTo>
                <a:lnTo>
                  <a:pt x="5501" y="205149"/>
                </a:lnTo>
                <a:lnTo>
                  <a:pt x="0" y="238118"/>
                </a:lnTo>
                <a:close/>
              </a:path>
            </a:pathLst>
          </a:custGeom>
          <a:solidFill>
            <a:srgbClr val="FFEAEC"/>
          </a:solidFill>
        </p:spPr>
        <p:txBody>
          <a:bodyPr wrap="square" lIns="0" tIns="0" rIns="0" bIns="0" rtlCol="0">
            <a:noAutofit/>
          </a:bodyPr>
          <a:lstStyle/>
          <a:p>
            <a:endParaRPr/>
          </a:p>
        </p:txBody>
      </p:sp>
      <p:sp>
        <p:nvSpPr>
          <p:cNvPr id="133" name="object 133"/>
          <p:cNvSpPr/>
          <p:nvPr/>
        </p:nvSpPr>
        <p:spPr>
          <a:xfrm>
            <a:off x="6889794" y="543484"/>
            <a:ext cx="220056" cy="343471"/>
          </a:xfrm>
          <a:custGeom>
            <a:avLst/>
            <a:gdLst/>
            <a:ahLst/>
            <a:cxnLst/>
            <a:rect l="l" t="t" r="r" b="b"/>
            <a:pathLst>
              <a:path w="220056" h="343471">
                <a:moveTo>
                  <a:pt x="5501" y="283944"/>
                </a:moveTo>
                <a:lnTo>
                  <a:pt x="14665" y="305010"/>
                </a:lnTo>
                <a:lnTo>
                  <a:pt x="23842" y="320583"/>
                </a:lnTo>
                <a:lnTo>
                  <a:pt x="33006" y="333403"/>
                </a:lnTo>
                <a:lnTo>
                  <a:pt x="43089" y="340731"/>
                </a:lnTo>
                <a:lnTo>
                  <a:pt x="53185" y="343471"/>
                </a:lnTo>
                <a:lnTo>
                  <a:pt x="62350" y="342553"/>
                </a:lnTo>
                <a:lnTo>
                  <a:pt x="72433" y="336143"/>
                </a:lnTo>
                <a:lnTo>
                  <a:pt x="82516" y="324240"/>
                </a:lnTo>
                <a:lnTo>
                  <a:pt x="92612" y="309585"/>
                </a:lnTo>
                <a:lnTo>
                  <a:pt x="103614" y="295860"/>
                </a:lnTo>
                <a:lnTo>
                  <a:pt x="115535" y="282122"/>
                </a:lnTo>
                <a:lnTo>
                  <a:pt x="127457" y="269302"/>
                </a:lnTo>
                <a:lnTo>
                  <a:pt x="138459" y="258304"/>
                </a:lnTo>
                <a:lnTo>
                  <a:pt x="149461" y="250071"/>
                </a:lnTo>
                <a:lnTo>
                  <a:pt x="159544" y="244566"/>
                </a:lnTo>
                <a:lnTo>
                  <a:pt x="167802" y="242744"/>
                </a:lnTo>
                <a:lnTo>
                  <a:pt x="175129" y="240908"/>
                </a:lnTo>
                <a:lnTo>
                  <a:pt x="182468" y="236333"/>
                </a:lnTo>
                <a:lnTo>
                  <a:pt x="188888" y="228088"/>
                </a:lnTo>
                <a:lnTo>
                  <a:pt x="194389" y="218008"/>
                </a:lnTo>
                <a:lnTo>
                  <a:pt x="199890" y="206105"/>
                </a:lnTo>
                <a:lnTo>
                  <a:pt x="203553" y="192367"/>
                </a:lnTo>
                <a:lnTo>
                  <a:pt x="206310" y="177725"/>
                </a:lnTo>
                <a:lnTo>
                  <a:pt x="208135" y="161234"/>
                </a:lnTo>
                <a:lnTo>
                  <a:pt x="210892" y="141086"/>
                </a:lnTo>
                <a:lnTo>
                  <a:pt x="214555" y="115446"/>
                </a:lnTo>
                <a:lnTo>
                  <a:pt x="218231" y="87052"/>
                </a:lnTo>
                <a:lnTo>
                  <a:pt x="220056" y="58621"/>
                </a:lnTo>
                <a:lnTo>
                  <a:pt x="219150" y="33006"/>
                </a:lnTo>
                <a:lnTo>
                  <a:pt x="213649" y="12871"/>
                </a:lnTo>
                <a:lnTo>
                  <a:pt x="201728" y="1019"/>
                </a:lnTo>
                <a:lnTo>
                  <a:pt x="181549" y="0"/>
                </a:lnTo>
                <a:lnTo>
                  <a:pt x="179711" y="1019"/>
                </a:lnTo>
                <a:lnTo>
                  <a:pt x="173303" y="3695"/>
                </a:lnTo>
                <a:lnTo>
                  <a:pt x="163207" y="9175"/>
                </a:lnTo>
                <a:lnTo>
                  <a:pt x="149461" y="16566"/>
                </a:lnTo>
                <a:lnTo>
                  <a:pt x="132958" y="25742"/>
                </a:lnTo>
                <a:lnTo>
                  <a:pt x="114616" y="38486"/>
                </a:lnTo>
                <a:lnTo>
                  <a:pt x="94437" y="53141"/>
                </a:lnTo>
                <a:lnTo>
                  <a:pt x="73352" y="70600"/>
                </a:lnTo>
                <a:lnTo>
                  <a:pt x="57767" y="87970"/>
                </a:lnTo>
                <a:lnTo>
                  <a:pt x="42170" y="110871"/>
                </a:lnTo>
                <a:lnTo>
                  <a:pt x="27505" y="138346"/>
                </a:lnTo>
                <a:lnTo>
                  <a:pt x="14665" y="167644"/>
                </a:lnTo>
                <a:lnTo>
                  <a:pt x="5501" y="198777"/>
                </a:lnTo>
                <a:lnTo>
                  <a:pt x="918" y="229923"/>
                </a:lnTo>
                <a:lnTo>
                  <a:pt x="0" y="258304"/>
                </a:lnTo>
                <a:lnTo>
                  <a:pt x="5501" y="283944"/>
                </a:lnTo>
                <a:close/>
              </a:path>
            </a:pathLst>
          </a:custGeom>
          <a:solidFill>
            <a:srgbClr val="FFE8E8"/>
          </a:solidFill>
        </p:spPr>
        <p:txBody>
          <a:bodyPr wrap="square" lIns="0" tIns="0" rIns="0" bIns="0" rtlCol="0">
            <a:noAutofit/>
          </a:bodyPr>
          <a:lstStyle/>
          <a:p>
            <a:endParaRPr/>
          </a:p>
        </p:txBody>
      </p:sp>
      <p:sp>
        <p:nvSpPr>
          <p:cNvPr id="134" name="object 134"/>
          <p:cNvSpPr/>
          <p:nvPr/>
        </p:nvSpPr>
        <p:spPr>
          <a:xfrm>
            <a:off x="6894376" y="550875"/>
            <a:ext cx="211811" cy="329669"/>
          </a:xfrm>
          <a:custGeom>
            <a:avLst/>
            <a:gdLst/>
            <a:ahLst/>
            <a:cxnLst/>
            <a:rect l="l" t="t" r="r" b="b"/>
            <a:pathLst>
              <a:path w="211811" h="329669">
                <a:moveTo>
                  <a:pt x="174222" y="0"/>
                </a:moveTo>
                <a:lnTo>
                  <a:pt x="154962" y="8283"/>
                </a:lnTo>
                <a:lnTo>
                  <a:pt x="142122" y="14655"/>
                </a:lnTo>
                <a:lnTo>
                  <a:pt x="126538" y="23830"/>
                </a:lnTo>
                <a:lnTo>
                  <a:pt x="109115" y="34790"/>
                </a:lnTo>
                <a:lnTo>
                  <a:pt x="89855" y="49445"/>
                </a:lnTo>
                <a:lnTo>
                  <a:pt x="70608" y="66904"/>
                </a:lnTo>
                <a:lnTo>
                  <a:pt x="55011" y="84249"/>
                </a:lnTo>
                <a:lnTo>
                  <a:pt x="39426" y="107137"/>
                </a:lnTo>
                <a:lnTo>
                  <a:pt x="25680" y="133695"/>
                </a:lnTo>
                <a:lnTo>
                  <a:pt x="13759" y="162088"/>
                </a:lnTo>
                <a:lnTo>
                  <a:pt x="5501" y="191386"/>
                </a:lnTo>
                <a:lnTo>
                  <a:pt x="0" y="220697"/>
                </a:lnTo>
                <a:lnTo>
                  <a:pt x="0" y="247255"/>
                </a:lnTo>
                <a:lnTo>
                  <a:pt x="5501" y="271978"/>
                </a:lnTo>
                <a:lnTo>
                  <a:pt x="13759" y="292126"/>
                </a:lnTo>
                <a:lnTo>
                  <a:pt x="22923" y="307699"/>
                </a:lnTo>
                <a:lnTo>
                  <a:pt x="32087" y="319601"/>
                </a:lnTo>
                <a:lnTo>
                  <a:pt x="41264" y="326929"/>
                </a:lnTo>
                <a:lnTo>
                  <a:pt x="50428" y="329669"/>
                </a:lnTo>
                <a:lnTo>
                  <a:pt x="59605" y="327834"/>
                </a:lnTo>
                <a:lnTo>
                  <a:pt x="69689" y="321424"/>
                </a:lnTo>
                <a:lnTo>
                  <a:pt x="78853" y="310439"/>
                </a:lnTo>
                <a:lnTo>
                  <a:pt x="88949" y="296701"/>
                </a:lnTo>
                <a:lnTo>
                  <a:pt x="99032" y="282963"/>
                </a:lnTo>
                <a:lnTo>
                  <a:pt x="110034" y="270143"/>
                </a:lnTo>
                <a:lnTo>
                  <a:pt x="121956" y="258240"/>
                </a:lnTo>
                <a:lnTo>
                  <a:pt x="132958" y="248172"/>
                </a:lnTo>
                <a:lnTo>
                  <a:pt x="143041" y="239927"/>
                </a:lnTo>
                <a:lnTo>
                  <a:pt x="152205" y="234435"/>
                </a:lnTo>
                <a:lnTo>
                  <a:pt x="160463" y="232599"/>
                </a:lnTo>
                <a:lnTo>
                  <a:pt x="167802" y="230764"/>
                </a:lnTo>
                <a:lnTo>
                  <a:pt x="174222" y="226189"/>
                </a:lnTo>
                <a:lnTo>
                  <a:pt x="180630" y="218862"/>
                </a:lnTo>
                <a:lnTo>
                  <a:pt x="186144" y="208794"/>
                </a:lnTo>
                <a:lnTo>
                  <a:pt x="191645" y="196891"/>
                </a:lnTo>
                <a:lnTo>
                  <a:pt x="195308" y="184058"/>
                </a:lnTo>
                <a:lnTo>
                  <a:pt x="198052" y="169416"/>
                </a:lnTo>
                <a:lnTo>
                  <a:pt x="199890" y="153843"/>
                </a:lnTo>
                <a:lnTo>
                  <a:pt x="201728" y="134612"/>
                </a:lnTo>
                <a:lnTo>
                  <a:pt x="205391" y="109889"/>
                </a:lnTo>
                <a:lnTo>
                  <a:pt x="209067" y="83331"/>
                </a:lnTo>
                <a:lnTo>
                  <a:pt x="211811" y="55817"/>
                </a:lnTo>
                <a:lnTo>
                  <a:pt x="210892" y="31094"/>
                </a:lnTo>
                <a:lnTo>
                  <a:pt x="204472" y="11851"/>
                </a:lnTo>
                <a:lnTo>
                  <a:pt x="193470" y="892"/>
                </a:lnTo>
                <a:lnTo>
                  <a:pt x="174222" y="0"/>
                </a:lnTo>
                <a:close/>
              </a:path>
            </a:pathLst>
          </a:custGeom>
          <a:solidFill>
            <a:srgbClr val="FFE1E1"/>
          </a:solidFill>
        </p:spPr>
        <p:txBody>
          <a:bodyPr wrap="square" lIns="0" tIns="0" rIns="0" bIns="0" rtlCol="0">
            <a:noAutofit/>
          </a:bodyPr>
          <a:lstStyle/>
          <a:p>
            <a:endParaRPr/>
          </a:p>
        </p:txBody>
      </p:sp>
      <p:sp>
        <p:nvSpPr>
          <p:cNvPr id="135" name="object 135"/>
          <p:cNvSpPr/>
          <p:nvPr/>
        </p:nvSpPr>
        <p:spPr>
          <a:xfrm>
            <a:off x="6898958" y="558139"/>
            <a:ext cx="202647" cy="315077"/>
          </a:xfrm>
          <a:custGeom>
            <a:avLst/>
            <a:gdLst/>
            <a:ahLst/>
            <a:cxnLst/>
            <a:rect l="l" t="t" r="r" b="b"/>
            <a:pathLst>
              <a:path w="202647" h="315077">
                <a:moveTo>
                  <a:pt x="12840" y="156659"/>
                </a:moveTo>
                <a:lnTo>
                  <a:pt x="4582" y="184122"/>
                </a:lnTo>
                <a:lnTo>
                  <a:pt x="0" y="211598"/>
                </a:lnTo>
                <a:lnTo>
                  <a:pt x="0" y="237238"/>
                </a:lnTo>
                <a:lnTo>
                  <a:pt x="5501" y="260139"/>
                </a:lnTo>
                <a:lnTo>
                  <a:pt x="13759" y="279369"/>
                </a:lnTo>
                <a:lnTo>
                  <a:pt x="22004" y="294025"/>
                </a:lnTo>
                <a:lnTo>
                  <a:pt x="30262" y="305927"/>
                </a:lnTo>
                <a:lnTo>
                  <a:pt x="39426" y="312337"/>
                </a:lnTo>
                <a:lnTo>
                  <a:pt x="48603" y="315077"/>
                </a:lnTo>
                <a:lnTo>
                  <a:pt x="56848" y="314160"/>
                </a:lnTo>
                <a:lnTo>
                  <a:pt x="66026" y="307750"/>
                </a:lnTo>
                <a:lnTo>
                  <a:pt x="75190" y="297682"/>
                </a:lnTo>
                <a:lnTo>
                  <a:pt x="85273" y="284862"/>
                </a:lnTo>
                <a:lnTo>
                  <a:pt x="95369" y="271124"/>
                </a:lnTo>
                <a:lnTo>
                  <a:pt x="106371" y="258304"/>
                </a:lnTo>
                <a:lnTo>
                  <a:pt x="116454" y="247319"/>
                </a:lnTo>
                <a:lnTo>
                  <a:pt x="127457" y="237238"/>
                </a:lnTo>
                <a:lnTo>
                  <a:pt x="137540" y="229006"/>
                </a:lnTo>
                <a:lnTo>
                  <a:pt x="145798" y="224418"/>
                </a:lnTo>
                <a:lnTo>
                  <a:pt x="154043" y="222583"/>
                </a:lnTo>
                <a:lnTo>
                  <a:pt x="160463" y="220760"/>
                </a:lnTo>
                <a:lnTo>
                  <a:pt x="166883" y="216173"/>
                </a:lnTo>
                <a:lnTo>
                  <a:pt x="173303" y="209763"/>
                </a:lnTo>
                <a:lnTo>
                  <a:pt x="178804" y="199695"/>
                </a:lnTo>
                <a:lnTo>
                  <a:pt x="183387" y="188710"/>
                </a:lnTo>
                <a:lnTo>
                  <a:pt x="187063" y="175890"/>
                </a:lnTo>
                <a:lnTo>
                  <a:pt x="189807" y="162152"/>
                </a:lnTo>
                <a:lnTo>
                  <a:pt x="190726" y="147496"/>
                </a:lnTo>
                <a:lnTo>
                  <a:pt x="192564" y="129183"/>
                </a:lnTo>
                <a:lnTo>
                  <a:pt x="196227" y="105365"/>
                </a:lnTo>
                <a:lnTo>
                  <a:pt x="199890" y="79725"/>
                </a:lnTo>
                <a:lnTo>
                  <a:pt x="202647" y="53141"/>
                </a:lnTo>
                <a:lnTo>
                  <a:pt x="201728" y="30330"/>
                </a:lnTo>
                <a:lnTo>
                  <a:pt x="196227" y="11979"/>
                </a:lnTo>
                <a:lnTo>
                  <a:pt x="185225" y="1019"/>
                </a:lnTo>
                <a:lnTo>
                  <a:pt x="166883" y="0"/>
                </a:lnTo>
                <a:lnTo>
                  <a:pt x="164139" y="1019"/>
                </a:lnTo>
                <a:lnTo>
                  <a:pt x="157719" y="2803"/>
                </a:lnTo>
                <a:lnTo>
                  <a:pt x="147623" y="7391"/>
                </a:lnTo>
                <a:lnTo>
                  <a:pt x="134796" y="12871"/>
                </a:lnTo>
                <a:lnTo>
                  <a:pt x="119199" y="22046"/>
                </a:lnTo>
                <a:lnTo>
                  <a:pt x="102695" y="33006"/>
                </a:lnTo>
                <a:lnTo>
                  <a:pt x="85273" y="46769"/>
                </a:lnTo>
                <a:lnTo>
                  <a:pt x="66944" y="64165"/>
                </a:lnTo>
                <a:lnTo>
                  <a:pt x="52266" y="82477"/>
                </a:lnTo>
                <a:lnTo>
                  <a:pt x="37601" y="104460"/>
                </a:lnTo>
                <a:lnTo>
                  <a:pt x="24761" y="130101"/>
                </a:lnTo>
                <a:lnTo>
                  <a:pt x="12840" y="156659"/>
                </a:lnTo>
                <a:close/>
              </a:path>
            </a:pathLst>
          </a:custGeom>
          <a:solidFill>
            <a:srgbClr val="FFDDDF"/>
          </a:solidFill>
        </p:spPr>
        <p:txBody>
          <a:bodyPr wrap="square" lIns="0" tIns="0" rIns="0" bIns="0" rtlCol="0">
            <a:noAutofit/>
          </a:bodyPr>
          <a:lstStyle/>
          <a:p>
            <a:endParaRPr/>
          </a:p>
        </p:txBody>
      </p:sp>
      <p:sp>
        <p:nvSpPr>
          <p:cNvPr id="136" name="object 136"/>
          <p:cNvSpPr/>
          <p:nvPr/>
        </p:nvSpPr>
        <p:spPr>
          <a:xfrm>
            <a:off x="6903540" y="564639"/>
            <a:ext cx="193483" cy="302168"/>
          </a:xfrm>
          <a:custGeom>
            <a:avLst/>
            <a:gdLst/>
            <a:ahLst/>
            <a:cxnLst/>
            <a:rect l="l" t="t" r="r" b="b"/>
            <a:pathLst>
              <a:path w="193483" h="302168">
                <a:moveTo>
                  <a:pt x="0" y="203263"/>
                </a:moveTo>
                <a:lnTo>
                  <a:pt x="0" y="227081"/>
                </a:lnTo>
                <a:lnTo>
                  <a:pt x="4594" y="249052"/>
                </a:lnTo>
                <a:lnTo>
                  <a:pt x="12840" y="267377"/>
                </a:lnTo>
                <a:lnTo>
                  <a:pt x="21098" y="282020"/>
                </a:lnTo>
                <a:lnTo>
                  <a:pt x="29343" y="292100"/>
                </a:lnTo>
                <a:lnTo>
                  <a:pt x="37601" y="299428"/>
                </a:lnTo>
                <a:lnTo>
                  <a:pt x="45846" y="302168"/>
                </a:lnTo>
                <a:lnTo>
                  <a:pt x="54104" y="300346"/>
                </a:lnTo>
                <a:lnTo>
                  <a:pt x="63269" y="294840"/>
                </a:lnTo>
                <a:lnTo>
                  <a:pt x="71527" y="284773"/>
                </a:lnTo>
                <a:lnTo>
                  <a:pt x="80691" y="271952"/>
                </a:lnTo>
                <a:lnTo>
                  <a:pt x="90787" y="259132"/>
                </a:lnTo>
                <a:lnTo>
                  <a:pt x="100870" y="247229"/>
                </a:lnTo>
                <a:lnTo>
                  <a:pt x="111872" y="236231"/>
                </a:lnTo>
                <a:lnTo>
                  <a:pt x="121956" y="227081"/>
                </a:lnTo>
                <a:lnTo>
                  <a:pt x="131133" y="219754"/>
                </a:lnTo>
                <a:lnTo>
                  <a:pt x="139378" y="215179"/>
                </a:lnTo>
                <a:lnTo>
                  <a:pt x="146717" y="213344"/>
                </a:lnTo>
                <a:lnTo>
                  <a:pt x="153137" y="211508"/>
                </a:lnTo>
                <a:lnTo>
                  <a:pt x="159557" y="206933"/>
                </a:lnTo>
                <a:lnTo>
                  <a:pt x="165058" y="200523"/>
                </a:lnTo>
                <a:lnTo>
                  <a:pt x="170559" y="191361"/>
                </a:lnTo>
                <a:lnTo>
                  <a:pt x="175141" y="180375"/>
                </a:lnTo>
                <a:lnTo>
                  <a:pt x="177886" y="168473"/>
                </a:lnTo>
                <a:lnTo>
                  <a:pt x="180642" y="154735"/>
                </a:lnTo>
                <a:lnTo>
                  <a:pt x="182480" y="140997"/>
                </a:lnTo>
                <a:lnTo>
                  <a:pt x="184306" y="123602"/>
                </a:lnTo>
                <a:lnTo>
                  <a:pt x="187982" y="100701"/>
                </a:lnTo>
                <a:lnTo>
                  <a:pt x="191645" y="75978"/>
                </a:lnTo>
                <a:lnTo>
                  <a:pt x="193483" y="51230"/>
                </a:lnTo>
                <a:lnTo>
                  <a:pt x="192564" y="28418"/>
                </a:lnTo>
                <a:lnTo>
                  <a:pt x="187063" y="10959"/>
                </a:lnTo>
                <a:lnTo>
                  <a:pt x="176979" y="892"/>
                </a:lnTo>
                <a:lnTo>
                  <a:pt x="159557" y="0"/>
                </a:lnTo>
                <a:lnTo>
                  <a:pt x="156800" y="892"/>
                </a:lnTo>
                <a:lnTo>
                  <a:pt x="150380" y="2676"/>
                </a:lnTo>
                <a:lnTo>
                  <a:pt x="140297" y="6371"/>
                </a:lnTo>
                <a:lnTo>
                  <a:pt x="127457" y="11851"/>
                </a:lnTo>
                <a:lnTo>
                  <a:pt x="112791" y="20135"/>
                </a:lnTo>
                <a:lnTo>
                  <a:pt x="97194" y="31094"/>
                </a:lnTo>
                <a:lnTo>
                  <a:pt x="80691" y="44858"/>
                </a:lnTo>
                <a:lnTo>
                  <a:pt x="64188" y="61323"/>
                </a:lnTo>
                <a:lnTo>
                  <a:pt x="49522" y="80553"/>
                </a:lnTo>
                <a:lnTo>
                  <a:pt x="35763" y="102536"/>
                </a:lnTo>
                <a:lnTo>
                  <a:pt x="22923" y="126342"/>
                </a:lnTo>
                <a:lnTo>
                  <a:pt x="12840" y="151982"/>
                </a:lnTo>
                <a:lnTo>
                  <a:pt x="4594" y="177623"/>
                </a:lnTo>
                <a:lnTo>
                  <a:pt x="0" y="203263"/>
                </a:lnTo>
                <a:close/>
              </a:path>
            </a:pathLst>
          </a:custGeom>
          <a:solidFill>
            <a:srgbClr val="FFD7DD"/>
          </a:solidFill>
        </p:spPr>
        <p:txBody>
          <a:bodyPr wrap="square" lIns="0" tIns="0" rIns="0" bIns="0" rtlCol="0">
            <a:noAutofit/>
          </a:bodyPr>
          <a:lstStyle/>
          <a:p>
            <a:endParaRPr/>
          </a:p>
        </p:txBody>
      </p:sp>
      <p:sp>
        <p:nvSpPr>
          <p:cNvPr id="137" name="object 137"/>
          <p:cNvSpPr/>
          <p:nvPr/>
        </p:nvSpPr>
        <p:spPr>
          <a:xfrm>
            <a:off x="6908135" y="571903"/>
            <a:ext cx="184293" cy="287576"/>
          </a:xfrm>
          <a:custGeom>
            <a:avLst/>
            <a:gdLst/>
            <a:ahLst/>
            <a:cxnLst/>
            <a:rect l="l" t="t" r="r" b="b"/>
            <a:pathLst>
              <a:path w="184293" h="287576">
                <a:moveTo>
                  <a:pt x="11002" y="146553"/>
                </a:moveTo>
                <a:lnTo>
                  <a:pt x="3663" y="171276"/>
                </a:lnTo>
                <a:lnTo>
                  <a:pt x="0" y="194177"/>
                </a:lnTo>
                <a:lnTo>
                  <a:pt x="0" y="217065"/>
                </a:lnTo>
                <a:lnTo>
                  <a:pt x="4582" y="237213"/>
                </a:lnTo>
                <a:lnTo>
                  <a:pt x="11921" y="254608"/>
                </a:lnTo>
                <a:lnTo>
                  <a:pt x="19247" y="268346"/>
                </a:lnTo>
                <a:lnTo>
                  <a:pt x="27505" y="279344"/>
                </a:lnTo>
                <a:lnTo>
                  <a:pt x="34844" y="285754"/>
                </a:lnTo>
                <a:lnTo>
                  <a:pt x="43089" y="287576"/>
                </a:lnTo>
                <a:lnTo>
                  <a:pt x="51347" y="286671"/>
                </a:lnTo>
                <a:lnTo>
                  <a:pt x="59593" y="281166"/>
                </a:lnTo>
                <a:lnTo>
                  <a:pt x="67851" y="271099"/>
                </a:lnTo>
                <a:lnTo>
                  <a:pt x="77015" y="259196"/>
                </a:lnTo>
                <a:lnTo>
                  <a:pt x="86192" y="247293"/>
                </a:lnTo>
                <a:lnTo>
                  <a:pt x="96275" y="235378"/>
                </a:lnTo>
                <a:lnTo>
                  <a:pt x="106358" y="224392"/>
                </a:lnTo>
                <a:lnTo>
                  <a:pt x="115523" y="216147"/>
                </a:lnTo>
                <a:lnTo>
                  <a:pt x="124700" y="208820"/>
                </a:lnTo>
                <a:lnTo>
                  <a:pt x="132945" y="204245"/>
                </a:lnTo>
                <a:lnTo>
                  <a:pt x="140284" y="202409"/>
                </a:lnTo>
                <a:lnTo>
                  <a:pt x="146704" y="200587"/>
                </a:lnTo>
                <a:lnTo>
                  <a:pt x="152205" y="196917"/>
                </a:lnTo>
                <a:lnTo>
                  <a:pt x="157706" y="190507"/>
                </a:lnTo>
                <a:lnTo>
                  <a:pt x="162288" y="182274"/>
                </a:lnTo>
                <a:lnTo>
                  <a:pt x="166871" y="172194"/>
                </a:lnTo>
                <a:lnTo>
                  <a:pt x="169627" y="160291"/>
                </a:lnTo>
                <a:lnTo>
                  <a:pt x="172384" y="148388"/>
                </a:lnTo>
                <a:lnTo>
                  <a:pt x="174210" y="134651"/>
                </a:lnTo>
                <a:lnTo>
                  <a:pt x="176048" y="118160"/>
                </a:lnTo>
                <a:lnTo>
                  <a:pt x="179711" y="96190"/>
                </a:lnTo>
                <a:lnTo>
                  <a:pt x="182468" y="72372"/>
                </a:lnTo>
                <a:lnTo>
                  <a:pt x="184293" y="49484"/>
                </a:lnTo>
                <a:lnTo>
                  <a:pt x="183387" y="27526"/>
                </a:lnTo>
                <a:lnTo>
                  <a:pt x="178792" y="10959"/>
                </a:lnTo>
                <a:lnTo>
                  <a:pt x="168709" y="892"/>
                </a:lnTo>
                <a:lnTo>
                  <a:pt x="152205" y="0"/>
                </a:lnTo>
                <a:lnTo>
                  <a:pt x="149461" y="892"/>
                </a:lnTo>
                <a:lnTo>
                  <a:pt x="143041" y="2803"/>
                </a:lnTo>
                <a:lnTo>
                  <a:pt x="132945" y="5479"/>
                </a:lnTo>
                <a:lnTo>
                  <a:pt x="120118" y="10959"/>
                </a:lnTo>
                <a:lnTo>
                  <a:pt x="106358" y="18351"/>
                </a:lnTo>
                <a:lnTo>
                  <a:pt x="90774" y="29310"/>
                </a:lnTo>
                <a:lnTo>
                  <a:pt x="75190" y="42182"/>
                </a:lnTo>
                <a:lnTo>
                  <a:pt x="60512" y="58634"/>
                </a:lnTo>
                <a:lnTo>
                  <a:pt x="46752" y="77877"/>
                </a:lnTo>
                <a:lnTo>
                  <a:pt x="33925" y="99847"/>
                </a:lnTo>
                <a:lnTo>
                  <a:pt x="21085" y="122748"/>
                </a:lnTo>
                <a:lnTo>
                  <a:pt x="11002" y="146553"/>
                </a:lnTo>
                <a:close/>
              </a:path>
            </a:pathLst>
          </a:custGeom>
          <a:solidFill>
            <a:srgbClr val="FFD5D7"/>
          </a:solidFill>
        </p:spPr>
        <p:txBody>
          <a:bodyPr wrap="square" lIns="0" tIns="0" rIns="0" bIns="0" rtlCol="0">
            <a:noAutofit/>
          </a:bodyPr>
          <a:lstStyle/>
          <a:p>
            <a:endParaRPr/>
          </a:p>
        </p:txBody>
      </p:sp>
      <p:sp>
        <p:nvSpPr>
          <p:cNvPr id="138" name="object 138"/>
          <p:cNvSpPr/>
          <p:nvPr/>
        </p:nvSpPr>
        <p:spPr>
          <a:xfrm>
            <a:off x="6732074" y="1050879"/>
            <a:ext cx="275999" cy="362650"/>
          </a:xfrm>
          <a:custGeom>
            <a:avLst/>
            <a:gdLst/>
            <a:ahLst/>
            <a:cxnLst/>
            <a:rect l="l" t="t" r="r" b="b"/>
            <a:pathLst>
              <a:path w="275999" h="362650">
                <a:moveTo>
                  <a:pt x="0" y="311369"/>
                </a:moveTo>
                <a:lnTo>
                  <a:pt x="11921" y="341585"/>
                </a:lnTo>
                <a:lnTo>
                  <a:pt x="25680" y="358062"/>
                </a:lnTo>
                <a:lnTo>
                  <a:pt x="39439" y="362650"/>
                </a:lnTo>
                <a:lnTo>
                  <a:pt x="55023" y="358062"/>
                </a:lnTo>
                <a:lnTo>
                  <a:pt x="69689" y="347995"/>
                </a:lnTo>
                <a:lnTo>
                  <a:pt x="83448" y="333339"/>
                </a:lnTo>
                <a:lnTo>
                  <a:pt x="97194" y="317779"/>
                </a:lnTo>
                <a:lnTo>
                  <a:pt x="109115" y="304041"/>
                </a:lnTo>
                <a:lnTo>
                  <a:pt x="120118" y="291221"/>
                </a:lnTo>
                <a:lnTo>
                  <a:pt x="129295" y="279306"/>
                </a:lnTo>
                <a:lnTo>
                  <a:pt x="139378" y="266485"/>
                </a:lnTo>
                <a:lnTo>
                  <a:pt x="149461" y="254583"/>
                </a:lnTo>
                <a:lnTo>
                  <a:pt x="160463" y="242680"/>
                </a:lnTo>
                <a:lnTo>
                  <a:pt x="173303" y="230777"/>
                </a:lnTo>
                <a:lnTo>
                  <a:pt x="187063" y="220697"/>
                </a:lnTo>
                <a:lnTo>
                  <a:pt x="203566" y="210629"/>
                </a:lnTo>
                <a:lnTo>
                  <a:pt x="221907" y="199644"/>
                </a:lnTo>
                <a:lnTo>
                  <a:pt x="238410" y="185906"/>
                </a:lnTo>
                <a:lnTo>
                  <a:pt x="253995" y="170333"/>
                </a:lnTo>
                <a:lnTo>
                  <a:pt x="266835" y="152938"/>
                </a:lnTo>
                <a:lnTo>
                  <a:pt x="274174" y="134625"/>
                </a:lnTo>
                <a:lnTo>
                  <a:pt x="275999" y="115382"/>
                </a:lnTo>
                <a:lnTo>
                  <a:pt x="271417" y="97069"/>
                </a:lnTo>
                <a:lnTo>
                  <a:pt x="258577" y="78756"/>
                </a:lnTo>
                <a:lnTo>
                  <a:pt x="249413" y="69606"/>
                </a:lnTo>
                <a:lnTo>
                  <a:pt x="240236" y="59526"/>
                </a:lnTo>
                <a:lnTo>
                  <a:pt x="230152" y="49458"/>
                </a:lnTo>
                <a:lnTo>
                  <a:pt x="220069" y="40295"/>
                </a:lnTo>
                <a:lnTo>
                  <a:pt x="209986" y="30228"/>
                </a:lnTo>
                <a:lnTo>
                  <a:pt x="198984" y="21065"/>
                </a:lnTo>
                <a:lnTo>
                  <a:pt x="187982" y="13737"/>
                </a:lnTo>
                <a:lnTo>
                  <a:pt x="176967" y="7327"/>
                </a:lnTo>
                <a:lnTo>
                  <a:pt x="165058" y="2752"/>
                </a:lnTo>
                <a:lnTo>
                  <a:pt x="153137" y="0"/>
                </a:lnTo>
                <a:lnTo>
                  <a:pt x="141216" y="0"/>
                </a:lnTo>
                <a:lnTo>
                  <a:pt x="128376" y="1835"/>
                </a:lnTo>
                <a:lnTo>
                  <a:pt x="115535" y="7327"/>
                </a:lnTo>
                <a:lnTo>
                  <a:pt x="102695" y="16490"/>
                </a:lnTo>
                <a:lnTo>
                  <a:pt x="88949" y="29310"/>
                </a:lnTo>
                <a:lnTo>
                  <a:pt x="75190" y="45788"/>
                </a:lnTo>
                <a:lnTo>
                  <a:pt x="55942" y="78756"/>
                </a:lnTo>
                <a:lnTo>
                  <a:pt x="39439" y="119052"/>
                </a:lnTo>
                <a:lnTo>
                  <a:pt x="26599" y="163006"/>
                </a:lnTo>
                <a:lnTo>
                  <a:pt x="16516" y="206959"/>
                </a:lnTo>
                <a:lnTo>
                  <a:pt x="9177" y="247255"/>
                </a:lnTo>
                <a:lnTo>
                  <a:pt x="3675" y="280223"/>
                </a:lnTo>
                <a:lnTo>
                  <a:pt x="918" y="303124"/>
                </a:lnTo>
                <a:lnTo>
                  <a:pt x="0" y="311369"/>
                </a:lnTo>
                <a:close/>
              </a:path>
            </a:pathLst>
          </a:custGeom>
          <a:solidFill>
            <a:srgbClr val="FFFFFF"/>
          </a:solidFill>
        </p:spPr>
        <p:txBody>
          <a:bodyPr wrap="square" lIns="0" tIns="0" rIns="0" bIns="0" rtlCol="0">
            <a:noAutofit/>
          </a:bodyPr>
          <a:lstStyle/>
          <a:p>
            <a:endParaRPr/>
          </a:p>
        </p:txBody>
      </p:sp>
      <p:sp>
        <p:nvSpPr>
          <p:cNvPr id="139" name="object 139"/>
          <p:cNvSpPr/>
          <p:nvPr/>
        </p:nvSpPr>
        <p:spPr>
          <a:xfrm>
            <a:off x="6736669" y="1056371"/>
            <a:ext cx="265903" cy="347995"/>
          </a:xfrm>
          <a:custGeom>
            <a:avLst/>
            <a:gdLst/>
            <a:ahLst/>
            <a:cxnLst/>
            <a:rect l="l" t="t" r="r" b="b"/>
            <a:pathLst>
              <a:path w="265903" h="347995">
                <a:moveTo>
                  <a:pt x="72433" y="43966"/>
                </a:moveTo>
                <a:lnTo>
                  <a:pt x="53173" y="76016"/>
                </a:lnTo>
                <a:lnTo>
                  <a:pt x="37588" y="114477"/>
                </a:lnTo>
                <a:lnTo>
                  <a:pt x="24748" y="156595"/>
                </a:lnTo>
                <a:lnTo>
                  <a:pt x="15584" y="198726"/>
                </a:lnTo>
                <a:lnTo>
                  <a:pt x="8245" y="238105"/>
                </a:lnTo>
                <a:lnTo>
                  <a:pt x="3663" y="270155"/>
                </a:lnTo>
                <a:lnTo>
                  <a:pt x="906" y="291221"/>
                </a:lnTo>
                <a:lnTo>
                  <a:pt x="0" y="299453"/>
                </a:lnTo>
                <a:lnTo>
                  <a:pt x="11921" y="328764"/>
                </a:lnTo>
                <a:lnTo>
                  <a:pt x="24748" y="344337"/>
                </a:lnTo>
                <a:lnTo>
                  <a:pt x="38507" y="347995"/>
                </a:lnTo>
                <a:lnTo>
                  <a:pt x="53173" y="344337"/>
                </a:lnTo>
                <a:lnTo>
                  <a:pt x="66932" y="334257"/>
                </a:lnTo>
                <a:lnTo>
                  <a:pt x="80691" y="320519"/>
                </a:lnTo>
                <a:lnTo>
                  <a:pt x="93518" y="304959"/>
                </a:lnTo>
                <a:lnTo>
                  <a:pt x="105439" y="292139"/>
                </a:lnTo>
                <a:lnTo>
                  <a:pt x="115523" y="280223"/>
                </a:lnTo>
                <a:lnTo>
                  <a:pt x="124700" y="268320"/>
                </a:lnTo>
                <a:lnTo>
                  <a:pt x="133864" y="256418"/>
                </a:lnTo>
                <a:lnTo>
                  <a:pt x="143947" y="244515"/>
                </a:lnTo>
                <a:lnTo>
                  <a:pt x="154962" y="232612"/>
                </a:lnTo>
                <a:lnTo>
                  <a:pt x="166871" y="221614"/>
                </a:lnTo>
                <a:lnTo>
                  <a:pt x="180630" y="211547"/>
                </a:lnTo>
                <a:lnTo>
                  <a:pt x="196214" y="201466"/>
                </a:lnTo>
                <a:lnTo>
                  <a:pt x="213636" y="191399"/>
                </a:lnTo>
                <a:lnTo>
                  <a:pt x="229233" y="178578"/>
                </a:lnTo>
                <a:lnTo>
                  <a:pt x="243899" y="163006"/>
                </a:lnTo>
                <a:lnTo>
                  <a:pt x="255820" y="146528"/>
                </a:lnTo>
                <a:lnTo>
                  <a:pt x="263159" y="129133"/>
                </a:lnTo>
                <a:lnTo>
                  <a:pt x="265903" y="110807"/>
                </a:lnTo>
                <a:lnTo>
                  <a:pt x="261321" y="93412"/>
                </a:lnTo>
                <a:lnTo>
                  <a:pt x="248481" y="76016"/>
                </a:lnTo>
                <a:lnTo>
                  <a:pt x="239317" y="66854"/>
                </a:lnTo>
                <a:lnTo>
                  <a:pt x="231059" y="57691"/>
                </a:lnTo>
                <a:lnTo>
                  <a:pt x="220975" y="47623"/>
                </a:lnTo>
                <a:lnTo>
                  <a:pt x="211811" y="38460"/>
                </a:lnTo>
                <a:lnTo>
                  <a:pt x="201715" y="29310"/>
                </a:lnTo>
                <a:lnTo>
                  <a:pt x="191632" y="21065"/>
                </a:lnTo>
                <a:lnTo>
                  <a:pt x="181549" y="12820"/>
                </a:lnTo>
                <a:lnTo>
                  <a:pt x="170546" y="7327"/>
                </a:lnTo>
                <a:lnTo>
                  <a:pt x="159544" y="2752"/>
                </a:lnTo>
                <a:lnTo>
                  <a:pt x="147623" y="0"/>
                </a:lnTo>
                <a:lnTo>
                  <a:pt x="135702" y="0"/>
                </a:lnTo>
                <a:lnTo>
                  <a:pt x="123781" y="2752"/>
                </a:lnTo>
                <a:lnTo>
                  <a:pt x="111860" y="7327"/>
                </a:lnTo>
                <a:lnTo>
                  <a:pt x="99019" y="16490"/>
                </a:lnTo>
                <a:lnTo>
                  <a:pt x="86192" y="28393"/>
                </a:lnTo>
                <a:lnTo>
                  <a:pt x="72433" y="43966"/>
                </a:lnTo>
                <a:close/>
              </a:path>
            </a:pathLst>
          </a:custGeom>
          <a:solidFill>
            <a:srgbClr val="FFF8F7"/>
          </a:solidFill>
        </p:spPr>
        <p:txBody>
          <a:bodyPr wrap="square" lIns="0" tIns="0" rIns="0" bIns="0" rtlCol="0">
            <a:noAutofit/>
          </a:bodyPr>
          <a:lstStyle/>
          <a:p>
            <a:endParaRPr/>
          </a:p>
        </p:txBody>
      </p:sp>
      <p:sp>
        <p:nvSpPr>
          <p:cNvPr id="140" name="object 140"/>
          <p:cNvSpPr/>
          <p:nvPr/>
        </p:nvSpPr>
        <p:spPr>
          <a:xfrm>
            <a:off x="6741251" y="1065534"/>
            <a:ext cx="254901" cy="333339"/>
          </a:xfrm>
          <a:custGeom>
            <a:avLst/>
            <a:gdLst/>
            <a:ahLst/>
            <a:cxnLst/>
            <a:rect l="l" t="t" r="r" b="b"/>
            <a:pathLst>
              <a:path w="254901" h="333339">
                <a:moveTo>
                  <a:pt x="69689" y="41213"/>
                </a:moveTo>
                <a:lnTo>
                  <a:pt x="50428" y="71429"/>
                </a:lnTo>
                <a:lnTo>
                  <a:pt x="34844" y="108972"/>
                </a:lnTo>
                <a:lnTo>
                  <a:pt x="22923" y="149268"/>
                </a:lnTo>
                <a:lnTo>
                  <a:pt x="13746" y="189564"/>
                </a:lnTo>
                <a:lnTo>
                  <a:pt x="7339" y="227107"/>
                </a:lnTo>
                <a:lnTo>
                  <a:pt x="2744" y="258240"/>
                </a:lnTo>
                <a:lnTo>
                  <a:pt x="918" y="279306"/>
                </a:lnTo>
                <a:lnTo>
                  <a:pt x="0" y="286633"/>
                </a:lnTo>
                <a:lnTo>
                  <a:pt x="11002" y="314109"/>
                </a:lnTo>
                <a:lnTo>
                  <a:pt x="23842" y="328764"/>
                </a:lnTo>
                <a:lnTo>
                  <a:pt x="36669" y="333339"/>
                </a:lnTo>
                <a:lnTo>
                  <a:pt x="50428" y="329669"/>
                </a:lnTo>
                <a:lnTo>
                  <a:pt x="64188" y="319601"/>
                </a:lnTo>
                <a:lnTo>
                  <a:pt x="77934" y="306781"/>
                </a:lnTo>
                <a:lnTo>
                  <a:pt x="89855" y="292126"/>
                </a:lnTo>
                <a:lnTo>
                  <a:pt x="100857" y="279306"/>
                </a:lnTo>
                <a:lnTo>
                  <a:pt x="110034" y="268320"/>
                </a:lnTo>
                <a:lnTo>
                  <a:pt x="119199" y="256418"/>
                </a:lnTo>
                <a:lnTo>
                  <a:pt x="128363" y="245420"/>
                </a:lnTo>
                <a:lnTo>
                  <a:pt x="138459" y="233517"/>
                </a:lnTo>
                <a:lnTo>
                  <a:pt x="148542" y="222532"/>
                </a:lnTo>
                <a:lnTo>
                  <a:pt x="159544" y="212452"/>
                </a:lnTo>
                <a:lnTo>
                  <a:pt x="173303" y="202384"/>
                </a:lnTo>
                <a:lnTo>
                  <a:pt x="187969" y="193221"/>
                </a:lnTo>
                <a:lnTo>
                  <a:pt x="204472" y="183154"/>
                </a:lnTo>
                <a:lnTo>
                  <a:pt x="220056" y="170333"/>
                </a:lnTo>
                <a:lnTo>
                  <a:pt x="233816" y="156595"/>
                </a:lnTo>
                <a:lnTo>
                  <a:pt x="245737" y="140105"/>
                </a:lnTo>
                <a:lnTo>
                  <a:pt x="253076" y="123627"/>
                </a:lnTo>
                <a:lnTo>
                  <a:pt x="254901" y="106232"/>
                </a:lnTo>
                <a:lnTo>
                  <a:pt x="250319" y="87906"/>
                </a:lnTo>
                <a:lnTo>
                  <a:pt x="238398" y="71429"/>
                </a:lnTo>
                <a:lnTo>
                  <a:pt x="230152" y="63183"/>
                </a:lnTo>
                <a:lnTo>
                  <a:pt x="221894" y="54033"/>
                </a:lnTo>
                <a:lnTo>
                  <a:pt x="212730" y="44870"/>
                </a:lnTo>
                <a:lnTo>
                  <a:pt x="203553" y="35708"/>
                </a:lnTo>
                <a:lnTo>
                  <a:pt x="194389" y="27475"/>
                </a:lnTo>
                <a:lnTo>
                  <a:pt x="184306" y="19230"/>
                </a:lnTo>
                <a:lnTo>
                  <a:pt x="174210" y="11902"/>
                </a:lnTo>
                <a:lnTo>
                  <a:pt x="164126" y="6410"/>
                </a:lnTo>
                <a:lnTo>
                  <a:pt x="154043" y="2739"/>
                </a:lnTo>
                <a:lnTo>
                  <a:pt x="143041" y="0"/>
                </a:lnTo>
                <a:lnTo>
                  <a:pt x="132039" y="0"/>
                </a:lnTo>
                <a:lnTo>
                  <a:pt x="120118" y="1835"/>
                </a:lnTo>
                <a:lnTo>
                  <a:pt x="108196" y="7327"/>
                </a:lnTo>
                <a:lnTo>
                  <a:pt x="95356" y="14655"/>
                </a:lnTo>
                <a:lnTo>
                  <a:pt x="82516" y="26558"/>
                </a:lnTo>
                <a:lnTo>
                  <a:pt x="69689" y="41213"/>
                </a:lnTo>
                <a:close/>
              </a:path>
            </a:pathLst>
          </a:custGeom>
          <a:solidFill>
            <a:srgbClr val="FFF1EE"/>
          </a:solidFill>
        </p:spPr>
        <p:txBody>
          <a:bodyPr wrap="square" lIns="0" tIns="0" rIns="0" bIns="0" rtlCol="0">
            <a:noAutofit/>
          </a:bodyPr>
          <a:lstStyle/>
          <a:p>
            <a:endParaRPr/>
          </a:p>
        </p:txBody>
      </p:sp>
      <p:sp>
        <p:nvSpPr>
          <p:cNvPr id="141" name="object 141"/>
          <p:cNvSpPr/>
          <p:nvPr/>
        </p:nvSpPr>
        <p:spPr>
          <a:xfrm>
            <a:off x="6746752" y="1071944"/>
            <a:ext cx="242980" cy="319601"/>
          </a:xfrm>
          <a:custGeom>
            <a:avLst/>
            <a:gdLst/>
            <a:ahLst/>
            <a:cxnLst/>
            <a:rect l="l" t="t" r="r" b="b"/>
            <a:pathLst>
              <a:path w="242980" h="319601">
                <a:moveTo>
                  <a:pt x="66013" y="39378"/>
                </a:moveTo>
                <a:lnTo>
                  <a:pt x="46765" y="68676"/>
                </a:lnTo>
                <a:lnTo>
                  <a:pt x="32087" y="104397"/>
                </a:lnTo>
                <a:lnTo>
                  <a:pt x="20166" y="143775"/>
                </a:lnTo>
                <a:lnTo>
                  <a:pt x="11921" y="182236"/>
                </a:lnTo>
                <a:lnTo>
                  <a:pt x="5501" y="217957"/>
                </a:lnTo>
                <a:lnTo>
                  <a:pt x="2744" y="247255"/>
                </a:lnTo>
                <a:lnTo>
                  <a:pt x="918" y="267403"/>
                </a:lnTo>
                <a:lnTo>
                  <a:pt x="0" y="274731"/>
                </a:lnTo>
                <a:lnTo>
                  <a:pt x="10083" y="301289"/>
                </a:lnTo>
                <a:lnTo>
                  <a:pt x="22004" y="315944"/>
                </a:lnTo>
                <a:lnTo>
                  <a:pt x="34844" y="319601"/>
                </a:lnTo>
                <a:lnTo>
                  <a:pt x="47684" y="315944"/>
                </a:lnTo>
                <a:lnTo>
                  <a:pt x="60512" y="306781"/>
                </a:lnTo>
                <a:lnTo>
                  <a:pt x="73352" y="293961"/>
                </a:lnTo>
                <a:lnTo>
                  <a:pt x="85273" y="280223"/>
                </a:lnTo>
                <a:lnTo>
                  <a:pt x="95356" y="268320"/>
                </a:lnTo>
                <a:lnTo>
                  <a:pt x="104533" y="257335"/>
                </a:lnTo>
                <a:lnTo>
                  <a:pt x="113697" y="246337"/>
                </a:lnTo>
                <a:lnTo>
                  <a:pt x="121956" y="234435"/>
                </a:lnTo>
                <a:lnTo>
                  <a:pt x="131120" y="223449"/>
                </a:lnTo>
                <a:lnTo>
                  <a:pt x="141203" y="213369"/>
                </a:lnTo>
                <a:lnTo>
                  <a:pt x="152205" y="203301"/>
                </a:lnTo>
                <a:lnTo>
                  <a:pt x="164126" y="193221"/>
                </a:lnTo>
                <a:lnTo>
                  <a:pt x="178804" y="184989"/>
                </a:lnTo>
                <a:lnTo>
                  <a:pt x="194389" y="175826"/>
                </a:lnTo>
                <a:lnTo>
                  <a:pt x="209973" y="163006"/>
                </a:lnTo>
                <a:lnTo>
                  <a:pt x="223732" y="149268"/>
                </a:lnTo>
                <a:lnTo>
                  <a:pt x="234735" y="134612"/>
                </a:lnTo>
                <a:lnTo>
                  <a:pt x="241155" y="118135"/>
                </a:lnTo>
                <a:lnTo>
                  <a:pt x="242980" y="101644"/>
                </a:lnTo>
                <a:lnTo>
                  <a:pt x="239317" y="85166"/>
                </a:lnTo>
                <a:lnTo>
                  <a:pt x="227395" y="68676"/>
                </a:lnTo>
                <a:lnTo>
                  <a:pt x="219150" y="60443"/>
                </a:lnTo>
                <a:lnTo>
                  <a:pt x="210892" y="52198"/>
                </a:lnTo>
                <a:lnTo>
                  <a:pt x="202634" y="43035"/>
                </a:lnTo>
                <a:lnTo>
                  <a:pt x="194389" y="34803"/>
                </a:lnTo>
                <a:lnTo>
                  <a:pt x="185212" y="26558"/>
                </a:lnTo>
                <a:lnTo>
                  <a:pt x="176048" y="18312"/>
                </a:lnTo>
                <a:lnTo>
                  <a:pt x="166883" y="11902"/>
                </a:lnTo>
                <a:lnTo>
                  <a:pt x="156787" y="6410"/>
                </a:lnTo>
                <a:lnTo>
                  <a:pt x="146704" y="2752"/>
                </a:lnTo>
                <a:lnTo>
                  <a:pt x="136621" y="917"/>
                </a:lnTo>
                <a:lnTo>
                  <a:pt x="125619" y="0"/>
                </a:lnTo>
                <a:lnTo>
                  <a:pt x="114616" y="2752"/>
                </a:lnTo>
                <a:lnTo>
                  <a:pt x="103614" y="7327"/>
                </a:lnTo>
                <a:lnTo>
                  <a:pt x="90774" y="14655"/>
                </a:lnTo>
                <a:lnTo>
                  <a:pt x="78853" y="25640"/>
                </a:lnTo>
                <a:lnTo>
                  <a:pt x="66013" y="39378"/>
                </a:lnTo>
                <a:close/>
              </a:path>
            </a:pathLst>
          </a:custGeom>
          <a:solidFill>
            <a:srgbClr val="FBECE8"/>
          </a:solidFill>
        </p:spPr>
        <p:txBody>
          <a:bodyPr wrap="square" lIns="0" tIns="0" rIns="0" bIns="0" rtlCol="0">
            <a:noAutofit/>
          </a:bodyPr>
          <a:lstStyle/>
          <a:p>
            <a:endParaRPr/>
          </a:p>
        </p:txBody>
      </p:sp>
      <p:sp>
        <p:nvSpPr>
          <p:cNvPr id="142" name="object 142"/>
          <p:cNvSpPr/>
          <p:nvPr/>
        </p:nvSpPr>
        <p:spPr>
          <a:xfrm>
            <a:off x="6751334" y="1079272"/>
            <a:ext cx="231990" cy="304029"/>
          </a:xfrm>
          <a:custGeom>
            <a:avLst/>
            <a:gdLst/>
            <a:ahLst/>
            <a:cxnLst/>
            <a:rect l="l" t="t" r="r" b="b"/>
            <a:pathLst>
              <a:path w="231990" h="304029">
                <a:moveTo>
                  <a:pt x="62350" y="36625"/>
                </a:moveTo>
                <a:lnTo>
                  <a:pt x="44008" y="65018"/>
                </a:lnTo>
                <a:lnTo>
                  <a:pt x="29343" y="98904"/>
                </a:lnTo>
                <a:lnTo>
                  <a:pt x="18341" y="136447"/>
                </a:lnTo>
                <a:lnTo>
                  <a:pt x="10083" y="173073"/>
                </a:lnTo>
                <a:lnTo>
                  <a:pt x="4582" y="206959"/>
                </a:lnTo>
                <a:lnTo>
                  <a:pt x="1837" y="235352"/>
                </a:lnTo>
                <a:lnTo>
                  <a:pt x="0" y="253665"/>
                </a:lnTo>
                <a:lnTo>
                  <a:pt x="0" y="260993"/>
                </a:lnTo>
                <a:lnTo>
                  <a:pt x="10083" y="286633"/>
                </a:lnTo>
                <a:lnTo>
                  <a:pt x="21085" y="300371"/>
                </a:lnTo>
                <a:lnTo>
                  <a:pt x="33006" y="304029"/>
                </a:lnTo>
                <a:lnTo>
                  <a:pt x="45846" y="300371"/>
                </a:lnTo>
                <a:lnTo>
                  <a:pt x="57767" y="292126"/>
                </a:lnTo>
                <a:lnTo>
                  <a:pt x="70608" y="280223"/>
                </a:lnTo>
                <a:lnTo>
                  <a:pt x="81610" y="267403"/>
                </a:lnTo>
                <a:lnTo>
                  <a:pt x="91693" y="255500"/>
                </a:lnTo>
                <a:lnTo>
                  <a:pt x="100857" y="244502"/>
                </a:lnTo>
                <a:lnTo>
                  <a:pt x="109115" y="234435"/>
                </a:lnTo>
                <a:lnTo>
                  <a:pt x="117373" y="223449"/>
                </a:lnTo>
                <a:lnTo>
                  <a:pt x="125619" y="212452"/>
                </a:lnTo>
                <a:lnTo>
                  <a:pt x="134796" y="202384"/>
                </a:lnTo>
                <a:lnTo>
                  <a:pt x="145798" y="193221"/>
                </a:lnTo>
                <a:lnTo>
                  <a:pt x="157706" y="184071"/>
                </a:lnTo>
                <a:lnTo>
                  <a:pt x="171465" y="175826"/>
                </a:lnTo>
                <a:lnTo>
                  <a:pt x="186144" y="166663"/>
                </a:lnTo>
                <a:lnTo>
                  <a:pt x="200809" y="154760"/>
                </a:lnTo>
                <a:lnTo>
                  <a:pt x="213649" y="141940"/>
                </a:lnTo>
                <a:lnTo>
                  <a:pt x="223732" y="127285"/>
                </a:lnTo>
                <a:lnTo>
                  <a:pt x="230152" y="111724"/>
                </a:lnTo>
                <a:lnTo>
                  <a:pt x="231990" y="96152"/>
                </a:lnTo>
                <a:lnTo>
                  <a:pt x="228314" y="80579"/>
                </a:lnTo>
                <a:lnTo>
                  <a:pt x="217312" y="65018"/>
                </a:lnTo>
                <a:lnTo>
                  <a:pt x="209973" y="56773"/>
                </a:lnTo>
                <a:lnTo>
                  <a:pt x="201728" y="49445"/>
                </a:lnTo>
                <a:lnTo>
                  <a:pt x="193470" y="40295"/>
                </a:lnTo>
                <a:lnTo>
                  <a:pt x="186144" y="32050"/>
                </a:lnTo>
                <a:lnTo>
                  <a:pt x="176967" y="24722"/>
                </a:lnTo>
                <a:lnTo>
                  <a:pt x="168721" y="17395"/>
                </a:lnTo>
                <a:lnTo>
                  <a:pt x="159544" y="10985"/>
                </a:lnTo>
                <a:lnTo>
                  <a:pt x="150380" y="6410"/>
                </a:lnTo>
                <a:lnTo>
                  <a:pt x="141203" y="2739"/>
                </a:lnTo>
                <a:lnTo>
                  <a:pt x="131120" y="0"/>
                </a:lnTo>
                <a:lnTo>
                  <a:pt x="121037" y="0"/>
                </a:lnTo>
                <a:lnTo>
                  <a:pt x="110034" y="1835"/>
                </a:lnTo>
                <a:lnTo>
                  <a:pt x="99032" y="6410"/>
                </a:lnTo>
                <a:lnTo>
                  <a:pt x="87111" y="13737"/>
                </a:lnTo>
                <a:lnTo>
                  <a:pt x="75190" y="23805"/>
                </a:lnTo>
                <a:lnTo>
                  <a:pt x="62350" y="36625"/>
                </a:lnTo>
                <a:close/>
              </a:path>
            </a:pathLst>
          </a:custGeom>
          <a:solidFill>
            <a:srgbClr val="FBE4DD"/>
          </a:solidFill>
        </p:spPr>
        <p:txBody>
          <a:bodyPr wrap="square" lIns="0" tIns="0" rIns="0" bIns="0" rtlCol="0">
            <a:noAutofit/>
          </a:bodyPr>
          <a:lstStyle/>
          <a:p>
            <a:endParaRPr/>
          </a:p>
        </p:txBody>
      </p:sp>
      <p:sp>
        <p:nvSpPr>
          <p:cNvPr id="143" name="object 143"/>
          <p:cNvSpPr/>
          <p:nvPr/>
        </p:nvSpPr>
        <p:spPr>
          <a:xfrm>
            <a:off x="6755916" y="1086600"/>
            <a:ext cx="221894" cy="289373"/>
          </a:xfrm>
          <a:custGeom>
            <a:avLst/>
            <a:gdLst/>
            <a:ahLst/>
            <a:cxnLst/>
            <a:rect l="l" t="t" r="r" b="b"/>
            <a:pathLst>
              <a:path w="221894" h="289373">
                <a:moveTo>
                  <a:pt x="59605" y="33885"/>
                </a:moveTo>
                <a:lnTo>
                  <a:pt x="41264" y="61348"/>
                </a:lnTo>
                <a:lnTo>
                  <a:pt x="26599" y="93399"/>
                </a:lnTo>
                <a:lnTo>
                  <a:pt x="16503" y="129120"/>
                </a:lnTo>
                <a:lnTo>
                  <a:pt x="9177" y="163923"/>
                </a:lnTo>
                <a:lnTo>
                  <a:pt x="3675" y="196891"/>
                </a:lnTo>
                <a:lnTo>
                  <a:pt x="1837" y="223449"/>
                </a:lnTo>
                <a:lnTo>
                  <a:pt x="0" y="241762"/>
                </a:lnTo>
                <a:lnTo>
                  <a:pt x="0" y="248172"/>
                </a:lnTo>
                <a:lnTo>
                  <a:pt x="9177" y="272895"/>
                </a:lnTo>
                <a:lnTo>
                  <a:pt x="20179" y="285716"/>
                </a:lnTo>
                <a:lnTo>
                  <a:pt x="31181" y="289373"/>
                </a:lnTo>
                <a:lnTo>
                  <a:pt x="44021" y="286633"/>
                </a:lnTo>
                <a:lnTo>
                  <a:pt x="55930" y="277470"/>
                </a:lnTo>
                <a:lnTo>
                  <a:pt x="66944" y="266485"/>
                </a:lnTo>
                <a:lnTo>
                  <a:pt x="77947" y="253665"/>
                </a:lnTo>
                <a:lnTo>
                  <a:pt x="87111" y="242680"/>
                </a:lnTo>
                <a:lnTo>
                  <a:pt x="95369" y="232599"/>
                </a:lnTo>
                <a:lnTo>
                  <a:pt x="103614" y="222532"/>
                </a:lnTo>
                <a:lnTo>
                  <a:pt x="111872" y="212452"/>
                </a:lnTo>
                <a:lnTo>
                  <a:pt x="120118" y="202384"/>
                </a:lnTo>
                <a:lnTo>
                  <a:pt x="129295" y="192304"/>
                </a:lnTo>
                <a:lnTo>
                  <a:pt x="138459" y="183154"/>
                </a:lnTo>
                <a:lnTo>
                  <a:pt x="150380" y="174908"/>
                </a:lnTo>
                <a:lnTo>
                  <a:pt x="163220" y="166663"/>
                </a:lnTo>
                <a:lnTo>
                  <a:pt x="177886" y="157513"/>
                </a:lnTo>
                <a:lnTo>
                  <a:pt x="191645" y="146515"/>
                </a:lnTo>
                <a:lnTo>
                  <a:pt x="203566" y="134612"/>
                </a:lnTo>
                <a:lnTo>
                  <a:pt x="213649" y="119957"/>
                </a:lnTo>
                <a:lnTo>
                  <a:pt x="220069" y="105314"/>
                </a:lnTo>
                <a:lnTo>
                  <a:pt x="221894" y="90659"/>
                </a:lnTo>
                <a:lnTo>
                  <a:pt x="217312" y="75086"/>
                </a:lnTo>
                <a:lnTo>
                  <a:pt x="207229" y="60431"/>
                </a:lnTo>
                <a:lnTo>
                  <a:pt x="199890" y="53116"/>
                </a:lnTo>
                <a:lnTo>
                  <a:pt x="192564" y="45788"/>
                </a:lnTo>
                <a:lnTo>
                  <a:pt x="185225" y="37543"/>
                </a:lnTo>
                <a:lnTo>
                  <a:pt x="176967" y="30215"/>
                </a:lnTo>
                <a:lnTo>
                  <a:pt x="169640" y="22887"/>
                </a:lnTo>
                <a:lnTo>
                  <a:pt x="161382" y="15560"/>
                </a:lnTo>
                <a:lnTo>
                  <a:pt x="153124" y="10067"/>
                </a:lnTo>
                <a:lnTo>
                  <a:pt x="143960" y="5492"/>
                </a:lnTo>
                <a:lnTo>
                  <a:pt x="134796" y="1822"/>
                </a:lnTo>
                <a:lnTo>
                  <a:pt x="125619" y="0"/>
                </a:lnTo>
                <a:lnTo>
                  <a:pt x="115535" y="0"/>
                </a:lnTo>
                <a:lnTo>
                  <a:pt x="105452" y="1822"/>
                </a:lnTo>
                <a:lnTo>
                  <a:pt x="94450" y="5492"/>
                </a:lnTo>
                <a:lnTo>
                  <a:pt x="83448" y="11902"/>
                </a:lnTo>
                <a:lnTo>
                  <a:pt x="71527" y="21970"/>
                </a:lnTo>
                <a:lnTo>
                  <a:pt x="59605" y="33885"/>
                </a:lnTo>
                <a:close/>
              </a:path>
            </a:pathLst>
          </a:custGeom>
          <a:solidFill>
            <a:srgbClr val="FBDDD7"/>
          </a:solidFill>
        </p:spPr>
        <p:txBody>
          <a:bodyPr wrap="square" lIns="0" tIns="0" rIns="0" bIns="0" rtlCol="0">
            <a:noAutofit/>
          </a:bodyPr>
          <a:lstStyle/>
          <a:p>
            <a:endParaRPr/>
          </a:p>
        </p:txBody>
      </p:sp>
      <p:sp>
        <p:nvSpPr>
          <p:cNvPr id="144" name="object 144"/>
          <p:cNvSpPr/>
          <p:nvPr/>
        </p:nvSpPr>
        <p:spPr>
          <a:xfrm>
            <a:off x="6760499" y="1093010"/>
            <a:ext cx="210905" cy="275648"/>
          </a:xfrm>
          <a:custGeom>
            <a:avLst/>
            <a:gdLst/>
            <a:ahLst/>
            <a:cxnLst/>
            <a:rect l="l" t="t" r="r" b="b"/>
            <a:pathLst>
              <a:path w="210905" h="275648">
                <a:moveTo>
                  <a:pt x="56861" y="32050"/>
                </a:moveTo>
                <a:lnTo>
                  <a:pt x="38520" y="57691"/>
                </a:lnTo>
                <a:lnTo>
                  <a:pt x="23842" y="88824"/>
                </a:lnTo>
                <a:lnTo>
                  <a:pt x="13759" y="122710"/>
                </a:lnTo>
                <a:lnTo>
                  <a:pt x="7339" y="156595"/>
                </a:lnTo>
                <a:lnTo>
                  <a:pt x="2756" y="187729"/>
                </a:lnTo>
                <a:lnTo>
                  <a:pt x="918" y="212452"/>
                </a:lnTo>
                <a:lnTo>
                  <a:pt x="0" y="229860"/>
                </a:lnTo>
                <a:lnTo>
                  <a:pt x="0" y="236270"/>
                </a:lnTo>
                <a:lnTo>
                  <a:pt x="9177" y="259158"/>
                </a:lnTo>
                <a:lnTo>
                  <a:pt x="19260" y="271978"/>
                </a:lnTo>
                <a:lnTo>
                  <a:pt x="30262" y="275648"/>
                </a:lnTo>
                <a:lnTo>
                  <a:pt x="42183" y="271978"/>
                </a:lnTo>
                <a:lnTo>
                  <a:pt x="53185" y="263733"/>
                </a:lnTo>
                <a:lnTo>
                  <a:pt x="64188" y="252747"/>
                </a:lnTo>
                <a:lnTo>
                  <a:pt x="74271" y="240845"/>
                </a:lnTo>
                <a:lnTo>
                  <a:pt x="83448" y="230764"/>
                </a:lnTo>
                <a:lnTo>
                  <a:pt x="91693" y="220697"/>
                </a:lnTo>
                <a:lnTo>
                  <a:pt x="99032" y="211534"/>
                </a:lnTo>
                <a:lnTo>
                  <a:pt x="106371" y="201466"/>
                </a:lnTo>
                <a:lnTo>
                  <a:pt x="113710" y="192304"/>
                </a:lnTo>
                <a:lnTo>
                  <a:pt x="122874" y="183154"/>
                </a:lnTo>
                <a:lnTo>
                  <a:pt x="132039" y="173991"/>
                </a:lnTo>
                <a:lnTo>
                  <a:pt x="142135" y="165745"/>
                </a:lnTo>
                <a:lnTo>
                  <a:pt x="154962" y="158418"/>
                </a:lnTo>
                <a:lnTo>
                  <a:pt x="168721" y="150185"/>
                </a:lnTo>
                <a:lnTo>
                  <a:pt x="182480" y="140105"/>
                </a:lnTo>
                <a:lnTo>
                  <a:pt x="193483" y="128202"/>
                </a:lnTo>
                <a:lnTo>
                  <a:pt x="203566" y="114464"/>
                </a:lnTo>
                <a:lnTo>
                  <a:pt x="209067" y="100727"/>
                </a:lnTo>
                <a:lnTo>
                  <a:pt x="210905" y="86084"/>
                </a:lnTo>
                <a:lnTo>
                  <a:pt x="207229" y="71429"/>
                </a:lnTo>
                <a:lnTo>
                  <a:pt x="197146" y="57691"/>
                </a:lnTo>
                <a:lnTo>
                  <a:pt x="183387" y="43035"/>
                </a:lnTo>
                <a:lnTo>
                  <a:pt x="169640" y="28380"/>
                </a:lnTo>
                <a:lnTo>
                  <a:pt x="154056" y="15560"/>
                </a:lnTo>
                <a:lnTo>
                  <a:pt x="138459" y="5492"/>
                </a:lnTo>
                <a:lnTo>
                  <a:pt x="120118" y="0"/>
                </a:lnTo>
                <a:lnTo>
                  <a:pt x="100870" y="1822"/>
                </a:lnTo>
                <a:lnTo>
                  <a:pt x="79785" y="11902"/>
                </a:lnTo>
                <a:lnTo>
                  <a:pt x="56861" y="32050"/>
                </a:lnTo>
                <a:close/>
              </a:path>
            </a:pathLst>
          </a:custGeom>
          <a:solidFill>
            <a:srgbClr val="F8D7D1"/>
          </a:solidFill>
        </p:spPr>
        <p:txBody>
          <a:bodyPr wrap="square" lIns="0" tIns="0" rIns="0" bIns="0" rtlCol="0">
            <a:noAutofit/>
          </a:bodyPr>
          <a:lstStyle/>
          <a:p>
            <a:endParaRPr/>
          </a:p>
        </p:txBody>
      </p:sp>
      <p:sp>
        <p:nvSpPr>
          <p:cNvPr id="145" name="object 145"/>
          <p:cNvSpPr/>
          <p:nvPr/>
        </p:nvSpPr>
        <p:spPr>
          <a:xfrm>
            <a:off x="6765093" y="1100337"/>
            <a:ext cx="199890" cy="260993"/>
          </a:xfrm>
          <a:custGeom>
            <a:avLst/>
            <a:gdLst/>
            <a:ahLst/>
            <a:cxnLst/>
            <a:rect l="l" t="t" r="r" b="b"/>
            <a:pathLst>
              <a:path w="199890" h="260993">
                <a:moveTo>
                  <a:pt x="54092" y="29298"/>
                </a:moveTo>
                <a:lnTo>
                  <a:pt x="35750" y="54021"/>
                </a:lnTo>
                <a:lnTo>
                  <a:pt x="22004" y="83331"/>
                </a:lnTo>
                <a:lnTo>
                  <a:pt x="11921" y="115382"/>
                </a:lnTo>
                <a:lnTo>
                  <a:pt x="5501" y="147433"/>
                </a:lnTo>
                <a:lnTo>
                  <a:pt x="1825" y="176743"/>
                </a:lnTo>
                <a:lnTo>
                  <a:pt x="906" y="201466"/>
                </a:lnTo>
                <a:lnTo>
                  <a:pt x="0" y="217027"/>
                </a:lnTo>
                <a:lnTo>
                  <a:pt x="0" y="223437"/>
                </a:lnTo>
                <a:lnTo>
                  <a:pt x="8245" y="245420"/>
                </a:lnTo>
                <a:lnTo>
                  <a:pt x="18328" y="257322"/>
                </a:lnTo>
                <a:lnTo>
                  <a:pt x="28424" y="260993"/>
                </a:lnTo>
                <a:lnTo>
                  <a:pt x="39426" y="257322"/>
                </a:lnTo>
                <a:lnTo>
                  <a:pt x="50428" y="249995"/>
                </a:lnTo>
                <a:lnTo>
                  <a:pt x="60512" y="239010"/>
                </a:lnTo>
                <a:lnTo>
                  <a:pt x="70595" y="228024"/>
                </a:lnTo>
                <a:lnTo>
                  <a:pt x="78853" y="217944"/>
                </a:lnTo>
                <a:lnTo>
                  <a:pt x="86192" y="208794"/>
                </a:lnTo>
                <a:lnTo>
                  <a:pt x="93518" y="199631"/>
                </a:lnTo>
                <a:lnTo>
                  <a:pt x="100857" y="190468"/>
                </a:lnTo>
                <a:lnTo>
                  <a:pt x="108196" y="181318"/>
                </a:lnTo>
                <a:lnTo>
                  <a:pt x="116442" y="173073"/>
                </a:lnTo>
                <a:lnTo>
                  <a:pt x="125619" y="163923"/>
                </a:lnTo>
                <a:lnTo>
                  <a:pt x="135702" y="156595"/>
                </a:lnTo>
                <a:lnTo>
                  <a:pt x="147623" y="149268"/>
                </a:lnTo>
                <a:lnTo>
                  <a:pt x="160463" y="141022"/>
                </a:lnTo>
                <a:lnTo>
                  <a:pt x="173291" y="131860"/>
                </a:lnTo>
                <a:lnTo>
                  <a:pt x="184293" y="119957"/>
                </a:lnTo>
                <a:lnTo>
                  <a:pt x="192551" y="107137"/>
                </a:lnTo>
                <a:lnTo>
                  <a:pt x="198052" y="94316"/>
                </a:lnTo>
                <a:lnTo>
                  <a:pt x="199890" y="80579"/>
                </a:lnTo>
                <a:lnTo>
                  <a:pt x="196214" y="66841"/>
                </a:lnTo>
                <a:lnTo>
                  <a:pt x="187050" y="54021"/>
                </a:lnTo>
                <a:lnTo>
                  <a:pt x="174210" y="40283"/>
                </a:lnTo>
                <a:lnTo>
                  <a:pt x="160463" y="26558"/>
                </a:lnTo>
                <a:lnTo>
                  <a:pt x="146704" y="14642"/>
                </a:lnTo>
                <a:lnTo>
                  <a:pt x="132039" y="4575"/>
                </a:lnTo>
                <a:lnTo>
                  <a:pt x="114616" y="0"/>
                </a:lnTo>
                <a:lnTo>
                  <a:pt x="97194" y="1822"/>
                </a:lnTo>
                <a:lnTo>
                  <a:pt x="77015" y="10985"/>
                </a:lnTo>
                <a:lnTo>
                  <a:pt x="54092" y="29298"/>
                </a:lnTo>
                <a:close/>
              </a:path>
            </a:pathLst>
          </a:custGeom>
          <a:solidFill>
            <a:srgbClr val="F8D1C5"/>
          </a:solidFill>
        </p:spPr>
        <p:txBody>
          <a:bodyPr wrap="square" lIns="0" tIns="0" rIns="0" bIns="0" rtlCol="0">
            <a:noAutofit/>
          </a:bodyPr>
          <a:lstStyle/>
          <a:p>
            <a:endParaRPr/>
          </a:p>
        </p:txBody>
      </p:sp>
      <p:sp>
        <p:nvSpPr>
          <p:cNvPr id="146" name="object 146"/>
          <p:cNvSpPr/>
          <p:nvPr/>
        </p:nvSpPr>
        <p:spPr>
          <a:xfrm>
            <a:off x="6769676" y="1107652"/>
            <a:ext cx="188888" cy="245432"/>
          </a:xfrm>
          <a:custGeom>
            <a:avLst/>
            <a:gdLst/>
            <a:ahLst/>
            <a:cxnLst/>
            <a:rect l="l" t="t" r="r" b="b"/>
            <a:pathLst>
              <a:path w="188888" h="245432">
                <a:moveTo>
                  <a:pt x="51347" y="26558"/>
                </a:moveTo>
                <a:lnTo>
                  <a:pt x="33006" y="50376"/>
                </a:lnTo>
                <a:lnTo>
                  <a:pt x="19247" y="77851"/>
                </a:lnTo>
                <a:lnTo>
                  <a:pt x="10083" y="108985"/>
                </a:lnTo>
                <a:lnTo>
                  <a:pt x="4582" y="139200"/>
                </a:lnTo>
                <a:lnTo>
                  <a:pt x="918" y="166676"/>
                </a:lnTo>
                <a:lnTo>
                  <a:pt x="0" y="189564"/>
                </a:lnTo>
                <a:lnTo>
                  <a:pt x="0" y="210629"/>
                </a:lnTo>
                <a:lnTo>
                  <a:pt x="8245" y="231695"/>
                </a:lnTo>
                <a:lnTo>
                  <a:pt x="17422" y="242680"/>
                </a:lnTo>
                <a:lnTo>
                  <a:pt x="27505" y="245432"/>
                </a:lnTo>
                <a:lnTo>
                  <a:pt x="37588" y="242680"/>
                </a:lnTo>
                <a:lnTo>
                  <a:pt x="47684" y="235352"/>
                </a:lnTo>
                <a:lnTo>
                  <a:pt x="57767" y="225285"/>
                </a:lnTo>
                <a:lnTo>
                  <a:pt x="66932" y="215217"/>
                </a:lnTo>
                <a:lnTo>
                  <a:pt x="75190" y="205137"/>
                </a:lnTo>
                <a:lnTo>
                  <a:pt x="82516" y="196891"/>
                </a:lnTo>
                <a:lnTo>
                  <a:pt x="88936" y="187741"/>
                </a:lnTo>
                <a:lnTo>
                  <a:pt x="95356" y="179496"/>
                </a:lnTo>
                <a:lnTo>
                  <a:pt x="102695" y="170333"/>
                </a:lnTo>
                <a:lnTo>
                  <a:pt x="110034" y="162101"/>
                </a:lnTo>
                <a:lnTo>
                  <a:pt x="118280" y="154773"/>
                </a:lnTo>
                <a:lnTo>
                  <a:pt x="128363" y="146528"/>
                </a:lnTo>
                <a:lnTo>
                  <a:pt x="139365" y="140118"/>
                </a:lnTo>
                <a:lnTo>
                  <a:pt x="151286" y="132790"/>
                </a:lnTo>
                <a:lnTo>
                  <a:pt x="163207" y="123640"/>
                </a:lnTo>
                <a:lnTo>
                  <a:pt x="174210" y="112642"/>
                </a:lnTo>
                <a:lnTo>
                  <a:pt x="182468" y="100739"/>
                </a:lnTo>
                <a:lnTo>
                  <a:pt x="187969" y="87919"/>
                </a:lnTo>
                <a:lnTo>
                  <a:pt x="188888" y="75099"/>
                </a:lnTo>
                <a:lnTo>
                  <a:pt x="186131" y="62278"/>
                </a:lnTo>
                <a:lnTo>
                  <a:pt x="176967" y="49458"/>
                </a:lnTo>
                <a:lnTo>
                  <a:pt x="165045" y="36638"/>
                </a:lnTo>
                <a:lnTo>
                  <a:pt x="152205" y="23818"/>
                </a:lnTo>
                <a:lnTo>
                  <a:pt x="139365" y="12833"/>
                </a:lnTo>
                <a:lnTo>
                  <a:pt x="125619" y="3670"/>
                </a:lnTo>
                <a:lnTo>
                  <a:pt x="110034" y="0"/>
                </a:lnTo>
                <a:lnTo>
                  <a:pt x="92612" y="917"/>
                </a:lnTo>
                <a:lnTo>
                  <a:pt x="73352" y="9162"/>
                </a:lnTo>
                <a:lnTo>
                  <a:pt x="51347" y="26558"/>
                </a:lnTo>
                <a:close/>
              </a:path>
            </a:pathLst>
          </a:custGeom>
          <a:solidFill>
            <a:srgbClr val="F8CCBE"/>
          </a:solidFill>
        </p:spPr>
        <p:txBody>
          <a:bodyPr wrap="square" lIns="0" tIns="0" rIns="0" bIns="0" rtlCol="0">
            <a:noAutofit/>
          </a:bodyPr>
          <a:lstStyle/>
          <a:p>
            <a:endParaRPr/>
          </a:p>
        </p:txBody>
      </p:sp>
      <p:sp>
        <p:nvSpPr>
          <p:cNvPr id="147" name="object 147"/>
          <p:cNvSpPr/>
          <p:nvPr/>
        </p:nvSpPr>
        <p:spPr>
          <a:xfrm>
            <a:off x="6773339" y="1114062"/>
            <a:ext cx="179723" cy="231695"/>
          </a:xfrm>
          <a:custGeom>
            <a:avLst/>
            <a:gdLst/>
            <a:ahLst/>
            <a:cxnLst/>
            <a:rect l="l" t="t" r="r" b="b"/>
            <a:pathLst>
              <a:path w="179723" h="231695">
                <a:moveTo>
                  <a:pt x="49522" y="24735"/>
                </a:moveTo>
                <a:lnTo>
                  <a:pt x="31181" y="46706"/>
                </a:lnTo>
                <a:lnTo>
                  <a:pt x="17422" y="73264"/>
                </a:lnTo>
                <a:lnTo>
                  <a:pt x="9177" y="101657"/>
                </a:lnTo>
                <a:lnTo>
                  <a:pt x="3675" y="130050"/>
                </a:lnTo>
                <a:lnTo>
                  <a:pt x="918" y="156608"/>
                </a:lnTo>
                <a:lnTo>
                  <a:pt x="0" y="177661"/>
                </a:lnTo>
                <a:lnTo>
                  <a:pt x="918" y="192316"/>
                </a:lnTo>
                <a:lnTo>
                  <a:pt x="918" y="197809"/>
                </a:lnTo>
                <a:lnTo>
                  <a:pt x="9177" y="217957"/>
                </a:lnTo>
                <a:lnTo>
                  <a:pt x="17422" y="228037"/>
                </a:lnTo>
                <a:lnTo>
                  <a:pt x="26599" y="231695"/>
                </a:lnTo>
                <a:lnTo>
                  <a:pt x="36682" y="228942"/>
                </a:lnTo>
                <a:lnTo>
                  <a:pt x="45846" y="221627"/>
                </a:lnTo>
                <a:lnTo>
                  <a:pt x="55023" y="212464"/>
                </a:lnTo>
                <a:lnTo>
                  <a:pt x="64188" y="202397"/>
                </a:lnTo>
                <a:lnTo>
                  <a:pt x="71527" y="193234"/>
                </a:lnTo>
                <a:lnTo>
                  <a:pt x="78853" y="184989"/>
                </a:lnTo>
                <a:lnTo>
                  <a:pt x="85273" y="176743"/>
                </a:lnTo>
                <a:lnTo>
                  <a:pt x="90774" y="168511"/>
                </a:lnTo>
                <a:lnTo>
                  <a:pt x="98113" y="161183"/>
                </a:lnTo>
                <a:lnTo>
                  <a:pt x="104533" y="152938"/>
                </a:lnTo>
                <a:lnTo>
                  <a:pt x="112791" y="145610"/>
                </a:lnTo>
                <a:lnTo>
                  <a:pt x="121956" y="138283"/>
                </a:lnTo>
                <a:lnTo>
                  <a:pt x="132958" y="131872"/>
                </a:lnTo>
                <a:lnTo>
                  <a:pt x="143960" y="124545"/>
                </a:lnTo>
                <a:lnTo>
                  <a:pt x="155881" y="116312"/>
                </a:lnTo>
                <a:lnTo>
                  <a:pt x="165045" y="106232"/>
                </a:lnTo>
                <a:lnTo>
                  <a:pt x="173303" y="94329"/>
                </a:lnTo>
                <a:lnTo>
                  <a:pt x="177886" y="82426"/>
                </a:lnTo>
                <a:lnTo>
                  <a:pt x="179723" y="70524"/>
                </a:lnTo>
                <a:lnTo>
                  <a:pt x="176048" y="58621"/>
                </a:lnTo>
                <a:lnTo>
                  <a:pt x="167802" y="46706"/>
                </a:lnTo>
                <a:lnTo>
                  <a:pt x="156800" y="34803"/>
                </a:lnTo>
                <a:lnTo>
                  <a:pt x="144879" y="22900"/>
                </a:lnTo>
                <a:lnTo>
                  <a:pt x="132958" y="11915"/>
                </a:lnTo>
                <a:lnTo>
                  <a:pt x="120118" y="3670"/>
                </a:lnTo>
                <a:lnTo>
                  <a:pt x="105452" y="0"/>
                </a:lnTo>
                <a:lnTo>
                  <a:pt x="88949" y="917"/>
                </a:lnTo>
                <a:lnTo>
                  <a:pt x="70608" y="9162"/>
                </a:lnTo>
                <a:lnTo>
                  <a:pt x="49522" y="24735"/>
                </a:lnTo>
                <a:close/>
              </a:path>
            </a:pathLst>
          </a:custGeom>
          <a:solidFill>
            <a:srgbClr val="F8C5B7"/>
          </a:solidFill>
        </p:spPr>
        <p:txBody>
          <a:bodyPr wrap="square" lIns="0" tIns="0" rIns="0" bIns="0" rtlCol="0">
            <a:noAutofit/>
          </a:bodyPr>
          <a:lstStyle/>
          <a:p>
            <a:endParaRPr/>
          </a:p>
        </p:txBody>
      </p:sp>
      <p:sp>
        <p:nvSpPr>
          <p:cNvPr id="148" name="object 148"/>
          <p:cNvSpPr/>
          <p:nvPr/>
        </p:nvSpPr>
        <p:spPr>
          <a:xfrm>
            <a:off x="6778840" y="1121390"/>
            <a:ext cx="167802" cy="216122"/>
          </a:xfrm>
          <a:custGeom>
            <a:avLst/>
            <a:gdLst/>
            <a:ahLst/>
            <a:cxnLst/>
            <a:rect l="l" t="t" r="r" b="b"/>
            <a:pathLst>
              <a:path w="167802" h="216122">
                <a:moveTo>
                  <a:pt x="14678" y="67771"/>
                </a:moveTo>
                <a:lnTo>
                  <a:pt x="6420" y="95247"/>
                </a:lnTo>
                <a:lnTo>
                  <a:pt x="1837" y="121805"/>
                </a:lnTo>
                <a:lnTo>
                  <a:pt x="0" y="146528"/>
                </a:lnTo>
                <a:lnTo>
                  <a:pt x="0" y="166676"/>
                </a:lnTo>
                <a:lnTo>
                  <a:pt x="918" y="180414"/>
                </a:lnTo>
                <a:lnTo>
                  <a:pt x="918" y="184989"/>
                </a:lnTo>
                <a:lnTo>
                  <a:pt x="8258" y="203301"/>
                </a:lnTo>
                <a:lnTo>
                  <a:pt x="15597" y="213382"/>
                </a:lnTo>
                <a:lnTo>
                  <a:pt x="24761" y="216122"/>
                </a:lnTo>
                <a:lnTo>
                  <a:pt x="33925" y="213382"/>
                </a:lnTo>
                <a:lnTo>
                  <a:pt x="42183" y="206972"/>
                </a:lnTo>
                <a:lnTo>
                  <a:pt x="51347" y="198726"/>
                </a:lnTo>
                <a:lnTo>
                  <a:pt x="59605" y="188659"/>
                </a:lnTo>
                <a:lnTo>
                  <a:pt x="66944" y="180414"/>
                </a:lnTo>
                <a:lnTo>
                  <a:pt x="73352" y="173086"/>
                </a:lnTo>
                <a:lnTo>
                  <a:pt x="78853" y="164841"/>
                </a:lnTo>
                <a:lnTo>
                  <a:pt x="85273" y="157513"/>
                </a:lnTo>
                <a:lnTo>
                  <a:pt x="91693" y="150185"/>
                </a:lnTo>
                <a:lnTo>
                  <a:pt x="98113" y="142870"/>
                </a:lnTo>
                <a:lnTo>
                  <a:pt x="105452" y="135543"/>
                </a:lnTo>
                <a:lnTo>
                  <a:pt x="113697" y="129133"/>
                </a:lnTo>
                <a:lnTo>
                  <a:pt x="123793" y="122722"/>
                </a:lnTo>
                <a:lnTo>
                  <a:pt x="134796" y="116312"/>
                </a:lnTo>
                <a:lnTo>
                  <a:pt x="144879" y="108067"/>
                </a:lnTo>
                <a:lnTo>
                  <a:pt x="154043" y="98904"/>
                </a:lnTo>
                <a:lnTo>
                  <a:pt x="161382" y="87919"/>
                </a:lnTo>
                <a:lnTo>
                  <a:pt x="165964" y="76934"/>
                </a:lnTo>
                <a:lnTo>
                  <a:pt x="167802" y="65018"/>
                </a:lnTo>
                <a:lnTo>
                  <a:pt x="165045" y="54033"/>
                </a:lnTo>
                <a:lnTo>
                  <a:pt x="156800" y="43048"/>
                </a:lnTo>
                <a:lnTo>
                  <a:pt x="145798" y="32050"/>
                </a:lnTo>
                <a:lnTo>
                  <a:pt x="135715" y="20147"/>
                </a:lnTo>
                <a:lnTo>
                  <a:pt x="124700" y="10997"/>
                </a:lnTo>
                <a:lnTo>
                  <a:pt x="112791" y="3670"/>
                </a:lnTo>
                <a:lnTo>
                  <a:pt x="99032" y="0"/>
                </a:lnTo>
                <a:lnTo>
                  <a:pt x="83448" y="917"/>
                </a:lnTo>
                <a:lnTo>
                  <a:pt x="66026" y="7327"/>
                </a:lnTo>
                <a:lnTo>
                  <a:pt x="45846" y="21983"/>
                </a:lnTo>
                <a:lnTo>
                  <a:pt x="27505" y="43048"/>
                </a:lnTo>
                <a:lnTo>
                  <a:pt x="14678" y="67771"/>
                </a:lnTo>
                <a:close/>
              </a:path>
            </a:pathLst>
          </a:custGeom>
          <a:solidFill>
            <a:srgbClr val="F7BEAE"/>
          </a:solidFill>
        </p:spPr>
        <p:txBody>
          <a:bodyPr wrap="square" lIns="0" tIns="0" rIns="0" bIns="0" rtlCol="0">
            <a:noAutofit/>
          </a:bodyPr>
          <a:lstStyle/>
          <a:p>
            <a:endParaRPr/>
          </a:p>
        </p:txBody>
      </p:sp>
      <p:sp>
        <p:nvSpPr>
          <p:cNvPr id="149" name="object 149"/>
          <p:cNvSpPr/>
          <p:nvPr/>
        </p:nvSpPr>
        <p:spPr>
          <a:xfrm>
            <a:off x="7341867" y="984025"/>
            <a:ext cx="129295" cy="216122"/>
          </a:xfrm>
          <a:custGeom>
            <a:avLst/>
            <a:gdLst/>
            <a:ahLst/>
            <a:cxnLst/>
            <a:rect l="l" t="t" r="r" b="b"/>
            <a:pathLst>
              <a:path w="129295" h="216122">
                <a:moveTo>
                  <a:pt x="29356" y="213382"/>
                </a:moveTo>
                <a:lnTo>
                  <a:pt x="32930" y="211547"/>
                </a:lnTo>
                <a:lnTo>
                  <a:pt x="42119" y="205137"/>
                </a:lnTo>
                <a:lnTo>
                  <a:pt x="55904" y="195974"/>
                </a:lnTo>
                <a:lnTo>
                  <a:pt x="71476" y="182236"/>
                </a:lnTo>
                <a:lnTo>
                  <a:pt x="87941" y="164841"/>
                </a:lnTo>
                <a:lnTo>
                  <a:pt x="103640" y="144693"/>
                </a:lnTo>
                <a:lnTo>
                  <a:pt x="117297" y="120887"/>
                </a:lnTo>
                <a:lnTo>
                  <a:pt x="125593" y="93412"/>
                </a:lnTo>
                <a:lnTo>
                  <a:pt x="129295" y="67771"/>
                </a:lnTo>
                <a:lnTo>
                  <a:pt x="129295" y="48541"/>
                </a:lnTo>
                <a:lnTo>
                  <a:pt x="125593" y="33885"/>
                </a:lnTo>
                <a:lnTo>
                  <a:pt x="119211" y="22900"/>
                </a:lnTo>
                <a:lnTo>
                  <a:pt x="110022" y="15572"/>
                </a:lnTo>
                <a:lnTo>
                  <a:pt x="99938" y="10080"/>
                </a:lnTo>
                <a:lnTo>
                  <a:pt x="89855" y="6410"/>
                </a:lnTo>
                <a:lnTo>
                  <a:pt x="78878" y="1835"/>
                </a:lnTo>
                <a:lnTo>
                  <a:pt x="68795" y="0"/>
                </a:lnTo>
                <a:lnTo>
                  <a:pt x="60499" y="2752"/>
                </a:lnTo>
                <a:lnTo>
                  <a:pt x="53096" y="9162"/>
                </a:lnTo>
                <a:lnTo>
                  <a:pt x="47608" y="19230"/>
                </a:lnTo>
                <a:lnTo>
                  <a:pt x="42119" y="31145"/>
                </a:lnTo>
                <a:lnTo>
                  <a:pt x="38546" y="43966"/>
                </a:lnTo>
                <a:lnTo>
                  <a:pt x="35738" y="57703"/>
                </a:lnTo>
                <a:lnTo>
                  <a:pt x="34844" y="70524"/>
                </a:lnTo>
                <a:lnTo>
                  <a:pt x="32036" y="93412"/>
                </a:lnTo>
                <a:lnTo>
                  <a:pt x="26548" y="113560"/>
                </a:lnTo>
                <a:lnTo>
                  <a:pt x="19273" y="132790"/>
                </a:lnTo>
                <a:lnTo>
                  <a:pt x="12763" y="151103"/>
                </a:lnTo>
                <a:lnTo>
                  <a:pt x="9189" y="162101"/>
                </a:lnTo>
                <a:lnTo>
                  <a:pt x="5488" y="174003"/>
                </a:lnTo>
                <a:lnTo>
                  <a:pt x="1786" y="185906"/>
                </a:lnTo>
                <a:lnTo>
                  <a:pt x="0" y="196891"/>
                </a:lnTo>
                <a:lnTo>
                  <a:pt x="893" y="206054"/>
                </a:lnTo>
                <a:lnTo>
                  <a:pt x="5488" y="213382"/>
                </a:lnTo>
                <a:lnTo>
                  <a:pt x="14678" y="216122"/>
                </a:lnTo>
                <a:lnTo>
                  <a:pt x="29356" y="213382"/>
                </a:lnTo>
                <a:close/>
              </a:path>
            </a:pathLst>
          </a:custGeom>
          <a:solidFill>
            <a:srgbClr val="FFFFFF"/>
          </a:solidFill>
        </p:spPr>
        <p:txBody>
          <a:bodyPr wrap="square" lIns="0" tIns="0" rIns="0" bIns="0" rtlCol="0">
            <a:noAutofit/>
          </a:bodyPr>
          <a:lstStyle/>
          <a:p>
            <a:endParaRPr/>
          </a:p>
        </p:txBody>
      </p:sp>
      <p:sp>
        <p:nvSpPr>
          <p:cNvPr id="150" name="object 150"/>
          <p:cNvSpPr/>
          <p:nvPr/>
        </p:nvSpPr>
        <p:spPr>
          <a:xfrm>
            <a:off x="7344547" y="987695"/>
            <a:ext cx="123806" cy="207876"/>
          </a:xfrm>
          <a:custGeom>
            <a:avLst/>
            <a:gdLst/>
            <a:ahLst/>
            <a:cxnLst/>
            <a:rect l="l" t="t" r="r" b="b"/>
            <a:pathLst>
              <a:path w="123806" h="207876">
                <a:moveTo>
                  <a:pt x="27569" y="205124"/>
                </a:moveTo>
                <a:lnTo>
                  <a:pt x="40332" y="197809"/>
                </a:lnTo>
                <a:lnTo>
                  <a:pt x="53224" y="187729"/>
                </a:lnTo>
                <a:lnTo>
                  <a:pt x="68795" y="174908"/>
                </a:lnTo>
                <a:lnTo>
                  <a:pt x="84367" y="158431"/>
                </a:lnTo>
                <a:lnTo>
                  <a:pt x="99045" y="139200"/>
                </a:lnTo>
                <a:lnTo>
                  <a:pt x="111936" y="116299"/>
                </a:lnTo>
                <a:lnTo>
                  <a:pt x="120105" y="89741"/>
                </a:lnTo>
                <a:lnTo>
                  <a:pt x="123806" y="65018"/>
                </a:lnTo>
                <a:lnTo>
                  <a:pt x="123806" y="46706"/>
                </a:lnTo>
                <a:lnTo>
                  <a:pt x="120105" y="32968"/>
                </a:lnTo>
                <a:lnTo>
                  <a:pt x="113723" y="22887"/>
                </a:lnTo>
                <a:lnTo>
                  <a:pt x="105427" y="15560"/>
                </a:lnTo>
                <a:lnTo>
                  <a:pt x="96365" y="10067"/>
                </a:lnTo>
                <a:lnTo>
                  <a:pt x="86281" y="6410"/>
                </a:lnTo>
                <a:lnTo>
                  <a:pt x="76198" y="1835"/>
                </a:lnTo>
                <a:lnTo>
                  <a:pt x="67008" y="0"/>
                </a:lnTo>
                <a:lnTo>
                  <a:pt x="58712" y="2739"/>
                </a:lnTo>
                <a:lnTo>
                  <a:pt x="51437" y="9150"/>
                </a:lnTo>
                <a:lnTo>
                  <a:pt x="44927" y="18312"/>
                </a:lnTo>
                <a:lnTo>
                  <a:pt x="40332" y="30215"/>
                </a:lnTo>
                <a:lnTo>
                  <a:pt x="36759" y="43035"/>
                </a:lnTo>
                <a:lnTo>
                  <a:pt x="33951" y="55856"/>
                </a:lnTo>
                <a:lnTo>
                  <a:pt x="33057" y="68676"/>
                </a:lnTo>
                <a:lnTo>
                  <a:pt x="30249" y="90659"/>
                </a:lnTo>
                <a:lnTo>
                  <a:pt x="24761" y="109889"/>
                </a:lnTo>
                <a:lnTo>
                  <a:pt x="18379" y="127285"/>
                </a:lnTo>
                <a:lnTo>
                  <a:pt x="11997" y="145610"/>
                </a:lnTo>
                <a:lnTo>
                  <a:pt x="8296" y="155678"/>
                </a:lnTo>
                <a:lnTo>
                  <a:pt x="4594" y="167581"/>
                </a:lnTo>
                <a:lnTo>
                  <a:pt x="1914" y="178566"/>
                </a:lnTo>
                <a:lnTo>
                  <a:pt x="0" y="189564"/>
                </a:lnTo>
                <a:lnTo>
                  <a:pt x="1021" y="198714"/>
                </a:lnTo>
                <a:lnTo>
                  <a:pt x="5488" y="205124"/>
                </a:lnTo>
                <a:lnTo>
                  <a:pt x="13784" y="207876"/>
                </a:lnTo>
                <a:lnTo>
                  <a:pt x="27569" y="205124"/>
                </a:lnTo>
                <a:close/>
              </a:path>
            </a:pathLst>
          </a:custGeom>
          <a:solidFill>
            <a:srgbClr val="FFF8F7"/>
          </a:solidFill>
        </p:spPr>
        <p:txBody>
          <a:bodyPr wrap="square" lIns="0" tIns="0" rIns="0" bIns="0" rtlCol="0">
            <a:noAutofit/>
          </a:bodyPr>
          <a:lstStyle/>
          <a:p>
            <a:endParaRPr/>
          </a:p>
        </p:txBody>
      </p:sp>
      <p:sp>
        <p:nvSpPr>
          <p:cNvPr id="151" name="object 151"/>
          <p:cNvSpPr/>
          <p:nvPr/>
        </p:nvSpPr>
        <p:spPr>
          <a:xfrm>
            <a:off x="7346462" y="992270"/>
            <a:ext cx="119211" cy="199644"/>
          </a:xfrm>
          <a:custGeom>
            <a:avLst/>
            <a:gdLst/>
            <a:ahLst/>
            <a:cxnLst/>
            <a:rect l="l" t="t" r="r" b="b"/>
            <a:pathLst>
              <a:path w="119211" h="199644">
                <a:moveTo>
                  <a:pt x="26548" y="196891"/>
                </a:moveTo>
                <a:lnTo>
                  <a:pt x="38418" y="189564"/>
                </a:lnTo>
                <a:lnTo>
                  <a:pt x="50416" y="180414"/>
                </a:lnTo>
                <a:lnTo>
                  <a:pt x="65987" y="167581"/>
                </a:lnTo>
                <a:lnTo>
                  <a:pt x="80665" y="152020"/>
                </a:lnTo>
                <a:lnTo>
                  <a:pt x="95343" y="132790"/>
                </a:lnTo>
                <a:lnTo>
                  <a:pt x="107214" y="110807"/>
                </a:lnTo>
                <a:lnTo>
                  <a:pt x="115510" y="86084"/>
                </a:lnTo>
                <a:lnTo>
                  <a:pt x="119211" y="62278"/>
                </a:lnTo>
                <a:lnTo>
                  <a:pt x="119211" y="44870"/>
                </a:lnTo>
                <a:lnTo>
                  <a:pt x="115510" y="31133"/>
                </a:lnTo>
                <a:lnTo>
                  <a:pt x="110022" y="21983"/>
                </a:lnTo>
                <a:lnTo>
                  <a:pt x="101725" y="14655"/>
                </a:lnTo>
                <a:lnTo>
                  <a:pt x="92535" y="10080"/>
                </a:lnTo>
                <a:lnTo>
                  <a:pt x="83346" y="5492"/>
                </a:lnTo>
                <a:lnTo>
                  <a:pt x="73262" y="1835"/>
                </a:lnTo>
                <a:lnTo>
                  <a:pt x="64200" y="0"/>
                </a:lnTo>
                <a:lnTo>
                  <a:pt x="55904" y="2752"/>
                </a:lnTo>
                <a:lnTo>
                  <a:pt x="49522" y="9162"/>
                </a:lnTo>
                <a:lnTo>
                  <a:pt x="44034" y="18312"/>
                </a:lnTo>
                <a:lnTo>
                  <a:pt x="39439" y="29310"/>
                </a:lnTo>
                <a:lnTo>
                  <a:pt x="35738" y="41213"/>
                </a:lnTo>
                <a:lnTo>
                  <a:pt x="32930" y="54033"/>
                </a:lnTo>
                <a:lnTo>
                  <a:pt x="32036" y="65936"/>
                </a:lnTo>
                <a:lnTo>
                  <a:pt x="29356" y="87001"/>
                </a:lnTo>
                <a:lnTo>
                  <a:pt x="23740" y="105314"/>
                </a:lnTo>
                <a:lnTo>
                  <a:pt x="18251" y="121792"/>
                </a:lnTo>
                <a:lnTo>
                  <a:pt x="11870" y="139200"/>
                </a:lnTo>
                <a:lnTo>
                  <a:pt x="8168" y="149268"/>
                </a:lnTo>
                <a:lnTo>
                  <a:pt x="4594" y="160266"/>
                </a:lnTo>
                <a:lnTo>
                  <a:pt x="1786" y="171251"/>
                </a:lnTo>
                <a:lnTo>
                  <a:pt x="0" y="182236"/>
                </a:lnTo>
                <a:lnTo>
                  <a:pt x="893" y="191399"/>
                </a:lnTo>
                <a:lnTo>
                  <a:pt x="4594" y="196891"/>
                </a:lnTo>
                <a:lnTo>
                  <a:pt x="12763" y="199644"/>
                </a:lnTo>
                <a:lnTo>
                  <a:pt x="26548" y="196891"/>
                </a:lnTo>
                <a:close/>
              </a:path>
            </a:pathLst>
          </a:custGeom>
          <a:solidFill>
            <a:srgbClr val="FFF1EE"/>
          </a:solidFill>
        </p:spPr>
        <p:txBody>
          <a:bodyPr wrap="square" lIns="0" tIns="0" rIns="0" bIns="0" rtlCol="0">
            <a:noAutofit/>
          </a:bodyPr>
          <a:lstStyle/>
          <a:p>
            <a:endParaRPr/>
          </a:p>
        </p:txBody>
      </p:sp>
      <p:sp>
        <p:nvSpPr>
          <p:cNvPr id="152" name="object 152"/>
          <p:cNvSpPr/>
          <p:nvPr/>
        </p:nvSpPr>
        <p:spPr>
          <a:xfrm>
            <a:off x="7349142" y="995940"/>
            <a:ext cx="113723" cy="191386"/>
          </a:xfrm>
          <a:custGeom>
            <a:avLst/>
            <a:gdLst/>
            <a:ahLst/>
            <a:cxnLst/>
            <a:rect l="l" t="t" r="r" b="b"/>
            <a:pathLst>
              <a:path w="113723" h="191386">
                <a:moveTo>
                  <a:pt x="25654" y="189564"/>
                </a:moveTo>
                <a:lnTo>
                  <a:pt x="36759" y="182236"/>
                </a:lnTo>
                <a:lnTo>
                  <a:pt x="48629" y="173991"/>
                </a:lnTo>
                <a:lnTo>
                  <a:pt x="63307" y="162088"/>
                </a:lnTo>
                <a:lnTo>
                  <a:pt x="77985" y="146515"/>
                </a:lnTo>
                <a:lnTo>
                  <a:pt x="91770" y="128202"/>
                </a:lnTo>
                <a:lnTo>
                  <a:pt x="103640" y="107137"/>
                </a:lnTo>
                <a:lnTo>
                  <a:pt x="111043" y="83331"/>
                </a:lnTo>
                <a:lnTo>
                  <a:pt x="113723" y="60431"/>
                </a:lnTo>
                <a:lnTo>
                  <a:pt x="113723" y="43953"/>
                </a:lnTo>
                <a:lnTo>
                  <a:pt x="110022" y="30215"/>
                </a:lnTo>
                <a:lnTo>
                  <a:pt x="104533" y="21052"/>
                </a:lnTo>
                <a:lnTo>
                  <a:pt x="97258" y="14642"/>
                </a:lnTo>
                <a:lnTo>
                  <a:pt x="88962" y="10067"/>
                </a:lnTo>
                <a:lnTo>
                  <a:pt x="78878" y="5492"/>
                </a:lnTo>
                <a:lnTo>
                  <a:pt x="69689" y="1822"/>
                </a:lnTo>
                <a:lnTo>
                  <a:pt x="61520" y="0"/>
                </a:lnTo>
                <a:lnTo>
                  <a:pt x="54117" y="2739"/>
                </a:lnTo>
                <a:lnTo>
                  <a:pt x="46842" y="9150"/>
                </a:lnTo>
                <a:lnTo>
                  <a:pt x="42247" y="17395"/>
                </a:lnTo>
                <a:lnTo>
                  <a:pt x="37652" y="28380"/>
                </a:lnTo>
                <a:lnTo>
                  <a:pt x="33951" y="39378"/>
                </a:lnTo>
                <a:lnTo>
                  <a:pt x="31270" y="51281"/>
                </a:lnTo>
                <a:lnTo>
                  <a:pt x="30249" y="63183"/>
                </a:lnTo>
                <a:lnTo>
                  <a:pt x="27569" y="83331"/>
                </a:lnTo>
                <a:lnTo>
                  <a:pt x="22974" y="100727"/>
                </a:lnTo>
                <a:lnTo>
                  <a:pt x="17486" y="117217"/>
                </a:lnTo>
                <a:lnTo>
                  <a:pt x="10976" y="133695"/>
                </a:lnTo>
                <a:lnTo>
                  <a:pt x="8296" y="142858"/>
                </a:lnTo>
                <a:lnTo>
                  <a:pt x="4594" y="153843"/>
                </a:lnTo>
                <a:lnTo>
                  <a:pt x="893" y="164828"/>
                </a:lnTo>
                <a:lnTo>
                  <a:pt x="0" y="174908"/>
                </a:lnTo>
                <a:lnTo>
                  <a:pt x="893" y="183154"/>
                </a:lnTo>
                <a:lnTo>
                  <a:pt x="4594" y="188646"/>
                </a:lnTo>
                <a:lnTo>
                  <a:pt x="12891" y="191386"/>
                </a:lnTo>
                <a:lnTo>
                  <a:pt x="25654" y="189564"/>
                </a:lnTo>
                <a:close/>
              </a:path>
            </a:pathLst>
          </a:custGeom>
          <a:solidFill>
            <a:srgbClr val="FBECE8"/>
          </a:solidFill>
        </p:spPr>
        <p:txBody>
          <a:bodyPr wrap="square" lIns="0" tIns="0" rIns="0" bIns="0" rtlCol="0">
            <a:noAutofit/>
          </a:bodyPr>
          <a:lstStyle/>
          <a:p>
            <a:endParaRPr/>
          </a:p>
        </p:txBody>
      </p:sp>
      <p:sp>
        <p:nvSpPr>
          <p:cNvPr id="153" name="object 153"/>
          <p:cNvSpPr/>
          <p:nvPr/>
        </p:nvSpPr>
        <p:spPr>
          <a:xfrm>
            <a:off x="7351950" y="1000515"/>
            <a:ext cx="109128" cy="182236"/>
          </a:xfrm>
          <a:custGeom>
            <a:avLst/>
            <a:gdLst/>
            <a:ahLst/>
            <a:cxnLst/>
            <a:rect l="l" t="t" r="r" b="b"/>
            <a:pathLst>
              <a:path w="109128" h="182236">
                <a:moveTo>
                  <a:pt x="0" y="166663"/>
                </a:moveTo>
                <a:lnTo>
                  <a:pt x="893" y="174908"/>
                </a:lnTo>
                <a:lnTo>
                  <a:pt x="4594" y="180401"/>
                </a:lnTo>
                <a:lnTo>
                  <a:pt x="11870" y="182236"/>
                </a:lnTo>
                <a:lnTo>
                  <a:pt x="24761" y="180401"/>
                </a:lnTo>
                <a:lnTo>
                  <a:pt x="27441" y="178578"/>
                </a:lnTo>
                <a:lnTo>
                  <a:pt x="35738" y="173991"/>
                </a:lnTo>
                <a:lnTo>
                  <a:pt x="46714" y="165745"/>
                </a:lnTo>
                <a:lnTo>
                  <a:pt x="60499" y="153843"/>
                </a:lnTo>
                <a:lnTo>
                  <a:pt x="74284" y="139200"/>
                </a:lnTo>
                <a:lnTo>
                  <a:pt x="87047" y="121792"/>
                </a:lnTo>
                <a:lnTo>
                  <a:pt x="98024" y="101644"/>
                </a:lnTo>
                <a:lnTo>
                  <a:pt x="105427" y="78756"/>
                </a:lnTo>
                <a:lnTo>
                  <a:pt x="109128" y="56773"/>
                </a:lnTo>
                <a:lnTo>
                  <a:pt x="108235" y="40295"/>
                </a:lnTo>
                <a:lnTo>
                  <a:pt x="105427" y="28393"/>
                </a:lnTo>
                <a:lnTo>
                  <a:pt x="99938" y="19230"/>
                </a:lnTo>
                <a:lnTo>
                  <a:pt x="93557" y="13737"/>
                </a:lnTo>
                <a:lnTo>
                  <a:pt x="85260" y="9150"/>
                </a:lnTo>
                <a:lnTo>
                  <a:pt x="76070" y="5492"/>
                </a:lnTo>
                <a:lnTo>
                  <a:pt x="66881" y="1835"/>
                </a:lnTo>
                <a:lnTo>
                  <a:pt x="58712" y="0"/>
                </a:lnTo>
                <a:lnTo>
                  <a:pt x="51309" y="2739"/>
                </a:lnTo>
                <a:lnTo>
                  <a:pt x="44927" y="8245"/>
                </a:lnTo>
                <a:lnTo>
                  <a:pt x="40332" y="16477"/>
                </a:lnTo>
                <a:lnTo>
                  <a:pt x="35738" y="26558"/>
                </a:lnTo>
                <a:lnTo>
                  <a:pt x="32930" y="37543"/>
                </a:lnTo>
                <a:lnTo>
                  <a:pt x="30249" y="49445"/>
                </a:lnTo>
                <a:lnTo>
                  <a:pt x="29356" y="60443"/>
                </a:lnTo>
                <a:lnTo>
                  <a:pt x="26548" y="79674"/>
                </a:lnTo>
                <a:lnTo>
                  <a:pt x="21953" y="96152"/>
                </a:lnTo>
                <a:lnTo>
                  <a:pt x="16465" y="111724"/>
                </a:lnTo>
                <a:lnTo>
                  <a:pt x="10976" y="127285"/>
                </a:lnTo>
                <a:lnTo>
                  <a:pt x="8168" y="136447"/>
                </a:lnTo>
                <a:lnTo>
                  <a:pt x="4594" y="146515"/>
                </a:lnTo>
                <a:lnTo>
                  <a:pt x="1786" y="156595"/>
                </a:lnTo>
                <a:lnTo>
                  <a:pt x="0" y="166663"/>
                </a:lnTo>
                <a:close/>
              </a:path>
            </a:pathLst>
          </a:custGeom>
          <a:solidFill>
            <a:srgbClr val="FBE4DD"/>
          </a:solidFill>
        </p:spPr>
        <p:txBody>
          <a:bodyPr wrap="square" lIns="0" tIns="0" rIns="0" bIns="0" rtlCol="0">
            <a:noAutofit/>
          </a:bodyPr>
          <a:lstStyle/>
          <a:p>
            <a:endParaRPr/>
          </a:p>
        </p:txBody>
      </p:sp>
      <p:sp>
        <p:nvSpPr>
          <p:cNvPr id="154" name="object 154"/>
          <p:cNvSpPr/>
          <p:nvPr/>
        </p:nvSpPr>
        <p:spPr>
          <a:xfrm>
            <a:off x="7354630" y="1005090"/>
            <a:ext cx="103640" cy="173086"/>
          </a:xfrm>
          <a:custGeom>
            <a:avLst/>
            <a:gdLst/>
            <a:ahLst/>
            <a:cxnLst/>
            <a:rect l="l" t="t" r="r" b="b"/>
            <a:pathLst>
              <a:path w="103640" h="173086">
                <a:moveTo>
                  <a:pt x="4594" y="171251"/>
                </a:moveTo>
                <a:lnTo>
                  <a:pt x="11104" y="173086"/>
                </a:lnTo>
                <a:lnTo>
                  <a:pt x="22974" y="171251"/>
                </a:lnTo>
                <a:lnTo>
                  <a:pt x="25782" y="169416"/>
                </a:lnTo>
                <a:lnTo>
                  <a:pt x="33057" y="164841"/>
                </a:lnTo>
                <a:lnTo>
                  <a:pt x="44034" y="156595"/>
                </a:lnTo>
                <a:lnTo>
                  <a:pt x="56925" y="145610"/>
                </a:lnTo>
                <a:lnTo>
                  <a:pt x="70710" y="131872"/>
                </a:lnTo>
                <a:lnTo>
                  <a:pt x="83473" y="115395"/>
                </a:lnTo>
                <a:lnTo>
                  <a:pt x="93557" y="96152"/>
                </a:lnTo>
                <a:lnTo>
                  <a:pt x="100959" y="74181"/>
                </a:lnTo>
                <a:lnTo>
                  <a:pt x="103640" y="54033"/>
                </a:lnTo>
                <a:lnTo>
                  <a:pt x="103640" y="38460"/>
                </a:lnTo>
                <a:lnTo>
                  <a:pt x="100959" y="26558"/>
                </a:lnTo>
                <a:lnTo>
                  <a:pt x="95343" y="18312"/>
                </a:lnTo>
                <a:lnTo>
                  <a:pt x="88962" y="11902"/>
                </a:lnTo>
                <a:lnTo>
                  <a:pt x="80793" y="8245"/>
                </a:lnTo>
                <a:lnTo>
                  <a:pt x="72497" y="4575"/>
                </a:lnTo>
                <a:lnTo>
                  <a:pt x="64200" y="917"/>
                </a:lnTo>
                <a:lnTo>
                  <a:pt x="56032" y="0"/>
                </a:lnTo>
                <a:lnTo>
                  <a:pt x="48629" y="1835"/>
                </a:lnTo>
                <a:lnTo>
                  <a:pt x="43140" y="7327"/>
                </a:lnTo>
                <a:lnTo>
                  <a:pt x="37652" y="14655"/>
                </a:lnTo>
                <a:lnTo>
                  <a:pt x="33951" y="24722"/>
                </a:lnTo>
                <a:lnTo>
                  <a:pt x="31270" y="34803"/>
                </a:lnTo>
                <a:lnTo>
                  <a:pt x="28462" y="45788"/>
                </a:lnTo>
                <a:lnTo>
                  <a:pt x="27569" y="56773"/>
                </a:lnTo>
                <a:lnTo>
                  <a:pt x="25782" y="75099"/>
                </a:lnTo>
                <a:lnTo>
                  <a:pt x="21187" y="91577"/>
                </a:lnTo>
                <a:lnTo>
                  <a:pt x="15571" y="106232"/>
                </a:lnTo>
                <a:lnTo>
                  <a:pt x="10083" y="120887"/>
                </a:lnTo>
                <a:lnTo>
                  <a:pt x="7402" y="129120"/>
                </a:lnTo>
                <a:lnTo>
                  <a:pt x="3701" y="139200"/>
                </a:lnTo>
                <a:lnTo>
                  <a:pt x="1914" y="149268"/>
                </a:lnTo>
                <a:lnTo>
                  <a:pt x="0" y="158431"/>
                </a:lnTo>
                <a:lnTo>
                  <a:pt x="1021" y="165758"/>
                </a:lnTo>
                <a:lnTo>
                  <a:pt x="4594" y="171251"/>
                </a:lnTo>
                <a:close/>
              </a:path>
            </a:pathLst>
          </a:custGeom>
          <a:solidFill>
            <a:srgbClr val="FBDDD7"/>
          </a:solidFill>
        </p:spPr>
        <p:txBody>
          <a:bodyPr wrap="square" lIns="0" tIns="0" rIns="0" bIns="0" rtlCol="0">
            <a:noAutofit/>
          </a:bodyPr>
          <a:lstStyle/>
          <a:p>
            <a:endParaRPr/>
          </a:p>
        </p:txBody>
      </p:sp>
      <p:sp>
        <p:nvSpPr>
          <p:cNvPr id="155" name="object 155"/>
          <p:cNvSpPr/>
          <p:nvPr/>
        </p:nvSpPr>
        <p:spPr>
          <a:xfrm>
            <a:off x="7356545" y="1007843"/>
            <a:ext cx="99938" cy="165745"/>
          </a:xfrm>
          <a:custGeom>
            <a:avLst/>
            <a:gdLst/>
            <a:ahLst/>
            <a:cxnLst/>
            <a:rect l="l" t="t" r="r" b="b"/>
            <a:pathLst>
              <a:path w="99938" h="165745">
                <a:moveTo>
                  <a:pt x="0" y="152008"/>
                </a:moveTo>
                <a:lnTo>
                  <a:pt x="893" y="159335"/>
                </a:lnTo>
                <a:lnTo>
                  <a:pt x="4594" y="163923"/>
                </a:lnTo>
                <a:lnTo>
                  <a:pt x="11870" y="165745"/>
                </a:lnTo>
                <a:lnTo>
                  <a:pt x="22846" y="163923"/>
                </a:lnTo>
                <a:lnTo>
                  <a:pt x="25654" y="162088"/>
                </a:lnTo>
                <a:lnTo>
                  <a:pt x="32930" y="157513"/>
                </a:lnTo>
                <a:lnTo>
                  <a:pt x="43013" y="150185"/>
                </a:lnTo>
                <a:lnTo>
                  <a:pt x="55904" y="140105"/>
                </a:lnTo>
                <a:lnTo>
                  <a:pt x="68795" y="127285"/>
                </a:lnTo>
                <a:lnTo>
                  <a:pt x="80665" y="111724"/>
                </a:lnTo>
                <a:lnTo>
                  <a:pt x="90749" y="93399"/>
                </a:lnTo>
                <a:lnTo>
                  <a:pt x="97130" y="72346"/>
                </a:lnTo>
                <a:lnTo>
                  <a:pt x="99938" y="53116"/>
                </a:lnTo>
                <a:lnTo>
                  <a:pt x="99938" y="38460"/>
                </a:lnTo>
                <a:lnTo>
                  <a:pt x="97130" y="26558"/>
                </a:lnTo>
                <a:lnTo>
                  <a:pt x="91642" y="19230"/>
                </a:lnTo>
                <a:lnTo>
                  <a:pt x="85260" y="12820"/>
                </a:lnTo>
                <a:lnTo>
                  <a:pt x="77857" y="9150"/>
                </a:lnTo>
                <a:lnTo>
                  <a:pt x="69689" y="5492"/>
                </a:lnTo>
                <a:lnTo>
                  <a:pt x="61392" y="1822"/>
                </a:lnTo>
                <a:lnTo>
                  <a:pt x="54117" y="0"/>
                </a:lnTo>
                <a:lnTo>
                  <a:pt x="47608" y="2739"/>
                </a:lnTo>
                <a:lnTo>
                  <a:pt x="42119" y="8232"/>
                </a:lnTo>
                <a:lnTo>
                  <a:pt x="37524" y="15560"/>
                </a:lnTo>
                <a:lnTo>
                  <a:pt x="33951" y="24722"/>
                </a:lnTo>
                <a:lnTo>
                  <a:pt x="30249" y="34790"/>
                </a:lnTo>
                <a:lnTo>
                  <a:pt x="28335" y="44870"/>
                </a:lnTo>
                <a:lnTo>
                  <a:pt x="27441" y="54938"/>
                </a:lnTo>
                <a:lnTo>
                  <a:pt x="24761" y="72346"/>
                </a:lnTo>
                <a:lnTo>
                  <a:pt x="20166" y="87906"/>
                </a:lnTo>
                <a:lnTo>
                  <a:pt x="15571" y="102562"/>
                </a:lnTo>
                <a:lnTo>
                  <a:pt x="10083" y="116299"/>
                </a:lnTo>
                <a:lnTo>
                  <a:pt x="7275" y="124545"/>
                </a:lnTo>
                <a:lnTo>
                  <a:pt x="4594" y="133695"/>
                </a:lnTo>
                <a:lnTo>
                  <a:pt x="1786" y="142858"/>
                </a:lnTo>
                <a:lnTo>
                  <a:pt x="0" y="152008"/>
                </a:lnTo>
                <a:close/>
              </a:path>
            </a:pathLst>
          </a:custGeom>
          <a:solidFill>
            <a:srgbClr val="F8D7D1"/>
          </a:solidFill>
        </p:spPr>
        <p:txBody>
          <a:bodyPr wrap="square" lIns="0" tIns="0" rIns="0" bIns="0" rtlCol="0">
            <a:noAutofit/>
          </a:bodyPr>
          <a:lstStyle/>
          <a:p>
            <a:endParaRPr/>
          </a:p>
        </p:txBody>
      </p:sp>
      <p:sp>
        <p:nvSpPr>
          <p:cNvPr id="156" name="object 156"/>
          <p:cNvSpPr/>
          <p:nvPr/>
        </p:nvSpPr>
        <p:spPr>
          <a:xfrm>
            <a:off x="7360119" y="1012418"/>
            <a:ext cx="93557" cy="157513"/>
          </a:xfrm>
          <a:custGeom>
            <a:avLst/>
            <a:gdLst/>
            <a:ahLst/>
            <a:cxnLst/>
            <a:rect l="l" t="t" r="r" b="b"/>
            <a:pathLst>
              <a:path w="93557" h="157513">
                <a:moveTo>
                  <a:pt x="9189" y="109889"/>
                </a:moveTo>
                <a:lnTo>
                  <a:pt x="6509" y="118135"/>
                </a:lnTo>
                <a:lnTo>
                  <a:pt x="3701" y="126380"/>
                </a:lnTo>
                <a:lnTo>
                  <a:pt x="1021" y="135530"/>
                </a:lnTo>
                <a:lnTo>
                  <a:pt x="0" y="143775"/>
                </a:lnTo>
                <a:lnTo>
                  <a:pt x="0" y="151103"/>
                </a:lnTo>
                <a:lnTo>
                  <a:pt x="3701" y="155678"/>
                </a:lnTo>
                <a:lnTo>
                  <a:pt x="10083" y="157513"/>
                </a:lnTo>
                <a:lnTo>
                  <a:pt x="21187" y="155678"/>
                </a:lnTo>
                <a:lnTo>
                  <a:pt x="23867" y="153843"/>
                </a:lnTo>
                <a:lnTo>
                  <a:pt x="30377" y="150185"/>
                </a:lnTo>
                <a:lnTo>
                  <a:pt x="40460" y="142858"/>
                </a:lnTo>
                <a:lnTo>
                  <a:pt x="52330" y="132790"/>
                </a:lnTo>
                <a:lnTo>
                  <a:pt x="64200" y="119970"/>
                </a:lnTo>
                <a:lnTo>
                  <a:pt x="75305" y="105314"/>
                </a:lnTo>
                <a:lnTo>
                  <a:pt x="84367" y="87919"/>
                </a:lnTo>
                <a:lnTo>
                  <a:pt x="90876" y="67771"/>
                </a:lnTo>
                <a:lnTo>
                  <a:pt x="93557" y="49445"/>
                </a:lnTo>
                <a:lnTo>
                  <a:pt x="93557" y="34803"/>
                </a:lnTo>
                <a:lnTo>
                  <a:pt x="90876" y="24722"/>
                </a:lnTo>
                <a:lnTo>
                  <a:pt x="86281" y="16490"/>
                </a:lnTo>
                <a:lnTo>
                  <a:pt x="79772" y="11902"/>
                </a:lnTo>
                <a:lnTo>
                  <a:pt x="73390" y="7327"/>
                </a:lnTo>
                <a:lnTo>
                  <a:pt x="65221" y="4575"/>
                </a:lnTo>
                <a:lnTo>
                  <a:pt x="57819" y="1835"/>
                </a:lnTo>
                <a:lnTo>
                  <a:pt x="50543" y="0"/>
                </a:lnTo>
                <a:lnTo>
                  <a:pt x="44034" y="2752"/>
                </a:lnTo>
                <a:lnTo>
                  <a:pt x="38546" y="7327"/>
                </a:lnTo>
                <a:lnTo>
                  <a:pt x="34844" y="14655"/>
                </a:lnTo>
                <a:lnTo>
                  <a:pt x="30377" y="22900"/>
                </a:lnTo>
                <a:lnTo>
                  <a:pt x="27569" y="32968"/>
                </a:lnTo>
                <a:lnTo>
                  <a:pt x="25782" y="42131"/>
                </a:lnTo>
                <a:lnTo>
                  <a:pt x="24761" y="52198"/>
                </a:lnTo>
                <a:lnTo>
                  <a:pt x="22974" y="68689"/>
                </a:lnTo>
                <a:lnTo>
                  <a:pt x="18379" y="83331"/>
                </a:lnTo>
                <a:lnTo>
                  <a:pt x="13784" y="96152"/>
                </a:lnTo>
                <a:lnTo>
                  <a:pt x="9189" y="109889"/>
                </a:lnTo>
                <a:close/>
              </a:path>
            </a:pathLst>
          </a:custGeom>
          <a:solidFill>
            <a:srgbClr val="F8D1C5"/>
          </a:solidFill>
        </p:spPr>
        <p:txBody>
          <a:bodyPr wrap="square" lIns="0" tIns="0" rIns="0" bIns="0" rtlCol="0">
            <a:noAutofit/>
          </a:bodyPr>
          <a:lstStyle/>
          <a:p>
            <a:endParaRPr/>
          </a:p>
        </p:txBody>
      </p:sp>
      <p:sp>
        <p:nvSpPr>
          <p:cNvPr id="157" name="object 157"/>
          <p:cNvSpPr/>
          <p:nvPr/>
        </p:nvSpPr>
        <p:spPr>
          <a:xfrm>
            <a:off x="7362927" y="1016993"/>
            <a:ext cx="88962" cy="148363"/>
          </a:xfrm>
          <a:custGeom>
            <a:avLst/>
            <a:gdLst/>
            <a:ahLst/>
            <a:cxnLst/>
            <a:rect l="l" t="t" r="r" b="b"/>
            <a:pathLst>
              <a:path w="88962" h="148363">
                <a:moveTo>
                  <a:pt x="5488" y="110807"/>
                </a:moveTo>
                <a:lnTo>
                  <a:pt x="2807" y="119052"/>
                </a:lnTo>
                <a:lnTo>
                  <a:pt x="893" y="128215"/>
                </a:lnTo>
                <a:lnTo>
                  <a:pt x="0" y="135543"/>
                </a:lnTo>
                <a:lnTo>
                  <a:pt x="0" y="141953"/>
                </a:lnTo>
                <a:lnTo>
                  <a:pt x="3701" y="146528"/>
                </a:lnTo>
                <a:lnTo>
                  <a:pt x="9189" y="148363"/>
                </a:lnTo>
                <a:lnTo>
                  <a:pt x="19273" y="146528"/>
                </a:lnTo>
                <a:lnTo>
                  <a:pt x="21953" y="144693"/>
                </a:lnTo>
                <a:lnTo>
                  <a:pt x="28462" y="141035"/>
                </a:lnTo>
                <a:lnTo>
                  <a:pt x="37652" y="134625"/>
                </a:lnTo>
                <a:lnTo>
                  <a:pt x="48629" y="124545"/>
                </a:lnTo>
                <a:lnTo>
                  <a:pt x="60499" y="113560"/>
                </a:lnTo>
                <a:lnTo>
                  <a:pt x="71476" y="98904"/>
                </a:lnTo>
                <a:lnTo>
                  <a:pt x="79772" y="82426"/>
                </a:lnTo>
                <a:lnTo>
                  <a:pt x="86154" y="64114"/>
                </a:lnTo>
                <a:lnTo>
                  <a:pt x="88962" y="46706"/>
                </a:lnTo>
                <a:lnTo>
                  <a:pt x="88962" y="32968"/>
                </a:lnTo>
                <a:lnTo>
                  <a:pt x="86154" y="22900"/>
                </a:lnTo>
                <a:lnTo>
                  <a:pt x="81559" y="15572"/>
                </a:lnTo>
                <a:lnTo>
                  <a:pt x="75177" y="10080"/>
                </a:lnTo>
                <a:lnTo>
                  <a:pt x="68795" y="6410"/>
                </a:lnTo>
                <a:lnTo>
                  <a:pt x="61392" y="3670"/>
                </a:lnTo>
                <a:lnTo>
                  <a:pt x="54117" y="917"/>
                </a:lnTo>
                <a:lnTo>
                  <a:pt x="47735" y="0"/>
                </a:lnTo>
                <a:lnTo>
                  <a:pt x="42119" y="1835"/>
                </a:lnTo>
                <a:lnTo>
                  <a:pt x="36631" y="6410"/>
                </a:lnTo>
                <a:lnTo>
                  <a:pt x="32036" y="12820"/>
                </a:lnTo>
                <a:lnTo>
                  <a:pt x="29356" y="21065"/>
                </a:lnTo>
                <a:lnTo>
                  <a:pt x="26548" y="30228"/>
                </a:lnTo>
                <a:lnTo>
                  <a:pt x="24761" y="39378"/>
                </a:lnTo>
                <a:lnTo>
                  <a:pt x="23867" y="48541"/>
                </a:lnTo>
                <a:lnTo>
                  <a:pt x="21059" y="64114"/>
                </a:lnTo>
                <a:lnTo>
                  <a:pt x="17486" y="77839"/>
                </a:lnTo>
                <a:lnTo>
                  <a:pt x="12891" y="90659"/>
                </a:lnTo>
                <a:lnTo>
                  <a:pt x="8296" y="103492"/>
                </a:lnTo>
                <a:lnTo>
                  <a:pt x="5488" y="110807"/>
                </a:lnTo>
                <a:close/>
              </a:path>
            </a:pathLst>
          </a:custGeom>
          <a:solidFill>
            <a:srgbClr val="F8CCBE"/>
          </a:solidFill>
        </p:spPr>
        <p:txBody>
          <a:bodyPr wrap="square" lIns="0" tIns="0" rIns="0" bIns="0" rtlCol="0">
            <a:noAutofit/>
          </a:bodyPr>
          <a:lstStyle/>
          <a:p>
            <a:endParaRPr/>
          </a:p>
        </p:txBody>
      </p:sp>
      <p:sp>
        <p:nvSpPr>
          <p:cNvPr id="158" name="object 158"/>
          <p:cNvSpPr/>
          <p:nvPr/>
        </p:nvSpPr>
        <p:spPr>
          <a:xfrm>
            <a:off x="7365735" y="1021581"/>
            <a:ext cx="84239" cy="139187"/>
          </a:xfrm>
          <a:custGeom>
            <a:avLst/>
            <a:gdLst/>
            <a:ahLst/>
            <a:cxnLst/>
            <a:rect l="l" t="t" r="r" b="b"/>
            <a:pathLst>
              <a:path w="84239" h="139187">
                <a:moveTo>
                  <a:pt x="18251" y="137365"/>
                </a:moveTo>
                <a:lnTo>
                  <a:pt x="20166" y="136447"/>
                </a:lnTo>
                <a:lnTo>
                  <a:pt x="26548" y="131860"/>
                </a:lnTo>
                <a:lnTo>
                  <a:pt x="35738" y="125450"/>
                </a:lnTo>
                <a:lnTo>
                  <a:pt x="45821" y="117217"/>
                </a:lnTo>
                <a:lnTo>
                  <a:pt x="56797" y="106219"/>
                </a:lnTo>
                <a:lnTo>
                  <a:pt x="66881" y="92481"/>
                </a:lnTo>
                <a:lnTo>
                  <a:pt x="76070" y="76921"/>
                </a:lnTo>
                <a:lnTo>
                  <a:pt x="81559" y="59526"/>
                </a:lnTo>
                <a:lnTo>
                  <a:pt x="84239" y="43035"/>
                </a:lnTo>
                <a:lnTo>
                  <a:pt x="83346" y="30215"/>
                </a:lnTo>
                <a:lnTo>
                  <a:pt x="81559" y="21052"/>
                </a:lnTo>
                <a:lnTo>
                  <a:pt x="76964" y="14642"/>
                </a:lnTo>
                <a:lnTo>
                  <a:pt x="71476" y="10067"/>
                </a:lnTo>
                <a:lnTo>
                  <a:pt x="65094" y="6410"/>
                </a:lnTo>
                <a:lnTo>
                  <a:pt x="58584" y="3657"/>
                </a:lnTo>
                <a:lnTo>
                  <a:pt x="51309" y="904"/>
                </a:lnTo>
                <a:lnTo>
                  <a:pt x="44927" y="0"/>
                </a:lnTo>
                <a:lnTo>
                  <a:pt x="39311" y="904"/>
                </a:lnTo>
                <a:lnTo>
                  <a:pt x="34844" y="5492"/>
                </a:lnTo>
                <a:lnTo>
                  <a:pt x="30249" y="11902"/>
                </a:lnTo>
                <a:lnTo>
                  <a:pt x="27441" y="20147"/>
                </a:lnTo>
                <a:lnTo>
                  <a:pt x="24761" y="28380"/>
                </a:lnTo>
                <a:lnTo>
                  <a:pt x="22846" y="37543"/>
                </a:lnTo>
                <a:lnTo>
                  <a:pt x="21953" y="45788"/>
                </a:lnTo>
                <a:lnTo>
                  <a:pt x="20166" y="60431"/>
                </a:lnTo>
                <a:lnTo>
                  <a:pt x="16465" y="73251"/>
                </a:lnTo>
                <a:lnTo>
                  <a:pt x="12763" y="85166"/>
                </a:lnTo>
                <a:lnTo>
                  <a:pt x="8168" y="97069"/>
                </a:lnTo>
                <a:lnTo>
                  <a:pt x="5488" y="103479"/>
                </a:lnTo>
                <a:lnTo>
                  <a:pt x="3573" y="111724"/>
                </a:lnTo>
                <a:lnTo>
                  <a:pt x="893" y="119039"/>
                </a:lnTo>
                <a:lnTo>
                  <a:pt x="0" y="126367"/>
                </a:lnTo>
                <a:lnTo>
                  <a:pt x="0" y="132777"/>
                </a:lnTo>
                <a:lnTo>
                  <a:pt x="3573" y="137365"/>
                </a:lnTo>
                <a:lnTo>
                  <a:pt x="9062" y="139187"/>
                </a:lnTo>
                <a:lnTo>
                  <a:pt x="18251" y="137365"/>
                </a:lnTo>
                <a:close/>
              </a:path>
            </a:pathLst>
          </a:custGeom>
          <a:solidFill>
            <a:srgbClr val="F8C5B7"/>
          </a:solidFill>
        </p:spPr>
        <p:txBody>
          <a:bodyPr wrap="square" lIns="0" tIns="0" rIns="0" bIns="0" rtlCol="0">
            <a:noAutofit/>
          </a:bodyPr>
          <a:lstStyle/>
          <a:p>
            <a:endParaRPr/>
          </a:p>
        </p:txBody>
      </p:sp>
      <p:sp>
        <p:nvSpPr>
          <p:cNvPr id="159" name="object 159"/>
          <p:cNvSpPr/>
          <p:nvPr/>
        </p:nvSpPr>
        <p:spPr>
          <a:xfrm>
            <a:off x="7367522" y="1025238"/>
            <a:ext cx="79772" cy="130955"/>
          </a:xfrm>
          <a:custGeom>
            <a:avLst/>
            <a:gdLst/>
            <a:ahLst/>
            <a:cxnLst/>
            <a:rect l="l" t="t" r="r" b="b"/>
            <a:pathLst>
              <a:path w="79772" h="130955">
                <a:moveTo>
                  <a:pt x="18379" y="130037"/>
                </a:moveTo>
                <a:lnTo>
                  <a:pt x="26548" y="125462"/>
                </a:lnTo>
                <a:lnTo>
                  <a:pt x="34844" y="119052"/>
                </a:lnTo>
                <a:lnTo>
                  <a:pt x="44034" y="110807"/>
                </a:lnTo>
                <a:lnTo>
                  <a:pt x="54117" y="99822"/>
                </a:lnTo>
                <a:lnTo>
                  <a:pt x="64200" y="87001"/>
                </a:lnTo>
                <a:lnTo>
                  <a:pt x="71476" y="72346"/>
                </a:lnTo>
                <a:lnTo>
                  <a:pt x="76964" y="55868"/>
                </a:lnTo>
                <a:lnTo>
                  <a:pt x="79772" y="40295"/>
                </a:lnTo>
                <a:lnTo>
                  <a:pt x="78878" y="28393"/>
                </a:lnTo>
                <a:lnTo>
                  <a:pt x="76964" y="20147"/>
                </a:lnTo>
                <a:lnTo>
                  <a:pt x="73390" y="13737"/>
                </a:lnTo>
                <a:lnTo>
                  <a:pt x="67902" y="9162"/>
                </a:lnTo>
                <a:lnTo>
                  <a:pt x="62286" y="6410"/>
                </a:lnTo>
                <a:lnTo>
                  <a:pt x="55904" y="3670"/>
                </a:lnTo>
                <a:lnTo>
                  <a:pt x="49522" y="917"/>
                </a:lnTo>
                <a:lnTo>
                  <a:pt x="43140" y="0"/>
                </a:lnTo>
                <a:lnTo>
                  <a:pt x="37524" y="1835"/>
                </a:lnTo>
                <a:lnTo>
                  <a:pt x="33057" y="5492"/>
                </a:lnTo>
                <a:lnTo>
                  <a:pt x="29356" y="11902"/>
                </a:lnTo>
                <a:lnTo>
                  <a:pt x="26548" y="19230"/>
                </a:lnTo>
                <a:lnTo>
                  <a:pt x="23867" y="26558"/>
                </a:lnTo>
                <a:lnTo>
                  <a:pt x="22974" y="34803"/>
                </a:lnTo>
                <a:lnTo>
                  <a:pt x="21953" y="43035"/>
                </a:lnTo>
                <a:lnTo>
                  <a:pt x="20166" y="56773"/>
                </a:lnTo>
                <a:lnTo>
                  <a:pt x="16465" y="68689"/>
                </a:lnTo>
                <a:lnTo>
                  <a:pt x="12891" y="80591"/>
                </a:lnTo>
                <a:lnTo>
                  <a:pt x="8296" y="91577"/>
                </a:lnTo>
                <a:lnTo>
                  <a:pt x="5488" y="97987"/>
                </a:lnTo>
                <a:lnTo>
                  <a:pt x="3701" y="105314"/>
                </a:lnTo>
                <a:lnTo>
                  <a:pt x="893" y="112642"/>
                </a:lnTo>
                <a:lnTo>
                  <a:pt x="0" y="119970"/>
                </a:lnTo>
                <a:lnTo>
                  <a:pt x="893" y="125462"/>
                </a:lnTo>
                <a:lnTo>
                  <a:pt x="3701" y="130037"/>
                </a:lnTo>
                <a:lnTo>
                  <a:pt x="9189" y="130955"/>
                </a:lnTo>
                <a:lnTo>
                  <a:pt x="18379" y="130037"/>
                </a:lnTo>
                <a:close/>
              </a:path>
            </a:pathLst>
          </a:custGeom>
          <a:solidFill>
            <a:srgbClr val="F7BEAE"/>
          </a:solidFill>
        </p:spPr>
        <p:txBody>
          <a:bodyPr wrap="square" lIns="0" tIns="0" rIns="0" bIns="0" rtlCol="0">
            <a:noAutofit/>
          </a:bodyPr>
          <a:lstStyle/>
          <a:p>
            <a:endParaRPr/>
          </a:p>
        </p:txBody>
      </p:sp>
      <p:sp>
        <p:nvSpPr>
          <p:cNvPr id="160" name="object 160"/>
          <p:cNvSpPr/>
          <p:nvPr/>
        </p:nvSpPr>
        <p:spPr>
          <a:xfrm>
            <a:off x="6414823" y="212017"/>
            <a:ext cx="364936" cy="643804"/>
          </a:xfrm>
          <a:custGeom>
            <a:avLst/>
            <a:gdLst/>
            <a:ahLst/>
            <a:cxnLst/>
            <a:rect l="l" t="t" r="r" b="b"/>
            <a:pathLst>
              <a:path w="364936" h="643804">
                <a:moveTo>
                  <a:pt x="90774" y="626409"/>
                </a:moveTo>
                <a:lnTo>
                  <a:pt x="106358" y="631901"/>
                </a:lnTo>
                <a:lnTo>
                  <a:pt x="121956" y="637394"/>
                </a:lnTo>
                <a:lnTo>
                  <a:pt x="137540" y="640146"/>
                </a:lnTo>
                <a:lnTo>
                  <a:pt x="151286" y="642886"/>
                </a:lnTo>
                <a:lnTo>
                  <a:pt x="165045" y="643804"/>
                </a:lnTo>
                <a:lnTo>
                  <a:pt x="178804" y="642886"/>
                </a:lnTo>
                <a:lnTo>
                  <a:pt x="190726" y="641051"/>
                </a:lnTo>
                <a:lnTo>
                  <a:pt x="201728" y="638311"/>
                </a:lnTo>
                <a:lnTo>
                  <a:pt x="211811" y="634641"/>
                </a:lnTo>
                <a:lnTo>
                  <a:pt x="220975" y="629149"/>
                </a:lnTo>
                <a:lnTo>
                  <a:pt x="228314" y="622738"/>
                </a:lnTo>
                <a:lnTo>
                  <a:pt x="234735" y="614493"/>
                </a:lnTo>
                <a:lnTo>
                  <a:pt x="239317" y="605343"/>
                </a:lnTo>
                <a:lnTo>
                  <a:pt x="242074" y="595263"/>
                </a:lnTo>
                <a:lnTo>
                  <a:pt x="246656" y="574210"/>
                </a:lnTo>
                <a:lnTo>
                  <a:pt x="250319" y="555884"/>
                </a:lnTo>
                <a:lnTo>
                  <a:pt x="255820" y="537572"/>
                </a:lnTo>
                <a:lnTo>
                  <a:pt x="261321" y="521094"/>
                </a:lnTo>
                <a:lnTo>
                  <a:pt x="268660" y="506438"/>
                </a:lnTo>
                <a:lnTo>
                  <a:pt x="277824" y="491783"/>
                </a:lnTo>
                <a:lnTo>
                  <a:pt x="288827" y="478045"/>
                </a:lnTo>
                <a:lnTo>
                  <a:pt x="302586" y="464307"/>
                </a:lnTo>
                <a:lnTo>
                  <a:pt x="316345" y="446912"/>
                </a:lnTo>
                <a:lnTo>
                  <a:pt x="327347" y="424024"/>
                </a:lnTo>
                <a:lnTo>
                  <a:pt x="336511" y="396587"/>
                </a:lnTo>
                <a:lnTo>
                  <a:pt x="343850" y="365364"/>
                </a:lnTo>
                <a:lnTo>
                  <a:pt x="350270" y="334270"/>
                </a:lnTo>
                <a:lnTo>
                  <a:pt x="354853" y="303175"/>
                </a:lnTo>
                <a:lnTo>
                  <a:pt x="358516" y="274756"/>
                </a:lnTo>
                <a:lnTo>
                  <a:pt x="361273" y="250033"/>
                </a:lnTo>
                <a:lnTo>
                  <a:pt x="364017" y="222506"/>
                </a:lnTo>
                <a:lnTo>
                  <a:pt x="364936" y="185932"/>
                </a:lnTo>
                <a:lnTo>
                  <a:pt x="364017" y="144769"/>
                </a:lnTo>
                <a:lnTo>
                  <a:pt x="359435" y="101695"/>
                </a:lnTo>
                <a:lnTo>
                  <a:pt x="349351" y="62317"/>
                </a:lnTo>
                <a:lnTo>
                  <a:pt x="332848" y="30202"/>
                </a:lnTo>
                <a:lnTo>
                  <a:pt x="309006" y="9175"/>
                </a:lnTo>
                <a:lnTo>
                  <a:pt x="276905" y="2803"/>
                </a:lnTo>
                <a:lnTo>
                  <a:pt x="275999" y="2803"/>
                </a:lnTo>
                <a:lnTo>
                  <a:pt x="272323" y="1911"/>
                </a:lnTo>
                <a:lnTo>
                  <a:pt x="267741" y="892"/>
                </a:lnTo>
                <a:lnTo>
                  <a:pt x="260402" y="0"/>
                </a:lnTo>
                <a:lnTo>
                  <a:pt x="241155" y="0"/>
                </a:lnTo>
                <a:lnTo>
                  <a:pt x="230152" y="1911"/>
                </a:lnTo>
                <a:lnTo>
                  <a:pt x="217312" y="3695"/>
                </a:lnTo>
                <a:lnTo>
                  <a:pt x="202634" y="8283"/>
                </a:lnTo>
                <a:lnTo>
                  <a:pt x="187969" y="13763"/>
                </a:lnTo>
                <a:lnTo>
                  <a:pt x="172384" y="22046"/>
                </a:lnTo>
                <a:lnTo>
                  <a:pt x="156787" y="32114"/>
                </a:lnTo>
                <a:lnTo>
                  <a:pt x="140284" y="44858"/>
                </a:lnTo>
                <a:lnTo>
                  <a:pt x="122862" y="59513"/>
                </a:lnTo>
                <a:lnTo>
                  <a:pt x="106358" y="78756"/>
                </a:lnTo>
                <a:lnTo>
                  <a:pt x="88936" y="100803"/>
                </a:lnTo>
                <a:lnTo>
                  <a:pt x="61431" y="145661"/>
                </a:lnTo>
                <a:lnTo>
                  <a:pt x="45846" y="186824"/>
                </a:lnTo>
                <a:lnTo>
                  <a:pt x="38507" y="225310"/>
                </a:lnTo>
                <a:lnTo>
                  <a:pt x="36669" y="260993"/>
                </a:lnTo>
                <a:lnTo>
                  <a:pt x="36669" y="296675"/>
                </a:lnTo>
                <a:lnTo>
                  <a:pt x="37588" y="332485"/>
                </a:lnTo>
                <a:lnTo>
                  <a:pt x="35763" y="369952"/>
                </a:lnTo>
                <a:lnTo>
                  <a:pt x="27505" y="410286"/>
                </a:lnTo>
                <a:lnTo>
                  <a:pt x="15584" y="448747"/>
                </a:lnTo>
                <a:lnTo>
                  <a:pt x="6420" y="481715"/>
                </a:lnTo>
                <a:lnTo>
                  <a:pt x="918" y="509191"/>
                </a:lnTo>
                <a:lnTo>
                  <a:pt x="0" y="532997"/>
                </a:lnTo>
                <a:lnTo>
                  <a:pt x="3663" y="554062"/>
                </a:lnTo>
                <a:lnTo>
                  <a:pt x="14665" y="573292"/>
                </a:lnTo>
                <a:lnTo>
                  <a:pt x="33006" y="591605"/>
                </a:lnTo>
                <a:lnTo>
                  <a:pt x="59593" y="609918"/>
                </a:lnTo>
                <a:lnTo>
                  <a:pt x="75190" y="619081"/>
                </a:lnTo>
                <a:lnTo>
                  <a:pt x="90774" y="626409"/>
                </a:lnTo>
                <a:close/>
              </a:path>
            </a:pathLst>
          </a:custGeom>
          <a:solidFill>
            <a:srgbClr val="FFFFFF"/>
          </a:solidFill>
        </p:spPr>
        <p:txBody>
          <a:bodyPr wrap="square" lIns="0" tIns="0" rIns="0" bIns="0" rtlCol="0">
            <a:noAutofit/>
          </a:bodyPr>
          <a:lstStyle/>
          <a:p>
            <a:endParaRPr/>
          </a:p>
        </p:txBody>
      </p:sp>
      <p:sp>
        <p:nvSpPr>
          <p:cNvPr id="161" name="object 161"/>
          <p:cNvSpPr/>
          <p:nvPr/>
        </p:nvSpPr>
        <p:spPr>
          <a:xfrm>
            <a:off x="6421243" y="220301"/>
            <a:ext cx="352096" cy="627275"/>
          </a:xfrm>
          <a:custGeom>
            <a:avLst/>
            <a:gdLst/>
            <a:ahLst/>
            <a:cxnLst/>
            <a:rect l="l" t="t" r="r" b="b"/>
            <a:pathLst>
              <a:path w="352096" h="627275">
                <a:moveTo>
                  <a:pt x="44008" y="182236"/>
                </a:moveTo>
                <a:lnTo>
                  <a:pt x="36669" y="218811"/>
                </a:lnTo>
                <a:lnTo>
                  <a:pt x="34844" y="254621"/>
                </a:lnTo>
                <a:lnTo>
                  <a:pt x="35763" y="288392"/>
                </a:lnTo>
                <a:lnTo>
                  <a:pt x="36669" y="323182"/>
                </a:lnTo>
                <a:lnTo>
                  <a:pt x="34844" y="359885"/>
                </a:lnTo>
                <a:lnTo>
                  <a:pt x="26586" y="399263"/>
                </a:lnTo>
                <a:lnTo>
                  <a:pt x="15584" y="436794"/>
                </a:lnTo>
                <a:lnTo>
                  <a:pt x="6420" y="468844"/>
                </a:lnTo>
                <a:lnTo>
                  <a:pt x="918" y="496320"/>
                </a:lnTo>
                <a:lnTo>
                  <a:pt x="0" y="519220"/>
                </a:lnTo>
                <a:lnTo>
                  <a:pt x="3663" y="540286"/>
                </a:lnTo>
                <a:lnTo>
                  <a:pt x="14665" y="558599"/>
                </a:lnTo>
                <a:lnTo>
                  <a:pt x="32087" y="575994"/>
                </a:lnTo>
                <a:lnTo>
                  <a:pt x="57767" y="594307"/>
                </a:lnTo>
                <a:lnTo>
                  <a:pt x="73352" y="602552"/>
                </a:lnTo>
                <a:lnTo>
                  <a:pt x="88017" y="609880"/>
                </a:lnTo>
                <a:lnTo>
                  <a:pt x="102695" y="616290"/>
                </a:lnTo>
                <a:lnTo>
                  <a:pt x="117361" y="620865"/>
                </a:lnTo>
                <a:lnTo>
                  <a:pt x="132039" y="624535"/>
                </a:lnTo>
                <a:lnTo>
                  <a:pt x="145785" y="626358"/>
                </a:lnTo>
                <a:lnTo>
                  <a:pt x="159544" y="627275"/>
                </a:lnTo>
                <a:lnTo>
                  <a:pt x="171465" y="627275"/>
                </a:lnTo>
                <a:lnTo>
                  <a:pt x="183387" y="625453"/>
                </a:lnTo>
                <a:lnTo>
                  <a:pt x="194389" y="622700"/>
                </a:lnTo>
                <a:lnTo>
                  <a:pt x="204472" y="618125"/>
                </a:lnTo>
                <a:lnTo>
                  <a:pt x="212730" y="613537"/>
                </a:lnTo>
                <a:lnTo>
                  <a:pt x="220056" y="607127"/>
                </a:lnTo>
                <a:lnTo>
                  <a:pt x="225557" y="598895"/>
                </a:lnTo>
                <a:lnTo>
                  <a:pt x="230152" y="590650"/>
                </a:lnTo>
                <a:lnTo>
                  <a:pt x="232897" y="580569"/>
                </a:lnTo>
                <a:lnTo>
                  <a:pt x="237479" y="560421"/>
                </a:lnTo>
                <a:lnTo>
                  <a:pt x="241155" y="541191"/>
                </a:lnTo>
                <a:lnTo>
                  <a:pt x="246656" y="524713"/>
                </a:lnTo>
                <a:lnTo>
                  <a:pt x="253076" y="508223"/>
                </a:lnTo>
                <a:lnTo>
                  <a:pt x="259483" y="493580"/>
                </a:lnTo>
                <a:lnTo>
                  <a:pt x="268660" y="479842"/>
                </a:lnTo>
                <a:lnTo>
                  <a:pt x="278743" y="466104"/>
                </a:lnTo>
                <a:lnTo>
                  <a:pt x="291583" y="452366"/>
                </a:lnTo>
                <a:lnTo>
                  <a:pt x="304424" y="435889"/>
                </a:lnTo>
                <a:lnTo>
                  <a:pt x="315426" y="412988"/>
                </a:lnTo>
                <a:lnTo>
                  <a:pt x="324590" y="386392"/>
                </a:lnTo>
                <a:lnTo>
                  <a:pt x="331929" y="356189"/>
                </a:lnTo>
                <a:lnTo>
                  <a:pt x="337430" y="325094"/>
                </a:lnTo>
                <a:lnTo>
                  <a:pt x="342012" y="294891"/>
                </a:lnTo>
                <a:lnTo>
                  <a:pt x="345676" y="267365"/>
                </a:lnTo>
                <a:lnTo>
                  <a:pt x="348432" y="243534"/>
                </a:lnTo>
                <a:lnTo>
                  <a:pt x="350270" y="217027"/>
                </a:lnTo>
                <a:lnTo>
                  <a:pt x="352096" y="181344"/>
                </a:lnTo>
                <a:lnTo>
                  <a:pt x="350270" y="140054"/>
                </a:lnTo>
                <a:lnTo>
                  <a:pt x="345676" y="98891"/>
                </a:lnTo>
                <a:lnTo>
                  <a:pt x="336511" y="60405"/>
                </a:lnTo>
                <a:lnTo>
                  <a:pt x="320927" y="29310"/>
                </a:lnTo>
                <a:lnTo>
                  <a:pt x="298923" y="8156"/>
                </a:lnTo>
                <a:lnTo>
                  <a:pt x="267741" y="2676"/>
                </a:lnTo>
                <a:lnTo>
                  <a:pt x="266822" y="2676"/>
                </a:lnTo>
                <a:lnTo>
                  <a:pt x="263159" y="1784"/>
                </a:lnTo>
                <a:lnTo>
                  <a:pt x="258577" y="892"/>
                </a:lnTo>
                <a:lnTo>
                  <a:pt x="251238" y="0"/>
                </a:lnTo>
                <a:lnTo>
                  <a:pt x="232897" y="0"/>
                </a:lnTo>
                <a:lnTo>
                  <a:pt x="221894" y="1784"/>
                </a:lnTo>
                <a:lnTo>
                  <a:pt x="209973" y="3695"/>
                </a:lnTo>
                <a:lnTo>
                  <a:pt x="196214" y="8156"/>
                </a:lnTo>
                <a:lnTo>
                  <a:pt x="181549" y="13763"/>
                </a:lnTo>
                <a:lnTo>
                  <a:pt x="166883" y="21027"/>
                </a:lnTo>
                <a:lnTo>
                  <a:pt x="151286" y="31094"/>
                </a:lnTo>
                <a:lnTo>
                  <a:pt x="135702" y="43966"/>
                </a:lnTo>
                <a:lnTo>
                  <a:pt x="119199" y="58621"/>
                </a:lnTo>
                <a:lnTo>
                  <a:pt x="102695" y="76845"/>
                </a:lnTo>
                <a:lnTo>
                  <a:pt x="86192" y="98891"/>
                </a:lnTo>
                <a:lnTo>
                  <a:pt x="59593" y="142858"/>
                </a:lnTo>
                <a:lnTo>
                  <a:pt x="44008" y="182236"/>
                </a:lnTo>
                <a:close/>
              </a:path>
            </a:pathLst>
          </a:custGeom>
          <a:solidFill>
            <a:srgbClr val="FFF8F7"/>
          </a:solidFill>
        </p:spPr>
        <p:txBody>
          <a:bodyPr wrap="square" lIns="0" tIns="0" rIns="0" bIns="0" rtlCol="0">
            <a:noAutofit/>
          </a:bodyPr>
          <a:lstStyle/>
          <a:p>
            <a:endParaRPr/>
          </a:p>
        </p:txBody>
      </p:sp>
      <p:sp>
        <p:nvSpPr>
          <p:cNvPr id="162" name="object 162"/>
          <p:cNvSpPr/>
          <p:nvPr/>
        </p:nvSpPr>
        <p:spPr>
          <a:xfrm>
            <a:off x="6427663" y="228457"/>
            <a:ext cx="339255" cy="610887"/>
          </a:xfrm>
          <a:custGeom>
            <a:avLst/>
            <a:gdLst/>
            <a:ahLst/>
            <a:cxnLst/>
            <a:rect l="l" t="t" r="r" b="b"/>
            <a:pathLst>
              <a:path w="339255" h="610887">
                <a:moveTo>
                  <a:pt x="31168" y="561428"/>
                </a:moveTo>
                <a:lnTo>
                  <a:pt x="55930" y="578823"/>
                </a:lnTo>
                <a:lnTo>
                  <a:pt x="70595" y="587068"/>
                </a:lnTo>
                <a:lnTo>
                  <a:pt x="85273" y="594396"/>
                </a:lnTo>
                <a:lnTo>
                  <a:pt x="99019" y="599889"/>
                </a:lnTo>
                <a:lnTo>
                  <a:pt x="113697" y="604464"/>
                </a:lnTo>
                <a:lnTo>
                  <a:pt x="127444" y="608134"/>
                </a:lnTo>
                <a:lnTo>
                  <a:pt x="140284" y="609969"/>
                </a:lnTo>
                <a:lnTo>
                  <a:pt x="153124" y="610887"/>
                </a:lnTo>
                <a:lnTo>
                  <a:pt x="165045" y="610887"/>
                </a:lnTo>
                <a:lnTo>
                  <a:pt x="176967" y="609052"/>
                </a:lnTo>
                <a:lnTo>
                  <a:pt x="187050" y="606299"/>
                </a:lnTo>
                <a:lnTo>
                  <a:pt x="196214" y="602641"/>
                </a:lnTo>
                <a:lnTo>
                  <a:pt x="204472" y="597149"/>
                </a:lnTo>
                <a:lnTo>
                  <a:pt x="211811" y="590739"/>
                </a:lnTo>
                <a:lnTo>
                  <a:pt x="217312" y="583411"/>
                </a:lnTo>
                <a:lnTo>
                  <a:pt x="221894" y="575166"/>
                </a:lnTo>
                <a:lnTo>
                  <a:pt x="224639" y="565098"/>
                </a:lnTo>
                <a:lnTo>
                  <a:pt x="228314" y="544950"/>
                </a:lnTo>
                <a:lnTo>
                  <a:pt x="232897" y="527542"/>
                </a:lnTo>
                <a:lnTo>
                  <a:pt x="237479" y="511064"/>
                </a:lnTo>
                <a:lnTo>
                  <a:pt x="242980" y="495491"/>
                </a:lnTo>
                <a:lnTo>
                  <a:pt x="250319" y="480836"/>
                </a:lnTo>
                <a:lnTo>
                  <a:pt x="258564" y="467111"/>
                </a:lnTo>
                <a:lnTo>
                  <a:pt x="268660" y="453373"/>
                </a:lnTo>
                <a:lnTo>
                  <a:pt x="281488" y="440553"/>
                </a:lnTo>
                <a:lnTo>
                  <a:pt x="294328" y="424062"/>
                </a:lnTo>
                <a:lnTo>
                  <a:pt x="304411" y="402079"/>
                </a:lnTo>
                <a:lnTo>
                  <a:pt x="312669" y="375560"/>
                </a:lnTo>
                <a:lnTo>
                  <a:pt x="320008" y="347141"/>
                </a:lnTo>
                <a:lnTo>
                  <a:pt x="324590" y="316938"/>
                </a:lnTo>
                <a:lnTo>
                  <a:pt x="329172" y="287627"/>
                </a:lnTo>
                <a:lnTo>
                  <a:pt x="332835" y="260101"/>
                </a:lnTo>
                <a:lnTo>
                  <a:pt x="335592" y="237289"/>
                </a:lnTo>
                <a:lnTo>
                  <a:pt x="337430" y="210655"/>
                </a:lnTo>
                <a:lnTo>
                  <a:pt x="339255" y="176756"/>
                </a:lnTo>
                <a:lnTo>
                  <a:pt x="337430" y="137378"/>
                </a:lnTo>
                <a:lnTo>
                  <a:pt x="332835" y="97107"/>
                </a:lnTo>
                <a:lnTo>
                  <a:pt x="323671" y="59641"/>
                </a:lnTo>
                <a:lnTo>
                  <a:pt x="309006" y="29310"/>
                </a:lnTo>
                <a:lnTo>
                  <a:pt x="286989" y="9175"/>
                </a:lnTo>
                <a:lnTo>
                  <a:pt x="257658" y="2803"/>
                </a:lnTo>
                <a:lnTo>
                  <a:pt x="256739" y="2803"/>
                </a:lnTo>
                <a:lnTo>
                  <a:pt x="253982" y="1911"/>
                </a:lnTo>
                <a:lnTo>
                  <a:pt x="248481" y="1019"/>
                </a:lnTo>
                <a:lnTo>
                  <a:pt x="242061" y="0"/>
                </a:lnTo>
                <a:lnTo>
                  <a:pt x="224639" y="0"/>
                </a:lnTo>
                <a:lnTo>
                  <a:pt x="213636" y="1911"/>
                </a:lnTo>
                <a:lnTo>
                  <a:pt x="201715" y="3695"/>
                </a:lnTo>
                <a:lnTo>
                  <a:pt x="188888" y="8283"/>
                </a:lnTo>
                <a:lnTo>
                  <a:pt x="175129" y="13763"/>
                </a:lnTo>
                <a:lnTo>
                  <a:pt x="160463" y="21154"/>
                </a:lnTo>
                <a:lnTo>
                  <a:pt x="145785" y="30330"/>
                </a:lnTo>
                <a:lnTo>
                  <a:pt x="130201" y="43074"/>
                </a:lnTo>
                <a:lnTo>
                  <a:pt x="114616" y="57729"/>
                </a:lnTo>
                <a:lnTo>
                  <a:pt x="98100" y="75188"/>
                </a:lnTo>
                <a:lnTo>
                  <a:pt x="82516" y="96215"/>
                </a:lnTo>
                <a:lnTo>
                  <a:pt x="56848" y="139289"/>
                </a:lnTo>
                <a:lnTo>
                  <a:pt x="42170" y="177776"/>
                </a:lnTo>
                <a:lnTo>
                  <a:pt x="35750" y="213458"/>
                </a:lnTo>
                <a:lnTo>
                  <a:pt x="33925" y="248249"/>
                </a:lnTo>
                <a:lnTo>
                  <a:pt x="34844" y="281255"/>
                </a:lnTo>
                <a:lnTo>
                  <a:pt x="34844" y="315026"/>
                </a:lnTo>
                <a:lnTo>
                  <a:pt x="33006" y="350837"/>
                </a:lnTo>
                <a:lnTo>
                  <a:pt x="24748" y="389323"/>
                </a:lnTo>
                <a:lnTo>
                  <a:pt x="14665" y="425898"/>
                </a:lnTo>
                <a:lnTo>
                  <a:pt x="5501" y="457031"/>
                </a:lnTo>
                <a:lnTo>
                  <a:pt x="906" y="483589"/>
                </a:lnTo>
                <a:lnTo>
                  <a:pt x="0" y="505572"/>
                </a:lnTo>
                <a:lnTo>
                  <a:pt x="3663" y="525720"/>
                </a:lnTo>
                <a:lnTo>
                  <a:pt x="13746" y="544033"/>
                </a:lnTo>
                <a:lnTo>
                  <a:pt x="31168" y="561428"/>
                </a:lnTo>
                <a:close/>
              </a:path>
            </a:pathLst>
          </a:custGeom>
          <a:solidFill>
            <a:srgbClr val="FFF1EE"/>
          </a:solidFill>
        </p:spPr>
        <p:txBody>
          <a:bodyPr wrap="square" lIns="0" tIns="0" rIns="0" bIns="0" rtlCol="0">
            <a:noAutofit/>
          </a:bodyPr>
          <a:lstStyle/>
          <a:p>
            <a:endParaRPr/>
          </a:p>
        </p:txBody>
      </p:sp>
      <p:sp>
        <p:nvSpPr>
          <p:cNvPr id="163" name="object 163"/>
          <p:cNvSpPr/>
          <p:nvPr/>
        </p:nvSpPr>
        <p:spPr>
          <a:xfrm>
            <a:off x="6434083" y="236740"/>
            <a:ext cx="326415" cy="594358"/>
          </a:xfrm>
          <a:custGeom>
            <a:avLst/>
            <a:gdLst/>
            <a:ahLst/>
            <a:cxnLst/>
            <a:rect l="l" t="t" r="r" b="b"/>
            <a:pathLst>
              <a:path w="326415" h="594358">
                <a:moveTo>
                  <a:pt x="32087" y="240857"/>
                </a:moveTo>
                <a:lnTo>
                  <a:pt x="33006" y="273864"/>
                </a:lnTo>
                <a:lnTo>
                  <a:pt x="33925" y="306743"/>
                </a:lnTo>
                <a:lnTo>
                  <a:pt x="31168" y="341661"/>
                </a:lnTo>
                <a:lnTo>
                  <a:pt x="23829" y="379128"/>
                </a:lnTo>
                <a:lnTo>
                  <a:pt x="13746" y="414861"/>
                </a:lnTo>
                <a:lnTo>
                  <a:pt x="5501" y="445090"/>
                </a:lnTo>
                <a:lnTo>
                  <a:pt x="906" y="470730"/>
                </a:lnTo>
                <a:lnTo>
                  <a:pt x="0" y="492701"/>
                </a:lnTo>
                <a:lnTo>
                  <a:pt x="3663" y="511931"/>
                </a:lnTo>
                <a:lnTo>
                  <a:pt x="12827" y="529339"/>
                </a:lnTo>
                <a:lnTo>
                  <a:pt x="29330" y="545817"/>
                </a:lnTo>
                <a:lnTo>
                  <a:pt x="53173" y="563225"/>
                </a:lnTo>
                <a:lnTo>
                  <a:pt x="66932" y="571457"/>
                </a:lnTo>
                <a:lnTo>
                  <a:pt x="81597" y="577867"/>
                </a:lnTo>
                <a:lnTo>
                  <a:pt x="95356" y="584278"/>
                </a:lnTo>
                <a:lnTo>
                  <a:pt x="109103" y="587948"/>
                </a:lnTo>
                <a:lnTo>
                  <a:pt x="121943" y="591605"/>
                </a:lnTo>
                <a:lnTo>
                  <a:pt x="134783" y="593440"/>
                </a:lnTo>
                <a:lnTo>
                  <a:pt x="147623" y="594358"/>
                </a:lnTo>
                <a:lnTo>
                  <a:pt x="159544" y="594358"/>
                </a:lnTo>
                <a:lnTo>
                  <a:pt x="170546" y="592523"/>
                </a:lnTo>
                <a:lnTo>
                  <a:pt x="179711" y="589770"/>
                </a:lnTo>
                <a:lnTo>
                  <a:pt x="188875" y="586113"/>
                </a:lnTo>
                <a:lnTo>
                  <a:pt x="197133" y="581538"/>
                </a:lnTo>
                <a:lnTo>
                  <a:pt x="204472" y="575128"/>
                </a:lnTo>
                <a:lnTo>
                  <a:pt x="209973" y="567800"/>
                </a:lnTo>
                <a:lnTo>
                  <a:pt x="213636" y="559555"/>
                </a:lnTo>
                <a:lnTo>
                  <a:pt x="216393" y="550405"/>
                </a:lnTo>
                <a:lnTo>
                  <a:pt x="220056" y="531161"/>
                </a:lnTo>
                <a:lnTo>
                  <a:pt x="223720" y="513766"/>
                </a:lnTo>
                <a:lnTo>
                  <a:pt x="228314" y="497288"/>
                </a:lnTo>
                <a:lnTo>
                  <a:pt x="233816" y="481715"/>
                </a:lnTo>
                <a:lnTo>
                  <a:pt x="240236" y="467978"/>
                </a:lnTo>
                <a:lnTo>
                  <a:pt x="248481" y="455157"/>
                </a:lnTo>
                <a:lnTo>
                  <a:pt x="258564" y="442337"/>
                </a:lnTo>
                <a:lnTo>
                  <a:pt x="270485" y="429517"/>
                </a:lnTo>
                <a:lnTo>
                  <a:pt x="282406" y="413039"/>
                </a:lnTo>
                <a:lnTo>
                  <a:pt x="292490" y="391974"/>
                </a:lnTo>
                <a:lnTo>
                  <a:pt x="300748" y="366384"/>
                </a:lnTo>
                <a:lnTo>
                  <a:pt x="308087" y="337965"/>
                </a:lnTo>
                <a:lnTo>
                  <a:pt x="312669" y="308655"/>
                </a:lnTo>
                <a:lnTo>
                  <a:pt x="317251" y="280236"/>
                </a:lnTo>
                <a:lnTo>
                  <a:pt x="320008" y="253729"/>
                </a:lnTo>
                <a:lnTo>
                  <a:pt x="322752" y="230790"/>
                </a:lnTo>
                <a:lnTo>
                  <a:pt x="324590" y="205175"/>
                </a:lnTo>
                <a:lnTo>
                  <a:pt x="326415" y="172168"/>
                </a:lnTo>
                <a:lnTo>
                  <a:pt x="324590" y="133682"/>
                </a:lnTo>
                <a:lnTo>
                  <a:pt x="320914" y="94304"/>
                </a:lnTo>
                <a:lnTo>
                  <a:pt x="311750" y="57729"/>
                </a:lnTo>
                <a:lnTo>
                  <a:pt x="297085" y="28418"/>
                </a:lnTo>
                <a:lnTo>
                  <a:pt x="275986" y="8283"/>
                </a:lnTo>
                <a:lnTo>
                  <a:pt x="247562" y="2803"/>
                </a:lnTo>
                <a:lnTo>
                  <a:pt x="246643" y="2803"/>
                </a:lnTo>
                <a:lnTo>
                  <a:pt x="243899" y="1911"/>
                </a:lnTo>
                <a:lnTo>
                  <a:pt x="239317" y="892"/>
                </a:lnTo>
                <a:lnTo>
                  <a:pt x="232897" y="0"/>
                </a:lnTo>
                <a:lnTo>
                  <a:pt x="224639" y="0"/>
                </a:lnTo>
                <a:lnTo>
                  <a:pt x="215474" y="892"/>
                </a:lnTo>
                <a:lnTo>
                  <a:pt x="205391" y="1911"/>
                </a:lnTo>
                <a:lnTo>
                  <a:pt x="194389" y="3695"/>
                </a:lnTo>
                <a:lnTo>
                  <a:pt x="181549" y="8283"/>
                </a:lnTo>
                <a:lnTo>
                  <a:pt x="168709" y="12871"/>
                </a:lnTo>
                <a:lnTo>
                  <a:pt x="154043" y="20135"/>
                </a:lnTo>
                <a:lnTo>
                  <a:pt x="140284" y="30202"/>
                </a:lnTo>
                <a:lnTo>
                  <a:pt x="125619" y="41289"/>
                </a:lnTo>
                <a:lnTo>
                  <a:pt x="110022" y="55945"/>
                </a:lnTo>
                <a:lnTo>
                  <a:pt x="95356" y="73276"/>
                </a:lnTo>
                <a:lnTo>
                  <a:pt x="79772" y="93412"/>
                </a:lnTo>
                <a:lnTo>
                  <a:pt x="55011" y="134702"/>
                </a:lnTo>
                <a:lnTo>
                  <a:pt x="40332" y="173060"/>
                </a:lnTo>
                <a:lnTo>
                  <a:pt x="33925" y="207851"/>
                </a:lnTo>
                <a:lnTo>
                  <a:pt x="32087" y="240857"/>
                </a:lnTo>
                <a:close/>
              </a:path>
            </a:pathLst>
          </a:custGeom>
          <a:solidFill>
            <a:srgbClr val="FBECE8"/>
          </a:solidFill>
        </p:spPr>
        <p:txBody>
          <a:bodyPr wrap="square" lIns="0" tIns="0" rIns="0" bIns="0" rtlCol="0">
            <a:noAutofit/>
          </a:bodyPr>
          <a:lstStyle/>
          <a:p>
            <a:endParaRPr/>
          </a:p>
        </p:txBody>
      </p:sp>
      <p:sp>
        <p:nvSpPr>
          <p:cNvPr id="164" name="object 164"/>
          <p:cNvSpPr/>
          <p:nvPr/>
        </p:nvSpPr>
        <p:spPr>
          <a:xfrm>
            <a:off x="6441409" y="244132"/>
            <a:ext cx="313588" cy="577804"/>
          </a:xfrm>
          <a:custGeom>
            <a:avLst/>
            <a:gdLst/>
            <a:ahLst/>
            <a:cxnLst/>
            <a:rect l="l" t="t" r="r" b="b"/>
            <a:pathLst>
              <a:path w="313588" h="577804">
                <a:moveTo>
                  <a:pt x="29343" y="531098"/>
                </a:moveTo>
                <a:lnTo>
                  <a:pt x="52266" y="547588"/>
                </a:lnTo>
                <a:lnTo>
                  <a:pt x="66026" y="555833"/>
                </a:lnTo>
                <a:lnTo>
                  <a:pt x="78853" y="562244"/>
                </a:lnTo>
                <a:lnTo>
                  <a:pt x="92612" y="567736"/>
                </a:lnTo>
                <a:lnTo>
                  <a:pt x="105452" y="572311"/>
                </a:lnTo>
                <a:lnTo>
                  <a:pt x="118292" y="575064"/>
                </a:lnTo>
                <a:lnTo>
                  <a:pt x="130201" y="577804"/>
                </a:lnTo>
                <a:lnTo>
                  <a:pt x="154043" y="577804"/>
                </a:lnTo>
                <a:lnTo>
                  <a:pt x="164139" y="576886"/>
                </a:lnTo>
                <a:lnTo>
                  <a:pt x="173303" y="574146"/>
                </a:lnTo>
                <a:lnTo>
                  <a:pt x="182468" y="570476"/>
                </a:lnTo>
                <a:lnTo>
                  <a:pt x="189807" y="564983"/>
                </a:lnTo>
                <a:lnTo>
                  <a:pt x="196227" y="559491"/>
                </a:lnTo>
                <a:lnTo>
                  <a:pt x="201728" y="552163"/>
                </a:lnTo>
                <a:lnTo>
                  <a:pt x="205391" y="543918"/>
                </a:lnTo>
                <a:lnTo>
                  <a:pt x="208148" y="534768"/>
                </a:lnTo>
                <a:lnTo>
                  <a:pt x="211811" y="516455"/>
                </a:lnTo>
                <a:lnTo>
                  <a:pt x="215487" y="499047"/>
                </a:lnTo>
                <a:lnTo>
                  <a:pt x="220069" y="483487"/>
                </a:lnTo>
                <a:lnTo>
                  <a:pt x="225570" y="468831"/>
                </a:lnTo>
                <a:lnTo>
                  <a:pt x="231990" y="455094"/>
                </a:lnTo>
                <a:lnTo>
                  <a:pt x="239317" y="441356"/>
                </a:lnTo>
                <a:lnTo>
                  <a:pt x="249413" y="429453"/>
                </a:lnTo>
                <a:lnTo>
                  <a:pt x="260415" y="416633"/>
                </a:lnTo>
                <a:lnTo>
                  <a:pt x="272336" y="401060"/>
                </a:lnTo>
                <a:lnTo>
                  <a:pt x="281500" y="379994"/>
                </a:lnTo>
                <a:lnTo>
                  <a:pt x="289758" y="355297"/>
                </a:lnTo>
                <a:lnTo>
                  <a:pt x="296166" y="327770"/>
                </a:lnTo>
                <a:lnTo>
                  <a:pt x="300761" y="299352"/>
                </a:lnTo>
                <a:lnTo>
                  <a:pt x="304424" y="271952"/>
                </a:lnTo>
                <a:lnTo>
                  <a:pt x="307181" y="246337"/>
                </a:lnTo>
                <a:lnTo>
                  <a:pt x="309925" y="224291"/>
                </a:lnTo>
                <a:lnTo>
                  <a:pt x="311763" y="199568"/>
                </a:lnTo>
                <a:lnTo>
                  <a:pt x="313588" y="166689"/>
                </a:lnTo>
                <a:lnTo>
                  <a:pt x="312682" y="129986"/>
                </a:lnTo>
                <a:lnTo>
                  <a:pt x="308087" y="91500"/>
                </a:lnTo>
                <a:lnTo>
                  <a:pt x="299842" y="55817"/>
                </a:lnTo>
                <a:lnTo>
                  <a:pt x="286082" y="27399"/>
                </a:lnTo>
                <a:lnTo>
                  <a:pt x="265916" y="8156"/>
                </a:lnTo>
                <a:lnTo>
                  <a:pt x="238410" y="2676"/>
                </a:lnTo>
                <a:lnTo>
                  <a:pt x="237491" y="2676"/>
                </a:lnTo>
                <a:lnTo>
                  <a:pt x="234735" y="1784"/>
                </a:lnTo>
                <a:lnTo>
                  <a:pt x="230152" y="892"/>
                </a:lnTo>
                <a:lnTo>
                  <a:pt x="223732" y="0"/>
                </a:lnTo>
                <a:lnTo>
                  <a:pt x="208148" y="0"/>
                </a:lnTo>
                <a:lnTo>
                  <a:pt x="198065" y="1784"/>
                </a:lnTo>
                <a:lnTo>
                  <a:pt x="187063" y="3568"/>
                </a:lnTo>
                <a:lnTo>
                  <a:pt x="175141" y="7263"/>
                </a:lnTo>
                <a:lnTo>
                  <a:pt x="162301" y="12743"/>
                </a:lnTo>
                <a:lnTo>
                  <a:pt x="148542" y="19243"/>
                </a:lnTo>
                <a:lnTo>
                  <a:pt x="134796" y="28291"/>
                </a:lnTo>
                <a:lnTo>
                  <a:pt x="121037" y="40270"/>
                </a:lnTo>
                <a:lnTo>
                  <a:pt x="106371" y="54033"/>
                </a:lnTo>
                <a:lnTo>
                  <a:pt x="91693" y="70473"/>
                </a:lnTo>
                <a:lnTo>
                  <a:pt x="77028" y="90608"/>
                </a:lnTo>
                <a:lnTo>
                  <a:pt x="53185" y="130878"/>
                </a:lnTo>
                <a:lnTo>
                  <a:pt x="39426" y="167581"/>
                </a:lnTo>
                <a:lnTo>
                  <a:pt x="33006" y="202371"/>
                </a:lnTo>
                <a:lnTo>
                  <a:pt x="32100" y="234358"/>
                </a:lnTo>
                <a:lnTo>
                  <a:pt x="33006" y="265580"/>
                </a:lnTo>
                <a:lnTo>
                  <a:pt x="33006" y="297567"/>
                </a:lnTo>
                <a:lnTo>
                  <a:pt x="31181" y="331466"/>
                </a:lnTo>
                <a:lnTo>
                  <a:pt x="23842" y="368041"/>
                </a:lnTo>
                <a:lnTo>
                  <a:pt x="13759" y="402895"/>
                </a:lnTo>
                <a:lnTo>
                  <a:pt x="6420" y="432193"/>
                </a:lnTo>
                <a:lnTo>
                  <a:pt x="918" y="456929"/>
                </a:lnTo>
                <a:lnTo>
                  <a:pt x="0" y="477981"/>
                </a:lnTo>
                <a:lnTo>
                  <a:pt x="3675" y="497225"/>
                </a:lnTo>
                <a:lnTo>
                  <a:pt x="12840" y="514620"/>
                </a:lnTo>
                <a:lnTo>
                  <a:pt x="29343" y="531098"/>
                </a:lnTo>
                <a:close/>
              </a:path>
            </a:pathLst>
          </a:custGeom>
          <a:solidFill>
            <a:srgbClr val="FBE4DD"/>
          </a:solidFill>
        </p:spPr>
        <p:txBody>
          <a:bodyPr wrap="square" lIns="0" tIns="0" rIns="0" bIns="0" rtlCol="0">
            <a:noAutofit/>
          </a:bodyPr>
          <a:lstStyle/>
          <a:p>
            <a:endParaRPr/>
          </a:p>
        </p:txBody>
      </p:sp>
      <p:sp>
        <p:nvSpPr>
          <p:cNvPr id="165" name="object 165"/>
          <p:cNvSpPr/>
          <p:nvPr/>
        </p:nvSpPr>
        <p:spPr>
          <a:xfrm>
            <a:off x="6447829" y="253307"/>
            <a:ext cx="300761" cy="562218"/>
          </a:xfrm>
          <a:custGeom>
            <a:avLst/>
            <a:gdLst/>
            <a:ahLst/>
            <a:cxnLst/>
            <a:rect l="l" t="t" r="r" b="b"/>
            <a:pathLst>
              <a:path w="300761" h="562218">
                <a:moveTo>
                  <a:pt x="27505" y="515512"/>
                </a:moveTo>
                <a:lnTo>
                  <a:pt x="49509" y="532002"/>
                </a:lnTo>
                <a:lnTo>
                  <a:pt x="62350" y="540248"/>
                </a:lnTo>
                <a:lnTo>
                  <a:pt x="75190" y="546658"/>
                </a:lnTo>
                <a:lnTo>
                  <a:pt x="88030" y="552150"/>
                </a:lnTo>
                <a:lnTo>
                  <a:pt x="100857" y="555808"/>
                </a:lnTo>
                <a:lnTo>
                  <a:pt x="112778" y="559478"/>
                </a:lnTo>
                <a:lnTo>
                  <a:pt x="124700" y="561301"/>
                </a:lnTo>
                <a:lnTo>
                  <a:pt x="136621" y="562218"/>
                </a:lnTo>
                <a:lnTo>
                  <a:pt x="146704" y="561301"/>
                </a:lnTo>
                <a:lnTo>
                  <a:pt x="156800" y="560383"/>
                </a:lnTo>
                <a:lnTo>
                  <a:pt x="165964" y="557643"/>
                </a:lnTo>
                <a:lnTo>
                  <a:pt x="174222" y="553973"/>
                </a:lnTo>
                <a:lnTo>
                  <a:pt x="181549" y="549398"/>
                </a:lnTo>
                <a:lnTo>
                  <a:pt x="187969" y="543905"/>
                </a:lnTo>
                <a:lnTo>
                  <a:pt x="192551" y="536578"/>
                </a:lnTo>
                <a:lnTo>
                  <a:pt x="197146" y="529250"/>
                </a:lnTo>
                <a:lnTo>
                  <a:pt x="198971" y="520100"/>
                </a:lnTo>
                <a:lnTo>
                  <a:pt x="202647" y="501774"/>
                </a:lnTo>
                <a:lnTo>
                  <a:pt x="206310" y="485296"/>
                </a:lnTo>
                <a:lnTo>
                  <a:pt x="210892" y="469724"/>
                </a:lnTo>
                <a:lnTo>
                  <a:pt x="215474" y="455081"/>
                </a:lnTo>
                <a:lnTo>
                  <a:pt x="221894" y="442261"/>
                </a:lnTo>
                <a:lnTo>
                  <a:pt x="229233" y="429428"/>
                </a:lnTo>
                <a:lnTo>
                  <a:pt x="238398" y="417525"/>
                </a:lnTo>
                <a:lnTo>
                  <a:pt x="249413" y="405622"/>
                </a:lnTo>
                <a:lnTo>
                  <a:pt x="260415" y="390967"/>
                </a:lnTo>
                <a:lnTo>
                  <a:pt x="269579" y="370819"/>
                </a:lnTo>
                <a:lnTo>
                  <a:pt x="277837" y="346121"/>
                </a:lnTo>
                <a:lnTo>
                  <a:pt x="283338" y="319487"/>
                </a:lnTo>
                <a:lnTo>
                  <a:pt x="287920" y="292088"/>
                </a:lnTo>
                <a:lnTo>
                  <a:pt x="291583" y="264561"/>
                </a:lnTo>
                <a:lnTo>
                  <a:pt x="295259" y="239838"/>
                </a:lnTo>
                <a:lnTo>
                  <a:pt x="297085" y="218811"/>
                </a:lnTo>
                <a:lnTo>
                  <a:pt x="298923" y="194088"/>
                </a:lnTo>
                <a:lnTo>
                  <a:pt x="300761" y="162993"/>
                </a:lnTo>
                <a:lnTo>
                  <a:pt x="299842" y="126291"/>
                </a:lnTo>
                <a:lnTo>
                  <a:pt x="295259" y="88824"/>
                </a:lnTo>
                <a:lnTo>
                  <a:pt x="287001" y="54925"/>
                </a:lnTo>
                <a:lnTo>
                  <a:pt x="274161" y="26507"/>
                </a:lnTo>
                <a:lnTo>
                  <a:pt x="254914" y="8156"/>
                </a:lnTo>
                <a:lnTo>
                  <a:pt x="229233" y="2676"/>
                </a:lnTo>
                <a:lnTo>
                  <a:pt x="228314" y="2676"/>
                </a:lnTo>
                <a:lnTo>
                  <a:pt x="225570" y="1784"/>
                </a:lnTo>
                <a:lnTo>
                  <a:pt x="220975" y="892"/>
                </a:lnTo>
                <a:lnTo>
                  <a:pt x="215474" y="892"/>
                </a:lnTo>
                <a:lnTo>
                  <a:pt x="208148" y="0"/>
                </a:lnTo>
                <a:lnTo>
                  <a:pt x="199890" y="892"/>
                </a:lnTo>
                <a:lnTo>
                  <a:pt x="189807" y="1784"/>
                </a:lnTo>
                <a:lnTo>
                  <a:pt x="179723" y="3568"/>
                </a:lnTo>
                <a:lnTo>
                  <a:pt x="167802" y="7263"/>
                </a:lnTo>
                <a:lnTo>
                  <a:pt x="155881" y="12743"/>
                </a:lnTo>
                <a:lnTo>
                  <a:pt x="143041" y="19115"/>
                </a:lnTo>
                <a:lnTo>
                  <a:pt x="129295" y="28291"/>
                </a:lnTo>
                <a:lnTo>
                  <a:pt x="115535" y="39378"/>
                </a:lnTo>
                <a:lnTo>
                  <a:pt x="101776" y="53014"/>
                </a:lnTo>
                <a:lnTo>
                  <a:pt x="87111" y="69581"/>
                </a:lnTo>
                <a:lnTo>
                  <a:pt x="73352" y="88824"/>
                </a:lnTo>
                <a:lnTo>
                  <a:pt x="50428" y="128202"/>
                </a:lnTo>
                <a:lnTo>
                  <a:pt x="37601" y="163885"/>
                </a:lnTo>
                <a:lnTo>
                  <a:pt x="31181" y="196891"/>
                </a:lnTo>
                <a:lnTo>
                  <a:pt x="30262" y="227986"/>
                </a:lnTo>
                <a:lnTo>
                  <a:pt x="31181" y="259081"/>
                </a:lnTo>
                <a:lnTo>
                  <a:pt x="31181" y="290176"/>
                </a:lnTo>
                <a:lnTo>
                  <a:pt x="29343" y="323182"/>
                </a:lnTo>
                <a:lnTo>
                  <a:pt x="22923" y="357973"/>
                </a:lnTo>
                <a:lnTo>
                  <a:pt x="13759" y="391884"/>
                </a:lnTo>
                <a:lnTo>
                  <a:pt x="5501" y="420278"/>
                </a:lnTo>
                <a:lnTo>
                  <a:pt x="918" y="444083"/>
                </a:lnTo>
                <a:lnTo>
                  <a:pt x="0" y="465148"/>
                </a:lnTo>
                <a:lnTo>
                  <a:pt x="3663" y="483461"/>
                </a:lnTo>
                <a:lnTo>
                  <a:pt x="12840" y="499952"/>
                </a:lnTo>
                <a:lnTo>
                  <a:pt x="27505" y="515512"/>
                </a:lnTo>
                <a:close/>
              </a:path>
            </a:pathLst>
          </a:custGeom>
          <a:solidFill>
            <a:srgbClr val="FBDDD7"/>
          </a:solidFill>
        </p:spPr>
        <p:txBody>
          <a:bodyPr wrap="square" lIns="0" tIns="0" rIns="0" bIns="0" rtlCol="0">
            <a:noAutofit/>
          </a:bodyPr>
          <a:lstStyle/>
          <a:p>
            <a:endParaRPr/>
          </a:p>
        </p:txBody>
      </p:sp>
      <p:sp>
        <p:nvSpPr>
          <p:cNvPr id="166" name="object 166"/>
          <p:cNvSpPr/>
          <p:nvPr/>
        </p:nvSpPr>
        <p:spPr>
          <a:xfrm>
            <a:off x="6454249" y="260571"/>
            <a:ext cx="287001" cy="544886"/>
          </a:xfrm>
          <a:custGeom>
            <a:avLst/>
            <a:gdLst/>
            <a:ahLst/>
            <a:cxnLst/>
            <a:rect l="l" t="t" r="r" b="b"/>
            <a:pathLst>
              <a:path w="287001" h="544886">
                <a:moveTo>
                  <a:pt x="48590" y="124507"/>
                </a:moveTo>
                <a:lnTo>
                  <a:pt x="35763" y="158405"/>
                </a:lnTo>
                <a:lnTo>
                  <a:pt x="30262" y="190519"/>
                </a:lnTo>
                <a:lnTo>
                  <a:pt x="28424" y="220722"/>
                </a:lnTo>
                <a:lnTo>
                  <a:pt x="29343" y="250925"/>
                </a:lnTo>
                <a:lnTo>
                  <a:pt x="30262" y="281128"/>
                </a:lnTo>
                <a:lnTo>
                  <a:pt x="27505" y="313242"/>
                </a:lnTo>
                <a:lnTo>
                  <a:pt x="21085" y="347013"/>
                </a:lnTo>
                <a:lnTo>
                  <a:pt x="11921" y="380045"/>
                </a:lnTo>
                <a:lnTo>
                  <a:pt x="5501" y="408439"/>
                </a:lnTo>
                <a:lnTo>
                  <a:pt x="918" y="431326"/>
                </a:lnTo>
                <a:lnTo>
                  <a:pt x="0" y="451474"/>
                </a:lnTo>
                <a:lnTo>
                  <a:pt x="3663" y="468870"/>
                </a:lnTo>
                <a:lnTo>
                  <a:pt x="11921" y="485360"/>
                </a:lnTo>
                <a:lnTo>
                  <a:pt x="26586" y="500920"/>
                </a:lnTo>
                <a:lnTo>
                  <a:pt x="47684" y="516493"/>
                </a:lnTo>
                <a:lnTo>
                  <a:pt x="72433" y="530231"/>
                </a:lnTo>
                <a:lnTo>
                  <a:pt x="96275" y="539394"/>
                </a:lnTo>
                <a:lnTo>
                  <a:pt x="120118" y="544886"/>
                </a:lnTo>
                <a:lnTo>
                  <a:pt x="141203" y="544886"/>
                </a:lnTo>
                <a:lnTo>
                  <a:pt x="159544" y="541216"/>
                </a:lnTo>
                <a:lnTo>
                  <a:pt x="174222" y="532984"/>
                </a:lnTo>
                <a:lnTo>
                  <a:pt x="185225" y="521068"/>
                </a:lnTo>
                <a:lnTo>
                  <a:pt x="190726" y="504591"/>
                </a:lnTo>
                <a:lnTo>
                  <a:pt x="193470" y="487195"/>
                </a:lnTo>
                <a:lnTo>
                  <a:pt x="197146" y="470705"/>
                </a:lnTo>
                <a:lnTo>
                  <a:pt x="201728" y="456049"/>
                </a:lnTo>
                <a:lnTo>
                  <a:pt x="206310" y="442312"/>
                </a:lnTo>
                <a:lnTo>
                  <a:pt x="211811" y="429491"/>
                </a:lnTo>
                <a:lnTo>
                  <a:pt x="219150" y="416671"/>
                </a:lnTo>
                <a:lnTo>
                  <a:pt x="228314" y="404768"/>
                </a:lnTo>
                <a:lnTo>
                  <a:pt x="238398" y="393783"/>
                </a:lnTo>
                <a:lnTo>
                  <a:pt x="249400" y="379128"/>
                </a:lnTo>
                <a:lnTo>
                  <a:pt x="257658" y="359885"/>
                </a:lnTo>
                <a:lnTo>
                  <a:pt x="264997" y="336054"/>
                </a:lnTo>
                <a:lnTo>
                  <a:pt x="271417" y="309547"/>
                </a:lnTo>
                <a:lnTo>
                  <a:pt x="275999" y="282912"/>
                </a:lnTo>
                <a:lnTo>
                  <a:pt x="278743" y="256405"/>
                </a:lnTo>
                <a:lnTo>
                  <a:pt x="282419" y="232574"/>
                </a:lnTo>
                <a:lnTo>
                  <a:pt x="284244" y="211547"/>
                </a:lnTo>
                <a:lnTo>
                  <a:pt x="286082" y="188608"/>
                </a:lnTo>
                <a:lnTo>
                  <a:pt x="287001" y="157513"/>
                </a:lnTo>
                <a:lnTo>
                  <a:pt x="286082" y="122722"/>
                </a:lnTo>
                <a:lnTo>
                  <a:pt x="282419" y="86020"/>
                </a:lnTo>
                <a:lnTo>
                  <a:pt x="275080" y="53141"/>
                </a:lnTo>
                <a:lnTo>
                  <a:pt x="262240" y="25615"/>
                </a:lnTo>
                <a:lnTo>
                  <a:pt x="243899" y="8283"/>
                </a:lnTo>
                <a:lnTo>
                  <a:pt x="219150" y="2803"/>
                </a:lnTo>
                <a:lnTo>
                  <a:pt x="218231" y="2803"/>
                </a:lnTo>
                <a:lnTo>
                  <a:pt x="215474" y="1784"/>
                </a:lnTo>
                <a:lnTo>
                  <a:pt x="211811" y="892"/>
                </a:lnTo>
                <a:lnTo>
                  <a:pt x="206310" y="892"/>
                </a:lnTo>
                <a:lnTo>
                  <a:pt x="198971" y="0"/>
                </a:lnTo>
                <a:lnTo>
                  <a:pt x="190726" y="892"/>
                </a:lnTo>
                <a:lnTo>
                  <a:pt x="181549" y="1784"/>
                </a:lnTo>
                <a:lnTo>
                  <a:pt x="171465" y="3695"/>
                </a:lnTo>
                <a:lnTo>
                  <a:pt x="160463" y="7263"/>
                </a:lnTo>
                <a:lnTo>
                  <a:pt x="149461" y="11851"/>
                </a:lnTo>
                <a:lnTo>
                  <a:pt x="136621" y="19243"/>
                </a:lnTo>
                <a:lnTo>
                  <a:pt x="123781" y="27526"/>
                </a:lnTo>
                <a:lnTo>
                  <a:pt x="110953" y="38486"/>
                </a:lnTo>
                <a:lnTo>
                  <a:pt x="97194" y="51230"/>
                </a:lnTo>
                <a:lnTo>
                  <a:pt x="84354" y="67797"/>
                </a:lnTo>
                <a:lnTo>
                  <a:pt x="70608" y="86020"/>
                </a:lnTo>
                <a:lnTo>
                  <a:pt x="48590" y="124507"/>
                </a:lnTo>
                <a:close/>
              </a:path>
            </a:pathLst>
          </a:custGeom>
          <a:solidFill>
            <a:srgbClr val="F8D7D1"/>
          </a:solidFill>
        </p:spPr>
        <p:txBody>
          <a:bodyPr wrap="square" lIns="0" tIns="0" rIns="0" bIns="0" rtlCol="0">
            <a:noAutofit/>
          </a:bodyPr>
          <a:lstStyle/>
          <a:p>
            <a:endParaRPr/>
          </a:p>
        </p:txBody>
      </p:sp>
      <p:sp>
        <p:nvSpPr>
          <p:cNvPr id="167" name="object 167"/>
          <p:cNvSpPr/>
          <p:nvPr/>
        </p:nvSpPr>
        <p:spPr>
          <a:xfrm>
            <a:off x="6460669" y="269747"/>
            <a:ext cx="274161" cy="528383"/>
          </a:xfrm>
          <a:custGeom>
            <a:avLst/>
            <a:gdLst/>
            <a:ahLst/>
            <a:cxnLst/>
            <a:rect l="l" t="t" r="r" b="b"/>
            <a:pathLst>
              <a:path w="274161" h="528383">
                <a:moveTo>
                  <a:pt x="209054" y="1784"/>
                </a:moveTo>
                <a:lnTo>
                  <a:pt x="205391" y="892"/>
                </a:lnTo>
                <a:lnTo>
                  <a:pt x="196227" y="0"/>
                </a:lnTo>
                <a:lnTo>
                  <a:pt x="182468" y="0"/>
                </a:lnTo>
                <a:lnTo>
                  <a:pt x="164126" y="2676"/>
                </a:lnTo>
                <a:lnTo>
                  <a:pt x="142122" y="10959"/>
                </a:lnTo>
                <a:lnTo>
                  <a:pt x="118280" y="25615"/>
                </a:lnTo>
                <a:lnTo>
                  <a:pt x="92612" y="48553"/>
                </a:lnTo>
                <a:lnTo>
                  <a:pt x="66932" y="82452"/>
                </a:lnTo>
                <a:lnTo>
                  <a:pt x="45846" y="119027"/>
                </a:lnTo>
                <a:lnTo>
                  <a:pt x="33925" y="152925"/>
                </a:lnTo>
                <a:lnTo>
                  <a:pt x="28424" y="184020"/>
                </a:lnTo>
                <a:lnTo>
                  <a:pt x="27505" y="213331"/>
                </a:lnTo>
                <a:lnTo>
                  <a:pt x="27505" y="242642"/>
                </a:lnTo>
                <a:lnTo>
                  <a:pt x="28424" y="271952"/>
                </a:lnTo>
                <a:lnTo>
                  <a:pt x="26586" y="303047"/>
                </a:lnTo>
                <a:lnTo>
                  <a:pt x="20166" y="336054"/>
                </a:lnTo>
                <a:lnTo>
                  <a:pt x="11921" y="368117"/>
                </a:lnTo>
                <a:lnTo>
                  <a:pt x="4582" y="394675"/>
                </a:lnTo>
                <a:lnTo>
                  <a:pt x="0" y="417576"/>
                </a:lnTo>
                <a:lnTo>
                  <a:pt x="0" y="436806"/>
                </a:lnTo>
                <a:lnTo>
                  <a:pt x="2744" y="454202"/>
                </a:lnTo>
                <a:lnTo>
                  <a:pt x="11002" y="469774"/>
                </a:lnTo>
                <a:lnTo>
                  <a:pt x="24761" y="485335"/>
                </a:lnTo>
                <a:lnTo>
                  <a:pt x="44927" y="499990"/>
                </a:lnTo>
                <a:lnTo>
                  <a:pt x="68770" y="513728"/>
                </a:lnTo>
                <a:lnTo>
                  <a:pt x="91693" y="522891"/>
                </a:lnTo>
                <a:lnTo>
                  <a:pt x="113697" y="527466"/>
                </a:lnTo>
                <a:lnTo>
                  <a:pt x="133864" y="528383"/>
                </a:lnTo>
                <a:lnTo>
                  <a:pt x="152205" y="524713"/>
                </a:lnTo>
                <a:lnTo>
                  <a:pt x="165964" y="516481"/>
                </a:lnTo>
                <a:lnTo>
                  <a:pt x="176048" y="504565"/>
                </a:lnTo>
                <a:lnTo>
                  <a:pt x="181549" y="488087"/>
                </a:lnTo>
                <a:lnTo>
                  <a:pt x="184306" y="470692"/>
                </a:lnTo>
                <a:lnTo>
                  <a:pt x="187969" y="455119"/>
                </a:lnTo>
                <a:lnTo>
                  <a:pt x="192551" y="441381"/>
                </a:lnTo>
                <a:lnTo>
                  <a:pt x="197133" y="427643"/>
                </a:lnTo>
                <a:lnTo>
                  <a:pt x="202634" y="414823"/>
                </a:lnTo>
                <a:lnTo>
                  <a:pt x="209054" y="402920"/>
                </a:lnTo>
                <a:lnTo>
                  <a:pt x="217312" y="391935"/>
                </a:lnTo>
                <a:lnTo>
                  <a:pt x="227395" y="380937"/>
                </a:lnTo>
                <a:lnTo>
                  <a:pt x="237479" y="367200"/>
                </a:lnTo>
                <a:lnTo>
                  <a:pt x="246656" y="348033"/>
                </a:lnTo>
                <a:lnTo>
                  <a:pt x="253076" y="325094"/>
                </a:lnTo>
                <a:lnTo>
                  <a:pt x="258577" y="299479"/>
                </a:lnTo>
                <a:lnTo>
                  <a:pt x="263159" y="273736"/>
                </a:lnTo>
                <a:lnTo>
                  <a:pt x="266822" y="248121"/>
                </a:lnTo>
                <a:lnTo>
                  <a:pt x="269579" y="225310"/>
                </a:lnTo>
                <a:lnTo>
                  <a:pt x="271404" y="205175"/>
                </a:lnTo>
                <a:lnTo>
                  <a:pt x="273242" y="182236"/>
                </a:lnTo>
                <a:lnTo>
                  <a:pt x="274161" y="152033"/>
                </a:lnTo>
                <a:lnTo>
                  <a:pt x="273242" y="118135"/>
                </a:lnTo>
                <a:lnTo>
                  <a:pt x="269579" y="82452"/>
                </a:lnTo>
                <a:lnTo>
                  <a:pt x="262240" y="50338"/>
                </a:lnTo>
                <a:lnTo>
                  <a:pt x="250319" y="23830"/>
                </a:lnTo>
                <a:lnTo>
                  <a:pt x="232897" y="6371"/>
                </a:lnTo>
                <a:lnTo>
                  <a:pt x="209054" y="1784"/>
                </a:lnTo>
                <a:close/>
              </a:path>
            </a:pathLst>
          </a:custGeom>
          <a:solidFill>
            <a:srgbClr val="F8D1C5"/>
          </a:solidFill>
        </p:spPr>
        <p:txBody>
          <a:bodyPr wrap="square" lIns="0" tIns="0" rIns="0" bIns="0" rtlCol="0">
            <a:noAutofit/>
          </a:bodyPr>
          <a:lstStyle/>
          <a:p>
            <a:endParaRPr/>
          </a:p>
        </p:txBody>
      </p:sp>
      <p:sp>
        <p:nvSpPr>
          <p:cNvPr id="168" name="object 168"/>
          <p:cNvSpPr/>
          <p:nvPr/>
        </p:nvSpPr>
        <p:spPr>
          <a:xfrm>
            <a:off x="6467089" y="278030"/>
            <a:ext cx="261321" cy="511855"/>
          </a:xfrm>
          <a:custGeom>
            <a:avLst/>
            <a:gdLst/>
            <a:ahLst/>
            <a:cxnLst/>
            <a:rect l="l" t="t" r="r" b="b"/>
            <a:pathLst>
              <a:path w="261321" h="511855">
                <a:moveTo>
                  <a:pt x="199890" y="1784"/>
                </a:moveTo>
                <a:lnTo>
                  <a:pt x="197133" y="892"/>
                </a:lnTo>
                <a:lnTo>
                  <a:pt x="187969" y="0"/>
                </a:lnTo>
                <a:lnTo>
                  <a:pt x="174210" y="0"/>
                </a:lnTo>
                <a:lnTo>
                  <a:pt x="156787" y="2676"/>
                </a:lnTo>
                <a:lnTo>
                  <a:pt x="135702" y="10067"/>
                </a:lnTo>
                <a:lnTo>
                  <a:pt x="112778" y="24722"/>
                </a:lnTo>
                <a:lnTo>
                  <a:pt x="88017" y="46642"/>
                </a:lnTo>
                <a:lnTo>
                  <a:pt x="63269" y="79648"/>
                </a:lnTo>
                <a:lnTo>
                  <a:pt x="44008" y="115331"/>
                </a:lnTo>
                <a:lnTo>
                  <a:pt x="32087" y="148337"/>
                </a:lnTo>
                <a:lnTo>
                  <a:pt x="26586" y="178540"/>
                </a:lnTo>
                <a:lnTo>
                  <a:pt x="25667" y="206959"/>
                </a:lnTo>
                <a:lnTo>
                  <a:pt x="26586" y="235250"/>
                </a:lnTo>
                <a:lnTo>
                  <a:pt x="26586" y="263669"/>
                </a:lnTo>
                <a:lnTo>
                  <a:pt x="25667" y="293872"/>
                </a:lnTo>
                <a:lnTo>
                  <a:pt x="19247" y="325986"/>
                </a:lnTo>
                <a:lnTo>
                  <a:pt x="11002" y="357094"/>
                </a:lnTo>
                <a:lnTo>
                  <a:pt x="4582" y="382734"/>
                </a:lnTo>
                <a:lnTo>
                  <a:pt x="0" y="404705"/>
                </a:lnTo>
                <a:lnTo>
                  <a:pt x="0" y="423948"/>
                </a:lnTo>
                <a:lnTo>
                  <a:pt x="2744" y="440425"/>
                </a:lnTo>
                <a:lnTo>
                  <a:pt x="10083" y="455998"/>
                </a:lnTo>
                <a:lnTo>
                  <a:pt x="23842" y="470641"/>
                </a:lnTo>
                <a:lnTo>
                  <a:pt x="43089" y="485296"/>
                </a:lnTo>
                <a:lnTo>
                  <a:pt x="65094" y="498117"/>
                </a:lnTo>
                <a:lnTo>
                  <a:pt x="87111" y="507280"/>
                </a:lnTo>
                <a:lnTo>
                  <a:pt x="108196" y="511855"/>
                </a:lnTo>
                <a:lnTo>
                  <a:pt x="127444" y="511855"/>
                </a:lnTo>
                <a:lnTo>
                  <a:pt x="143960" y="508197"/>
                </a:lnTo>
                <a:lnTo>
                  <a:pt x="157706" y="500869"/>
                </a:lnTo>
                <a:lnTo>
                  <a:pt x="167790" y="488967"/>
                </a:lnTo>
                <a:lnTo>
                  <a:pt x="173291" y="473394"/>
                </a:lnTo>
                <a:lnTo>
                  <a:pt x="176048" y="456903"/>
                </a:lnTo>
                <a:lnTo>
                  <a:pt x="179711" y="441343"/>
                </a:lnTo>
                <a:lnTo>
                  <a:pt x="183387" y="427605"/>
                </a:lnTo>
                <a:lnTo>
                  <a:pt x="187969" y="414785"/>
                </a:lnTo>
                <a:lnTo>
                  <a:pt x="192551" y="402882"/>
                </a:lnTo>
                <a:lnTo>
                  <a:pt x="198971" y="390980"/>
                </a:lnTo>
                <a:lnTo>
                  <a:pt x="207229" y="379982"/>
                </a:lnTo>
                <a:lnTo>
                  <a:pt x="216393" y="368996"/>
                </a:lnTo>
                <a:lnTo>
                  <a:pt x="226476" y="355259"/>
                </a:lnTo>
                <a:lnTo>
                  <a:pt x="233816" y="336946"/>
                </a:lnTo>
                <a:lnTo>
                  <a:pt x="241155" y="315026"/>
                </a:lnTo>
                <a:lnTo>
                  <a:pt x="245737" y="290176"/>
                </a:lnTo>
                <a:lnTo>
                  <a:pt x="250319" y="265453"/>
                </a:lnTo>
                <a:lnTo>
                  <a:pt x="253982" y="240730"/>
                </a:lnTo>
                <a:lnTo>
                  <a:pt x="256739" y="217919"/>
                </a:lnTo>
                <a:lnTo>
                  <a:pt x="258577" y="198675"/>
                </a:lnTo>
                <a:lnTo>
                  <a:pt x="260402" y="176629"/>
                </a:lnTo>
                <a:lnTo>
                  <a:pt x="261321" y="147318"/>
                </a:lnTo>
                <a:lnTo>
                  <a:pt x="260402" y="114439"/>
                </a:lnTo>
                <a:lnTo>
                  <a:pt x="256739" y="80540"/>
                </a:lnTo>
                <a:lnTo>
                  <a:pt x="250319" y="49445"/>
                </a:lnTo>
                <a:lnTo>
                  <a:pt x="238398" y="22811"/>
                </a:lnTo>
                <a:lnTo>
                  <a:pt x="222813" y="6371"/>
                </a:lnTo>
                <a:lnTo>
                  <a:pt x="199890" y="1784"/>
                </a:lnTo>
                <a:close/>
              </a:path>
            </a:pathLst>
          </a:custGeom>
          <a:solidFill>
            <a:srgbClr val="F8CCBE"/>
          </a:solidFill>
        </p:spPr>
        <p:txBody>
          <a:bodyPr wrap="square" lIns="0" tIns="0" rIns="0" bIns="0" rtlCol="0">
            <a:noAutofit/>
          </a:bodyPr>
          <a:lstStyle/>
          <a:p>
            <a:endParaRPr/>
          </a:p>
        </p:txBody>
      </p:sp>
      <p:sp>
        <p:nvSpPr>
          <p:cNvPr id="169" name="object 169"/>
          <p:cNvSpPr/>
          <p:nvPr/>
        </p:nvSpPr>
        <p:spPr>
          <a:xfrm>
            <a:off x="6472590" y="286186"/>
            <a:ext cx="249400" cy="495453"/>
          </a:xfrm>
          <a:custGeom>
            <a:avLst/>
            <a:gdLst/>
            <a:ahLst/>
            <a:cxnLst/>
            <a:rect l="l" t="t" r="r" b="b"/>
            <a:pathLst>
              <a:path w="249400" h="495453">
                <a:moveTo>
                  <a:pt x="190713" y="1911"/>
                </a:moveTo>
                <a:lnTo>
                  <a:pt x="187969" y="892"/>
                </a:lnTo>
                <a:lnTo>
                  <a:pt x="178804" y="0"/>
                </a:lnTo>
                <a:lnTo>
                  <a:pt x="165964" y="0"/>
                </a:lnTo>
                <a:lnTo>
                  <a:pt x="149461" y="2803"/>
                </a:lnTo>
                <a:lnTo>
                  <a:pt x="129282" y="10067"/>
                </a:lnTo>
                <a:lnTo>
                  <a:pt x="107277" y="23830"/>
                </a:lnTo>
                <a:lnTo>
                  <a:pt x="84354" y="45877"/>
                </a:lnTo>
                <a:lnTo>
                  <a:pt x="61431" y="76972"/>
                </a:lnTo>
                <a:lnTo>
                  <a:pt x="42170" y="111763"/>
                </a:lnTo>
                <a:lnTo>
                  <a:pt x="32087" y="143750"/>
                </a:lnTo>
                <a:lnTo>
                  <a:pt x="26586" y="173060"/>
                </a:lnTo>
                <a:lnTo>
                  <a:pt x="25667" y="200587"/>
                </a:lnTo>
                <a:lnTo>
                  <a:pt x="25667" y="228114"/>
                </a:lnTo>
                <a:lnTo>
                  <a:pt x="26586" y="255513"/>
                </a:lnTo>
                <a:lnTo>
                  <a:pt x="24748" y="283932"/>
                </a:lnTo>
                <a:lnTo>
                  <a:pt x="19247" y="315026"/>
                </a:lnTo>
                <a:lnTo>
                  <a:pt x="11002" y="345267"/>
                </a:lnTo>
                <a:lnTo>
                  <a:pt x="4582" y="370003"/>
                </a:lnTo>
                <a:lnTo>
                  <a:pt x="918" y="391974"/>
                </a:lnTo>
                <a:lnTo>
                  <a:pt x="0" y="410286"/>
                </a:lnTo>
                <a:lnTo>
                  <a:pt x="3663" y="426777"/>
                </a:lnTo>
                <a:lnTo>
                  <a:pt x="11002" y="441432"/>
                </a:lnTo>
                <a:lnTo>
                  <a:pt x="22923" y="455170"/>
                </a:lnTo>
                <a:lnTo>
                  <a:pt x="41264" y="469813"/>
                </a:lnTo>
                <a:lnTo>
                  <a:pt x="62350" y="482633"/>
                </a:lnTo>
                <a:lnTo>
                  <a:pt x="83435" y="490878"/>
                </a:lnTo>
                <a:lnTo>
                  <a:pt x="103614" y="495453"/>
                </a:lnTo>
                <a:lnTo>
                  <a:pt x="121943" y="495453"/>
                </a:lnTo>
                <a:lnTo>
                  <a:pt x="137540" y="491796"/>
                </a:lnTo>
                <a:lnTo>
                  <a:pt x="151286" y="484468"/>
                </a:lnTo>
                <a:lnTo>
                  <a:pt x="160463" y="473483"/>
                </a:lnTo>
                <a:lnTo>
                  <a:pt x="165964" y="458828"/>
                </a:lnTo>
                <a:lnTo>
                  <a:pt x="168709" y="442337"/>
                </a:lnTo>
                <a:lnTo>
                  <a:pt x="171465" y="427694"/>
                </a:lnTo>
                <a:lnTo>
                  <a:pt x="175129" y="414874"/>
                </a:lnTo>
                <a:lnTo>
                  <a:pt x="179711" y="402054"/>
                </a:lnTo>
                <a:lnTo>
                  <a:pt x="184306" y="390138"/>
                </a:lnTo>
                <a:lnTo>
                  <a:pt x="190713" y="379153"/>
                </a:lnTo>
                <a:lnTo>
                  <a:pt x="198052" y="368168"/>
                </a:lnTo>
                <a:lnTo>
                  <a:pt x="207229" y="357183"/>
                </a:lnTo>
                <a:lnTo>
                  <a:pt x="216393" y="344350"/>
                </a:lnTo>
                <a:lnTo>
                  <a:pt x="223732" y="325986"/>
                </a:lnTo>
                <a:lnTo>
                  <a:pt x="230152" y="304959"/>
                </a:lnTo>
                <a:lnTo>
                  <a:pt x="235653" y="281128"/>
                </a:lnTo>
                <a:lnTo>
                  <a:pt x="239317" y="257297"/>
                </a:lnTo>
                <a:lnTo>
                  <a:pt x="242061" y="233593"/>
                </a:lnTo>
                <a:lnTo>
                  <a:pt x="244818" y="211547"/>
                </a:lnTo>
                <a:lnTo>
                  <a:pt x="246656" y="192304"/>
                </a:lnTo>
                <a:lnTo>
                  <a:pt x="248481" y="171276"/>
                </a:lnTo>
                <a:lnTo>
                  <a:pt x="249400" y="142858"/>
                </a:lnTo>
                <a:lnTo>
                  <a:pt x="248481" y="110871"/>
                </a:lnTo>
                <a:lnTo>
                  <a:pt x="244818" y="77864"/>
                </a:lnTo>
                <a:lnTo>
                  <a:pt x="238398" y="47661"/>
                </a:lnTo>
                <a:lnTo>
                  <a:pt x="228314" y="22938"/>
                </a:lnTo>
                <a:lnTo>
                  <a:pt x="211811" y="6499"/>
                </a:lnTo>
                <a:lnTo>
                  <a:pt x="190713" y="1911"/>
                </a:lnTo>
                <a:close/>
              </a:path>
            </a:pathLst>
          </a:custGeom>
          <a:solidFill>
            <a:srgbClr val="F8C5B7"/>
          </a:solidFill>
        </p:spPr>
        <p:txBody>
          <a:bodyPr wrap="square" lIns="0" tIns="0" rIns="0" bIns="0" rtlCol="0">
            <a:noAutofit/>
          </a:bodyPr>
          <a:lstStyle/>
          <a:p>
            <a:endParaRPr/>
          </a:p>
        </p:txBody>
      </p:sp>
      <p:sp>
        <p:nvSpPr>
          <p:cNvPr id="170" name="object 170"/>
          <p:cNvSpPr/>
          <p:nvPr/>
        </p:nvSpPr>
        <p:spPr>
          <a:xfrm>
            <a:off x="6479011" y="294470"/>
            <a:ext cx="236560" cy="478937"/>
          </a:xfrm>
          <a:custGeom>
            <a:avLst/>
            <a:gdLst/>
            <a:ahLst/>
            <a:cxnLst/>
            <a:rect l="l" t="t" r="r" b="b"/>
            <a:pathLst>
              <a:path w="236560" h="478937">
                <a:moveTo>
                  <a:pt x="180630" y="1784"/>
                </a:moveTo>
                <a:lnTo>
                  <a:pt x="177886" y="892"/>
                </a:lnTo>
                <a:lnTo>
                  <a:pt x="169627" y="0"/>
                </a:lnTo>
                <a:lnTo>
                  <a:pt x="156787" y="0"/>
                </a:lnTo>
                <a:lnTo>
                  <a:pt x="141203" y="2676"/>
                </a:lnTo>
                <a:lnTo>
                  <a:pt x="122862" y="10067"/>
                </a:lnTo>
                <a:lnTo>
                  <a:pt x="101776" y="23830"/>
                </a:lnTo>
                <a:lnTo>
                  <a:pt x="79772" y="44858"/>
                </a:lnTo>
                <a:lnTo>
                  <a:pt x="57767" y="75061"/>
                </a:lnTo>
                <a:lnTo>
                  <a:pt x="40345" y="108959"/>
                </a:lnTo>
                <a:lnTo>
                  <a:pt x="30249" y="139162"/>
                </a:lnTo>
                <a:lnTo>
                  <a:pt x="24748" y="166689"/>
                </a:lnTo>
                <a:lnTo>
                  <a:pt x="23829" y="194088"/>
                </a:lnTo>
                <a:lnTo>
                  <a:pt x="24748" y="219830"/>
                </a:lnTo>
                <a:lnTo>
                  <a:pt x="24748" y="246337"/>
                </a:lnTo>
                <a:lnTo>
                  <a:pt x="23829" y="274756"/>
                </a:lnTo>
                <a:lnTo>
                  <a:pt x="18328" y="304959"/>
                </a:lnTo>
                <a:lnTo>
                  <a:pt x="11002" y="334244"/>
                </a:lnTo>
                <a:lnTo>
                  <a:pt x="4582" y="358050"/>
                </a:lnTo>
                <a:lnTo>
                  <a:pt x="906" y="379115"/>
                </a:lnTo>
                <a:lnTo>
                  <a:pt x="0" y="396510"/>
                </a:lnTo>
                <a:lnTo>
                  <a:pt x="2744" y="412083"/>
                </a:lnTo>
                <a:lnTo>
                  <a:pt x="10083" y="426739"/>
                </a:lnTo>
                <a:lnTo>
                  <a:pt x="22004" y="440464"/>
                </a:lnTo>
                <a:lnTo>
                  <a:pt x="39426" y="454202"/>
                </a:lnTo>
                <a:lnTo>
                  <a:pt x="59593" y="466117"/>
                </a:lnTo>
                <a:lnTo>
                  <a:pt x="79772" y="474350"/>
                </a:lnTo>
                <a:lnTo>
                  <a:pt x="98113" y="478937"/>
                </a:lnTo>
                <a:lnTo>
                  <a:pt x="115523" y="478937"/>
                </a:lnTo>
                <a:lnTo>
                  <a:pt x="131120" y="475267"/>
                </a:lnTo>
                <a:lnTo>
                  <a:pt x="143041" y="467939"/>
                </a:lnTo>
                <a:lnTo>
                  <a:pt x="152205" y="457872"/>
                </a:lnTo>
                <a:lnTo>
                  <a:pt x="156787" y="443216"/>
                </a:lnTo>
                <a:lnTo>
                  <a:pt x="159544" y="427643"/>
                </a:lnTo>
                <a:lnTo>
                  <a:pt x="162288" y="413918"/>
                </a:lnTo>
                <a:lnTo>
                  <a:pt x="165964" y="400181"/>
                </a:lnTo>
                <a:lnTo>
                  <a:pt x="170546" y="388265"/>
                </a:lnTo>
                <a:lnTo>
                  <a:pt x="175129" y="377280"/>
                </a:lnTo>
                <a:lnTo>
                  <a:pt x="180630" y="366295"/>
                </a:lnTo>
                <a:lnTo>
                  <a:pt x="187969" y="356214"/>
                </a:lnTo>
                <a:lnTo>
                  <a:pt x="197133" y="346147"/>
                </a:lnTo>
                <a:lnTo>
                  <a:pt x="205391" y="333327"/>
                </a:lnTo>
                <a:lnTo>
                  <a:pt x="212717" y="315918"/>
                </a:lnTo>
                <a:lnTo>
                  <a:pt x="218231" y="294891"/>
                </a:lnTo>
                <a:lnTo>
                  <a:pt x="222813" y="271952"/>
                </a:lnTo>
                <a:lnTo>
                  <a:pt x="226476" y="248121"/>
                </a:lnTo>
                <a:lnTo>
                  <a:pt x="229233" y="225310"/>
                </a:lnTo>
                <a:lnTo>
                  <a:pt x="231978" y="204155"/>
                </a:lnTo>
                <a:lnTo>
                  <a:pt x="233816" y="185932"/>
                </a:lnTo>
                <a:lnTo>
                  <a:pt x="235641" y="165796"/>
                </a:lnTo>
                <a:lnTo>
                  <a:pt x="236560" y="138270"/>
                </a:lnTo>
                <a:lnTo>
                  <a:pt x="235641" y="107175"/>
                </a:lnTo>
                <a:lnTo>
                  <a:pt x="231978" y="75953"/>
                </a:lnTo>
                <a:lnTo>
                  <a:pt x="226476" y="46642"/>
                </a:lnTo>
                <a:lnTo>
                  <a:pt x="215474" y="21919"/>
                </a:lnTo>
                <a:lnTo>
                  <a:pt x="200809" y="6371"/>
                </a:lnTo>
                <a:lnTo>
                  <a:pt x="180630" y="1784"/>
                </a:lnTo>
                <a:close/>
              </a:path>
            </a:pathLst>
          </a:custGeom>
          <a:solidFill>
            <a:srgbClr val="F7BEAE"/>
          </a:solidFill>
        </p:spPr>
        <p:txBody>
          <a:bodyPr wrap="square" lIns="0" tIns="0" rIns="0" bIns="0" rtlCol="0">
            <a:noAutofit/>
          </a:bodyPr>
          <a:lstStyle/>
          <a:p>
            <a:endParaRPr/>
          </a:p>
        </p:txBody>
      </p:sp>
      <p:sp>
        <p:nvSpPr>
          <p:cNvPr id="171" name="object 171"/>
          <p:cNvSpPr/>
          <p:nvPr/>
        </p:nvSpPr>
        <p:spPr>
          <a:xfrm>
            <a:off x="6347890" y="740439"/>
            <a:ext cx="375019" cy="257322"/>
          </a:xfrm>
          <a:custGeom>
            <a:avLst/>
            <a:gdLst/>
            <a:ahLst/>
            <a:cxnLst/>
            <a:rect l="l" t="t" r="r" b="b"/>
            <a:pathLst>
              <a:path w="375019" h="257322">
                <a:moveTo>
                  <a:pt x="1825" y="53116"/>
                </a:moveTo>
                <a:lnTo>
                  <a:pt x="3663" y="63183"/>
                </a:lnTo>
                <a:lnTo>
                  <a:pt x="7326" y="75086"/>
                </a:lnTo>
                <a:lnTo>
                  <a:pt x="11002" y="89741"/>
                </a:lnTo>
                <a:lnTo>
                  <a:pt x="17422" y="107137"/>
                </a:lnTo>
                <a:lnTo>
                  <a:pt x="23829" y="124545"/>
                </a:lnTo>
                <a:lnTo>
                  <a:pt x="33006" y="143775"/>
                </a:lnTo>
                <a:lnTo>
                  <a:pt x="44008" y="163006"/>
                </a:lnTo>
                <a:lnTo>
                  <a:pt x="55930" y="181318"/>
                </a:lnTo>
                <a:lnTo>
                  <a:pt x="70595" y="198714"/>
                </a:lnTo>
                <a:lnTo>
                  <a:pt x="87098" y="215204"/>
                </a:lnTo>
                <a:lnTo>
                  <a:pt x="105439" y="229847"/>
                </a:lnTo>
                <a:lnTo>
                  <a:pt x="126525" y="242680"/>
                </a:lnTo>
                <a:lnTo>
                  <a:pt x="150367" y="251830"/>
                </a:lnTo>
                <a:lnTo>
                  <a:pt x="176967" y="257322"/>
                </a:lnTo>
                <a:lnTo>
                  <a:pt x="190713" y="257322"/>
                </a:lnTo>
                <a:lnTo>
                  <a:pt x="204472" y="253665"/>
                </a:lnTo>
                <a:lnTo>
                  <a:pt x="220975" y="247255"/>
                </a:lnTo>
                <a:lnTo>
                  <a:pt x="238398" y="234435"/>
                </a:lnTo>
                <a:lnTo>
                  <a:pt x="253982" y="213369"/>
                </a:lnTo>
                <a:lnTo>
                  <a:pt x="266822" y="184058"/>
                </a:lnTo>
                <a:lnTo>
                  <a:pt x="274161" y="143775"/>
                </a:lnTo>
                <a:lnTo>
                  <a:pt x="275067" y="145598"/>
                </a:lnTo>
                <a:lnTo>
                  <a:pt x="278743" y="150185"/>
                </a:lnTo>
                <a:lnTo>
                  <a:pt x="284244" y="156595"/>
                </a:lnTo>
                <a:lnTo>
                  <a:pt x="291583" y="163923"/>
                </a:lnTo>
                <a:lnTo>
                  <a:pt x="300748" y="172156"/>
                </a:lnTo>
                <a:lnTo>
                  <a:pt x="309912" y="178566"/>
                </a:lnTo>
                <a:lnTo>
                  <a:pt x="320914" y="183154"/>
                </a:lnTo>
                <a:lnTo>
                  <a:pt x="331929" y="184976"/>
                </a:lnTo>
                <a:lnTo>
                  <a:pt x="375019" y="156595"/>
                </a:lnTo>
                <a:lnTo>
                  <a:pt x="373181" y="153843"/>
                </a:lnTo>
                <a:lnTo>
                  <a:pt x="368599" y="145598"/>
                </a:lnTo>
                <a:lnTo>
                  <a:pt x="361260" y="134612"/>
                </a:lnTo>
                <a:lnTo>
                  <a:pt x="353015" y="120875"/>
                </a:lnTo>
                <a:lnTo>
                  <a:pt x="344757" y="105314"/>
                </a:lnTo>
                <a:lnTo>
                  <a:pt x="337430" y="90659"/>
                </a:lnTo>
                <a:lnTo>
                  <a:pt x="331010" y="76921"/>
                </a:lnTo>
                <a:lnTo>
                  <a:pt x="327334" y="65018"/>
                </a:lnTo>
                <a:lnTo>
                  <a:pt x="324590" y="57691"/>
                </a:lnTo>
                <a:lnTo>
                  <a:pt x="320914" y="55856"/>
                </a:lnTo>
                <a:lnTo>
                  <a:pt x="317251" y="57691"/>
                </a:lnTo>
                <a:lnTo>
                  <a:pt x="313588" y="62266"/>
                </a:lnTo>
                <a:lnTo>
                  <a:pt x="309006" y="69593"/>
                </a:lnTo>
                <a:lnTo>
                  <a:pt x="305330" y="77839"/>
                </a:lnTo>
                <a:lnTo>
                  <a:pt x="300748" y="86989"/>
                </a:lnTo>
                <a:lnTo>
                  <a:pt x="297085" y="95234"/>
                </a:lnTo>
                <a:lnTo>
                  <a:pt x="294328" y="98904"/>
                </a:lnTo>
                <a:lnTo>
                  <a:pt x="289746" y="102562"/>
                </a:lnTo>
                <a:lnTo>
                  <a:pt x="284244" y="106219"/>
                </a:lnTo>
                <a:lnTo>
                  <a:pt x="275986" y="108972"/>
                </a:lnTo>
                <a:lnTo>
                  <a:pt x="267741" y="111724"/>
                </a:lnTo>
                <a:lnTo>
                  <a:pt x="257658" y="114464"/>
                </a:lnTo>
                <a:lnTo>
                  <a:pt x="246643" y="115382"/>
                </a:lnTo>
                <a:lnTo>
                  <a:pt x="234735" y="116299"/>
                </a:lnTo>
                <a:lnTo>
                  <a:pt x="220975" y="116299"/>
                </a:lnTo>
                <a:lnTo>
                  <a:pt x="207216" y="115382"/>
                </a:lnTo>
                <a:lnTo>
                  <a:pt x="193470" y="112629"/>
                </a:lnTo>
                <a:lnTo>
                  <a:pt x="178792" y="108972"/>
                </a:lnTo>
                <a:lnTo>
                  <a:pt x="163207" y="103479"/>
                </a:lnTo>
                <a:lnTo>
                  <a:pt x="147623" y="97069"/>
                </a:lnTo>
                <a:lnTo>
                  <a:pt x="132026" y="87906"/>
                </a:lnTo>
                <a:lnTo>
                  <a:pt x="116442" y="77839"/>
                </a:lnTo>
                <a:lnTo>
                  <a:pt x="38507" y="0"/>
                </a:lnTo>
                <a:lnTo>
                  <a:pt x="0" y="44870"/>
                </a:lnTo>
                <a:lnTo>
                  <a:pt x="0" y="46706"/>
                </a:lnTo>
                <a:lnTo>
                  <a:pt x="1825" y="53116"/>
                </a:lnTo>
                <a:close/>
              </a:path>
            </a:pathLst>
          </a:custGeom>
          <a:solidFill>
            <a:srgbClr val="FFFFFF"/>
          </a:solidFill>
        </p:spPr>
        <p:txBody>
          <a:bodyPr wrap="square" lIns="0" tIns="0" rIns="0" bIns="0" rtlCol="0">
            <a:noAutofit/>
          </a:bodyPr>
          <a:lstStyle/>
          <a:p>
            <a:endParaRPr/>
          </a:p>
        </p:txBody>
      </p:sp>
      <p:sp>
        <p:nvSpPr>
          <p:cNvPr id="172" name="object 172"/>
          <p:cNvSpPr/>
          <p:nvPr/>
        </p:nvSpPr>
        <p:spPr>
          <a:xfrm>
            <a:off x="6583532" y="1335690"/>
            <a:ext cx="188888" cy="223437"/>
          </a:xfrm>
          <a:custGeom>
            <a:avLst/>
            <a:gdLst/>
            <a:ahLst/>
            <a:cxnLst/>
            <a:rect l="l" t="t" r="r" b="b"/>
            <a:pathLst>
              <a:path w="188888" h="223437">
                <a:moveTo>
                  <a:pt x="146717" y="144680"/>
                </a:moveTo>
                <a:lnTo>
                  <a:pt x="163220" y="121792"/>
                </a:lnTo>
                <a:lnTo>
                  <a:pt x="176060" y="101644"/>
                </a:lnTo>
                <a:lnTo>
                  <a:pt x="185225" y="88824"/>
                </a:lnTo>
                <a:lnTo>
                  <a:pt x="188888" y="83331"/>
                </a:lnTo>
                <a:lnTo>
                  <a:pt x="156800" y="82414"/>
                </a:lnTo>
                <a:lnTo>
                  <a:pt x="135715" y="74168"/>
                </a:lnTo>
                <a:lnTo>
                  <a:pt x="123793" y="61348"/>
                </a:lnTo>
                <a:lnTo>
                  <a:pt x="118292" y="44870"/>
                </a:lnTo>
                <a:lnTo>
                  <a:pt x="118292" y="28380"/>
                </a:lnTo>
                <a:lnTo>
                  <a:pt x="120118" y="14642"/>
                </a:lnTo>
                <a:lnTo>
                  <a:pt x="122874" y="3657"/>
                </a:lnTo>
                <a:lnTo>
                  <a:pt x="124712" y="0"/>
                </a:lnTo>
                <a:lnTo>
                  <a:pt x="109115" y="18312"/>
                </a:lnTo>
                <a:lnTo>
                  <a:pt x="91693" y="33873"/>
                </a:lnTo>
                <a:lnTo>
                  <a:pt x="72446" y="46693"/>
                </a:lnTo>
                <a:lnTo>
                  <a:pt x="53185" y="56773"/>
                </a:lnTo>
                <a:lnTo>
                  <a:pt x="35763" y="65923"/>
                </a:lnTo>
                <a:lnTo>
                  <a:pt x="21098" y="71429"/>
                </a:lnTo>
                <a:lnTo>
                  <a:pt x="11921" y="75086"/>
                </a:lnTo>
                <a:lnTo>
                  <a:pt x="8258" y="76004"/>
                </a:lnTo>
                <a:lnTo>
                  <a:pt x="0" y="119039"/>
                </a:lnTo>
                <a:lnTo>
                  <a:pt x="3675" y="152925"/>
                </a:lnTo>
                <a:lnTo>
                  <a:pt x="14678" y="178566"/>
                </a:lnTo>
                <a:lnTo>
                  <a:pt x="32100" y="197796"/>
                </a:lnTo>
                <a:lnTo>
                  <a:pt x="50441" y="210616"/>
                </a:lnTo>
                <a:lnTo>
                  <a:pt x="67863" y="217944"/>
                </a:lnTo>
                <a:lnTo>
                  <a:pt x="80691" y="222532"/>
                </a:lnTo>
                <a:lnTo>
                  <a:pt x="85273" y="223437"/>
                </a:lnTo>
                <a:lnTo>
                  <a:pt x="97194" y="210616"/>
                </a:lnTo>
                <a:lnTo>
                  <a:pt x="111872" y="191386"/>
                </a:lnTo>
                <a:lnTo>
                  <a:pt x="129295" y="168498"/>
                </a:lnTo>
                <a:lnTo>
                  <a:pt x="146717" y="144680"/>
                </a:lnTo>
                <a:close/>
              </a:path>
            </a:pathLst>
          </a:custGeom>
          <a:solidFill>
            <a:srgbClr val="FFFFFF"/>
          </a:solidFill>
        </p:spPr>
        <p:txBody>
          <a:bodyPr wrap="square" lIns="0" tIns="0" rIns="0" bIns="0" rtlCol="0">
            <a:noAutofit/>
          </a:bodyPr>
          <a:lstStyle/>
          <a:p>
            <a:endParaRPr/>
          </a:p>
        </p:txBody>
      </p:sp>
      <p:sp>
        <p:nvSpPr>
          <p:cNvPr id="173" name="object 173"/>
          <p:cNvSpPr/>
          <p:nvPr/>
        </p:nvSpPr>
        <p:spPr>
          <a:xfrm>
            <a:off x="6995234" y="1451990"/>
            <a:ext cx="146717" cy="118135"/>
          </a:xfrm>
          <a:custGeom>
            <a:avLst/>
            <a:gdLst/>
            <a:ahLst/>
            <a:cxnLst/>
            <a:rect l="l" t="t" r="r" b="b"/>
            <a:pathLst>
              <a:path w="146717" h="118135">
                <a:moveTo>
                  <a:pt x="14678" y="98904"/>
                </a:moveTo>
                <a:lnTo>
                  <a:pt x="17422" y="98904"/>
                </a:lnTo>
                <a:lnTo>
                  <a:pt x="24761" y="100727"/>
                </a:lnTo>
                <a:lnTo>
                  <a:pt x="35763" y="102562"/>
                </a:lnTo>
                <a:lnTo>
                  <a:pt x="49522" y="105314"/>
                </a:lnTo>
                <a:lnTo>
                  <a:pt x="64188" y="108054"/>
                </a:lnTo>
                <a:lnTo>
                  <a:pt x="78866" y="110807"/>
                </a:lnTo>
                <a:lnTo>
                  <a:pt x="92612" y="114464"/>
                </a:lnTo>
                <a:lnTo>
                  <a:pt x="103614" y="118135"/>
                </a:lnTo>
                <a:lnTo>
                  <a:pt x="102695" y="116299"/>
                </a:lnTo>
                <a:lnTo>
                  <a:pt x="100870" y="109889"/>
                </a:lnTo>
                <a:lnTo>
                  <a:pt x="99032" y="100727"/>
                </a:lnTo>
                <a:lnTo>
                  <a:pt x="99032" y="88824"/>
                </a:lnTo>
                <a:lnTo>
                  <a:pt x="101789" y="76004"/>
                </a:lnTo>
                <a:lnTo>
                  <a:pt x="110034" y="62266"/>
                </a:lnTo>
                <a:lnTo>
                  <a:pt x="124712" y="48528"/>
                </a:lnTo>
                <a:lnTo>
                  <a:pt x="146717" y="35708"/>
                </a:lnTo>
                <a:lnTo>
                  <a:pt x="43102" y="0"/>
                </a:lnTo>
                <a:lnTo>
                  <a:pt x="40345" y="917"/>
                </a:lnTo>
                <a:lnTo>
                  <a:pt x="32100" y="3657"/>
                </a:lnTo>
                <a:lnTo>
                  <a:pt x="22017" y="9150"/>
                </a:lnTo>
                <a:lnTo>
                  <a:pt x="11921" y="18312"/>
                </a:lnTo>
                <a:lnTo>
                  <a:pt x="3675" y="31133"/>
                </a:lnTo>
                <a:lnTo>
                  <a:pt x="0" y="48528"/>
                </a:lnTo>
                <a:lnTo>
                  <a:pt x="2756" y="71429"/>
                </a:lnTo>
                <a:lnTo>
                  <a:pt x="14678" y="98904"/>
                </a:lnTo>
                <a:close/>
              </a:path>
            </a:pathLst>
          </a:custGeom>
          <a:solidFill>
            <a:srgbClr val="FFFFFF"/>
          </a:solidFill>
        </p:spPr>
        <p:txBody>
          <a:bodyPr wrap="square" lIns="0" tIns="0" rIns="0" bIns="0" rtlCol="0">
            <a:noAutofit/>
          </a:bodyPr>
          <a:lstStyle/>
          <a:p>
            <a:endParaRPr/>
          </a:p>
        </p:txBody>
      </p:sp>
      <p:sp>
        <p:nvSpPr>
          <p:cNvPr id="174" name="object 174"/>
          <p:cNvSpPr/>
          <p:nvPr/>
        </p:nvSpPr>
        <p:spPr>
          <a:xfrm>
            <a:off x="6717409" y="193666"/>
            <a:ext cx="51347" cy="155729"/>
          </a:xfrm>
          <a:custGeom>
            <a:avLst/>
            <a:gdLst/>
            <a:ahLst/>
            <a:cxnLst/>
            <a:rect l="l" t="t" r="r" b="b"/>
            <a:pathLst>
              <a:path w="51347" h="155729">
                <a:moveTo>
                  <a:pt x="4582" y="10067"/>
                </a:moveTo>
                <a:lnTo>
                  <a:pt x="9164" y="17459"/>
                </a:lnTo>
                <a:lnTo>
                  <a:pt x="13759" y="24722"/>
                </a:lnTo>
                <a:lnTo>
                  <a:pt x="18341" y="32114"/>
                </a:lnTo>
                <a:lnTo>
                  <a:pt x="22004" y="39378"/>
                </a:lnTo>
                <a:lnTo>
                  <a:pt x="26586" y="46769"/>
                </a:lnTo>
                <a:lnTo>
                  <a:pt x="30262" y="54033"/>
                </a:lnTo>
                <a:lnTo>
                  <a:pt x="33925" y="62317"/>
                </a:lnTo>
                <a:lnTo>
                  <a:pt x="36682" y="70600"/>
                </a:lnTo>
                <a:lnTo>
                  <a:pt x="38507" y="79776"/>
                </a:lnTo>
                <a:lnTo>
                  <a:pt x="39426" y="88824"/>
                </a:lnTo>
                <a:lnTo>
                  <a:pt x="41264" y="97999"/>
                </a:lnTo>
                <a:lnTo>
                  <a:pt x="41264" y="111763"/>
                </a:lnTo>
                <a:lnTo>
                  <a:pt x="36682" y="123742"/>
                </a:lnTo>
                <a:lnTo>
                  <a:pt x="31181" y="133809"/>
                </a:lnTo>
                <a:lnTo>
                  <a:pt x="23842" y="144769"/>
                </a:lnTo>
                <a:lnTo>
                  <a:pt x="22923" y="149357"/>
                </a:lnTo>
                <a:lnTo>
                  <a:pt x="22923" y="152925"/>
                </a:lnTo>
                <a:lnTo>
                  <a:pt x="25680" y="155729"/>
                </a:lnTo>
                <a:lnTo>
                  <a:pt x="29343" y="153945"/>
                </a:lnTo>
                <a:lnTo>
                  <a:pt x="44927" y="136486"/>
                </a:lnTo>
                <a:lnTo>
                  <a:pt x="51347" y="117243"/>
                </a:lnTo>
                <a:lnTo>
                  <a:pt x="51347" y="97107"/>
                </a:lnTo>
                <a:lnTo>
                  <a:pt x="45846" y="75188"/>
                </a:lnTo>
                <a:lnTo>
                  <a:pt x="36682" y="55053"/>
                </a:lnTo>
                <a:lnTo>
                  <a:pt x="25680" y="34790"/>
                </a:lnTo>
                <a:lnTo>
                  <a:pt x="12840" y="16566"/>
                </a:lnTo>
                <a:lnTo>
                  <a:pt x="1837" y="0"/>
                </a:lnTo>
                <a:lnTo>
                  <a:pt x="0" y="2803"/>
                </a:lnTo>
                <a:lnTo>
                  <a:pt x="4582" y="10067"/>
                </a:lnTo>
                <a:close/>
              </a:path>
            </a:pathLst>
          </a:custGeom>
          <a:solidFill>
            <a:srgbClr val="000000"/>
          </a:solidFill>
        </p:spPr>
        <p:txBody>
          <a:bodyPr wrap="square" lIns="0" tIns="0" rIns="0" bIns="0" rtlCol="0">
            <a:noAutofit/>
          </a:bodyPr>
          <a:lstStyle/>
          <a:p>
            <a:endParaRPr/>
          </a:p>
        </p:txBody>
      </p:sp>
      <p:sp>
        <p:nvSpPr>
          <p:cNvPr id="175" name="object 175"/>
          <p:cNvSpPr/>
          <p:nvPr/>
        </p:nvSpPr>
        <p:spPr>
          <a:xfrm>
            <a:off x="6738494" y="342132"/>
            <a:ext cx="60524" cy="317715"/>
          </a:xfrm>
          <a:custGeom>
            <a:avLst/>
            <a:gdLst/>
            <a:ahLst/>
            <a:cxnLst/>
            <a:rect l="l" t="t" r="r" b="b"/>
            <a:pathLst>
              <a:path w="60524" h="317715">
                <a:moveTo>
                  <a:pt x="10095" y="276540"/>
                </a:moveTo>
                <a:lnTo>
                  <a:pt x="6420" y="314963"/>
                </a:lnTo>
                <a:lnTo>
                  <a:pt x="7339" y="317715"/>
                </a:lnTo>
                <a:lnTo>
                  <a:pt x="11002" y="316798"/>
                </a:lnTo>
                <a:lnTo>
                  <a:pt x="11921" y="314963"/>
                </a:lnTo>
                <a:lnTo>
                  <a:pt x="17422" y="290240"/>
                </a:lnTo>
                <a:lnTo>
                  <a:pt x="22004" y="265453"/>
                </a:lnTo>
                <a:lnTo>
                  <a:pt x="26599" y="241750"/>
                </a:lnTo>
                <a:lnTo>
                  <a:pt x="32100" y="217027"/>
                </a:lnTo>
                <a:lnTo>
                  <a:pt x="35763" y="205939"/>
                </a:lnTo>
                <a:lnTo>
                  <a:pt x="39426" y="194980"/>
                </a:lnTo>
                <a:lnTo>
                  <a:pt x="44021" y="184020"/>
                </a:lnTo>
                <a:lnTo>
                  <a:pt x="48603" y="173060"/>
                </a:lnTo>
                <a:lnTo>
                  <a:pt x="55942" y="151014"/>
                </a:lnTo>
                <a:lnTo>
                  <a:pt x="59605" y="127183"/>
                </a:lnTo>
                <a:lnTo>
                  <a:pt x="60524" y="101568"/>
                </a:lnTo>
                <a:lnTo>
                  <a:pt x="56848" y="76845"/>
                </a:lnTo>
                <a:lnTo>
                  <a:pt x="50428" y="54033"/>
                </a:lnTo>
                <a:lnTo>
                  <a:pt x="39426" y="31986"/>
                </a:lnTo>
                <a:lnTo>
                  <a:pt x="23842" y="13635"/>
                </a:lnTo>
                <a:lnTo>
                  <a:pt x="4594" y="0"/>
                </a:lnTo>
                <a:lnTo>
                  <a:pt x="918" y="1784"/>
                </a:lnTo>
                <a:lnTo>
                  <a:pt x="0" y="4460"/>
                </a:lnTo>
                <a:lnTo>
                  <a:pt x="918" y="6371"/>
                </a:lnTo>
                <a:lnTo>
                  <a:pt x="24761" y="40270"/>
                </a:lnTo>
                <a:lnTo>
                  <a:pt x="36682" y="76845"/>
                </a:lnTo>
                <a:lnTo>
                  <a:pt x="39426" y="115331"/>
                </a:lnTo>
                <a:lnTo>
                  <a:pt x="35763" y="154709"/>
                </a:lnTo>
                <a:lnTo>
                  <a:pt x="27505" y="195872"/>
                </a:lnTo>
                <a:lnTo>
                  <a:pt x="18341" y="236270"/>
                </a:lnTo>
                <a:lnTo>
                  <a:pt x="10095" y="276540"/>
                </a:lnTo>
                <a:close/>
              </a:path>
            </a:pathLst>
          </a:custGeom>
          <a:solidFill>
            <a:srgbClr val="000000"/>
          </a:solidFill>
        </p:spPr>
        <p:txBody>
          <a:bodyPr wrap="square" lIns="0" tIns="0" rIns="0" bIns="0" rtlCol="0">
            <a:noAutofit/>
          </a:bodyPr>
          <a:lstStyle/>
          <a:p>
            <a:endParaRPr/>
          </a:p>
        </p:txBody>
      </p:sp>
      <p:sp>
        <p:nvSpPr>
          <p:cNvPr id="176" name="object 176"/>
          <p:cNvSpPr/>
          <p:nvPr/>
        </p:nvSpPr>
        <p:spPr>
          <a:xfrm>
            <a:off x="6691728" y="270639"/>
            <a:ext cx="73365" cy="216134"/>
          </a:xfrm>
          <a:custGeom>
            <a:avLst/>
            <a:gdLst/>
            <a:ahLst/>
            <a:cxnLst/>
            <a:rect l="l" t="t" r="r" b="b"/>
            <a:pathLst>
              <a:path w="73365" h="216134">
                <a:moveTo>
                  <a:pt x="17422" y="98891"/>
                </a:moveTo>
                <a:lnTo>
                  <a:pt x="12840" y="82452"/>
                </a:lnTo>
                <a:lnTo>
                  <a:pt x="9177" y="65885"/>
                </a:lnTo>
                <a:lnTo>
                  <a:pt x="7339" y="49445"/>
                </a:lnTo>
                <a:lnTo>
                  <a:pt x="8258" y="36574"/>
                </a:lnTo>
                <a:lnTo>
                  <a:pt x="11921" y="27526"/>
                </a:lnTo>
                <a:lnTo>
                  <a:pt x="17422" y="20135"/>
                </a:lnTo>
                <a:lnTo>
                  <a:pt x="25680" y="16439"/>
                </a:lnTo>
                <a:lnTo>
                  <a:pt x="35763" y="13763"/>
                </a:lnTo>
                <a:lnTo>
                  <a:pt x="45846" y="13763"/>
                </a:lnTo>
                <a:lnTo>
                  <a:pt x="56861" y="14655"/>
                </a:lnTo>
                <a:lnTo>
                  <a:pt x="67863" y="17459"/>
                </a:lnTo>
                <a:lnTo>
                  <a:pt x="70608" y="16439"/>
                </a:lnTo>
                <a:lnTo>
                  <a:pt x="72446" y="13763"/>
                </a:lnTo>
                <a:lnTo>
                  <a:pt x="73365" y="10959"/>
                </a:lnTo>
                <a:lnTo>
                  <a:pt x="72446" y="9175"/>
                </a:lnTo>
                <a:lnTo>
                  <a:pt x="65107" y="4587"/>
                </a:lnTo>
                <a:lnTo>
                  <a:pt x="56861" y="892"/>
                </a:lnTo>
                <a:lnTo>
                  <a:pt x="48603" y="0"/>
                </a:lnTo>
                <a:lnTo>
                  <a:pt x="39439" y="0"/>
                </a:lnTo>
                <a:lnTo>
                  <a:pt x="31181" y="1784"/>
                </a:lnTo>
                <a:lnTo>
                  <a:pt x="22923" y="4587"/>
                </a:lnTo>
                <a:lnTo>
                  <a:pt x="15597" y="9175"/>
                </a:lnTo>
                <a:lnTo>
                  <a:pt x="9177" y="14655"/>
                </a:lnTo>
                <a:lnTo>
                  <a:pt x="2756" y="25615"/>
                </a:lnTo>
                <a:lnTo>
                  <a:pt x="0" y="37594"/>
                </a:lnTo>
                <a:lnTo>
                  <a:pt x="0" y="51230"/>
                </a:lnTo>
                <a:lnTo>
                  <a:pt x="918" y="63209"/>
                </a:lnTo>
                <a:lnTo>
                  <a:pt x="5513" y="82452"/>
                </a:lnTo>
                <a:lnTo>
                  <a:pt x="11014" y="100803"/>
                </a:lnTo>
                <a:lnTo>
                  <a:pt x="18341" y="119919"/>
                </a:lnTo>
                <a:lnTo>
                  <a:pt x="26599" y="139162"/>
                </a:lnTo>
                <a:lnTo>
                  <a:pt x="33019" y="158405"/>
                </a:lnTo>
                <a:lnTo>
                  <a:pt x="37601" y="177648"/>
                </a:lnTo>
                <a:lnTo>
                  <a:pt x="40345" y="196891"/>
                </a:lnTo>
                <a:lnTo>
                  <a:pt x="38520" y="216134"/>
                </a:lnTo>
                <a:lnTo>
                  <a:pt x="41264" y="216134"/>
                </a:lnTo>
                <a:lnTo>
                  <a:pt x="41264" y="215242"/>
                </a:lnTo>
                <a:lnTo>
                  <a:pt x="43102" y="201479"/>
                </a:lnTo>
                <a:lnTo>
                  <a:pt x="43102" y="188608"/>
                </a:lnTo>
                <a:lnTo>
                  <a:pt x="42183" y="175864"/>
                </a:lnTo>
                <a:lnTo>
                  <a:pt x="39439" y="163885"/>
                </a:lnTo>
                <a:lnTo>
                  <a:pt x="35763" y="152033"/>
                </a:lnTo>
                <a:lnTo>
                  <a:pt x="31181" y="139162"/>
                </a:lnTo>
                <a:lnTo>
                  <a:pt x="26599" y="127310"/>
                </a:lnTo>
                <a:lnTo>
                  <a:pt x="22017" y="114439"/>
                </a:lnTo>
                <a:lnTo>
                  <a:pt x="17422" y="98891"/>
                </a:lnTo>
                <a:close/>
              </a:path>
            </a:pathLst>
          </a:custGeom>
          <a:solidFill>
            <a:srgbClr val="000000"/>
          </a:solidFill>
        </p:spPr>
        <p:txBody>
          <a:bodyPr wrap="square" lIns="0" tIns="0" rIns="0" bIns="0" rtlCol="0">
            <a:noAutofit/>
          </a:bodyPr>
          <a:lstStyle/>
          <a:p>
            <a:endParaRPr/>
          </a:p>
        </p:txBody>
      </p:sp>
      <p:sp>
        <p:nvSpPr>
          <p:cNvPr id="177" name="object 177"/>
          <p:cNvSpPr/>
          <p:nvPr/>
        </p:nvSpPr>
        <p:spPr>
          <a:xfrm>
            <a:off x="6706407" y="332956"/>
            <a:ext cx="64188" cy="27399"/>
          </a:xfrm>
          <a:custGeom>
            <a:avLst/>
            <a:gdLst/>
            <a:ahLst/>
            <a:cxnLst/>
            <a:rect l="l" t="t" r="r" b="b"/>
            <a:pathLst>
              <a:path w="64188" h="27399">
                <a:moveTo>
                  <a:pt x="7339" y="19243"/>
                </a:moveTo>
                <a:lnTo>
                  <a:pt x="2744" y="20135"/>
                </a:lnTo>
                <a:lnTo>
                  <a:pt x="0" y="23830"/>
                </a:lnTo>
                <a:lnTo>
                  <a:pt x="918" y="23830"/>
                </a:lnTo>
                <a:lnTo>
                  <a:pt x="8245" y="25615"/>
                </a:lnTo>
                <a:lnTo>
                  <a:pt x="15584" y="27399"/>
                </a:lnTo>
                <a:lnTo>
                  <a:pt x="31168" y="27399"/>
                </a:lnTo>
                <a:lnTo>
                  <a:pt x="38507" y="26507"/>
                </a:lnTo>
                <a:lnTo>
                  <a:pt x="45846" y="24722"/>
                </a:lnTo>
                <a:lnTo>
                  <a:pt x="53185" y="21919"/>
                </a:lnTo>
                <a:lnTo>
                  <a:pt x="59593" y="17331"/>
                </a:lnTo>
                <a:lnTo>
                  <a:pt x="62350" y="14655"/>
                </a:lnTo>
                <a:lnTo>
                  <a:pt x="63269" y="11851"/>
                </a:lnTo>
                <a:lnTo>
                  <a:pt x="64188" y="8156"/>
                </a:lnTo>
                <a:lnTo>
                  <a:pt x="64188" y="4587"/>
                </a:lnTo>
                <a:lnTo>
                  <a:pt x="59593" y="0"/>
                </a:lnTo>
                <a:lnTo>
                  <a:pt x="52266" y="892"/>
                </a:lnTo>
                <a:lnTo>
                  <a:pt x="44927" y="4587"/>
                </a:lnTo>
                <a:lnTo>
                  <a:pt x="39426" y="7263"/>
                </a:lnTo>
                <a:lnTo>
                  <a:pt x="34844" y="9175"/>
                </a:lnTo>
                <a:lnTo>
                  <a:pt x="31168" y="11851"/>
                </a:lnTo>
                <a:lnTo>
                  <a:pt x="26586" y="13635"/>
                </a:lnTo>
                <a:lnTo>
                  <a:pt x="22004" y="14655"/>
                </a:lnTo>
                <a:lnTo>
                  <a:pt x="17422" y="16439"/>
                </a:lnTo>
                <a:lnTo>
                  <a:pt x="11921" y="18223"/>
                </a:lnTo>
                <a:lnTo>
                  <a:pt x="7339" y="19243"/>
                </a:lnTo>
                <a:close/>
              </a:path>
            </a:pathLst>
          </a:custGeom>
          <a:solidFill>
            <a:srgbClr val="000000"/>
          </a:solidFill>
        </p:spPr>
        <p:txBody>
          <a:bodyPr wrap="square" lIns="0" tIns="0" rIns="0" bIns="0" rtlCol="0">
            <a:noAutofit/>
          </a:bodyPr>
          <a:lstStyle/>
          <a:p>
            <a:endParaRPr/>
          </a:p>
        </p:txBody>
      </p:sp>
      <p:sp>
        <p:nvSpPr>
          <p:cNvPr id="178" name="object 178"/>
          <p:cNvSpPr/>
          <p:nvPr/>
        </p:nvSpPr>
        <p:spPr>
          <a:xfrm>
            <a:off x="6490013" y="286186"/>
            <a:ext cx="129282" cy="57729"/>
          </a:xfrm>
          <a:custGeom>
            <a:avLst/>
            <a:gdLst/>
            <a:ahLst/>
            <a:cxnLst/>
            <a:rect l="l" t="t" r="r" b="b"/>
            <a:pathLst>
              <a:path w="129282" h="57729">
                <a:moveTo>
                  <a:pt x="81597" y="8283"/>
                </a:moveTo>
                <a:lnTo>
                  <a:pt x="77015" y="10067"/>
                </a:lnTo>
                <a:lnTo>
                  <a:pt x="66013" y="13763"/>
                </a:lnTo>
                <a:lnTo>
                  <a:pt x="55011" y="18351"/>
                </a:lnTo>
                <a:lnTo>
                  <a:pt x="44008" y="22938"/>
                </a:lnTo>
                <a:lnTo>
                  <a:pt x="34844" y="28418"/>
                </a:lnTo>
                <a:lnTo>
                  <a:pt x="24748" y="33898"/>
                </a:lnTo>
                <a:lnTo>
                  <a:pt x="15584" y="41289"/>
                </a:lnTo>
                <a:lnTo>
                  <a:pt x="7326" y="48553"/>
                </a:lnTo>
                <a:lnTo>
                  <a:pt x="0" y="57729"/>
                </a:lnTo>
                <a:lnTo>
                  <a:pt x="2744" y="57729"/>
                </a:lnTo>
                <a:lnTo>
                  <a:pt x="11002" y="49445"/>
                </a:lnTo>
                <a:lnTo>
                  <a:pt x="21085" y="41289"/>
                </a:lnTo>
                <a:lnTo>
                  <a:pt x="30249" y="34790"/>
                </a:lnTo>
                <a:lnTo>
                  <a:pt x="41264" y="29310"/>
                </a:lnTo>
                <a:lnTo>
                  <a:pt x="52266" y="24722"/>
                </a:lnTo>
                <a:lnTo>
                  <a:pt x="63269" y="20135"/>
                </a:lnTo>
                <a:lnTo>
                  <a:pt x="75190" y="16566"/>
                </a:lnTo>
                <a:lnTo>
                  <a:pt x="87111" y="13763"/>
                </a:lnTo>
                <a:lnTo>
                  <a:pt x="91693" y="12871"/>
                </a:lnTo>
                <a:lnTo>
                  <a:pt x="97194" y="12871"/>
                </a:lnTo>
                <a:lnTo>
                  <a:pt x="101776" y="11979"/>
                </a:lnTo>
                <a:lnTo>
                  <a:pt x="107277" y="11979"/>
                </a:lnTo>
                <a:lnTo>
                  <a:pt x="112778" y="10959"/>
                </a:lnTo>
                <a:lnTo>
                  <a:pt x="117361" y="10067"/>
                </a:lnTo>
                <a:lnTo>
                  <a:pt x="122862" y="9175"/>
                </a:lnTo>
                <a:lnTo>
                  <a:pt x="126538" y="7391"/>
                </a:lnTo>
                <a:lnTo>
                  <a:pt x="129282" y="4587"/>
                </a:lnTo>
                <a:lnTo>
                  <a:pt x="128363" y="2803"/>
                </a:lnTo>
                <a:lnTo>
                  <a:pt x="123781" y="892"/>
                </a:lnTo>
                <a:lnTo>
                  <a:pt x="117361" y="0"/>
                </a:lnTo>
                <a:lnTo>
                  <a:pt x="110034" y="892"/>
                </a:lnTo>
                <a:lnTo>
                  <a:pt x="102695" y="2803"/>
                </a:lnTo>
                <a:lnTo>
                  <a:pt x="94437" y="4587"/>
                </a:lnTo>
                <a:lnTo>
                  <a:pt x="87111" y="6499"/>
                </a:lnTo>
                <a:lnTo>
                  <a:pt x="81597" y="8283"/>
                </a:lnTo>
                <a:close/>
              </a:path>
            </a:pathLst>
          </a:custGeom>
          <a:solidFill>
            <a:srgbClr val="000000"/>
          </a:solidFill>
        </p:spPr>
        <p:txBody>
          <a:bodyPr wrap="square" lIns="0" tIns="0" rIns="0" bIns="0" rtlCol="0">
            <a:noAutofit/>
          </a:bodyPr>
          <a:lstStyle/>
          <a:p>
            <a:endParaRPr/>
          </a:p>
        </p:txBody>
      </p:sp>
      <p:sp>
        <p:nvSpPr>
          <p:cNvPr id="179" name="object 179"/>
          <p:cNvSpPr/>
          <p:nvPr/>
        </p:nvSpPr>
        <p:spPr>
          <a:xfrm>
            <a:off x="6661479" y="527936"/>
            <a:ext cx="84354" cy="42182"/>
          </a:xfrm>
          <a:custGeom>
            <a:avLst/>
            <a:gdLst/>
            <a:ahLst/>
            <a:cxnLst/>
            <a:rect l="l" t="t" r="r" b="b"/>
            <a:pathLst>
              <a:path w="84354" h="42182">
                <a:moveTo>
                  <a:pt x="35763" y="30202"/>
                </a:moveTo>
                <a:lnTo>
                  <a:pt x="41264" y="26634"/>
                </a:lnTo>
                <a:lnTo>
                  <a:pt x="46765" y="22046"/>
                </a:lnTo>
                <a:lnTo>
                  <a:pt x="51347" y="19243"/>
                </a:lnTo>
                <a:lnTo>
                  <a:pt x="55930" y="16566"/>
                </a:lnTo>
                <a:lnTo>
                  <a:pt x="60512" y="15547"/>
                </a:lnTo>
                <a:lnTo>
                  <a:pt x="66013" y="14655"/>
                </a:lnTo>
                <a:lnTo>
                  <a:pt x="70595" y="12871"/>
                </a:lnTo>
                <a:lnTo>
                  <a:pt x="75190" y="11087"/>
                </a:lnTo>
                <a:lnTo>
                  <a:pt x="79772" y="8283"/>
                </a:lnTo>
                <a:lnTo>
                  <a:pt x="83435" y="4587"/>
                </a:lnTo>
                <a:lnTo>
                  <a:pt x="84354" y="1911"/>
                </a:lnTo>
                <a:lnTo>
                  <a:pt x="83435" y="1019"/>
                </a:lnTo>
                <a:lnTo>
                  <a:pt x="80691" y="0"/>
                </a:lnTo>
                <a:lnTo>
                  <a:pt x="78853" y="1019"/>
                </a:lnTo>
                <a:lnTo>
                  <a:pt x="75190" y="2803"/>
                </a:lnTo>
                <a:lnTo>
                  <a:pt x="71514" y="4587"/>
                </a:lnTo>
                <a:lnTo>
                  <a:pt x="66932" y="4587"/>
                </a:lnTo>
                <a:lnTo>
                  <a:pt x="63269" y="5479"/>
                </a:lnTo>
                <a:lnTo>
                  <a:pt x="59593" y="6499"/>
                </a:lnTo>
                <a:lnTo>
                  <a:pt x="55011" y="7391"/>
                </a:lnTo>
                <a:lnTo>
                  <a:pt x="51347" y="9175"/>
                </a:lnTo>
                <a:lnTo>
                  <a:pt x="47671" y="11087"/>
                </a:lnTo>
                <a:lnTo>
                  <a:pt x="45846" y="12871"/>
                </a:lnTo>
                <a:lnTo>
                  <a:pt x="43089" y="14655"/>
                </a:lnTo>
                <a:lnTo>
                  <a:pt x="39426" y="18351"/>
                </a:lnTo>
                <a:lnTo>
                  <a:pt x="34844" y="22046"/>
                </a:lnTo>
                <a:lnTo>
                  <a:pt x="31168" y="25742"/>
                </a:lnTo>
                <a:lnTo>
                  <a:pt x="26586" y="28418"/>
                </a:lnTo>
                <a:lnTo>
                  <a:pt x="22923" y="31222"/>
                </a:lnTo>
                <a:lnTo>
                  <a:pt x="18341" y="33006"/>
                </a:lnTo>
                <a:lnTo>
                  <a:pt x="13746" y="34790"/>
                </a:lnTo>
                <a:lnTo>
                  <a:pt x="8245" y="36702"/>
                </a:lnTo>
                <a:lnTo>
                  <a:pt x="2744" y="37594"/>
                </a:lnTo>
                <a:lnTo>
                  <a:pt x="0" y="39378"/>
                </a:lnTo>
                <a:lnTo>
                  <a:pt x="1825" y="42182"/>
                </a:lnTo>
                <a:lnTo>
                  <a:pt x="8245" y="42182"/>
                </a:lnTo>
                <a:lnTo>
                  <a:pt x="14665" y="40270"/>
                </a:lnTo>
                <a:lnTo>
                  <a:pt x="20166" y="38486"/>
                </a:lnTo>
                <a:lnTo>
                  <a:pt x="25667" y="36702"/>
                </a:lnTo>
                <a:lnTo>
                  <a:pt x="31168" y="33898"/>
                </a:lnTo>
                <a:lnTo>
                  <a:pt x="35763" y="30202"/>
                </a:lnTo>
                <a:close/>
              </a:path>
            </a:pathLst>
          </a:custGeom>
          <a:solidFill>
            <a:srgbClr val="000000"/>
          </a:solidFill>
        </p:spPr>
        <p:txBody>
          <a:bodyPr wrap="square" lIns="0" tIns="0" rIns="0" bIns="0" rtlCol="0">
            <a:noAutofit/>
          </a:bodyPr>
          <a:lstStyle/>
          <a:p>
            <a:endParaRPr/>
          </a:p>
        </p:txBody>
      </p:sp>
      <p:sp>
        <p:nvSpPr>
          <p:cNvPr id="180" name="object 180"/>
          <p:cNvSpPr/>
          <p:nvPr/>
        </p:nvSpPr>
        <p:spPr>
          <a:xfrm>
            <a:off x="6677063" y="551767"/>
            <a:ext cx="50428" cy="46769"/>
          </a:xfrm>
          <a:custGeom>
            <a:avLst/>
            <a:gdLst/>
            <a:ahLst/>
            <a:cxnLst/>
            <a:rect l="l" t="t" r="r" b="b"/>
            <a:pathLst>
              <a:path w="50428" h="46769">
                <a:moveTo>
                  <a:pt x="8258" y="14655"/>
                </a:moveTo>
                <a:lnTo>
                  <a:pt x="3663" y="12871"/>
                </a:lnTo>
                <a:lnTo>
                  <a:pt x="918" y="14655"/>
                </a:lnTo>
                <a:lnTo>
                  <a:pt x="0" y="17459"/>
                </a:lnTo>
                <a:lnTo>
                  <a:pt x="918" y="19243"/>
                </a:lnTo>
                <a:lnTo>
                  <a:pt x="4582" y="21027"/>
                </a:lnTo>
                <a:lnTo>
                  <a:pt x="7339" y="22938"/>
                </a:lnTo>
                <a:lnTo>
                  <a:pt x="10083" y="24722"/>
                </a:lnTo>
                <a:lnTo>
                  <a:pt x="12840" y="26634"/>
                </a:lnTo>
                <a:lnTo>
                  <a:pt x="15584" y="29310"/>
                </a:lnTo>
                <a:lnTo>
                  <a:pt x="16503" y="32114"/>
                </a:lnTo>
                <a:lnTo>
                  <a:pt x="18341" y="34790"/>
                </a:lnTo>
                <a:lnTo>
                  <a:pt x="20179" y="37594"/>
                </a:lnTo>
                <a:lnTo>
                  <a:pt x="24761" y="41289"/>
                </a:lnTo>
                <a:lnTo>
                  <a:pt x="29343" y="44858"/>
                </a:lnTo>
                <a:lnTo>
                  <a:pt x="33925" y="46769"/>
                </a:lnTo>
                <a:lnTo>
                  <a:pt x="39426" y="45750"/>
                </a:lnTo>
                <a:lnTo>
                  <a:pt x="44008" y="43074"/>
                </a:lnTo>
                <a:lnTo>
                  <a:pt x="47684" y="38486"/>
                </a:lnTo>
                <a:lnTo>
                  <a:pt x="48603" y="33898"/>
                </a:lnTo>
                <a:lnTo>
                  <a:pt x="49509" y="29310"/>
                </a:lnTo>
                <a:lnTo>
                  <a:pt x="49509" y="22938"/>
                </a:lnTo>
                <a:lnTo>
                  <a:pt x="48603" y="16439"/>
                </a:lnTo>
                <a:lnTo>
                  <a:pt x="47684" y="10067"/>
                </a:lnTo>
                <a:lnTo>
                  <a:pt x="49509" y="4587"/>
                </a:lnTo>
                <a:lnTo>
                  <a:pt x="50428" y="3695"/>
                </a:lnTo>
                <a:lnTo>
                  <a:pt x="50428" y="892"/>
                </a:lnTo>
                <a:lnTo>
                  <a:pt x="48603" y="0"/>
                </a:lnTo>
                <a:lnTo>
                  <a:pt x="42183" y="5479"/>
                </a:lnTo>
                <a:lnTo>
                  <a:pt x="40345" y="13763"/>
                </a:lnTo>
                <a:lnTo>
                  <a:pt x="40345" y="23830"/>
                </a:lnTo>
                <a:lnTo>
                  <a:pt x="41264" y="32114"/>
                </a:lnTo>
                <a:lnTo>
                  <a:pt x="40345" y="34790"/>
                </a:lnTo>
                <a:lnTo>
                  <a:pt x="37588" y="35682"/>
                </a:lnTo>
                <a:lnTo>
                  <a:pt x="33925" y="34790"/>
                </a:lnTo>
                <a:lnTo>
                  <a:pt x="31181" y="33006"/>
                </a:lnTo>
                <a:lnTo>
                  <a:pt x="28424" y="31094"/>
                </a:lnTo>
                <a:lnTo>
                  <a:pt x="25680" y="29310"/>
                </a:lnTo>
                <a:lnTo>
                  <a:pt x="23842" y="26634"/>
                </a:lnTo>
                <a:lnTo>
                  <a:pt x="22004" y="23830"/>
                </a:lnTo>
                <a:lnTo>
                  <a:pt x="18341" y="20135"/>
                </a:lnTo>
                <a:lnTo>
                  <a:pt x="13759" y="17459"/>
                </a:lnTo>
                <a:lnTo>
                  <a:pt x="8258" y="14655"/>
                </a:lnTo>
                <a:close/>
              </a:path>
            </a:pathLst>
          </a:custGeom>
          <a:solidFill>
            <a:srgbClr val="000000"/>
          </a:solidFill>
        </p:spPr>
        <p:txBody>
          <a:bodyPr wrap="square" lIns="0" tIns="0" rIns="0" bIns="0" rtlCol="0">
            <a:noAutofit/>
          </a:bodyPr>
          <a:lstStyle/>
          <a:p>
            <a:endParaRPr/>
          </a:p>
        </p:txBody>
      </p:sp>
      <p:sp>
        <p:nvSpPr>
          <p:cNvPr id="181" name="object 181"/>
          <p:cNvSpPr/>
          <p:nvPr/>
        </p:nvSpPr>
        <p:spPr>
          <a:xfrm>
            <a:off x="6697242" y="608605"/>
            <a:ext cx="34831" cy="11851"/>
          </a:xfrm>
          <a:custGeom>
            <a:avLst/>
            <a:gdLst/>
            <a:ahLst/>
            <a:cxnLst/>
            <a:rect l="l" t="t" r="r" b="b"/>
            <a:pathLst>
              <a:path w="34831" h="11851">
                <a:moveTo>
                  <a:pt x="11908" y="11851"/>
                </a:moveTo>
                <a:lnTo>
                  <a:pt x="22923" y="11851"/>
                </a:lnTo>
                <a:lnTo>
                  <a:pt x="27505" y="10067"/>
                </a:lnTo>
                <a:lnTo>
                  <a:pt x="32087" y="7263"/>
                </a:lnTo>
                <a:lnTo>
                  <a:pt x="34831" y="3568"/>
                </a:lnTo>
                <a:lnTo>
                  <a:pt x="34831" y="0"/>
                </a:lnTo>
                <a:lnTo>
                  <a:pt x="31168" y="0"/>
                </a:lnTo>
                <a:lnTo>
                  <a:pt x="28424" y="892"/>
                </a:lnTo>
                <a:lnTo>
                  <a:pt x="25667" y="2676"/>
                </a:lnTo>
                <a:lnTo>
                  <a:pt x="22923" y="3568"/>
                </a:lnTo>
                <a:lnTo>
                  <a:pt x="20166" y="5479"/>
                </a:lnTo>
                <a:lnTo>
                  <a:pt x="15584" y="6371"/>
                </a:lnTo>
                <a:lnTo>
                  <a:pt x="11002" y="6371"/>
                </a:lnTo>
                <a:lnTo>
                  <a:pt x="7326" y="4587"/>
                </a:lnTo>
                <a:lnTo>
                  <a:pt x="3663" y="1784"/>
                </a:lnTo>
                <a:lnTo>
                  <a:pt x="906" y="1784"/>
                </a:lnTo>
                <a:lnTo>
                  <a:pt x="0" y="4587"/>
                </a:lnTo>
                <a:lnTo>
                  <a:pt x="2744" y="8156"/>
                </a:lnTo>
                <a:lnTo>
                  <a:pt x="7326" y="10959"/>
                </a:lnTo>
                <a:lnTo>
                  <a:pt x="11908" y="11851"/>
                </a:lnTo>
                <a:close/>
              </a:path>
            </a:pathLst>
          </a:custGeom>
          <a:solidFill>
            <a:srgbClr val="000000"/>
          </a:solidFill>
        </p:spPr>
        <p:txBody>
          <a:bodyPr wrap="square" lIns="0" tIns="0" rIns="0" bIns="0" rtlCol="0">
            <a:noAutofit/>
          </a:bodyPr>
          <a:lstStyle/>
          <a:p>
            <a:endParaRPr/>
          </a:p>
        </p:txBody>
      </p:sp>
      <p:sp>
        <p:nvSpPr>
          <p:cNvPr id="182" name="object 182"/>
          <p:cNvSpPr/>
          <p:nvPr/>
        </p:nvSpPr>
        <p:spPr>
          <a:xfrm>
            <a:off x="6512936" y="362267"/>
            <a:ext cx="110941" cy="36574"/>
          </a:xfrm>
          <a:custGeom>
            <a:avLst/>
            <a:gdLst/>
            <a:ahLst/>
            <a:cxnLst/>
            <a:rect l="l" t="t" r="r" b="b"/>
            <a:pathLst>
              <a:path w="110941" h="36574">
                <a:moveTo>
                  <a:pt x="918" y="21919"/>
                </a:moveTo>
                <a:lnTo>
                  <a:pt x="12827" y="28291"/>
                </a:lnTo>
                <a:lnTo>
                  <a:pt x="26586" y="32879"/>
                </a:lnTo>
                <a:lnTo>
                  <a:pt x="41264" y="35682"/>
                </a:lnTo>
                <a:lnTo>
                  <a:pt x="56848" y="36574"/>
                </a:lnTo>
                <a:lnTo>
                  <a:pt x="71514" y="35682"/>
                </a:lnTo>
                <a:lnTo>
                  <a:pt x="86192" y="31094"/>
                </a:lnTo>
                <a:lnTo>
                  <a:pt x="98113" y="24722"/>
                </a:lnTo>
                <a:lnTo>
                  <a:pt x="108196" y="14655"/>
                </a:lnTo>
                <a:lnTo>
                  <a:pt x="110022" y="10067"/>
                </a:lnTo>
                <a:lnTo>
                  <a:pt x="110941" y="4587"/>
                </a:lnTo>
                <a:lnTo>
                  <a:pt x="108196" y="892"/>
                </a:lnTo>
                <a:lnTo>
                  <a:pt x="102695" y="0"/>
                </a:lnTo>
                <a:lnTo>
                  <a:pt x="97194" y="1784"/>
                </a:lnTo>
                <a:lnTo>
                  <a:pt x="91693" y="3568"/>
                </a:lnTo>
                <a:lnTo>
                  <a:pt x="87111" y="5479"/>
                </a:lnTo>
                <a:lnTo>
                  <a:pt x="81597" y="8156"/>
                </a:lnTo>
                <a:lnTo>
                  <a:pt x="76096" y="10959"/>
                </a:lnTo>
                <a:lnTo>
                  <a:pt x="71514" y="12743"/>
                </a:lnTo>
                <a:lnTo>
                  <a:pt x="66013" y="15547"/>
                </a:lnTo>
                <a:lnTo>
                  <a:pt x="60512" y="17331"/>
                </a:lnTo>
                <a:lnTo>
                  <a:pt x="53173" y="19243"/>
                </a:lnTo>
                <a:lnTo>
                  <a:pt x="45846" y="20135"/>
                </a:lnTo>
                <a:lnTo>
                  <a:pt x="39426" y="21027"/>
                </a:lnTo>
                <a:lnTo>
                  <a:pt x="32087" y="21919"/>
                </a:lnTo>
                <a:lnTo>
                  <a:pt x="25667" y="21027"/>
                </a:lnTo>
                <a:lnTo>
                  <a:pt x="18341" y="20135"/>
                </a:lnTo>
                <a:lnTo>
                  <a:pt x="11921" y="18223"/>
                </a:lnTo>
                <a:lnTo>
                  <a:pt x="5501" y="15547"/>
                </a:lnTo>
                <a:lnTo>
                  <a:pt x="3663" y="15547"/>
                </a:lnTo>
                <a:lnTo>
                  <a:pt x="918" y="17331"/>
                </a:lnTo>
                <a:lnTo>
                  <a:pt x="0" y="20135"/>
                </a:lnTo>
                <a:lnTo>
                  <a:pt x="918" y="21919"/>
                </a:lnTo>
                <a:close/>
              </a:path>
            </a:pathLst>
          </a:custGeom>
          <a:solidFill>
            <a:srgbClr val="000000"/>
          </a:solidFill>
        </p:spPr>
        <p:txBody>
          <a:bodyPr wrap="square" lIns="0" tIns="0" rIns="0" bIns="0" rtlCol="0">
            <a:noAutofit/>
          </a:bodyPr>
          <a:lstStyle/>
          <a:p>
            <a:endParaRPr/>
          </a:p>
        </p:txBody>
      </p:sp>
      <p:sp>
        <p:nvSpPr>
          <p:cNvPr id="183" name="object 183"/>
          <p:cNvSpPr/>
          <p:nvPr/>
        </p:nvSpPr>
        <p:spPr>
          <a:xfrm>
            <a:off x="6457006" y="553679"/>
            <a:ext cx="299829" cy="133644"/>
          </a:xfrm>
          <a:custGeom>
            <a:avLst/>
            <a:gdLst/>
            <a:ahLst/>
            <a:cxnLst/>
            <a:rect l="l" t="t" r="r" b="b"/>
            <a:pathLst>
              <a:path w="299829" h="133644">
                <a:moveTo>
                  <a:pt x="0" y="2676"/>
                </a:moveTo>
                <a:lnTo>
                  <a:pt x="0" y="4460"/>
                </a:lnTo>
                <a:lnTo>
                  <a:pt x="4582" y="15547"/>
                </a:lnTo>
                <a:lnTo>
                  <a:pt x="9164" y="26507"/>
                </a:lnTo>
                <a:lnTo>
                  <a:pt x="13746" y="36574"/>
                </a:lnTo>
                <a:lnTo>
                  <a:pt x="18328" y="46642"/>
                </a:lnTo>
                <a:lnTo>
                  <a:pt x="24748" y="55817"/>
                </a:lnTo>
                <a:lnTo>
                  <a:pt x="31168" y="64993"/>
                </a:lnTo>
                <a:lnTo>
                  <a:pt x="38507" y="73200"/>
                </a:lnTo>
                <a:lnTo>
                  <a:pt x="47671" y="81445"/>
                </a:lnTo>
                <a:lnTo>
                  <a:pt x="60512" y="89690"/>
                </a:lnTo>
                <a:lnTo>
                  <a:pt x="73352" y="97005"/>
                </a:lnTo>
                <a:lnTo>
                  <a:pt x="88017" y="103416"/>
                </a:lnTo>
                <a:lnTo>
                  <a:pt x="102695" y="108921"/>
                </a:lnTo>
                <a:lnTo>
                  <a:pt x="117361" y="113496"/>
                </a:lnTo>
                <a:lnTo>
                  <a:pt x="132026" y="118071"/>
                </a:lnTo>
                <a:lnTo>
                  <a:pt x="147623" y="121741"/>
                </a:lnTo>
                <a:lnTo>
                  <a:pt x="162288" y="124481"/>
                </a:lnTo>
                <a:lnTo>
                  <a:pt x="178792" y="128151"/>
                </a:lnTo>
                <a:lnTo>
                  <a:pt x="199890" y="130891"/>
                </a:lnTo>
                <a:lnTo>
                  <a:pt x="223720" y="133644"/>
                </a:lnTo>
                <a:lnTo>
                  <a:pt x="247562" y="133644"/>
                </a:lnTo>
                <a:lnTo>
                  <a:pt x="268660" y="130891"/>
                </a:lnTo>
                <a:lnTo>
                  <a:pt x="286082" y="122646"/>
                </a:lnTo>
                <a:lnTo>
                  <a:pt x="297085" y="108003"/>
                </a:lnTo>
                <a:lnTo>
                  <a:pt x="299829" y="86938"/>
                </a:lnTo>
                <a:lnTo>
                  <a:pt x="298910" y="83268"/>
                </a:lnTo>
                <a:lnTo>
                  <a:pt x="296166" y="83268"/>
                </a:lnTo>
                <a:lnTo>
                  <a:pt x="293409" y="86020"/>
                </a:lnTo>
                <a:lnTo>
                  <a:pt x="291583" y="88773"/>
                </a:lnTo>
                <a:lnTo>
                  <a:pt x="287908" y="97923"/>
                </a:lnTo>
                <a:lnTo>
                  <a:pt x="282406" y="106168"/>
                </a:lnTo>
                <a:lnTo>
                  <a:pt x="275986" y="111661"/>
                </a:lnTo>
                <a:lnTo>
                  <a:pt x="266822" y="115331"/>
                </a:lnTo>
                <a:lnTo>
                  <a:pt x="256739" y="118071"/>
                </a:lnTo>
                <a:lnTo>
                  <a:pt x="245737" y="118988"/>
                </a:lnTo>
                <a:lnTo>
                  <a:pt x="233816" y="118988"/>
                </a:lnTo>
                <a:lnTo>
                  <a:pt x="221894" y="118071"/>
                </a:lnTo>
                <a:lnTo>
                  <a:pt x="209054" y="117153"/>
                </a:lnTo>
                <a:lnTo>
                  <a:pt x="196214" y="114413"/>
                </a:lnTo>
                <a:lnTo>
                  <a:pt x="184293" y="111661"/>
                </a:lnTo>
                <a:lnTo>
                  <a:pt x="172372" y="108921"/>
                </a:lnTo>
                <a:lnTo>
                  <a:pt x="161369" y="105251"/>
                </a:lnTo>
                <a:lnTo>
                  <a:pt x="151286" y="102511"/>
                </a:lnTo>
                <a:lnTo>
                  <a:pt x="142122" y="99758"/>
                </a:lnTo>
                <a:lnTo>
                  <a:pt x="134783" y="97923"/>
                </a:lnTo>
                <a:lnTo>
                  <a:pt x="123781" y="94265"/>
                </a:lnTo>
                <a:lnTo>
                  <a:pt x="113697" y="91513"/>
                </a:lnTo>
                <a:lnTo>
                  <a:pt x="102695" y="86938"/>
                </a:lnTo>
                <a:lnTo>
                  <a:pt x="91680" y="83268"/>
                </a:lnTo>
                <a:lnTo>
                  <a:pt x="81597" y="78693"/>
                </a:lnTo>
                <a:lnTo>
                  <a:pt x="71514" y="73200"/>
                </a:lnTo>
                <a:lnTo>
                  <a:pt x="61431" y="67707"/>
                </a:lnTo>
                <a:lnTo>
                  <a:pt x="51347" y="62189"/>
                </a:lnTo>
                <a:lnTo>
                  <a:pt x="43089" y="56709"/>
                </a:lnTo>
                <a:lnTo>
                  <a:pt x="36669" y="50338"/>
                </a:lnTo>
                <a:lnTo>
                  <a:pt x="29330" y="42054"/>
                </a:lnTo>
                <a:lnTo>
                  <a:pt x="23829" y="34790"/>
                </a:lnTo>
                <a:lnTo>
                  <a:pt x="18328" y="26507"/>
                </a:lnTo>
                <a:lnTo>
                  <a:pt x="13746" y="17331"/>
                </a:lnTo>
                <a:lnTo>
                  <a:pt x="9164" y="8156"/>
                </a:lnTo>
                <a:lnTo>
                  <a:pt x="4582" y="0"/>
                </a:lnTo>
                <a:lnTo>
                  <a:pt x="1825" y="0"/>
                </a:lnTo>
                <a:lnTo>
                  <a:pt x="0" y="2676"/>
                </a:lnTo>
                <a:close/>
              </a:path>
            </a:pathLst>
          </a:custGeom>
          <a:solidFill>
            <a:srgbClr val="000000"/>
          </a:solidFill>
        </p:spPr>
        <p:txBody>
          <a:bodyPr wrap="square" lIns="0" tIns="0" rIns="0" bIns="0" rtlCol="0">
            <a:noAutofit/>
          </a:bodyPr>
          <a:lstStyle/>
          <a:p>
            <a:endParaRPr/>
          </a:p>
        </p:txBody>
      </p:sp>
      <p:sp>
        <p:nvSpPr>
          <p:cNvPr id="184" name="object 184"/>
          <p:cNvSpPr/>
          <p:nvPr/>
        </p:nvSpPr>
        <p:spPr>
          <a:xfrm>
            <a:off x="6572529" y="381510"/>
            <a:ext cx="35763" cy="34790"/>
          </a:xfrm>
          <a:custGeom>
            <a:avLst/>
            <a:gdLst/>
            <a:ahLst/>
            <a:cxnLst/>
            <a:rect l="l" t="t" r="r" b="b"/>
            <a:pathLst>
              <a:path w="35763" h="34790">
                <a:moveTo>
                  <a:pt x="918" y="31094"/>
                </a:moveTo>
                <a:lnTo>
                  <a:pt x="0" y="34790"/>
                </a:lnTo>
                <a:lnTo>
                  <a:pt x="918" y="34790"/>
                </a:lnTo>
                <a:lnTo>
                  <a:pt x="7339" y="32879"/>
                </a:lnTo>
                <a:lnTo>
                  <a:pt x="12840" y="31094"/>
                </a:lnTo>
                <a:lnTo>
                  <a:pt x="18341" y="28291"/>
                </a:lnTo>
                <a:lnTo>
                  <a:pt x="22923" y="24722"/>
                </a:lnTo>
                <a:lnTo>
                  <a:pt x="27518" y="20135"/>
                </a:lnTo>
                <a:lnTo>
                  <a:pt x="30262" y="14655"/>
                </a:lnTo>
                <a:lnTo>
                  <a:pt x="33019" y="9048"/>
                </a:lnTo>
                <a:lnTo>
                  <a:pt x="35763" y="2676"/>
                </a:lnTo>
                <a:lnTo>
                  <a:pt x="35763" y="0"/>
                </a:lnTo>
                <a:lnTo>
                  <a:pt x="33019" y="892"/>
                </a:lnTo>
                <a:lnTo>
                  <a:pt x="29343" y="4460"/>
                </a:lnTo>
                <a:lnTo>
                  <a:pt x="27518" y="8156"/>
                </a:lnTo>
                <a:lnTo>
                  <a:pt x="25680" y="12743"/>
                </a:lnTo>
                <a:lnTo>
                  <a:pt x="23842" y="16439"/>
                </a:lnTo>
                <a:lnTo>
                  <a:pt x="21098" y="19115"/>
                </a:lnTo>
                <a:lnTo>
                  <a:pt x="18341" y="21919"/>
                </a:lnTo>
                <a:lnTo>
                  <a:pt x="15597" y="24722"/>
                </a:lnTo>
                <a:lnTo>
                  <a:pt x="12840" y="26507"/>
                </a:lnTo>
                <a:lnTo>
                  <a:pt x="10095" y="27399"/>
                </a:lnTo>
                <a:lnTo>
                  <a:pt x="7339" y="28291"/>
                </a:lnTo>
                <a:lnTo>
                  <a:pt x="4594" y="30202"/>
                </a:lnTo>
                <a:lnTo>
                  <a:pt x="918" y="31094"/>
                </a:lnTo>
                <a:close/>
              </a:path>
            </a:pathLst>
          </a:custGeom>
          <a:solidFill>
            <a:srgbClr val="000000"/>
          </a:solidFill>
        </p:spPr>
        <p:txBody>
          <a:bodyPr wrap="square" lIns="0" tIns="0" rIns="0" bIns="0" rtlCol="0">
            <a:noAutofit/>
          </a:bodyPr>
          <a:lstStyle/>
          <a:p>
            <a:endParaRPr/>
          </a:p>
        </p:txBody>
      </p:sp>
      <p:sp>
        <p:nvSpPr>
          <p:cNvPr id="185" name="object 185"/>
          <p:cNvSpPr/>
          <p:nvPr/>
        </p:nvSpPr>
        <p:spPr>
          <a:xfrm>
            <a:off x="6704569" y="352199"/>
            <a:ext cx="31181" cy="17331"/>
          </a:xfrm>
          <a:custGeom>
            <a:avLst/>
            <a:gdLst/>
            <a:ahLst/>
            <a:cxnLst/>
            <a:rect l="l" t="t" r="r" b="b"/>
            <a:pathLst>
              <a:path w="31181" h="17331">
                <a:moveTo>
                  <a:pt x="10083" y="14655"/>
                </a:moveTo>
                <a:lnTo>
                  <a:pt x="13759" y="16439"/>
                </a:lnTo>
                <a:lnTo>
                  <a:pt x="17422" y="17331"/>
                </a:lnTo>
                <a:lnTo>
                  <a:pt x="21098" y="17331"/>
                </a:lnTo>
                <a:lnTo>
                  <a:pt x="25680" y="16439"/>
                </a:lnTo>
                <a:lnTo>
                  <a:pt x="29343" y="15547"/>
                </a:lnTo>
                <a:lnTo>
                  <a:pt x="31181" y="12743"/>
                </a:lnTo>
                <a:lnTo>
                  <a:pt x="29343" y="10959"/>
                </a:lnTo>
                <a:lnTo>
                  <a:pt x="25680" y="11851"/>
                </a:lnTo>
                <a:lnTo>
                  <a:pt x="22923" y="10959"/>
                </a:lnTo>
                <a:lnTo>
                  <a:pt x="19260" y="10067"/>
                </a:lnTo>
                <a:lnTo>
                  <a:pt x="16503" y="8156"/>
                </a:lnTo>
                <a:lnTo>
                  <a:pt x="13759" y="5479"/>
                </a:lnTo>
                <a:lnTo>
                  <a:pt x="11921" y="2676"/>
                </a:lnTo>
                <a:lnTo>
                  <a:pt x="9177" y="892"/>
                </a:lnTo>
                <a:lnTo>
                  <a:pt x="6420" y="0"/>
                </a:lnTo>
                <a:lnTo>
                  <a:pt x="3675" y="0"/>
                </a:lnTo>
                <a:lnTo>
                  <a:pt x="918" y="1784"/>
                </a:lnTo>
                <a:lnTo>
                  <a:pt x="0" y="4587"/>
                </a:lnTo>
                <a:lnTo>
                  <a:pt x="0" y="7263"/>
                </a:lnTo>
                <a:lnTo>
                  <a:pt x="1837" y="10067"/>
                </a:lnTo>
                <a:lnTo>
                  <a:pt x="5501" y="12743"/>
                </a:lnTo>
                <a:lnTo>
                  <a:pt x="10083" y="14655"/>
                </a:lnTo>
                <a:close/>
              </a:path>
            </a:pathLst>
          </a:custGeom>
          <a:solidFill>
            <a:srgbClr val="000000"/>
          </a:solidFill>
        </p:spPr>
        <p:txBody>
          <a:bodyPr wrap="square" lIns="0" tIns="0" rIns="0" bIns="0" rtlCol="0">
            <a:noAutofit/>
          </a:bodyPr>
          <a:lstStyle/>
          <a:p>
            <a:endParaRPr/>
          </a:p>
        </p:txBody>
      </p:sp>
      <p:sp>
        <p:nvSpPr>
          <p:cNvPr id="186" name="object 186"/>
          <p:cNvSpPr/>
          <p:nvPr/>
        </p:nvSpPr>
        <p:spPr>
          <a:xfrm>
            <a:off x="6501015" y="428152"/>
            <a:ext cx="161382" cy="55817"/>
          </a:xfrm>
          <a:custGeom>
            <a:avLst/>
            <a:gdLst/>
            <a:ahLst/>
            <a:cxnLst/>
            <a:rect l="l" t="t" r="r" b="b"/>
            <a:pathLst>
              <a:path w="161382" h="55817">
                <a:moveTo>
                  <a:pt x="3663" y="55817"/>
                </a:moveTo>
                <a:lnTo>
                  <a:pt x="6420" y="54925"/>
                </a:lnTo>
                <a:lnTo>
                  <a:pt x="14665" y="51230"/>
                </a:lnTo>
                <a:lnTo>
                  <a:pt x="22923" y="46769"/>
                </a:lnTo>
                <a:lnTo>
                  <a:pt x="31168" y="42182"/>
                </a:lnTo>
                <a:lnTo>
                  <a:pt x="38507" y="37594"/>
                </a:lnTo>
                <a:lnTo>
                  <a:pt x="45846" y="33006"/>
                </a:lnTo>
                <a:lnTo>
                  <a:pt x="54092" y="28418"/>
                </a:lnTo>
                <a:lnTo>
                  <a:pt x="62350" y="23830"/>
                </a:lnTo>
                <a:lnTo>
                  <a:pt x="70595" y="20135"/>
                </a:lnTo>
                <a:lnTo>
                  <a:pt x="80691" y="16439"/>
                </a:lnTo>
                <a:lnTo>
                  <a:pt x="91693" y="12871"/>
                </a:lnTo>
                <a:lnTo>
                  <a:pt x="102695" y="10959"/>
                </a:lnTo>
                <a:lnTo>
                  <a:pt x="113697" y="9175"/>
                </a:lnTo>
                <a:lnTo>
                  <a:pt x="124700" y="8283"/>
                </a:lnTo>
                <a:lnTo>
                  <a:pt x="135702" y="9175"/>
                </a:lnTo>
                <a:lnTo>
                  <a:pt x="146704" y="10067"/>
                </a:lnTo>
                <a:lnTo>
                  <a:pt x="157706" y="11851"/>
                </a:lnTo>
                <a:lnTo>
                  <a:pt x="161382" y="9175"/>
                </a:lnTo>
                <a:lnTo>
                  <a:pt x="161382" y="6371"/>
                </a:lnTo>
                <a:lnTo>
                  <a:pt x="152205" y="3695"/>
                </a:lnTo>
                <a:lnTo>
                  <a:pt x="142122" y="1784"/>
                </a:lnTo>
                <a:lnTo>
                  <a:pt x="131120" y="892"/>
                </a:lnTo>
                <a:lnTo>
                  <a:pt x="120118" y="0"/>
                </a:lnTo>
                <a:lnTo>
                  <a:pt x="97194" y="0"/>
                </a:lnTo>
                <a:lnTo>
                  <a:pt x="85273" y="1784"/>
                </a:lnTo>
                <a:lnTo>
                  <a:pt x="74271" y="3695"/>
                </a:lnTo>
                <a:lnTo>
                  <a:pt x="62350" y="6371"/>
                </a:lnTo>
                <a:lnTo>
                  <a:pt x="51347" y="10067"/>
                </a:lnTo>
                <a:lnTo>
                  <a:pt x="41264" y="13763"/>
                </a:lnTo>
                <a:lnTo>
                  <a:pt x="31168" y="19243"/>
                </a:lnTo>
                <a:lnTo>
                  <a:pt x="22004" y="24722"/>
                </a:lnTo>
                <a:lnTo>
                  <a:pt x="14665" y="31094"/>
                </a:lnTo>
                <a:lnTo>
                  <a:pt x="7339" y="39378"/>
                </a:lnTo>
                <a:lnTo>
                  <a:pt x="918" y="47661"/>
                </a:lnTo>
                <a:lnTo>
                  <a:pt x="0" y="51230"/>
                </a:lnTo>
                <a:lnTo>
                  <a:pt x="918" y="54033"/>
                </a:lnTo>
                <a:lnTo>
                  <a:pt x="3663" y="55817"/>
                </a:lnTo>
                <a:close/>
              </a:path>
            </a:pathLst>
          </a:custGeom>
          <a:solidFill>
            <a:srgbClr val="000000"/>
          </a:solidFill>
        </p:spPr>
        <p:txBody>
          <a:bodyPr wrap="square" lIns="0" tIns="0" rIns="0" bIns="0" rtlCol="0">
            <a:noAutofit/>
          </a:bodyPr>
          <a:lstStyle/>
          <a:p>
            <a:endParaRPr/>
          </a:p>
        </p:txBody>
      </p:sp>
      <p:sp>
        <p:nvSpPr>
          <p:cNvPr id="187" name="object 187"/>
          <p:cNvSpPr/>
          <p:nvPr/>
        </p:nvSpPr>
        <p:spPr>
          <a:xfrm>
            <a:off x="6511098" y="439112"/>
            <a:ext cx="146704" cy="87932"/>
          </a:xfrm>
          <a:custGeom>
            <a:avLst/>
            <a:gdLst/>
            <a:ahLst/>
            <a:cxnLst/>
            <a:rect l="l" t="t" r="r" b="b"/>
            <a:pathLst>
              <a:path w="146704" h="87932">
                <a:moveTo>
                  <a:pt x="7339" y="57729"/>
                </a:moveTo>
                <a:lnTo>
                  <a:pt x="15584" y="66012"/>
                </a:lnTo>
                <a:lnTo>
                  <a:pt x="24761" y="74168"/>
                </a:lnTo>
                <a:lnTo>
                  <a:pt x="34844" y="79648"/>
                </a:lnTo>
                <a:lnTo>
                  <a:pt x="45846" y="84236"/>
                </a:lnTo>
                <a:lnTo>
                  <a:pt x="57767" y="87040"/>
                </a:lnTo>
                <a:lnTo>
                  <a:pt x="69689" y="87932"/>
                </a:lnTo>
                <a:lnTo>
                  <a:pt x="81610" y="86148"/>
                </a:lnTo>
                <a:lnTo>
                  <a:pt x="95356" y="81560"/>
                </a:lnTo>
                <a:lnTo>
                  <a:pt x="107277" y="75188"/>
                </a:lnTo>
                <a:lnTo>
                  <a:pt x="118280" y="66012"/>
                </a:lnTo>
                <a:lnTo>
                  <a:pt x="127457" y="54925"/>
                </a:lnTo>
                <a:lnTo>
                  <a:pt x="134783" y="43074"/>
                </a:lnTo>
                <a:lnTo>
                  <a:pt x="140297" y="30202"/>
                </a:lnTo>
                <a:lnTo>
                  <a:pt x="144879" y="16566"/>
                </a:lnTo>
                <a:lnTo>
                  <a:pt x="146704" y="2803"/>
                </a:lnTo>
                <a:lnTo>
                  <a:pt x="146704" y="0"/>
                </a:lnTo>
                <a:lnTo>
                  <a:pt x="143041" y="0"/>
                </a:lnTo>
                <a:lnTo>
                  <a:pt x="142122" y="1911"/>
                </a:lnTo>
                <a:lnTo>
                  <a:pt x="137540" y="14655"/>
                </a:lnTo>
                <a:lnTo>
                  <a:pt x="132039" y="26634"/>
                </a:lnTo>
                <a:lnTo>
                  <a:pt x="126538" y="38486"/>
                </a:lnTo>
                <a:lnTo>
                  <a:pt x="119199" y="48553"/>
                </a:lnTo>
                <a:lnTo>
                  <a:pt x="110953" y="56837"/>
                </a:lnTo>
                <a:lnTo>
                  <a:pt x="101776" y="64101"/>
                </a:lnTo>
                <a:lnTo>
                  <a:pt x="89855" y="69581"/>
                </a:lnTo>
                <a:lnTo>
                  <a:pt x="76109" y="73276"/>
                </a:lnTo>
                <a:lnTo>
                  <a:pt x="66026" y="74168"/>
                </a:lnTo>
                <a:lnTo>
                  <a:pt x="55930" y="73276"/>
                </a:lnTo>
                <a:lnTo>
                  <a:pt x="45846" y="71492"/>
                </a:lnTo>
                <a:lnTo>
                  <a:pt x="35763" y="67797"/>
                </a:lnTo>
                <a:lnTo>
                  <a:pt x="26586" y="63209"/>
                </a:lnTo>
                <a:lnTo>
                  <a:pt x="18341" y="56837"/>
                </a:lnTo>
                <a:lnTo>
                  <a:pt x="10083" y="50465"/>
                </a:lnTo>
                <a:lnTo>
                  <a:pt x="3663" y="42182"/>
                </a:lnTo>
                <a:lnTo>
                  <a:pt x="918" y="43074"/>
                </a:lnTo>
                <a:lnTo>
                  <a:pt x="0" y="45877"/>
                </a:lnTo>
                <a:lnTo>
                  <a:pt x="0" y="47661"/>
                </a:lnTo>
                <a:lnTo>
                  <a:pt x="7339" y="57729"/>
                </a:lnTo>
                <a:close/>
              </a:path>
            </a:pathLst>
          </a:custGeom>
          <a:solidFill>
            <a:srgbClr val="000000"/>
          </a:solidFill>
        </p:spPr>
        <p:txBody>
          <a:bodyPr wrap="square" lIns="0" tIns="0" rIns="0" bIns="0" rtlCol="0">
            <a:noAutofit/>
          </a:bodyPr>
          <a:lstStyle/>
          <a:p>
            <a:endParaRPr/>
          </a:p>
        </p:txBody>
      </p:sp>
      <p:sp>
        <p:nvSpPr>
          <p:cNvPr id="188" name="object 188"/>
          <p:cNvSpPr/>
          <p:nvPr/>
        </p:nvSpPr>
        <p:spPr>
          <a:xfrm>
            <a:off x="6677982" y="408017"/>
            <a:ext cx="61431" cy="31986"/>
          </a:xfrm>
          <a:custGeom>
            <a:avLst/>
            <a:gdLst/>
            <a:ahLst/>
            <a:cxnLst/>
            <a:rect l="l" t="t" r="r" b="b"/>
            <a:pathLst>
              <a:path w="61431" h="31986">
                <a:moveTo>
                  <a:pt x="0" y="29310"/>
                </a:moveTo>
                <a:lnTo>
                  <a:pt x="0" y="31986"/>
                </a:lnTo>
                <a:lnTo>
                  <a:pt x="3663" y="31094"/>
                </a:lnTo>
                <a:lnTo>
                  <a:pt x="9164" y="26507"/>
                </a:lnTo>
                <a:lnTo>
                  <a:pt x="15584" y="21919"/>
                </a:lnTo>
                <a:lnTo>
                  <a:pt x="22004" y="19243"/>
                </a:lnTo>
                <a:lnTo>
                  <a:pt x="28424" y="16439"/>
                </a:lnTo>
                <a:lnTo>
                  <a:pt x="32087" y="15547"/>
                </a:lnTo>
                <a:lnTo>
                  <a:pt x="35763" y="14655"/>
                </a:lnTo>
                <a:lnTo>
                  <a:pt x="43089" y="14655"/>
                </a:lnTo>
                <a:lnTo>
                  <a:pt x="45846" y="15547"/>
                </a:lnTo>
                <a:lnTo>
                  <a:pt x="48590" y="16439"/>
                </a:lnTo>
                <a:lnTo>
                  <a:pt x="51347" y="17331"/>
                </a:lnTo>
                <a:lnTo>
                  <a:pt x="54092" y="17331"/>
                </a:lnTo>
                <a:lnTo>
                  <a:pt x="57767" y="16439"/>
                </a:lnTo>
                <a:lnTo>
                  <a:pt x="60512" y="12871"/>
                </a:lnTo>
                <a:lnTo>
                  <a:pt x="61431" y="9175"/>
                </a:lnTo>
                <a:lnTo>
                  <a:pt x="61431" y="5479"/>
                </a:lnTo>
                <a:lnTo>
                  <a:pt x="58686" y="2803"/>
                </a:lnTo>
                <a:lnTo>
                  <a:pt x="55930" y="892"/>
                </a:lnTo>
                <a:lnTo>
                  <a:pt x="51347" y="0"/>
                </a:lnTo>
                <a:lnTo>
                  <a:pt x="47684" y="0"/>
                </a:lnTo>
                <a:lnTo>
                  <a:pt x="43089" y="892"/>
                </a:lnTo>
                <a:lnTo>
                  <a:pt x="38507" y="1784"/>
                </a:lnTo>
                <a:lnTo>
                  <a:pt x="34844" y="2803"/>
                </a:lnTo>
                <a:lnTo>
                  <a:pt x="31168" y="4587"/>
                </a:lnTo>
                <a:lnTo>
                  <a:pt x="26586" y="6371"/>
                </a:lnTo>
                <a:lnTo>
                  <a:pt x="22923" y="9175"/>
                </a:lnTo>
                <a:lnTo>
                  <a:pt x="18341" y="11851"/>
                </a:lnTo>
                <a:lnTo>
                  <a:pt x="14665" y="14655"/>
                </a:lnTo>
                <a:lnTo>
                  <a:pt x="11002" y="17331"/>
                </a:lnTo>
                <a:lnTo>
                  <a:pt x="8245" y="21027"/>
                </a:lnTo>
                <a:lnTo>
                  <a:pt x="4582" y="23830"/>
                </a:lnTo>
                <a:lnTo>
                  <a:pt x="918" y="27526"/>
                </a:lnTo>
                <a:lnTo>
                  <a:pt x="0" y="29310"/>
                </a:lnTo>
                <a:close/>
              </a:path>
            </a:pathLst>
          </a:custGeom>
          <a:solidFill>
            <a:srgbClr val="000000"/>
          </a:solidFill>
        </p:spPr>
        <p:txBody>
          <a:bodyPr wrap="square" lIns="0" tIns="0" rIns="0" bIns="0" rtlCol="0">
            <a:noAutofit/>
          </a:bodyPr>
          <a:lstStyle/>
          <a:p>
            <a:endParaRPr/>
          </a:p>
        </p:txBody>
      </p:sp>
      <p:sp>
        <p:nvSpPr>
          <p:cNvPr id="189" name="object 189"/>
          <p:cNvSpPr/>
          <p:nvPr/>
        </p:nvSpPr>
        <p:spPr>
          <a:xfrm>
            <a:off x="6746752" y="371443"/>
            <a:ext cx="116454" cy="34790"/>
          </a:xfrm>
          <a:custGeom>
            <a:avLst/>
            <a:gdLst/>
            <a:ahLst/>
            <a:cxnLst/>
            <a:rect l="l" t="t" r="r" b="b"/>
            <a:pathLst>
              <a:path w="116454" h="34790">
                <a:moveTo>
                  <a:pt x="1837" y="34790"/>
                </a:moveTo>
                <a:lnTo>
                  <a:pt x="14665" y="25615"/>
                </a:lnTo>
                <a:lnTo>
                  <a:pt x="27505" y="18223"/>
                </a:lnTo>
                <a:lnTo>
                  <a:pt x="41264" y="11851"/>
                </a:lnTo>
                <a:lnTo>
                  <a:pt x="55011" y="7263"/>
                </a:lnTo>
                <a:lnTo>
                  <a:pt x="69689" y="4460"/>
                </a:lnTo>
                <a:lnTo>
                  <a:pt x="84354" y="3568"/>
                </a:lnTo>
                <a:lnTo>
                  <a:pt x="99032" y="4460"/>
                </a:lnTo>
                <a:lnTo>
                  <a:pt x="114616" y="7263"/>
                </a:lnTo>
                <a:lnTo>
                  <a:pt x="116454" y="4460"/>
                </a:lnTo>
                <a:lnTo>
                  <a:pt x="100857" y="892"/>
                </a:lnTo>
                <a:lnTo>
                  <a:pt x="85273" y="0"/>
                </a:lnTo>
                <a:lnTo>
                  <a:pt x="70608" y="892"/>
                </a:lnTo>
                <a:lnTo>
                  <a:pt x="55011" y="3568"/>
                </a:lnTo>
                <a:lnTo>
                  <a:pt x="40345" y="9048"/>
                </a:lnTo>
                <a:lnTo>
                  <a:pt x="26586" y="15547"/>
                </a:lnTo>
                <a:lnTo>
                  <a:pt x="13746" y="22811"/>
                </a:lnTo>
                <a:lnTo>
                  <a:pt x="918" y="31986"/>
                </a:lnTo>
                <a:lnTo>
                  <a:pt x="0" y="34790"/>
                </a:lnTo>
                <a:lnTo>
                  <a:pt x="1837" y="34790"/>
                </a:lnTo>
                <a:close/>
              </a:path>
            </a:pathLst>
          </a:custGeom>
          <a:solidFill>
            <a:srgbClr val="000000"/>
          </a:solidFill>
        </p:spPr>
        <p:txBody>
          <a:bodyPr wrap="square" lIns="0" tIns="0" rIns="0" bIns="0" rtlCol="0">
            <a:noAutofit/>
          </a:bodyPr>
          <a:lstStyle/>
          <a:p>
            <a:endParaRPr/>
          </a:p>
        </p:txBody>
      </p:sp>
      <p:sp>
        <p:nvSpPr>
          <p:cNvPr id="190" name="object 190"/>
          <p:cNvSpPr/>
          <p:nvPr/>
        </p:nvSpPr>
        <p:spPr>
          <a:xfrm>
            <a:off x="6729330" y="375903"/>
            <a:ext cx="132958" cy="99911"/>
          </a:xfrm>
          <a:custGeom>
            <a:avLst/>
            <a:gdLst/>
            <a:ahLst/>
            <a:cxnLst/>
            <a:rect l="l" t="t" r="r" b="b"/>
            <a:pathLst>
              <a:path w="132958" h="99911">
                <a:moveTo>
                  <a:pt x="0" y="47661"/>
                </a:moveTo>
                <a:lnTo>
                  <a:pt x="0" y="50465"/>
                </a:lnTo>
                <a:lnTo>
                  <a:pt x="5501" y="61425"/>
                </a:lnTo>
                <a:lnTo>
                  <a:pt x="11921" y="72384"/>
                </a:lnTo>
                <a:lnTo>
                  <a:pt x="20166" y="82452"/>
                </a:lnTo>
                <a:lnTo>
                  <a:pt x="29343" y="90735"/>
                </a:lnTo>
                <a:lnTo>
                  <a:pt x="39426" y="96215"/>
                </a:lnTo>
                <a:lnTo>
                  <a:pt x="50428" y="99911"/>
                </a:lnTo>
                <a:lnTo>
                  <a:pt x="63269" y="99019"/>
                </a:lnTo>
                <a:lnTo>
                  <a:pt x="76109" y="94431"/>
                </a:lnTo>
                <a:lnTo>
                  <a:pt x="88030" y="87040"/>
                </a:lnTo>
                <a:lnTo>
                  <a:pt x="99032" y="77864"/>
                </a:lnTo>
                <a:lnTo>
                  <a:pt x="109115" y="67797"/>
                </a:lnTo>
                <a:lnTo>
                  <a:pt x="118280" y="55945"/>
                </a:lnTo>
                <a:lnTo>
                  <a:pt x="125619" y="43074"/>
                </a:lnTo>
                <a:lnTo>
                  <a:pt x="130201" y="29310"/>
                </a:lnTo>
                <a:lnTo>
                  <a:pt x="132958" y="15674"/>
                </a:lnTo>
                <a:lnTo>
                  <a:pt x="132039" y="1019"/>
                </a:lnTo>
                <a:lnTo>
                  <a:pt x="128363" y="0"/>
                </a:lnTo>
                <a:lnTo>
                  <a:pt x="124700" y="3695"/>
                </a:lnTo>
                <a:lnTo>
                  <a:pt x="121956" y="17459"/>
                </a:lnTo>
                <a:lnTo>
                  <a:pt x="117361" y="30330"/>
                </a:lnTo>
                <a:lnTo>
                  <a:pt x="112778" y="43074"/>
                </a:lnTo>
                <a:lnTo>
                  <a:pt x="106358" y="55053"/>
                </a:lnTo>
                <a:lnTo>
                  <a:pt x="98113" y="66012"/>
                </a:lnTo>
                <a:lnTo>
                  <a:pt x="88030" y="75188"/>
                </a:lnTo>
                <a:lnTo>
                  <a:pt x="76109" y="82452"/>
                </a:lnTo>
                <a:lnTo>
                  <a:pt x="62350" y="87040"/>
                </a:lnTo>
                <a:lnTo>
                  <a:pt x="53185" y="87932"/>
                </a:lnTo>
                <a:lnTo>
                  <a:pt x="44008" y="85256"/>
                </a:lnTo>
                <a:lnTo>
                  <a:pt x="35763" y="80668"/>
                </a:lnTo>
                <a:lnTo>
                  <a:pt x="28424" y="75188"/>
                </a:lnTo>
                <a:lnTo>
                  <a:pt x="21085" y="67797"/>
                </a:lnTo>
                <a:lnTo>
                  <a:pt x="14665" y="59641"/>
                </a:lnTo>
                <a:lnTo>
                  <a:pt x="9164" y="52249"/>
                </a:lnTo>
                <a:lnTo>
                  <a:pt x="4582" y="44985"/>
                </a:lnTo>
                <a:lnTo>
                  <a:pt x="918" y="45877"/>
                </a:lnTo>
                <a:lnTo>
                  <a:pt x="0" y="47661"/>
                </a:lnTo>
                <a:close/>
              </a:path>
            </a:pathLst>
          </a:custGeom>
          <a:solidFill>
            <a:srgbClr val="000000"/>
          </a:solidFill>
        </p:spPr>
        <p:txBody>
          <a:bodyPr wrap="square" lIns="0" tIns="0" rIns="0" bIns="0" rtlCol="0">
            <a:noAutofit/>
          </a:bodyPr>
          <a:lstStyle/>
          <a:p>
            <a:endParaRPr/>
          </a:p>
        </p:txBody>
      </p:sp>
      <p:sp>
        <p:nvSpPr>
          <p:cNvPr id="191" name="object 191"/>
          <p:cNvSpPr/>
          <p:nvPr/>
        </p:nvSpPr>
        <p:spPr>
          <a:xfrm>
            <a:off x="6472590" y="163464"/>
            <a:ext cx="121943" cy="147445"/>
          </a:xfrm>
          <a:custGeom>
            <a:avLst/>
            <a:gdLst/>
            <a:ahLst/>
            <a:cxnLst/>
            <a:rect l="l" t="t" r="r" b="b"/>
            <a:pathLst>
              <a:path w="121943" h="147445">
                <a:moveTo>
                  <a:pt x="0" y="117243"/>
                </a:moveTo>
                <a:lnTo>
                  <a:pt x="918" y="124634"/>
                </a:lnTo>
                <a:lnTo>
                  <a:pt x="4582" y="131006"/>
                </a:lnTo>
                <a:lnTo>
                  <a:pt x="10083" y="136486"/>
                </a:lnTo>
                <a:lnTo>
                  <a:pt x="17422" y="141073"/>
                </a:lnTo>
                <a:lnTo>
                  <a:pt x="25667" y="144769"/>
                </a:lnTo>
                <a:lnTo>
                  <a:pt x="33006" y="146553"/>
                </a:lnTo>
                <a:lnTo>
                  <a:pt x="39426" y="147445"/>
                </a:lnTo>
                <a:lnTo>
                  <a:pt x="50428" y="146553"/>
                </a:lnTo>
                <a:lnTo>
                  <a:pt x="60512" y="142858"/>
                </a:lnTo>
                <a:lnTo>
                  <a:pt x="71514" y="138270"/>
                </a:lnTo>
                <a:lnTo>
                  <a:pt x="80691" y="132790"/>
                </a:lnTo>
                <a:lnTo>
                  <a:pt x="89855" y="125526"/>
                </a:lnTo>
                <a:lnTo>
                  <a:pt x="98113" y="117243"/>
                </a:lnTo>
                <a:lnTo>
                  <a:pt x="104533" y="108959"/>
                </a:lnTo>
                <a:lnTo>
                  <a:pt x="110941" y="99911"/>
                </a:lnTo>
                <a:lnTo>
                  <a:pt x="117361" y="87040"/>
                </a:lnTo>
                <a:lnTo>
                  <a:pt x="121037" y="74168"/>
                </a:lnTo>
                <a:lnTo>
                  <a:pt x="121943" y="60533"/>
                </a:lnTo>
                <a:lnTo>
                  <a:pt x="121943" y="47661"/>
                </a:lnTo>
                <a:lnTo>
                  <a:pt x="119199" y="34790"/>
                </a:lnTo>
                <a:lnTo>
                  <a:pt x="113697" y="22938"/>
                </a:lnTo>
                <a:lnTo>
                  <a:pt x="107277" y="11087"/>
                </a:lnTo>
                <a:lnTo>
                  <a:pt x="98113" y="0"/>
                </a:lnTo>
                <a:lnTo>
                  <a:pt x="95356" y="892"/>
                </a:lnTo>
                <a:lnTo>
                  <a:pt x="94437" y="3695"/>
                </a:lnTo>
                <a:lnTo>
                  <a:pt x="102695" y="17459"/>
                </a:lnTo>
                <a:lnTo>
                  <a:pt x="108196" y="31222"/>
                </a:lnTo>
                <a:lnTo>
                  <a:pt x="110941" y="44858"/>
                </a:lnTo>
                <a:lnTo>
                  <a:pt x="110941" y="59513"/>
                </a:lnTo>
                <a:lnTo>
                  <a:pt x="109115" y="73276"/>
                </a:lnTo>
                <a:lnTo>
                  <a:pt x="104533" y="87040"/>
                </a:lnTo>
                <a:lnTo>
                  <a:pt x="97194" y="99911"/>
                </a:lnTo>
                <a:lnTo>
                  <a:pt x="88017" y="112655"/>
                </a:lnTo>
                <a:lnTo>
                  <a:pt x="82516" y="119027"/>
                </a:lnTo>
                <a:lnTo>
                  <a:pt x="76096" y="124634"/>
                </a:lnTo>
                <a:lnTo>
                  <a:pt x="69689" y="130114"/>
                </a:lnTo>
                <a:lnTo>
                  <a:pt x="62350" y="133682"/>
                </a:lnTo>
                <a:lnTo>
                  <a:pt x="54092" y="136486"/>
                </a:lnTo>
                <a:lnTo>
                  <a:pt x="45846" y="138270"/>
                </a:lnTo>
                <a:lnTo>
                  <a:pt x="37588" y="138270"/>
                </a:lnTo>
                <a:lnTo>
                  <a:pt x="29343" y="136486"/>
                </a:lnTo>
                <a:lnTo>
                  <a:pt x="23842" y="134702"/>
                </a:lnTo>
                <a:lnTo>
                  <a:pt x="19247" y="131898"/>
                </a:lnTo>
                <a:lnTo>
                  <a:pt x="15584" y="129222"/>
                </a:lnTo>
                <a:lnTo>
                  <a:pt x="11921" y="125526"/>
                </a:lnTo>
                <a:lnTo>
                  <a:pt x="11002" y="119027"/>
                </a:lnTo>
                <a:lnTo>
                  <a:pt x="11002" y="112655"/>
                </a:lnTo>
                <a:lnTo>
                  <a:pt x="12840" y="108067"/>
                </a:lnTo>
                <a:lnTo>
                  <a:pt x="15584" y="104371"/>
                </a:lnTo>
                <a:lnTo>
                  <a:pt x="19247" y="101695"/>
                </a:lnTo>
                <a:lnTo>
                  <a:pt x="24748" y="99911"/>
                </a:lnTo>
                <a:lnTo>
                  <a:pt x="31168" y="98891"/>
                </a:lnTo>
                <a:lnTo>
                  <a:pt x="39426" y="98891"/>
                </a:lnTo>
                <a:lnTo>
                  <a:pt x="42170" y="100803"/>
                </a:lnTo>
                <a:lnTo>
                  <a:pt x="44927" y="102587"/>
                </a:lnTo>
                <a:lnTo>
                  <a:pt x="47671" y="104371"/>
                </a:lnTo>
                <a:lnTo>
                  <a:pt x="50428" y="106283"/>
                </a:lnTo>
                <a:lnTo>
                  <a:pt x="53173" y="106283"/>
                </a:lnTo>
                <a:lnTo>
                  <a:pt x="56848" y="102587"/>
                </a:lnTo>
                <a:lnTo>
                  <a:pt x="56848" y="99911"/>
                </a:lnTo>
                <a:lnTo>
                  <a:pt x="50428" y="92520"/>
                </a:lnTo>
                <a:lnTo>
                  <a:pt x="44008" y="88824"/>
                </a:lnTo>
                <a:lnTo>
                  <a:pt x="36669" y="87932"/>
                </a:lnTo>
                <a:lnTo>
                  <a:pt x="28424" y="89843"/>
                </a:lnTo>
                <a:lnTo>
                  <a:pt x="21085" y="92520"/>
                </a:lnTo>
                <a:lnTo>
                  <a:pt x="14665" y="97107"/>
                </a:lnTo>
                <a:lnTo>
                  <a:pt x="8245" y="103479"/>
                </a:lnTo>
                <a:lnTo>
                  <a:pt x="2744" y="109979"/>
                </a:lnTo>
                <a:lnTo>
                  <a:pt x="0" y="117243"/>
                </a:lnTo>
                <a:close/>
              </a:path>
            </a:pathLst>
          </a:custGeom>
          <a:solidFill>
            <a:srgbClr val="000000"/>
          </a:solidFill>
        </p:spPr>
        <p:txBody>
          <a:bodyPr wrap="square" lIns="0" tIns="0" rIns="0" bIns="0" rtlCol="0">
            <a:noAutofit/>
          </a:bodyPr>
          <a:lstStyle/>
          <a:p>
            <a:endParaRPr/>
          </a:p>
        </p:txBody>
      </p:sp>
      <p:sp>
        <p:nvSpPr>
          <p:cNvPr id="192" name="object 192"/>
          <p:cNvSpPr/>
          <p:nvPr/>
        </p:nvSpPr>
        <p:spPr>
          <a:xfrm>
            <a:off x="6432245" y="292686"/>
            <a:ext cx="70595" cy="225183"/>
          </a:xfrm>
          <a:custGeom>
            <a:avLst/>
            <a:gdLst/>
            <a:ahLst/>
            <a:cxnLst/>
            <a:rect l="l" t="t" r="r" b="b"/>
            <a:pathLst>
              <a:path w="70595" h="225183">
                <a:moveTo>
                  <a:pt x="46765" y="225183"/>
                </a:moveTo>
                <a:lnTo>
                  <a:pt x="49509" y="224291"/>
                </a:lnTo>
                <a:lnTo>
                  <a:pt x="49509" y="221614"/>
                </a:lnTo>
                <a:lnTo>
                  <a:pt x="42170" y="218811"/>
                </a:lnTo>
                <a:lnTo>
                  <a:pt x="35763" y="215115"/>
                </a:lnTo>
                <a:lnTo>
                  <a:pt x="29343" y="210527"/>
                </a:lnTo>
                <a:lnTo>
                  <a:pt x="23842" y="205939"/>
                </a:lnTo>
                <a:lnTo>
                  <a:pt x="19247" y="201352"/>
                </a:lnTo>
                <a:lnTo>
                  <a:pt x="14665" y="194980"/>
                </a:lnTo>
                <a:lnTo>
                  <a:pt x="11921" y="187716"/>
                </a:lnTo>
                <a:lnTo>
                  <a:pt x="10083" y="179432"/>
                </a:lnTo>
                <a:lnTo>
                  <a:pt x="9164" y="159297"/>
                </a:lnTo>
                <a:lnTo>
                  <a:pt x="12840" y="140946"/>
                </a:lnTo>
                <a:lnTo>
                  <a:pt x="19247" y="122595"/>
                </a:lnTo>
                <a:lnTo>
                  <a:pt x="29343" y="106155"/>
                </a:lnTo>
                <a:lnTo>
                  <a:pt x="38507" y="93284"/>
                </a:lnTo>
                <a:lnTo>
                  <a:pt x="46765" y="81432"/>
                </a:lnTo>
                <a:lnTo>
                  <a:pt x="54092" y="69581"/>
                </a:lnTo>
                <a:lnTo>
                  <a:pt x="60512" y="57602"/>
                </a:lnTo>
                <a:lnTo>
                  <a:pt x="66013" y="45750"/>
                </a:lnTo>
                <a:lnTo>
                  <a:pt x="68770" y="31986"/>
                </a:lnTo>
                <a:lnTo>
                  <a:pt x="70595" y="17331"/>
                </a:lnTo>
                <a:lnTo>
                  <a:pt x="70595" y="1784"/>
                </a:lnTo>
                <a:lnTo>
                  <a:pt x="68770" y="0"/>
                </a:lnTo>
                <a:lnTo>
                  <a:pt x="66013" y="892"/>
                </a:lnTo>
                <a:lnTo>
                  <a:pt x="62350" y="2676"/>
                </a:lnTo>
                <a:lnTo>
                  <a:pt x="61431" y="5479"/>
                </a:lnTo>
                <a:lnTo>
                  <a:pt x="59593" y="16439"/>
                </a:lnTo>
                <a:lnTo>
                  <a:pt x="57767" y="27399"/>
                </a:lnTo>
                <a:lnTo>
                  <a:pt x="55011" y="37466"/>
                </a:lnTo>
                <a:lnTo>
                  <a:pt x="51347" y="46642"/>
                </a:lnTo>
                <a:lnTo>
                  <a:pt x="47671" y="56709"/>
                </a:lnTo>
                <a:lnTo>
                  <a:pt x="43089" y="65885"/>
                </a:lnTo>
                <a:lnTo>
                  <a:pt x="37588" y="75061"/>
                </a:lnTo>
                <a:lnTo>
                  <a:pt x="31168" y="84236"/>
                </a:lnTo>
                <a:lnTo>
                  <a:pt x="26586" y="90608"/>
                </a:lnTo>
                <a:lnTo>
                  <a:pt x="22004" y="96980"/>
                </a:lnTo>
                <a:lnTo>
                  <a:pt x="17422" y="103479"/>
                </a:lnTo>
                <a:lnTo>
                  <a:pt x="12840" y="109851"/>
                </a:lnTo>
                <a:lnTo>
                  <a:pt x="8245" y="117115"/>
                </a:lnTo>
                <a:lnTo>
                  <a:pt x="5501" y="123614"/>
                </a:lnTo>
                <a:lnTo>
                  <a:pt x="2744" y="131770"/>
                </a:lnTo>
                <a:lnTo>
                  <a:pt x="918" y="139162"/>
                </a:lnTo>
                <a:lnTo>
                  <a:pt x="0" y="152925"/>
                </a:lnTo>
                <a:lnTo>
                  <a:pt x="0" y="166561"/>
                </a:lnTo>
                <a:lnTo>
                  <a:pt x="1837" y="180324"/>
                </a:lnTo>
                <a:lnTo>
                  <a:pt x="6420" y="193196"/>
                </a:lnTo>
                <a:lnTo>
                  <a:pt x="12840" y="204155"/>
                </a:lnTo>
                <a:lnTo>
                  <a:pt x="21085" y="214223"/>
                </a:lnTo>
                <a:lnTo>
                  <a:pt x="33006" y="220595"/>
                </a:lnTo>
                <a:lnTo>
                  <a:pt x="46765" y="225183"/>
                </a:lnTo>
                <a:close/>
              </a:path>
            </a:pathLst>
          </a:custGeom>
          <a:solidFill>
            <a:srgbClr val="000000"/>
          </a:solidFill>
        </p:spPr>
        <p:txBody>
          <a:bodyPr wrap="square" lIns="0" tIns="0" rIns="0" bIns="0" rtlCol="0">
            <a:noAutofit/>
          </a:bodyPr>
          <a:lstStyle/>
          <a:p>
            <a:endParaRPr/>
          </a:p>
        </p:txBody>
      </p:sp>
      <p:sp>
        <p:nvSpPr>
          <p:cNvPr id="193" name="object 193"/>
          <p:cNvSpPr/>
          <p:nvPr/>
        </p:nvSpPr>
        <p:spPr>
          <a:xfrm>
            <a:off x="6585369" y="182707"/>
            <a:ext cx="216393" cy="72384"/>
          </a:xfrm>
          <a:custGeom>
            <a:avLst/>
            <a:gdLst/>
            <a:ahLst/>
            <a:cxnLst/>
            <a:rect l="l" t="t" r="r" b="b"/>
            <a:pathLst>
              <a:path w="216393" h="72384">
                <a:moveTo>
                  <a:pt x="8258" y="29310"/>
                </a:moveTo>
                <a:lnTo>
                  <a:pt x="16503" y="35682"/>
                </a:lnTo>
                <a:lnTo>
                  <a:pt x="26586" y="39378"/>
                </a:lnTo>
                <a:lnTo>
                  <a:pt x="36682" y="41289"/>
                </a:lnTo>
                <a:lnTo>
                  <a:pt x="47684" y="42182"/>
                </a:lnTo>
                <a:lnTo>
                  <a:pt x="57767" y="42182"/>
                </a:lnTo>
                <a:lnTo>
                  <a:pt x="68770" y="41289"/>
                </a:lnTo>
                <a:lnTo>
                  <a:pt x="78853" y="40270"/>
                </a:lnTo>
                <a:lnTo>
                  <a:pt x="86192" y="39378"/>
                </a:lnTo>
                <a:lnTo>
                  <a:pt x="92612" y="37594"/>
                </a:lnTo>
                <a:lnTo>
                  <a:pt x="99951" y="36702"/>
                </a:lnTo>
                <a:lnTo>
                  <a:pt x="107277" y="34790"/>
                </a:lnTo>
                <a:lnTo>
                  <a:pt x="114616" y="33898"/>
                </a:lnTo>
                <a:lnTo>
                  <a:pt x="121956" y="33006"/>
                </a:lnTo>
                <a:lnTo>
                  <a:pt x="129282" y="31222"/>
                </a:lnTo>
                <a:lnTo>
                  <a:pt x="136621" y="30202"/>
                </a:lnTo>
                <a:lnTo>
                  <a:pt x="144879" y="29310"/>
                </a:lnTo>
                <a:lnTo>
                  <a:pt x="155881" y="30202"/>
                </a:lnTo>
                <a:lnTo>
                  <a:pt x="168721" y="32114"/>
                </a:lnTo>
                <a:lnTo>
                  <a:pt x="181549" y="34790"/>
                </a:lnTo>
                <a:lnTo>
                  <a:pt x="192551" y="40270"/>
                </a:lnTo>
                <a:lnTo>
                  <a:pt x="200809" y="46769"/>
                </a:lnTo>
                <a:lnTo>
                  <a:pt x="203553" y="55945"/>
                </a:lnTo>
                <a:lnTo>
                  <a:pt x="199890" y="66904"/>
                </a:lnTo>
                <a:lnTo>
                  <a:pt x="198971" y="69581"/>
                </a:lnTo>
                <a:lnTo>
                  <a:pt x="200809" y="72384"/>
                </a:lnTo>
                <a:lnTo>
                  <a:pt x="203553" y="71492"/>
                </a:lnTo>
                <a:lnTo>
                  <a:pt x="213649" y="61425"/>
                </a:lnTo>
                <a:lnTo>
                  <a:pt x="216393" y="50338"/>
                </a:lnTo>
                <a:lnTo>
                  <a:pt x="214568" y="39378"/>
                </a:lnTo>
                <a:lnTo>
                  <a:pt x="208148" y="29310"/>
                </a:lnTo>
                <a:lnTo>
                  <a:pt x="198052" y="19243"/>
                </a:lnTo>
                <a:lnTo>
                  <a:pt x="187050" y="11979"/>
                </a:lnTo>
                <a:lnTo>
                  <a:pt x="175129" y="5479"/>
                </a:lnTo>
                <a:lnTo>
                  <a:pt x="164126" y="1911"/>
                </a:lnTo>
                <a:lnTo>
                  <a:pt x="154962" y="0"/>
                </a:lnTo>
                <a:lnTo>
                  <a:pt x="135702" y="0"/>
                </a:lnTo>
                <a:lnTo>
                  <a:pt x="125619" y="1911"/>
                </a:lnTo>
                <a:lnTo>
                  <a:pt x="116454" y="3695"/>
                </a:lnTo>
                <a:lnTo>
                  <a:pt x="106358" y="5479"/>
                </a:lnTo>
                <a:lnTo>
                  <a:pt x="97194" y="8283"/>
                </a:lnTo>
                <a:lnTo>
                  <a:pt x="88949" y="10067"/>
                </a:lnTo>
                <a:lnTo>
                  <a:pt x="78853" y="12871"/>
                </a:lnTo>
                <a:lnTo>
                  <a:pt x="68770" y="15547"/>
                </a:lnTo>
                <a:lnTo>
                  <a:pt x="57767" y="18351"/>
                </a:lnTo>
                <a:lnTo>
                  <a:pt x="46765" y="21027"/>
                </a:lnTo>
                <a:lnTo>
                  <a:pt x="35763" y="22046"/>
                </a:lnTo>
                <a:lnTo>
                  <a:pt x="25680" y="21027"/>
                </a:lnTo>
                <a:lnTo>
                  <a:pt x="15584" y="18351"/>
                </a:lnTo>
                <a:lnTo>
                  <a:pt x="6420" y="12871"/>
                </a:lnTo>
                <a:lnTo>
                  <a:pt x="3663" y="12871"/>
                </a:lnTo>
                <a:lnTo>
                  <a:pt x="918" y="15547"/>
                </a:lnTo>
                <a:lnTo>
                  <a:pt x="0" y="19243"/>
                </a:lnTo>
                <a:lnTo>
                  <a:pt x="0" y="22046"/>
                </a:lnTo>
                <a:lnTo>
                  <a:pt x="8258" y="29310"/>
                </a:lnTo>
                <a:close/>
              </a:path>
            </a:pathLst>
          </a:custGeom>
          <a:solidFill>
            <a:srgbClr val="000000"/>
          </a:solidFill>
        </p:spPr>
        <p:txBody>
          <a:bodyPr wrap="square" lIns="0" tIns="0" rIns="0" bIns="0" rtlCol="0">
            <a:noAutofit/>
          </a:bodyPr>
          <a:lstStyle/>
          <a:p>
            <a:endParaRPr/>
          </a:p>
        </p:txBody>
      </p:sp>
      <p:sp>
        <p:nvSpPr>
          <p:cNvPr id="194" name="object 194"/>
          <p:cNvSpPr/>
          <p:nvPr/>
        </p:nvSpPr>
        <p:spPr>
          <a:xfrm>
            <a:off x="6390980" y="37172"/>
            <a:ext cx="443789" cy="243534"/>
          </a:xfrm>
          <a:custGeom>
            <a:avLst/>
            <a:gdLst/>
            <a:ahLst/>
            <a:cxnLst/>
            <a:rect l="l" t="t" r="r" b="b"/>
            <a:pathLst>
              <a:path w="443789" h="243534">
                <a:moveTo>
                  <a:pt x="386034" y="243534"/>
                </a:moveTo>
                <a:lnTo>
                  <a:pt x="402537" y="238946"/>
                </a:lnTo>
                <a:lnTo>
                  <a:pt x="417203" y="229770"/>
                </a:lnTo>
                <a:lnTo>
                  <a:pt x="428205" y="218811"/>
                </a:lnTo>
                <a:lnTo>
                  <a:pt x="436463" y="205939"/>
                </a:lnTo>
                <a:lnTo>
                  <a:pt x="441964" y="190392"/>
                </a:lnTo>
                <a:lnTo>
                  <a:pt x="443789" y="173952"/>
                </a:lnTo>
                <a:lnTo>
                  <a:pt x="442883" y="157513"/>
                </a:lnTo>
                <a:lnTo>
                  <a:pt x="439207" y="140946"/>
                </a:lnTo>
                <a:lnTo>
                  <a:pt x="435544" y="131770"/>
                </a:lnTo>
                <a:lnTo>
                  <a:pt x="430962" y="123614"/>
                </a:lnTo>
                <a:lnTo>
                  <a:pt x="425461" y="115331"/>
                </a:lnTo>
                <a:lnTo>
                  <a:pt x="419041" y="107047"/>
                </a:lnTo>
                <a:lnTo>
                  <a:pt x="411702" y="99784"/>
                </a:lnTo>
                <a:lnTo>
                  <a:pt x="404362" y="93412"/>
                </a:lnTo>
                <a:lnTo>
                  <a:pt x="397036" y="86912"/>
                </a:lnTo>
                <a:lnTo>
                  <a:pt x="388778" y="81432"/>
                </a:lnTo>
                <a:lnTo>
                  <a:pt x="383277" y="77737"/>
                </a:lnTo>
                <a:lnTo>
                  <a:pt x="378695" y="75061"/>
                </a:lnTo>
                <a:lnTo>
                  <a:pt x="373194" y="72257"/>
                </a:lnTo>
                <a:lnTo>
                  <a:pt x="367693" y="69581"/>
                </a:lnTo>
                <a:lnTo>
                  <a:pt x="362192" y="66777"/>
                </a:lnTo>
                <a:lnTo>
                  <a:pt x="356691" y="64993"/>
                </a:lnTo>
                <a:lnTo>
                  <a:pt x="351189" y="63081"/>
                </a:lnTo>
                <a:lnTo>
                  <a:pt x="345688" y="62189"/>
                </a:lnTo>
                <a:lnTo>
                  <a:pt x="337430" y="60405"/>
                </a:lnTo>
                <a:lnTo>
                  <a:pt x="331010" y="56709"/>
                </a:lnTo>
                <a:lnTo>
                  <a:pt x="326428" y="53014"/>
                </a:lnTo>
                <a:lnTo>
                  <a:pt x="321846" y="47534"/>
                </a:lnTo>
                <a:lnTo>
                  <a:pt x="318170" y="42054"/>
                </a:lnTo>
                <a:lnTo>
                  <a:pt x="314507" y="36574"/>
                </a:lnTo>
                <a:lnTo>
                  <a:pt x="310844" y="30202"/>
                </a:lnTo>
                <a:lnTo>
                  <a:pt x="306262" y="24722"/>
                </a:lnTo>
                <a:lnTo>
                  <a:pt x="298923" y="17331"/>
                </a:lnTo>
                <a:lnTo>
                  <a:pt x="290665" y="10959"/>
                </a:lnTo>
                <a:lnTo>
                  <a:pt x="281500" y="6371"/>
                </a:lnTo>
                <a:lnTo>
                  <a:pt x="271417" y="2676"/>
                </a:lnTo>
                <a:lnTo>
                  <a:pt x="261321" y="892"/>
                </a:lnTo>
                <a:lnTo>
                  <a:pt x="251238" y="0"/>
                </a:lnTo>
                <a:lnTo>
                  <a:pt x="241155" y="0"/>
                </a:lnTo>
                <a:lnTo>
                  <a:pt x="231071" y="1784"/>
                </a:lnTo>
                <a:lnTo>
                  <a:pt x="224651" y="2676"/>
                </a:lnTo>
                <a:lnTo>
                  <a:pt x="219150" y="4587"/>
                </a:lnTo>
                <a:lnTo>
                  <a:pt x="212730" y="5479"/>
                </a:lnTo>
                <a:lnTo>
                  <a:pt x="207229" y="7263"/>
                </a:lnTo>
                <a:lnTo>
                  <a:pt x="201728" y="9048"/>
                </a:lnTo>
                <a:lnTo>
                  <a:pt x="196227" y="11851"/>
                </a:lnTo>
                <a:lnTo>
                  <a:pt x="189807" y="13635"/>
                </a:lnTo>
                <a:lnTo>
                  <a:pt x="184306" y="15547"/>
                </a:lnTo>
                <a:lnTo>
                  <a:pt x="178804" y="17331"/>
                </a:lnTo>
                <a:lnTo>
                  <a:pt x="173303" y="21027"/>
                </a:lnTo>
                <a:lnTo>
                  <a:pt x="166883" y="23703"/>
                </a:lnTo>
                <a:lnTo>
                  <a:pt x="161382" y="27399"/>
                </a:lnTo>
                <a:lnTo>
                  <a:pt x="154962" y="31094"/>
                </a:lnTo>
                <a:lnTo>
                  <a:pt x="148542" y="33898"/>
                </a:lnTo>
                <a:lnTo>
                  <a:pt x="143041" y="35682"/>
                </a:lnTo>
                <a:lnTo>
                  <a:pt x="131120" y="35682"/>
                </a:lnTo>
                <a:lnTo>
                  <a:pt x="126538" y="34790"/>
                </a:lnTo>
                <a:lnTo>
                  <a:pt x="121037" y="32879"/>
                </a:lnTo>
                <a:lnTo>
                  <a:pt x="116454" y="31986"/>
                </a:lnTo>
                <a:lnTo>
                  <a:pt x="110953" y="30202"/>
                </a:lnTo>
                <a:lnTo>
                  <a:pt x="105452" y="28291"/>
                </a:lnTo>
                <a:lnTo>
                  <a:pt x="100857" y="27399"/>
                </a:lnTo>
                <a:lnTo>
                  <a:pt x="95356" y="26507"/>
                </a:lnTo>
                <a:lnTo>
                  <a:pt x="84354" y="26507"/>
                </a:lnTo>
                <a:lnTo>
                  <a:pt x="78853" y="27399"/>
                </a:lnTo>
                <a:lnTo>
                  <a:pt x="73352" y="29310"/>
                </a:lnTo>
                <a:lnTo>
                  <a:pt x="66932" y="31094"/>
                </a:lnTo>
                <a:lnTo>
                  <a:pt x="61431" y="32879"/>
                </a:lnTo>
                <a:lnTo>
                  <a:pt x="55930" y="35682"/>
                </a:lnTo>
                <a:lnTo>
                  <a:pt x="51347" y="37466"/>
                </a:lnTo>
                <a:lnTo>
                  <a:pt x="43102" y="41162"/>
                </a:lnTo>
                <a:lnTo>
                  <a:pt x="35763" y="45750"/>
                </a:lnTo>
                <a:lnTo>
                  <a:pt x="28424" y="50338"/>
                </a:lnTo>
                <a:lnTo>
                  <a:pt x="22004" y="56709"/>
                </a:lnTo>
                <a:lnTo>
                  <a:pt x="14665" y="63081"/>
                </a:lnTo>
                <a:lnTo>
                  <a:pt x="9164" y="69581"/>
                </a:lnTo>
                <a:lnTo>
                  <a:pt x="4582" y="77737"/>
                </a:lnTo>
                <a:lnTo>
                  <a:pt x="0" y="85128"/>
                </a:lnTo>
                <a:lnTo>
                  <a:pt x="1837" y="86020"/>
                </a:lnTo>
                <a:lnTo>
                  <a:pt x="7339" y="77737"/>
                </a:lnTo>
                <a:lnTo>
                  <a:pt x="13759" y="70473"/>
                </a:lnTo>
                <a:lnTo>
                  <a:pt x="21085" y="63081"/>
                </a:lnTo>
                <a:lnTo>
                  <a:pt x="29343" y="57602"/>
                </a:lnTo>
                <a:lnTo>
                  <a:pt x="37588" y="52122"/>
                </a:lnTo>
                <a:lnTo>
                  <a:pt x="46765" y="47534"/>
                </a:lnTo>
                <a:lnTo>
                  <a:pt x="55930" y="43966"/>
                </a:lnTo>
                <a:lnTo>
                  <a:pt x="65107" y="41162"/>
                </a:lnTo>
                <a:lnTo>
                  <a:pt x="74271" y="39378"/>
                </a:lnTo>
                <a:lnTo>
                  <a:pt x="83435" y="39378"/>
                </a:lnTo>
                <a:lnTo>
                  <a:pt x="91693" y="40270"/>
                </a:lnTo>
                <a:lnTo>
                  <a:pt x="99951" y="42946"/>
                </a:lnTo>
                <a:lnTo>
                  <a:pt x="108196" y="45750"/>
                </a:lnTo>
                <a:lnTo>
                  <a:pt x="116454" y="48426"/>
                </a:lnTo>
                <a:lnTo>
                  <a:pt x="124700" y="51230"/>
                </a:lnTo>
                <a:lnTo>
                  <a:pt x="133877" y="53014"/>
                </a:lnTo>
                <a:lnTo>
                  <a:pt x="140297" y="53014"/>
                </a:lnTo>
                <a:lnTo>
                  <a:pt x="146704" y="52122"/>
                </a:lnTo>
                <a:lnTo>
                  <a:pt x="153124" y="51230"/>
                </a:lnTo>
                <a:lnTo>
                  <a:pt x="159544" y="48426"/>
                </a:lnTo>
                <a:lnTo>
                  <a:pt x="165964" y="46642"/>
                </a:lnTo>
                <a:lnTo>
                  <a:pt x="172384" y="44858"/>
                </a:lnTo>
                <a:lnTo>
                  <a:pt x="179723" y="42946"/>
                </a:lnTo>
                <a:lnTo>
                  <a:pt x="186144" y="41162"/>
                </a:lnTo>
                <a:lnTo>
                  <a:pt x="197146" y="38358"/>
                </a:lnTo>
                <a:lnTo>
                  <a:pt x="207229" y="35682"/>
                </a:lnTo>
                <a:lnTo>
                  <a:pt x="218231" y="32879"/>
                </a:lnTo>
                <a:lnTo>
                  <a:pt x="229233" y="30202"/>
                </a:lnTo>
                <a:lnTo>
                  <a:pt x="240236" y="28291"/>
                </a:lnTo>
                <a:lnTo>
                  <a:pt x="251238" y="27399"/>
                </a:lnTo>
                <a:lnTo>
                  <a:pt x="263159" y="27399"/>
                </a:lnTo>
                <a:lnTo>
                  <a:pt x="274161" y="30202"/>
                </a:lnTo>
                <a:lnTo>
                  <a:pt x="277824" y="31094"/>
                </a:lnTo>
                <a:lnTo>
                  <a:pt x="281500" y="32879"/>
                </a:lnTo>
                <a:lnTo>
                  <a:pt x="285163" y="33898"/>
                </a:lnTo>
                <a:lnTo>
                  <a:pt x="288839" y="35682"/>
                </a:lnTo>
                <a:lnTo>
                  <a:pt x="291583" y="37466"/>
                </a:lnTo>
                <a:lnTo>
                  <a:pt x="295247" y="39378"/>
                </a:lnTo>
                <a:lnTo>
                  <a:pt x="298923" y="41162"/>
                </a:lnTo>
                <a:lnTo>
                  <a:pt x="301667" y="43966"/>
                </a:lnTo>
                <a:lnTo>
                  <a:pt x="306262" y="49445"/>
                </a:lnTo>
                <a:lnTo>
                  <a:pt x="310844" y="56709"/>
                </a:lnTo>
                <a:lnTo>
                  <a:pt x="314507" y="64101"/>
                </a:lnTo>
                <a:lnTo>
                  <a:pt x="319089" y="70473"/>
                </a:lnTo>
                <a:lnTo>
                  <a:pt x="324590" y="75061"/>
                </a:lnTo>
                <a:lnTo>
                  <a:pt x="331929" y="78756"/>
                </a:lnTo>
                <a:lnTo>
                  <a:pt x="338349" y="81432"/>
                </a:lnTo>
                <a:lnTo>
                  <a:pt x="346595" y="83344"/>
                </a:lnTo>
                <a:lnTo>
                  <a:pt x="353934" y="86020"/>
                </a:lnTo>
                <a:lnTo>
                  <a:pt x="361273" y="87804"/>
                </a:lnTo>
                <a:lnTo>
                  <a:pt x="368612" y="90608"/>
                </a:lnTo>
                <a:lnTo>
                  <a:pt x="375938" y="93412"/>
                </a:lnTo>
                <a:lnTo>
                  <a:pt x="384196" y="98891"/>
                </a:lnTo>
                <a:lnTo>
                  <a:pt x="392441" y="104371"/>
                </a:lnTo>
                <a:lnTo>
                  <a:pt x="400699" y="109851"/>
                </a:lnTo>
                <a:lnTo>
                  <a:pt x="407119" y="117115"/>
                </a:lnTo>
                <a:lnTo>
                  <a:pt x="413540" y="124507"/>
                </a:lnTo>
                <a:lnTo>
                  <a:pt x="419960" y="131770"/>
                </a:lnTo>
                <a:lnTo>
                  <a:pt x="424542" y="140054"/>
                </a:lnTo>
                <a:lnTo>
                  <a:pt x="429124" y="149229"/>
                </a:lnTo>
                <a:lnTo>
                  <a:pt x="433706" y="162993"/>
                </a:lnTo>
                <a:lnTo>
                  <a:pt x="435544" y="176756"/>
                </a:lnTo>
                <a:lnTo>
                  <a:pt x="433706" y="189500"/>
                </a:lnTo>
                <a:lnTo>
                  <a:pt x="429124" y="202371"/>
                </a:lnTo>
                <a:lnTo>
                  <a:pt x="421785" y="213331"/>
                </a:lnTo>
                <a:lnTo>
                  <a:pt x="411702" y="222506"/>
                </a:lnTo>
                <a:lnTo>
                  <a:pt x="400699" y="229770"/>
                </a:lnTo>
                <a:lnTo>
                  <a:pt x="386940" y="235250"/>
                </a:lnTo>
                <a:lnTo>
                  <a:pt x="384196" y="237162"/>
                </a:lnTo>
                <a:lnTo>
                  <a:pt x="383277" y="239838"/>
                </a:lnTo>
                <a:lnTo>
                  <a:pt x="383277" y="242642"/>
                </a:lnTo>
                <a:lnTo>
                  <a:pt x="386034" y="243534"/>
                </a:lnTo>
                <a:close/>
              </a:path>
            </a:pathLst>
          </a:custGeom>
          <a:solidFill>
            <a:srgbClr val="000000"/>
          </a:solidFill>
        </p:spPr>
        <p:txBody>
          <a:bodyPr wrap="square" lIns="0" tIns="0" rIns="0" bIns="0" rtlCol="0">
            <a:noAutofit/>
          </a:bodyPr>
          <a:lstStyle/>
          <a:p>
            <a:endParaRPr/>
          </a:p>
        </p:txBody>
      </p:sp>
      <p:sp>
        <p:nvSpPr>
          <p:cNvPr id="195" name="object 195"/>
          <p:cNvSpPr/>
          <p:nvPr/>
        </p:nvSpPr>
        <p:spPr>
          <a:xfrm>
            <a:off x="6214932" y="123193"/>
            <a:ext cx="269579" cy="455208"/>
          </a:xfrm>
          <a:custGeom>
            <a:avLst/>
            <a:gdLst/>
            <a:ahLst/>
            <a:cxnLst/>
            <a:rect l="l" t="t" r="r" b="b"/>
            <a:pathLst>
              <a:path w="269579" h="455208">
                <a:moveTo>
                  <a:pt x="111860" y="417614"/>
                </a:moveTo>
                <a:lnTo>
                  <a:pt x="118280" y="414810"/>
                </a:lnTo>
                <a:lnTo>
                  <a:pt x="124700" y="413918"/>
                </a:lnTo>
                <a:lnTo>
                  <a:pt x="132039" y="414810"/>
                </a:lnTo>
                <a:lnTo>
                  <a:pt x="138459" y="418506"/>
                </a:lnTo>
                <a:lnTo>
                  <a:pt x="139365" y="420290"/>
                </a:lnTo>
                <a:lnTo>
                  <a:pt x="140284" y="423094"/>
                </a:lnTo>
                <a:lnTo>
                  <a:pt x="142122" y="425898"/>
                </a:lnTo>
                <a:lnTo>
                  <a:pt x="143041" y="427682"/>
                </a:lnTo>
                <a:lnTo>
                  <a:pt x="147623" y="432269"/>
                </a:lnTo>
                <a:lnTo>
                  <a:pt x="152205" y="436857"/>
                </a:lnTo>
                <a:lnTo>
                  <a:pt x="157706" y="440553"/>
                </a:lnTo>
                <a:lnTo>
                  <a:pt x="163207" y="444121"/>
                </a:lnTo>
                <a:lnTo>
                  <a:pt x="168709" y="446925"/>
                </a:lnTo>
                <a:lnTo>
                  <a:pt x="175129" y="449601"/>
                </a:lnTo>
                <a:lnTo>
                  <a:pt x="180630" y="451513"/>
                </a:lnTo>
                <a:lnTo>
                  <a:pt x="186131" y="453297"/>
                </a:lnTo>
                <a:lnTo>
                  <a:pt x="192551" y="454189"/>
                </a:lnTo>
                <a:lnTo>
                  <a:pt x="198971" y="455208"/>
                </a:lnTo>
                <a:lnTo>
                  <a:pt x="205391" y="455208"/>
                </a:lnTo>
                <a:lnTo>
                  <a:pt x="211811" y="454189"/>
                </a:lnTo>
                <a:lnTo>
                  <a:pt x="223732" y="452405"/>
                </a:lnTo>
                <a:lnTo>
                  <a:pt x="233816" y="448709"/>
                </a:lnTo>
                <a:lnTo>
                  <a:pt x="243899" y="443229"/>
                </a:lnTo>
                <a:lnTo>
                  <a:pt x="252157" y="436857"/>
                </a:lnTo>
                <a:lnTo>
                  <a:pt x="258577" y="428574"/>
                </a:lnTo>
                <a:lnTo>
                  <a:pt x="264078" y="419398"/>
                </a:lnTo>
                <a:lnTo>
                  <a:pt x="267741" y="409331"/>
                </a:lnTo>
                <a:lnTo>
                  <a:pt x="269579" y="397479"/>
                </a:lnTo>
                <a:lnTo>
                  <a:pt x="266822" y="388303"/>
                </a:lnTo>
                <a:lnTo>
                  <a:pt x="259483" y="387411"/>
                </a:lnTo>
                <a:lnTo>
                  <a:pt x="251238" y="391107"/>
                </a:lnTo>
                <a:lnTo>
                  <a:pt x="245737" y="399263"/>
                </a:lnTo>
                <a:lnTo>
                  <a:pt x="241155" y="410223"/>
                </a:lnTo>
                <a:lnTo>
                  <a:pt x="232897" y="417614"/>
                </a:lnTo>
                <a:lnTo>
                  <a:pt x="222813" y="422202"/>
                </a:lnTo>
                <a:lnTo>
                  <a:pt x="211811" y="423986"/>
                </a:lnTo>
                <a:lnTo>
                  <a:pt x="199890" y="423094"/>
                </a:lnTo>
                <a:lnTo>
                  <a:pt x="187969" y="420290"/>
                </a:lnTo>
                <a:lnTo>
                  <a:pt x="176048" y="416722"/>
                </a:lnTo>
                <a:lnTo>
                  <a:pt x="165964" y="413026"/>
                </a:lnTo>
                <a:lnTo>
                  <a:pt x="159544" y="409331"/>
                </a:lnTo>
                <a:lnTo>
                  <a:pt x="153124" y="405762"/>
                </a:lnTo>
                <a:lnTo>
                  <a:pt x="147623" y="403851"/>
                </a:lnTo>
                <a:lnTo>
                  <a:pt x="140284" y="402067"/>
                </a:lnTo>
                <a:lnTo>
                  <a:pt x="134783" y="401175"/>
                </a:lnTo>
                <a:lnTo>
                  <a:pt x="105439" y="401175"/>
                </a:lnTo>
                <a:lnTo>
                  <a:pt x="99938" y="400155"/>
                </a:lnTo>
                <a:lnTo>
                  <a:pt x="88017" y="396587"/>
                </a:lnTo>
                <a:lnTo>
                  <a:pt x="77015" y="391999"/>
                </a:lnTo>
                <a:lnTo>
                  <a:pt x="66932" y="385500"/>
                </a:lnTo>
                <a:lnTo>
                  <a:pt x="57767" y="378236"/>
                </a:lnTo>
                <a:lnTo>
                  <a:pt x="50428" y="369060"/>
                </a:lnTo>
                <a:lnTo>
                  <a:pt x="44927" y="358993"/>
                </a:lnTo>
                <a:lnTo>
                  <a:pt x="41264" y="348033"/>
                </a:lnTo>
                <a:lnTo>
                  <a:pt x="39426" y="335162"/>
                </a:lnTo>
                <a:lnTo>
                  <a:pt x="41264" y="317830"/>
                </a:lnTo>
                <a:lnTo>
                  <a:pt x="45846" y="301263"/>
                </a:lnTo>
                <a:lnTo>
                  <a:pt x="46765" y="286608"/>
                </a:lnTo>
                <a:lnTo>
                  <a:pt x="37588" y="272972"/>
                </a:lnTo>
                <a:lnTo>
                  <a:pt x="23842" y="251817"/>
                </a:lnTo>
                <a:lnTo>
                  <a:pt x="21085" y="224418"/>
                </a:lnTo>
                <a:lnTo>
                  <a:pt x="23842" y="197783"/>
                </a:lnTo>
                <a:lnTo>
                  <a:pt x="31168" y="173952"/>
                </a:lnTo>
                <a:lnTo>
                  <a:pt x="34844" y="163885"/>
                </a:lnTo>
                <a:lnTo>
                  <a:pt x="38507" y="154837"/>
                </a:lnTo>
                <a:lnTo>
                  <a:pt x="43089" y="145661"/>
                </a:lnTo>
                <a:lnTo>
                  <a:pt x="48590" y="136486"/>
                </a:lnTo>
                <a:lnTo>
                  <a:pt x="52266" y="131898"/>
                </a:lnTo>
                <a:lnTo>
                  <a:pt x="55930" y="127310"/>
                </a:lnTo>
                <a:lnTo>
                  <a:pt x="60512" y="124507"/>
                </a:lnTo>
                <a:lnTo>
                  <a:pt x="65094" y="120938"/>
                </a:lnTo>
                <a:lnTo>
                  <a:pt x="69689" y="118135"/>
                </a:lnTo>
                <a:lnTo>
                  <a:pt x="74271" y="116350"/>
                </a:lnTo>
                <a:lnTo>
                  <a:pt x="79772" y="113547"/>
                </a:lnTo>
                <a:lnTo>
                  <a:pt x="84354" y="110871"/>
                </a:lnTo>
                <a:lnTo>
                  <a:pt x="88017" y="107175"/>
                </a:lnTo>
                <a:lnTo>
                  <a:pt x="89855" y="103479"/>
                </a:lnTo>
                <a:lnTo>
                  <a:pt x="90774" y="98891"/>
                </a:lnTo>
                <a:lnTo>
                  <a:pt x="91693" y="94304"/>
                </a:lnTo>
                <a:lnTo>
                  <a:pt x="91693" y="74168"/>
                </a:lnTo>
                <a:lnTo>
                  <a:pt x="93518" y="66904"/>
                </a:lnTo>
                <a:lnTo>
                  <a:pt x="97194" y="59513"/>
                </a:lnTo>
                <a:lnTo>
                  <a:pt x="100857" y="54033"/>
                </a:lnTo>
                <a:lnTo>
                  <a:pt x="105439" y="48553"/>
                </a:lnTo>
                <a:lnTo>
                  <a:pt x="112778" y="39378"/>
                </a:lnTo>
                <a:lnTo>
                  <a:pt x="120118" y="31094"/>
                </a:lnTo>
                <a:lnTo>
                  <a:pt x="126538" y="23830"/>
                </a:lnTo>
                <a:lnTo>
                  <a:pt x="134783" y="17459"/>
                </a:lnTo>
                <a:lnTo>
                  <a:pt x="143041" y="12871"/>
                </a:lnTo>
                <a:lnTo>
                  <a:pt x="152205" y="8283"/>
                </a:lnTo>
                <a:lnTo>
                  <a:pt x="162288" y="5479"/>
                </a:lnTo>
                <a:lnTo>
                  <a:pt x="174210" y="3695"/>
                </a:lnTo>
                <a:lnTo>
                  <a:pt x="176048" y="892"/>
                </a:lnTo>
                <a:lnTo>
                  <a:pt x="175129" y="892"/>
                </a:lnTo>
                <a:lnTo>
                  <a:pt x="164126" y="0"/>
                </a:lnTo>
                <a:lnTo>
                  <a:pt x="153124" y="0"/>
                </a:lnTo>
                <a:lnTo>
                  <a:pt x="142122" y="892"/>
                </a:lnTo>
                <a:lnTo>
                  <a:pt x="132958" y="3695"/>
                </a:lnTo>
                <a:lnTo>
                  <a:pt x="123781" y="7391"/>
                </a:lnTo>
                <a:lnTo>
                  <a:pt x="114616" y="12871"/>
                </a:lnTo>
                <a:lnTo>
                  <a:pt x="106358" y="20135"/>
                </a:lnTo>
                <a:lnTo>
                  <a:pt x="99032" y="28418"/>
                </a:lnTo>
                <a:lnTo>
                  <a:pt x="91693" y="37594"/>
                </a:lnTo>
                <a:lnTo>
                  <a:pt x="84354" y="47661"/>
                </a:lnTo>
                <a:lnTo>
                  <a:pt x="77934" y="57729"/>
                </a:lnTo>
                <a:lnTo>
                  <a:pt x="73352" y="68689"/>
                </a:lnTo>
                <a:lnTo>
                  <a:pt x="72433" y="74168"/>
                </a:lnTo>
                <a:lnTo>
                  <a:pt x="71514" y="79648"/>
                </a:lnTo>
                <a:lnTo>
                  <a:pt x="70595" y="85128"/>
                </a:lnTo>
                <a:lnTo>
                  <a:pt x="70595" y="91627"/>
                </a:lnTo>
                <a:lnTo>
                  <a:pt x="69689" y="97107"/>
                </a:lnTo>
                <a:lnTo>
                  <a:pt x="67851" y="98891"/>
                </a:lnTo>
                <a:lnTo>
                  <a:pt x="63269" y="101695"/>
                </a:lnTo>
                <a:lnTo>
                  <a:pt x="58686" y="104371"/>
                </a:lnTo>
                <a:lnTo>
                  <a:pt x="47671" y="113547"/>
                </a:lnTo>
                <a:lnTo>
                  <a:pt x="37588" y="122722"/>
                </a:lnTo>
                <a:lnTo>
                  <a:pt x="29343" y="132790"/>
                </a:lnTo>
                <a:lnTo>
                  <a:pt x="22004" y="143750"/>
                </a:lnTo>
                <a:lnTo>
                  <a:pt x="15584" y="155729"/>
                </a:lnTo>
                <a:lnTo>
                  <a:pt x="10083" y="168473"/>
                </a:lnTo>
                <a:lnTo>
                  <a:pt x="5501" y="182236"/>
                </a:lnTo>
                <a:lnTo>
                  <a:pt x="1825" y="196891"/>
                </a:lnTo>
                <a:lnTo>
                  <a:pt x="0" y="206959"/>
                </a:lnTo>
                <a:lnTo>
                  <a:pt x="0" y="218938"/>
                </a:lnTo>
                <a:lnTo>
                  <a:pt x="918" y="231682"/>
                </a:lnTo>
                <a:lnTo>
                  <a:pt x="2744" y="244553"/>
                </a:lnTo>
                <a:lnTo>
                  <a:pt x="6420" y="256405"/>
                </a:lnTo>
                <a:lnTo>
                  <a:pt x="11921" y="267365"/>
                </a:lnTo>
                <a:lnTo>
                  <a:pt x="19247" y="276540"/>
                </a:lnTo>
                <a:lnTo>
                  <a:pt x="27505" y="283932"/>
                </a:lnTo>
                <a:lnTo>
                  <a:pt x="31168" y="293999"/>
                </a:lnTo>
                <a:lnTo>
                  <a:pt x="28424" y="309547"/>
                </a:lnTo>
                <a:lnTo>
                  <a:pt x="22923" y="325986"/>
                </a:lnTo>
                <a:lnTo>
                  <a:pt x="19247" y="339749"/>
                </a:lnTo>
                <a:lnTo>
                  <a:pt x="19247" y="351729"/>
                </a:lnTo>
                <a:lnTo>
                  <a:pt x="21085" y="364472"/>
                </a:lnTo>
                <a:lnTo>
                  <a:pt x="25667" y="375432"/>
                </a:lnTo>
                <a:lnTo>
                  <a:pt x="31168" y="386519"/>
                </a:lnTo>
                <a:lnTo>
                  <a:pt x="37588" y="395567"/>
                </a:lnTo>
                <a:lnTo>
                  <a:pt x="45846" y="402959"/>
                </a:lnTo>
                <a:lnTo>
                  <a:pt x="55930" y="409331"/>
                </a:lnTo>
                <a:lnTo>
                  <a:pt x="66932" y="413918"/>
                </a:lnTo>
                <a:lnTo>
                  <a:pt x="77934" y="417614"/>
                </a:lnTo>
                <a:lnTo>
                  <a:pt x="89855" y="419398"/>
                </a:lnTo>
                <a:lnTo>
                  <a:pt x="100857" y="419398"/>
                </a:lnTo>
                <a:lnTo>
                  <a:pt x="111860" y="417614"/>
                </a:lnTo>
                <a:close/>
              </a:path>
            </a:pathLst>
          </a:custGeom>
          <a:solidFill>
            <a:srgbClr val="000000"/>
          </a:solidFill>
        </p:spPr>
        <p:txBody>
          <a:bodyPr wrap="square" lIns="0" tIns="0" rIns="0" bIns="0" rtlCol="0">
            <a:noAutofit/>
          </a:bodyPr>
          <a:lstStyle/>
          <a:p>
            <a:endParaRPr/>
          </a:p>
        </p:txBody>
      </p:sp>
      <p:sp>
        <p:nvSpPr>
          <p:cNvPr id="196" name="object 196"/>
          <p:cNvSpPr/>
          <p:nvPr/>
        </p:nvSpPr>
        <p:spPr>
          <a:xfrm>
            <a:off x="6002202" y="559159"/>
            <a:ext cx="440126" cy="484392"/>
          </a:xfrm>
          <a:custGeom>
            <a:avLst/>
            <a:gdLst/>
            <a:ahLst/>
            <a:cxnLst/>
            <a:rect l="l" t="t" r="r" b="b"/>
            <a:pathLst>
              <a:path w="440126" h="484392">
                <a:moveTo>
                  <a:pt x="916" y="480734"/>
                </a:moveTo>
                <a:lnTo>
                  <a:pt x="0" y="483474"/>
                </a:lnTo>
                <a:lnTo>
                  <a:pt x="916" y="484392"/>
                </a:lnTo>
                <a:lnTo>
                  <a:pt x="3668" y="484392"/>
                </a:lnTo>
                <a:lnTo>
                  <a:pt x="6418" y="483474"/>
                </a:lnTo>
                <a:lnTo>
                  <a:pt x="20172" y="468831"/>
                </a:lnTo>
                <a:lnTo>
                  <a:pt x="34843" y="455094"/>
                </a:lnTo>
                <a:lnTo>
                  <a:pt x="49513" y="441356"/>
                </a:lnTo>
                <a:lnTo>
                  <a:pt x="64185" y="427618"/>
                </a:lnTo>
                <a:lnTo>
                  <a:pt x="78853" y="413880"/>
                </a:lnTo>
                <a:lnTo>
                  <a:pt x="94437" y="401060"/>
                </a:lnTo>
                <a:lnTo>
                  <a:pt x="110034" y="388240"/>
                </a:lnTo>
                <a:lnTo>
                  <a:pt x="125619" y="375419"/>
                </a:lnTo>
                <a:lnTo>
                  <a:pt x="135702" y="368092"/>
                </a:lnTo>
                <a:lnTo>
                  <a:pt x="145798" y="361682"/>
                </a:lnTo>
                <a:lnTo>
                  <a:pt x="155881" y="354354"/>
                </a:lnTo>
                <a:lnTo>
                  <a:pt x="165964" y="347944"/>
                </a:lnTo>
                <a:lnTo>
                  <a:pt x="176967" y="341534"/>
                </a:lnTo>
                <a:lnTo>
                  <a:pt x="187050" y="335123"/>
                </a:lnTo>
                <a:lnTo>
                  <a:pt x="198052" y="329631"/>
                </a:lnTo>
                <a:lnTo>
                  <a:pt x="208148" y="323221"/>
                </a:lnTo>
                <a:lnTo>
                  <a:pt x="219150" y="316811"/>
                </a:lnTo>
                <a:lnTo>
                  <a:pt x="229233" y="311318"/>
                </a:lnTo>
                <a:lnTo>
                  <a:pt x="240236" y="304908"/>
                </a:lnTo>
                <a:lnTo>
                  <a:pt x="250319" y="298498"/>
                </a:lnTo>
                <a:lnTo>
                  <a:pt x="261321" y="293005"/>
                </a:lnTo>
                <a:lnTo>
                  <a:pt x="271417" y="286595"/>
                </a:lnTo>
                <a:lnTo>
                  <a:pt x="282419" y="280185"/>
                </a:lnTo>
                <a:lnTo>
                  <a:pt x="292502" y="273762"/>
                </a:lnTo>
                <a:lnTo>
                  <a:pt x="309925" y="261859"/>
                </a:lnTo>
                <a:lnTo>
                  <a:pt x="327347" y="249957"/>
                </a:lnTo>
                <a:lnTo>
                  <a:pt x="343850" y="238054"/>
                </a:lnTo>
                <a:lnTo>
                  <a:pt x="359435" y="224316"/>
                </a:lnTo>
                <a:lnTo>
                  <a:pt x="374113" y="210578"/>
                </a:lnTo>
                <a:lnTo>
                  <a:pt x="388778" y="195018"/>
                </a:lnTo>
                <a:lnTo>
                  <a:pt x="402537" y="179445"/>
                </a:lnTo>
                <a:lnTo>
                  <a:pt x="414458" y="162050"/>
                </a:lnTo>
                <a:lnTo>
                  <a:pt x="425461" y="142819"/>
                </a:lnTo>
                <a:lnTo>
                  <a:pt x="432787" y="122671"/>
                </a:lnTo>
                <a:lnTo>
                  <a:pt x="437382" y="103441"/>
                </a:lnTo>
                <a:lnTo>
                  <a:pt x="440126" y="84211"/>
                </a:lnTo>
                <a:lnTo>
                  <a:pt x="440126" y="64063"/>
                </a:lnTo>
                <a:lnTo>
                  <a:pt x="439207" y="42946"/>
                </a:lnTo>
                <a:lnTo>
                  <a:pt x="436463" y="22811"/>
                </a:lnTo>
                <a:lnTo>
                  <a:pt x="432787" y="892"/>
                </a:lnTo>
                <a:lnTo>
                  <a:pt x="430962" y="0"/>
                </a:lnTo>
                <a:lnTo>
                  <a:pt x="428205" y="0"/>
                </a:lnTo>
                <a:lnTo>
                  <a:pt x="425461" y="2676"/>
                </a:lnTo>
                <a:lnTo>
                  <a:pt x="424542" y="5479"/>
                </a:lnTo>
                <a:lnTo>
                  <a:pt x="426367" y="31094"/>
                </a:lnTo>
                <a:lnTo>
                  <a:pt x="426367" y="56709"/>
                </a:lnTo>
                <a:lnTo>
                  <a:pt x="423623" y="82375"/>
                </a:lnTo>
                <a:lnTo>
                  <a:pt x="418122" y="107098"/>
                </a:lnTo>
                <a:lnTo>
                  <a:pt x="414458" y="118084"/>
                </a:lnTo>
                <a:lnTo>
                  <a:pt x="409864" y="128164"/>
                </a:lnTo>
                <a:lnTo>
                  <a:pt x="405281" y="139149"/>
                </a:lnTo>
                <a:lnTo>
                  <a:pt x="399780" y="149229"/>
                </a:lnTo>
                <a:lnTo>
                  <a:pt x="393360" y="158380"/>
                </a:lnTo>
                <a:lnTo>
                  <a:pt x="386940" y="168460"/>
                </a:lnTo>
                <a:lnTo>
                  <a:pt x="379614" y="176692"/>
                </a:lnTo>
                <a:lnTo>
                  <a:pt x="373194" y="185855"/>
                </a:lnTo>
                <a:lnTo>
                  <a:pt x="358516" y="203250"/>
                </a:lnTo>
                <a:lnTo>
                  <a:pt x="342931" y="218823"/>
                </a:lnTo>
                <a:lnTo>
                  <a:pt x="326428" y="234396"/>
                </a:lnTo>
                <a:lnTo>
                  <a:pt x="309006" y="248121"/>
                </a:lnTo>
                <a:lnTo>
                  <a:pt x="290665" y="261859"/>
                </a:lnTo>
                <a:lnTo>
                  <a:pt x="272323" y="274680"/>
                </a:lnTo>
                <a:lnTo>
                  <a:pt x="253995" y="287500"/>
                </a:lnTo>
                <a:lnTo>
                  <a:pt x="234735" y="299415"/>
                </a:lnTo>
                <a:lnTo>
                  <a:pt x="219150" y="308565"/>
                </a:lnTo>
                <a:lnTo>
                  <a:pt x="203553" y="318646"/>
                </a:lnTo>
                <a:lnTo>
                  <a:pt x="187050" y="327796"/>
                </a:lnTo>
                <a:lnTo>
                  <a:pt x="171465" y="337876"/>
                </a:lnTo>
                <a:lnTo>
                  <a:pt x="154962" y="347944"/>
                </a:lnTo>
                <a:lnTo>
                  <a:pt x="139378" y="358024"/>
                </a:lnTo>
                <a:lnTo>
                  <a:pt x="123781" y="368092"/>
                </a:lnTo>
                <a:lnTo>
                  <a:pt x="108196" y="379077"/>
                </a:lnTo>
                <a:lnTo>
                  <a:pt x="92612" y="390075"/>
                </a:lnTo>
                <a:lnTo>
                  <a:pt x="77934" y="401060"/>
                </a:lnTo>
                <a:lnTo>
                  <a:pt x="63267" y="412963"/>
                </a:lnTo>
                <a:lnTo>
                  <a:pt x="49513" y="425783"/>
                </a:lnTo>
                <a:lnTo>
                  <a:pt x="36677" y="438603"/>
                </a:lnTo>
                <a:lnTo>
                  <a:pt x="23839" y="451423"/>
                </a:lnTo>
                <a:lnTo>
                  <a:pt x="11919" y="466079"/>
                </a:lnTo>
                <a:lnTo>
                  <a:pt x="916" y="480734"/>
                </a:lnTo>
                <a:close/>
              </a:path>
            </a:pathLst>
          </a:custGeom>
          <a:solidFill>
            <a:srgbClr val="000000"/>
          </a:solidFill>
        </p:spPr>
        <p:txBody>
          <a:bodyPr wrap="square" lIns="0" tIns="0" rIns="0" bIns="0" rtlCol="0">
            <a:noAutofit/>
          </a:bodyPr>
          <a:lstStyle/>
          <a:p>
            <a:endParaRPr/>
          </a:p>
        </p:txBody>
      </p:sp>
      <p:sp>
        <p:nvSpPr>
          <p:cNvPr id="197" name="object 197"/>
          <p:cNvSpPr/>
          <p:nvPr/>
        </p:nvSpPr>
        <p:spPr>
          <a:xfrm>
            <a:off x="5978362" y="982202"/>
            <a:ext cx="220067" cy="880965"/>
          </a:xfrm>
          <a:custGeom>
            <a:avLst/>
            <a:gdLst/>
            <a:ahLst/>
            <a:cxnLst/>
            <a:rect l="l" t="t" r="r" b="b"/>
            <a:pathLst>
              <a:path w="220067" h="880965">
                <a:moveTo>
                  <a:pt x="45845" y="584252"/>
                </a:moveTo>
                <a:lnTo>
                  <a:pt x="56848" y="610810"/>
                </a:lnTo>
                <a:lnTo>
                  <a:pt x="67852" y="637368"/>
                </a:lnTo>
                <a:lnTo>
                  <a:pt x="79772" y="663009"/>
                </a:lnTo>
                <a:lnTo>
                  <a:pt x="92609" y="688649"/>
                </a:lnTo>
                <a:lnTo>
                  <a:pt x="106369" y="713385"/>
                </a:lnTo>
                <a:lnTo>
                  <a:pt x="121034" y="738108"/>
                </a:lnTo>
                <a:lnTo>
                  <a:pt x="135699" y="762831"/>
                </a:lnTo>
                <a:lnTo>
                  <a:pt x="151296" y="786640"/>
                </a:lnTo>
                <a:lnTo>
                  <a:pt x="166881" y="810451"/>
                </a:lnTo>
                <a:lnTo>
                  <a:pt x="183384" y="834260"/>
                </a:lnTo>
                <a:lnTo>
                  <a:pt x="199887" y="858071"/>
                </a:lnTo>
                <a:lnTo>
                  <a:pt x="216391" y="880965"/>
                </a:lnTo>
                <a:lnTo>
                  <a:pt x="219148" y="880049"/>
                </a:lnTo>
                <a:lnTo>
                  <a:pt x="220067" y="877301"/>
                </a:lnTo>
                <a:lnTo>
                  <a:pt x="205388" y="852576"/>
                </a:lnTo>
                <a:lnTo>
                  <a:pt x="189804" y="828766"/>
                </a:lnTo>
                <a:lnTo>
                  <a:pt x="174220" y="804039"/>
                </a:lnTo>
                <a:lnTo>
                  <a:pt x="159542" y="780226"/>
                </a:lnTo>
                <a:lnTo>
                  <a:pt x="143957" y="756421"/>
                </a:lnTo>
                <a:lnTo>
                  <a:pt x="129292" y="731698"/>
                </a:lnTo>
                <a:lnTo>
                  <a:pt x="114614" y="706962"/>
                </a:lnTo>
                <a:lnTo>
                  <a:pt x="101774" y="681322"/>
                </a:lnTo>
                <a:lnTo>
                  <a:pt x="88941" y="654764"/>
                </a:lnTo>
                <a:lnTo>
                  <a:pt x="77021" y="627301"/>
                </a:lnTo>
                <a:lnTo>
                  <a:pt x="66936" y="600743"/>
                </a:lnTo>
                <a:lnTo>
                  <a:pt x="57766" y="572349"/>
                </a:lnTo>
                <a:lnTo>
                  <a:pt x="49513" y="544874"/>
                </a:lnTo>
                <a:lnTo>
                  <a:pt x="42178" y="516493"/>
                </a:lnTo>
                <a:lnTo>
                  <a:pt x="36677" y="487183"/>
                </a:lnTo>
                <a:lnTo>
                  <a:pt x="32092" y="457885"/>
                </a:lnTo>
                <a:lnTo>
                  <a:pt x="25673" y="401098"/>
                </a:lnTo>
                <a:lnTo>
                  <a:pt x="22005" y="343407"/>
                </a:lnTo>
                <a:lnTo>
                  <a:pt x="22923" y="286633"/>
                </a:lnTo>
                <a:lnTo>
                  <a:pt x="27508" y="228942"/>
                </a:lnTo>
                <a:lnTo>
                  <a:pt x="32092" y="200549"/>
                </a:lnTo>
                <a:lnTo>
                  <a:pt x="36677" y="173073"/>
                </a:lnTo>
                <a:lnTo>
                  <a:pt x="43094" y="144693"/>
                </a:lnTo>
                <a:lnTo>
                  <a:pt x="48597" y="116299"/>
                </a:lnTo>
                <a:lnTo>
                  <a:pt x="53182" y="87906"/>
                </a:lnTo>
                <a:lnTo>
                  <a:pt x="56848" y="59526"/>
                </a:lnTo>
                <a:lnTo>
                  <a:pt x="57766" y="31133"/>
                </a:lnTo>
                <a:lnTo>
                  <a:pt x="55932" y="2739"/>
                </a:lnTo>
                <a:lnTo>
                  <a:pt x="54098" y="0"/>
                </a:lnTo>
                <a:lnTo>
                  <a:pt x="50430" y="0"/>
                </a:lnTo>
                <a:lnTo>
                  <a:pt x="47679" y="2739"/>
                </a:lnTo>
                <a:lnTo>
                  <a:pt x="45845" y="6410"/>
                </a:lnTo>
                <a:lnTo>
                  <a:pt x="42178" y="35708"/>
                </a:lnTo>
                <a:lnTo>
                  <a:pt x="37593" y="65018"/>
                </a:lnTo>
                <a:lnTo>
                  <a:pt x="32092" y="94316"/>
                </a:lnTo>
                <a:lnTo>
                  <a:pt x="25673" y="123627"/>
                </a:lnTo>
                <a:lnTo>
                  <a:pt x="20171" y="152925"/>
                </a:lnTo>
                <a:lnTo>
                  <a:pt x="13754" y="182236"/>
                </a:lnTo>
                <a:lnTo>
                  <a:pt x="9169" y="212452"/>
                </a:lnTo>
                <a:lnTo>
                  <a:pt x="4584" y="241762"/>
                </a:lnTo>
                <a:lnTo>
                  <a:pt x="0" y="299453"/>
                </a:lnTo>
                <a:lnTo>
                  <a:pt x="916" y="358062"/>
                </a:lnTo>
                <a:lnTo>
                  <a:pt x="6417" y="416671"/>
                </a:lnTo>
                <a:lnTo>
                  <a:pt x="15586" y="474362"/>
                </a:lnTo>
                <a:lnTo>
                  <a:pt x="21089" y="502755"/>
                </a:lnTo>
                <a:lnTo>
                  <a:pt x="28424" y="530231"/>
                </a:lnTo>
                <a:lnTo>
                  <a:pt x="36677" y="557694"/>
                </a:lnTo>
                <a:lnTo>
                  <a:pt x="45845" y="584252"/>
                </a:lnTo>
                <a:close/>
              </a:path>
            </a:pathLst>
          </a:custGeom>
          <a:solidFill>
            <a:srgbClr val="000000"/>
          </a:solidFill>
        </p:spPr>
        <p:txBody>
          <a:bodyPr wrap="square" lIns="0" tIns="0" rIns="0" bIns="0" rtlCol="0">
            <a:noAutofit/>
          </a:bodyPr>
          <a:lstStyle/>
          <a:p>
            <a:endParaRPr/>
          </a:p>
        </p:txBody>
      </p:sp>
      <p:sp>
        <p:nvSpPr>
          <p:cNvPr id="198" name="object 198"/>
          <p:cNvSpPr/>
          <p:nvPr/>
        </p:nvSpPr>
        <p:spPr>
          <a:xfrm>
            <a:off x="6170004" y="1332020"/>
            <a:ext cx="542822" cy="380045"/>
          </a:xfrm>
          <a:custGeom>
            <a:avLst/>
            <a:gdLst/>
            <a:ahLst/>
            <a:cxnLst/>
            <a:rect l="l" t="t" r="r" b="b"/>
            <a:pathLst>
              <a:path w="542822" h="380045">
                <a:moveTo>
                  <a:pt x="8245" y="380045"/>
                </a:moveTo>
                <a:lnTo>
                  <a:pt x="12827" y="376388"/>
                </a:lnTo>
                <a:lnTo>
                  <a:pt x="14665" y="372718"/>
                </a:lnTo>
                <a:lnTo>
                  <a:pt x="20166" y="347077"/>
                </a:lnTo>
                <a:lnTo>
                  <a:pt x="24748" y="321437"/>
                </a:lnTo>
                <a:lnTo>
                  <a:pt x="30249" y="295796"/>
                </a:lnTo>
                <a:lnTo>
                  <a:pt x="39426" y="271073"/>
                </a:lnTo>
                <a:lnTo>
                  <a:pt x="45846" y="260075"/>
                </a:lnTo>
                <a:lnTo>
                  <a:pt x="53173" y="249090"/>
                </a:lnTo>
                <a:lnTo>
                  <a:pt x="61431" y="239022"/>
                </a:lnTo>
                <a:lnTo>
                  <a:pt x="71514" y="229860"/>
                </a:lnTo>
                <a:lnTo>
                  <a:pt x="81597" y="221614"/>
                </a:lnTo>
                <a:lnTo>
                  <a:pt x="91693" y="214287"/>
                </a:lnTo>
                <a:lnTo>
                  <a:pt x="102695" y="206959"/>
                </a:lnTo>
                <a:lnTo>
                  <a:pt x="113697" y="200549"/>
                </a:lnTo>
                <a:lnTo>
                  <a:pt x="124700" y="194139"/>
                </a:lnTo>
                <a:lnTo>
                  <a:pt x="136621" y="188646"/>
                </a:lnTo>
                <a:lnTo>
                  <a:pt x="147623" y="183154"/>
                </a:lnTo>
                <a:lnTo>
                  <a:pt x="159544" y="178578"/>
                </a:lnTo>
                <a:lnTo>
                  <a:pt x="171465" y="174003"/>
                </a:lnTo>
                <a:lnTo>
                  <a:pt x="183387" y="169416"/>
                </a:lnTo>
                <a:lnTo>
                  <a:pt x="195308" y="164841"/>
                </a:lnTo>
                <a:lnTo>
                  <a:pt x="208135" y="161170"/>
                </a:lnTo>
                <a:lnTo>
                  <a:pt x="220056" y="157513"/>
                </a:lnTo>
                <a:lnTo>
                  <a:pt x="232897" y="153855"/>
                </a:lnTo>
                <a:lnTo>
                  <a:pt x="244818" y="150185"/>
                </a:lnTo>
                <a:lnTo>
                  <a:pt x="257658" y="147445"/>
                </a:lnTo>
                <a:lnTo>
                  <a:pt x="269579" y="143775"/>
                </a:lnTo>
                <a:lnTo>
                  <a:pt x="282406" y="140118"/>
                </a:lnTo>
                <a:lnTo>
                  <a:pt x="294328" y="137365"/>
                </a:lnTo>
                <a:lnTo>
                  <a:pt x="306249" y="133708"/>
                </a:lnTo>
                <a:lnTo>
                  <a:pt x="323671" y="128215"/>
                </a:lnTo>
                <a:lnTo>
                  <a:pt x="341093" y="121792"/>
                </a:lnTo>
                <a:lnTo>
                  <a:pt x="358516" y="116299"/>
                </a:lnTo>
                <a:lnTo>
                  <a:pt x="375019" y="108972"/>
                </a:lnTo>
                <a:lnTo>
                  <a:pt x="392441" y="102562"/>
                </a:lnTo>
                <a:lnTo>
                  <a:pt x="408945" y="95247"/>
                </a:lnTo>
                <a:lnTo>
                  <a:pt x="425448" y="87001"/>
                </a:lnTo>
                <a:lnTo>
                  <a:pt x="441951" y="78756"/>
                </a:lnTo>
                <a:lnTo>
                  <a:pt x="454791" y="71429"/>
                </a:lnTo>
                <a:lnTo>
                  <a:pt x="468551" y="64101"/>
                </a:lnTo>
                <a:lnTo>
                  <a:pt x="482297" y="55868"/>
                </a:lnTo>
                <a:lnTo>
                  <a:pt x="496056" y="47623"/>
                </a:lnTo>
                <a:lnTo>
                  <a:pt x="509815" y="38460"/>
                </a:lnTo>
                <a:lnTo>
                  <a:pt x="521724" y="28393"/>
                </a:lnTo>
                <a:lnTo>
                  <a:pt x="532739" y="17395"/>
                </a:lnTo>
                <a:lnTo>
                  <a:pt x="541903" y="5492"/>
                </a:lnTo>
                <a:lnTo>
                  <a:pt x="542822" y="1835"/>
                </a:lnTo>
                <a:lnTo>
                  <a:pt x="542822" y="0"/>
                </a:lnTo>
                <a:lnTo>
                  <a:pt x="540065" y="0"/>
                </a:lnTo>
                <a:lnTo>
                  <a:pt x="537321" y="1835"/>
                </a:lnTo>
                <a:lnTo>
                  <a:pt x="531820" y="7327"/>
                </a:lnTo>
                <a:lnTo>
                  <a:pt x="526319" y="12820"/>
                </a:lnTo>
                <a:lnTo>
                  <a:pt x="520817" y="17395"/>
                </a:lnTo>
                <a:lnTo>
                  <a:pt x="514397" y="21983"/>
                </a:lnTo>
                <a:lnTo>
                  <a:pt x="507977" y="25640"/>
                </a:lnTo>
                <a:lnTo>
                  <a:pt x="500638" y="30228"/>
                </a:lnTo>
                <a:lnTo>
                  <a:pt x="494218" y="33885"/>
                </a:lnTo>
                <a:lnTo>
                  <a:pt x="486892" y="37543"/>
                </a:lnTo>
                <a:lnTo>
                  <a:pt x="478634" y="42131"/>
                </a:lnTo>
                <a:lnTo>
                  <a:pt x="469470" y="47623"/>
                </a:lnTo>
                <a:lnTo>
                  <a:pt x="460292" y="52198"/>
                </a:lnTo>
                <a:lnTo>
                  <a:pt x="452047" y="56773"/>
                </a:lnTo>
                <a:lnTo>
                  <a:pt x="442870" y="60443"/>
                </a:lnTo>
                <a:lnTo>
                  <a:pt x="433706" y="65018"/>
                </a:lnTo>
                <a:lnTo>
                  <a:pt x="424529" y="68689"/>
                </a:lnTo>
                <a:lnTo>
                  <a:pt x="415365" y="73264"/>
                </a:lnTo>
                <a:lnTo>
                  <a:pt x="404362" y="77839"/>
                </a:lnTo>
                <a:lnTo>
                  <a:pt x="394279" y="82426"/>
                </a:lnTo>
                <a:lnTo>
                  <a:pt x="383277" y="87001"/>
                </a:lnTo>
                <a:lnTo>
                  <a:pt x="372275" y="90659"/>
                </a:lnTo>
                <a:lnTo>
                  <a:pt x="361273" y="94329"/>
                </a:lnTo>
                <a:lnTo>
                  <a:pt x="350258" y="98904"/>
                </a:lnTo>
                <a:lnTo>
                  <a:pt x="339255" y="102562"/>
                </a:lnTo>
                <a:lnTo>
                  <a:pt x="328253" y="106232"/>
                </a:lnTo>
                <a:lnTo>
                  <a:pt x="317251" y="108972"/>
                </a:lnTo>
                <a:lnTo>
                  <a:pt x="306249" y="112642"/>
                </a:lnTo>
                <a:lnTo>
                  <a:pt x="295247" y="116299"/>
                </a:lnTo>
                <a:lnTo>
                  <a:pt x="283325" y="119970"/>
                </a:lnTo>
                <a:lnTo>
                  <a:pt x="272323" y="123627"/>
                </a:lnTo>
                <a:lnTo>
                  <a:pt x="261321" y="126380"/>
                </a:lnTo>
                <a:lnTo>
                  <a:pt x="250319" y="130037"/>
                </a:lnTo>
                <a:lnTo>
                  <a:pt x="239317" y="133708"/>
                </a:lnTo>
                <a:lnTo>
                  <a:pt x="228314" y="137365"/>
                </a:lnTo>
                <a:lnTo>
                  <a:pt x="216393" y="141035"/>
                </a:lnTo>
                <a:lnTo>
                  <a:pt x="205391" y="145610"/>
                </a:lnTo>
                <a:lnTo>
                  <a:pt x="193470" y="149268"/>
                </a:lnTo>
                <a:lnTo>
                  <a:pt x="182468" y="153855"/>
                </a:lnTo>
                <a:lnTo>
                  <a:pt x="171465" y="158431"/>
                </a:lnTo>
                <a:lnTo>
                  <a:pt x="160463" y="163006"/>
                </a:lnTo>
                <a:lnTo>
                  <a:pt x="149461" y="167581"/>
                </a:lnTo>
                <a:lnTo>
                  <a:pt x="138446" y="173086"/>
                </a:lnTo>
                <a:lnTo>
                  <a:pt x="127444" y="178578"/>
                </a:lnTo>
                <a:lnTo>
                  <a:pt x="116442" y="184071"/>
                </a:lnTo>
                <a:lnTo>
                  <a:pt x="106358" y="190481"/>
                </a:lnTo>
                <a:lnTo>
                  <a:pt x="96275" y="196891"/>
                </a:lnTo>
                <a:lnTo>
                  <a:pt x="86192" y="203301"/>
                </a:lnTo>
                <a:lnTo>
                  <a:pt x="76096" y="210629"/>
                </a:lnTo>
                <a:lnTo>
                  <a:pt x="66932" y="217957"/>
                </a:lnTo>
                <a:lnTo>
                  <a:pt x="51347" y="232612"/>
                </a:lnTo>
                <a:lnTo>
                  <a:pt x="36669" y="250008"/>
                </a:lnTo>
                <a:lnTo>
                  <a:pt x="24748" y="269238"/>
                </a:lnTo>
                <a:lnTo>
                  <a:pt x="13746" y="289386"/>
                </a:lnTo>
                <a:lnTo>
                  <a:pt x="6420" y="310451"/>
                </a:lnTo>
                <a:lnTo>
                  <a:pt x="1825" y="332422"/>
                </a:lnTo>
                <a:lnTo>
                  <a:pt x="0" y="354405"/>
                </a:lnTo>
                <a:lnTo>
                  <a:pt x="1825" y="376388"/>
                </a:lnTo>
                <a:lnTo>
                  <a:pt x="3663" y="380045"/>
                </a:lnTo>
                <a:lnTo>
                  <a:pt x="8245" y="380045"/>
                </a:lnTo>
                <a:close/>
              </a:path>
            </a:pathLst>
          </a:custGeom>
          <a:solidFill>
            <a:srgbClr val="000000"/>
          </a:solidFill>
        </p:spPr>
        <p:txBody>
          <a:bodyPr wrap="square" lIns="0" tIns="0" rIns="0" bIns="0" rtlCol="0">
            <a:noAutofit/>
          </a:bodyPr>
          <a:lstStyle/>
          <a:p>
            <a:endParaRPr/>
          </a:p>
        </p:txBody>
      </p:sp>
      <p:sp>
        <p:nvSpPr>
          <p:cNvPr id="199" name="object 199"/>
          <p:cNvSpPr/>
          <p:nvPr/>
        </p:nvSpPr>
        <p:spPr>
          <a:xfrm>
            <a:off x="6173667" y="1410777"/>
            <a:ext cx="612511" cy="450559"/>
          </a:xfrm>
          <a:custGeom>
            <a:avLst/>
            <a:gdLst/>
            <a:ahLst/>
            <a:cxnLst/>
            <a:rect l="l" t="t" r="r" b="b"/>
            <a:pathLst>
              <a:path w="612511" h="450559">
                <a:moveTo>
                  <a:pt x="0" y="445981"/>
                </a:moveTo>
                <a:lnTo>
                  <a:pt x="918" y="449643"/>
                </a:lnTo>
                <a:lnTo>
                  <a:pt x="4582" y="450559"/>
                </a:lnTo>
                <a:lnTo>
                  <a:pt x="20166" y="448727"/>
                </a:lnTo>
                <a:lnTo>
                  <a:pt x="35763" y="446896"/>
                </a:lnTo>
                <a:lnTo>
                  <a:pt x="50428" y="443233"/>
                </a:lnTo>
                <a:lnTo>
                  <a:pt x="66013" y="438654"/>
                </a:lnTo>
                <a:lnTo>
                  <a:pt x="81610" y="433159"/>
                </a:lnTo>
                <a:lnTo>
                  <a:pt x="96275" y="427664"/>
                </a:lnTo>
                <a:lnTo>
                  <a:pt x="110953" y="421254"/>
                </a:lnTo>
                <a:lnTo>
                  <a:pt x="125619" y="415760"/>
                </a:lnTo>
                <a:lnTo>
                  <a:pt x="136621" y="411181"/>
                </a:lnTo>
                <a:lnTo>
                  <a:pt x="146704" y="406602"/>
                </a:lnTo>
                <a:lnTo>
                  <a:pt x="157706" y="402023"/>
                </a:lnTo>
                <a:lnTo>
                  <a:pt x="167802" y="397444"/>
                </a:lnTo>
                <a:lnTo>
                  <a:pt x="177886" y="392866"/>
                </a:lnTo>
                <a:lnTo>
                  <a:pt x="188888" y="387370"/>
                </a:lnTo>
                <a:lnTo>
                  <a:pt x="198971" y="381877"/>
                </a:lnTo>
                <a:lnTo>
                  <a:pt x="209054" y="377298"/>
                </a:lnTo>
                <a:lnTo>
                  <a:pt x="219150" y="371803"/>
                </a:lnTo>
                <a:lnTo>
                  <a:pt x="229233" y="366308"/>
                </a:lnTo>
                <a:lnTo>
                  <a:pt x="239317" y="359897"/>
                </a:lnTo>
                <a:lnTo>
                  <a:pt x="249400" y="354405"/>
                </a:lnTo>
                <a:lnTo>
                  <a:pt x="259496" y="348912"/>
                </a:lnTo>
                <a:lnTo>
                  <a:pt x="269579" y="342502"/>
                </a:lnTo>
                <a:lnTo>
                  <a:pt x="278743" y="337009"/>
                </a:lnTo>
                <a:lnTo>
                  <a:pt x="288839" y="330599"/>
                </a:lnTo>
                <a:lnTo>
                  <a:pt x="312669" y="315026"/>
                </a:lnTo>
                <a:lnTo>
                  <a:pt x="336511" y="297631"/>
                </a:lnTo>
                <a:lnTo>
                  <a:pt x="360354" y="281141"/>
                </a:lnTo>
                <a:lnTo>
                  <a:pt x="383277" y="262828"/>
                </a:lnTo>
                <a:lnTo>
                  <a:pt x="405281" y="244515"/>
                </a:lnTo>
                <a:lnTo>
                  <a:pt x="427286" y="225285"/>
                </a:lnTo>
                <a:lnTo>
                  <a:pt x="448384" y="205137"/>
                </a:lnTo>
                <a:lnTo>
                  <a:pt x="469470" y="184989"/>
                </a:lnTo>
                <a:lnTo>
                  <a:pt x="489636" y="163923"/>
                </a:lnTo>
                <a:lnTo>
                  <a:pt x="508896" y="142858"/>
                </a:lnTo>
                <a:lnTo>
                  <a:pt x="528156" y="120887"/>
                </a:lnTo>
                <a:lnTo>
                  <a:pt x="546498" y="97987"/>
                </a:lnTo>
                <a:lnTo>
                  <a:pt x="563907" y="75099"/>
                </a:lnTo>
                <a:lnTo>
                  <a:pt x="580423" y="51281"/>
                </a:lnTo>
                <a:lnTo>
                  <a:pt x="596927" y="27475"/>
                </a:lnTo>
                <a:lnTo>
                  <a:pt x="612511" y="2752"/>
                </a:lnTo>
                <a:lnTo>
                  <a:pt x="611592" y="0"/>
                </a:lnTo>
                <a:lnTo>
                  <a:pt x="607929" y="1835"/>
                </a:lnTo>
                <a:lnTo>
                  <a:pt x="591426" y="26558"/>
                </a:lnTo>
                <a:lnTo>
                  <a:pt x="574003" y="50363"/>
                </a:lnTo>
                <a:lnTo>
                  <a:pt x="555662" y="73264"/>
                </a:lnTo>
                <a:lnTo>
                  <a:pt x="537321" y="95247"/>
                </a:lnTo>
                <a:lnTo>
                  <a:pt x="518060" y="117217"/>
                </a:lnTo>
                <a:lnTo>
                  <a:pt x="497894" y="138283"/>
                </a:lnTo>
                <a:lnTo>
                  <a:pt x="476809" y="158431"/>
                </a:lnTo>
                <a:lnTo>
                  <a:pt x="455710" y="178578"/>
                </a:lnTo>
                <a:lnTo>
                  <a:pt x="433706" y="197809"/>
                </a:lnTo>
                <a:lnTo>
                  <a:pt x="411702" y="216122"/>
                </a:lnTo>
                <a:lnTo>
                  <a:pt x="388778" y="234435"/>
                </a:lnTo>
                <a:lnTo>
                  <a:pt x="364936" y="251843"/>
                </a:lnTo>
                <a:lnTo>
                  <a:pt x="341093" y="269238"/>
                </a:lnTo>
                <a:lnTo>
                  <a:pt x="317264" y="285716"/>
                </a:lnTo>
                <a:lnTo>
                  <a:pt x="292502" y="301289"/>
                </a:lnTo>
                <a:lnTo>
                  <a:pt x="267741" y="316862"/>
                </a:lnTo>
                <a:lnTo>
                  <a:pt x="252157" y="326012"/>
                </a:lnTo>
                <a:lnTo>
                  <a:pt x="235653" y="335174"/>
                </a:lnTo>
                <a:lnTo>
                  <a:pt x="220069" y="343420"/>
                </a:lnTo>
                <a:lnTo>
                  <a:pt x="203553" y="351652"/>
                </a:lnTo>
                <a:lnTo>
                  <a:pt x="187050" y="359897"/>
                </a:lnTo>
                <a:lnTo>
                  <a:pt x="171465" y="367224"/>
                </a:lnTo>
                <a:lnTo>
                  <a:pt x="154962" y="374550"/>
                </a:lnTo>
                <a:lnTo>
                  <a:pt x="138459" y="381877"/>
                </a:lnTo>
                <a:lnTo>
                  <a:pt x="121956" y="389202"/>
                </a:lnTo>
                <a:lnTo>
                  <a:pt x="105452" y="396528"/>
                </a:lnTo>
                <a:lnTo>
                  <a:pt x="88936" y="403855"/>
                </a:lnTo>
                <a:lnTo>
                  <a:pt x="72433" y="411181"/>
                </a:lnTo>
                <a:lnTo>
                  <a:pt x="55930" y="417591"/>
                </a:lnTo>
                <a:lnTo>
                  <a:pt x="38507" y="424918"/>
                </a:lnTo>
                <a:lnTo>
                  <a:pt x="22004" y="431328"/>
                </a:lnTo>
                <a:lnTo>
                  <a:pt x="5501" y="438654"/>
                </a:lnTo>
                <a:lnTo>
                  <a:pt x="1837" y="441402"/>
                </a:lnTo>
                <a:lnTo>
                  <a:pt x="0" y="445981"/>
                </a:lnTo>
                <a:close/>
              </a:path>
            </a:pathLst>
          </a:custGeom>
          <a:solidFill>
            <a:srgbClr val="000000"/>
          </a:solidFill>
        </p:spPr>
        <p:txBody>
          <a:bodyPr wrap="square" lIns="0" tIns="0" rIns="0" bIns="0" rtlCol="0">
            <a:noAutofit/>
          </a:bodyPr>
          <a:lstStyle/>
          <a:p>
            <a:endParaRPr/>
          </a:p>
        </p:txBody>
      </p:sp>
      <p:sp>
        <p:nvSpPr>
          <p:cNvPr id="200" name="object 200"/>
          <p:cNvSpPr/>
          <p:nvPr/>
        </p:nvSpPr>
        <p:spPr>
          <a:xfrm>
            <a:off x="6334131" y="752342"/>
            <a:ext cx="292502" cy="250912"/>
          </a:xfrm>
          <a:custGeom>
            <a:avLst/>
            <a:gdLst/>
            <a:ahLst/>
            <a:cxnLst/>
            <a:rect l="l" t="t" r="r" b="b"/>
            <a:pathLst>
              <a:path w="292502" h="250912">
                <a:moveTo>
                  <a:pt x="3663" y="0"/>
                </a:moveTo>
                <a:lnTo>
                  <a:pt x="918" y="917"/>
                </a:lnTo>
                <a:lnTo>
                  <a:pt x="0" y="2739"/>
                </a:lnTo>
                <a:lnTo>
                  <a:pt x="2744" y="20147"/>
                </a:lnTo>
                <a:lnTo>
                  <a:pt x="6420" y="38460"/>
                </a:lnTo>
                <a:lnTo>
                  <a:pt x="11002" y="54938"/>
                </a:lnTo>
                <a:lnTo>
                  <a:pt x="16503" y="72346"/>
                </a:lnTo>
                <a:lnTo>
                  <a:pt x="22923" y="88824"/>
                </a:lnTo>
                <a:lnTo>
                  <a:pt x="30262" y="105314"/>
                </a:lnTo>
                <a:lnTo>
                  <a:pt x="38507" y="120875"/>
                </a:lnTo>
                <a:lnTo>
                  <a:pt x="47684" y="136447"/>
                </a:lnTo>
                <a:lnTo>
                  <a:pt x="55930" y="150185"/>
                </a:lnTo>
                <a:lnTo>
                  <a:pt x="65107" y="164841"/>
                </a:lnTo>
                <a:lnTo>
                  <a:pt x="75190" y="178578"/>
                </a:lnTo>
                <a:lnTo>
                  <a:pt x="86192" y="191399"/>
                </a:lnTo>
                <a:lnTo>
                  <a:pt x="98113" y="204219"/>
                </a:lnTo>
                <a:lnTo>
                  <a:pt x="110034" y="215204"/>
                </a:lnTo>
                <a:lnTo>
                  <a:pt x="123781" y="225272"/>
                </a:lnTo>
                <a:lnTo>
                  <a:pt x="138459" y="234435"/>
                </a:lnTo>
                <a:lnTo>
                  <a:pt x="151299" y="239927"/>
                </a:lnTo>
                <a:lnTo>
                  <a:pt x="164126" y="245420"/>
                </a:lnTo>
                <a:lnTo>
                  <a:pt x="177886" y="248172"/>
                </a:lnTo>
                <a:lnTo>
                  <a:pt x="192551" y="250912"/>
                </a:lnTo>
                <a:lnTo>
                  <a:pt x="207229" y="250912"/>
                </a:lnTo>
                <a:lnTo>
                  <a:pt x="220975" y="249090"/>
                </a:lnTo>
                <a:lnTo>
                  <a:pt x="233816" y="244502"/>
                </a:lnTo>
                <a:lnTo>
                  <a:pt x="246656" y="237187"/>
                </a:lnTo>
                <a:lnTo>
                  <a:pt x="258577" y="227107"/>
                </a:lnTo>
                <a:lnTo>
                  <a:pt x="267741" y="215204"/>
                </a:lnTo>
                <a:lnTo>
                  <a:pt x="275999" y="201466"/>
                </a:lnTo>
                <a:lnTo>
                  <a:pt x="283325" y="185893"/>
                </a:lnTo>
                <a:lnTo>
                  <a:pt x="287920" y="170333"/>
                </a:lnTo>
                <a:lnTo>
                  <a:pt x="290665" y="154760"/>
                </a:lnTo>
                <a:lnTo>
                  <a:pt x="292502" y="139200"/>
                </a:lnTo>
                <a:lnTo>
                  <a:pt x="291583" y="123627"/>
                </a:lnTo>
                <a:lnTo>
                  <a:pt x="289746" y="120875"/>
                </a:lnTo>
                <a:lnTo>
                  <a:pt x="286082" y="120875"/>
                </a:lnTo>
                <a:lnTo>
                  <a:pt x="282419" y="123627"/>
                </a:lnTo>
                <a:lnTo>
                  <a:pt x="280581" y="126367"/>
                </a:lnTo>
                <a:lnTo>
                  <a:pt x="276918" y="143775"/>
                </a:lnTo>
                <a:lnTo>
                  <a:pt x="274161" y="162088"/>
                </a:lnTo>
                <a:lnTo>
                  <a:pt x="270498" y="179483"/>
                </a:lnTo>
                <a:lnTo>
                  <a:pt x="265916" y="196891"/>
                </a:lnTo>
                <a:lnTo>
                  <a:pt x="258577" y="212452"/>
                </a:lnTo>
                <a:lnTo>
                  <a:pt x="248494" y="225272"/>
                </a:lnTo>
                <a:lnTo>
                  <a:pt x="234735" y="235352"/>
                </a:lnTo>
                <a:lnTo>
                  <a:pt x="215474" y="241762"/>
                </a:lnTo>
                <a:lnTo>
                  <a:pt x="201728" y="242680"/>
                </a:lnTo>
                <a:lnTo>
                  <a:pt x="187969" y="241762"/>
                </a:lnTo>
                <a:lnTo>
                  <a:pt x="175129" y="238092"/>
                </a:lnTo>
                <a:lnTo>
                  <a:pt x="161382" y="232599"/>
                </a:lnTo>
                <a:lnTo>
                  <a:pt x="149461" y="226189"/>
                </a:lnTo>
                <a:lnTo>
                  <a:pt x="136621" y="218862"/>
                </a:lnTo>
                <a:lnTo>
                  <a:pt x="125619" y="210629"/>
                </a:lnTo>
                <a:lnTo>
                  <a:pt x="115535" y="202384"/>
                </a:lnTo>
                <a:lnTo>
                  <a:pt x="94437" y="182236"/>
                </a:lnTo>
                <a:lnTo>
                  <a:pt x="75190" y="160253"/>
                </a:lnTo>
                <a:lnTo>
                  <a:pt x="57767" y="136447"/>
                </a:lnTo>
                <a:lnTo>
                  <a:pt x="43089" y="110807"/>
                </a:lnTo>
                <a:lnTo>
                  <a:pt x="30262" y="83331"/>
                </a:lnTo>
                <a:lnTo>
                  <a:pt x="19260" y="55856"/>
                </a:lnTo>
                <a:lnTo>
                  <a:pt x="11002" y="28380"/>
                </a:lnTo>
                <a:lnTo>
                  <a:pt x="3663" y="0"/>
                </a:lnTo>
                <a:close/>
              </a:path>
            </a:pathLst>
          </a:custGeom>
          <a:solidFill>
            <a:srgbClr val="000000"/>
          </a:solidFill>
        </p:spPr>
        <p:txBody>
          <a:bodyPr wrap="square" lIns="0" tIns="0" rIns="0" bIns="0" rtlCol="0">
            <a:noAutofit/>
          </a:bodyPr>
          <a:lstStyle/>
          <a:p>
            <a:endParaRPr/>
          </a:p>
        </p:txBody>
      </p:sp>
      <p:sp>
        <p:nvSpPr>
          <p:cNvPr id="201" name="object 201"/>
          <p:cNvSpPr/>
          <p:nvPr/>
        </p:nvSpPr>
        <p:spPr>
          <a:xfrm>
            <a:off x="6062719" y="1009665"/>
            <a:ext cx="443797" cy="470705"/>
          </a:xfrm>
          <a:custGeom>
            <a:avLst/>
            <a:gdLst/>
            <a:ahLst/>
            <a:cxnLst/>
            <a:rect l="l" t="t" r="r" b="b"/>
            <a:pathLst>
              <a:path w="443797" h="470705">
                <a:moveTo>
                  <a:pt x="256747" y="389208"/>
                </a:moveTo>
                <a:lnTo>
                  <a:pt x="254909" y="395618"/>
                </a:lnTo>
                <a:lnTo>
                  <a:pt x="254909" y="404781"/>
                </a:lnTo>
                <a:lnTo>
                  <a:pt x="257653" y="413931"/>
                </a:lnTo>
                <a:lnTo>
                  <a:pt x="263154" y="422176"/>
                </a:lnTo>
                <a:lnTo>
                  <a:pt x="270493" y="428586"/>
                </a:lnTo>
                <a:lnTo>
                  <a:pt x="278751" y="434997"/>
                </a:lnTo>
                <a:lnTo>
                  <a:pt x="286996" y="442324"/>
                </a:lnTo>
                <a:lnTo>
                  <a:pt x="294335" y="448734"/>
                </a:lnTo>
                <a:lnTo>
                  <a:pt x="300755" y="456980"/>
                </a:lnTo>
                <a:lnTo>
                  <a:pt x="305338" y="466130"/>
                </a:lnTo>
                <a:lnTo>
                  <a:pt x="309001" y="470705"/>
                </a:lnTo>
                <a:lnTo>
                  <a:pt x="314502" y="468882"/>
                </a:lnTo>
                <a:lnTo>
                  <a:pt x="319097" y="463390"/>
                </a:lnTo>
                <a:lnTo>
                  <a:pt x="321841" y="457885"/>
                </a:lnTo>
                <a:lnTo>
                  <a:pt x="322760" y="447817"/>
                </a:lnTo>
                <a:lnTo>
                  <a:pt x="322760" y="438654"/>
                </a:lnTo>
                <a:lnTo>
                  <a:pt x="320003" y="430422"/>
                </a:lnTo>
                <a:lnTo>
                  <a:pt x="313596" y="421259"/>
                </a:lnTo>
                <a:lnTo>
                  <a:pt x="310839" y="418506"/>
                </a:lnTo>
                <a:lnTo>
                  <a:pt x="308094" y="414849"/>
                </a:lnTo>
                <a:lnTo>
                  <a:pt x="304419" y="412096"/>
                </a:lnTo>
                <a:lnTo>
                  <a:pt x="300755" y="409356"/>
                </a:lnTo>
                <a:lnTo>
                  <a:pt x="296173" y="406603"/>
                </a:lnTo>
                <a:lnTo>
                  <a:pt x="290672" y="403864"/>
                </a:lnTo>
                <a:lnTo>
                  <a:pt x="287915" y="401111"/>
                </a:lnTo>
                <a:lnTo>
                  <a:pt x="290672" y="399276"/>
                </a:lnTo>
                <a:lnTo>
                  <a:pt x="302593" y="397453"/>
                </a:lnTo>
                <a:lnTo>
                  <a:pt x="315421" y="395618"/>
                </a:lnTo>
                <a:lnTo>
                  <a:pt x="327342" y="394701"/>
                </a:lnTo>
                <a:lnTo>
                  <a:pt x="340182" y="393783"/>
                </a:lnTo>
                <a:lnTo>
                  <a:pt x="352103" y="391948"/>
                </a:lnTo>
                <a:lnTo>
                  <a:pt x="364943" y="390126"/>
                </a:lnTo>
                <a:lnTo>
                  <a:pt x="376865" y="387373"/>
                </a:lnTo>
                <a:lnTo>
                  <a:pt x="388773" y="383716"/>
                </a:lnTo>
                <a:lnTo>
                  <a:pt x="397950" y="380045"/>
                </a:lnTo>
                <a:lnTo>
                  <a:pt x="407114" y="374553"/>
                </a:lnTo>
                <a:lnTo>
                  <a:pt x="416291" y="368143"/>
                </a:lnTo>
                <a:lnTo>
                  <a:pt x="423618" y="359897"/>
                </a:lnTo>
                <a:lnTo>
                  <a:pt x="430957" y="351665"/>
                </a:lnTo>
                <a:lnTo>
                  <a:pt x="436458" y="342502"/>
                </a:lnTo>
                <a:lnTo>
                  <a:pt x="440121" y="332434"/>
                </a:lnTo>
                <a:lnTo>
                  <a:pt x="442878" y="322354"/>
                </a:lnTo>
                <a:lnTo>
                  <a:pt x="443797" y="309534"/>
                </a:lnTo>
                <a:lnTo>
                  <a:pt x="442878" y="297631"/>
                </a:lnTo>
                <a:lnTo>
                  <a:pt x="441040" y="285728"/>
                </a:lnTo>
                <a:lnTo>
                  <a:pt x="437377" y="273826"/>
                </a:lnTo>
                <a:lnTo>
                  <a:pt x="432795" y="261910"/>
                </a:lnTo>
                <a:lnTo>
                  <a:pt x="427294" y="250925"/>
                </a:lnTo>
                <a:lnTo>
                  <a:pt x="420873" y="239940"/>
                </a:lnTo>
                <a:lnTo>
                  <a:pt x="414453" y="228942"/>
                </a:lnTo>
                <a:lnTo>
                  <a:pt x="406195" y="216122"/>
                </a:lnTo>
                <a:lnTo>
                  <a:pt x="397031" y="204219"/>
                </a:lnTo>
                <a:lnTo>
                  <a:pt x="386948" y="192316"/>
                </a:lnTo>
                <a:lnTo>
                  <a:pt x="376865" y="181331"/>
                </a:lnTo>
                <a:lnTo>
                  <a:pt x="364943" y="170333"/>
                </a:lnTo>
                <a:lnTo>
                  <a:pt x="353941" y="160266"/>
                </a:lnTo>
                <a:lnTo>
                  <a:pt x="342020" y="150185"/>
                </a:lnTo>
                <a:lnTo>
                  <a:pt x="331018" y="140118"/>
                </a:lnTo>
                <a:lnTo>
                  <a:pt x="319097" y="130955"/>
                </a:lnTo>
                <a:lnTo>
                  <a:pt x="308094" y="121805"/>
                </a:lnTo>
                <a:lnTo>
                  <a:pt x="296173" y="113560"/>
                </a:lnTo>
                <a:lnTo>
                  <a:pt x="283333" y="105314"/>
                </a:lnTo>
                <a:lnTo>
                  <a:pt x="271412" y="97987"/>
                </a:lnTo>
                <a:lnTo>
                  <a:pt x="258572" y="90672"/>
                </a:lnTo>
                <a:lnTo>
                  <a:pt x="244825" y="83344"/>
                </a:lnTo>
                <a:lnTo>
                  <a:pt x="231985" y="76934"/>
                </a:lnTo>
                <a:lnTo>
                  <a:pt x="218226" y="70524"/>
                </a:lnTo>
                <a:lnTo>
                  <a:pt x="204480" y="64114"/>
                </a:lnTo>
                <a:lnTo>
                  <a:pt x="189802" y="58608"/>
                </a:lnTo>
                <a:lnTo>
                  <a:pt x="176055" y="52198"/>
                </a:lnTo>
                <a:lnTo>
                  <a:pt x="161377" y="46706"/>
                </a:lnTo>
                <a:lnTo>
                  <a:pt x="147631" y="41213"/>
                </a:lnTo>
                <a:lnTo>
                  <a:pt x="132953" y="35720"/>
                </a:lnTo>
                <a:lnTo>
                  <a:pt x="119206" y="30228"/>
                </a:lnTo>
                <a:lnTo>
                  <a:pt x="105447" y="24735"/>
                </a:lnTo>
                <a:lnTo>
                  <a:pt x="90782" y="20147"/>
                </a:lnTo>
                <a:lnTo>
                  <a:pt x="76104" y="15572"/>
                </a:lnTo>
                <a:lnTo>
                  <a:pt x="61438" y="10997"/>
                </a:lnTo>
                <a:lnTo>
                  <a:pt x="46760" y="7327"/>
                </a:lnTo>
                <a:lnTo>
                  <a:pt x="32095" y="4587"/>
                </a:lnTo>
                <a:lnTo>
                  <a:pt x="17417" y="1835"/>
                </a:lnTo>
                <a:lnTo>
                  <a:pt x="2750" y="0"/>
                </a:lnTo>
                <a:lnTo>
                  <a:pt x="0" y="2752"/>
                </a:lnTo>
                <a:lnTo>
                  <a:pt x="917" y="3670"/>
                </a:lnTo>
                <a:lnTo>
                  <a:pt x="16510" y="6410"/>
                </a:lnTo>
                <a:lnTo>
                  <a:pt x="32095" y="10080"/>
                </a:lnTo>
                <a:lnTo>
                  <a:pt x="46760" y="14655"/>
                </a:lnTo>
                <a:lnTo>
                  <a:pt x="62357" y="20147"/>
                </a:lnTo>
                <a:lnTo>
                  <a:pt x="77023" y="25653"/>
                </a:lnTo>
                <a:lnTo>
                  <a:pt x="92607" y="31145"/>
                </a:lnTo>
                <a:lnTo>
                  <a:pt x="106366" y="37556"/>
                </a:lnTo>
                <a:lnTo>
                  <a:pt x="121031" y="43048"/>
                </a:lnTo>
                <a:lnTo>
                  <a:pt x="132953" y="48541"/>
                </a:lnTo>
                <a:lnTo>
                  <a:pt x="145793" y="54033"/>
                </a:lnTo>
                <a:lnTo>
                  <a:pt x="157714" y="59526"/>
                </a:lnTo>
                <a:lnTo>
                  <a:pt x="169635" y="65031"/>
                </a:lnTo>
                <a:lnTo>
                  <a:pt x="181556" y="70524"/>
                </a:lnTo>
                <a:lnTo>
                  <a:pt x="193478" y="76016"/>
                </a:lnTo>
                <a:lnTo>
                  <a:pt x="205399" y="81509"/>
                </a:lnTo>
                <a:lnTo>
                  <a:pt x="217307" y="87001"/>
                </a:lnTo>
                <a:lnTo>
                  <a:pt x="230147" y="93412"/>
                </a:lnTo>
                <a:lnTo>
                  <a:pt x="243906" y="99822"/>
                </a:lnTo>
                <a:lnTo>
                  <a:pt x="256747" y="107149"/>
                </a:lnTo>
                <a:lnTo>
                  <a:pt x="268655" y="115395"/>
                </a:lnTo>
                <a:lnTo>
                  <a:pt x="281495" y="123640"/>
                </a:lnTo>
                <a:lnTo>
                  <a:pt x="293416" y="131872"/>
                </a:lnTo>
                <a:lnTo>
                  <a:pt x="304419" y="140118"/>
                </a:lnTo>
                <a:lnTo>
                  <a:pt x="316340" y="149280"/>
                </a:lnTo>
                <a:lnTo>
                  <a:pt x="327342" y="159348"/>
                </a:lnTo>
                <a:lnTo>
                  <a:pt x="338344" y="169428"/>
                </a:lnTo>
                <a:lnTo>
                  <a:pt x="348440" y="179496"/>
                </a:lnTo>
                <a:lnTo>
                  <a:pt x="358523" y="189564"/>
                </a:lnTo>
                <a:lnTo>
                  <a:pt x="368607" y="200562"/>
                </a:lnTo>
                <a:lnTo>
                  <a:pt x="378690" y="211547"/>
                </a:lnTo>
                <a:lnTo>
                  <a:pt x="387867" y="222532"/>
                </a:lnTo>
                <a:lnTo>
                  <a:pt x="397031" y="234447"/>
                </a:lnTo>
                <a:lnTo>
                  <a:pt x="406195" y="247268"/>
                </a:lnTo>
                <a:lnTo>
                  <a:pt x="414453" y="261910"/>
                </a:lnTo>
                <a:lnTo>
                  <a:pt x="421792" y="277483"/>
                </a:lnTo>
                <a:lnTo>
                  <a:pt x="425456" y="293056"/>
                </a:lnTo>
                <a:lnTo>
                  <a:pt x="427294" y="308616"/>
                </a:lnTo>
                <a:lnTo>
                  <a:pt x="424537" y="324189"/>
                </a:lnTo>
                <a:lnTo>
                  <a:pt x="418117" y="338845"/>
                </a:lnTo>
                <a:lnTo>
                  <a:pt x="406195" y="351665"/>
                </a:lnTo>
                <a:lnTo>
                  <a:pt x="395193" y="358993"/>
                </a:lnTo>
                <a:lnTo>
                  <a:pt x="382366" y="363568"/>
                </a:lnTo>
                <a:lnTo>
                  <a:pt x="367688" y="366308"/>
                </a:lnTo>
                <a:lnTo>
                  <a:pt x="353941" y="368143"/>
                </a:lnTo>
                <a:lnTo>
                  <a:pt x="324598" y="368143"/>
                </a:lnTo>
                <a:lnTo>
                  <a:pt x="309920" y="369060"/>
                </a:lnTo>
                <a:lnTo>
                  <a:pt x="297079" y="369978"/>
                </a:lnTo>
                <a:lnTo>
                  <a:pt x="289753" y="370895"/>
                </a:lnTo>
                <a:lnTo>
                  <a:pt x="282414" y="372718"/>
                </a:lnTo>
                <a:lnTo>
                  <a:pt x="275075" y="375470"/>
                </a:lnTo>
                <a:lnTo>
                  <a:pt x="267749" y="378223"/>
                </a:lnTo>
                <a:lnTo>
                  <a:pt x="261329" y="382798"/>
                </a:lnTo>
                <a:lnTo>
                  <a:pt x="256747" y="389208"/>
                </a:lnTo>
                <a:close/>
              </a:path>
            </a:pathLst>
          </a:custGeom>
          <a:solidFill>
            <a:srgbClr val="000000"/>
          </a:solidFill>
        </p:spPr>
        <p:txBody>
          <a:bodyPr wrap="square" lIns="0" tIns="0" rIns="0" bIns="0" rtlCol="0">
            <a:noAutofit/>
          </a:bodyPr>
          <a:lstStyle/>
          <a:p>
            <a:endParaRPr/>
          </a:p>
        </p:txBody>
      </p:sp>
      <p:sp>
        <p:nvSpPr>
          <p:cNvPr id="202" name="object 202"/>
          <p:cNvSpPr/>
          <p:nvPr/>
        </p:nvSpPr>
        <p:spPr>
          <a:xfrm>
            <a:off x="6576205" y="1376891"/>
            <a:ext cx="135702" cy="206054"/>
          </a:xfrm>
          <a:custGeom>
            <a:avLst/>
            <a:gdLst/>
            <a:ahLst/>
            <a:cxnLst/>
            <a:rect l="l" t="t" r="r" b="b"/>
            <a:pathLst>
              <a:path w="135702" h="206054">
                <a:moveTo>
                  <a:pt x="2744" y="46706"/>
                </a:moveTo>
                <a:lnTo>
                  <a:pt x="918" y="62278"/>
                </a:lnTo>
                <a:lnTo>
                  <a:pt x="0" y="78756"/>
                </a:lnTo>
                <a:lnTo>
                  <a:pt x="1825" y="95247"/>
                </a:lnTo>
                <a:lnTo>
                  <a:pt x="6420" y="111724"/>
                </a:lnTo>
                <a:lnTo>
                  <a:pt x="11921" y="127297"/>
                </a:lnTo>
                <a:lnTo>
                  <a:pt x="19247" y="141035"/>
                </a:lnTo>
                <a:lnTo>
                  <a:pt x="29343" y="153855"/>
                </a:lnTo>
                <a:lnTo>
                  <a:pt x="42170" y="166676"/>
                </a:lnTo>
                <a:lnTo>
                  <a:pt x="55930" y="177661"/>
                </a:lnTo>
                <a:lnTo>
                  <a:pt x="70595" y="187741"/>
                </a:lnTo>
                <a:lnTo>
                  <a:pt x="86192" y="195974"/>
                </a:lnTo>
                <a:lnTo>
                  <a:pt x="101776" y="201466"/>
                </a:lnTo>
                <a:lnTo>
                  <a:pt x="116442" y="206054"/>
                </a:lnTo>
                <a:lnTo>
                  <a:pt x="121037" y="206054"/>
                </a:lnTo>
                <a:lnTo>
                  <a:pt x="129282" y="201466"/>
                </a:lnTo>
                <a:lnTo>
                  <a:pt x="133864" y="195056"/>
                </a:lnTo>
                <a:lnTo>
                  <a:pt x="135702" y="189564"/>
                </a:lnTo>
                <a:lnTo>
                  <a:pt x="135702" y="186824"/>
                </a:lnTo>
                <a:lnTo>
                  <a:pt x="130201" y="181331"/>
                </a:lnTo>
                <a:lnTo>
                  <a:pt x="125619" y="178578"/>
                </a:lnTo>
                <a:lnTo>
                  <a:pt x="115523" y="174921"/>
                </a:lnTo>
                <a:lnTo>
                  <a:pt x="110941" y="173086"/>
                </a:lnTo>
                <a:lnTo>
                  <a:pt x="106358" y="172168"/>
                </a:lnTo>
                <a:lnTo>
                  <a:pt x="101776" y="170333"/>
                </a:lnTo>
                <a:lnTo>
                  <a:pt x="97194" y="169416"/>
                </a:lnTo>
                <a:lnTo>
                  <a:pt x="89855" y="166676"/>
                </a:lnTo>
                <a:lnTo>
                  <a:pt x="83435" y="163006"/>
                </a:lnTo>
                <a:lnTo>
                  <a:pt x="77015" y="159348"/>
                </a:lnTo>
                <a:lnTo>
                  <a:pt x="70595" y="155678"/>
                </a:lnTo>
                <a:lnTo>
                  <a:pt x="64175" y="152020"/>
                </a:lnTo>
                <a:lnTo>
                  <a:pt x="57767" y="147445"/>
                </a:lnTo>
                <a:lnTo>
                  <a:pt x="51347" y="141953"/>
                </a:lnTo>
                <a:lnTo>
                  <a:pt x="45846" y="137365"/>
                </a:lnTo>
                <a:lnTo>
                  <a:pt x="33925" y="123627"/>
                </a:lnTo>
                <a:lnTo>
                  <a:pt x="23842" y="108067"/>
                </a:lnTo>
                <a:lnTo>
                  <a:pt x="17422" y="91577"/>
                </a:lnTo>
                <a:lnTo>
                  <a:pt x="13746" y="73264"/>
                </a:lnTo>
                <a:lnTo>
                  <a:pt x="12827" y="54951"/>
                </a:lnTo>
                <a:lnTo>
                  <a:pt x="15584" y="37556"/>
                </a:lnTo>
                <a:lnTo>
                  <a:pt x="21085" y="20147"/>
                </a:lnTo>
                <a:lnTo>
                  <a:pt x="30249" y="3670"/>
                </a:lnTo>
                <a:lnTo>
                  <a:pt x="31168" y="917"/>
                </a:lnTo>
                <a:lnTo>
                  <a:pt x="29343" y="0"/>
                </a:lnTo>
                <a:lnTo>
                  <a:pt x="26586" y="0"/>
                </a:lnTo>
                <a:lnTo>
                  <a:pt x="23842" y="1835"/>
                </a:lnTo>
                <a:lnTo>
                  <a:pt x="14665" y="15572"/>
                </a:lnTo>
                <a:lnTo>
                  <a:pt x="8245" y="31145"/>
                </a:lnTo>
                <a:lnTo>
                  <a:pt x="2744" y="46706"/>
                </a:lnTo>
                <a:close/>
              </a:path>
            </a:pathLst>
          </a:custGeom>
          <a:solidFill>
            <a:srgbClr val="000000"/>
          </a:solidFill>
        </p:spPr>
        <p:txBody>
          <a:bodyPr wrap="square" lIns="0" tIns="0" rIns="0" bIns="0" rtlCol="0">
            <a:noAutofit/>
          </a:bodyPr>
          <a:lstStyle/>
          <a:p>
            <a:endParaRPr/>
          </a:p>
        </p:txBody>
      </p:sp>
      <p:sp>
        <p:nvSpPr>
          <p:cNvPr id="203" name="object 203"/>
          <p:cNvSpPr/>
          <p:nvPr/>
        </p:nvSpPr>
        <p:spPr>
          <a:xfrm>
            <a:off x="6703650" y="1334772"/>
            <a:ext cx="89868" cy="94316"/>
          </a:xfrm>
          <a:custGeom>
            <a:avLst/>
            <a:gdLst/>
            <a:ahLst/>
            <a:cxnLst/>
            <a:rect l="l" t="t" r="r" b="b"/>
            <a:pathLst>
              <a:path w="89868" h="94316">
                <a:moveTo>
                  <a:pt x="17422" y="75086"/>
                </a:moveTo>
                <a:lnTo>
                  <a:pt x="26599" y="82414"/>
                </a:lnTo>
                <a:lnTo>
                  <a:pt x="33019" y="86084"/>
                </a:lnTo>
                <a:lnTo>
                  <a:pt x="41264" y="89741"/>
                </a:lnTo>
                <a:lnTo>
                  <a:pt x="50441" y="92494"/>
                </a:lnTo>
                <a:lnTo>
                  <a:pt x="59605" y="94316"/>
                </a:lnTo>
                <a:lnTo>
                  <a:pt x="67863" y="94316"/>
                </a:lnTo>
                <a:lnTo>
                  <a:pt x="76109" y="93399"/>
                </a:lnTo>
                <a:lnTo>
                  <a:pt x="83448" y="89741"/>
                </a:lnTo>
                <a:lnTo>
                  <a:pt x="88949" y="83331"/>
                </a:lnTo>
                <a:lnTo>
                  <a:pt x="89868" y="80579"/>
                </a:lnTo>
                <a:lnTo>
                  <a:pt x="88949" y="77839"/>
                </a:lnTo>
                <a:lnTo>
                  <a:pt x="86192" y="76921"/>
                </a:lnTo>
                <a:lnTo>
                  <a:pt x="83448" y="77839"/>
                </a:lnTo>
                <a:lnTo>
                  <a:pt x="76109" y="79674"/>
                </a:lnTo>
                <a:lnTo>
                  <a:pt x="69689" y="81496"/>
                </a:lnTo>
                <a:lnTo>
                  <a:pt x="62350" y="81496"/>
                </a:lnTo>
                <a:lnTo>
                  <a:pt x="55942" y="80579"/>
                </a:lnTo>
                <a:lnTo>
                  <a:pt x="48603" y="79674"/>
                </a:lnTo>
                <a:lnTo>
                  <a:pt x="42183" y="76921"/>
                </a:lnTo>
                <a:lnTo>
                  <a:pt x="35763" y="74168"/>
                </a:lnTo>
                <a:lnTo>
                  <a:pt x="29343" y="70511"/>
                </a:lnTo>
                <a:lnTo>
                  <a:pt x="15597" y="56773"/>
                </a:lnTo>
                <a:lnTo>
                  <a:pt x="8258" y="38460"/>
                </a:lnTo>
                <a:lnTo>
                  <a:pt x="5501" y="19230"/>
                </a:lnTo>
                <a:lnTo>
                  <a:pt x="8258" y="0"/>
                </a:lnTo>
                <a:lnTo>
                  <a:pt x="5501" y="0"/>
                </a:lnTo>
                <a:lnTo>
                  <a:pt x="4594" y="917"/>
                </a:lnTo>
                <a:lnTo>
                  <a:pt x="1837" y="11902"/>
                </a:lnTo>
                <a:lnTo>
                  <a:pt x="0" y="23805"/>
                </a:lnTo>
                <a:lnTo>
                  <a:pt x="0" y="34790"/>
                </a:lnTo>
                <a:lnTo>
                  <a:pt x="1837" y="45788"/>
                </a:lnTo>
                <a:lnTo>
                  <a:pt x="5501" y="55856"/>
                </a:lnTo>
                <a:lnTo>
                  <a:pt x="10095" y="65936"/>
                </a:lnTo>
                <a:lnTo>
                  <a:pt x="17422" y="75086"/>
                </a:lnTo>
                <a:close/>
              </a:path>
            </a:pathLst>
          </a:custGeom>
          <a:solidFill>
            <a:srgbClr val="000000"/>
          </a:solidFill>
        </p:spPr>
        <p:txBody>
          <a:bodyPr wrap="square" lIns="0" tIns="0" rIns="0" bIns="0" rtlCol="0">
            <a:noAutofit/>
          </a:bodyPr>
          <a:lstStyle/>
          <a:p>
            <a:endParaRPr/>
          </a:p>
        </p:txBody>
      </p:sp>
      <p:sp>
        <p:nvSpPr>
          <p:cNvPr id="204" name="object 204"/>
          <p:cNvSpPr/>
          <p:nvPr/>
        </p:nvSpPr>
        <p:spPr>
          <a:xfrm>
            <a:off x="6710989" y="1030731"/>
            <a:ext cx="163220" cy="318684"/>
          </a:xfrm>
          <a:custGeom>
            <a:avLst/>
            <a:gdLst/>
            <a:ahLst/>
            <a:cxnLst/>
            <a:rect l="l" t="t" r="r" b="b"/>
            <a:pathLst>
              <a:path w="163220" h="318684">
                <a:moveTo>
                  <a:pt x="1837" y="318684"/>
                </a:moveTo>
                <a:lnTo>
                  <a:pt x="4582" y="317779"/>
                </a:lnTo>
                <a:lnTo>
                  <a:pt x="11921" y="309534"/>
                </a:lnTo>
                <a:lnTo>
                  <a:pt x="18341" y="300371"/>
                </a:lnTo>
                <a:lnTo>
                  <a:pt x="23842" y="292139"/>
                </a:lnTo>
                <a:lnTo>
                  <a:pt x="28424" y="282976"/>
                </a:lnTo>
                <a:lnTo>
                  <a:pt x="32100" y="272895"/>
                </a:lnTo>
                <a:lnTo>
                  <a:pt x="35763" y="263745"/>
                </a:lnTo>
                <a:lnTo>
                  <a:pt x="39426" y="252760"/>
                </a:lnTo>
                <a:lnTo>
                  <a:pt x="42183" y="242680"/>
                </a:lnTo>
                <a:lnTo>
                  <a:pt x="49509" y="210629"/>
                </a:lnTo>
                <a:lnTo>
                  <a:pt x="55930" y="178578"/>
                </a:lnTo>
                <a:lnTo>
                  <a:pt x="61431" y="147445"/>
                </a:lnTo>
                <a:lnTo>
                  <a:pt x="67851" y="115395"/>
                </a:lnTo>
                <a:lnTo>
                  <a:pt x="69689" y="108067"/>
                </a:lnTo>
                <a:lnTo>
                  <a:pt x="71527" y="100739"/>
                </a:lnTo>
                <a:lnTo>
                  <a:pt x="74271" y="93412"/>
                </a:lnTo>
                <a:lnTo>
                  <a:pt x="77028" y="87919"/>
                </a:lnTo>
                <a:lnTo>
                  <a:pt x="80691" y="81509"/>
                </a:lnTo>
                <a:lnTo>
                  <a:pt x="85273" y="76016"/>
                </a:lnTo>
                <a:lnTo>
                  <a:pt x="89855" y="70511"/>
                </a:lnTo>
                <a:lnTo>
                  <a:pt x="96275" y="65936"/>
                </a:lnTo>
                <a:lnTo>
                  <a:pt x="101776" y="61361"/>
                </a:lnTo>
                <a:lnTo>
                  <a:pt x="106371" y="56786"/>
                </a:lnTo>
                <a:lnTo>
                  <a:pt x="111872" y="52198"/>
                </a:lnTo>
                <a:lnTo>
                  <a:pt x="116454" y="47623"/>
                </a:lnTo>
                <a:lnTo>
                  <a:pt x="122874" y="42131"/>
                </a:lnTo>
                <a:lnTo>
                  <a:pt x="128376" y="37543"/>
                </a:lnTo>
                <a:lnTo>
                  <a:pt x="134796" y="32050"/>
                </a:lnTo>
                <a:lnTo>
                  <a:pt x="141203" y="25640"/>
                </a:lnTo>
                <a:lnTo>
                  <a:pt x="147623" y="20147"/>
                </a:lnTo>
                <a:lnTo>
                  <a:pt x="153124" y="13737"/>
                </a:lnTo>
                <a:lnTo>
                  <a:pt x="158625" y="7327"/>
                </a:lnTo>
                <a:lnTo>
                  <a:pt x="163220" y="917"/>
                </a:lnTo>
                <a:lnTo>
                  <a:pt x="161382" y="0"/>
                </a:lnTo>
                <a:lnTo>
                  <a:pt x="155881" y="6410"/>
                </a:lnTo>
                <a:lnTo>
                  <a:pt x="149461" y="12820"/>
                </a:lnTo>
                <a:lnTo>
                  <a:pt x="143960" y="19230"/>
                </a:lnTo>
                <a:lnTo>
                  <a:pt x="137540" y="25640"/>
                </a:lnTo>
                <a:lnTo>
                  <a:pt x="131120" y="32050"/>
                </a:lnTo>
                <a:lnTo>
                  <a:pt x="123781" y="37543"/>
                </a:lnTo>
                <a:lnTo>
                  <a:pt x="117373" y="43966"/>
                </a:lnTo>
                <a:lnTo>
                  <a:pt x="110953" y="49458"/>
                </a:lnTo>
                <a:lnTo>
                  <a:pt x="105452" y="54951"/>
                </a:lnTo>
                <a:lnTo>
                  <a:pt x="99951" y="59526"/>
                </a:lnTo>
                <a:lnTo>
                  <a:pt x="94450" y="64101"/>
                </a:lnTo>
                <a:lnTo>
                  <a:pt x="88949" y="69606"/>
                </a:lnTo>
                <a:lnTo>
                  <a:pt x="83448" y="74181"/>
                </a:lnTo>
                <a:lnTo>
                  <a:pt x="78853" y="79674"/>
                </a:lnTo>
                <a:lnTo>
                  <a:pt x="74271" y="86084"/>
                </a:lnTo>
                <a:lnTo>
                  <a:pt x="70608" y="92494"/>
                </a:lnTo>
                <a:lnTo>
                  <a:pt x="66932" y="102574"/>
                </a:lnTo>
                <a:lnTo>
                  <a:pt x="63269" y="113560"/>
                </a:lnTo>
                <a:lnTo>
                  <a:pt x="61431" y="123627"/>
                </a:lnTo>
                <a:lnTo>
                  <a:pt x="58686" y="134625"/>
                </a:lnTo>
                <a:lnTo>
                  <a:pt x="55011" y="150185"/>
                </a:lnTo>
                <a:lnTo>
                  <a:pt x="51347" y="165758"/>
                </a:lnTo>
                <a:lnTo>
                  <a:pt x="46765" y="182236"/>
                </a:lnTo>
                <a:lnTo>
                  <a:pt x="43102" y="197809"/>
                </a:lnTo>
                <a:lnTo>
                  <a:pt x="39426" y="212464"/>
                </a:lnTo>
                <a:lnTo>
                  <a:pt x="36682" y="228024"/>
                </a:lnTo>
                <a:lnTo>
                  <a:pt x="33006" y="243597"/>
                </a:lnTo>
                <a:lnTo>
                  <a:pt x="29343" y="258253"/>
                </a:lnTo>
                <a:lnTo>
                  <a:pt x="23842" y="273813"/>
                </a:lnTo>
                <a:lnTo>
                  <a:pt x="17422" y="287551"/>
                </a:lnTo>
                <a:lnTo>
                  <a:pt x="10083" y="301289"/>
                </a:lnTo>
                <a:lnTo>
                  <a:pt x="918" y="314109"/>
                </a:lnTo>
                <a:lnTo>
                  <a:pt x="0" y="316862"/>
                </a:lnTo>
                <a:lnTo>
                  <a:pt x="1837" y="318684"/>
                </a:lnTo>
                <a:close/>
              </a:path>
            </a:pathLst>
          </a:custGeom>
          <a:solidFill>
            <a:srgbClr val="000000"/>
          </a:solidFill>
        </p:spPr>
        <p:txBody>
          <a:bodyPr wrap="square" lIns="0" tIns="0" rIns="0" bIns="0" rtlCol="0">
            <a:noAutofit/>
          </a:bodyPr>
          <a:lstStyle/>
          <a:p>
            <a:endParaRPr/>
          </a:p>
        </p:txBody>
      </p:sp>
      <p:sp>
        <p:nvSpPr>
          <p:cNvPr id="205" name="object 205"/>
          <p:cNvSpPr/>
          <p:nvPr/>
        </p:nvSpPr>
        <p:spPr>
          <a:xfrm>
            <a:off x="6765093" y="1223047"/>
            <a:ext cx="117361" cy="197809"/>
          </a:xfrm>
          <a:custGeom>
            <a:avLst/>
            <a:gdLst/>
            <a:ahLst/>
            <a:cxnLst/>
            <a:rect l="l" t="t" r="r" b="b"/>
            <a:pathLst>
              <a:path w="117361" h="197809">
                <a:moveTo>
                  <a:pt x="0" y="194139"/>
                </a:moveTo>
                <a:lnTo>
                  <a:pt x="0" y="196891"/>
                </a:lnTo>
                <a:lnTo>
                  <a:pt x="2744" y="197809"/>
                </a:lnTo>
                <a:lnTo>
                  <a:pt x="5501" y="197809"/>
                </a:lnTo>
                <a:lnTo>
                  <a:pt x="7326" y="195974"/>
                </a:lnTo>
                <a:lnTo>
                  <a:pt x="10083" y="192304"/>
                </a:lnTo>
                <a:lnTo>
                  <a:pt x="13746" y="188646"/>
                </a:lnTo>
                <a:lnTo>
                  <a:pt x="16503" y="184989"/>
                </a:lnTo>
                <a:lnTo>
                  <a:pt x="20166" y="181318"/>
                </a:lnTo>
                <a:lnTo>
                  <a:pt x="23829" y="178566"/>
                </a:lnTo>
                <a:lnTo>
                  <a:pt x="27505" y="175826"/>
                </a:lnTo>
                <a:lnTo>
                  <a:pt x="31168" y="173073"/>
                </a:lnTo>
                <a:lnTo>
                  <a:pt x="35750" y="171251"/>
                </a:lnTo>
                <a:lnTo>
                  <a:pt x="41251" y="168498"/>
                </a:lnTo>
                <a:lnTo>
                  <a:pt x="46752" y="166663"/>
                </a:lnTo>
                <a:lnTo>
                  <a:pt x="52266" y="164841"/>
                </a:lnTo>
                <a:lnTo>
                  <a:pt x="57767" y="162088"/>
                </a:lnTo>
                <a:lnTo>
                  <a:pt x="63269" y="158431"/>
                </a:lnTo>
                <a:lnTo>
                  <a:pt x="68770" y="153843"/>
                </a:lnTo>
                <a:lnTo>
                  <a:pt x="72433" y="150185"/>
                </a:lnTo>
                <a:lnTo>
                  <a:pt x="77015" y="144693"/>
                </a:lnTo>
                <a:lnTo>
                  <a:pt x="80691" y="140105"/>
                </a:lnTo>
                <a:lnTo>
                  <a:pt x="84354" y="134612"/>
                </a:lnTo>
                <a:lnTo>
                  <a:pt x="88017" y="129120"/>
                </a:lnTo>
                <a:lnTo>
                  <a:pt x="90774" y="123627"/>
                </a:lnTo>
                <a:lnTo>
                  <a:pt x="96275" y="111724"/>
                </a:lnTo>
                <a:lnTo>
                  <a:pt x="99938" y="99822"/>
                </a:lnTo>
                <a:lnTo>
                  <a:pt x="99938" y="74168"/>
                </a:lnTo>
                <a:lnTo>
                  <a:pt x="100857" y="54033"/>
                </a:lnTo>
                <a:lnTo>
                  <a:pt x="104520" y="35708"/>
                </a:lnTo>
                <a:lnTo>
                  <a:pt x="110022" y="19230"/>
                </a:lnTo>
                <a:lnTo>
                  <a:pt x="117361" y="917"/>
                </a:lnTo>
                <a:lnTo>
                  <a:pt x="114616" y="0"/>
                </a:lnTo>
                <a:lnTo>
                  <a:pt x="104520" y="10067"/>
                </a:lnTo>
                <a:lnTo>
                  <a:pt x="97194" y="20147"/>
                </a:lnTo>
                <a:lnTo>
                  <a:pt x="90774" y="31133"/>
                </a:lnTo>
                <a:lnTo>
                  <a:pt x="86192" y="43035"/>
                </a:lnTo>
                <a:lnTo>
                  <a:pt x="83435" y="54938"/>
                </a:lnTo>
                <a:lnTo>
                  <a:pt x="81597" y="67758"/>
                </a:lnTo>
                <a:lnTo>
                  <a:pt x="80691" y="80579"/>
                </a:lnTo>
                <a:lnTo>
                  <a:pt x="79772" y="94316"/>
                </a:lnTo>
                <a:lnTo>
                  <a:pt x="78853" y="104397"/>
                </a:lnTo>
                <a:lnTo>
                  <a:pt x="76096" y="113547"/>
                </a:lnTo>
                <a:lnTo>
                  <a:pt x="72433" y="122710"/>
                </a:lnTo>
                <a:lnTo>
                  <a:pt x="66932" y="130955"/>
                </a:lnTo>
                <a:lnTo>
                  <a:pt x="63269" y="135530"/>
                </a:lnTo>
                <a:lnTo>
                  <a:pt x="59593" y="140105"/>
                </a:lnTo>
                <a:lnTo>
                  <a:pt x="55011" y="143775"/>
                </a:lnTo>
                <a:lnTo>
                  <a:pt x="51347" y="146515"/>
                </a:lnTo>
                <a:lnTo>
                  <a:pt x="46752" y="149268"/>
                </a:lnTo>
                <a:lnTo>
                  <a:pt x="41251" y="151103"/>
                </a:lnTo>
                <a:lnTo>
                  <a:pt x="36669" y="153843"/>
                </a:lnTo>
                <a:lnTo>
                  <a:pt x="31168" y="156595"/>
                </a:lnTo>
                <a:lnTo>
                  <a:pt x="25667" y="160253"/>
                </a:lnTo>
                <a:lnTo>
                  <a:pt x="20166" y="163923"/>
                </a:lnTo>
                <a:lnTo>
                  <a:pt x="15584" y="167581"/>
                </a:lnTo>
                <a:lnTo>
                  <a:pt x="11921" y="171251"/>
                </a:lnTo>
                <a:lnTo>
                  <a:pt x="8245" y="175826"/>
                </a:lnTo>
                <a:lnTo>
                  <a:pt x="4582" y="181318"/>
                </a:lnTo>
                <a:lnTo>
                  <a:pt x="1825" y="187729"/>
                </a:lnTo>
                <a:lnTo>
                  <a:pt x="0" y="194139"/>
                </a:lnTo>
                <a:close/>
              </a:path>
            </a:pathLst>
          </a:custGeom>
          <a:solidFill>
            <a:srgbClr val="000000"/>
          </a:solidFill>
        </p:spPr>
        <p:txBody>
          <a:bodyPr wrap="square" lIns="0" tIns="0" rIns="0" bIns="0" rtlCol="0">
            <a:noAutofit/>
          </a:bodyPr>
          <a:lstStyle/>
          <a:p>
            <a:endParaRPr/>
          </a:p>
        </p:txBody>
      </p:sp>
      <p:sp>
        <p:nvSpPr>
          <p:cNvPr id="206" name="object 206"/>
          <p:cNvSpPr/>
          <p:nvPr/>
        </p:nvSpPr>
        <p:spPr>
          <a:xfrm>
            <a:off x="6871452" y="962972"/>
            <a:ext cx="83435" cy="70511"/>
          </a:xfrm>
          <a:custGeom>
            <a:avLst/>
            <a:gdLst/>
            <a:ahLst/>
            <a:cxnLst/>
            <a:rect l="l" t="t" r="r" b="b"/>
            <a:pathLst>
              <a:path w="83435" h="70511">
                <a:moveTo>
                  <a:pt x="918" y="65936"/>
                </a:moveTo>
                <a:lnTo>
                  <a:pt x="0" y="69593"/>
                </a:lnTo>
                <a:lnTo>
                  <a:pt x="1837" y="70511"/>
                </a:lnTo>
                <a:lnTo>
                  <a:pt x="11921" y="64101"/>
                </a:lnTo>
                <a:lnTo>
                  <a:pt x="22923" y="56773"/>
                </a:lnTo>
                <a:lnTo>
                  <a:pt x="33006" y="50363"/>
                </a:lnTo>
                <a:lnTo>
                  <a:pt x="44008" y="42118"/>
                </a:lnTo>
                <a:lnTo>
                  <a:pt x="54104" y="34790"/>
                </a:lnTo>
                <a:lnTo>
                  <a:pt x="64188" y="26558"/>
                </a:lnTo>
                <a:lnTo>
                  <a:pt x="73352" y="18312"/>
                </a:lnTo>
                <a:lnTo>
                  <a:pt x="81610" y="9150"/>
                </a:lnTo>
                <a:lnTo>
                  <a:pt x="83435" y="6410"/>
                </a:lnTo>
                <a:lnTo>
                  <a:pt x="83435" y="2739"/>
                </a:lnTo>
                <a:lnTo>
                  <a:pt x="81610" y="0"/>
                </a:lnTo>
                <a:lnTo>
                  <a:pt x="78853" y="904"/>
                </a:lnTo>
                <a:lnTo>
                  <a:pt x="68770" y="8232"/>
                </a:lnTo>
                <a:lnTo>
                  <a:pt x="58686" y="15560"/>
                </a:lnTo>
                <a:lnTo>
                  <a:pt x="48603" y="23805"/>
                </a:lnTo>
                <a:lnTo>
                  <a:pt x="39426" y="32968"/>
                </a:lnTo>
                <a:lnTo>
                  <a:pt x="29343" y="41200"/>
                </a:lnTo>
                <a:lnTo>
                  <a:pt x="20179" y="49445"/>
                </a:lnTo>
                <a:lnTo>
                  <a:pt x="11002" y="57691"/>
                </a:lnTo>
                <a:lnTo>
                  <a:pt x="918" y="65936"/>
                </a:lnTo>
                <a:close/>
              </a:path>
            </a:pathLst>
          </a:custGeom>
          <a:solidFill>
            <a:srgbClr val="000000"/>
          </a:solidFill>
        </p:spPr>
        <p:txBody>
          <a:bodyPr wrap="square" lIns="0" tIns="0" rIns="0" bIns="0" rtlCol="0">
            <a:noAutofit/>
          </a:bodyPr>
          <a:lstStyle/>
          <a:p>
            <a:endParaRPr/>
          </a:p>
        </p:txBody>
      </p:sp>
      <p:sp>
        <p:nvSpPr>
          <p:cNvPr id="207" name="object 207"/>
          <p:cNvSpPr/>
          <p:nvPr/>
        </p:nvSpPr>
        <p:spPr>
          <a:xfrm>
            <a:off x="6819186" y="1090257"/>
            <a:ext cx="148542" cy="50363"/>
          </a:xfrm>
          <a:custGeom>
            <a:avLst/>
            <a:gdLst/>
            <a:ahLst/>
            <a:cxnLst/>
            <a:rect l="l" t="t" r="r" b="b"/>
            <a:pathLst>
              <a:path w="148542" h="50363">
                <a:moveTo>
                  <a:pt x="1837" y="50363"/>
                </a:moveTo>
                <a:lnTo>
                  <a:pt x="9177" y="46706"/>
                </a:lnTo>
                <a:lnTo>
                  <a:pt x="17422" y="43048"/>
                </a:lnTo>
                <a:lnTo>
                  <a:pt x="25680" y="39378"/>
                </a:lnTo>
                <a:lnTo>
                  <a:pt x="33925" y="35720"/>
                </a:lnTo>
                <a:lnTo>
                  <a:pt x="41264" y="32968"/>
                </a:lnTo>
                <a:lnTo>
                  <a:pt x="49522" y="29310"/>
                </a:lnTo>
                <a:lnTo>
                  <a:pt x="57767" y="25640"/>
                </a:lnTo>
                <a:lnTo>
                  <a:pt x="65107" y="21983"/>
                </a:lnTo>
                <a:lnTo>
                  <a:pt x="75190" y="17395"/>
                </a:lnTo>
                <a:lnTo>
                  <a:pt x="85273" y="13737"/>
                </a:lnTo>
                <a:lnTo>
                  <a:pt x="95369" y="10985"/>
                </a:lnTo>
                <a:lnTo>
                  <a:pt x="104533" y="10080"/>
                </a:lnTo>
                <a:lnTo>
                  <a:pt x="114616" y="10080"/>
                </a:lnTo>
                <a:lnTo>
                  <a:pt x="124700" y="10985"/>
                </a:lnTo>
                <a:lnTo>
                  <a:pt x="134796" y="13737"/>
                </a:lnTo>
                <a:lnTo>
                  <a:pt x="144879" y="18312"/>
                </a:lnTo>
                <a:lnTo>
                  <a:pt x="148542" y="16490"/>
                </a:lnTo>
                <a:lnTo>
                  <a:pt x="148542" y="12820"/>
                </a:lnTo>
                <a:lnTo>
                  <a:pt x="140297" y="7327"/>
                </a:lnTo>
                <a:lnTo>
                  <a:pt x="131120" y="3670"/>
                </a:lnTo>
                <a:lnTo>
                  <a:pt x="121956" y="917"/>
                </a:lnTo>
                <a:lnTo>
                  <a:pt x="112778" y="0"/>
                </a:lnTo>
                <a:lnTo>
                  <a:pt x="102695" y="0"/>
                </a:lnTo>
                <a:lnTo>
                  <a:pt x="92612" y="917"/>
                </a:lnTo>
                <a:lnTo>
                  <a:pt x="82529" y="3670"/>
                </a:lnTo>
                <a:lnTo>
                  <a:pt x="72446" y="6410"/>
                </a:lnTo>
                <a:lnTo>
                  <a:pt x="62350" y="10080"/>
                </a:lnTo>
                <a:lnTo>
                  <a:pt x="52266" y="14655"/>
                </a:lnTo>
                <a:lnTo>
                  <a:pt x="42183" y="19230"/>
                </a:lnTo>
                <a:lnTo>
                  <a:pt x="33006" y="24722"/>
                </a:lnTo>
                <a:lnTo>
                  <a:pt x="23842" y="30228"/>
                </a:lnTo>
                <a:lnTo>
                  <a:pt x="15584" y="35720"/>
                </a:lnTo>
                <a:lnTo>
                  <a:pt x="8258" y="41213"/>
                </a:lnTo>
                <a:lnTo>
                  <a:pt x="918" y="46706"/>
                </a:lnTo>
                <a:lnTo>
                  <a:pt x="0" y="49458"/>
                </a:lnTo>
                <a:lnTo>
                  <a:pt x="1837" y="50363"/>
                </a:lnTo>
                <a:close/>
              </a:path>
            </a:pathLst>
          </a:custGeom>
          <a:solidFill>
            <a:srgbClr val="000000"/>
          </a:solidFill>
        </p:spPr>
        <p:txBody>
          <a:bodyPr wrap="square" lIns="0" tIns="0" rIns="0" bIns="0" rtlCol="0">
            <a:noAutofit/>
          </a:bodyPr>
          <a:lstStyle/>
          <a:p>
            <a:endParaRPr/>
          </a:p>
        </p:txBody>
      </p:sp>
      <p:sp>
        <p:nvSpPr>
          <p:cNvPr id="208" name="object 208"/>
          <p:cNvSpPr/>
          <p:nvPr/>
        </p:nvSpPr>
        <p:spPr>
          <a:xfrm>
            <a:off x="6836608" y="1131470"/>
            <a:ext cx="138459" cy="31133"/>
          </a:xfrm>
          <a:custGeom>
            <a:avLst/>
            <a:gdLst/>
            <a:ahLst/>
            <a:cxnLst/>
            <a:rect l="l" t="t" r="r" b="b"/>
            <a:pathLst>
              <a:path w="138459" h="31133">
                <a:moveTo>
                  <a:pt x="8258" y="26558"/>
                </a:moveTo>
                <a:lnTo>
                  <a:pt x="14678" y="25640"/>
                </a:lnTo>
                <a:lnTo>
                  <a:pt x="22004" y="23805"/>
                </a:lnTo>
                <a:lnTo>
                  <a:pt x="28424" y="21970"/>
                </a:lnTo>
                <a:lnTo>
                  <a:pt x="35763" y="21065"/>
                </a:lnTo>
                <a:lnTo>
                  <a:pt x="42183" y="19230"/>
                </a:lnTo>
                <a:lnTo>
                  <a:pt x="49522" y="18312"/>
                </a:lnTo>
                <a:lnTo>
                  <a:pt x="55930" y="16477"/>
                </a:lnTo>
                <a:lnTo>
                  <a:pt x="66932" y="12820"/>
                </a:lnTo>
                <a:lnTo>
                  <a:pt x="77947" y="10067"/>
                </a:lnTo>
                <a:lnTo>
                  <a:pt x="89855" y="7327"/>
                </a:lnTo>
                <a:lnTo>
                  <a:pt x="100870" y="6410"/>
                </a:lnTo>
                <a:lnTo>
                  <a:pt x="110953" y="7327"/>
                </a:lnTo>
                <a:lnTo>
                  <a:pt x="121037" y="11902"/>
                </a:lnTo>
                <a:lnTo>
                  <a:pt x="128376" y="19230"/>
                </a:lnTo>
                <a:lnTo>
                  <a:pt x="134796" y="31133"/>
                </a:lnTo>
                <a:lnTo>
                  <a:pt x="138459" y="30215"/>
                </a:lnTo>
                <a:lnTo>
                  <a:pt x="138459" y="29298"/>
                </a:lnTo>
                <a:lnTo>
                  <a:pt x="130201" y="12820"/>
                </a:lnTo>
                <a:lnTo>
                  <a:pt x="116454" y="3657"/>
                </a:lnTo>
                <a:lnTo>
                  <a:pt x="97194" y="0"/>
                </a:lnTo>
                <a:lnTo>
                  <a:pt x="76109" y="1835"/>
                </a:lnTo>
                <a:lnTo>
                  <a:pt x="54104" y="7327"/>
                </a:lnTo>
                <a:lnTo>
                  <a:pt x="33006" y="13737"/>
                </a:lnTo>
                <a:lnTo>
                  <a:pt x="14678" y="20147"/>
                </a:lnTo>
                <a:lnTo>
                  <a:pt x="918" y="25640"/>
                </a:lnTo>
                <a:lnTo>
                  <a:pt x="0" y="28380"/>
                </a:lnTo>
                <a:lnTo>
                  <a:pt x="918" y="28380"/>
                </a:lnTo>
                <a:lnTo>
                  <a:pt x="8258" y="26558"/>
                </a:lnTo>
                <a:close/>
              </a:path>
            </a:pathLst>
          </a:custGeom>
          <a:solidFill>
            <a:srgbClr val="000000"/>
          </a:solidFill>
        </p:spPr>
        <p:txBody>
          <a:bodyPr wrap="square" lIns="0" tIns="0" rIns="0" bIns="0" rtlCol="0">
            <a:noAutofit/>
          </a:bodyPr>
          <a:lstStyle/>
          <a:p>
            <a:endParaRPr/>
          </a:p>
        </p:txBody>
      </p:sp>
      <p:sp>
        <p:nvSpPr>
          <p:cNvPr id="209" name="object 209"/>
          <p:cNvSpPr/>
          <p:nvPr/>
        </p:nvSpPr>
        <p:spPr>
          <a:xfrm>
            <a:off x="6861369" y="1180916"/>
            <a:ext cx="102695" cy="108985"/>
          </a:xfrm>
          <a:custGeom>
            <a:avLst/>
            <a:gdLst/>
            <a:ahLst/>
            <a:cxnLst/>
            <a:rect l="l" t="t" r="r" b="b"/>
            <a:pathLst>
              <a:path w="102695" h="108985">
                <a:moveTo>
                  <a:pt x="10083" y="104397"/>
                </a:moveTo>
                <a:lnTo>
                  <a:pt x="9164" y="107149"/>
                </a:lnTo>
                <a:lnTo>
                  <a:pt x="11002" y="108985"/>
                </a:lnTo>
                <a:lnTo>
                  <a:pt x="18341" y="106232"/>
                </a:lnTo>
                <a:lnTo>
                  <a:pt x="25667" y="102574"/>
                </a:lnTo>
                <a:lnTo>
                  <a:pt x="33925" y="99822"/>
                </a:lnTo>
                <a:lnTo>
                  <a:pt x="41264" y="96164"/>
                </a:lnTo>
                <a:lnTo>
                  <a:pt x="48590" y="92494"/>
                </a:lnTo>
                <a:lnTo>
                  <a:pt x="55930" y="88837"/>
                </a:lnTo>
                <a:lnTo>
                  <a:pt x="63269" y="85166"/>
                </a:lnTo>
                <a:lnTo>
                  <a:pt x="70595" y="81509"/>
                </a:lnTo>
                <a:lnTo>
                  <a:pt x="77015" y="77839"/>
                </a:lnTo>
                <a:lnTo>
                  <a:pt x="82516" y="73264"/>
                </a:lnTo>
                <a:lnTo>
                  <a:pt x="88017" y="68689"/>
                </a:lnTo>
                <a:lnTo>
                  <a:pt x="92612" y="62278"/>
                </a:lnTo>
                <a:lnTo>
                  <a:pt x="96275" y="55868"/>
                </a:lnTo>
                <a:lnTo>
                  <a:pt x="99032" y="49458"/>
                </a:lnTo>
                <a:lnTo>
                  <a:pt x="100857" y="42131"/>
                </a:lnTo>
                <a:lnTo>
                  <a:pt x="102695" y="34803"/>
                </a:lnTo>
                <a:lnTo>
                  <a:pt x="102695" y="26558"/>
                </a:lnTo>
                <a:lnTo>
                  <a:pt x="100857" y="19230"/>
                </a:lnTo>
                <a:lnTo>
                  <a:pt x="97194" y="13737"/>
                </a:lnTo>
                <a:lnTo>
                  <a:pt x="91693" y="8245"/>
                </a:lnTo>
                <a:lnTo>
                  <a:pt x="86192" y="4587"/>
                </a:lnTo>
                <a:lnTo>
                  <a:pt x="79772" y="2752"/>
                </a:lnTo>
                <a:lnTo>
                  <a:pt x="71514" y="917"/>
                </a:lnTo>
                <a:lnTo>
                  <a:pt x="48590" y="917"/>
                </a:lnTo>
                <a:lnTo>
                  <a:pt x="40345" y="0"/>
                </a:lnTo>
                <a:lnTo>
                  <a:pt x="10083" y="0"/>
                </a:lnTo>
                <a:lnTo>
                  <a:pt x="1837" y="917"/>
                </a:lnTo>
                <a:lnTo>
                  <a:pt x="0" y="3670"/>
                </a:lnTo>
                <a:lnTo>
                  <a:pt x="918" y="4587"/>
                </a:lnTo>
                <a:lnTo>
                  <a:pt x="6420" y="5492"/>
                </a:lnTo>
                <a:lnTo>
                  <a:pt x="11002" y="6410"/>
                </a:lnTo>
                <a:lnTo>
                  <a:pt x="16503" y="7327"/>
                </a:lnTo>
                <a:lnTo>
                  <a:pt x="22004" y="8245"/>
                </a:lnTo>
                <a:lnTo>
                  <a:pt x="26586" y="9162"/>
                </a:lnTo>
                <a:lnTo>
                  <a:pt x="32087" y="10080"/>
                </a:lnTo>
                <a:lnTo>
                  <a:pt x="37588" y="10080"/>
                </a:lnTo>
                <a:lnTo>
                  <a:pt x="43089" y="10997"/>
                </a:lnTo>
                <a:lnTo>
                  <a:pt x="51347" y="10997"/>
                </a:lnTo>
                <a:lnTo>
                  <a:pt x="59593" y="11902"/>
                </a:lnTo>
                <a:lnTo>
                  <a:pt x="67851" y="11902"/>
                </a:lnTo>
                <a:lnTo>
                  <a:pt x="75190" y="13737"/>
                </a:lnTo>
                <a:lnTo>
                  <a:pt x="82516" y="16490"/>
                </a:lnTo>
                <a:lnTo>
                  <a:pt x="88017" y="21065"/>
                </a:lnTo>
                <a:lnTo>
                  <a:pt x="91693" y="27475"/>
                </a:lnTo>
                <a:lnTo>
                  <a:pt x="94437" y="37556"/>
                </a:lnTo>
                <a:lnTo>
                  <a:pt x="93518" y="50376"/>
                </a:lnTo>
                <a:lnTo>
                  <a:pt x="87111" y="62278"/>
                </a:lnTo>
                <a:lnTo>
                  <a:pt x="77015" y="71429"/>
                </a:lnTo>
                <a:lnTo>
                  <a:pt x="64188" y="79674"/>
                </a:lnTo>
                <a:lnTo>
                  <a:pt x="49509" y="86084"/>
                </a:lnTo>
                <a:lnTo>
                  <a:pt x="34844" y="92494"/>
                </a:lnTo>
                <a:lnTo>
                  <a:pt x="22004" y="97987"/>
                </a:lnTo>
                <a:lnTo>
                  <a:pt x="11002" y="103479"/>
                </a:lnTo>
                <a:lnTo>
                  <a:pt x="10083" y="104397"/>
                </a:lnTo>
                <a:close/>
              </a:path>
            </a:pathLst>
          </a:custGeom>
          <a:solidFill>
            <a:srgbClr val="000000"/>
          </a:solidFill>
        </p:spPr>
        <p:txBody>
          <a:bodyPr wrap="square" lIns="0" tIns="0" rIns="0" bIns="0" rtlCol="0">
            <a:noAutofit/>
          </a:bodyPr>
          <a:lstStyle/>
          <a:p>
            <a:endParaRPr/>
          </a:p>
        </p:txBody>
      </p:sp>
      <p:sp>
        <p:nvSpPr>
          <p:cNvPr id="210" name="object 210"/>
          <p:cNvSpPr/>
          <p:nvPr/>
        </p:nvSpPr>
        <p:spPr>
          <a:xfrm>
            <a:off x="6858612" y="1228540"/>
            <a:ext cx="49522" cy="32968"/>
          </a:xfrm>
          <a:custGeom>
            <a:avLst/>
            <a:gdLst/>
            <a:ahLst/>
            <a:cxnLst/>
            <a:rect l="l" t="t" r="r" b="b"/>
            <a:pathLst>
              <a:path w="49522" h="32968">
                <a:moveTo>
                  <a:pt x="44927" y="0"/>
                </a:moveTo>
                <a:lnTo>
                  <a:pt x="38520" y="1835"/>
                </a:lnTo>
                <a:lnTo>
                  <a:pt x="33019" y="4575"/>
                </a:lnTo>
                <a:lnTo>
                  <a:pt x="26599" y="7327"/>
                </a:lnTo>
                <a:lnTo>
                  <a:pt x="22004" y="10067"/>
                </a:lnTo>
                <a:lnTo>
                  <a:pt x="16503" y="13737"/>
                </a:lnTo>
                <a:lnTo>
                  <a:pt x="11921" y="17395"/>
                </a:lnTo>
                <a:lnTo>
                  <a:pt x="6420" y="21065"/>
                </a:lnTo>
                <a:lnTo>
                  <a:pt x="1837" y="25640"/>
                </a:lnTo>
                <a:lnTo>
                  <a:pt x="0" y="28393"/>
                </a:lnTo>
                <a:lnTo>
                  <a:pt x="0" y="31133"/>
                </a:lnTo>
                <a:lnTo>
                  <a:pt x="918" y="32968"/>
                </a:lnTo>
                <a:lnTo>
                  <a:pt x="3675" y="32968"/>
                </a:lnTo>
                <a:lnTo>
                  <a:pt x="9177" y="30215"/>
                </a:lnTo>
                <a:lnTo>
                  <a:pt x="13759" y="27475"/>
                </a:lnTo>
                <a:lnTo>
                  <a:pt x="18341" y="24722"/>
                </a:lnTo>
                <a:lnTo>
                  <a:pt x="23842" y="21983"/>
                </a:lnTo>
                <a:lnTo>
                  <a:pt x="28424" y="20147"/>
                </a:lnTo>
                <a:lnTo>
                  <a:pt x="33019" y="17395"/>
                </a:lnTo>
                <a:lnTo>
                  <a:pt x="38520" y="15572"/>
                </a:lnTo>
                <a:lnTo>
                  <a:pt x="44021" y="13737"/>
                </a:lnTo>
                <a:lnTo>
                  <a:pt x="47684" y="10985"/>
                </a:lnTo>
                <a:lnTo>
                  <a:pt x="49522" y="5492"/>
                </a:lnTo>
                <a:lnTo>
                  <a:pt x="48603" y="917"/>
                </a:lnTo>
                <a:lnTo>
                  <a:pt x="44927" y="0"/>
                </a:lnTo>
                <a:close/>
              </a:path>
            </a:pathLst>
          </a:custGeom>
          <a:solidFill>
            <a:srgbClr val="000000"/>
          </a:solidFill>
        </p:spPr>
        <p:txBody>
          <a:bodyPr wrap="square" lIns="0" tIns="0" rIns="0" bIns="0" rtlCol="0">
            <a:noAutofit/>
          </a:bodyPr>
          <a:lstStyle/>
          <a:p>
            <a:endParaRPr/>
          </a:p>
        </p:txBody>
      </p:sp>
      <p:sp>
        <p:nvSpPr>
          <p:cNvPr id="211" name="object 211"/>
          <p:cNvSpPr/>
          <p:nvPr/>
        </p:nvSpPr>
        <p:spPr>
          <a:xfrm>
            <a:off x="6904459" y="820101"/>
            <a:ext cx="102695" cy="285728"/>
          </a:xfrm>
          <a:custGeom>
            <a:avLst/>
            <a:gdLst/>
            <a:ahLst/>
            <a:cxnLst/>
            <a:rect l="l" t="t" r="r" b="b"/>
            <a:pathLst>
              <a:path w="102695" h="285728">
                <a:moveTo>
                  <a:pt x="4582" y="285728"/>
                </a:moveTo>
                <a:lnTo>
                  <a:pt x="8258" y="283893"/>
                </a:lnTo>
                <a:lnTo>
                  <a:pt x="11002" y="282058"/>
                </a:lnTo>
                <a:lnTo>
                  <a:pt x="18341" y="265580"/>
                </a:lnTo>
                <a:lnTo>
                  <a:pt x="24761" y="249090"/>
                </a:lnTo>
                <a:lnTo>
                  <a:pt x="30262" y="232612"/>
                </a:lnTo>
                <a:lnTo>
                  <a:pt x="35763" y="215217"/>
                </a:lnTo>
                <a:lnTo>
                  <a:pt x="40345" y="197809"/>
                </a:lnTo>
                <a:lnTo>
                  <a:pt x="44927" y="180414"/>
                </a:lnTo>
                <a:lnTo>
                  <a:pt x="49522" y="163923"/>
                </a:lnTo>
                <a:lnTo>
                  <a:pt x="54104" y="146528"/>
                </a:lnTo>
                <a:lnTo>
                  <a:pt x="59605" y="128215"/>
                </a:lnTo>
                <a:lnTo>
                  <a:pt x="65107" y="110820"/>
                </a:lnTo>
                <a:lnTo>
                  <a:pt x="70608" y="92494"/>
                </a:lnTo>
                <a:lnTo>
                  <a:pt x="76109" y="75099"/>
                </a:lnTo>
                <a:lnTo>
                  <a:pt x="82529" y="57703"/>
                </a:lnTo>
                <a:lnTo>
                  <a:pt x="88949" y="40295"/>
                </a:lnTo>
                <a:lnTo>
                  <a:pt x="95369" y="22900"/>
                </a:lnTo>
                <a:lnTo>
                  <a:pt x="102695" y="5505"/>
                </a:lnTo>
                <a:lnTo>
                  <a:pt x="102695" y="917"/>
                </a:lnTo>
                <a:lnTo>
                  <a:pt x="99032" y="0"/>
                </a:lnTo>
                <a:lnTo>
                  <a:pt x="94450" y="917"/>
                </a:lnTo>
                <a:lnTo>
                  <a:pt x="91693" y="4587"/>
                </a:lnTo>
                <a:lnTo>
                  <a:pt x="84367" y="21983"/>
                </a:lnTo>
                <a:lnTo>
                  <a:pt x="77028" y="39378"/>
                </a:lnTo>
                <a:lnTo>
                  <a:pt x="69689" y="56786"/>
                </a:lnTo>
                <a:lnTo>
                  <a:pt x="63269" y="74181"/>
                </a:lnTo>
                <a:lnTo>
                  <a:pt x="57767" y="92494"/>
                </a:lnTo>
                <a:lnTo>
                  <a:pt x="51347" y="109902"/>
                </a:lnTo>
                <a:lnTo>
                  <a:pt x="45846" y="128215"/>
                </a:lnTo>
                <a:lnTo>
                  <a:pt x="40345" y="145610"/>
                </a:lnTo>
                <a:lnTo>
                  <a:pt x="34844" y="162101"/>
                </a:lnTo>
                <a:lnTo>
                  <a:pt x="29343" y="179496"/>
                </a:lnTo>
                <a:lnTo>
                  <a:pt x="23842" y="196891"/>
                </a:lnTo>
                <a:lnTo>
                  <a:pt x="19260" y="213382"/>
                </a:lnTo>
                <a:lnTo>
                  <a:pt x="13759" y="230777"/>
                </a:lnTo>
                <a:lnTo>
                  <a:pt x="8258" y="248172"/>
                </a:lnTo>
                <a:lnTo>
                  <a:pt x="3675" y="265580"/>
                </a:lnTo>
                <a:lnTo>
                  <a:pt x="0" y="282976"/>
                </a:lnTo>
                <a:lnTo>
                  <a:pt x="918" y="285728"/>
                </a:lnTo>
                <a:lnTo>
                  <a:pt x="4582" y="285728"/>
                </a:lnTo>
                <a:close/>
              </a:path>
            </a:pathLst>
          </a:custGeom>
          <a:solidFill>
            <a:srgbClr val="000000"/>
          </a:solidFill>
        </p:spPr>
        <p:txBody>
          <a:bodyPr wrap="square" lIns="0" tIns="0" rIns="0" bIns="0" rtlCol="0">
            <a:noAutofit/>
          </a:bodyPr>
          <a:lstStyle/>
          <a:p>
            <a:endParaRPr/>
          </a:p>
        </p:txBody>
      </p:sp>
      <p:sp>
        <p:nvSpPr>
          <p:cNvPr id="212" name="object 212"/>
          <p:cNvSpPr/>
          <p:nvPr/>
        </p:nvSpPr>
        <p:spPr>
          <a:xfrm>
            <a:off x="6951225" y="1097585"/>
            <a:ext cx="105452" cy="85166"/>
          </a:xfrm>
          <a:custGeom>
            <a:avLst/>
            <a:gdLst/>
            <a:ahLst/>
            <a:cxnLst/>
            <a:rect l="l" t="t" r="r" b="b"/>
            <a:pathLst>
              <a:path w="105452" h="85166">
                <a:moveTo>
                  <a:pt x="918" y="4575"/>
                </a:moveTo>
                <a:lnTo>
                  <a:pt x="14678" y="12820"/>
                </a:lnTo>
                <a:lnTo>
                  <a:pt x="27505" y="21983"/>
                </a:lnTo>
                <a:lnTo>
                  <a:pt x="40345" y="32050"/>
                </a:lnTo>
                <a:lnTo>
                  <a:pt x="52266" y="43035"/>
                </a:lnTo>
                <a:lnTo>
                  <a:pt x="63269" y="54951"/>
                </a:lnTo>
                <a:lnTo>
                  <a:pt x="75190" y="65936"/>
                </a:lnTo>
                <a:lnTo>
                  <a:pt x="87111" y="76004"/>
                </a:lnTo>
                <a:lnTo>
                  <a:pt x="99951" y="85166"/>
                </a:lnTo>
                <a:lnTo>
                  <a:pt x="101776" y="85166"/>
                </a:lnTo>
                <a:lnTo>
                  <a:pt x="104533" y="84249"/>
                </a:lnTo>
                <a:lnTo>
                  <a:pt x="105452" y="80591"/>
                </a:lnTo>
                <a:lnTo>
                  <a:pt x="99951" y="75099"/>
                </a:lnTo>
                <a:lnTo>
                  <a:pt x="94450" y="69593"/>
                </a:lnTo>
                <a:lnTo>
                  <a:pt x="88030" y="64101"/>
                </a:lnTo>
                <a:lnTo>
                  <a:pt x="82529" y="59526"/>
                </a:lnTo>
                <a:lnTo>
                  <a:pt x="76109" y="54033"/>
                </a:lnTo>
                <a:lnTo>
                  <a:pt x="69689" y="48541"/>
                </a:lnTo>
                <a:lnTo>
                  <a:pt x="64188" y="43953"/>
                </a:lnTo>
                <a:lnTo>
                  <a:pt x="57767" y="38460"/>
                </a:lnTo>
                <a:lnTo>
                  <a:pt x="52266" y="33885"/>
                </a:lnTo>
                <a:lnTo>
                  <a:pt x="45846" y="28393"/>
                </a:lnTo>
                <a:lnTo>
                  <a:pt x="39426" y="22900"/>
                </a:lnTo>
                <a:lnTo>
                  <a:pt x="33925" y="17395"/>
                </a:lnTo>
                <a:lnTo>
                  <a:pt x="26586" y="12820"/>
                </a:lnTo>
                <a:lnTo>
                  <a:pt x="20179" y="7327"/>
                </a:lnTo>
                <a:lnTo>
                  <a:pt x="13759" y="3657"/>
                </a:lnTo>
                <a:lnTo>
                  <a:pt x="6420" y="0"/>
                </a:lnTo>
                <a:lnTo>
                  <a:pt x="3663" y="0"/>
                </a:lnTo>
                <a:lnTo>
                  <a:pt x="1837" y="917"/>
                </a:lnTo>
                <a:lnTo>
                  <a:pt x="0" y="3657"/>
                </a:lnTo>
                <a:lnTo>
                  <a:pt x="918" y="4575"/>
                </a:lnTo>
                <a:close/>
              </a:path>
            </a:pathLst>
          </a:custGeom>
          <a:solidFill>
            <a:srgbClr val="000000"/>
          </a:solidFill>
        </p:spPr>
        <p:txBody>
          <a:bodyPr wrap="square" lIns="0" tIns="0" rIns="0" bIns="0" rtlCol="0">
            <a:noAutofit/>
          </a:bodyPr>
          <a:lstStyle/>
          <a:p>
            <a:endParaRPr/>
          </a:p>
        </p:txBody>
      </p:sp>
      <p:sp>
        <p:nvSpPr>
          <p:cNvPr id="213" name="object 213"/>
          <p:cNvSpPr/>
          <p:nvPr/>
        </p:nvSpPr>
        <p:spPr>
          <a:xfrm>
            <a:off x="6967728" y="1158946"/>
            <a:ext cx="86192" cy="35708"/>
          </a:xfrm>
          <a:custGeom>
            <a:avLst/>
            <a:gdLst/>
            <a:ahLst/>
            <a:cxnLst/>
            <a:rect l="l" t="t" r="r" b="b"/>
            <a:pathLst>
              <a:path w="86192" h="35708">
                <a:moveTo>
                  <a:pt x="2756" y="0"/>
                </a:moveTo>
                <a:lnTo>
                  <a:pt x="0" y="904"/>
                </a:lnTo>
                <a:lnTo>
                  <a:pt x="0" y="3657"/>
                </a:lnTo>
                <a:lnTo>
                  <a:pt x="9177" y="9150"/>
                </a:lnTo>
                <a:lnTo>
                  <a:pt x="18341" y="16477"/>
                </a:lnTo>
                <a:lnTo>
                  <a:pt x="29343" y="22887"/>
                </a:lnTo>
                <a:lnTo>
                  <a:pt x="40345" y="29298"/>
                </a:lnTo>
                <a:lnTo>
                  <a:pt x="51347" y="33873"/>
                </a:lnTo>
                <a:lnTo>
                  <a:pt x="62350" y="35708"/>
                </a:lnTo>
                <a:lnTo>
                  <a:pt x="73352" y="33873"/>
                </a:lnTo>
                <a:lnTo>
                  <a:pt x="83448" y="28380"/>
                </a:lnTo>
                <a:lnTo>
                  <a:pt x="85273" y="25640"/>
                </a:lnTo>
                <a:lnTo>
                  <a:pt x="86192" y="22887"/>
                </a:lnTo>
                <a:lnTo>
                  <a:pt x="86192" y="21052"/>
                </a:lnTo>
                <a:lnTo>
                  <a:pt x="83448" y="21052"/>
                </a:lnTo>
                <a:lnTo>
                  <a:pt x="72446" y="24722"/>
                </a:lnTo>
                <a:lnTo>
                  <a:pt x="61431" y="25640"/>
                </a:lnTo>
                <a:lnTo>
                  <a:pt x="51347" y="24722"/>
                </a:lnTo>
                <a:lnTo>
                  <a:pt x="41264" y="21052"/>
                </a:lnTo>
                <a:lnTo>
                  <a:pt x="31181" y="17395"/>
                </a:lnTo>
                <a:lnTo>
                  <a:pt x="22004" y="11902"/>
                </a:lnTo>
                <a:lnTo>
                  <a:pt x="11921" y="5492"/>
                </a:lnTo>
                <a:lnTo>
                  <a:pt x="2756" y="0"/>
                </a:lnTo>
                <a:close/>
              </a:path>
            </a:pathLst>
          </a:custGeom>
          <a:solidFill>
            <a:srgbClr val="000000"/>
          </a:solidFill>
        </p:spPr>
        <p:txBody>
          <a:bodyPr wrap="square" lIns="0" tIns="0" rIns="0" bIns="0" rtlCol="0">
            <a:noAutofit/>
          </a:bodyPr>
          <a:lstStyle/>
          <a:p>
            <a:endParaRPr/>
          </a:p>
        </p:txBody>
      </p:sp>
      <p:sp>
        <p:nvSpPr>
          <p:cNvPr id="214" name="object 214"/>
          <p:cNvSpPr/>
          <p:nvPr/>
        </p:nvSpPr>
        <p:spPr>
          <a:xfrm>
            <a:off x="6954888" y="1137881"/>
            <a:ext cx="93531" cy="106232"/>
          </a:xfrm>
          <a:custGeom>
            <a:avLst/>
            <a:gdLst/>
            <a:ahLst/>
            <a:cxnLst/>
            <a:rect l="l" t="t" r="r" b="b"/>
            <a:pathLst>
              <a:path w="93531" h="106232">
                <a:moveTo>
                  <a:pt x="92612" y="104397"/>
                </a:moveTo>
                <a:lnTo>
                  <a:pt x="93531" y="100727"/>
                </a:lnTo>
                <a:lnTo>
                  <a:pt x="83448" y="87906"/>
                </a:lnTo>
                <a:lnTo>
                  <a:pt x="72446" y="75086"/>
                </a:lnTo>
                <a:lnTo>
                  <a:pt x="61443" y="62266"/>
                </a:lnTo>
                <a:lnTo>
                  <a:pt x="49522" y="50363"/>
                </a:lnTo>
                <a:lnTo>
                  <a:pt x="38520" y="37543"/>
                </a:lnTo>
                <a:lnTo>
                  <a:pt x="27518" y="25640"/>
                </a:lnTo>
                <a:lnTo>
                  <a:pt x="16516" y="12820"/>
                </a:lnTo>
                <a:lnTo>
                  <a:pt x="5513" y="917"/>
                </a:lnTo>
                <a:lnTo>
                  <a:pt x="3675" y="0"/>
                </a:lnTo>
                <a:lnTo>
                  <a:pt x="918" y="1835"/>
                </a:lnTo>
                <a:lnTo>
                  <a:pt x="0" y="4575"/>
                </a:lnTo>
                <a:lnTo>
                  <a:pt x="0" y="6410"/>
                </a:lnTo>
                <a:lnTo>
                  <a:pt x="11014" y="19230"/>
                </a:lnTo>
                <a:lnTo>
                  <a:pt x="21098" y="32050"/>
                </a:lnTo>
                <a:lnTo>
                  <a:pt x="32100" y="45788"/>
                </a:lnTo>
                <a:lnTo>
                  <a:pt x="42183" y="58608"/>
                </a:lnTo>
                <a:lnTo>
                  <a:pt x="53185" y="71429"/>
                </a:lnTo>
                <a:lnTo>
                  <a:pt x="65107" y="84249"/>
                </a:lnTo>
                <a:lnTo>
                  <a:pt x="76109" y="95234"/>
                </a:lnTo>
                <a:lnTo>
                  <a:pt x="88949" y="106232"/>
                </a:lnTo>
                <a:lnTo>
                  <a:pt x="92612" y="104397"/>
                </a:lnTo>
                <a:close/>
              </a:path>
            </a:pathLst>
          </a:custGeom>
          <a:solidFill>
            <a:srgbClr val="000000"/>
          </a:solidFill>
        </p:spPr>
        <p:txBody>
          <a:bodyPr wrap="square" lIns="0" tIns="0" rIns="0" bIns="0" rtlCol="0">
            <a:noAutofit/>
          </a:bodyPr>
          <a:lstStyle/>
          <a:p>
            <a:endParaRPr/>
          </a:p>
        </p:txBody>
      </p:sp>
      <p:sp>
        <p:nvSpPr>
          <p:cNvPr id="215" name="object 215"/>
          <p:cNvSpPr/>
          <p:nvPr/>
        </p:nvSpPr>
        <p:spPr>
          <a:xfrm>
            <a:off x="6962227" y="1202900"/>
            <a:ext cx="82529" cy="51281"/>
          </a:xfrm>
          <a:custGeom>
            <a:avLst/>
            <a:gdLst/>
            <a:ahLst/>
            <a:cxnLst/>
            <a:rect l="l" t="t" r="r" b="b"/>
            <a:pathLst>
              <a:path w="82529" h="51281">
                <a:moveTo>
                  <a:pt x="7339" y="4575"/>
                </a:moveTo>
                <a:lnTo>
                  <a:pt x="2756" y="0"/>
                </a:lnTo>
                <a:lnTo>
                  <a:pt x="0" y="917"/>
                </a:lnTo>
                <a:lnTo>
                  <a:pt x="0" y="3657"/>
                </a:lnTo>
                <a:lnTo>
                  <a:pt x="7339" y="11902"/>
                </a:lnTo>
                <a:lnTo>
                  <a:pt x="15584" y="21065"/>
                </a:lnTo>
                <a:lnTo>
                  <a:pt x="23842" y="30215"/>
                </a:lnTo>
                <a:lnTo>
                  <a:pt x="33006" y="38460"/>
                </a:lnTo>
                <a:lnTo>
                  <a:pt x="43102" y="45788"/>
                </a:lnTo>
                <a:lnTo>
                  <a:pt x="54104" y="50363"/>
                </a:lnTo>
                <a:lnTo>
                  <a:pt x="65107" y="51281"/>
                </a:lnTo>
                <a:lnTo>
                  <a:pt x="77028" y="48528"/>
                </a:lnTo>
                <a:lnTo>
                  <a:pt x="79772" y="46706"/>
                </a:lnTo>
                <a:lnTo>
                  <a:pt x="81610" y="43035"/>
                </a:lnTo>
                <a:lnTo>
                  <a:pt x="82529" y="39378"/>
                </a:lnTo>
                <a:lnTo>
                  <a:pt x="79772" y="37543"/>
                </a:lnTo>
                <a:lnTo>
                  <a:pt x="52266" y="37543"/>
                </a:lnTo>
                <a:lnTo>
                  <a:pt x="47684" y="36625"/>
                </a:lnTo>
                <a:lnTo>
                  <a:pt x="43102" y="34803"/>
                </a:lnTo>
                <a:lnTo>
                  <a:pt x="37601" y="32050"/>
                </a:lnTo>
                <a:lnTo>
                  <a:pt x="32100" y="27475"/>
                </a:lnTo>
                <a:lnTo>
                  <a:pt x="26599" y="23805"/>
                </a:lnTo>
                <a:lnTo>
                  <a:pt x="22004" y="18312"/>
                </a:lnTo>
                <a:lnTo>
                  <a:pt x="17422" y="13737"/>
                </a:lnTo>
                <a:lnTo>
                  <a:pt x="11921" y="9150"/>
                </a:lnTo>
                <a:lnTo>
                  <a:pt x="7339" y="4575"/>
                </a:lnTo>
                <a:close/>
              </a:path>
            </a:pathLst>
          </a:custGeom>
          <a:solidFill>
            <a:srgbClr val="000000"/>
          </a:solidFill>
        </p:spPr>
        <p:txBody>
          <a:bodyPr wrap="square" lIns="0" tIns="0" rIns="0" bIns="0" rtlCol="0">
            <a:noAutofit/>
          </a:bodyPr>
          <a:lstStyle/>
          <a:p>
            <a:endParaRPr/>
          </a:p>
        </p:txBody>
      </p:sp>
      <p:sp>
        <p:nvSpPr>
          <p:cNvPr id="216" name="object 216"/>
          <p:cNvSpPr/>
          <p:nvPr/>
        </p:nvSpPr>
        <p:spPr>
          <a:xfrm>
            <a:off x="6990651" y="818279"/>
            <a:ext cx="272336" cy="84249"/>
          </a:xfrm>
          <a:custGeom>
            <a:avLst/>
            <a:gdLst/>
            <a:ahLst/>
            <a:cxnLst/>
            <a:rect l="l" t="t" r="r" b="b"/>
            <a:pathLst>
              <a:path w="272336" h="84249">
                <a:moveTo>
                  <a:pt x="2756" y="0"/>
                </a:moveTo>
                <a:lnTo>
                  <a:pt x="0" y="3657"/>
                </a:lnTo>
                <a:lnTo>
                  <a:pt x="1837" y="5492"/>
                </a:lnTo>
                <a:lnTo>
                  <a:pt x="18341" y="10985"/>
                </a:lnTo>
                <a:lnTo>
                  <a:pt x="34844" y="15560"/>
                </a:lnTo>
                <a:lnTo>
                  <a:pt x="51347" y="20147"/>
                </a:lnTo>
                <a:lnTo>
                  <a:pt x="67851" y="24722"/>
                </a:lnTo>
                <a:lnTo>
                  <a:pt x="84354" y="29298"/>
                </a:lnTo>
                <a:lnTo>
                  <a:pt x="101776" y="33885"/>
                </a:lnTo>
                <a:lnTo>
                  <a:pt x="118292" y="38460"/>
                </a:lnTo>
                <a:lnTo>
                  <a:pt x="134796" y="43035"/>
                </a:lnTo>
                <a:lnTo>
                  <a:pt x="151299" y="47610"/>
                </a:lnTo>
                <a:lnTo>
                  <a:pt x="167802" y="52198"/>
                </a:lnTo>
                <a:lnTo>
                  <a:pt x="184306" y="57691"/>
                </a:lnTo>
                <a:lnTo>
                  <a:pt x="200809" y="62266"/>
                </a:lnTo>
                <a:lnTo>
                  <a:pt x="217312" y="67758"/>
                </a:lnTo>
                <a:lnTo>
                  <a:pt x="233790" y="72346"/>
                </a:lnTo>
                <a:lnTo>
                  <a:pt x="249362" y="78756"/>
                </a:lnTo>
                <a:lnTo>
                  <a:pt x="265954" y="84249"/>
                </a:lnTo>
                <a:lnTo>
                  <a:pt x="268635" y="84249"/>
                </a:lnTo>
                <a:lnTo>
                  <a:pt x="271443" y="82414"/>
                </a:lnTo>
                <a:lnTo>
                  <a:pt x="272336" y="79674"/>
                </a:lnTo>
                <a:lnTo>
                  <a:pt x="271443" y="77839"/>
                </a:lnTo>
                <a:lnTo>
                  <a:pt x="257658" y="70511"/>
                </a:lnTo>
                <a:lnTo>
                  <a:pt x="242980" y="64101"/>
                </a:lnTo>
                <a:lnTo>
                  <a:pt x="227408" y="57691"/>
                </a:lnTo>
                <a:lnTo>
                  <a:pt x="211811" y="53116"/>
                </a:lnTo>
                <a:lnTo>
                  <a:pt x="196227" y="48528"/>
                </a:lnTo>
                <a:lnTo>
                  <a:pt x="180642" y="43953"/>
                </a:lnTo>
                <a:lnTo>
                  <a:pt x="165045" y="39378"/>
                </a:lnTo>
                <a:lnTo>
                  <a:pt x="149461" y="34790"/>
                </a:lnTo>
                <a:lnTo>
                  <a:pt x="132039" y="30215"/>
                </a:lnTo>
                <a:lnTo>
                  <a:pt x="113697" y="24722"/>
                </a:lnTo>
                <a:lnTo>
                  <a:pt x="96275" y="19230"/>
                </a:lnTo>
                <a:lnTo>
                  <a:pt x="77947" y="14642"/>
                </a:lnTo>
                <a:lnTo>
                  <a:pt x="60524" y="10067"/>
                </a:lnTo>
                <a:lnTo>
                  <a:pt x="42183" y="5492"/>
                </a:lnTo>
                <a:lnTo>
                  <a:pt x="23842" y="2739"/>
                </a:lnTo>
                <a:lnTo>
                  <a:pt x="5501" y="0"/>
                </a:lnTo>
                <a:lnTo>
                  <a:pt x="2756" y="0"/>
                </a:lnTo>
                <a:close/>
              </a:path>
            </a:pathLst>
          </a:custGeom>
          <a:solidFill>
            <a:srgbClr val="000000"/>
          </a:solidFill>
        </p:spPr>
        <p:txBody>
          <a:bodyPr wrap="square" lIns="0" tIns="0" rIns="0" bIns="0" rtlCol="0">
            <a:noAutofit/>
          </a:bodyPr>
          <a:lstStyle/>
          <a:p>
            <a:endParaRPr/>
          </a:p>
        </p:txBody>
      </p:sp>
      <p:sp>
        <p:nvSpPr>
          <p:cNvPr id="217" name="object 217"/>
          <p:cNvSpPr/>
          <p:nvPr/>
        </p:nvSpPr>
        <p:spPr>
          <a:xfrm>
            <a:off x="7241035" y="877805"/>
            <a:ext cx="82452" cy="54938"/>
          </a:xfrm>
          <a:custGeom>
            <a:avLst/>
            <a:gdLst/>
            <a:ahLst/>
            <a:cxnLst/>
            <a:rect l="l" t="t" r="r" b="b"/>
            <a:pathLst>
              <a:path w="82452" h="54938">
                <a:moveTo>
                  <a:pt x="0" y="19230"/>
                </a:moveTo>
                <a:lnTo>
                  <a:pt x="893" y="24722"/>
                </a:lnTo>
                <a:lnTo>
                  <a:pt x="6381" y="32050"/>
                </a:lnTo>
                <a:lnTo>
                  <a:pt x="13657" y="38460"/>
                </a:lnTo>
                <a:lnTo>
                  <a:pt x="21059" y="44870"/>
                </a:lnTo>
                <a:lnTo>
                  <a:pt x="29228" y="49445"/>
                </a:lnTo>
                <a:lnTo>
                  <a:pt x="38418" y="53116"/>
                </a:lnTo>
                <a:lnTo>
                  <a:pt x="47608" y="54938"/>
                </a:lnTo>
                <a:lnTo>
                  <a:pt x="56797" y="54021"/>
                </a:lnTo>
                <a:lnTo>
                  <a:pt x="65987" y="50363"/>
                </a:lnTo>
                <a:lnTo>
                  <a:pt x="72369" y="45788"/>
                </a:lnTo>
                <a:lnTo>
                  <a:pt x="77857" y="39378"/>
                </a:lnTo>
                <a:lnTo>
                  <a:pt x="80665" y="32968"/>
                </a:lnTo>
                <a:lnTo>
                  <a:pt x="82452" y="24722"/>
                </a:lnTo>
                <a:lnTo>
                  <a:pt x="82452" y="17395"/>
                </a:lnTo>
                <a:lnTo>
                  <a:pt x="79772" y="9150"/>
                </a:lnTo>
                <a:lnTo>
                  <a:pt x="75177" y="2739"/>
                </a:lnTo>
                <a:lnTo>
                  <a:pt x="67774" y="0"/>
                </a:lnTo>
                <a:lnTo>
                  <a:pt x="63179" y="0"/>
                </a:lnTo>
                <a:lnTo>
                  <a:pt x="59605" y="1822"/>
                </a:lnTo>
                <a:lnTo>
                  <a:pt x="56797" y="4575"/>
                </a:lnTo>
                <a:lnTo>
                  <a:pt x="53989" y="8232"/>
                </a:lnTo>
                <a:lnTo>
                  <a:pt x="53096" y="11902"/>
                </a:lnTo>
                <a:lnTo>
                  <a:pt x="53096" y="19230"/>
                </a:lnTo>
                <a:lnTo>
                  <a:pt x="53989" y="22887"/>
                </a:lnTo>
                <a:lnTo>
                  <a:pt x="53989" y="25640"/>
                </a:lnTo>
                <a:lnTo>
                  <a:pt x="48501" y="25640"/>
                </a:lnTo>
                <a:lnTo>
                  <a:pt x="43906" y="24722"/>
                </a:lnTo>
                <a:lnTo>
                  <a:pt x="38418" y="23805"/>
                </a:lnTo>
                <a:lnTo>
                  <a:pt x="33823" y="21970"/>
                </a:lnTo>
                <a:lnTo>
                  <a:pt x="28335" y="19230"/>
                </a:lnTo>
                <a:lnTo>
                  <a:pt x="22846" y="16477"/>
                </a:lnTo>
                <a:lnTo>
                  <a:pt x="17358" y="13737"/>
                </a:lnTo>
                <a:lnTo>
                  <a:pt x="11870" y="10067"/>
                </a:lnTo>
                <a:lnTo>
                  <a:pt x="6381" y="10067"/>
                </a:lnTo>
                <a:lnTo>
                  <a:pt x="1786" y="13737"/>
                </a:lnTo>
                <a:lnTo>
                  <a:pt x="0" y="19230"/>
                </a:lnTo>
                <a:close/>
              </a:path>
            </a:pathLst>
          </a:custGeom>
          <a:solidFill>
            <a:srgbClr val="000000"/>
          </a:solidFill>
        </p:spPr>
        <p:txBody>
          <a:bodyPr wrap="square" lIns="0" tIns="0" rIns="0" bIns="0" rtlCol="0">
            <a:noAutofit/>
          </a:bodyPr>
          <a:lstStyle/>
          <a:p>
            <a:endParaRPr/>
          </a:p>
        </p:txBody>
      </p:sp>
      <p:sp>
        <p:nvSpPr>
          <p:cNvPr id="218" name="object 218"/>
          <p:cNvSpPr/>
          <p:nvPr/>
        </p:nvSpPr>
        <p:spPr>
          <a:xfrm>
            <a:off x="7307022" y="814608"/>
            <a:ext cx="180604" cy="78756"/>
          </a:xfrm>
          <a:custGeom>
            <a:avLst/>
            <a:gdLst/>
            <a:ahLst/>
            <a:cxnLst/>
            <a:rect l="l" t="t" r="r" b="b"/>
            <a:pathLst>
              <a:path w="180604" h="78756">
                <a:moveTo>
                  <a:pt x="123806" y="21983"/>
                </a:moveTo>
                <a:lnTo>
                  <a:pt x="113723" y="26558"/>
                </a:lnTo>
                <a:lnTo>
                  <a:pt x="102619" y="31145"/>
                </a:lnTo>
                <a:lnTo>
                  <a:pt x="92535" y="35720"/>
                </a:lnTo>
                <a:lnTo>
                  <a:pt x="80665" y="40295"/>
                </a:lnTo>
                <a:lnTo>
                  <a:pt x="69689" y="45788"/>
                </a:lnTo>
                <a:lnTo>
                  <a:pt x="57691" y="50376"/>
                </a:lnTo>
                <a:lnTo>
                  <a:pt x="46714" y="54951"/>
                </a:lnTo>
                <a:lnTo>
                  <a:pt x="35738" y="60443"/>
                </a:lnTo>
                <a:lnTo>
                  <a:pt x="24761" y="65018"/>
                </a:lnTo>
                <a:lnTo>
                  <a:pt x="12763" y="70524"/>
                </a:lnTo>
                <a:lnTo>
                  <a:pt x="1786" y="75099"/>
                </a:lnTo>
                <a:lnTo>
                  <a:pt x="0" y="77839"/>
                </a:lnTo>
                <a:lnTo>
                  <a:pt x="893" y="78756"/>
                </a:lnTo>
                <a:lnTo>
                  <a:pt x="11870" y="75099"/>
                </a:lnTo>
                <a:lnTo>
                  <a:pt x="23867" y="70524"/>
                </a:lnTo>
                <a:lnTo>
                  <a:pt x="34844" y="66854"/>
                </a:lnTo>
                <a:lnTo>
                  <a:pt x="46714" y="62278"/>
                </a:lnTo>
                <a:lnTo>
                  <a:pt x="57691" y="58608"/>
                </a:lnTo>
                <a:lnTo>
                  <a:pt x="68795" y="54033"/>
                </a:lnTo>
                <a:lnTo>
                  <a:pt x="80665" y="50376"/>
                </a:lnTo>
                <a:lnTo>
                  <a:pt x="91642" y="46706"/>
                </a:lnTo>
                <a:lnTo>
                  <a:pt x="102619" y="43048"/>
                </a:lnTo>
                <a:lnTo>
                  <a:pt x="113723" y="40295"/>
                </a:lnTo>
                <a:lnTo>
                  <a:pt x="124700" y="36638"/>
                </a:lnTo>
                <a:lnTo>
                  <a:pt x="135676" y="32968"/>
                </a:lnTo>
                <a:lnTo>
                  <a:pt x="146653" y="28393"/>
                </a:lnTo>
                <a:lnTo>
                  <a:pt x="157630" y="23818"/>
                </a:lnTo>
                <a:lnTo>
                  <a:pt x="167713" y="18312"/>
                </a:lnTo>
                <a:lnTo>
                  <a:pt x="176903" y="11902"/>
                </a:lnTo>
                <a:lnTo>
                  <a:pt x="179711" y="8245"/>
                </a:lnTo>
                <a:lnTo>
                  <a:pt x="180604" y="3670"/>
                </a:lnTo>
                <a:lnTo>
                  <a:pt x="180604" y="0"/>
                </a:lnTo>
                <a:lnTo>
                  <a:pt x="176009" y="0"/>
                </a:lnTo>
                <a:lnTo>
                  <a:pt x="165033" y="3670"/>
                </a:lnTo>
                <a:lnTo>
                  <a:pt x="154949" y="8245"/>
                </a:lnTo>
                <a:lnTo>
                  <a:pt x="143973" y="12820"/>
                </a:lnTo>
                <a:lnTo>
                  <a:pt x="133889" y="17408"/>
                </a:lnTo>
                <a:lnTo>
                  <a:pt x="123806" y="21983"/>
                </a:lnTo>
                <a:close/>
              </a:path>
            </a:pathLst>
          </a:custGeom>
          <a:solidFill>
            <a:srgbClr val="000000"/>
          </a:solidFill>
        </p:spPr>
        <p:txBody>
          <a:bodyPr wrap="square" lIns="0" tIns="0" rIns="0" bIns="0" rtlCol="0">
            <a:noAutofit/>
          </a:bodyPr>
          <a:lstStyle/>
          <a:p>
            <a:endParaRPr/>
          </a:p>
        </p:txBody>
      </p:sp>
      <p:sp>
        <p:nvSpPr>
          <p:cNvPr id="219" name="object 219"/>
          <p:cNvSpPr/>
          <p:nvPr/>
        </p:nvSpPr>
        <p:spPr>
          <a:xfrm>
            <a:off x="7423426" y="808198"/>
            <a:ext cx="75177" cy="195974"/>
          </a:xfrm>
          <a:custGeom>
            <a:avLst/>
            <a:gdLst/>
            <a:ahLst/>
            <a:cxnLst/>
            <a:rect l="l" t="t" r="r" b="b"/>
            <a:pathLst>
              <a:path w="75177" h="195974">
                <a:moveTo>
                  <a:pt x="0" y="187741"/>
                </a:moveTo>
                <a:lnTo>
                  <a:pt x="0" y="194151"/>
                </a:lnTo>
                <a:lnTo>
                  <a:pt x="4594" y="195974"/>
                </a:lnTo>
                <a:lnTo>
                  <a:pt x="10976" y="194151"/>
                </a:lnTo>
                <a:lnTo>
                  <a:pt x="14678" y="189564"/>
                </a:lnTo>
                <a:lnTo>
                  <a:pt x="18379" y="178578"/>
                </a:lnTo>
                <a:lnTo>
                  <a:pt x="22974" y="166676"/>
                </a:lnTo>
                <a:lnTo>
                  <a:pt x="26548" y="155678"/>
                </a:lnTo>
                <a:lnTo>
                  <a:pt x="30249" y="144693"/>
                </a:lnTo>
                <a:lnTo>
                  <a:pt x="34844" y="133708"/>
                </a:lnTo>
                <a:lnTo>
                  <a:pt x="38546" y="122722"/>
                </a:lnTo>
                <a:lnTo>
                  <a:pt x="42247" y="111724"/>
                </a:lnTo>
                <a:lnTo>
                  <a:pt x="45821" y="100739"/>
                </a:lnTo>
                <a:lnTo>
                  <a:pt x="49522" y="89754"/>
                </a:lnTo>
                <a:lnTo>
                  <a:pt x="54117" y="78756"/>
                </a:lnTo>
                <a:lnTo>
                  <a:pt x="58712" y="66854"/>
                </a:lnTo>
                <a:lnTo>
                  <a:pt x="63307" y="55868"/>
                </a:lnTo>
                <a:lnTo>
                  <a:pt x="67008" y="43966"/>
                </a:lnTo>
                <a:lnTo>
                  <a:pt x="70582" y="32050"/>
                </a:lnTo>
                <a:lnTo>
                  <a:pt x="73390" y="20147"/>
                </a:lnTo>
                <a:lnTo>
                  <a:pt x="75177" y="8245"/>
                </a:lnTo>
                <a:lnTo>
                  <a:pt x="74284" y="2752"/>
                </a:lnTo>
                <a:lnTo>
                  <a:pt x="69689" y="0"/>
                </a:lnTo>
                <a:lnTo>
                  <a:pt x="65094" y="0"/>
                </a:lnTo>
                <a:lnTo>
                  <a:pt x="60499" y="4587"/>
                </a:lnTo>
                <a:lnTo>
                  <a:pt x="55011" y="14655"/>
                </a:lnTo>
                <a:lnTo>
                  <a:pt x="50416" y="24722"/>
                </a:lnTo>
                <a:lnTo>
                  <a:pt x="46842" y="35720"/>
                </a:lnTo>
                <a:lnTo>
                  <a:pt x="43140" y="46706"/>
                </a:lnTo>
                <a:lnTo>
                  <a:pt x="39439" y="57691"/>
                </a:lnTo>
                <a:lnTo>
                  <a:pt x="36759" y="68689"/>
                </a:lnTo>
                <a:lnTo>
                  <a:pt x="33951" y="79674"/>
                </a:lnTo>
                <a:lnTo>
                  <a:pt x="30249" y="89754"/>
                </a:lnTo>
                <a:lnTo>
                  <a:pt x="26548" y="101657"/>
                </a:lnTo>
                <a:lnTo>
                  <a:pt x="22974" y="114477"/>
                </a:lnTo>
                <a:lnTo>
                  <a:pt x="19273" y="126380"/>
                </a:lnTo>
                <a:lnTo>
                  <a:pt x="15571" y="138283"/>
                </a:lnTo>
                <a:lnTo>
                  <a:pt x="10976" y="151103"/>
                </a:lnTo>
                <a:lnTo>
                  <a:pt x="7402" y="163006"/>
                </a:lnTo>
                <a:lnTo>
                  <a:pt x="3701" y="175826"/>
                </a:lnTo>
                <a:lnTo>
                  <a:pt x="0" y="187741"/>
                </a:lnTo>
                <a:close/>
              </a:path>
            </a:pathLst>
          </a:custGeom>
          <a:solidFill>
            <a:srgbClr val="000000"/>
          </a:solidFill>
        </p:spPr>
        <p:txBody>
          <a:bodyPr wrap="square" lIns="0" tIns="0" rIns="0" bIns="0" rtlCol="0">
            <a:noAutofit/>
          </a:bodyPr>
          <a:lstStyle/>
          <a:p>
            <a:endParaRPr/>
          </a:p>
        </p:txBody>
      </p:sp>
      <p:sp>
        <p:nvSpPr>
          <p:cNvPr id="220" name="object 220"/>
          <p:cNvSpPr/>
          <p:nvPr/>
        </p:nvSpPr>
        <p:spPr>
          <a:xfrm>
            <a:off x="7122691" y="884215"/>
            <a:ext cx="138510" cy="425834"/>
          </a:xfrm>
          <a:custGeom>
            <a:avLst/>
            <a:gdLst/>
            <a:ahLst/>
            <a:cxnLst/>
            <a:rect l="l" t="t" r="r" b="b"/>
            <a:pathLst>
              <a:path w="138510" h="425834">
                <a:moveTo>
                  <a:pt x="3675" y="425834"/>
                </a:moveTo>
                <a:lnTo>
                  <a:pt x="6420" y="424916"/>
                </a:lnTo>
                <a:lnTo>
                  <a:pt x="17422" y="397441"/>
                </a:lnTo>
                <a:lnTo>
                  <a:pt x="26599" y="370883"/>
                </a:lnTo>
                <a:lnTo>
                  <a:pt x="33925" y="344324"/>
                </a:lnTo>
                <a:lnTo>
                  <a:pt x="42183" y="317766"/>
                </a:lnTo>
                <a:lnTo>
                  <a:pt x="49509" y="291208"/>
                </a:lnTo>
                <a:lnTo>
                  <a:pt x="57767" y="264650"/>
                </a:lnTo>
                <a:lnTo>
                  <a:pt x="65107" y="239010"/>
                </a:lnTo>
                <a:lnTo>
                  <a:pt x="73352" y="212452"/>
                </a:lnTo>
                <a:lnTo>
                  <a:pt x="77947" y="199631"/>
                </a:lnTo>
                <a:lnTo>
                  <a:pt x="81610" y="185893"/>
                </a:lnTo>
                <a:lnTo>
                  <a:pt x="86192" y="173073"/>
                </a:lnTo>
                <a:lnTo>
                  <a:pt x="90774" y="160253"/>
                </a:lnTo>
                <a:lnTo>
                  <a:pt x="94476" y="147433"/>
                </a:lnTo>
                <a:lnTo>
                  <a:pt x="99070" y="133695"/>
                </a:lnTo>
                <a:lnTo>
                  <a:pt x="102644" y="120875"/>
                </a:lnTo>
                <a:lnTo>
                  <a:pt x="107239" y="108054"/>
                </a:lnTo>
                <a:lnTo>
                  <a:pt x="111834" y="94316"/>
                </a:lnTo>
                <a:lnTo>
                  <a:pt x="115535" y="81496"/>
                </a:lnTo>
                <a:lnTo>
                  <a:pt x="120130" y="67758"/>
                </a:lnTo>
                <a:lnTo>
                  <a:pt x="124725" y="54938"/>
                </a:lnTo>
                <a:lnTo>
                  <a:pt x="128427" y="41200"/>
                </a:lnTo>
                <a:lnTo>
                  <a:pt x="132000" y="27462"/>
                </a:lnTo>
                <a:lnTo>
                  <a:pt x="135702" y="13737"/>
                </a:lnTo>
                <a:lnTo>
                  <a:pt x="138510" y="0"/>
                </a:lnTo>
                <a:lnTo>
                  <a:pt x="135702" y="0"/>
                </a:lnTo>
                <a:lnTo>
                  <a:pt x="134808" y="917"/>
                </a:lnTo>
                <a:lnTo>
                  <a:pt x="127406" y="27462"/>
                </a:lnTo>
                <a:lnTo>
                  <a:pt x="119237" y="54021"/>
                </a:lnTo>
                <a:lnTo>
                  <a:pt x="110047" y="80579"/>
                </a:lnTo>
                <a:lnTo>
                  <a:pt x="100857" y="107137"/>
                </a:lnTo>
                <a:lnTo>
                  <a:pt x="91693" y="133695"/>
                </a:lnTo>
                <a:lnTo>
                  <a:pt x="82529" y="160253"/>
                </a:lnTo>
                <a:lnTo>
                  <a:pt x="73352" y="186811"/>
                </a:lnTo>
                <a:lnTo>
                  <a:pt x="64188" y="213369"/>
                </a:lnTo>
                <a:lnTo>
                  <a:pt x="55023" y="239010"/>
                </a:lnTo>
                <a:lnTo>
                  <a:pt x="46765" y="265568"/>
                </a:lnTo>
                <a:lnTo>
                  <a:pt x="38507" y="291208"/>
                </a:lnTo>
                <a:lnTo>
                  <a:pt x="30262" y="317766"/>
                </a:lnTo>
                <a:lnTo>
                  <a:pt x="22923" y="344324"/>
                </a:lnTo>
                <a:lnTo>
                  <a:pt x="14678" y="370883"/>
                </a:lnTo>
                <a:lnTo>
                  <a:pt x="7339" y="397441"/>
                </a:lnTo>
                <a:lnTo>
                  <a:pt x="0" y="423999"/>
                </a:lnTo>
                <a:lnTo>
                  <a:pt x="918" y="425834"/>
                </a:lnTo>
                <a:lnTo>
                  <a:pt x="3675" y="425834"/>
                </a:lnTo>
                <a:close/>
              </a:path>
            </a:pathLst>
          </a:custGeom>
          <a:solidFill>
            <a:srgbClr val="000000"/>
          </a:solidFill>
        </p:spPr>
        <p:txBody>
          <a:bodyPr wrap="square" lIns="0" tIns="0" rIns="0" bIns="0" rtlCol="0">
            <a:noAutofit/>
          </a:bodyPr>
          <a:lstStyle/>
          <a:p>
            <a:endParaRPr/>
          </a:p>
        </p:txBody>
      </p:sp>
      <p:sp>
        <p:nvSpPr>
          <p:cNvPr id="221" name="object 221"/>
          <p:cNvSpPr/>
          <p:nvPr/>
        </p:nvSpPr>
        <p:spPr>
          <a:xfrm>
            <a:off x="7196043" y="940071"/>
            <a:ext cx="118254" cy="355322"/>
          </a:xfrm>
          <a:custGeom>
            <a:avLst/>
            <a:gdLst/>
            <a:ahLst/>
            <a:cxnLst/>
            <a:rect l="l" t="t" r="r" b="b"/>
            <a:pathLst>
              <a:path w="118254" h="355322">
                <a:moveTo>
                  <a:pt x="4594" y="354405"/>
                </a:moveTo>
                <a:lnTo>
                  <a:pt x="21123" y="308616"/>
                </a:lnTo>
                <a:lnTo>
                  <a:pt x="35801" y="264663"/>
                </a:lnTo>
                <a:lnTo>
                  <a:pt x="50479" y="220697"/>
                </a:lnTo>
                <a:lnTo>
                  <a:pt x="64136" y="176743"/>
                </a:lnTo>
                <a:lnTo>
                  <a:pt x="77921" y="132790"/>
                </a:lnTo>
                <a:lnTo>
                  <a:pt x="90812" y="88837"/>
                </a:lnTo>
                <a:lnTo>
                  <a:pt x="104597" y="43953"/>
                </a:lnTo>
                <a:lnTo>
                  <a:pt x="118254" y="0"/>
                </a:lnTo>
                <a:lnTo>
                  <a:pt x="115574" y="0"/>
                </a:lnTo>
                <a:lnTo>
                  <a:pt x="114680" y="917"/>
                </a:lnTo>
                <a:lnTo>
                  <a:pt x="100002" y="44870"/>
                </a:lnTo>
                <a:lnTo>
                  <a:pt x="84303" y="88837"/>
                </a:lnTo>
                <a:lnTo>
                  <a:pt x="69752" y="132790"/>
                </a:lnTo>
                <a:lnTo>
                  <a:pt x="55074" y="176743"/>
                </a:lnTo>
                <a:lnTo>
                  <a:pt x="40396" y="220697"/>
                </a:lnTo>
                <a:lnTo>
                  <a:pt x="26612" y="264663"/>
                </a:lnTo>
                <a:lnTo>
                  <a:pt x="12840" y="308616"/>
                </a:lnTo>
                <a:lnTo>
                  <a:pt x="0" y="353487"/>
                </a:lnTo>
                <a:lnTo>
                  <a:pt x="1837" y="355322"/>
                </a:lnTo>
                <a:lnTo>
                  <a:pt x="4594" y="354405"/>
                </a:lnTo>
                <a:close/>
              </a:path>
            </a:pathLst>
          </a:custGeom>
          <a:solidFill>
            <a:srgbClr val="000000"/>
          </a:solidFill>
        </p:spPr>
        <p:txBody>
          <a:bodyPr wrap="square" lIns="0" tIns="0" rIns="0" bIns="0" rtlCol="0">
            <a:noAutofit/>
          </a:bodyPr>
          <a:lstStyle/>
          <a:p>
            <a:endParaRPr/>
          </a:p>
        </p:txBody>
      </p:sp>
      <p:sp>
        <p:nvSpPr>
          <p:cNvPr id="222" name="object 222"/>
          <p:cNvSpPr/>
          <p:nvPr/>
        </p:nvSpPr>
        <p:spPr>
          <a:xfrm>
            <a:off x="7115352" y="1301804"/>
            <a:ext cx="89868" cy="50363"/>
          </a:xfrm>
          <a:custGeom>
            <a:avLst/>
            <a:gdLst/>
            <a:ahLst/>
            <a:cxnLst/>
            <a:rect l="l" t="t" r="r" b="b"/>
            <a:pathLst>
              <a:path w="89868" h="50363">
                <a:moveTo>
                  <a:pt x="2756" y="6410"/>
                </a:moveTo>
                <a:lnTo>
                  <a:pt x="918" y="9150"/>
                </a:lnTo>
                <a:lnTo>
                  <a:pt x="0" y="11902"/>
                </a:lnTo>
                <a:lnTo>
                  <a:pt x="3675" y="20147"/>
                </a:lnTo>
                <a:lnTo>
                  <a:pt x="6420" y="27475"/>
                </a:lnTo>
                <a:lnTo>
                  <a:pt x="11014" y="33885"/>
                </a:lnTo>
                <a:lnTo>
                  <a:pt x="15597" y="39378"/>
                </a:lnTo>
                <a:lnTo>
                  <a:pt x="21098" y="43953"/>
                </a:lnTo>
                <a:lnTo>
                  <a:pt x="27518" y="47610"/>
                </a:lnTo>
                <a:lnTo>
                  <a:pt x="35763" y="49445"/>
                </a:lnTo>
                <a:lnTo>
                  <a:pt x="44940" y="50363"/>
                </a:lnTo>
                <a:lnTo>
                  <a:pt x="52266" y="49445"/>
                </a:lnTo>
                <a:lnTo>
                  <a:pt x="60524" y="45788"/>
                </a:lnTo>
                <a:lnTo>
                  <a:pt x="68770" y="41200"/>
                </a:lnTo>
                <a:lnTo>
                  <a:pt x="76109" y="35708"/>
                </a:lnTo>
                <a:lnTo>
                  <a:pt x="81610" y="29298"/>
                </a:lnTo>
                <a:lnTo>
                  <a:pt x="87111" y="21970"/>
                </a:lnTo>
                <a:lnTo>
                  <a:pt x="89868" y="14655"/>
                </a:lnTo>
                <a:lnTo>
                  <a:pt x="89868" y="6410"/>
                </a:lnTo>
                <a:lnTo>
                  <a:pt x="88030" y="1822"/>
                </a:lnTo>
                <a:lnTo>
                  <a:pt x="83448" y="0"/>
                </a:lnTo>
                <a:lnTo>
                  <a:pt x="78866" y="917"/>
                </a:lnTo>
                <a:lnTo>
                  <a:pt x="74271" y="2739"/>
                </a:lnTo>
                <a:lnTo>
                  <a:pt x="70608" y="6410"/>
                </a:lnTo>
                <a:lnTo>
                  <a:pt x="67863" y="10067"/>
                </a:lnTo>
                <a:lnTo>
                  <a:pt x="64188" y="13737"/>
                </a:lnTo>
                <a:lnTo>
                  <a:pt x="62362" y="17395"/>
                </a:lnTo>
                <a:lnTo>
                  <a:pt x="58686" y="21970"/>
                </a:lnTo>
                <a:lnTo>
                  <a:pt x="55942" y="24722"/>
                </a:lnTo>
                <a:lnTo>
                  <a:pt x="51347" y="28380"/>
                </a:lnTo>
                <a:lnTo>
                  <a:pt x="46765" y="30215"/>
                </a:lnTo>
                <a:lnTo>
                  <a:pt x="40345" y="31133"/>
                </a:lnTo>
                <a:lnTo>
                  <a:pt x="34844" y="30215"/>
                </a:lnTo>
                <a:lnTo>
                  <a:pt x="29343" y="27475"/>
                </a:lnTo>
                <a:lnTo>
                  <a:pt x="23842" y="24722"/>
                </a:lnTo>
                <a:lnTo>
                  <a:pt x="19260" y="20147"/>
                </a:lnTo>
                <a:lnTo>
                  <a:pt x="14678" y="15560"/>
                </a:lnTo>
                <a:lnTo>
                  <a:pt x="11014" y="10985"/>
                </a:lnTo>
                <a:lnTo>
                  <a:pt x="7339" y="6410"/>
                </a:lnTo>
                <a:lnTo>
                  <a:pt x="5501" y="5492"/>
                </a:lnTo>
                <a:lnTo>
                  <a:pt x="2756" y="6410"/>
                </a:lnTo>
                <a:close/>
              </a:path>
            </a:pathLst>
          </a:custGeom>
          <a:solidFill>
            <a:srgbClr val="000000"/>
          </a:solidFill>
        </p:spPr>
        <p:txBody>
          <a:bodyPr wrap="square" lIns="0" tIns="0" rIns="0" bIns="0" rtlCol="0">
            <a:noAutofit/>
          </a:bodyPr>
          <a:lstStyle/>
          <a:p>
            <a:endParaRPr/>
          </a:p>
        </p:txBody>
      </p:sp>
      <p:sp>
        <p:nvSpPr>
          <p:cNvPr id="223" name="object 223"/>
          <p:cNvSpPr/>
          <p:nvPr/>
        </p:nvSpPr>
        <p:spPr>
          <a:xfrm>
            <a:off x="6935640" y="1255098"/>
            <a:ext cx="205391" cy="70511"/>
          </a:xfrm>
          <a:custGeom>
            <a:avLst/>
            <a:gdLst/>
            <a:ahLst/>
            <a:cxnLst/>
            <a:rect l="l" t="t" r="r" b="b"/>
            <a:pathLst>
              <a:path w="205391" h="70511">
                <a:moveTo>
                  <a:pt x="12840" y="11902"/>
                </a:moveTo>
                <a:lnTo>
                  <a:pt x="24761" y="17395"/>
                </a:lnTo>
                <a:lnTo>
                  <a:pt x="37588" y="22887"/>
                </a:lnTo>
                <a:lnTo>
                  <a:pt x="49509" y="27475"/>
                </a:lnTo>
                <a:lnTo>
                  <a:pt x="62350" y="32968"/>
                </a:lnTo>
                <a:lnTo>
                  <a:pt x="74271" y="37543"/>
                </a:lnTo>
                <a:lnTo>
                  <a:pt x="87111" y="41213"/>
                </a:lnTo>
                <a:lnTo>
                  <a:pt x="99938" y="45788"/>
                </a:lnTo>
                <a:lnTo>
                  <a:pt x="111860" y="49445"/>
                </a:lnTo>
                <a:lnTo>
                  <a:pt x="123781" y="54033"/>
                </a:lnTo>
                <a:lnTo>
                  <a:pt x="135702" y="57691"/>
                </a:lnTo>
                <a:lnTo>
                  <a:pt x="147623" y="61361"/>
                </a:lnTo>
                <a:lnTo>
                  <a:pt x="159544" y="64101"/>
                </a:lnTo>
                <a:lnTo>
                  <a:pt x="172384" y="66854"/>
                </a:lnTo>
                <a:lnTo>
                  <a:pt x="184306" y="69593"/>
                </a:lnTo>
                <a:lnTo>
                  <a:pt x="196227" y="70511"/>
                </a:lnTo>
                <a:lnTo>
                  <a:pt x="200809" y="68676"/>
                </a:lnTo>
                <a:lnTo>
                  <a:pt x="204472" y="65018"/>
                </a:lnTo>
                <a:lnTo>
                  <a:pt x="205391" y="60443"/>
                </a:lnTo>
                <a:lnTo>
                  <a:pt x="202634" y="57691"/>
                </a:lnTo>
                <a:lnTo>
                  <a:pt x="191632" y="53116"/>
                </a:lnTo>
                <a:lnTo>
                  <a:pt x="180630" y="49445"/>
                </a:lnTo>
                <a:lnTo>
                  <a:pt x="168709" y="45788"/>
                </a:lnTo>
                <a:lnTo>
                  <a:pt x="156787" y="43035"/>
                </a:lnTo>
                <a:lnTo>
                  <a:pt x="144879" y="40295"/>
                </a:lnTo>
                <a:lnTo>
                  <a:pt x="132958" y="37543"/>
                </a:lnTo>
                <a:lnTo>
                  <a:pt x="121037" y="34803"/>
                </a:lnTo>
                <a:lnTo>
                  <a:pt x="109115" y="32050"/>
                </a:lnTo>
                <a:lnTo>
                  <a:pt x="96275" y="28393"/>
                </a:lnTo>
                <a:lnTo>
                  <a:pt x="82516" y="24722"/>
                </a:lnTo>
                <a:lnTo>
                  <a:pt x="69689" y="21065"/>
                </a:lnTo>
                <a:lnTo>
                  <a:pt x="56848" y="16477"/>
                </a:lnTo>
                <a:lnTo>
                  <a:pt x="43089" y="12820"/>
                </a:lnTo>
                <a:lnTo>
                  <a:pt x="30262" y="8245"/>
                </a:lnTo>
                <a:lnTo>
                  <a:pt x="16503" y="4575"/>
                </a:lnTo>
                <a:lnTo>
                  <a:pt x="3663" y="0"/>
                </a:lnTo>
                <a:lnTo>
                  <a:pt x="0" y="2739"/>
                </a:lnTo>
                <a:lnTo>
                  <a:pt x="0" y="6410"/>
                </a:lnTo>
                <a:lnTo>
                  <a:pt x="12840" y="11902"/>
                </a:lnTo>
                <a:close/>
              </a:path>
            </a:pathLst>
          </a:custGeom>
          <a:solidFill>
            <a:srgbClr val="000000"/>
          </a:solidFill>
        </p:spPr>
        <p:txBody>
          <a:bodyPr wrap="square" lIns="0" tIns="0" rIns="0" bIns="0" rtlCol="0">
            <a:noAutofit/>
          </a:bodyPr>
          <a:lstStyle/>
          <a:p>
            <a:endParaRPr/>
          </a:p>
        </p:txBody>
      </p:sp>
      <p:sp>
        <p:nvSpPr>
          <p:cNvPr id="224" name="object 224"/>
          <p:cNvSpPr/>
          <p:nvPr/>
        </p:nvSpPr>
        <p:spPr>
          <a:xfrm>
            <a:off x="7189623" y="1206557"/>
            <a:ext cx="180579" cy="113560"/>
          </a:xfrm>
          <a:custGeom>
            <a:avLst/>
            <a:gdLst/>
            <a:ahLst/>
            <a:cxnLst/>
            <a:rect l="l" t="t" r="r" b="b"/>
            <a:pathLst>
              <a:path w="180579" h="113560">
                <a:moveTo>
                  <a:pt x="1837" y="113560"/>
                </a:moveTo>
                <a:lnTo>
                  <a:pt x="11921" y="105314"/>
                </a:lnTo>
                <a:lnTo>
                  <a:pt x="23842" y="97987"/>
                </a:lnTo>
                <a:lnTo>
                  <a:pt x="34819" y="91577"/>
                </a:lnTo>
                <a:lnTo>
                  <a:pt x="46816" y="85166"/>
                </a:lnTo>
                <a:lnTo>
                  <a:pt x="59580" y="79674"/>
                </a:lnTo>
                <a:lnTo>
                  <a:pt x="71578" y="73264"/>
                </a:lnTo>
                <a:lnTo>
                  <a:pt x="83448" y="67771"/>
                </a:lnTo>
                <a:lnTo>
                  <a:pt x="94424" y="61361"/>
                </a:lnTo>
                <a:lnTo>
                  <a:pt x="104508" y="55868"/>
                </a:lnTo>
                <a:lnTo>
                  <a:pt x="115484" y="50376"/>
                </a:lnTo>
                <a:lnTo>
                  <a:pt x="127482" y="44870"/>
                </a:lnTo>
                <a:lnTo>
                  <a:pt x="138459" y="38460"/>
                </a:lnTo>
                <a:lnTo>
                  <a:pt x="149435" y="32050"/>
                </a:lnTo>
                <a:lnTo>
                  <a:pt x="160412" y="25640"/>
                </a:lnTo>
                <a:lnTo>
                  <a:pt x="170495" y="18325"/>
                </a:lnTo>
                <a:lnTo>
                  <a:pt x="178792" y="10080"/>
                </a:lnTo>
                <a:lnTo>
                  <a:pt x="180579" y="6410"/>
                </a:lnTo>
                <a:lnTo>
                  <a:pt x="180579" y="1835"/>
                </a:lnTo>
                <a:lnTo>
                  <a:pt x="177898" y="0"/>
                </a:lnTo>
                <a:lnTo>
                  <a:pt x="173303" y="1835"/>
                </a:lnTo>
                <a:lnTo>
                  <a:pt x="163220" y="9162"/>
                </a:lnTo>
                <a:lnTo>
                  <a:pt x="152243" y="16490"/>
                </a:lnTo>
                <a:lnTo>
                  <a:pt x="141267" y="23818"/>
                </a:lnTo>
                <a:lnTo>
                  <a:pt x="130162" y="30228"/>
                </a:lnTo>
                <a:lnTo>
                  <a:pt x="118292" y="37556"/>
                </a:lnTo>
                <a:lnTo>
                  <a:pt x="107316" y="43966"/>
                </a:lnTo>
                <a:lnTo>
                  <a:pt x="95318" y="51281"/>
                </a:lnTo>
                <a:lnTo>
                  <a:pt x="84341" y="57703"/>
                </a:lnTo>
                <a:lnTo>
                  <a:pt x="74258" y="64114"/>
                </a:lnTo>
                <a:lnTo>
                  <a:pt x="63281" y="69606"/>
                </a:lnTo>
                <a:lnTo>
                  <a:pt x="52305" y="76016"/>
                </a:lnTo>
                <a:lnTo>
                  <a:pt x="41328" y="82426"/>
                </a:lnTo>
                <a:lnTo>
                  <a:pt x="31117" y="88837"/>
                </a:lnTo>
                <a:lnTo>
                  <a:pt x="20179" y="95247"/>
                </a:lnTo>
                <a:lnTo>
                  <a:pt x="10095" y="102574"/>
                </a:lnTo>
                <a:lnTo>
                  <a:pt x="918" y="110807"/>
                </a:lnTo>
                <a:lnTo>
                  <a:pt x="0" y="113560"/>
                </a:lnTo>
                <a:lnTo>
                  <a:pt x="1837" y="113560"/>
                </a:lnTo>
                <a:close/>
              </a:path>
            </a:pathLst>
          </a:custGeom>
          <a:solidFill>
            <a:srgbClr val="000000"/>
          </a:solidFill>
        </p:spPr>
        <p:txBody>
          <a:bodyPr wrap="square" lIns="0" tIns="0" rIns="0" bIns="0" rtlCol="0">
            <a:noAutofit/>
          </a:bodyPr>
          <a:lstStyle/>
          <a:p>
            <a:endParaRPr/>
          </a:p>
        </p:txBody>
      </p:sp>
      <p:sp>
        <p:nvSpPr>
          <p:cNvPr id="225" name="object 225"/>
          <p:cNvSpPr/>
          <p:nvPr/>
        </p:nvSpPr>
        <p:spPr>
          <a:xfrm>
            <a:off x="7362927" y="977614"/>
            <a:ext cx="109128" cy="117217"/>
          </a:xfrm>
          <a:custGeom>
            <a:avLst/>
            <a:gdLst/>
            <a:ahLst/>
            <a:cxnLst/>
            <a:rect l="l" t="t" r="r" b="b"/>
            <a:pathLst>
              <a:path w="109128" h="117217">
                <a:moveTo>
                  <a:pt x="2807" y="117217"/>
                </a:moveTo>
                <a:lnTo>
                  <a:pt x="10083" y="112642"/>
                </a:lnTo>
                <a:lnTo>
                  <a:pt x="16465" y="108067"/>
                </a:lnTo>
                <a:lnTo>
                  <a:pt x="22974" y="103492"/>
                </a:lnTo>
                <a:lnTo>
                  <a:pt x="29356" y="98904"/>
                </a:lnTo>
                <a:lnTo>
                  <a:pt x="36631" y="95247"/>
                </a:lnTo>
                <a:lnTo>
                  <a:pt x="43140" y="91577"/>
                </a:lnTo>
                <a:lnTo>
                  <a:pt x="50416" y="87919"/>
                </a:lnTo>
                <a:lnTo>
                  <a:pt x="58712" y="85166"/>
                </a:lnTo>
                <a:lnTo>
                  <a:pt x="65094" y="83344"/>
                </a:lnTo>
                <a:lnTo>
                  <a:pt x="70582" y="81509"/>
                </a:lnTo>
                <a:lnTo>
                  <a:pt x="76070" y="79674"/>
                </a:lnTo>
                <a:lnTo>
                  <a:pt x="80665" y="76934"/>
                </a:lnTo>
                <a:lnTo>
                  <a:pt x="86154" y="74181"/>
                </a:lnTo>
                <a:lnTo>
                  <a:pt x="90749" y="71429"/>
                </a:lnTo>
                <a:lnTo>
                  <a:pt x="95343" y="67771"/>
                </a:lnTo>
                <a:lnTo>
                  <a:pt x="99938" y="63196"/>
                </a:lnTo>
                <a:lnTo>
                  <a:pt x="105427" y="54951"/>
                </a:lnTo>
                <a:lnTo>
                  <a:pt x="108235" y="46706"/>
                </a:lnTo>
                <a:lnTo>
                  <a:pt x="109128" y="38460"/>
                </a:lnTo>
                <a:lnTo>
                  <a:pt x="107341" y="30228"/>
                </a:lnTo>
                <a:lnTo>
                  <a:pt x="104533" y="21983"/>
                </a:lnTo>
                <a:lnTo>
                  <a:pt x="100832" y="13737"/>
                </a:lnTo>
                <a:lnTo>
                  <a:pt x="96237" y="6410"/>
                </a:lnTo>
                <a:lnTo>
                  <a:pt x="90749" y="0"/>
                </a:lnTo>
                <a:lnTo>
                  <a:pt x="88068" y="0"/>
                </a:lnTo>
                <a:lnTo>
                  <a:pt x="88068" y="2752"/>
                </a:lnTo>
                <a:lnTo>
                  <a:pt x="97258" y="16490"/>
                </a:lnTo>
                <a:lnTo>
                  <a:pt x="102746" y="31145"/>
                </a:lnTo>
                <a:lnTo>
                  <a:pt x="102746" y="45788"/>
                </a:lnTo>
                <a:lnTo>
                  <a:pt x="93557" y="61361"/>
                </a:lnTo>
                <a:lnTo>
                  <a:pt x="89855" y="65018"/>
                </a:lnTo>
                <a:lnTo>
                  <a:pt x="84367" y="68689"/>
                </a:lnTo>
                <a:lnTo>
                  <a:pt x="79772" y="71429"/>
                </a:lnTo>
                <a:lnTo>
                  <a:pt x="74284" y="73264"/>
                </a:lnTo>
                <a:lnTo>
                  <a:pt x="68795" y="75099"/>
                </a:lnTo>
                <a:lnTo>
                  <a:pt x="63307" y="76934"/>
                </a:lnTo>
                <a:lnTo>
                  <a:pt x="57819" y="77839"/>
                </a:lnTo>
                <a:lnTo>
                  <a:pt x="52330" y="79674"/>
                </a:lnTo>
                <a:lnTo>
                  <a:pt x="44927" y="82426"/>
                </a:lnTo>
                <a:lnTo>
                  <a:pt x="38546" y="85166"/>
                </a:lnTo>
                <a:lnTo>
                  <a:pt x="32036" y="88837"/>
                </a:lnTo>
                <a:lnTo>
                  <a:pt x="25654" y="93412"/>
                </a:lnTo>
                <a:lnTo>
                  <a:pt x="19273" y="97987"/>
                </a:lnTo>
                <a:lnTo>
                  <a:pt x="13784" y="102574"/>
                </a:lnTo>
                <a:lnTo>
                  <a:pt x="7275" y="107149"/>
                </a:lnTo>
                <a:lnTo>
                  <a:pt x="1786" y="112642"/>
                </a:lnTo>
                <a:lnTo>
                  <a:pt x="893" y="113560"/>
                </a:lnTo>
                <a:lnTo>
                  <a:pt x="0" y="116312"/>
                </a:lnTo>
                <a:lnTo>
                  <a:pt x="2807" y="117217"/>
                </a:lnTo>
                <a:close/>
              </a:path>
            </a:pathLst>
          </a:custGeom>
          <a:solidFill>
            <a:srgbClr val="000000"/>
          </a:solidFill>
        </p:spPr>
        <p:txBody>
          <a:bodyPr wrap="square" lIns="0" tIns="0" rIns="0" bIns="0" rtlCol="0">
            <a:noAutofit/>
          </a:bodyPr>
          <a:lstStyle/>
          <a:p>
            <a:endParaRPr/>
          </a:p>
        </p:txBody>
      </p:sp>
      <p:sp>
        <p:nvSpPr>
          <p:cNvPr id="226" name="object 226"/>
          <p:cNvSpPr/>
          <p:nvPr/>
        </p:nvSpPr>
        <p:spPr>
          <a:xfrm>
            <a:off x="7360119" y="988612"/>
            <a:ext cx="82580" cy="108972"/>
          </a:xfrm>
          <a:custGeom>
            <a:avLst/>
            <a:gdLst/>
            <a:ahLst/>
            <a:cxnLst/>
            <a:rect l="l" t="t" r="r" b="b"/>
            <a:pathLst>
              <a:path w="82580" h="108972">
                <a:moveTo>
                  <a:pt x="10083" y="58608"/>
                </a:moveTo>
                <a:lnTo>
                  <a:pt x="2807" y="75086"/>
                </a:lnTo>
                <a:lnTo>
                  <a:pt x="0" y="90659"/>
                </a:lnTo>
                <a:lnTo>
                  <a:pt x="4594" y="107137"/>
                </a:lnTo>
                <a:lnTo>
                  <a:pt x="7402" y="108972"/>
                </a:lnTo>
                <a:lnTo>
                  <a:pt x="10083" y="107137"/>
                </a:lnTo>
                <a:lnTo>
                  <a:pt x="12891" y="104397"/>
                </a:lnTo>
                <a:lnTo>
                  <a:pt x="12891" y="100727"/>
                </a:lnTo>
                <a:lnTo>
                  <a:pt x="13784" y="85166"/>
                </a:lnTo>
                <a:lnTo>
                  <a:pt x="17486" y="71429"/>
                </a:lnTo>
                <a:lnTo>
                  <a:pt x="24761" y="57691"/>
                </a:lnTo>
                <a:lnTo>
                  <a:pt x="33951" y="44870"/>
                </a:lnTo>
                <a:lnTo>
                  <a:pt x="44927" y="32968"/>
                </a:lnTo>
                <a:lnTo>
                  <a:pt x="56925" y="22887"/>
                </a:lnTo>
                <a:lnTo>
                  <a:pt x="68795" y="12820"/>
                </a:lnTo>
                <a:lnTo>
                  <a:pt x="80793" y="3657"/>
                </a:lnTo>
                <a:lnTo>
                  <a:pt x="82580" y="917"/>
                </a:lnTo>
                <a:lnTo>
                  <a:pt x="80793" y="0"/>
                </a:lnTo>
                <a:lnTo>
                  <a:pt x="67902" y="7327"/>
                </a:lnTo>
                <a:lnTo>
                  <a:pt x="52330" y="17395"/>
                </a:lnTo>
                <a:lnTo>
                  <a:pt x="36759" y="29298"/>
                </a:lnTo>
                <a:lnTo>
                  <a:pt x="22080" y="43953"/>
                </a:lnTo>
                <a:lnTo>
                  <a:pt x="10083" y="58608"/>
                </a:lnTo>
                <a:close/>
              </a:path>
            </a:pathLst>
          </a:custGeom>
          <a:solidFill>
            <a:srgbClr val="000000"/>
          </a:solidFill>
        </p:spPr>
        <p:txBody>
          <a:bodyPr wrap="square" lIns="0" tIns="0" rIns="0" bIns="0" rtlCol="0">
            <a:noAutofit/>
          </a:bodyPr>
          <a:lstStyle/>
          <a:p>
            <a:endParaRPr/>
          </a:p>
        </p:txBody>
      </p:sp>
      <p:sp>
        <p:nvSpPr>
          <p:cNvPr id="227" name="object 227"/>
          <p:cNvSpPr/>
          <p:nvPr/>
        </p:nvSpPr>
        <p:spPr>
          <a:xfrm>
            <a:off x="7358332" y="1038058"/>
            <a:ext cx="114616" cy="90659"/>
          </a:xfrm>
          <a:custGeom>
            <a:avLst/>
            <a:gdLst/>
            <a:ahLst/>
            <a:cxnLst/>
            <a:rect l="l" t="t" r="r" b="b"/>
            <a:pathLst>
              <a:path w="114616" h="90659">
                <a:moveTo>
                  <a:pt x="107341" y="10985"/>
                </a:moveTo>
                <a:lnTo>
                  <a:pt x="108235" y="20147"/>
                </a:lnTo>
                <a:lnTo>
                  <a:pt x="107341" y="29310"/>
                </a:lnTo>
                <a:lnTo>
                  <a:pt x="103640" y="38460"/>
                </a:lnTo>
                <a:lnTo>
                  <a:pt x="98151" y="45788"/>
                </a:lnTo>
                <a:lnTo>
                  <a:pt x="91642" y="52198"/>
                </a:lnTo>
                <a:lnTo>
                  <a:pt x="83473" y="55868"/>
                </a:lnTo>
                <a:lnTo>
                  <a:pt x="74284" y="57691"/>
                </a:lnTo>
                <a:lnTo>
                  <a:pt x="67902" y="58608"/>
                </a:lnTo>
                <a:lnTo>
                  <a:pt x="60499" y="59526"/>
                </a:lnTo>
                <a:lnTo>
                  <a:pt x="54117" y="62278"/>
                </a:lnTo>
                <a:lnTo>
                  <a:pt x="47735" y="64101"/>
                </a:lnTo>
                <a:lnTo>
                  <a:pt x="44034" y="65936"/>
                </a:lnTo>
                <a:lnTo>
                  <a:pt x="39439" y="66854"/>
                </a:lnTo>
                <a:lnTo>
                  <a:pt x="35738" y="68689"/>
                </a:lnTo>
                <a:lnTo>
                  <a:pt x="31143" y="70511"/>
                </a:lnTo>
                <a:lnTo>
                  <a:pt x="27569" y="72346"/>
                </a:lnTo>
                <a:lnTo>
                  <a:pt x="22974" y="74181"/>
                </a:lnTo>
                <a:lnTo>
                  <a:pt x="19273" y="75099"/>
                </a:lnTo>
                <a:lnTo>
                  <a:pt x="14678" y="76921"/>
                </a:lnTo>
                <a:lnTo>
                  <a:pt x="10083" y="78756"/>
                </a:lnTo>
                <a:lnTo>
                  <a:pt x="6381" y="80591"/>
                </a:lnTo>
                <a:lnTo>
                  <a:pt x="2807" y="84249"/>
                </a:lnTo>
                <a:lnTo>
                  <a:pt x="0" y="87919"/>
                </a:lnTo>
                <a:lnTo>
                  <a:pt x="893" y="90659"/>
                </a:lnTo>
                <a:lnTo>
                  <a:pt x="4594" y="89741"/>
                </a:lnTo>
                <a:lnTo>
                  <a:pt x="10083" y="87001"/>
                </a:lnTo>
                <a:lnTo>
                  <a:pt x="16465" y="84249"/>
                </a:lnTo>
                <a:lnTo>
                  <a:pt x="22974" y="82426"/>
                </a:lnTo>
                <a:lnTo>
                  <a:pt x="29356" y="80591"/>
                </a:lnTo>
                <a:lnTo>
                  <a:pt x="33057" y="78756"/>
                </a:lnTo>
                <a:lnTo>
                  <a:pt x="36631" y="77839"/>
                </a:lnTo>
                <a:lnTo>
                  <a:pt x="40332" y="76004"/>
                </a:lnTo>
                <a:lnTo>
                  <a:pt x="44034" y="74181"/>
                </a:lnTo>
                <a:lnTo>
                  <a:pt x="47735" y="73264"/>
                </a:lnTo>
                <a:lnTo>
                  <a:pt x="50416" y="71429"/>
                </a:lnTo>
                <a:lnTo>
                  <a:pt x="55011" y="70511"/>
                </a:lnTo>
                <a:lnTo>
                  <a:pt x="58712" y="69593"/>
                </a:lnTo>
                <a:lnTo>
                  <a:pt x="64200" y="68689"/>
                </a:lnTo>
                <a:lnTo>
                  <a:pt x="69689" y="67771"/>
                </a:lnTo>
                <a:lnTo>
                  <a:pt x="74284" y="66854"/>
                </a:lnTo>
                <a:lnTo>
                  <a:pt x="79772" y="65018"/>
                </a:lnTo>
                <a:lnTo>
                  <a:pt x="84367" y="63183"/>
                </a:lnTo>
                <a:lnTo>
                  <a:pt x="88962" y="61361"/>
                </a:lnTo>
                <a:lnTo>
                  <a:pt x="93557" y="58608"/>
                </a:lnTo>
                <a:lnTo>
                  <a:pt x="98151" y="55868"/>
                </a:lnTo>
                <a:lnTo>
                  <a:pt x="109128" y="44870"/>
                </a:lnTo>
                <a:lnTo>
                  <a:pt x="114616" y="29310"/>
                </a:lnTo>
                <a:lnTo>
                  <a:pt x="113723" y="13737"/>
                </a:lnTo>
                <a:lnTo>
                  <a:pt x="107341" y="0"/>
                </a:lnTo>
                <a:lnTo>
                  <a:pt x="104533" y="0"/>
                </a:lnTo>
                <a:lnTo>
                  <a:pt x="103640" y="2752"/>
                </a:lnTo>
                <a:lnTo>
                  <a:pt x="107341" y="10985"/>
                </a:lnTo>
                <a:close/>
              </a:path>
            </a:pathLst>
          </a:custGeom>
          <a:solidFill>
            <a:srgbClr val="000000"/>
          </a:solidFill>
        </p:spPr>
        <p:txBody>
          <a:bodyPr wrap="square" lIns="0" tIns="0" rIns="0" bIns="0" rtlCol="0">
            <a:noAutofit/>
          </a:bodyPr>
          <a:lstStyle/>
          <a:p>
            <a:endParaRPr/>
          </a:p>
        </p:txBody>
      </p:sp>
      <p:sp>
        <p:nvSpPr>
          <p:cNvPr id="228" name="object 228"/>
          <p:cNvSpPr/>
          <p:nvPr/>
        </p:nvSpPr>
        <p:spPr>
          <a:xfrm>
            <a:off x="7353737" y="1093010"/>
            <a:ext cx="17486" cy="38460"/>
          </a:xfrm>
          <a:custGeom>
            <a:avLst/>
            <a:gdLst/>
            <a:ahLst/>
            <a:cxnLst/>
            <a:rect l="l" t="t" r="r" b="b"/>
            <a:pathLst>
              <a:path w="17486" h="38460">
                <a:moveTo>
                  <a:pt x="17486" y="30215"/>
                </a:moveTo>
                <a:lnTo>
                  <a:pt x="15571" y="27475"/>
                </a:lnTo>
                <a:lnTo>
                  <a:pt x="14678" y="24722"/>
                </a:lnTo>
                <a:lnTo>
                  <a:pt x="12891" y="21970"/>
                </a:lnTo>
                <a:lnTo>
                  <a:pt x="11997" y="19230"/>
                </a:lnTo>
                <a:lnTo>
                  <a:pt x="10083" y="14642"/>
                </a:lnTo>
                <a:lnTo>
                  <a:pt x="10083" y="6410"/>
                </a:lnTo>
                <a:lnTo>
                  <a:pt x="10976" y="2739"/>
                </a:lnTo>
                <a:lnTo>
                  <a:pt x="10083" y="0"/>
                </a:lnTo>
                <a:lnTo>
                  <a:pt x="6381" y="917"/>
                </a:lnTo>
                <a:lnTo>
                  <a:pt x="4594" y="2739"/>
                </a:lnTo>
                <a:lnTo>
                  <a:pt x="1914" y="11902"/>
                </a:lnTo>
                <a:lnTo>
                  <a:pt x="0" y="22887"/>
                </a:lnTo>
                <a:lnTo>
                  <a:pt x="893" y="32050"/>
                </a:lnTo>
                <a:lnTo>
                  <a:pt x="8296" y="38460"/>
                </a:lnTo>
                <a:lnTo>
                  <a:pt x="10976" y="38460"/>
                </a:lnTo>
                <a:lnTo>
                  <a:pt x="14678" y="35708"/>
                </a:lnTo>
                <a:lnTo>
                  <a:pt x="16465" y="32968"/>
                </a:lnTo>
                <a:lnTo>
                  <a:pt x="17486" y="30215"/>
                </a:lnTo>
                <a:close/>
              </a:path>
            </a:pathLst>
          </a:custGeom>
          <a:solidFill>
            <a:srgbClr val="000000"/>
          </a:solidFill>
        </p:spPr>
        <p:txBody>
          <a:bodyPr wrap="square" lIns="0" tIns="0" rIns="0" bIns="0" rtlCol="0">
            <a:noAutofit/>
          </a:bodyPr>
          <a:lstStyle/>
          <a:p>
            <a:endParaRPr/>
          </a:p>
        </p:txBody>
      </p:sp>
      <p:sp>
        <p:nvSpPr>
          <p:cNvPr id="229" name="object 229"/>
          <p:cNvSpPr/>
          <p:nvPr/>
        </p:nvSpPr>
        <p:spPr>
          <a:xfrm>
            <a:off x="7352844" y="1105830"/>
            <a:ext cx="105427" cy="47610"/>
          </a:xfrm>
          <a:custGeom>
            <a:avLst/>
            <a:gdLst/>
            <a:ahLst/>
            <a:cxnLst/>
            <a:rect l="l" t="t" r="r" b="b"/>
            <a:pathLst>
              <a:path w="105427" h="47610">
                <a:moveTo>
                  <a:pt x="5488" y="42118"/>
                </a:moveTo>
                <a:lnTo>
                  <a:pt x="11870" y="45788"/>
                </a:lnTo>
                <a:lnTo>
                  <a:pt x="18379" y="47610"/>
                </a:lnTo>
                <a:lnTo>
                  <a:pt x="25654" y="47610"/>
                </a:lnTo>
                <a:lnTo>
                  <a:pt x="31143" y="46706"/>
                </a:lnTo>
                <a:lnTo>
                  <a:pt x="37652" y="44870"/>
                </a:lnTo>
                <a:lnTo>
                  <a:pt x="43140" y="43953"/>
                </a:lnTo>
                <a:lnTo>
                  <a:pt x="49522" y="43035"/>
                </a:lnTo>
                <a:lnTo>
                  <a:pt x="55011" y="42118"/>
                </a:lnTo>
                <a:lnTo>
                  <a:pt x="61392" y="41200"/>
                </a:lnTo>
                <a:lnTo>
                  <a:pt x="66881" y="39378"/>
                </a:lnTo>
                <a:lnTo>
                  <a:pt x="72497" y="38460"/>
                </a:lnTo>
                <a:lnTo>
                  <a:pt x="79772" y="35708"/>
                </a:lnTo>
                <a:lnTo>
                  <a:pt x="86154" y="32968"/>
                </a:lnTo>
                <a:lnTo>
                  <a:pt x="91642" y="29298"/>
                </a:lnTo>
                <a:lnTo>
                  <a:pt x="96237" y="24722"/>
                </a:lnTo>
                <a:lnTo>
                  <a:pt x="100832" y="20147"/>
                </a:lnTo>
                <a:lnTo>
                  <a:pt x="103640" y="13737"/>
                </a:lnTo>
                <a:lnTo>
                  <a:pt x="105427" y="7327"/>
                </a:lnTo>
                <a:lnTo>
                  <a:pt x="105427" y="0"/>
                </a:lnTo>
                <a:lnTo>
                  <a:pt x="102746" y="0"/>
                </a:lnTo>
                <a:lnTo>
                  <a:pt x="101725" y="2739"/>
                </a:lnTo>
                <a:lnTo>
                  <a:pt x="100832" y="10985"/>
                </a:lnTo>
                <a:lnTo>
                  <a:pt x="98151" y="17395"/>
                </a:lnTo>
                <a:lnTo>
                  <a:pt x="93557" y="22887"/>
                </a:lnTo>
                <a:lnTo>
                  <a:pt x="87047" y="26558"/>
                </a:lnTo>
                <a:lnTo>
                  <a:pt x="79772" y="30215"/>
                </a:lnTo>
                <a:lnTo>
                  <a:pt x="73390" y="32050"/>
                </a:lnTo>
                <a:lnTo>
                  <a:pt x="65987" y="33885"/>
                </a:lnTo>
                <a:lnTo>
                  <a:pt x="58712" y="34790"/>
                </a:lnTo>
                <a:lnTo>
                  <a:pt x="51309" y="36625"/>
                </a:lnTo>
                <a:lnTo>
                  <a:pt x="44034" y="38460"/>
                </a:lnTo>
                <a:lnTo>
                  <a:pt x="36631" y="39378"/>
                </a:lnTo>
                <a:lnTo>
                  <a:pt x="29356" y="41200"/>
                </a:lnTo>
                <a:lnTo>
                  <a:pt x="21953" y="41200"/>
                </a:lnTo>
                <a:lnTo>
                  <a:pt x="14678" y="40295"/>
                </a:lnTo>
                <a:lnTo>
                  <a:pt x="8296" y="38460"/>
                </a:lnTo>
                <a:lnTo>
                  <a:pt x="1786" y="33885"/>
                </a:lnTo>
                <a:lnTo>
                  <a:pt x="0" y="36625"/>
                </a:lnTo>
                <a:lnTo>
                  <a:pt x="5488" y="42118"/>
                </a:lnTo>
                <a:close/>
              </a:path>
            </a:pathLst>
          </a:custGeom>
          <a:solidFill>
            <a:srgbClr val="000000"/>
          </a:solidFill>
        </p:spPr>
        <p:txBody>
          <a:bodyPr wrap="square" lIns="0" tIns="0" rIns="0" bIns="0" rtlCol="0">
            <a:noAutofit/>
          </a:bodyPr>
          <a:lstStyle/>
          <a:p>
            <a:endParaRPr/>
          </a:p>
        </p:txBody>
      </p:sp>
      <p:sp>
        <p:nvSpPr>
          <p:cNvPr id="230" name="object 230"/>
          <p:cNvSpPr/>
          <p:nvPr/>
        </p:nvSpPr>
        <p:spPr>
          <a:xfrm>
            <a:off x="7350036" y="1138798"/>
            <a:ext cx="89855" cy="55856"/>
          </a:xfrm>
          <a:custGeom>
            <a:avLst/>
            <a:gdLst/>
            <a:ahLst/>
            <a:cxnLst/>
            <a:rect l="l" t="t" r="r" b="b"/>
            <a:pathLst>
              <a:path w="89855" h="55856">
                <a:moveTo>
                  <a:pt x="2807" y="55856"/>
                </a:moveTo>
                <a:lnTo>
                  <a:pt x="5615" y="54938"/>
                </a:lnTo>
                <a:lnTo>
                  <a:pt x="9189" y="54021"/>
                </a:lnTo>
                <a:lnTo>
                  <a:pt x="11997" y="53116"/>
                </a:lnTo>
                <a:lnTo>
                  <a:pt x="17486" y="51281"/>
                </a:lnTo>
                <a:lnTo>
                  <a:pt x="22974" y="50363"/>
                </a:lnTo>
                <a:lnTo>
                  <a:pt x="28462" y="49445"/>
                </a:lnTo>
                <a:lnTo>
                  <a:pt x="34844" y="49445"/>
                </a:lnTo>
                <a:lnTo>
                  <a:pt x="39439" y="48528"/>
                </a:lnTo>
                <a:lnTo>
                  <a:pt x="44034" y="47610"/>
                </a:lnTo>
                <a:lnTo>
                  <a:pt x="47735" y="45788"/>
                </a:lnTo>
                <a:lnTo>
                  <a:pt x="52330" y="44870"/>
                </a:lnTo>
                <a:lnTo>
                  <a:pt x="56032" y="43035"/>
                </a:lnTo>
                <a:lnTo>
                  <a:pt x="60627" y="42118"/>
                </a:lnTo>
                <a:lnTo>
                  <a:pt x="64200" y="40295"/>
                </a:lnTo>
                <a:lnTo>
                  <a:pt x="68795" y="38460"/>
                </a:lnTo>
                <a:lnTo>
                  <a:pt x="78878" y="32050"/>
                </a:lnTo>
                <a:lnTo>
                  <a:pt x="85388" y="22887"/>
                </a:lnTo>
                <a:lnTo>
                  <a:pt x="88962" y="12820"/>
                </a:lnTo>
                <a:lnTo>
                  <a:pt x="89855" y="917"/>
                </a:lnTo>
                <a:lnTo>
                  <a:pt x="87175" y="0"/>
                </a:lnTo>
                <a:lnTo>
                  <a:pt x="84367" y="2739"/>
                </a:lnTo>
                <a:lnTo>
                  <a:pt x="79772" y="16477"/>
                </a:lnTo>
                <a:lnTo>
                  <a:pt x="72497" y="25640"/>
                </a:lnTo>
                <a:lnTo>
                  <a:pt x="62413" y="31133"/>
                </a:lnTo>
                <a:lnTo>
                  <a:pt x="50543" y="33885"/>
                </a:lnTo>
                <a:lnTo>
                  <a:pt x="38546" y="36625"/>
                </a:lnTo>
                <a:lnTo>
                  <a:pt x="25782" y="38460"/>
                </a:lnTo>
                <a:lnTo>
                  <a:pt x="13784" y="42118"/>
                </a:lnTo>
                <a:lnTo>
                  <a:pt x="2807" y="48528"/>
                </a:lnTo>
                <a:lnTo>
                  <a:pt x="1021" y="50363"/>
                </a:lnTo>
                <a:lnTo>
                  <a:pt x="0" y="53116"/>
                </a:lnTo>
                <a:lnTo>
                  <a:pt x="0" y="54938"/>
                </a:lnTo>
                <a:lnTo>
                  <a:pt x="2807" y="55856"/>
                </a:lnTo>
                <a:close/>
              </a:path>
            </a:pathLst>
          </a:custGeom>
          <a:solidFill>
            <a:srgbClr val="000000"/>
          </a:solidFill>
        </p:spPr>
        <p:txBody>
          <a:bodyPr wrap="square" lIns="0" tIns="0" rIns="0" bIns="0" rtlCol="0">
            <a:noAutofit/>
          </a:bodyPr>
          <a:lstStyle/>
          <a:p>
            <a:endParaRPr/>
          </a:p>
        </p:txBody>
      </p:sp>
      <p:sp>
        <p:nvSpPr>
          <p:cNvPr id="231" name="object 231"/>
          <p:cNvSpPr/>
          <p:nvPr/>
        </p:nvSpPr>
        <p:spPr>
          <a:xfrm>
            <a:off x="7350036" y="1148866"/>
            <a:ext cx="28462" cy="38460"/>
          </a:xfrm>
          <a:custGeom>
            <a:avLst/>
            <a:gdLst/>
            <a:ahLst/>
            <a:cxnLst/>
            <a:rect l="l" t="t" r="r" b="b"/>
            <a:pathLst>
              <a:path w="28462" h="38460">
                <a:moveTo>
                  <a:pt x="10083" y="16490"/>
                </a:moveTo>
                <a:lnTo>
                  <a:pt x="3701" y="24722"/>
                </a:lnTo>
                <a:lnTo>
                  <a:pt x="0" y="34803"/>
                </a:lnTo>
                <a:lnTo>
                  <a:pt x="1021" y="37543"/>
                </a:lnTo>
                <a:lnTo>
                  <a:pt x="1914" y="38460"/>
                </a:lnTo>
                <a:lnTo>
                  <a:pt x="4594" y="38460"/>
                </a:lnTo>
                <a:lnTo>
                  <a:pt x="6509" y="36638"/>
                </a:lnTo>
                <a:lnTo>
                  <a:pt x="8296" y="32968"/>
                </a:lnTo>
                <a:lnTo>
                  <a:pt x="11104" y="29310"/>
                </a:lnTo>
                <a:lnTo>
                  <a:pt x="12891" y="24722"/>
                </a:lnTo>
                <a:lnTo>
                  <a:pt x="14678" y="21065"/>
                </a:lnTo>
                <a:lnTo>
                  <a:pt x="17486" y="17395"/>
                </a:lnTo>
                <a:lnTo>
                  <a:pt x="21187" y="13737"/>
                </a:lnTo>
                <a:lnTo>
                  <a:pt x="23867" y="10080"/>
                </a:lnTo>
                <a:lnTo>
                  <a:pt x="27569" y="6410"/>
                </a:lnTo>
                <a:lnTo>
                  <a:pt x="28462" y="3670"/>
                </a:lnTo>
                <a:lnTo>
                  <a:pt x="27569" y="0"/>
                </a:lnTo>
                <a:lnTo>
                  <a:pt x="25782" y="917"/>
                </a:lnTo>
                <a:lnTo>
                  <a:pt x="17486" y="8245"/>
                </a:lnTo>
                <a:lnTo>
                  <a:pt x="10083" y="16490"/>
                </a:lnTo>
                <a:close/>
              </a:path>
            </a:pathLst>
          </a:custGeom>
          <a:solidFill>
            <a:srgbClr val="000000"/>
          </a:solidFill>
        </p:spPr>
        <p:txBody>
          <a:bodyPr wrap="square" lIns="0" tIns="0" rIns="0" bIns="0" rtlCol="0">
            <a:noAutofit/>
          </a:bodyPr>
          <a:lstStyle/>
          <a:p>
            <a:endParaRPr/>
          </a:p>
        </p:txBody>
      </p:sp>
      <p:sp>
        <p:nvSpPr>
          <p:cNvPr id="232" name="object 232"/>
          <p:cNvSpPr/>
          <p:nvPr/>
        </p:nvSpPr>
        <p:spPr>
          <a:xfrm>
            <a:off x="7098848" y="792638"/>
            <a:ext cx="188900" cy="97987"/>
          </a:xfrm>
          <a:custGeom>
            <a:avLst/>
            <a:gdLst/>
            <a:ahLst/>
            <a:cxnLst/>
            <a:rect l="l" t="t" r="r" b="b"/>
            <a:pathLst>
              <a:path w="188900" h="97987">
                <a:moveTo>
                  <a:pt x="188007" y="97069"/>
                </a:moveTo>
                <a:lnTo>
                  <a:pt x="188900" y="93399"/>
                </a:lnTo>
                <a:lnTo>
                  <a:pt x="180604" y="82414"/>
                </a:lnTo>
                <a:lnTo>
                  <a:pt x="171414" y="72346"/>
                </a:lnTo>
                <a:lnTo>
                  <a:pt x="161331" y="63183"/>
                </a:lnTo>
                <a:lnTo>
                  <a:pt x="151248" y="54938"/>
                </a:lnTo>
                <a:lnTo>
                  <a:pt x="140271" y="47610"/>
                </a:lnTo>
                <a:lnTo>
                  <a:pt x="129295" y="41200"/>
                </a:lnTo>
                <a:lnTo>
                  <a:pt x="117373" y="34790"/>
                </a:lnTo>
                <a:lnTo>
                  <a:pt x="105452" y="29298"/>
                </a:lnTo>
                <a:lnTo>
                  <a:pt x="93531" y="23805"/>
                </a:lnTo>
                <a:lnTo>
                  <a:pt x="80691" y="19230"/>
                </a:lnTo>
                <a:lnTo>
                  <a:pt x="68770" y="15560"/>
                </a:lnTo>
                <a:lnTo>
                  <a:pt x="55023" y="11902"/>
                </a:lnTo>
                <a:lnTo>
                  <a:pt x="42183" y="8232"/>
                </a:lnTo>
                <a:lnTo>
                  <a:pt x="29343" y="5492"/>
                </a:lnTo>
                <a:lnTo>
                  <a:pt x="15597" y="2739"/>
                </a:lnTo>
                <a:lnTo>
                  <a:pt x="2756" y="0"/>
                </a:lnTo>
                <a:lnTo>
                  <a:pt x="0" y="1822"/>
                </a:lnTo>
                <a:lnTo>
                  <a:pt x="0" y="3657"/>
                </a:lnTo>
                <a:lnTo>
                  <a:pt x="12840" y="6410"/>
                </a:lnTo>
                <a:lnTo>
                  <a:pt x="24761" y="9150"/>
                </a:lnTo>
                <a:lnTo>
                  <a:pt x="37601" y="12820"/>
                </a:lnTo>
                <a:lnTo>
                  <a:pt x="49522" y="16477"/>
                </a:lnTo>
                <a:lnTo>
                  <a:pt x="62350" y="20147"/>
                </a:lnTo>
                <a:lnTo>
                  <a:pt x="74271" y="23805"/>
                </a:lnTo>
                <a:lnTo>
                  <a:pt x="86192" y="27462"/>
                </a:lnTo>
                <a:lnTo>
                  <a:pt x="98113" y="32050"/>
                </a:lnTo>
                <a:lnTo>
                  <a:pt x="110953" y="38460"/>
                </a:lnTo>
                <a:lnTo>
                  <a:pt x="122913" y="44870"/>
                </a:lnTo>
                <a:lnTo>
                  <a:pt x="133889" y="52198"/>
                </a:lnTo>
                <a:lnTo>
                  <a:pt x="144866" y="60431"/>
                </a:lnTo>
                <a:lnTo>
                  <a:pt x="154949" y="69593"/>
                </a:lnTo>
                <a:lnTo>
                  <a:pt x="165033" y="78756"/>
                </a:lnTo>
                <a:lnTo>
                  <a:pt x="175116" y="88824"/>
                </a:lnTo>
                <a:lnTo>
                  <a:pt x="184306" y="97987"/>
                </a:lnTo>
                <a:lnTo>
                  <a:pt x="188007" y="97069"/>
                </a:lnTo>
                <a:close/>
              </a:path>
            </a:pathLst>
          </a:custGeom>
          <a:solidFill>
            <a:srgbClr val="000000"/>
          </a:solidFill>
        </p:spPr>
        <p:txBody>
          <a:bodyPr wrap="square" lIns="0" tIns="0" rIns="0" bIns="0" rtlCol="0">
            <a:noAutofit/>
          </a:bodyPr>
          <a:lstStyle/>
          <a:p>
            <a:endParaRPr/>
          </a:p>
        </p:txBody>
      </p:sp>
      <p:sp>
        <p:nvSpPr>
          <p:cNvPr id="233" name="object 233"/>
          <p:cNvSpPr/>
          <p:nvPr/>
        </p:nvSpPr>
        <p:spPr>
          <a:xfrm>
            <a:off x="7273071" y="784393"/>
            <a:ext cx="148568" cy="103479"/>
          </a:xfrm>
          <a:custGeom>
            <a:avLst/>
            <a:gdLst/>
            <a:ahLst/>
            <a:cxnLst/>
            <a:rect l="l" t="t" r="r" b="b"/>
            <a:pathLst>
              <a:path w="148568" h="103479">
                <a:moveTo>
                  <a:pt x="145760" y="0"/>
                </a:moveTo>
                <a:lnTo>
                  <a:pt x="123806" y="5492"/>
                </a:lnTo>
                <a:lnTo>
                  <a:pt x="102746" y="13737"/>
                </a:lnTo>
                <a:lnTo>
                  <a:pt x="81559" y="23805"/>
                </a:lnTo>
                <a:lnTo>
                  <a:pt x="61392" y="36625"/>
                </a:lnTo>
                <a:lnTo>
                  <a:pt x="42119" y="51281"/>
                </a:lnTo>
                <a:lnTo>
                  <a:pt x="25654" y="66854"/>
                </a:lnTo>
                <a:lnTo>
                  <a:pt x="11870" y="85166"/>
                </a:lnTo>
                <a:lnTo>
                  <a:pt x="0" y="103479"/>
                </a:lnTo>
                <a:lnTo>
                  <a:pt x="2807" y="103479"/>
                </a:lnTo>
                <a:lnTo>
                  <a:pt x="15571" y="84249"/>
                </a:lnTo>
                <a:lnTo>
                  <a:pt x="30249" y="67771"/>
                </a:lnTo>
                <a:lnTo>
                  <a:pt x="46714" y="54033"/>
                </a:lnTo>
                <a:lnTo>
                  <a:pt x="65094" y="42118"/>
                </a:lnTo>
                <a:lnTo>
                  <a:pt x="84367" y="32050"/>
                </a:lnTo>
                <a:lnTo>
                  <a:pt x="104533" y="21983"/>
                </a:lnTo>
                <a:lnTo>
                  <a:pt x="124700" y="13737"/>
                </a:lnTo>
                <a:lnTo>
                  <a:pt x="145760" y="5492"/>
                </a:lnTo>
                <a:lnTo>
                  <a:pt x="148568" y="1835"/>
                </a:lnTo>
                <a:lnTo>
                  <a:pt x="148568" y="0"/>
                </a:lnTo>
                <a:lnTo>
                  <a:pt x="145760" y="0"/>
                </a:lnTo>
                <a:close/>
              </a:path>
            </a:pathLst>
          </a:custGeom>
          <a:solidFill>
            <a:srgbClr val="000000"/>
          </a:solidFill>
        </p:spPr>
        <p:txBody>
          <a:bodyPr wrap="square" lIns="0" tIns="0" rIns="0" bIns="0" rtlCol="0">
            <a:noAutofit/>
          </a:bodyPr>
          <a:lstStyle/>
          <a:p>
            <a:endParaRPr/>
          </a:p>
        </p:txBody>
      </p:sp>
      <p:sp>
        <p:nvSpPr>
          <p:cNvPr id="234" name="object 234"/>
          <p:cNvSpPr/>
          <p:nvPr/>
        </p:nvSpPr>
        <p:spPr>
          <a:xfrm>
            <a:off x="7416151" y="799966"/>
            <a:ext cx="67774" cy="22887"/>
          </a:xfrm>
          <a:custGeom>
            <a:avLst/>
            <a:gdLst/>
            <a:ahLst/>
            <a:cxnLst/>
            <a:rect l="l" t="t" r="r" b="b"/>
            <a:pathLst>
              <a:path w="67774" h="22887">
                <a:moveTo>
                  <a:pt x="0" y="2739"/>
                </a:moveTo>
                <a:lnTo>
                  <a:pt x="893" y="3657"/>
                </a:lnTo>
                <a:lnTo>
                  <a:pt x="8168" y="6410"/>
                </a:lnTo>
                <a:lnTo>
                  <a:pt x="16465" y="10067"/>
                </a:lnTo>
                <a:lnTo>
                  <a:pt x="23740" y="12820"/>
                </a:lnTo>
                <a:lnTo>
                  <a:pt x="32036" y="15560"/>
                </a:lnTo>
                <a:lnTo>
                  <a:pt x="40332" y="18312"/>
                </a:lnTo>
                <a:lnTo>
                  <a:pt x="48501" y="20135"/>
                </a:lnTo>
                <a:lnTo>
                  <a:pt x="56797" y="21970"/>
                </a:lnTo>
                <a:lnTo>
                  <a:pt x="65094" y="22887"/>
                </a:lnTo>
                <a:lnTo>
                  <a:pt x="67774" y="21052"/>
                </a:lnTo>
                <a:lnTo>
                  <a:pt x="67774" y="19230"/>
                </a:lnTo>
                <a:lnTo>
                  <a:pt x="59605" y="16477"/>
                </a:lnTo>
                <a:lnTo>
                  <a:pt x="51309" y="14642"/>
                </a:lnTo>
                <a:lnTo>
                  <a:pt x="43013" y="12820"/>
                </a:lnTo>
                <a:lnTo>
                  <a:pt x="34844" y="10067"/>
                </a:lnTo>
                <a:lnTo>
                  <a:pt x="26548" y="8232"/>
                </a:lnTo>
                <a:lnTo>
                  <a:pt x="18251" y="5492"/>
                </a:lnTo>
                <a:lnTo>
                  <a:pt x="10976" y="2739"/>
                </a:lnTo>
                <a:lnTo>
                  <a:pt x="2680" y="0"/>
                </a:lnTo>
                <a:lnTo>
                  <a:pt x="0" y="2739"/>
                </a:lnTo>
                <a:close/>
              </a:path>
            </a:pathLst>
          </a:custGeom>
          <a:solidFill>
            <a:srgbClr val="000000"/>
          </a:solidFill>
        </p:spPr>
        <p:txBody>
          <a:bodyPr wrap="square" lIns="0" tIns="0" rIns="0" bIns="0" rtlCol="0">
            <a:noAutofit/>
          </a:bodyPr>
          <a:lstStyle/>
          <a:p>
            <a:endParaRPr/>
          </a:p>
        </p:txBody>
      </p:sp>
      <p:sp>
        <p:nvSpPr>
          <p:cNvPr id="235" name="object 235"/>
          <p:cNvSpPr/>
          <p:nvPr/>
        </p:nvSpPr>
        <p:spPr>
          <a:xfrm>
            <a:off x="7288643" y="799966"/>
            <a:ext cx="132103" cy="75086"/>
          </a:xfrm>
          <a:custGeom>
            <a:avLst/>
            <a:gdLst/>
            <a:ahLst/>
            <a:cxnLst/>
            <a:rect l="l" t="t" r="r" b="b"/>
            <a:pathLst>
              <a:path w="132103" h="75086">
                <a:moveTo>
                  <a:pt x="8296" y="69593"/>
                </a:moveTo>
                <a:lnTo>
                  <a:pt x="13784" y="65018"/>
                </a:lnTo>
                <a:lnTo>
                  <a:pt x="20166" y="59513"/>
                </a:lnTo>
                <a:lnTo>
                  <a:pt x="26548" y="54021"/>
                </a:lnTo>
                <a:lnTo>
                  <a:pt x="33057" y="48528"/>
                </a:lnTo>
                <a:lnTo>
                  <a:pt x="39439" y="43953"/>
                </a:lnTo>
                <a:lnTo>
                  <a:pt x="45821" y="38460"/>
                </a:lnTo>
                <a:lnTo>
                  <a:pt x="52330" y="33873"/>
                </a:lnTo>
                <a:lnTo>
                  <a:pt x="60499" y="28380"/>
                </a:lnTo>
                <a:lnTo>
                  <a:pt x="69689" y="23805"/>
                </a:lnTo>
                <a:lnTo>
                  <a:pt x="78878" y="19230"/>
                </a:lnTo>
                <a:lnTo>
                  <a:pt x="88962" y="15560"/>
                </a:lnTo>
                <a:lnTo>
                  <a:pt x="99045" y="12820"/>
                </a:lnTo>
                <a:lnTo>
                  <a:pt x="109128" y="9150"/>
                </a:lnTo>
                <a:lnTo>
                  <a:pt x="119211" y="6410"/>
                </a:lnTo>
                <a:lnTo>
                  <a:pt x="129295" y="4575"/>
                </a:lnTo>
                <a:lnTo>
                  <a:pt x="132103" y="1822"/>
                </a:lnTo>
                <a:lnTo>
                  <a:pt x="110915" y="3657"/>
                </a:lnTo>
                <a:lnTo>
                  <a:pt x="92663" y="9150"/>
                </a:lnTo>
                <a:lnTo>
                  <a:pt x="76070" y="17395"/>
                </a:lnTo>
                <a:lnTo>
                  <a:pt x="59605" y="26545"/>
                </a:lnTo>
                <a:lnTo>
                  <a:pt x="44927" y="37543"/>
                </a:lnTo>
                <a:lnTo>
                  <a:pt x="29356" y="48528"/>
                </a:lnTo>
                <a:lnTo>
                  <a:pt x="14678" y="61348"/>
                </a:lnTo>
                <a:lnTo>
                  <a:pt x="0" y="73251"/>
                </a:lnTo>
                <a:lnTo>
                  <a:pt x="1786" y="75086"/>
                </a:lnTo>
                <a:lnTo>
                  <a:pt x="8296" y="69593"/>
                </a:lnTo>
                <a:close/>
              </a:path>
            </a:pathLst>
          </a:custGeom>
          <a:solidFill>
            <a:srgbClr val="000000"/>
          </a:solidFill>
        </p:spPr>
        <p:txBody>
          <a:bodyPr wrap="square" lIns="0" tIns="0" rIns="0" bIns="0" rtlCol="0">
            <a:noAutofit/>
          </a:bodyPr>
          <a:lstStyle/>
          <a:p>
            <a:endParaRPr/>
          </a:p>
        </p:txBody>
      </p:sp>
      <p:sp>
        <p:nvSpPr>
          <p:cNvPr id="236" name="object 236"/>
          <p:cNvSpPr/>
          <p:nvPr/>
        </p:nvSpPr>
        <p:spPr>
          <a:xfrm>
            <a:off x="7277666" y="1206557"/>
            <a:ext cx="86154" cy="260993"/>
          </a:xfrm>
          <a:custGeom>
            <a:avLst/>
            <a:gdLst/>
            <a:ahLst/>
            <a:cxnLst/>
            <a:rect l="l" t="t" r="r" b="b"/>
            <a:pathLst>
              <a:path w="86154" h="260993">
                <a:moveTo>
                  <a:pt x="1786" y="247255"/>
                </a:moveTo>
                <a:lnTo>
                  <a:pt x="0" y="254583"/>
                </a:lnTo>
                <a:lnTo>
                  <a:pt x="2680" y="260088"/>
                </a:lnTo>
                <a:lnTo>
                  <a:pt x="8296" y="260993"/>
                </a:lnTo>
                <a:lnTo>
                  <a:pt x="14678" y="256418"/>
                </a:lnTo>
                <a:lnTo>
                  <a:pt x="22974" y="242680"/>
                </a:lnTo>
                <a:lnTo>
                  <a:pt x="31143" y="228942"/>
                </a:lnTo>
                <a:lnTo>
                  <a:pt x="38546" y="215204"/>
                </a:lnTo>
                <a:lnTo>
                  <a:pt x="45821" y="200562"/>
                </a:lnTo>
                <a:lnTo>
                  <a:pt x="52203" y="185906"/>
                </a:lnTo>
                <a:lnTo>
                  <a:pt x="57691" y="171251"/>
                </a:lnTo>
                <a:lnTo>
                  <a:pt x="63307" y="156595"/>
                </a:lnTo>
                <a:lnTo>
                  <a:pt x="67902" y="141035"/>
                </a:lnTo>
                <a:lnTo>
                  <a:pt x="76964" y="108067"/>
                </a:lnTo>
                <a:lnTo>
                  <a:pt x="83473" y="73264"/>
                </a:lnTo>
                <a:lnTo>
                  <a:pt x="86154" y="37556"/>
                </a:lnTo>
                <a:lnTo>
                  <a:pt x="85260" y="2752"/>
                </a:lnTo>
                <a:lnTo>
                  <a:pt x="83473" y="0"/>
                </a:lnTo>
                <a:lnTo>
                  <a:pt x="79772" y="917"/>
                </a:lnTo>
                <a:lnTo>
                  <a:pt x="75177" y="6410"/>
                </a:lnTo>
                <a:lnTo>
                  <a:pt x="69689" y="36638"/>
                </a:lnTo>
                <a:lnTo>
                  <a:pt x="65094" y="65936"/>
                </a:lnTo>
                <a:lnTo>
                  <a:pt x="60499" y="96164"/>
                </a:lnTo>
                <a:lnTo>
                  <a:pt x="54117" y="125462"/>
                </a:lnTo>
                <a:lnTo>
                  <a:pt x="49522" y="141953"/>
                </a:lnTo>
                <a:lnTo>
                  <a:pt x="44927" y="157513"/>
                </a:lnTo>
                <a:lnTo>
                  <a:pt x="39439" y="173086"/>
                </a:lnTo>
                <a:lnTo>
                  <a:pt x="33057" y="188646"/>
                </a:lnTo>
                <a:lnTo>
                  <a:pt x="25654" y="203301"/>
                </a:lnTo>
                <a:lnTo>
                  <a:pt x="18379" y="218874"/>
                </a:lnTo>
                <a:lnTo>
                  <a:pt x="10083" y="232612"/>
                </a:lnTo>
                <a:lnTo>
                  <a:pt x="1786" y="247255"/>
                </a:lnTo>
                <a:close/>
              </a:path>
            </a:pathLst>
          </a:custGeom>
          <a:solidFill>
            <a:srgbClr val="000000"/>
          </a:solidFill>
        </p:spPr>
        <p:txBody>
          <a:bodyPr wrap="square" lIns="0" tIns="0" rIns="0" bIns="0" rtlCol="0">
            <a:noAutofit/>
          </a:bodyPr>
          <a:lstStyle/>
          <a:p>
            <a:endParaRPr/>
          </a:p>
        </p:txBody>
      </p:sp>
      <p:sp>
        <p:nvSpPr>
          <p:cNvPr id="237" name="object 237"/>
          <p:cNvSpPr/>
          <p:nvPr/>
        </p:nvSpPr>
        <p:spPr>
          <a:xfrm>
            <a:off x="7090603" y="466639"/>
            <a:ext cx="50428" cy="167568"/>
          </a:xfrm>
          <a:custGeom>
            <a:avLst/>
            <a:gdLst/>
            <a:ahLst/>
            <a:cxnLst/>
            <a:rect l="l" t="t" r="r" b="b"/>
            <a:pathLst>
              <a:path w="50428" h="167568">
                <a:moveTo>
                  <a:pt x="32087" y="143750"/>
                </a:moveTo>
                <a:lnTo>
                  <a:pt x="26586" y="164815"/>
                </a:lnTo>
                <a:lnTo>
                  <a:pt x="27505" y="167568"/>
                </a:lnTo>
                <a:lnTo>
                  <a:pt x="30249" y="167568"/>
                </a:lnTo>
                <a:lnTo>
                  <a:pt x="35763" y="164815"/>
                </a:lnTo>
                <a:lnTo>
                  <a:pt x="45846" y="144642"/>
                </a:lnTo>
                <a:lnTo>
                  <a:pt x="49509" y="121830"/>
                </a:lnTo>
                <a:lnTo>
                  <a:pt x="50428" y="98891"/>
                </a:lnTo>
                <a:lnTo>
                  <a:pt x="49509" y="76845"/>
                </a:lnTo>
                <a:lnTo>
                  <a:pt x="48590" y="64101"/>
                </a:lnTo>
                <a:lnTo>
                  <a:pt x="45846" y="53141"/>
                </a:lnTo>
                <a:lnTo>
                  <a:pt x="41264" y="42054"/>
                </a:lnTo>
                <a:lnTo>
                  <a:pt x="36669" y="33006"/>
                </a:lnTo>
                <a:lnTo>
                  <a:pt x="29343" y="23830"/>
                </a:lnTo>
                <a:lnTo>
                  <a:pt x="22004" y="15547"/>
                </a:lnTo>
                <a:lnTo>
                  <a:pt x="13746" y="8283"/>
                </a:lnTo>
                <a:lnTo>
                  <a:pt x="3663" y="0"/>
                </a:lnTo>
                <a:lnTo>
                  <a:pt x="918" y="0"/>
                </a:lnTo>
                <a:lnTo>
                  <a:pt x="0" y="2676"/>
                </a:lnTo>
                <a:lnTo>
                  <a:pt x="8245" y="10959"/>
                </a:lnTo>
                <a:lnTo>
                  <a:pt x="15584" y="19243"/>
                </a:lnTo>
                <a:lnTo>
                  <a:pt x="22004" y="28418"/>
                </a:lnTo>
                <a:lnTo>
                  <a:pt x="27505" y="37466"/>
                </a:lnTo>
                <a:lnTo>
                  <a:pt x="32087" y="46642"/>
                </a:lnTo>
                <a:lnTo>
                  <a:pt x="34844" y="56709"/>
                </a:lnTo>
                <a:lnTo>
                  <a:pt x="36669" y="67797"/>
                </a:lnTo>
                <a:lnTo>
                  <a:pt x="37588" y="80540"/>
                </a:lnTo>
                <a:lnTo>
                  <a:pt x="37588" y="102587"/>
                </a:lnTo>
                <a:lnTo>
                  <a:pt x="35763" y="122722"/>
                </a:lnTo>
                <a:lnTo>
                  <a:pt x="32087" y="143750"/>
                </a:lnTo>
                <a:close/>
              </a:path>
            </a:pathLst>
          </a:custGeom>
          <a:solidFill>
            <a:srgbClr val="000000"/>
          </a:solidFill>
        </p:spPr>
        <p:txBody>
          <a:bodyPr wrap="square" lIns="0" tIns="0" rIns="0" bIns="0" rtlCol="0">
            <a:noAutofit/>
          </a:bodyPr>
          <a:lstStyle/>
          <a:p>
            <a:endParaRPr/>
          </a:p>
        </p:txBody>
      </p:sp>
      <p:sp>
        <p:nvSpPr>
          <p:cNvPr id="238" name="object 238"/>
          <p:cNvSpPr/>
          <p:nvPr/>
        </p:nvSpPr>
        <p:spPr>
          <a:xfrm>
            <a:off x="7068599" y="621387"/>
            <a:ext cx="70595" cy="197809"/>
          </a:xfrm>
          <a:custGeom>
            <a:avLst/>
            <a:gdLst/>
            <a:ahLst/>
            <a:cxnLst/>
            <a:rect l="l" t="t" r="r" b="b"/>
            <a:pathLst>
              <a:path w="70595" h="197809">
                <a:moveTo>
                  <a:pt x="906" y="193221"/>
                </a:moveTo>
                <a:lnTo>
                  <a:pt x="3663" y="195974"/>
                </a:lnTo>
                <a:lnTo>
                  <a:pt x="5501" y="196891"/>
                </a:lnTo>
                <a:lnTo>
                  <a:pt x="9164" y="197809"/>
                </a:lnTo>
                <a:lnTo>
                  <a:pt x="17422" y="195056"/>
                </a:lnTo>
                <a:lnTo>
                  <a:pt x="24748" y="189564"/>
                </a:lnTo>
                <a:lnTo>
                  <a:pt x="32087" y="182236"/>
                </a:lnTo>
                <a:lnTo>
                  <a:pt x="39426" y="173073"/>
                </a:lnTo>
                <a:lnTo>
                  <a:pt x="44927" y="163006"/>
                </a:lnTo>
                <a:lnTo>
                  <a:pt x="50428" y="153843"/>
                </a:lnTo>
                <a:lnTo>
                  <a:pt x="54092" y="144693"/>
                </a:lnTo>
                <a:lnTo>
                  <a:pt x="57767" y="137365"/>
                </a:lnTo>
                <a:lnTo>
                  <a:pt x="64175" y="119970"/>
                </a:lnTo>
                <a:lnTo>
                  <a:pt x="68770" y="102562"/>
                </a:lnTo>
                <a:lnTo>
                  <a:pt x="70595" y="85166"/>
                </a:lnTo>
                <a:lnTo>
                  <a:pt x="70595" y="67758"/>
                </a:lnTo>
                <a:lnTo>
                  <a:pt x="68770" y="50363"/>
                </a:lnTo>
                <a:lnTo>
                  <a:pt x="64175" y="32968"/>
                </a:lnTo>
                <a:lnTo>
                  <a:pt x="58674" y="16477"/>
                </a:lnTo>
                <a:lnTo>
                  <a:pt x="51347" y="0"/>
                </a:lnTo>
                <a:lnTo>
                  <a:pt x="48590" y="1835"/>
                </a:lnTo>
                <a:lnTo>
                  <a:pt x="48590" y="2739"/>
                </a:lnTo>
                <a:lnTo>
                  <a:pt x="54092" y="22887"/>
                </a:lnTo>
                <a:lnTo>
                  <a:pt x="57767" y="43953"/>
                </a:lnTo>
                <a:lnTo>
                  <a:pt x="58674" y="65018"/>
                </a:lnTo>
                <a:lnTo>
                  <a:pt x="57767" y="85166"/>
                </a:lnTo>
                <a:lnTo>
                  <a:pt x="54092" y="105314"/>
                </a:lnTo>
                <a:lnTo>
                  <a:pt x="47671" y="125462"/>
                </a:lnTo>
                <a:lnTo>
                  <a:pt x="37588" y="143775"/>
                </a:lnTo>
                <a:lnTo>
                  <a:pt x="25667" y="161170"/>
                </a:lnTo>
                <a:lnTo>
                  <a:pt x="20166" y="166663"/>
                </a:lnTo>
                <a:lnTo>
                  <a:pt x="13746" y="171251"/>
                </a:lnTo>
                <a:lnTo>
                  <a:pt x="7326" y="176743"/>
                </a:lnTo>
                <a:lnTo>
                  <a:pt x="2744" y="182236"/>
                </a:lnTo>
                <a:lnTo>
                  <a:pt x="1640" y="183889"/>
                </a:lnTo>
                <a:lnTo>
                  <a:pt x="906" y="186811"/>
                </a:lnTo>
                <a:lnTo>
                  <a:pt x="0" y="190481"/>
                </a:lnTo>
                <a:lnTo>
                  <a:pt x="906" y="193221"/>
                </a:lnTo>
                <a:close/>
              </a:path>
              <a:path w="70595" h="197809">
                <a:moveTo>
                  <a:pt x="1825" y="183154"/>
                </a:moveTo>
                <a:lnTo>
                  <a:pt x="906" y="184989"/>
                </a:lnTo>
                <a:lnTo>
                  <a:pt x="1640" y="183889"/>
                </a:lnTo>
                <a:lnTo>
                  <a:pt x="1825" y="183154"/>
                </a:lnTo>
                <a:close/>
              </a:path>
            </a:pathLst>
          </a:custGeom>
          <a:solidFill>
            <a:srgbClr val="000000"/>
          </a:solidFill>
        </p:spPr>
        <p:txBody>
          <a:bodyPr wrap="square" lIns="0" tIns="0" rIns="0" bIns="0" rtlCol="0">
            <a:noAutofit/>
          </a:bodyPr>
          <a:lstStyle/>
          <a:p>
            <a:endParaRPr/>
          </a:p>
        </p:txBody>
      </p:sp>
      <p:sp>
        <p:nvSpPr>
          <p:cNvPr id="239" name="object 239"/>
          <p:cNvSpPr/>
          <p:nvPr/>
        </p:nvSpPr>
        <p:spPr>
          <a:xfrm>
            <a:off x="7044756" y="571011"/>
            <a:ext cx="100857" cy="184071"/>
          </a:xfrm>
          <a:custGeom>
            <a:avLst/>
            <a:gdLst/>
            <a:ahLst/>
            <a:cxnLst/>
            <a:rect l="l" t="t" r="r" b="b"/>
            <a:pathLst>
              <a:path w="100857" h="184071">
                <a:moveTo>
                  <a:pt x="15584" y="166676"/>
                </a:moveTo>
                <a:lnTo>
                  <a:pt x="918" y="179496"/>
                </a:lnTo>
                <a:lnTo>
                  <a:pt x="0" y="180414"/>
                </a:lnTo>
                <a:lnTo>
                  <a:pt x="0" y="183166"/>
                </a:lnTo>
                <a:lnTo>
                  <a:pt x="918" y="184071"/>
                </a:lnTo>
                <a:lnTo>
                  <a:pt x="7326" y="179496"/>
                </a:lnTo>
                <a:lnTo>
                  <a:pt x="12840" y="175839"/>
                </a:lnTo>
                <a:lnTo>
                  <a:pt x="17422" y="171251"/>
                </a:lnTo>
                <a:lnTo>
                  <a:pt x="22004" y="166676"/>
                </a:lnTo>
                <a:lnTo>
                  <a:pt x="25667" y="161183"/>
                </a:lnTo>
                <a:lnTo>
                  <a:pt x="28424" y="154773"/>
                </a:lnTo>
                <a:lnTo>
                  <a:pt x="30249" y="148363"/>
                </a:lnTo>
                <a:lnTo>
                  <a:pt x="32087" y="141035"/>
                </a:lnTo>
                <a:lnTo>
                  <a:pt x="33925" y="120887"/>
                </a:lnTo>
                <a:lnTo>
                  <a:pt x="32087" y="100739"/>
                </a:lnTo>
                <a:lnTo>
                  <a:pt x="30249" y="80591"/>
                </a:lnTo>
                <a:lnTo>
                  <a:pt x="28424" y="60443"/>
                </a:lnTo>
                <a:lnTo>
                  <a:pt x="29343" y="46769"/>
                </a:lnTo>
                <a:lnTo>
                  <a:pt x="33006" y="35682"/>
                </a:lnTo>
                <a:lnTo>
                  <a:pt x="39426" y="27526"/>
                </a:lnTo>
                <a:lnTo>
                  <a:pt x="48590" y="21027"/>
                </a:lnTo>
                <a:lnTo>
                  <a:pt x="58686" y="17459"/>
                </a:lnTo>
                <a:lnTo>
                  <a:pt x="69689" y="16439"/>
                </a:lnTo>
                <a:lnTo>
                  <a:pt x="81610" y="16439"/>
                </a:lnTo>
                <a:lnTo>
                  <a:pt x="93518" y="18351"/>
                </a:lnTo>
                <a:lnTo>
                  <a:pt x="97194" y="17459"/>
                </a:lnTo>
                <a:lnTo>
                  <a:pt x="99938" y="14655"/>
                </a:lnTo>
                <a:lnTo>
                  <a:pt x="100857" y="10959"/>
                </a:lnTo>
                <a:lnTo>
                  <a:pt x="100857" y="7391"/>
                </a:lnTo>
                <a:lnTo>
                  <a:pt x="98113" y="2803"/>
                </a:lnTo>
                <a:lnTo>
                  <a:pt x="93518" y="892"/>
                </a:lnTo>
                <a:lnTo>
                  <a:pt x="88017" y="0"/>
                </a:lnTo>
                <a:lnTo>
                  <a:pt x="82516" y="1784"/>
                </a:lnTo>
                <a:lnTo>
                  <a:pt x="76096" y="3695"/>
                </a:lnTo>
                <a:lnTo>
                  <a:pt x="69689" y="5479"/>
                </a:lnTo>
                <a:lnTo>
                  <a:pt x="65094" y="8283"/>
                </a:lnTo>
                <a:lnTo>
                  <a:pt x="60512" y="10067"/>
                </a:lnTo>
                <a:lnTo>
                  <a:pt x="55011" y="12871"/>
                </a:lnTo>
                <a:lnTo>
                  <a:pt x="48590" y="15547"/>
                </a:lnTo>
                <a:lnTo>
                  <a:pt x="44008" y="19243"/>
                </a:lnTo>
                <a:lnTo>
                  <a:pt x="38507" y="22046"/>
                </a:lnTo>
                <a:lnTo>
                  <a:pt x="34844" y="26507"/>
                </a:lnTo>
                <a:lnTo>
                  <a:pt x="31168" y="31094"/>
                </a:lnTo>
                <a:lnTo>
                  <a:pt x="28424" y="36574"/>
                </a:lnTo>
                <a:lnTo>
                  <a:pt x="26586" y="43074"/>
                </a:lnTo>
                <a:lnTo>
                  <a:pt x="24748" y="60443"/>
                </a:lnTo>
                <a:lnTo>
                  <a:pt x="25667" y="79674"/>
                </a:lnTo>
                <a:lnTo>
                  <a:pt x="27505" y="97999"/>
                </a:lnTo>
                <a:lnTo>
                  <a:pt x="28424" y="116312"/>
                </a:lnTo>
                <a:lnTo>
                  <a:pt x="27505" y="134625"/>
                </a:lnTo>
                <a:lnTo>
                  <a:pt x="23842" y="151103"/>
                </a:lnTo>
                <a:lnTo>
                  <a:pt x="15584" y="166676"/>
                </a:lnTo>
                <a:close/>
              </a:path>
            </a:pathLst>
          </a:custGeom>
          <a:solidFill>
            <a:srgbClr val="000000"/>
          </a:solidFill>
        </p:spPr>
        <p:txBody>
          <a:bodyPr wrap="square" lIns="0" tIns="0" rIns="0" bIns="0" rtlCol="0">
            <a:noAutofit/>
          </a:bodyPr>
          <a:lstStyle/>
          <a:p>
            <a:endParaRPr/>
          </a:p>
        </p:txBody>
      </p:sp>
      <p:sp>
        <p:nvSpPr>
          <p:cNvPr id="240" name="object 240"/>
          <p:cNvSpPr/>
          <p:nvPr/>
        </p:nvSpPr>
        <p:spPr>
          <a:xfrm>
            <a:off x="6920962" y="627797"/>
            <a:ext cx="84367" cy="28393"/>
          </a:xfrm>
          <a:custGeom>
            <a:avLst/>
            <a:gdLst/>
            <a:ahLst/>
            <a:cxnLst/>
            <a:rect l="l" t="t" r="r" b="b"/>
            <a:pathLst>
              <a:path w="84367" h="28393">
                <a:moveTo>
                  <a:pt x="5501" y="20147"/>
                </a:moveTo>
                <a:lnTo>
                  <a:pt x="13759" y="26558"/>
                </a:lnTo>
                <a:lnTo>
                  <a:pt x="24761" y="28393"/>
                </a:lnTo>
                <a:lnTo>
                  <a:pt x="37601" y="28393"/>
                </a:lnTo>
                <a:lnTo>
                  <a:pt x="50441" y="25640"/>
                </a:lnTo>
                <a:lnTo>
                  <a:pt x="62362" y="21065"/>
                </a:lnTo>
                <a:lnTo>
                  <a:pt x="73365" y="16477"/>
                </a:lnTo>
                <a:lnTo>
                  <a:pt x="81610" y="10985"/>
                </a:lnTo>
                <a:lnTo>
                  <a:pt x="83448" y="8245"/>
                </a:lnTo>
                <a:lnTo>
                  <a:pt x="84367" y="4575"/>
                </a:lnTo>
                <a:lnTo>
                  <a:pt x="83448" y="1835"/>
                </a:lnTo>
                <a:lnTo>
                  <a:pt x="80691" y="917"/>
                </a:lnTo>
                <a:lnTo>
                  <a:pt x="76109" y="2739"/>
                </a:lnTo>
                <a:lnTo>
                  <a:pt x="71527" y="4575"/>
                </a:lnTo>
                <a:lnTo>
                  <a:pt x="66944" y="6410"/>
                </a:lnTo>
                <a:lnTo>
                  <a:pt x="62362" y="7327"/>
                </a:lnTo>
                <a:lnTo>
                  <a:pt x="57767" y="8245"/>
                </a:lnTo>
                <a:lnTo>
                  <a:pt x="52266" y="9150"/>
                </a:lnTo>
                <a:lnTo>
                  <a:pt x="47684" y="10067"/>
                </a:lnTo>
                <a:lnTo>
                  <a:pt x="33019" y="10067"/>
                </a:lnTo>
                <a:lnTo>
                  <a:pt x="28424" y="9150"/>
                </a:lnTo>
                <a:lnTo>
                  <a:pt x="24761" y="7327"/>
                </a:lnTo>
                <a:lnTo>
                  <a:pt x="20179" y="6410"/>
                </a:lnTo>
                <a:lnTo>
                  <a:pt x="16516" y="4575"/>
                </a:lnTo>
                <a:lnTo>
                  <a:pt x="11921" y="2739"/>
                </a:lnTo>
                <a:lnTo>
                  <a:pt x="7339" y="0"/>
                </a:lnTo>
                <a:lnTo>
                  <a:pt x="4594" y="0"/>
                </a:lnTo>
                <a:lnTo>
                  <a:pt x="1837" y="2739"/>
                </a:lnTo>
                <a:lnTo>
                  <a:pt x="0" y="6410"/>
                </a:lnTo>
                <a:lnTo>
                  <a:pt x="0" y="9150"/>
                </a:lnTo>
                <a:lnTo>
                  <a:pt x="5501" y="20147"/>
                </a:lnTo>
                <a:close/>
              </a:path>
            </a:pathLst>
          </a:custGeom>
          <a:solidFill>
            <a:srgbClr val="000000"/>
          </a:solidFill>
        </p:spPr>
        <p:txBody>
          <a:bodyPr wrap="square" lIns="0" tIns="0" rIns="0" bIns="0" rtlCol="0">
            <a:noAutofit/>
          </a:bodyPr>
          <a:lstStyle/>
          <a:p>
            <a:endParaRPr/>
          </a:p>
        </p:txBody>
      </p:sp>
      <p:sp>
        <p:nvSpPr>
          <p:cNvPr id="241" name="object 241"/>
          <p:cNvSpPr/>
          <p:nvPr/>
        </p:nvSpPr>
        <p:spPr>
          <a:xfrm>
            <a:off x="6920056" y="575598"/>
            <a:ext cx="89855" cy="17459"/>
          </a:xfrm>
          <a:custGeom>
            <a:avLst/>
            <a:gdLst/>
            <a:ahLst/>
            <a:cxnLst/>
            <a:rect l="l" t="t" r="r" b="b"/>
            <a:pathLst>
              <a:path w="89855" h="17459">
                <a:moveTo>
                  <a:pt x="13746" y="7263"/>
                </a:moveTo>
                <a:lnTo>
                  <a:pt x="7326" y="10067"/>
                </a:lnTo>
                <a:lnTo>
                  <a:pt x="1825" y="12871"/>
                </a:lnTo>
                <a:lnTo>
                  <a:pt x="0" y="15547"/>
                </a:lnTo>
                <a:lnTo>
                  <a:pt x="1825" y="16439"/>
                </a:lnTo>
                <a:lnTo>
                  <a:pt x="12827" y="12871"/>
                </a:lnTo>
                <a:lnTo>
                  <a:pt x="22923" y="10067"/>
                </a:lnTo>
                <a:lnTo>
                  <a:pt x="33006" y="9175"/>
                </a:lnTo>
                <a:lnTo>
                  <a:pt x="44008" y="9175"/>
                </a:lnTo>
                <a:lnTo>
                  <a:pt x="54092" y="10067"/>
                </a:lnTo>
                <a:lnTo>
                  <a:pt x="64175" y="11851"/>
                </a:lnTo>
                <a:lnTo>
                  <a:pt x="74271" y="14655"/>
                </a:lnTo>
                <a:lnTo>
                  <a:pt x="85273" y="17459"/>
                </a:lnTo>
                <a:lnTo>
                  <a:pt x="88936" y="15547"/>
                </a:lnTo>
                <a:lnTo>
                  <a:pt x="89855" y="11851"/>
                </a:lnTo>
                <a:lnTo>
                  <a:pt x="86192" y="8283"/>
                </a:lnTo>
                <a:lnTo>
                  <a:pt x="81597" y="5479"/>
                </a:lnTo>
                <a:lnTo>
                  <a:pt x="77015" y="3695"/>
                </a:lnTo>
                <a:lnTo>
                  <a:pt x="72433" y="1784"/>
                </a:lnTo>
                <a:lnTo>
                  <a:pt x="66932" y="892"/>
                </a:lnTo>
                <a:lnTo>
                  <a:pt x="61431" y="0"/>
                </a:lnTo>
                <a:lnTo>
                  <a:pt x="44927" y="0"/>
                </a:lnTo>
                <a:lnTo>
                  <a:pt x="38507" y="892"/>
                </a:lnTo>
                <a:lnTo>
                  <a:pt x="32087" y="1784"/>
                </a:lnTo>
                <a:lnTo>
                  <a:pt x="25667" y="3695"/>
                </a:lnTo>
                <a:lnTo>
                  <a:pt x="19247" y="5479"/>
                </a:lnTo>
                <a:lnTo>
                  <a:pt x="13746" y="7263"/>
                </a:lnTo>
                <a:close/>
              </a:path>
            </a:pathLst>
          </a:custGeom>
          <a:solidFill>
            <a:srgbClr val="000000"/>
          </a:solidFill>
        </p:spPr>
        <p:txBody>
          <a:bodyPr wrap="square" lIns="0" tIns="0" rIns="0" bIns="0" rtlCol="0">
            <a:noAutofit/>
          </a:bodyPr>
          <a:lstStyle/>
          <a:p>
            <a:endParaRPr/>
          </a:p>
        </p:txBody>
      </p:sp>
      <p:sp>
        <p:nvSpPr>
          <p:cNvPr id="242" name="object 242"/>
          <p:cNvSpPr/>
          <p:nvPr/>
        </p:nvSpPr>
        <p:spPr>
          <a:xfrm>
            <a:off x="7068599" y="623222"/>
            <a:ext cx="72433" cy="26558"/>
          </a:xfrm>
          <a:custGeom>
            <a:avLst/>
            <a:gdLst/>
            <a:ahLst/>
            <a:cxnLst/>
            <a:rect l="l" t="t" r="r" b="b"/>
            <a:pathLst>
              <a:path w="72433" h="26558">
                <a:moveTo>
                  <a:pt x="906" y="12820"/>
                </a:moveTo>
                <a:lnTo>
                  <a:pt x="0" y="15560"/>
                </a:lnTo>
                <a:lnTo>
                  <a:pt x="0" y="18312"/>
                </a:lnTo>
                <a:lnTo>
                  <a:pt x="1825" y="21970"/>
                </a:lnTo>
                <a:lnTo>
                  <a:pt x="5501" y="24722"/>
                </a:lnTo>
                <a:lnTo>
                  <a:pt x="10083" y="26558"/>
                </a:lnTo>
                <a:lnTo>
                  <a:pt x="25667" y="26558"/>
                </a:lnTo>
                <a:lnTo>
                  <a:pt x="30249" y="25640"/>
                </a:lnTo>
                <a:lnTo>
                  <a:pt x="34844" y="25640"/>
                </a:lnTo>
                <a:lnTo>
                  <a:pt x="40345" y="24722"/>
                </a:lnTo>
                <a:lnTo>
                  <a:pt x="44927" y="22887"/>
                </a:lnTo>
                <a:lnTo>
                  <a:pt x="49509" y="20147"/>
                </a:lnTo>
                <a:lnTo>
                  <a:pt x="55011" y="17395"/>
                </a:lnTo>
                <a:lnTo>
                  <a:pt x="58674" y="13725"/>
                </a:lnTo>
                <a:lnTo>
                  <a:pt x="63269" y="10985"/>
                </a:lnTo>
                <a:lnTo>
                  <a:pt x="67851" y="7314"/>
                </a:lnTo>
                <a:lnTo>
                  <a:pt x="71514" y="3657"/>
                </a:lnTo>
                <a:lnTo>
                  <a:pt x="72433" y="904"/>
                </a:lnTo>
                <a:lnTo>
                  <a:pt x="71514" y="0"/>
                </a:lnTo>
                <a:lnTo>
                  <a:pt x="66932" y="2739"/>
                </a:lnTo>
                <a:lnTo>
                  <a:pt x="61431" y="5492"/>
                </a:lnTo>
                <a:lnTo>
                  <a:pt x="56848" y="7314"/>
                </a:lnTo>
                <a:lnTo>
                  <a:pt x="52254" y="9150"/>
                </a:lnTo>
                <a:lnTo>
                  <a:pt x="46752" y="10067"/>
                </a:lnTo>
                <a:lnTo>
                  <a:pt x="42170" y="10985"/>
                </a:lnTo>
                <a:lnTo>
                  <a:pt x="36669" y="10985"/>
                </a:lnTo>
                <a:lnTo>
                  <a:pt x="31168" y="10067"/>
                </a:lnTo>
                <a:lnTo>
                  <a:pt x="27505" y="9150"/>
                </a:lnTo>
                <a:lnTo>
                  <a:pt x="23829" y="8232"/>
                </a:lnTo>
                <a:lnTo>
                  <a:pt x="20166" y="7314"/>
                </a:lnTo>
                <a:lnTo>
                  <a:pt x="16503" y="6410"/>
                </a:lnTo>
                <a:lnTo>
                  <a:pt x="10083" y="6410"/>
                </a:lnTo>
                <a:lnTo>
                  <a:pt x="6407" y="7314"/>
                </a:lnTo>
                <a:lnTo>
                  <a:pt x="3663" y="9150"/>
                </a:lnTo>
                <a:lnTo>
                  <a:pt x="906" y="12820"/>
                </a:lnTo>
                <a:close/>
              </a:path>
            </a:pathLst>
          </a:custGeom>
          <a:solidFill>
            <a:srgbClr val="000000"/>
          </a:solidFill>
        </p:spPr>
        <p:txBody>
          <a:bodyPr wrap="square" lIns="0" tIns="0" rIns="0" bIns="0" rtlCol="0">
            <a:noAutofit/>
          </a:bodyPr>
          <a:lstStyle/>
          <a:p>
            <a:endParaRPr/>
          </a:p>
        </p:txBody>
      </p:sp>
      <p:sp>
        <p:nvSpPr>
          <p:cNvPr id="243" name="object 243"/>
          <p:cNvSpPr/>
          <p:nvPr/>
        </p:nvSpPr>
        <p:spPr>
          <a:xfrm>
            <a:off x="6993408" y="768820"/>
            <a:ext cx="69689" cy="11902"/>
          </a:xfrm>
          <a:custGeom>
            <a:avLst/>
            <a:gdLst/>
            <a:ahLst/>
            <a:cxnLst/>
            <a:rect l="l" t="t" r="r" b="b"/>
            <a:pathLst>
              <a:path w="69689" h="11902">
                <a:moveTo>
                  <a:pt x="0" y="5492"/>
                </a:moveTo>
                <a:lnTo>
                  <a:pt x="918" y="6410"/>
                </a:lnTo>
                <a:lnTo>
                  <a:pt x="5501" y="8245"/>
                </a:lnTo>
                <a:lnTo>
                  <a:pt x="10083" y="10080"/>
                </a:lnTo>
                <a:lnTo>
                  <a:pt x="13746" y="10997"/>
                </a:lnTo>
                <a:lnTo>
                  <a:pt x="19247" y="11902"/>
                </a:lnTo>
                <a:lnTo>
                  <a:pt x="22923" y="10997"/>
                </a:lnTo>
                <a:lnTo>
                  <a:pt x="25667" y="10997"/>
                </a:lnTo>
                <a:lnTo>
                  <a:pt x="30249" y="10080"/>
                </a:lnTo>
                <a:lnTo>
                  <a:pt x="34844" y="10080"/>
                </a:lnTo>
                <a:lnTo>
                  <a:pt x="39426" y="10997"/>
                </a:lnTo>
                <a:lnTo>
                  <a:pt x="44008" y="11902"/>
                </a:lnTo>
                <a:lnTo>
                  <a:pt x="50428" y="11902"/>
                </a:lnTo>
                <a:lnTo>
                  <a:pt x="58674" y="10997"/>
                </a:lnTo>
                <a:lnTo>
                  <a:pt x="65094" y="8245"/>
                </a:lnTo>
                <a:lnTo>
                  <a:pt x="69689" y="3670"/>
                </a:lnTo>
                <a:lnTo>
                  <a:pt x="69689" y="917"/>
                </a:lnTo>
                <a:lnTo>
                  <a:pt x="66013" y="0"/>
                </a:lnTo>
                <a:lnTo>
                  <a:pt x="62350" y="1835"/>
                </a:lnTo>
                <a:lnTo>
                  <a:pt x="59593" y="1835"/>
                </a:lnTo>
                <a:lnTo>
                  <a:pt x="56848" y="2752"/>
                </a:lnTo>
                <a:lnTo>
                  <a:pt x="55011" y="3670"/>
                </a:lnTo>
                <a:lnTo>
                  <a:pt x="50428" y="4587"/>
                </a:lnTo>
                <a:lnTo>
                  <a:pt x="44927" y="4587"/>
                </a:lnTo>
                <a:lnTo>
                  <a:pt x="39426" y="3670"/>
                </a:lnTo>
                <a:lnTo>
                  <a:pt x="34844" y="4587"/>
                </a:lnTo>
                <a:lnTo>
                  <a:pt x="30249" y="5492"/>
                </a:lnTo>
                <a:lnTo>
                  <a:pt x="26586" y="6410"/>
                </a:lnTo>
                <a:lnTo>
                  <a:pt x="19247" y="6410"/>
                </a:lnTo>
                <a:lnTo>
                  <a:pt x="14665" y="5492"/>
                </a:lnTo>
                <a:lnTo>
                  <a:pt x="11002" y="5492"/>
                </a:lnTo>
                <a:lnTo>
                  <a:pt x="7326" y="4587"/>
                </a:lnTo>
                <a:lnTo>
                  <a:pt x="2744" y="3670"/>
                </a:lnTo>
                <a:lnTo>
                  <a:pt x="0" y="5492"/>
                </a:lnTo>
                <a:close/>
              </a:path>
            </a:pathLst>
          </a:custGeom>
          <a:solidFill>
            <a:srgbClr val="000000"/>
          </a:solidFill>
        </p:spPr>
        <p:txBody>
          <a:bodyPr wrap="square" lIns="0" tIns="0" rIns="0" bIns="0" rtlCol="0">
            <a:noAutofit/>
          </a:bodyPr>
          <a:lstStyle/>
          <a:p>
            <a:endParaRPr/>
          </a:p>
        </p:txBody>
      </p:sp>
      <p:sp>
        <p:nvSpPr>
          <p:cNvPr id="244" name="object 244"/>
          <p:cNvSpPr/>
          <p:nvPr/>
        </p:nvSpPr>
        <p:spPr>
          <a:xfrm>
            <a:off x="7023658" y="787146"/>
            <a:ext cx="25680" cy="13725"/>
          </a:xfrm>
          <a:custGeom>
            <a:avLst/>
            <a:gdLst/>
            <a:ahLst/>
            <a:cxnLst/>
            <a:rect l="l" t="t" r="r" b="b"/>
            <a:pathLst>
              <a:path w="25680" h="13725">
                <a:moveTo>
                  <a:pt x="1837" y="9150"/>
                </a:moveTo>
                <a:lnTo>
                  <a:pt x="4594" y="10985"/>
                </a:lnTo>
                <a:lnTo>
                  <a:pt x="6420" y="11902"/>
                </a:lnTo>
                <a:lnTo>
                  <a:pt x="9177" y="12820"/>
                </a:lnTo>
                <a:lnTo>
                  <a:pt x="12840" y="12820"/>
                </a:lnTo>
                <a:lnTo>
                  <a:pt x="15597" y="13725"/>
                </a:lnTo>
                <a:lnTo>
                  <a:pt x="18341" y="13725"/>
                </a:lnTo>
                <a:lnTo>
                  <a:pt x="22017" y="11902"/>
                </a:lnTo>
                <a:lnTo>
                  <a:pt x="24761" y="8232"/>
                </a:lnTo>
                <a:lnTo>
                  <a:pt x="25680" y="4575"/>
                </a:lnTo>
                <a:lnTo>
                  <a:pt x="22923" y="904"/>
                </a:lnTo>
                <a:lnTo>
                  <a:pt x="20179" y="0"/>
                </a:lnTo>
                <a:lnTo>
                  <a:pt x="16516" y="1822"/>
                </a:lnTo>
                <a:lnTo>
                  <a:pt x="14678" y="3657"/>
                </a:lnTo>
                <a:lnTo>
                  <a:pt x="11921" y="4575"/>
                </a:lnTo>
                <a:lnTo>
                  <a:pt x="8258" y="7314"/>
                </a:lnTo>
                <a:lnTo>
                  <a:pt x="6420" y="7314"/>
                </a:lnTo>
                <a:lnTo>
                  <a:pt x="3675" y="6410"/>
                </a:lnTo>
                <a:lnTo>
                  <a:pt x="918" y="5492"/>
                </a:lnTo>
                <a:lnTo>
                  <a:pt x="0" y="8232"/>
                </a:lnTo>
                <a:lnTo>
                  <a:pt x="1837" y="9150"/>
                </a:lnTo>
                <a:close/>
              </a:path>
            </a:pathLst>
          </a:custGeom>
          <a:solidFill>
            <a:srgbClr val="000000"/>
          </a:solidFill>
        </p:spPr>
        <p:txBody>
          <a:bodyPr wrap="square" lIns="0" tIns="0" rIns="0" bIns="0" rtlCol="0">
            <a:noAutofit/>
          </a:bodyPr>
          <a:lstStyle/>
          <a:p>
            <a:endParaRPr/>
          </a:p>
        </p:txBody>
      </p:sp>
      <p:sp>
        <p:nvSpPr>
          <p:cNvPr id="245" name="object 245"/>
          <p:cNvSpPr/>
          <p:nvPr/>
        </p:nvSpPr>
        <p:spPr>
          <a:xfrm>
            <a:off x="7054840" y="475814"/>
            <a:ext cx="37588" cy="112655"/>
          </a:xfrm>
          <a:custGeom>
            <a:avLst/>
            <a:gdLst/>
            <a:ahLst/>
            <a:cxnLst/>
            <a:rect l="l" t="t" r="r" b="b"/>
            <a:pathLst>
              <a:path w="37588" h="112655">
                <a:moveTo>
                  <a:pt x="11921" y="100676"/>
                </a:moveTo>
                <a:lnTo>
                  <a:pt x="22004" y="87932"/>
                </a:lnTo>
                <a:lnTo>
                  <a:pt x="30262" y="75061"/>
                </a:lnTo>
                <a:lnTo>
                  <a:pt x="34844" y="61297"/>
                </a:lnTo>
                <a:lnTo>
                  <a:pt x="37588" y="46642"/>
                </a:lnTo>
                <a:lnTo>
                  <a:pt x="37588" y="31094"/>
                </a:lnTo>
                <a:lnTo>
                  <a:pt x="35763" y="15547"/>
                </a:lnTo>
                <a:lnTo>
                  <a:pt x="30262" y="0"/>
                </a:lnTo>
                <a:lnTo>
                  <a:pt x="27505" y="0"/>
                </a:lnTo>
                <a:lnTo>
                  <a:pt x="26586" y="2676"/>
                </a:lnTo>
                <a:lnTo>
                  <a:pt x="31181" y="18223"/>
                </a:lnTo>
                <a:lnTo>
                  <a:pt x="33925" y="32879"/>
                </a:lnTo>
                <a:lnTo>
                  <a:pt x="33925" y="46642"/>
                </a:lnTo>
                <a:lnTo>
                  <a:pt x="31181" y="60405"/>
                </a:lnTo>
                <a:lnTo>
                  <a:pt x="26586" y="74168"/>
                </a:lnTo>
                <a:lnTo>
                  <a:pt x="20166" y="86912"/>
                </a:lnTo>
                <a:lnTo>
                  <a:pt x="11002" y="98891"/>
                </a:lnTo>
                <a:lnTo>
                  <a:pt x="0" y="110743"/>
                </a:lnTo>
                <a:lnTo>
                  <a:pt x="0" y="112655"/>
                </a:lnTo>
                <a:lnTo>
                  <a:pt x="11921" y="100676"/>
                </a:lnTo>
                <a:close/>
              </a:path>
            </a:pathLst>
          </a:custGeom>
          <a:solidFill>
            <a:srgbClr val="000000"/>
          </a:solidFill>
        </p:spPr>
        <p:txBody>
          <a:bodyPr wrap="square" lIns="0" tIns="0" rIns="0" bIns="0" rtlCol="0">
            <a:noAutofit/>
          </a:bodyPr>
          <a:lstStyle/>
          <a:p>
            <a:endParaRPr/>
          </a:p>
        </p:txBody>
      </p:sp>
      <p:sp>
        <p:nvSpPr>
          <p:cNvPr id="246" name="object 246"/>
          <p:cNvSpPr/>
          <p:nvPr/>
        </p:nvSpPr>
        <p:spPr>
          <a:xfrm>
            <a:off x="6784341" y="348504"/>
            <a:ext cx="399780" cy="464282"/>
          </a:xfrm>
          <a:custGeom>
            <a:avLst/>
            <a:gdLst/>
            <a:ahLst/>
            <a:cxnLst/>
            <a:rect l="l" t="t" r="r" b="b"/>
            <a:pathLst>
              <a:path w="399780" h="464282">
                <a:moveTo>
                  <a:pt x="0" y="72384"/>
                </a:moveTo>
                <a:lnTo>
                  <a:pt x="1837" y="78756"/>
                </a:lnTo>
                <a:lnTo>
                  <a:pt x="6420" y="81432"/>
                </a:lnTo>
                <a:lnTo>
                  <a:pt x="11921" y="78756"/>
                </a:lnTo>
                <a:lnTo>
                  <a:pt x="20179" y="70473"/>
                </a:lnTo>
                <a:lnTo>
                  <a:pt x="29343" y="63209"/>
                </a:lnTo>
                <a:lnTo>
                  <a:pt x="39426" y="56709"/>
                </a:lnTo>
                <a:lnTo>
                  <a:pt x="49522" y="50338"/>
                </a:lnTo>
                <a:lnTo>
                  <a:pt x="59605" y="44858"/>
                </a:lnTo>
                <a:lnTo>
                  <a:pt x="70608" y="40270"/>
                </a:lnTo>
                <a:lnTo>
                  <a:pt x="81610" y="35682"/>
                </a:lnTo>
                <a:lnTo>
                  <a:pt x="93531" y="31986"/>
                </a:lnTo>
                <a:lnTo>
                  <a:pt x="105452" y="29310"/>
                </a:lnTo>
                <a:lnTo>
                  <a:pt x="117373" y="26507"/>
                </a:lnTo>
                <a:lnTo>
                  <a:pt x="129295" y="24722"/>
                </a:lnTo>
                <a:lnTo>
                  <a:pt x="141216" y="22938"/>
                </a:lnTo>
                <a:lnTo>
                  <a:pt x="153137" y="21919"/>
                </a:lnTo>
                <a:lnTo>
                  <a:pt x="165045" y="21027"/>
                </a:lnTo>
                <a:lnTo>
                  <a:pt x="176967" y="20135"/>
                </a:lnTo>
                <a:lnTo>
                  <a:pt x="188888" y="20135"/>
                </a:lnTo>
                <a:lnTo>
                  <a:pt x="210892" y="21919"/>
                </a:lnTo>
                <a:lnTo>
                  <a:pt x="231990" y="28418"/>
                </a:lnTo>
                <a:lnTo>
                  <a:pt x="251238" y="36574"/>
                </a:lnTo>
                <a:lnTo>
                  <a:pt x="269579" y="47661"/>
                </a:lnTo>
                <a:lnTo>
                  <a:pt x="287001" y="60405"/>
                </a:lnTo>
                <a:lnTo>
                  <a:pt x="303505" y="75061"/>
                </a:lnTo>
                <a:lnTo>
                  <a:pt x="319102" y="89716"/>
                </a:lnTo>
                <a:lnTo>
                  <a:pt x="333767" y="105263"/>
                </a:lnTo>
                <a:lnTo>
                  <a:pt x="341106" y="113547"/>
                </a:lnTo>
                <a:lnTo>
                  <a:pt x="348432" y="122722"/>
                </a:lnTo>
                <a:lnTo>
                  <a:pt x="353934" y="132790"/>
                </a:lnTo>
                <a:lnTo>
                  <a:pt x="360354" y="142858"/>
                </a:lnTo>
                <a:lnTo>
                  <a:pt x="365855" y="154709"/>
                </a:lnTo>
                <a:lnTo>
                  <a:pt x="370450" y="165796"/>
                </a:lnTo>
                <a:lnTo>
                  <a:pt x="374113" y="176756"/>
                </a:lnTo>
                <a:lnTo>
                  <a:pt x="377776" y="186824"/>
                </a:lnTo>
                <a:lnTo>
                  <a:pt x="382358" y="208743"/>
                </a:lnTo>
                <a:lnTo>
                  <a:pt x="385115" y="230790"/>
                </a:lnTo>
                <a:lnTo>
                  <a:pt x="385115" y="253601"/>
                </a:lnTo>
                <a:lnTo>
                  <a:pt x="386034" y="276540"/>
                </a:lnTo>
                <a:lnTo>
                  <a:pt x="386034" y="322329"/>
                </a:lnTo>
                <a:lnTo>
                  <a:pt x="386953" y="368117"/>
                </a:lnTo>
                <a:lnTo>
                  <a:pt x="387859" y="413906"/>
                </a:lnTo>
                <a:lnTo>
                  <a:pt x="388778" y="459694"/>
                </a:lnTo>
                <a:lnTo>
                  <a:pt x="390616" y="464282"/>
                </a:lnTo>
                <a:lnTo>
                  <a:pt x="394279" y="463364"/>
                </a:lnTo>
                <a:lnTo>
                  <a:pt x="398874" y="459694"/>
                </a:lnTo>
                <a:lnTo>
                  <a:pt x="399780" y="454202"/>
                </a:lnTo>
                <a:lnTo>
                  <a:pt x="394279" y="398345"/>
                </a:lnTo>
                <a:lnTo>
                  <a:pt x="392454" y="343394"/>
                </a:lnTo>
                <a:lnTo>
                  <a:pt x="392454" y="231682"/>
                </a:lnTo>
                <a:lnTo>
                  <a:pt x="390616" y="209635"/>
                </a:lnTo>
                <a:lnTo>
                  <a:pt x="386034" y="188608"/>
                </a:lnTo>
                <a:lnTo>
                  <a:pt x="379614" y="168473"/>
                </a:lnTo>
                <a:lnTo>
                  <a:pt x="371356" y="149229"/>
                </a:lnTo>
                <a:lnTo>
                  <a:pt x="362192" y="129986"/>
                </a:lnTo>
                <a:lnTo>
                  <a:pt x="350270" y="111763"/>
                </a:lnTo>
                <a:lnTo>
                  <a:pt x="338349" y="94304"/>
                </a:lnTo>
                <a:lnTo>
                  <a:pt x="324603" y="76845"/>
                </a:lnTo>
                <a:lnTo>
                  <a:pt x="317264" y="68689"/>
                </a:lnTo>
                <a:lnTo>
                  <a:pt x="309925" y="60405"/>
                </a:lnTo>
                <a:lnTo>
                  <a:pt x="301679" y="53141"/>
                </a:lnTo>
                <a:lnTo>
                  <a:pt x="294340" y="45750"/>
                </a:lnTo>
                <a:lnTo>
                  <a:pt x="286082" y="38486"/>
                </a:lnTo>
                <a:lnTo>
                  <a:pt x="276918" y="31986"/>
                </a:lnTo>
                <a:lnTo>
                  <a:pt x="267741" y="26507"/>
                </a:lnTo>
                <a:lnTo>
                  <a:pt x="258577" y="21027"/>
                </a:lnTo>
                <a:lnTo>
                  <a:pt x="249413" y="16439"/>
                </a:lnTo>
                <a:lnTo>
                  <a:pt x="239317" y="11851"/>
                </a:lnTo>
                <a:lnTo>
                  <a:pt x="230152" y="8283"/>
                </a:lnTo>
                <a:lnTo>
                  <a:pt x="219150" y="5479"/>
                </a:lnTo>
                <a:lnTo>
                  <a:pt x="209067" y="2676"/>
                </a:lnTo>
                <a:lnTo>
                  <a:pt x="198065" y="1784"/>
                </a:lnTo>
                <a:lnTo>
                  <a:pt x="187063" y="0"/>
                </a:lnTo>
                <a:lnTo>
                  <a:pt x="164139" y="0"/>
                </a:lnTo>
                <a:lnTo>
                  <a:pt x="151299" y="892"/>
                </a:lnTo>
                <a:lnTo>
                  <a:pt x="139378" y="1784"/>
                </a:lnTo>
                <a:lnTo>
                  <a:pt x="127457" y="3695"/>
                </a:lnTo>
                <a:lnTo>
                  <a:pt x="115535" y="5479"/>
                </a:lnTo>
                <a:lnTo>
                  <a:pt x="103614" y="8283"/>
                </a:lnTo>
                <a:lnTo>
                  <a:pt x="92612" y="10959"/>
                </a:lnTo>
                <a:lnTo>
                  <a:pt x="81610" y="14655"/>
                </a:lnTo>
                <a:lnTo>
                  <a:pt x="69689" y="18351"/>
                </a:lnTo>
                <a:lnTo>
                  <a:pt x="59605" y="23830"/>
                </a:lnTo>
                <a:lnTo>
                  <a:pt x="48603" y="29310"/>
                </a:lnTo>
                <a:lnTo>
                  <a:pt x="38520" y="34790"/>
                </a:lnTo>
                <a:lnTo>
                  <a:pt x="29343" y="42054"/>
                </a:lnTo>
                <a:lnTo>
                  <a:pt x="20179" y="49445"/>
                </a:lnTo>
                <a:lnTo>
                  <a:pt x="11002" y="57729"/>
                </a:lnTo>
                <a:lnTo>
                  <a:pt x="2756" y="66777"/>
                </a:lnTo>
                <a:lnTo>
                  <a:pt x="0" y="72384"/>
                </a:lnTo>
                <a:close/>
              </a:path>
            </a:pathLst>
          </a:custGeom>
          <a:solidFill>
            <a:srgbClr val="000000"/>
          </a:solidFill>
        </p:spPr>
        <p:txBody>
          <a:bodyPr wrap="square" lIns="0" tIns="0" rIns="0" bIns="0" rtlCol="0">
            <a:noAutofit/>
          </a:bodyPr>
          <a:lstStyle/>
          <a:p>
            <a:endParaRPr/>
          </a:p>
        </p:txBody>
      </p:sp>
      <p:sp>
        <p:nvSpPr>
          <p:cNvPr id="247" name="object 247"/>
          <p:cNvSpPr/>
          <p:nvPr/>
        </p:nvSpPr>
        <p:spPr>
          <a:xfrm>
            <a:off x="7000735" y="795378"/>
            <a:ext cx="67863" cy="32968"/>
          </a:xfrm>
          <a:custGeom>
            <a:avLst/>
            <a:gdLst/>
            <a:ahLst/>
            <a:cxnLst/>
            <a:rect l="l" t="t" r="r" b="b"/>
            <a:pathLst>
              <a:path w="67863" h="32968">
                <a:moveTo>
                  <a:pt x="2756" y="32968"/>
                </a:moveTo>
                <a:lnTo>
                  <a:pt x="7339" y="32968"/>
                </a:lnTo>
                <a:lnTo>
                  <a:pt x="11014" y="32050"/>
                </a:lnTo>
                <a:lnTo>
                  <a:pt x="15597" y="31133"/>
                </a:lnTo>
                <a:lnTo>
                  <a:pt x="19260" y="29310"/>
                </a:lnTo>
                <a:lnTo>
                  <a:pt x="23842" y="27475"/>
                </a:lnTo>
                <a:lnTo>
                  <a:pt x="27518" y="24722"/>
                </a:lnTo>
                <a:lnTo>
                  <a:pt x="31181" y="22900"/>
                </a:lnTo>
                <a:lnTo>
                  <a:pt x="34844" y="21065"/>
                </a:lnTo>
                <a:lnTo>
                  <a:pt x="39439" y="19230"/>
                </a:lnTo>
                <a:lnTo>
                  <a:pt x="43102" y="17408"/>
                </a:lnTo>
                <a:lnTo>
                  <a:pt x="47684" y="14655"/>
                </a:lnTo>
                <a:lnTo>
                  <a:pt x="51347" y="12820"/>
                </a:lnTo>
                <a:lnTo>
                  <a:pt x="55942" y="10997"/>
                </a:lnTo>
                <a:lnTo>
                  <a:pt x="59605" y="8245"/>
                </a:lnTo>
                <a:lnTo>
                  <a:pt x="63269" y="5492"/>
                </a:lnTo>
                <a:lnTo>
                  <a:pt x="66944" y="2752"/>
                </a:lnTo>
                <a:lnTo>
                  <a:pt x="67863" y="0"/>
                </a:lnTo>
                <a:lnTo>
                  <a:pt x="66944" y="0"/>
                </a:lnTo>
                <a:lnTo>
                  <a:pt x="59605" y="3670"/>
                </a:lnTo>
                <a:lnTo>
                  <a:pt x="51347" y="6410"/>
                </a:lnTo>
                <a:lnTo>
                  <a:pt x="43102" y="8245"/>
                </a:lnTo>
                <a:lnTo>
                  <a:pt x="34844" y="10997"/>
                </a:lnTo>
                <a:lnTo>
                  <a:pt x="26599" y="12820"/>
                </a:lnTo>
                <a:lnTo>
                  <a:pt x="18341" y="15572"/>
                </a:lnTo>
                <a:lnTo>
                  <a:pt x="10095" y="18312"/>
                </a:lnTo>
                <a:lnTo>
                  <a:pt x="2756" y="22900"/>
                </a:lnTo>
                <a:lnTo>
                  <a:pt x="918" y="25640"/>
                </a:lnTo>
                <a:lnTo>
                  <a:pt x="0" y="28393"/>
                </a:lnTo>
                <a:lnTo>
                  <a:pt x="0" y="32050"/>
                </a:lnTo>
                <a:lnTo>
                  <a:pt x="2756" y="32968"/>
                </a:lnTo>
                <a:close/>
              </a:path>
            </a:pathLst>
          </a:custGeom>
          <a:solidFill>
            <a:srgbClr val="000000"/>
          </a:solidFill>
        </p:spPr>
        <p:txBody>
          <a:bodyPr wrap="square" lIns="0" tIns="0" rIns="0" bIns="0" rtlCol="0">
            <a:noAutofit/>
          </a:bodyPr>
          <a:lstStyle/>
          <a:p>
            <a:endParaRPr/>
          </a:p>
        </p:txBody>
      </p:sp>
      <p:sp>
        <p:nvSpPr>
          <p:cNvPr id="248" name="object 248"/>
          <p:cNvSpPr/>
          <p:nvPr/>
        </p:nvSpPr>
        <p:spPr>
          <a:xfrm>
            <a:off x="6842109" y="1027991"/>
            <a:ext cx="88949" cy="95234"/>
          </a:xfrm>
          <a:custGeom>
            <a:avLst/>
            <a:gdLst/>
            <a:ahLst/>
            <a:cxnLst/>
            <a:rect l="l" t="t" r="r" b="b"/>
            <a:pathLst>
              <a:path w="88949" h="95234">
                <a:moveTo>
                  <a:pt x="2756" y="95234"/>
                </a:moveTo>
                <a:lnTo>
                  <a:pt x="7339" y="88824"/>
                </a:lnTo>
                <a:lnTo>
                  <a:pt x="12840" y="82414"/>
                </a:lnTo>
                <a:lnTo>
                  <a:pt x="18341" y="76004"/>
                </a:lnTo>
                <a:lnTo>
                  <a:pt x="22923" y="70511"/>
                </a:lnTo>
                <a:lnTo>
                  <a:pt x="28424" y="64101"/>
                </a:lnTo>
                <a:lnTo>
                  <a:pt x="33925" y="58608"/>
                </a:lnTo>
                <a:lnTo>
                  <a:pt x="40345" y="52198"/>
                </a:lnTo>
                <a:lnTo>
                  <a:pt x="45846" y="46706"/>
                </a:lnTo>
                <a:lnTo>
                  <a:pt x="50428" y="42118"/>
                </a:lnTo>
                <a:lnTo>
                  <a:pt x="55930" y="38460"/>
                </a:lnTo>
                <a:lnTo>
                  <a:pt x="60524" y="34790"/>
                </a:lnTo>
                <a:lnTo>
                  <a:pt x="66026" y="32050"/>
                </a:lnTo>
                <a:lnTo>
                  <a:pt x="71527" y="28380"/>
                </a:lnTo>
                <a:lnTo>
                  <a:pt x="76109" y="24722"/>
                </a:lnTo>
                <a:lnTo>
                  <a:pt x="81610" y="20147"/>
                </a:lnTo>
                <a:lnTo>
                  <a:pt x="86192" y="15560"/>
                </a:lnTo>
                <a:lnTo>
                  <a:pt x="88949" y="9150"/>
                </a:lnTo>
                <a:lnTo>
                  <a:pt x="86192" y="2739"/>
                </a:lnTo>
                <a:lnTo>
                  <a:pt x="80691" y="0"/>
                </a:lnTo>
                <a:lnTo>
                  <a:pt x="73352" y="1822"/>
                </a:lnTo>
                <a:lnTo>
                  <a:pt x="61431" y="10985"/>
                </a:lnTo>
                <a:lnTo>
                  <a:pt x="50428" y="21052"/>
                </a:lnTo>
                <a:lnTo>
                  <a:pt x="40345" y="32050"/>
                </a:lnTo>
                <a:lnTo>
                  <a:pt x="32100" y="43953"/>
                </a:lnTo>
                <a:lnTo>
                  <a:pt x="23842" y="56773"/>
                </a:lnTo>
                <a:lnTo>
                  <a:pt x="15584" y="69593"/>
                </a:lnTo>
                <a:lnTo>
                  <a:pt x="8258" y="82414"/>
                </a:lnTo>
                <a:lnTo>
                  <a:pt x="0" y="94316"/>
                </a:lnTo>
                <a:lnTo>
                  <a:pt x="2756" y="95234"/>
                </a:lnTo>
                <a:close/>
              </a:path>
            </a:pathLst>
          </a:custGeom>
          <a:solidFill>
            <a:srgbClr val="000000"/>
          </a:solidFill>
        </p:spPr>
        <p:txBody>
          <a:bodyPr wrap="square" lIns="0" tIns="0" rIns="0" bIns="0" rtlCol="0">
            <a:noAutofit/>
          </a:bodyPr>
          <a:lstStyle/>
          <a:p>
            <a:endParaRPr/>
          </a:p>
        </p:txBody>
      </p:sp>
      <p:sp>
        <p:nvSpPr>
          <p:cNvPr id="249" name="object 249"/>
          <p:cNvSpPr/>
          <p:nvPr/>
        </p:nvSpPr>
        <p:spPr>
          <a:xfrm>
            <a:off x="6927382" y="494038"/>
            <a:ext cx="143960" cy="99911"/>
          </a:xfrm>
          <a:custGeom>
            <a:avLst/>
            <a:gdLst/>
            <a:ahLst/>
            <a:cxnLst/>
            <a:rect l="l" t="t" r="r" b="b"/>
            <a:pathLst>
              <a:path w="143960" h="99911">
                <a:moveTo>
                  <a:pt x="16503" y="86148"/>
                </a:moveTo>
                <a:lnTo>
                  <a:pt x="8258" y="88824"/>
                </a:lnTo>
                <a:lnTo>
                  <a:pt x="1837" y="93412"/>
                </a:lnTo>
                <a:lnTo>
                  <a:pt x="0" y="96215"/>
                </a:lnTo>
                <a:lnTo>
                  <a:pt x="918" y="99911"/>
                </a:lnTo>
                <a:lnTo>
                  <a:pt x="3675" y="99911"/>
                </a:lnTo>
                <a:lnTo>
                  <a:pt x="17422" y="95323"/>
                </a:lnTo>
                <a:lnTo>
                  <a:pt x="30262" y="92520"/>
                </a:lnTo>
                <a:lnTo>
                  <a:pt x="44927" y="89843"/>
                </a:lnTo>
                <a:lnTo>
                  <a:pt x="58686" y="87040"/>
                </a:lnTo>
                <a:lnTo>
                  <a:pt x="72446" y="84364"/>
                </a:lnTo>
                <a:lnTo>
                  <a:pt x="86192" y="80668"/>
                </a:lnTo>
                <a:lnTo>
                  <a:pt x="99032" y="75188"/>
                </a:lnTo>
                <a:lnTo>
                  <a:pt x="111872" y="68689"/>
                </a:lnTo>
                <a:lnTo>
                  <a:pt x="121037" y="62317"/>
                </a:lnTo>
                <a:lnTo>
                  <a:pt x="128376" y="55945"/>
                </a:lnTo>
                <a:lnTo>
                  <a:pt x="133877" y="47661"/>
                </a:lnTo>
                <a:lnTo>
                  <a:pt x="138459" y="39378"/>
                </a:lnTo>
                <a:lnTo>
                  <a:pt x="141216" y="30330"/>
                </a:lnTo>
                <a:lnTo>
                  <a:pt x="143041" y="21154"/>
                </a:lnTo>
                <a:lnTo>
                  <a:pt x="143960" y="11087"/>
                </a:lnTo>
                <a:lnTo>
                  <a:pt x="143960" y="0"/>
                </a:lnTo>
                <a:lnTo>
                  <a:pt x="141216" y="1019"/>
                </a:lnTo>
                <a:lnTo>
                  <a:pt x="141216" y="1911"/>
                </a:lnTo>
                <a:lnTo>
                  <a:pt x="139378" y="17459"/>
                </a:lnTo>
                <a:lnTo>
                  <a:pt x="134796" y="31222"/>
                </a:lnTo>
                <a:lnTo>
                  <a:pt x="128376" y="43074"/>
                </a:lnTo>
                <a:lnTo>
                  <a:pt x="119199" y="53141"/>
                </a:lnTo>
                <a:lnTo>
                  <a:pt x="108196" y="61425"/>
                </a:lnTo>
                <a:lnTo>
                  <a:pt x="95369" y="67797"/>
                </a:lnTo>
                <a:lnTo>
                  <a:pt x="80691" y="72384"/>
                </a:lnTo>
                <a:lnTo>
                  <a:pt x="65107" y="74168"/>
                </a:lnTo>
                <a:lnTo>
                  <a:pt x="56848" y="75188"/>
                </a:lnTo>
                <a:lnTo>
                  <a:pt x="48603" y="76080"/>
                </a:lnTo>
                <a:lnTo>
                  <a:pt x="40345" y="77864"/>
                </a:lnTo>
                <a:lnTo>
                  <a:pt x="32100" y="79776"/>
                </a:lnTo>
                <a:lnTo>
                  <a:pt x="23842" y="82452"/>
                </a:lnTo>
                <a:lnTo>
                  <a:pt x="16503" y="86148"/>
                </a:lnTo>
                <a:close/>
              </a:path>
            </a:pathLst>
          </a:custGeom>
          <a:solidFill>
            <a:srgbClr val="000000"/>
          </a:solidFill>
        </p:spPr>
        <p:txBody>
          <a:bodyPr wrap="square" lIns="0" tIns="0" rIns="0" bIns="0" rtlCol="0">
            <a:noAutofit/>
          </a:bodyPr>
          <a:lstStyle/>
          <a:p>
            <a:endParaRPr/>
          </a:p>
        </p:txBody>
      </p:sp>
      <p:sp>
        <p:nvSpPr>
          <p:cNvPr id="250" name="object 250"/>
          <p:cNvSpPr/>
          <p:nvPr/>
        </p:nvSpPr>
        <p:spPr>
          <a:xfrm>
            <a:off x="6685321" y="779818"/>
            <a:ext cx="158625" cy="186811"/>
          </a:xfrm>
          <a:custGeom>
            <a:avLst/>
            <a:gdLst/>
            <a:ahLst/>
            <a:cxnLst/>
            <a:rect l="l" t="t" r="r" b="b"/>
            <a:pathLst>
              <a:path w="158625" h="186811">
                <a:moveTo>
                  <a:pt x="5501" y="0"/>
                </a:moveTo>
                <a:lnTo>
                  <a:pt x="2744" y="0"/>
                </a:lnTo>
                <a:lnTo>
                  <a:pt x="0" y="3657"/>
                </a:lnTo>
                <a:lnTo>
                  <a:pt x="2744" y="21052"/>
                </a:lnTo>
                <a:lnTo>
                  <a:pt x="6407" y="37543"/>
                </a:lnTo>
                <a:lnTo>
                  <a:pt x="11002" y="54938"/>
                </a:lnTo>
                <a:lnTo>
                  <a:pt x="16503" y="70511"/>
                </a:lnTo>
                <a:lnTo>
                  <a:pt x="22923" y="86071"/>
                </a:lnTo>
                <a:lnTo>
                  <a:pt x="30249" y="101644"/>
                </a:lnTo>
                <a:lnTo>
                  <a:pt x="39426" y="116299"/>
                </a:lnTo>
                <a:lnTo>
                  <a:pt x="48590" y="130955"/>
                </a:lnTo>
                <a:lnTo>
                  <a:pt x="57767" y="141940"/>
                </a:lnTo>
                <a:lnTo>
                  <a:pt x="67851" y="152008"/>
                </a:lnTo>
                <a:lnTo>
                  <a:pt x="79772" y="162088"/>
                </a:lnTo>
                <a:lnTo>
                  <a:pt x="93518" y="171238"/>
                </a:lnTo>
                <a:lnTo>
                  <a:pt x="107277" y="177648"/>
                </a:lnTo>
                <a:lnTo>
                  <a:pt x="121024" y="183154"/>
                </a:lnTo>
                <a:lnTo>
                  <a:pt x="135702" y="186811"/>
                </a:lnTo>
                <a:lnTo>
                  <a:pt x="149448" y="186811"/>
                </a:lnTo>
                <a:lnTo>
                  <a:pt x="154043" y="184058"/>
                </a:lnTo>
                <a:lnTo>
                  <a:pt x="157706" y="179483"/>
                </a:lnTo>
                <a:lnTo>
                  <a:pt x="158625" y="173991"/>
                </a:lnTo>
                <a:lnTo>
                  <a:pt x="155868" y="169416"/>
                </a:lnTo>
                <a:lnTo>
                  <a:pt x="150367" y="167581"/>
                </a:lnTo>
                <a:lnTo>
                  <a:pt x="145785" y="165745"/>
                </a:lnTo>
                <a:lnTo>
                  <a:pt x="140284" y="163923"/>
                </a:lnTo>
                <a:lnTo>
                  <a:pt x="134783" y="162088"/>
                </a:lnTo>
                <a:lnTo>
                  <a:pt x="129282" y="161170"/>
                </a:lnTo>
                <a:lnTo>
                  <a:pt x="123781" y="159335"/>
                </a:lnTo>
                <a:lnTo>
                  <a:pt x="118280" y="157513"/>
                </a:lnTo>
                <a:lnTo>
                  <a:pt x="112778" y="155678"/>
                </a:lnTo>
                <a:lnTo>
                  <a:pt x="105439" y="152925"/>
                </a:lnTo>
                <a:lnTo>
                  <a:pt x="97194" y="149268"/>
                </a:lnTo>
                <a:lnTo>
                  <a:pt x="90774" y="145598"/>
                </a:lnTo>
                <a:lnTo>
                  <a:pt x="83435" y="141022"/>
                </a:lnTo>
                <a:lnTo>
                  <a:pt x="77015" y="136447"/>
                </a:lnTo>
                <a:lnTo>
                  <a:pt x="71514" y="131860"/>
                </a:lnTo>
                <a:lnTo>
                  <a:pt x="65094" y="126367"/>
                </a:lnTo>
                <a:lnTo>
                  <a:pt x="59593" y="119957"/>
                </a:lnTo>
                <a:lnTo>
                  <a:pt x="48590" y="107137"/>
                </a:lnTo>
                <a:lnTo>
                  <a:pt x="39426" y="93399"/>
                </a:lnTo>
                <a:lnTo>
                  <a:pt x="31168" y="78756"/>
                </a:lnTo>
                <a:lnTo>
                  <a:pt x="23829" y="64101"/>
                </a:lnTo>
                <a:lnTo>
                  <a:pt x="17422" y="48528"/>
                </a:lnTo>
                <a:lnTo>
                  <a:pt x="12827" y="32968"/>
                </a:lnTo>
                <a:lnTo>
                  <a:pt x="8245" y="16477"/>
                </a:lnTo>
                <a:lnTo>
                  <a:pt x="5501" y="0"/>
                </a:lnTo>
                <a:close/>
              </a:path>
            </a:pathLst>
          </a:custGeom>
          <a:solidFill>
            <a:srgbClr val="000000"/>
          </a:solidFill>
        </p:spPr>
        <p:txBody>
          <a:bodyPr wrap="square" lIns="0" tIns="0" rIns="0" bIns="0" rtlCol="0">
            <a:noAutofit/>
          </a:bodyPr>
          <a:lstStyle/>
          <a:p>
            <a:endParaRPr/>
          </a:p>
        </p:txBody>
      </p:sp>
      <p:sp>
        <p:nvSpPr>
          <p:cNvPr id="251" name="object 251"/>
          <p:cNvSpPr/>
          <p:nvPr/>
        </p:nvSpPr>
        <p:spPr>
          <a:xfrm>
            <a:off x="6386398" y="738604"/>
            <a:ext cx="276905" cy="126380"/>
          </a:xfrm>
          <a:custGeom>
            <a:avLst/>
            <a:gdLst/>
            <a:ahLst/>
            <a:cxnLst/>
            <a:rect l="l" t="t" r="r" b="b"/>
            <a:pathLst>
              <a:path w="276905" h="126380">
                <a:moveTo>
                  <a:pt x="8245" y="22887"/>
                </a:moveTo>
                <a:lnTo>
                  <a:pt x="22004" y="42118"/>
                </a:lnTo>
                <a:lnTo>
                  <a:pt x="38507" y="58608"/>
                </a:lnTo>
                <a:lnTo>
                  <a:pt x="58686" y="74181"/>
                </a:lnTo>
                <a:lnTo>
                  <a:pt x="79772" y="87001"/>
                </a:lnTo>
                <a:lnTo>
                  <a:pt x="101776" y="97987"/>
                </a:lnTo>
                <a:lnTo>
                  <a:pt x="123781" y="107149"/>
                </a:lnTo>
                <a:lnTo>
                  <a:pt x="144879" y="114464"/>
                </a:lnTo>
                <a:lnTo>
                  <a:pt x="155881" y="118135"/>
                </a:lnTo>
                <a:lnTo>
                  <a:pt x="166883" y="120875"/>
                </a:lnTo>
                <a:lnTo>
                  <a:pt x="177886" y="123627"/>
                </a:lnTo>
                <a:lnTo>
                  <a:pt x="189807" y="125462"/>
                </a:lnTo>
                <a:lnTo>
                  <a:pt x="200809" y="126380"/>
                </a:lnTo>
                <a:lnTo>
                  <a:pt x="223732" y="126380"/>
                </a:lnTo>
                <a:lnTo>
                  <a:pt x="235653" y="124545"/>
                </a:lnTo>
                <a:lnTo>
                  <a:pt x="243899" y="121792"/>
                </a:lnTo>
                <a:lnTo>
                  <a:pt x="251238" y="119052"/>
                </a:lnTo>
                <a:lnTo>
                  <a:pt x="258577" y="114464"/>
                </a:lnTo>
                <a:lnTo>
                  <a:pt x="264997" y="108972"/>
                </a:lnTo>
                <a:lnTo>
                  <a:pt x="269579" y="102562"/>
                </a:lnTo>
                <a:lnTo>
                  <a:pt x="274161" y="95234"/>
                </a:lnTo>
                <a:lnTo>
                  <a:pt x="275999" y="87001"/>
                </a:lnTo>
                <a:lnTo>
                  <a:pt x="276905" y="78756"/>
                </a:lnTo>
                <a:lnTo>
                  <a:pt x="275080" y="74181"/>
                </a:lnTo>
                <a:lnTo>
                  <a:pt x="270498" y="74181"/>
                </a:lnTo>
                <a:lnTo>
                  <a:pt x="264997" y="76921"/>
                </a:lnTo>
                <a:lnTo>
                  <a:pt x="261321" y="80591"/>
                </a:lnTo>
                <a:lnTo>
                  <a:pt x="258577" y="86084"/>
                </a:lnTo>
                <a:lnTo>
                  <a:pt x="256739" y="90659"/>
                </a:lnTo>
                <a:lnTo>
                  <a:pt x="253076" y="95234"/>
                </a:lnTo>
                <a:lnTo>
                  <a:pt x="250319" y="98904"/>
                </a:lnTo>
                <a:lnTo>
                  <a:pt x="246656" y="102562"/>
                </a:lnTo>
                <a:lnTo>
                  <a:pt x="242074" y="105314"/>
                </a:lnTo>
                <a:lnTo>
                  <a:pt x="236560" y="108054"/>
                </a:lnTo>
                <a:lnTo>
                  <a:pt x="230152" y="109889"/>
                </a:lnTo>
                <a:lnTo>
                  <a:pt x="224651" y="110807"/>
                </a:lnTo>
                <a:lnTo>
                  <a:pt x="206310" y="110807"/>
                </a:lnTo>
                <a:lnTo>
                  <a:pt x="199890" y="109889"/>
                </a:lnTo>
                <a:lnTo>
                  <a:pt x="193470" y="108972"/>
                </a:lnTo>
                <a:lnTo>
                  <a:pt x="187050" y="108054"/>
                </a:lnTo>
                <a:lnTo>
                  <a:pt x="181549" y="107149"/>
                </a:lnTo>
                <a:lnTo>
                  <a:pt x="173303" y="105314"/>
                </a:lnTo>
                <a:lnTo>
                  <a:pt x="165964" y="103479"/>
                </a:lnTo>
                <a:lnTo>
                  <a:pt x="157706" y="101644"/>
                </a:lnTo>
                <a:lnTo>
                  <a:pt x="150380" y="98904"/>
                </a:lnTo>
                <a:lnTo>
                  <a:pt x="142122" y="96152"/>
                </a:lnTo>
                <a:lnTo>
                  <a:pt x="134783" y="92494"/>
                </a:lnTo>
                <a:lnTo>
                  <a:pt x="126538" y="89741"/>
                </a:lnTo>
                <a:lnTo>
                  <a:pt x="119199" y="86084"/>
                </a:lnTo>
                <a:lnTo>
                  <a:pt x="110034" y="82414"/>
                </a:lnTo>
                <a:lnTo>
                  <a:pt x="101776" y="77839"/>
                </a:lnTo>
                <a:lnTo>
                  <a:pt x="93518" y="74181"/>
                </a:lnTo>
                <a:lnTo>
                  <a:pt x="84354" y="69593"/>
                </a:lnTo>
                <a:lnTo>
                  <a:pt x="76109" y="64101"/>
                </a:lnTo>
                <a:lnTo>
                  <a:pt x="67851" y="59526"/>
                </a:lnTo>
                <a:lnTo>
                  <a:pt x="60512" y="54033"/>
                </a:lnTo>
                <a:lnTo>
                  <a:pt x="52266" y="47623"/>
                </a:lnTo>
                <a:lnTo>
                  <a:pt x="45846" y="42118"/>
                </a:lnTo>
                <a:lnTo>
                  <a:pt x="39426" y="35708"/>
                </a:lnTo>
                <a:lnTo>
                  <a:pt x="33006" y="29298"/>
                </a:lnTo>
                <a:lnTo>
                  <a:pt x="27505" y="23805"/>
                </a:lnTo>
                <a:lnTo>
                  <a:pt x="22004" y="17395"/>
                </a:lnTo>
                <a:lnTo>
                  <a:pt x="15584" y="10985"/>
                </a:lnTo>
                <a:lnTo>
                  <a:pt x="9164" y="5492"/>
                </a:lnTo>
                <a:lnTo>
                  <a:pt x="2744" y="0"/>
                </a:lnTo>
                <a:lnTo>
                  <a:pt x="0" y="917"/>
                </a:lnTo>
                <a:lnTo>
                  <a:pt x="0" y="1835"/>
                </a:lnTo>
                <a:lnTo>
                  <a:pt x="8245" y="22887"/>
                </a:lnTo>
                <a:close/>
              </a:path>
            </a:pathLst>
          </a:custGeom>
          <a:solidFill>
            <a:srgbClr val="000000"/>
          </a:solidFill>
        </p:spPr>
        <p:txBody>
          <a:bodyPr wrap="square" lIns="0" tIns="0" rIns="0" bIns="0" rtlCol="0">
            <a:noAutofit/>
          </a:bodyPr>
          <a:lstStyle/>
          <a:p>
            <a:endParaRPr/>
          </a:p>
        </p:txBody>
      </p:sp>
      <p:sp>
        <p:nvSpPr>
          <p:cNvPr id="252" name="object 252"/>
          <p:cNvSpPr/>
          <p:nvPr/>
        </p:nvSpPr>
        <p:spPr>
          <a:xfrm>
            <a:off x="6654140" y="674503"/>
            <a:ext cx="97194" cy="253665"/>
          </a:xfrm>
          <a:custGeom>
            <a:avLst/>
            <a:gdLst/>
            <a:ahLst/>
            <a:cxnLst/>
            <a:rect l="l" t="t" r="r" b="b"/>
            <a:pathLst>
              <a:path w="97194" h="253665">
                <a:moveTo>
                  <a:pt x="97194" y="252747"/>
                </a:moveTo>
                <a:lnTo>
                  <a:pt x="97194" y="249995"/>
                </a:lnTo>
                <a:lnTo>
                  <a:pt x="84354" y="239010"/>
                </a:lnTo>
                <a:lnTo>
                  <a:pt x="73352" y="227107"/>
                </a:lnTo>
                <a:lnTo>
                  <a:pt x="63269" y="214287"/>
                </a:lnTo>
                <a:lnTo>
                  <a:pt x="54104" y="200549"/>
                </a:lnTo>
                <a:lnTo>
                  <a:pt x="45846" y="185893"/>
                </a:lnTo>
                <a:lnTo>
                  <a:pt x="38507" y="170333"/>
                </a:lnTo>
                <a:lnTo>
                  <a:pt x="33006" y="154760"/>
                </a:lnTo>
                <a:lnTo>
                  <a:pt x="29343" y="138283"/>
                </a:lnTo>
                <a:lnTo>
                  <a:pt x="25680" y="121792"/>
                </a:lnTo>
                <a:lnTo>
                  <a:pt x="24761" y="104397"/>
                </a:lnTo>
                <a:lnTo>
                  <a:pt x="23842" y="86989"/>
                </a:lnTo>
                <a:lnTo>
                  <a:pt x="24761" y="69593"/>
                </a:lnTo>
                <a:lnTo>
                  <a:pt x="27505" y="54021"/>
                </a:lnTo>
                <a:lnTo>
                  <a:pt x="31181" y="38460"/>
                </a:lnTo>
                <a:lnTo>
                  <a:pt x="33925" y="23805"/>
                </a:lnTo>
                <a:lnTo>
                  <a:pt x="33925" y="7327"/>
                </a:lnTo>
                <a:lnTo>
                  <a:pt x="30262" y="917"/>
                </a:lnTo>
                <a:lnTo>
                  <a:pt x="22923" y="0"/>
                </a:lnTo>
                <a:lnTo>
                  <a:pt x="15584" y="1822"/>
                </a:lnTo>
                <a:lnTo>
                  <a:pt x="10083" y="7327"/>
                </a:lnTo>
                <a:lnTo>
                  <a:pt x="3663" y="22887"/>
                </a:lnTo>
                <a:lnTo>
                  <a:pt x="918" y="39378"/>
                </a:lnTo>
                <a:lnTo>
                  <a:pt x="0" y="55856"/>
                </a:lnTo>
                <a:lnTo>
                  <a:pt x="0" y="72346"/>
                </a:lnTo>
                <a:lnTo>
                  <a:pt x="1837" y="90659"/>
                </a:lnTo>
                <a:lnTo>
                  <a:pt x="5501" y="108054"/>
                </a:lnTo>
                <a:lnTo>
                  <a:pt x="10083" y="126367"/>
                </a:lnTo>
                <a:lnTo>
                  <a:pt x="15584" y="143775"/>
                </a:lnTo>
                <a:lnTo>
                  <a:pt x="21085" y="160253"/>
                </a:lnTo>
                <a:lnTo>
                  <a:pt x="27505" y="175826"/>
                </a:lnTo>
                <a:lnTo>
                  <a:pt x="35763" y="190481"/>
                </a:lnTo>
                <a:lnTo>
                  <a:pt x="44927" y="205124"/>
                </a:lnTo>
                <a:lnTo>
                  <a:pt x="55011" y="218862"/>
                </a:lnTo>
                <a:lnTo>
                  <a:pt x="66932" y="231682"/>
                </a:lnTo>
                <a:lnTo>
                  <a:pt x="79772" y="242680"/>
                </a:lnTo>
                <a:lnTo>
                  <a:pt x="93531" y="253665"/>
                </a:lnTo>
                <a:lnTo>
                  <a:pt x="97194" y="252747"/>
                </a:lnTo>
                <a:close/>
              </a:path>
            </a:pathLst>
          </a:custGeom>
          <a:solidFill>
            <a:srgbClr val="000000"/>
          </a:solidFill>
        </p:spPr>
        <p:txBody>
          <a:bodyPr wrap="square" lIns="0" tIns="0" rIns="0" bIns="0" rtlCol="0">
            <a:noAutofit/>
          </a:bodyPr>
          <a:lstStyle/>
          <a:p>
            <a:endParaRPr/>
          </a:p>
        </p:txBody>
      </p:sp>
      <p:sp>
        <p:nvSpPr>
          <p:cNvPr id="253" name="object 253"/>
          <p:cNvSpPr/>
          <p:nvPr/>
        </p:nvSpPr>
        <p:spPr>
          <a:xfrm>
            <a:off x="6624796" y="674503"/>
            <a:ext cx="46765" cy="151103"/>
          </a:xfrm>
          <a:custGeom>
            <a:avLst/>
            <a:gdLst/>
            <a:ahLst/>
            <a:cxnLst/>
            <a:rect l="l" t="t" r="r" b="b"/>
            <a:pathLst>
              <a:path w="46765" h="151103">
                <a:moveTo>
                  <a:pt x="2756" y="104397"/>
                </a:moveTo>
                <a:lnTo>
                  <a:pt x="0" y="119957"/>
                </a:lnTo>
                <a:lnTo>
                  <a:pt x="2756" y="135530"/>
                </a:lnTo>
                <a:lnTo>
                  <a:pt x="11921" y="151103"/>
                </a:lnTo>
                <a:lnTo>
                  <a:pt x="13759" y="148350"/>
                </a:lnTo>
                <a:lnTo>
                  <a:pt x="9177" y="136447"/>
                </a:lnTo>
                <a:lnTo>
                  <a:pt x="7339" y="125462"/>
                </a:lnTo>
                <a:lnTo>
                  <a:pt x="9177" y="116299"/>
                </a:lnTo>
                <a:lnTo>
                  <a:pt x="11921" y="107137"/>
                </a:lnTo>
                <a:lnTo>
                  <a:pt x="16503" y="98904"/>
                </a:lnTo>
                <a:lnTo>
                  <a:pt x="21085" y="89741"/>
                </a:lnTo>
                <a:lnTo>
                  <a:pt x="25680" y="80579"/>
                </a:lnTo>
                <a:lnTo>
                  <a:pt x="29343" y="69593"/>
                </a:lnTo>
                <a:lnTo>
                  <a:pt x="34844" y="54021"/>
                </a:lnTo>
                <a:lnTo>
                  <a:pt x="40345" y="38460"/>
                </a:lnTo>
                <a:lnTo>
                  <a:pt x="44927" y="22887"/>
                </a:lnTo>
                <a:lnTo>
                  <a:pt x="46765" y="6410"/>
                </a:lnTo>
                <a:lnTo>
                  <a:pt x="44927" y="917"/>
                </a:lnTo>
                <a:lnTo>
                  <a:pt x="40345" y="0"/>
                </a:lnTo>
                <a:lnTo>
                  <a:pt x="35763" y="2739"/>
                </a:lnTo>
                <a:lnTo>
                  <a:pt x="33006" y="7327"/>
                </a:lnTo>
                <a:lnTo>
                  <a:pt x="26599" y="27475"/>
                </a:lnTo>
                <a:lnTo>
                  <a:pt x="21085" y="46706"/>
                </a:lnTo>
                <a:lnTo>
                  <a:pt x="15584" y="66854"/>
                </a:lnTo>
                <a:lnTo>
                  <a:pt x="9177" y="86989"/>
                </a:lnTo>
                <a:lnTo>
                  <a:pt x="2756" y="104397"/>
                </a:lnTo>
                <a:close/>
              </a:path>
            </a:pathLst>
          </a:custGeom>
          <a:solidFill>
            <a:srgbClr val="000000"/>
          </a:solidFill>
        </p:spPr>
        <p:txBody>
          <a:bodyPr wrap="square" lIns="0" tIns="0" rIns="0" bIns="0" rtlCol="0">
            <a:noAutofit/>
          </a:bodyPr>
          <a:lstStyle/>
          <a:p>
            <a:endParaRPr/>
          </a:p>
        </p:txBody>
      </p:sp>
      <p:sp>
        <p:nvSpPr>
          <p:cNvPr id="254" name="object 254"/>
          <p:cNvSpPr/>
          <p:nvPr/>
        </p:nvSpPr>
        <p:spPr>
          <a:xfrm>
            <a:off x="7046581" y="802706"/>
            <a:ext cx="242954" cy="93412"/>
          </a:xfrm>
          <a:custGeom>
            <a:avLst/>
            <a:gdLst/>
            <a:ahLst/>
            <a:cxnLst/>
            <a:rect l="l" t="t" r="r" b="b"/>
            <a:pathLst>
              <a:path w="242954" h="93412">
                <a:moveTo>
                  <a:pt x="242061" y="85166"/>
                </a:moveTo>
                <a:lnTo>
                  <a:pt x="230191" y="76004"/>
                </a:lnTo>
                <a:lnTo>
                  <a:pt x="216406" y="66854"/>
                </a:lnTo>
                <a:lnTo>
                  <a:pt x="201728" y="58608"/>
                </a:lnTo>
                <a:lnTo>
                  <a:pt x="187050" y="51281"/>
                </a:lnTo>
                <a:lnTo>
                  <a:pt x="172372" y="43953"/>
                </a:lnTo>
                <a:lnTo>
                  <a:pt x="156800" y="37543"/>
                </a:lnTo>
                <a:lnTo>
                  <a:pt x="142135" y="31133"/>
                </a:lnTo>
                <a:lnTo>
                  <a:pt x="127457" y="25640"/>
                </a:lnTo>
                <a:lnTo>
                  <a:pt x="112791" y="20147"/>
                </a:lnTo>
                <a:lnTo>
                  <a:pt x="97194" y="15572"/>
                </a:lnTo>
                <a:lnTo>
                  <a:pt x="81610" y="10985"/>
                </a:lnTo>
                <a:lnTo>
                  <a:pt x="66026" y="7327"/>
                </a:lnTo>
                <a:lnTo>
                  <a:pt x="49522" y="4575"/>
                </a:lnTo>
                <a:lnTo>
                  <a:pt x="33938" y="2752"/>
                </a:lnTo>
                <a:lnTo>
                  <a:pt x="18341" y="917"/>
                </a:lnTo>
                <a:lnTo>
                  <a:pt x="2756" y="0"/>
                </a:lnTo>
                <a:lnTo>
                  <a:pt x="0" y="1835"/>
                </a:lnTo>
                <a:lnTo>
                  <a:pt x="918" y="2752"/>
                </a:lnTo>
                <a:lnTo>
                  <a:pt x="15597" y="8245"/>
                </a:lnTo>
                <a:lnTo>
                  <a:pt x="29343" y="11902"/>
                </a:lnTo>
                <a:lnTo>
                  <a:pt x="44021" y="16490"/>
                </a:lnTo>
                <a:lnTo>
                  <a:pt x="59605" y="20147"/>
                </a:lnTo>
                <a:lnTo>
                  <a:pt x="74271" y="23805"/>
                </a:lnTo>
                <a:lnTo>
                  <a:pt x="88949" y="28393"/>
                </a:lnTo>
                <a:lnTo>
                  <a:pt x="103614" y="32050"/>
                </a:lnTo>
                <a:lnTo>
                  <a:pt x="118292" y="37543"/>
                </a:lnTo>
                <a:lnTo>
                  <a:pt x="132958" y="43953"/>
                </a:lnTo>
                <a:lnTo>
                  <a:pt x="147636" y="50363"/>
                </a:lnTo>
                <a:lnTo>
                  <a:pt x="162301" y="57691"/>
                </a:lnTo>
                <a:lnTo>
                  <a:pt x="176967" y="65018"/>
                </a:lnTo>
                <a:lnTo>
                  <a:pt x="191645" y="72346"/>
                </a:lnTo>
                <a:lnTo>
                  <a:pt x="205429" y="79674"/>
                </a:lnTo>
                <a:lnTo>
                  <a:pt x="220107" y="87001"/>
                </a:lnTo>
                <a:lnTo>
                  <a:pt x="234786" y="93412"/>
                </a:lnTo>
                <a:lnTo>
                  <a:pt x="238359" y="92494"/>
                </a:lnTo>
                <a:lnTo>
                  <a:pt x="241167" y="90659"/>
                </a:lnTo>
                <a:lnTo>
                  <a:pt x="242954" y="87919"/>
                </a:lnTo>
                <a:lnTo>
                  <a:pt x="242061" y="85166"/>
                </a:lnTo>
                <a:close/>
              </a:path>
            </a:pathLst>
          </a:custGeom>
          <a:solidFill>
            <a:srgbClr val="000000"/>
          </a:solidFill>
        </p:spPr>
        <p:txBody>
          <a:bodyPr wrap="square" lIns="0" tIns="0" rIns="0" bIns="0" rtlCol="0">
            <a:noAutofit/>
          </a:bodyPr>
          <a:lstStyle/>
          <a:p>
            <a:endParaRPr/>
          </a:p>
        </p:txBody>
      </p:sp>
      <p:sp>
        <p:nvSpPr>
          <p:cNvPr id="255" name="object 255"/>
          <p:cNvSpPr/>
          <p:nvPr/>
        </p:nvSpPr>
        <p:spPr>
          <a:xfrm>
            <a:off x="6858612" y="774313"/>
            <a:ext cx="129295" cy="87919"/>
          </a:xfrm>
          <a:custGeom>
            <a:avLst/>
            <a:gdLst/>
            <a:ahLst/>
            <a:cxnLst/>
            <a:rect l="l" t="t" r="r" b="b"/>
            <a:pathLst>
              <a:path w="129295" h="87919">
                <a:moveTo>
                  <a:pt x="10095" y="18325"/>
                </a:moveTo>
                <a:lnTo>
                  <a:pt x="22004" y="32968"/>
                </a:lnTo>
                <a:lnTo>
                  <a:pt x="35763" y="46706"/>
                </a:lnTo>
                <a:lnTo>
                  <a:pt x="50428" y="59526"/>
                </a:lnTo>
                <a:lnTo>
                  <a:pt x="66944" y="69606"/>
                </a:lnTo>
                <a:lnTo>
                  <a:pt x="84367" y="78756"/>
                </a:lnTo>
                <a:lnTo>
                  <a:pt x="101789" y="84262"/>
                </a:lnTo>
                <a:lnTo>
                  <a:pt x="121037" y="87919"/>
                </a:lnTo>
                <a:lnTo>
                  <a:pt x="124712" y="87001"/>
                </a:lnTo>
                <a:lnTo>
                  <a:pt x="128376" y="84262"/>
                </a:lnTo>
                <a:lnTo>
                  <a:pt x="129295" y="80591"/>
                </a:lnTo>
                <a:lnTo>
                  <a:pt x="126538" y="77851"/>
                </a:lnTo>
                <a:lnTo>
                  <a:pt x="118292" y="75099"/>
                </a:lnTo>
                <a:lnTo>
                  <a:pt x="110034" y="71441"/>
                </a:lnTo>
                <a:lnTo>
                  <a:pt x="101789" y="69606"/>
                </a:lnTo>
                <a:lnTo>
                  <a:pt x="93531" y="66854"/>
                </a:lnTo>
                <a:lnTo>
                  <a:pt x="85273" y="64114"/>
                </a:lnTo>
                <a:lnTo>
                  <a:pt x="77028" y="61361"/>
                </a:lnTo>
                <a:lnTo>
                  <a:pt x="68770" y="57703"/>
                </a:lnTo>
                <a:lnTo>
                  <a:pt x="60524" y="54033"/>
                </a:lnTo>
                <a:lnTo>
                  <a:pt x="52266" y="48541"/>
                </a:lnTo>
                <a:lnTo>
                  <a:pt x="44021" y="43048"/>
                </a:lnTo>
                <a:lnTo>
                  <a:pt x="36682" y="37556"/>
                </a:lnTo>
                <a:lnTo>
                  <a:pt x="29343" y="30228"/>
                </a:lnTo>
                <a:lnTo>
                  <a:pt x="22004" y="23818"/>
                </a:lnTo>
                <a:lnTo>
                  <a:pt x="15597" y="15572"/>
                </a:lnTo>
                <a:lnTo>
                  <a:pt x="9177" y="8245"/>
                </a:lnTo>
                <a:lnTo>
                  <a:pt x="3675" y="0"/>
                </a:lnTo>
                <a:lnTo>
                  <a:pt x="918" y="0"/>
                </a:lnTo>
                <a:lnTo>
                  <a:pt x="0" y="1835"/>
                </a:lnTo>
                <a:lnTo>
                  <a:pt x="10095" y="18325"/>
                </a:lnTo>
                <a:close/>
              </a:path>
            </a:pathLst>
          </a:custGeom>
          <a:solidFill>
            <a:srgbClr val="000000"/>
          </a:solidFill>
        </p:spPr>
        <p:txBody>
          <a:bodyPr wrap="square" lIns="0" tIns="0" rIns="0" bIns="0" rtlCol="0">
            <a:noAutofit/>
          </a:bodyPr>
          <a:lstStyle/>
          <a:p>
            <a:endParaRPr/>
          </a:p>
        </p:txBody>
      </p:sp>
      <p:sp>
        <p:nvSpPr>
          <p:cNvPr id="256" name="object 256"/>
          <p:cNvSpPr/>
          <p:nvPr/>
        </p:nvSpPr>
        <p:spPr>
          <a:xfrm>
            <a:off x="6703650" y="960219"/>
            <a:ext cx="149461" cy="113560"/>
          </a:xfrm>
          <a:custGeom>
            <a:avLst/>
            <a:gdLst/>
            <a:ahLst/>
            <a:cxnLst/>
            <a:rect l="l" t="t" r="r" b="b"/>
            <a:pathLst>
              <a:path w="149461" h="113560">
                <a:moveTo>
                  <a:pt x="0" y="2752"/>
                </a:moveTo>
                <a:lnTo>
                  <a:pt x="0" y="3657"/>
                </a:lnTo>
                <a:lnTo>
                  <a:pt x="10095" y="7327"/>
                </a:lnTo>
                <a:lnTo>
                  <a:pt x="20179" y="11902"/>
                </a:lnTo>
                <a:lnTo>
                  <a:pt x="30262" y="15572"/>
                </a:lnTo>
                <a:lnTo>
                  <a:pt x="40345" y="20147"/>
                </a:lnTo>
                <a:lnTo>
                  <a:pt x="50441" y="24722"/>
                </a:lnTo>
                <a:lnTo>
                  <a:pt x="59605" y="30215"/>
                </a:lnTo>
                <a:lnTo>
                  <a:pt x="68770" y="35720"/>
                </a:lnTo>
                <a:lnTo>
                  <a:pt x="77947" y="41213"/>
                </a:lnTo>
                <a:lnTo>
                  <a:pt x="88030" y="48541"/>
                </a:lnTo>
                <a:lnTo>
                  <a:pt x="97194" y="55856"/>
                </a:lnTo>
                <a:lnTo>
                  <a:pt x="105452" y="64101"/>
                </a:lnTo>
                <a:lnTo>
                  <a:pt x="112791" y="73264"/>
                </a:lnTo>
                <a:lnTo>
                  <a:pt x="120118" y="82414"/>
                </a:lnTo>
                <a:lnTo>
                  <a:pt x="126538" y="91577"/>
                </a:lnTo>
                <a:lnTo>
                  <a:pt x="133877" y="101644"/>
                </a:lnTo>
                <a:lnTo>
                  <a:pt x="140297" y="111724"/>
                </a:lnTo>
                <a:lnTo>
                  <a:pt x="143041" y="113560"/>
                </a:lnTo>
                <a:lnTo>
                  <a:pt x="146717" y="110807"/>
                </a:lnTo>
                <a:lnTo>
                  <a:pt x="148542" y="107149"/>
                </a:lnTo>
                <a:lnTo>
                  <a:pt x="149461" y="104397"/>
                </a:lnTo>
                <a:lnTo>
                  <a:pt x="147636" y="94329"/>
                </a:lnTo>
                <a:lnTo>
                  <a:pt x="143960" y="85166"/>
                </a:lnTo>
                <a:lnTo>
                  <a:pt x="137540" y="76004"/>
                </a:lnTo>
                <a:lnTo>
                  <a:pt x="130214" y="67771"/>
                </a:lnTo>
                <a:lnTo>
                  <a:pt x="121956" y="59526"/>
                </a:lnTo>
                <a:lnTo>
                  <a:pt x="112791" y="52198"/>
                </a:lnTo>
                <a:lnTo>
                  <a:pt x="104533" y="44870"/>
                </a:lnTo>
                <a:lnTo>
                  <a:pt x="96288" y="39378"/>
                </a:lnTo>
                <a:lnTo>
                  <a:pt x="85273" y="32968"/>
                </a:lnTo>
                <a:lnTo>
                  <a:pt x="74271" y="26558"/>
                </a:lnTo>
                <a:lnTo>
                  <a:pt x="63269" y="21065"/>
                </a:lnTo>
                <a:lnTo>
                  <a:pt x="51347" y="15572"/>
                </a:lnTo>
                <a:lnTo>
                  <a:pt x="39439" y="10985"/>
                </a:lnTo>
                <a:lnTo>
                  <a:pt x="26599" y="7327"/>
                </a:lnTo>
                <a:lnTo>
                  <a:pt x="14678" y="3657"/>
                </a:lnTo>
                <a:lnTo>
                  <a:pt x="1837" y="0"/>
                </a:lnTo>
                <a:lnTo>
                  <a:pt x="0" y="2752"/>
                </a:lnTo>
                <a:close/>
              </a:path>
            </a:pathLst>
          </a:custGeom>
          <a:solidFill>
            <a:srgbClr val="000000"/>
          </a:solidFill>
        </p:spPr>
        <p:txBody>
          <a:bodyPr wrap="square" lIns="0" tIns="0" rIns="0" bIns="0" rtlCol="0">
            <a:noAutofit/>
          </a:bodyPr>
          <a:lstStyle/>
          <a:p>
            <a:endParaRPr/>
          </a:p>
        </p:txBody>
      </p:sp>
      <p:sp>
        <p:nvSpPr>
          <p:cNvPr id="257" name="object 257"/>
          <p:cNvSpPr/>
          <p:nvPr/>
        </p:nvSpPr>
        <p:spPr>
          <a:xfrm>
            <a:off x="6622052" y="882380"/>
            <a:ext cx="59593" cy="53116"/>
          </a:xfrm>
          <a:custGeom>
            <a:avLst/>
            <a:gdLst/>
            <a:ahLst/>
            <a:cxnLst/>
            <a:rect l="l" t="t" r="r" b="b"/>
            <a:pathLst>
              <a:path w="59593" h="53116">
                <a:moveTo>
                  <a:pt x="0" y="917"/>
                </a:moveTo>
                <a:lnTo>
                  <a:pt x="0" y="1835"/>
                </a:lnTo>
                <a:lnTo>
                  <a:pt x="6420" y="10067"/>
                </a:lnTo>
                <a:lnTo>
                  <a:pt x="11921" y="19230"/>
                </a:lnTo>
                <a:lnTo>
                  <a:pt x="18328" y="28393"/>
                </a:lnTo>
                <a:lnTo>
                  <a:pt x="24748" y="36625"/>
                </a:lnTo>
                <a:lnTo>
                  <a:pt x="27505" y="39378"/>
                </a:lnTo>
                <a:lnTo>
                  <a:pt x="30249" y="43035"/>
                </a:lnTo>
                <a:lnTo>
                  <a:pt x="33925" y="45788"/>
                </a:lnTo>
                <a:lnTo>
                  <a:pt x="37588" y="48541"/>
                </a:lnTo>
                <a:lnTo>
                  <a:pt x="41251" y="51281"/>
                </a:lnTo>
                <a:lnTo>
                  <a:pt x="45846" y="52198"/>
                </a:lnTo>
                <a:lnTo>
                  <a:pt x="49509" y="53116"/>
                </a:lnTo>
                <a:lnTo>
                  <a:pt x="54092" y="53116"/>
                </a:lnTo>
                <a:lnTo>
                  <a:pt x="56848" y="51281"/>
                </a:lnTo>
                <a:lnTo>
                  <a:pt x="58674" y="48541"/>
                </a:lnTo>
                <a:lnTo>
                  <a:pt x="59593" y="45788"/>
                </a:lnTo>
                <a:lnTo>
                  <a:pt x="57767" y="43035"/>
                </a:lnTo>
                <a:lnTo>
                  <a:pt x="54092" y="41213"/>
                </a:lnTo>
                <a:lnTo>
                  <a:pt x="50428" y="39378"/>
                </a:lnTo>
                <a:lnTo>
                  <a:pt x="45846" y="38460"/>
                </a:lnTo>
                <a:lnTo>
                  <a:pt x="42170" y="37543"/>
                </a:lnTo>
                <a:lnTo>
                  <a:pt x="37588" y="34803"/>
                </a:lnTo>
                <a:lnTo>
                  <a:pt x="33925" y="32050"/>
                </a:lnTo>
                <a:lnTo>
                  <a:pt x="30249" y="29298"/>
                </a:lnTo>
                <a:lnTo>
                  <a:pt x="26586" y="26558"/>
                </a:lnTo>
                <a:lnTo>
                  <a:pt x="20166" y="20147"/>
                </a:lnTo>
                <a:lnTo>
                  <a:pt x="13746" y="12820"/>
                </a:lnTo>
                <a:lnTo>
                  <a:pt x="8245" y="6410"/>
                </a:lnTo>
                <a:lnTo>
                  <a:pt x="2744" y="0"/>
                </a:lnTo>
                <a:lnTo>
                  <a:pt x="0" y="917"/>
                </a:lnTo>
                <a:close/>
              </a:path>
            </a:pathLst>
          </a:custGeom>
          <a:solidFill>
            <a:srgbClr val="000000"/>
          </a:solidFill>
        </p:spPr>
        <p:txBody>
          <a:bodyPr wrap="square" lIns="0" tIns="0" rIns="0" bIns="0" rtlCol="0">
            <a:noAutofit/>
          </a:bodyPr>
          <a:lstStyle/>
          <a:p>
            <a:endParaRPr/>
          </a:p>
        </p:txBody>
      </p:sp>
      <p:sp>
        <p:nvSpPr>
          <p:cNvPr id="258" name="object 258"/>
          <p:cNvSpPr/>
          <p:nvPr/>
        </p:nvSpPr>
        <p:spPr>
          <a:xfrm>
            <a:off x="6852192" y="517869"/>
            <a:ext cx="116454" cy="471661"/>
          </a:xfrm>
          <a:custGeom>
            <a:avLst/>
            <a:gdLst/>
            <a:ahLst/>
            <a:cxnLst/>
            <a:rect l="l" t="t" r="r" b="b"/>
            <a:pathLst>
              <a:path w="116454" h="471661">
                <a:moveTo>
                  <a:pt x="1837" y="273851"/>
                </a:moveTo>
                <a:lnTo>
                  <a:pt x="0" y="304984"/>
                </a:lnTo>
                <a:lnTo>
                  <a:pt x="1837" y="336117"/>
                </a:lnTo>
                <a:lnTo>
                  <a:pt x="6420" y="366346"/>
                </a:lnTo>
                <a:lnTo>
                  <a:pt x="8258" y="379166"/>
                </a:lnTo>
                <a:lnTo>
                  <a:pt x="11014" y="392904"/>
                </a:lnTo>
                <a:lnTo>
                  <a:pt x="14678" y="408464"/>
                </a:lnTo>
                <a:lnTo>
                  <a:pt x="18341" y="423119"/>
                </a:lnTo>
                <a:lnTo>
                  <a:pt x="23842" y="436857"/>
                </a:lnTo>
                <a:lnTo>
                  <a:pt x="30262" y="450595"/>
                </a:lnTo>
                <a:lnTo>
                  <a:pt x="38520" y="461580"/>
                </a:lnTo>
                <a:lnTo>
                  <a:pt x="48603" y="470743"/>
                </a:lnTo>
                <a:lnTo>
                  <a:pt x="53185" y="471661"/>
                </a:lnTo>
                <a:lnTo>
                  <a:pt x="57767" y="468908"/>
                </a:lnTo>
                <a:lnTo>
                  <a:pt x="59605" y="464333"/>
                </a:lnTo>
                <a:lnTo>
                  <a:pt x="59605" y="459745"/>
                </a:lnTo>
                <a:lnTo>
                  <a:pt x="55023" y="447842"/>
                </a:lnTo>
                <a:lnTo>
                  <a:pt x="49522" y="436857"/>
                </a:lnTo>
                <a:lnTo>
                  <a:pt x="44940" y="424955"/>
                </a:lnTo>
                <a:lnTo>
                  <a:pt x="39439" y="413957"/>
                </a:lnTo>
                <a:lnTo>
                  <a:pt x="34844" y="400219"/>
                </a:lnTo>
                <a:lnTo>
                  <a:pt x="31181" y="385576"/>
                </a:lnTo>
                <a:lnTo>
                  <a:pt x="27518" y="370921"/>
                </a:lnTo>
                <a:lnTo>
                  <a:pt x="23842" y="357183"/>
                </a:lnTo>
                <a:lnTo>
                  <a:pt x="18341" y="320557"/>
                </a:lnTo>
                <a:lnTo>
                  <a:pt x="18341" y="284836"/>
                </a:lnTo>
                <a:lnTo>
                  <a:pt x="22017" y="250033"/>
                </a:lnTo>
                <a:lnTo>
                  <a:pt x="32100" y="214325"/>
                </a:lnTo>
                <a:lnTo>
                  <a:pt x="36682" y="200587"/>
                </a:lnTo>
                <a:lnTo>
                  <a:pt x="42183" y="187767"/>
                </a:lnTo>
                <a:lnTo>
                  <a:pt x="47684" y="174029"/>
                </a:lnTo>
                <a:lnTo>
                  <a:pt x="54104" y="161209"/>
                </a:lnTo>
                <a:lnTo>
                  <a:pt x="59605" y="148388"/>
                </a:lnTo>
                <a:lnTo>
                  <a:pt x="66026" y="135568"/>
                </a:lnTo>
                <a:lnTo>
                  <a:pt x="72446" y="122748"/>
                </a:lnTo>
                <a:lnTo>
                  <a:pt x="78866" y="109928"/>
                </a:lnTo>
                <a:lnTo>
                  <a:pt x="84367" y="97107"/>
                </a:lnTo>
                <a:lnTo>
                  <a:pt x="89868" y="84236"/>
                </a:lnTo>
                <a:lnTo>
                  <a:pt x="95369" y="70600"/>
                </a:lnTo>
                <a:lnTo>
                  <a:pt x="99951" y="57729"/>
                </a:lnTo>
                <a:lnTo>
                  <a:pt x="104533" y="43966"/>
                </a:lnTo>
                <a:lnTo>
                  <a:pt x="108209" y="30202"/>
                </a:lnTo>
                <a:lnTo>
                  <a:pt x="112791" y="16566"/>
                </a:lnTo>
                <a:lnTo>
                  <a:pt x="116454" y="2803"/>
                </a:lnTo>
                <a:lnTo>
                  <a:pt x="114616" y="0"/>
                </a:lnTo>
                <a:lnTo>
                  <a:pt x="111872" y="2803"/>
                </a:lnTo>
                <a:lnTo>
                  <a:pt x="106371" y="20135"/>
                </a:lnTo>
                <a:lnTo>
                  <a:pt x="99951" y="36702"/>
                </a:lnTo>
                <a:lnTo>
                  <a:pt x="94450" y="53141"/>
                </a:lnTo>
                <a:lnTo>
                  <a:pt x="87111" y="69581"/>
                </a:lnTo>
                <a:lnTo>
                  <a:pt x="80691" y="85256"/>
                </a:lnTo>
                <a:lnTo>
                  <a:pt x="73365" y="101695"/>
                </a:lnTo>
                <a:lnTo>
                  <a:pt x="65107" y="117255"/>
                </a:lnTo>
                <a:lnTo>
                  <a:pt x="56848" y="132815"/>
                </a:lnTo>
                <a:lnTo>
                  <a:pt x="49522" y="145636"/>
                </a:lnTo>
                <a:lnTo>
                  <a:pt x="43102" y="159374"/>
                </a:lnTo>
                <a:lnTo>
                  <a:pt x="35763" y="173111"/>
                </a:lnTo>
                <a:lnTo>
                  <a:pt x="30262" y="186849"/>
                </a:lnTo>
                <a:lnTo>
                  <a:pt x="23842" y="200587"/>
                </a:lnTo>
                <a:lnTo>
                  <a:pt x="18341" y="214325"/>
                </a:lnTo>
                <a:lnTo>
                  <a:pt x="12840" y="228980"/>
                </a:lnTo>
                <a:lnTo>
                  <a:pt x="8258" y="242718"/>
                </a:lnTo>
                <a:lnTo>
                  <a:pt x="1837" y="273851"/>
                </a:lnTo>
                <a:close/>
              </a:path>
            </a:pathLst>
          </a:custGeom>
          <a:solidFill>
            <a:srgbClr val="000000"/>
          </a:solidFill>
        </p:spPr>
        <p:txBody>
          <a:bodyPr wrap="square" lIns="0" tIns="0" rIns="0" bIns="0" rtlCol="0">
            <a:noAutofit/>
          </a:bodyPr>
          <a:lstStyle/>
          <a:p>
            <a:endParaRPr/>
          </a:p>
        </p:txBody>
      </p:sp>
      <p:sp>
        <p:nvSpPr>
          <p:cNvPr id="259" name="object 259"/>
          <p:cNvSpPr/>
          <p:nvPr/>
        </p:nvSpPr>
        <p:spPr>
          <a:xfrm>
            <a:off x="6803601" y="712046"/>
            <a:ext cx="58686" cy="283893"/>
          </a:xfrm>
          <a:custGeom>
            <a:avLst/>
            <a:gdLst/>
            <a:ahLst/>
            <a:cxnLst/>
            <a:rect l="l" t="t" r="r" b="b"/>
            <a:pathLst>
              <a:path w="58686" h="283893">
                <a:moveTo>
                  <a:pt x="13759" y="182236"/>
                </a:moveTo>
                <a:lnTo>
                  <a:pt x="9164" y="163006"/>
                </a:lnTo>
                <a:lnTo>
                  <a:pt x="5501" y="141940"/>
                </a:lnTo>
                <a:lnTo>
                  <a:pt x="3663" y="105314"/>
                </a:lnTo>
                <a:lnTo>
                  <a:pt x="6420" y="69593"/>
                </a:lnTo>
                <a:lnTo>
                  <a:pt x="12840" y="34803"/>
                </a:lnTo>
                <a:lnTo>
                  <a:pt x="20166" y="0"/>
                </a:lnTo>
                <a:lnTo>
                  <a:pt x="18341" y="0"/>
                </a:lnTo>
                <a:lnTo>
                  <a:pt x="10083" y="35720"/>
                </a:lnTo>
                <a:lnTo>
                  <a:pt x="3663" y="72346"/>
                </a:lnTo>
                <a:lnTo>
                  <a:pt x="0" y="109889"/>
                </a:lnTo>
                <a:lnTo>
                  <a:pt x="0" y="146528"/>
                </a:lnTo>
                <a:lnTo>
                  <a:pt x="3663" y="184071"/>
                </a:lnTo>
                <a:lnTo>
                  <a:pt x="12840" y="218874"/>
                </a:lnTo>
                <a:lnTo>
                  <a:pt x="27505" y="251830"/>
                </a:lnTo>
                <a:lnTo>
                  <a:pt x="49509" y="282976"/>
                </a:lnTo>
                <a:lnTo>
                  <a:pt x="53185" y="283893"/>
                </a:lnTo>
                <a:lnTo>
                  <a:pt x="55930" y="282058"/>
                </a:lnTo>
                <a:lnTo>
                  <a:pt x="58686" y="278388"/>
                </a:lnTo>
                <a:lnTo>
                  <a:pt x="58686" y="275648"/>
                </a:lnTo>
                <a:lnTo>
                  <a:pt x="55930" y="268320"/>
                </a:lnTo>
                <a:lnTo>
                  <a:pt x="51347" y="261910"/>
                </a:lnTo>
                <a:lnTo>
                  <a:pt x="47684" y="255500"/>
                </a:lnTo>
                <a:lnTo>
                  <a:pt x="43089" y="249090"/>
                </a:lnTo>
                <a:lnTo>
                  <a:pt x="38507" y="242680"/>
                </a:lnTo>
                <a:lnTo>
                  <a:pt x="34844" y="236270"/>
                </a:lnTo>
                <a:lnTo>
                  <a:pt x="30262" y="229860"/>
                </a:lnTo>
                <a:lnTo>
                  <a:pt x="27505" y="222532"/>
                </a:lnTo>
                <a:lnTo>
                  <a:pt x="20166" y="202384"/>
                </a:lnTo>
                <a:lnTo>
                  <a:pt x="13759" y="182236"/>
                </a:lnTo>
                <a:close/>
              </a:path>
            </a:pathLst>
          </a:custGeom>
          <a:solidFill>
            <a:srgbClr val="000000"/>
          </a:solidFill>
        </p:spPr>
        <p:txBody>
          <a:bodyPr wrap="square" lIns="0" tIns="0" rIns="0" bIns="0" rtlCol="0">
            <a:noAutofit/>
          </a:bodyPr>
          <a:lstStyle/>
          <a:p>
            <a:endParaRPr/>
          </a:p>
        </p:txBody>
      </p:sp>
      <p:sp>
        <p:nvSpPr>
          <p:cNvPr id="260" name="object 260"/>
          <p:cNvSpPr/>
          <p:nvPr/>
        </p:nvSpPr>
        <p:spPr>
          <a:xfrm>
            <a:off x="6599129" y="970287"/>
            <a:ext cx="66013" cy="433162"/>
          </a:xfrm>
          <a:custGeom>
            <a:avLst/>
            <a:gdLst/>
            <a:ahLst/>
            <a:cxnLst/>
            <a:rect l="l" t="t" r="r" b="b"/>
            <a:pathLst>
              <a:path w="66013" h="433162">
                <a:moveTo>
                  <a:pt x="0" y="209712"/>
                </a:moveTo>
                <a:lnTo>
                  <a:pt x="0" y="239940"/>
                </a:lnTo>
                <a:lnTo>
                  <a:pt x="918" y="265580"/>
                </a:lnTo>
                <a:lnTo>
                  <a:pt x="2744" y="291221"/>
                </a:lnTo>
                <a:lnTo>
                  <a:pt x="5501" y="317779"/>
                </a:lnTo>
                <a:lnTo>
                  <a:pt x="11002" y="343420"/>
                </a:lnTo>
                <a:lnTo>
                  <a:pt x="13746" y="354405"/>
                </a:lnTo>
                <a:lnTo>
                  <a:pt x="16503" y="366308"/>
                </a:lnTo>
                <a:lnTo>
                  <a:pt x="20166" y="379128"/>
                </a:lnTo>
                <a:lnTo>
                  <a:pt x="24748" y="391043"/>
                </a:lnTo>
                <a:lnTo>
                  <a:pt x="29343" y="402946"/>
                </a:lnTo>
                <a:lnTo>
                  <a:pt x="34844" y="414849"/>
                </a:lnTo>
                <a:lnTo>
                  <a:pt x="41251" y="424011"/>
                </a:lnTo>
                <a:lnTo>
                  <a:pt x="49509" y="432244"/>
                </a:lnTo>
                <a:lnTo>
                  <a:pt x="56848" y="433162"/>
                </a:lnTo>
                <a:lnTo>
                  <a:pt x="62350" y="428586"/>
                </a:lnTo>
                <a:lnTo>
                  <a:pt x="66013" y="421259"/>
                </a:lnTo>
                <a:lnTo>
                  <a:pt x="66013" y="413931"/>
                </a:lnTo>
                <a:lnTo>
                  <a:pt x="62350" y="403864"/>
                </a:lnTo>
                <a:lnTo>
                  <a:pt x="57767" y="393783"/>
                </a:lnTo>
                <a:lnTo>
                  <a:pt x="53173" y="383716"/>
                </a:lnTo>
                <a:lnTo>
                  <a:pt x="48590" y="372718"/>
                </a:lnTo>
                <a:lnTo>
                  <a:pt x="44008" y="362650"/>
                </a:lnTo>
                <a:lnTo>
                  <a:pt x="39426" y="352582"/>
                </a:lnTo>
                <a:lnTo>
                  <a:pt x="34844" y="342502"/>
                </a:lnTo>
                <a:lnTo>
                  <a:pt x="23829" y="305876"/>
                </a:lnTo>
                <a:lnTo>
                  <a:pt x="18328" y="278401"/>
                </a:lnTo>
                <a:lnTo>
                  <a:pt x="15584" y="250925"/>
                </a:lnTo>
                <a:lnTo>
                  <a:pt x="13746" y="223449"/>
                </a:lnTo>
                <a:lnTo>
                  <a:pt x="12827" y="195069"/>
                </a:lnTo>
                <a:lnTo>
                  <a:pt x="12827" y="167593"/>
                </a:lnTo>
                <a:lnTo>
                  <a:pt x="14665" y="139200"/>
                </a:lnTo>
                <a:lnTo>
                  <a:pt x="18328" y="110820"/>
                </a:lnTo>
                <a:lnTo>
                  <a:pt x="22004" y="83344"/>
                </a:lnTo>
                <a:lnTo>
                  <a:pt x="26586" y="55868"/>
                </a:lnTo>
                <a:lnTo>
                  <a:pt x="32087" y="28393"/>
                </a:lnTo>
                <a:lnTo>
                  <a:pt x="38507" y="917"/>
                </a:lnTo>
                <a:lnTo>
                  <a:pt x="35750" y="0"/>
                </a:lnTo>
                <a:lnTo>
                  <a:pt x="27505" y="31145"/>
                </a:lnTo>
                <a:lnTo>
                  <a:pt x="21085" y="60443"/>
                </a:lnTo>
                <a:lnTo>
                  <a:pt x="14665" y="89754"/>
                </a:lnTo>
                <a:lnTo>
                  <a:pt x="10083" y="119970"/>
                </a:lnTo>
                <a:lnTo>
                  <a:pt x="5501" y="149280"/>
                </a:lnTo>
                <a:lnTo>
                  <a:pt x="2744" y="179496"/>
                </a:lnTo>
                <a:lnTo>
                  <a:pt x="0" y="209712"/>
                </a:lnTo>
                <a:close/>
              </a:path>
            </a:pathLst>
          </a:custGeom>
          <a:solidFill>
            <a:srgbClr val="000000"/>
          </a:solidFill>
        </p:spPr>
        <p:txBody>
          <a:bodyPr wrap="square" lIns="0" tIns="0" rIns="0" bIns="0" rtlCol="0">
            <a:noAutofit/>
          </a:bodyPr>
          <a:lstStyle/>
          <a:p>
            <a:endParaRPr/>
          </a:p>
        </p:txBody>
      </p:sp>
      <p:sp>
        <p:nvSpPr>
          <p:cNvPr id="261" name="object 261"/>
          <p:cNvSpPr/>
          <p:nvPr/>
        </p:nvSpPr>
        <p:spPr>
          <a:xfrm>
            <a:off x="6726573" y="1478548"/>
            <a:ext cx="396117" cy="107137"/>
          </a:xfrm>
          <a:custGeom>
            <a:avLst/>
            <a:gdLst/>
            <a:ahLst/>
            <a:cxnLst/>
            <a:rect l="l" t="t" r="r" b="b"/>
            <a:pathLst>
              <a:path w="396117" h="107137">
                <a:moveTo>
                  <a:pt x="7339" y="17395"/>
                </a:moveTo>
                <a:lnTo>
                  <a:pt x="14678" y="25640"/>
                </a:lnTo>
                <a:lnTo>
                  <a:pt x="22923" y="32968"/>
                </a:lnTo>
                <a:lnTo>
                  <a:pt x="32100" y="39378"/>
                </a:lnTo>
                <a:lnTo>
                  <a:pt x="40345" y="45788"/>
                </a:lnTo>
                <a:lnTo>
                  <a:pt x="49522" y="50363"/>
                </a:lnTo>
                <a:lnTo>
                  <a:pt x="59605" y="55856"/>
                </a:lnTo>
                <a:lnTo>
                  <a:pt x="68770" y="59526"/>
                </a:lnTo>
                <a:lnTo>
                  <a:pt x="78866" y="63183"/>
                </a:lnTo>
                <a:lnTo>
                  <a:pt x="89868" y="66841"/>
                </a:lnTo>
                <a:lnTo>
                  <a:pt x="99951" y="69593"/>
                </a:lnTo>
                <a:lnTo>
                  <a:pt x="110953" y="72346"/>
                </a:lnTo>
                <a:lnTo>
                  <a:pt x="121037" y="74168"/>
                </a:lnTo>
                <a:lnTo>
                  <a:pt x="132039" y="76004"/>
                </a:lnTo>
                <a:lnTo>
                  <a:pt x="143041" y="76921"/>
                </a:lnTo>
                <a:lnTo>
                  <a:pt x="154043" y="77839"/>
                </a:lnTo>
                <a:lnTo>
                  <a:pt x="167802" y="78756"/>
                </a:lnTo>
                <a:lnTo>
                  <a:pt x="180642" y="78756"/>
                </a:lnTo>
                <a:lnTo>
                  <a:pt x="194389" y="79674"/>
                </a:lnTo>
                <a:lnTo>
                  <a:pt x="247575" y="79674"/>
                </a:lnTo>
                <a:lnTo>
                  <a:pt x="261334" y="80579"/>
                </a:lnTo>
                <a:lnTo>
                  <a:pt x="270498" y="81496"/>
                </a:lnTo>
                <a:lnTo>
                  <a:pt x="278756" y="81496"/>
                </a:lnTo>
                <a:lnTo>
                  <a:pt x="287920" y="82414"/>
                </a:lnTo>
                <a:lnTo>
                  <a:pt x="297085" y="84249"/>
                </a:lnTo>
                <a:lnTo>
                  <a:pt x="306262" y="85166"/>
                </a:lnTo>
                <a:lnTo>
                  <a:pt x="314507" y="86989"/>
                </a:lnTo>
                <a:lnTo>
                  <a:pt x="323684" y="88824"/>
                </a:lnTo>
                <a:lnTo>
                  <a:pt x="331929" y="90659"/>
                </a:lnTo>
                <a:lnTo>
                  <a:pt x="339268" y="92494"/>
                </a:lnTo>
                <a:lnTo>
                  <a:pt x="346607" y="94316"/>
                </a:lnTo>
                <a:lnTo>
                  <a:pt x="353027" y="97069"/>
                </a:lnTo>
                <a:lnTo>
                  <a:pt x="360354" y="99809"/>
                </a:lnTo>
                <a:lnTo>
                  <a:pt x="367693" y="101644"/>
                </a:lnTo>
                <a:lnTo>
                  <a:pt x="375032" y="104397"/>
                </a:lnTo>
                <a:lnTo>
                  <a:pt x="382371" y="106219"/>
                </a:lnTo>
                <a:lnTo>
                  <a:pt x="389697" y="107137"/>
                </a:lnTo>
                <a:lnTo>
                  <a:pt x="392454" y="106219"/>
                </a:lnTo>
                <a:lnTo>
                  <a:pt x="395198" y="104397"/>
                </a:lnTo>
                <a:lnTo>
                  <a:pt x="396117" y="101644"/>
                </a:lnTo>
                <a:lnTo>
                  <a:pt x="395198" y="99809"/>
                </a:lnTo>
                <a:lnTo>
                  <a:pt x="383277" y="93399"/>
                </a:lnTo>
                <a:lnTo>
                  <a:pt x="371356" y="88824"/>
                </a:lnTo>
                <a:lnTo>
                  <a:pt x="358528" y="84249"/>
                </a:lnTo>
                <a:lnTo>
                  <a:pt x="346607" y="79674"/>
                </a:lnTo>
                <a:lnTo>
                  <a:pt x="333767" y="76921"/>
                </a:lnTo>
                <a:lnTo>
                  <a:pt x="320927" y="74168"/>
                </a:lnTo>
                <a:lnTo>
                  <a:pt x="308100" y="72346"/>
                </a:lnTo>
                <a:lnTo>
                  <a:pt x="295259" y="70511"/>
                </a:lnTo>
                <a:lnTo>
                  <a:pt x="281500" y="68676"/>
                </a:lnTo>
                <a:lnTo>
                  <a:pt x="268660" y="67758"/>
                </a:lnTo>
                <a:lnTo>
                  <a:pt x="255833" y="66841"/>
                </a:lnTo>
                <a:lnTo>
                  <a:pt x="242074" y="65936"/>
                </a:lnTo>
                <a:lnTo>
                  <a:pt x="229233" y="65018"/>
                </a:lnTo>
                <a:lnTo>
                  <a:pt x="216406" y="65018"/>
                </a:lnTo>
                <a:lnTo>
                  <a:pt x="202647" y="64101"/>
                </a:lnTo>
                <a:lnTo>
                  <a:pt x="189807" y="63183"/>
                </a:lnTo>
                <a:lnTo>
                  <a:pt x="176967" y="62266"/>
                </a:lnTo>
                <a:lnTo>
                  <a:pt x="164139" y="60431"/>
                </a:lnTo>
                <a:lnTo>
                  <a:pt x="152218" y="59526"/>
                </a:lnTo>
                <a:lnTo>
                  <a:pt x="140297" y="56773"/>
                </a:lnTo>
                <a:lnTo>
                  <a:pt x="128376" y="54938"/>
                </a:lnTo>
                <a:lnTo>
                  <a:pt x="116454" y="52198"/>
                </a:lnTo>
                <a:lnTo>
                  <a:pt x="105452" y="48528"/>
                </a:lnTo>
                <a:lnTo>
                  <a:pt x="93531" y="44870"/>
                </a:lnTo>
                <a:lnTo>
                  <a:pt x="82529" y="41200"/>
                </a:lnTo>
                <a:lnTo>
                  <a:pt x="71527" y="36625"/>
                </a:lnTo>
                <a:lnTo>
                  <a:pt x="60524" y="32050"/>
                </a:lnTo>
                <a:lnTo>
                  <a:pt x="50441" y="26558"/>
                </a:lnTo>
                <a:lnTo>
                  <a:pt x="39426" y="21052"/>
                </a:lnTo>
                <a:lnTo>
                  <a:pt x="28424" y="14642"/>
                </a:lnTo>
                <a:lnTo>
                  <a:pt x="18341" y="8232"/>
                </a:lnTo>
                <a:lnTo>
                  <a:pt x="7339" y="917"/>
                </a:lnTo>
                <a:lnTo>
                  <a:pt x="4594" y="0"/>
                </a:lnTo>
                <a:lnTo>
                  <a:pt x="1837" y="1822"/>
                </a:lnTo>
                <a:lnTo>
                  <a:pt x="0" y="5492"/>
                </a:lnTo>
                <a:lnTo>
                  <a:pt x="0" y="8232"/>
                </a:lnTo>
                <a:lnTo>
                  <a:pt x="7339" y="17395"/>
                </a:lnTo>
                <a:close/>
              </a:path>
            </a:pathLst>
          </a:custGeom>
          <a:solidFill>
            <a:srgbClr val="000000"/>
          </a:solidFill>
        </p:spPr>
        <p:txBody>
          <a:bodyPr wrap="square" lIns="0" tIns="0" rIns="0" bIns="0" rtlCol="0">
            <a:noAutofit/>
          </a:bodyPr>
          <a:lstStyle/>
          <a:p>
            <a:endParaRPr/>
          </a:p>
        </p:txBody>
      </p:sp>
      <p:sp>
        <p:nvSpPr>
          <p:cNvPr id="262" name="object 262"/>
          <p:cNvSpPr/>
          <p:nvPr/>
        </p:nvSpPr>
        <p:spPr>
          <a:xfrm>
            <a:off x="6862288" y="1351250"/>
            <a:ext cx="285163" cy="139200"/>
          </a:xfrm>
          <a:custGeom>
            <a:avLst/>
            <a:gdLst/>
            <a:ahLst/>
            <a:cxnLst/>
            <a:rect l="l" t="t" r="r" b="b"/>
            <a:pathLst>
              <a:path w="285163" h="139200">
                <a:moveTo>
                  <a:pt x="75190" y="25640"/>
                </a:moveTo>
                <a:lnTo>
                  <a:pt x="57767" y="16490"/>
                </a:lnTo>
                <a:lnTo>
                  <a:pt x="39426" y="8245"/>
                </a:lnTo>
                <a:lnTo>
                  <a:pt x="21085" y="2752"/>
                </a:lnTo>
                <a:lnTo>
                  <a:pt x="2744" y="0"/>
                </a:lnTo>
                <a:lnTo>
                  <a:pt x="0" y="2752"/>
                </a:lnTo>
                <a:lnTo>
                  <a:pt x="918" y="3670"/>
                </a:lnTo>
                <a:lnTo>
                  <a:pt x="20166" y="7327"/>
                </a:lnTo>
                <a:lnTo>
                  <a:pt x="39426" y="13737"/>
                </a:lnTo>
                <a:lnTo>
                  <a:pt x="57767" y="22900"/>
                </a:lnTo>
                <a:lnTo>
                  <a:pt x="76096" y="33885"/>
                </a:lnTo>
                <a:lnTo>
                  <a:pt x="93518" y="45788"/>
                </a:lnTo>
                <a:lnTo>
                  <a:pt x="110941" y="57691"/>
                </a:lnTo>
                <a:lnTo>
                  <a:pt x="127444" y="70511"/>
                </a:lnTo>
                <a:lnTo>
                  <a:pt x="143041" y="81509"/>
                </a:lnTo>
                <a:lnTo>
                  <a:pt x="158625" y="91577"/>
                </a:lnTo>
                <a:lnTo>
                  <a:pt x="175129" y="100739"/>
                </a:lnTo>
                <a:lnTo>
                  <a:pt x="191632" y="108985"/>
                </a:lnTo>
                <a:lnTo>
                  <a:pt x="209054" y="117217"/>
                </a:lnTo>
                <a:lnTo>
                  <a:pt x="226476" y="124545"/>
                </a:lnTo>
                <a:lnTo>
                  <a:pt x="243899" y="130037"/>
                </a:lnTo>
                <a:lnTo>
                  <a:pt x="262240" y="135530"/>
                </a:lnTo>
                <a:lnTo>
                  <a:pt x="280581" y="139200"/>
                </a:lnTo>
                <a:lnTo>
                  <a:pt x="282406" y="138283"/>
                </a:lnTo>
                <a:lnTo>
                  <a:pt x="285163" y="136447"/>
                </a:lnTo>
                <a:lnTo>
                  <a:pt x="285163" y="133708"/>
                </a:lnTo>
                <a:lnTo>
                  <a:pt x="284244" y="131872"/>
                </a:lnTo>
                <a:lnTo>
                  <a:pt x="265903" y="125462"/>
                </a:lnTo>
                <a:lnTo>
                  <a:pt x="246656" y="119052"/>
                </a:lnTo>
                <a:lnTo>
                  <a:pt x="228314" y="111724"/>
                </a:lnTo>
                <a:lnTo>
                  <a:pt x="210892" y="105314"/>
                </a:lnTo>
                <a:lnTo>
                  <a:pt x="192551" y="97987"/>
                </a:lnTo>
                <a:lnTo>
                  <a:pt x="174210" y="89741"/>
                </a:lnTo>
                <a:lnTo>
                  <a:pt x="156787" y="80591"/>
                </a:lnTo>
                <a:lnTo>
                  <a:pt x="139365" y="69606"/>
                </a:lnTo>
                <a:lnTo>
                  <a:pt x="123781" y="59526"/>
                </a:lnTo>
                <a:lnTo>
                  <a:pt x="108196" y="47623"/>
                </a:lnTo>
                <a:lnTo>
                  <a:pt x="91693" y="36638"/>
                </a:lnTo>
                <a:lnTo>
                  <a:pt x="75190" y="25640"/>
                </a:lnTo>
                <a:close/>
              </a:path>
            </a:pathLst>
          </a:custGeom>
          <a:solidFill>
            <a:srgbClr val="000000"/>
          </a:solidFill>
        </p:spPr>
        <p:txBody>
          <a:bodyPr wrap="square" lIns="0" tIns="0" rIns="0" bIns="0" rtlCol="0">
            <a:noAutofit/>
          </a:bodyPr>
          <a:lstStyle/>
          <a:p>
            <a:endParaRPr/>
          </a:p>
        </p:txBody>
      </p:sp>
      <p:sp>
        <p:nvSpPr>
          <p:cNvPr id="263" name="object 263"/>
          <p:cNvSpPr/>
          <p:nvPr/>
        </p:nvSpPr>
        <p:spPr>
          <a:xfrm>
            <a:off x="7096104" y="1520666"/>
            <a:ext cx="121956" cy="72346"/>
          </a:xfrm>
          <a:custGeom>
            <a:avLst/>
            <a:gdLst/>
            <a:ahLst/>
            <a:cxnLst/>
            <a:rect l="l" t="t" r="r" b="b"/>
            <a:pathLst>
              <a:path w="121956" h="72346">
                <a:moveTo>
                  <a:pt x="0" y="917"/>
                </a:moveTo>
                <a:lnTo>
                  <a:pt x="0" y="11902"/>
                </a:lnTo>
                <a:lnTo>
                  <a:pt x="918" y="22900"/>
                </a:lnTo>
                <a:lnTo>
                  <a:pt x="2744" y="33885"/>
                </a:lnTo>
                <a:lnTo>
                  <a:pt x="6420" y="43048"/>
                </a:lnTo>
                <a:lnTo>
                  <a:pt x="11002" y="52198"/>
                </a:lnTo>
                <a:lnTo>
                  <a:pt x="17422" y="59526"/>
                </a:lnTo>
                <a:lnTo>
                  <a:pt x="26586" y="64101"/>
                </a:lnTo>
                <a:lnTo>
                  <a:pt x="37588" y="67771"/>
                </a:lnTo>
                <a:lnTo>
                  <a:pt x="44008" y="68689"/>
                </a:lnTo>
                <a:lnTo>
                  <a:pt x="51347" y="67771"/>
                </a:lnTo>
                <a:lnTo>
                  <a:pt x="58686" y="66854"/>
                </a:lnTo>
                <a:lnTo>
                  <a:pt x="66013" y="65018"/>
                </a:lnTo>
                <a:lnTo>
                  <a:pt x="73352" y="63196"/>
                </a:lnTo>
                <a:lnTo>
                  <a:pt x="80691" y="60443"/>
                </a:lnTo>
                <a:lnTo>
                  <a:pt x="87111" y="57691"/>
                </a:lnTo>
                <a:lnTo>
                  <a:pt x="93518" y="54951"/>
                </a:lnTo>
                <a:lnTo>
                  <a:pt x="100857" y="54033"/>
                </a:lnTo>
                <a:lnTo>
                  <a:pt x="106358" y="57691"/>
                </a:lnTo>
                <a:lnTo>
                  <a:pt x="110941" y="64101"/>
                </a:lnTo>
                <a:lnTo>
                  <a:pt x="115535" y="71429"/>
                </a:lnTo>
                <a:lnTo>
                  <a:pt x="118280" y="72346"/>
                </a:lnTo>
                <a:lnTo>
                  <a:pt x="120118" y="71429"/>
                </a:lnTo>
                <a:lnTo>
                  <a:pt x="121956" y="68689"/>
                </a:lnTo>
                <a:lnTo>
                  <a:pt x="121956" y="66854"/>
                </a:lnTo>
                <a:lnTo>
                  <a:pt x="118280" y="61361"/>
                </a:lnTo>
                <a:lnTo>
                  <a:pt x="114616" y="54951"/>
                </a:lnTo>
                <a:lnTo>
                  <a:pt x="110941" y="48541"/>
                </a:lnTo>
                <a:lnTo>
                  <a:pt x="108196" y="42131"/>
                </a:lnTo>
                <a:lnTo>
                  <a:pt x="105439" y="41213"/>
                </a:lnTo>
                <a:lnTo>
                  <a:pt x="102695" y="41213"/>
                </a:lnTo>
                <a:lnTo>
                  <a:pt x="93518" y="46706"/>
                </a:lnTo>
                <a:lnTo>
                  <a:pt x="82516" y="51281"/>
                </a:lnTo>
                <a:lnTo>
                  <a:pt x="72433" y="55868"/>
                </a:lnTo>
                <a:lnTo>
                  <a:pt x="61431" y="58608"/>
                </a:lnTo>
                <a:lnTo>
                  <a:pt x="49509" y="60443"/>
                </a:lnTo>
                <a:lnTo>
                  <a:pt x="39426" y="59526"/>
                </a:lnTo>
                <a:lnTo>
                  <a:pt x="28424" y="56786"/>
                </a:lnTo>
                <a:lnTo>
                  <a:pt x="19247" y="50376"/>
                </a:lnTo>
                <a:lnTo>
                  <a:pt x="11921" y="39378"/>
                </a:lnTo>
                <a:lnTo>
                  <a:pt x="7339" y="26558"/>
                </a:lnTo>
                <a:lnTo>
                  <a:pt x="4582" y="12820"/>
                </a:lnTo>
                <a:lnTo>
                  <a:pt x="3663" y="0"/>
                </a:lnTo>
                <a:lnTo>
                  <a:pt x="918" y="0"/>
                </a:lnTo>
                <a:lnTo>
                  <a:pt x="0" y="917"/>
                </a:lnTo>
                <a:close/>
              </a:path>
            </a:pathLst>
          </a:custGeom>
          <a:solidFill>
            <a:srgbClr val="000000"/>
          </a:solidFill>
        </p:spPr>
        <p:txBody>
          <a:bodyPr wrap="square" lIns="0" tIns="0" rIns="0" bIns="0" rtlCol="0">
            <a:noAutofit/>
          </a:bodyPr>
          <a:lstStyle/>
          <a:p>
            <a:endParaRPr/>
          </a:p>
        </p:txBody>
      </p:sp>
      <p:sp>
        <p:nvSpPr>
          <p:cNvPr id="264" name="object 264"/>
          <p:cNvSpPr/>
          <p:nvPr/>
        </p:nvSpPr>
        <p:spPr>
          <a:xfrm>
            <a:off x="7200638" y="1523419"/>
            <a:ext cx="46778" cy="94316"/>
          </a:xfrm>
          <a:custGeom>
            <a:avLst/>
            <a:gdLst/>
            <a:ahLst/>
            <a:cxnLst/>
            <a:rect l="l" t="t" r="r" b="b"/>
            <a:pathLst>
              <a:path w="46778" h="94316">
                <a:moveTo>
                  <a:pt x="1825" y="92494"/>
                </a:moveTo>
                <a:lnTo>
                  <a:pt x="0" y="94316"/>
                </a:lnTo>
                <a:lnTo>
                  <a:pt x="17422" y="94316"/>
                </a:lnTo>
                <a:lnTo>
                  <a:pt x="23804" y="93412"/>
                </a:lnTo>
                <a:lnTo>
                  <a:pt x="30313" y="92494"/>
                </a:lnTo>
                <a:lnTo>
                  <a:pt x="35801" y="89741"/>
                </a:lnTo>
                <a:lnTo>
                  <a:pt x="40396" y="87001"/>
                </a:lnTo>
                <a:lnTo>
                  <a:pt x="43970" y="82414"/>
                </a:lnTo>
                <a:lnTo>
                  <a:pt x="45885" y="76004"/>
                </a:lnTo>
                <a:lnTo>
                  <a:pt x="46778" y="69593"/>
                </a:lnTo>
                <a:lnTo>
                  <a:pt x="44863" y="63183"/>
                </a:lnTo>
                <a:lnTo>
                  <a:pt x="43077" y="56773"/>
                </a:lnTo>
                <a:lnTo>
                  <a:pt x="40396" y="49445"/>
                </a:lnTo>
                <a:lnTo>
                  <a:pt x="36695" y="42118"/>
                </a:lnTo>
                <a:lnTo>
                  <a:pt x="32993" y="35708"/>
                </a:lnTo>
                <a:lnTo>
                  <a:pt x="28398" y="28393"/>
                </a:lnTo>
                <a:lnTo>
                  <a:pt x="25718" y="21970"/>
                </a:lnTo>
                <a:lnTo>
                  <a:pt x="23804" y="14655"/>
                </a:lnTo>
                <a:lnTo>
                  <a:pt x="21123" y="7327"/>
                </a:lnTo>
                <a:lnTo>
                  <a:pt x="18315" y="0"/>
                </a:lnTo>
                <a:lnTo>
                  <a:pt x="15584" y="917"/>
                </a:lnTo>
                <a:lnTo>
                  <a:pt x="15584" y="1835"/>
                </a:lnTo>
                <a:lnTo>
                  <a:pt x="20102" y="15560"/>
                </a:lnTo>
                <a:lnTo>
                  <a:pt x="24697" y="29298"/>
                </a:lnTo>
                <a:lnTo>
                  <a:pt x="30313" y="42118"/>
                </a:lnTo>
                <a:lnTo>
                  <a:pt x="35801" y="54938"/>
                </a:lnTo>
                <a:lnTo>
                  <a:pt x="39375" y="65018"/>
                </a:lnTo>
                <a:lnTo>
                  <a:pt x="39375" y="75086"/>
                </a:lnTo>
                <a:lnTo>
                  <a:pt x="34780" y="84249"/>
                </a:lnTo>
                <a:lnTo>
                  <a:pt x="23804" y="89741"/>
                </a:lnTo>
                <a:lnTo>
                  <a:pt x="18315" y="90659"/>
                </a:lnTo>
                <a:lnTo>
                  <a:pt x="12827" y="91577"/>
                </a:lnTo>
                <a:lnTo>
                  <a:pt x="7326" y="91577"/>
                </a:lnTo>
                <a:lnTo>
                  <a:pt x="1825" y="92494"/>
                </a:lnTo>
                <a:close/>
              </a:path>
            </a:pathLst>
          </a:custGeom>
          <a:solidFill>
            <a:srgbClr val="000000"/>
          </a:solidFill>
        </p:spPr>
        <p:txBody>
          <a:bodyPr wrap="square" lIns="0" tIns="0" rIns="0" bIns="0" rtlCol="0">
            <a:noAutofit/>
          </a:bodyPr>
          <a:lstStyle/>
          <a:p>
            <a:endParaRPr/>
          </a:p>
        </p:txBody>
      </p:sp>
      <p:sp>
        <p:nvSpPr>
          <p:cNvPr id="265" name="object 265"/>
          <p:cNvSpPr/>
          <p:nvPr/>
        </p:nvSpPr>
        <p:spPr>
          <a:xfrm>
            <a:off x="7231845" y="1500518"/>
            <a:ext cx="40332" cy="108985"/>
          </a:xfrm>
          <a:custGeom>
            <a:avLst/>
            <a:gdLst/>
            <a:ahLst/>
            <a:cxnLst/>
            <a:rect l="l" t="t" r="r" b="b"/>
            <a:pathLst>
              <a:path w="40332" h="108985">
                <a:moveTo>
                  <a:pt x="17358" y="104397"/>
                </a:moveTo>
                <a:lnTo>
                  <a:pt x="15571" y="107149"/>
                </a:lnTo>
                <a:lnTo>
                  <a:pt x="16465" y="108985"/>
                </a:lnTo>
                <a:lnTo>
                  <a:pt x="32036" y="103492"/>
                </a:lnTo>
                <a:lnTo>
                  <a:pt x="40332" y="92494"/>
                </a:lnTo>
                <a:lnTo>
                  <a:pt x="40332" y="76934"/>
                </a:lnTo>
                <a:lnTo>
                  <a:pt x="35738" y="59526"/>
                </a:lnTo>
                <a:lnTo>
                  <a:pt x="28335" y="41213"/>
                </a:lnTo>
                <a:lnTo>
                  <a:pt x="19273" y="24735"/>
                </a:lnTo>
                <a:lnTo>
                  <a:pt x="10083" y="10080"/>
                </a:lnTo>
                <a:lnTo>
                  <a:pt x="3573" y="0"/>
                </a:lnTo>
                <a:lnTo>
                  <a:pt x="893" y="0"/>
                </a:lnTo>
                <a:lnTo>
                  <a:pt x="0" y="3670"/>
                </a:lnTo>
                <a:lnTo>
                  <a:pt x="6381" y="15572"/>
                </a:lnTo>
                <a:lnTo>
                  <a:pt x="11870" y="26558"/>
                </a:lnTo>
                <a:lnTo>
                  <a:pt x="17358" y="38460"/>
                </a:lnTo>
                <a:lnTo>
                  <a:pt x="22846" y="50376"/>
                </a:lnTo>
                <a:lnTo>
                  <a:pt x="26548" y="57703"/>
                </a:lnTo>
                <a:lnTo>
                  <a:pt x="30249" y="65018"/>
                </a:lnTo>
                <a:lnTo>
                  <a:pt x="32930" y="73264"/>
                </a:lnTo>
                <a:lnTo>
                  <a:pt x="34844" y="80591"/>
                </a:lnTo>
                <a:lnTo>
                  <a:pt x="34844" y="87919"/>
                </a:lnTo>
                <a:lnTo>
                  <a:pt x="32930" y="94329"/>
                </a:lnTo>
                <a:lnTo>
                  <a:pt x="26548" y="99822"/>
                </a:lnTo>
                <a:lnTo>
                  <a:pt x="17358" y="104397"/>
                </a:lnTo>
                <a:close/>
              </a:path>
            </a:pathLst>
          </a:custGeom>
          <a:solidFill>
            <a:srgbClr val="000000"/>
          </a:solidFill>
        </p:spPr>
        <p:txBody>
          <a:bodyPr wrap="square" lIns="0" tIns="0" rIns="0" bIns="0" rtlCol="0">
            <a:noAutofit/>
          </a:bodyPr>
          <a:lstStyle/>
          <a:p>
            <a:endParaRPr/>
          </a:p>
        </p:txBody>
      </p:sp>
      <p:sp>
        <p:nvSpPr>
          <p:cNvPr id="266" name="object 266"/>
          <p:cNvSpPr/>
          <p:nvPr/>
        </p:nvSpPr>
        <p:spPr>
          <a:xfrm>
            <a:off x="7258393" y="1492286"/>
            <a:ext cx="31143" cy="97069"/>
          </a:xfrm>
          <a:custGeom>
            <a:avLst/>
            <a:gdLst/>
            <a:ahLst/>
            <a:cxnLst/>
            <a:rect l="l" t="t" r="r" b="b"/>
            <a:pathLst>
              <a:path w="31143" h="97069">
                <a:moveTo>
                  <a:pt x="26548" y="90659"/>
                </a:moveTo>
                <a:lnTo>
                  <a:pt x="31143" y="82414"/>
                </a:lnTo>
                <a:lnTo>
                  <a:pt x="31143" y="71429"/>
                </a:lnTo>
                <a:lnTo>
                  <a:pt x="28462" y="60431"/>
                </a:lnTo>
                <a:lnTo>
                  <a:pt x="25654" y="52198"/>
                </a:lnTo>
                <a:lnTo>
                  <a:pt x="21953" y="44870"/>
                </a:lnTo>
                <a:lnTo>
                  <a:pt x="19273" y="37543"/>
                </a:lnTo>
                <a:lnTo>
                  <a:pt x="15571" y="29298"/>
                </a:lnTo>
                <a:lnTo>
                  <a:pt x="11870" y="21970"/>
                </a:lnTo>
                <a:lnTo>
                  <a:pt x="8296" y="14642"/>
                </a:lnTo>
                <a:lnTo>
                  <a:pt x="4594" y="7314"/>
                </a:lnTo>
                <a:lnTo>
                  <a:pt x="893" y="0"/>
                </a:lnTo>
                <a:lnTo>
                  <a:pt x="0" y="1822"/>
                </a:lnTo>
                <a:lnTo>
                  <a:pt x="4594" y="10985"/>
                </a:lnTo>
                <a:lnTo>
                  <a:pt x="9189" y="21052"/>
                </a:lnTo>
                <a:lnTo>
                  <a:pt x="12891" y="30215"/>
                </a:lnTo>
                <a:lnTo>
                  <a:pt x="17486" y="40283"/>
                </a:lnTo>
                <a:lnTo>
                  <a:pt x="22974" y="54021"/>
                </a:lnTo>
                <a:lnTo>
                  <a:pt x="28462" y="68676"/>
                </a:lnTo>
                <a:lnTo>
                  <a:pt x="27569" y="84249"/>
                </a:lnTo>
                <a:lnTo>
                  <a:pt x="16465" y="95234"/>
                </a:lnTo>
                <a:lnTo>
                  <a:pt x="16465" y="97069"/>
                </a:lnTo>
                <a:lnTo>
                  <a:pt x="26548" y="90659"/>
                </a:lnTo>
                <a:close/>
              </a:path>
            </a:pathLst>
          </a:custGeom>
          <a:solidFill>
            <a:srgbClr val="000000"/>
          </a:solidFill>
        </p:spPr>
        <p:txBody>
          <a:bodyPr wrap="square" lIns="0" tIns="0" rIns="0" bIns="0" rtlCol="0">
            <a:noAutofit/>
          </a:bodyPr>
          <a:lstStyle/>
          <a:p>
            <a:endParaRPr/>
          </a:p>
        </p:txBody>
      </p:sp>
      <p:sp>
        <p:nvSpPr>
          <p:cNvPr id="267" name="object 267"/>
          <p:cNvSpPr/>
          <p:nvPr/>
        </p:nvSpPr>
        <p:spPr>
          <a:xfrm>
            <a:off x="7154791" y="1456565"/>
            <a:ext cx="152231" cy="123627"/>
          </a:xfrm>
          <a:custGeom>
            <a:avLst/>
            <a:gdLst/>
            <a:ahLst/>
            <a:cxnLst/>
            <a:rect l="l" t="t" r="r" b="b"/>
            <a:pathLst>
              <a:path w="152231" h="123627">
                <a:moveTo>
                  <a:pt x="133851" y="123627"/>
                </a:moveTo>
                <a:lnTo>
                  <a:pt x="145849" y="114477"/>
                </a:lnTo>
                <a:lnTo>
                  <a:pt x="151337" y="102562"/>
                </a:lnTo>
                <a:lnTo>
                  <a:pt x="152231" y="87919"/>
                </a:lnTo>
                <a:lnTo>
                  <a:pt x="149423" y="72346"/>
                </a:lnTo>
                <a:lnTo>
                  <a:pt x="143934" y="56773"/>
                </a:lnTo>
                <a:lnTo>
                  <a:pt x="137553" y="41213"/>
                </a:lnTo>
                <a:lnTo>
                  <a:pt x="131171" y="27475"/>
                </a:lnTo>
                <a:lnTo>
                  <a:pt x="126576" y="15572"/>
                </a:lnTo>
                <a:lnTo>
                  <a:pt x="118280" y="3670"/>
                </a:lnTo>
                <a:lnTo>
                  <a:pt x="104495" y="0"/>
                </a:lnTo>
                <a:lnTo>
                  <a:pt x="88030" y="1835"/>
                </a:lnTo>
                <a:lnTo>
                  <a:pt x="68757" y="8245"/>
                </a:lnTo>
                <a:lnTo>
                  <a:pt x="48590" y="17395"/>
                </a:lnTo>
                <a:lnTo>
                  <a:pt x="30249" y="26558"/>
                </a:lnTo>
                <a:lnTo>
                  <a:pt x="13746" y="33885"/>
                </a:lnTo>
                <a:lnTo>
                  <a:pt x="906" y="37543"/>
                </a:lnTo>
                <a:lnTo>
                  <a:pt x="0" y="39378"/>
                </a:lnTo>
                <a:lnTo>
                  <a:pt x="11002" y="38460"/>
                </a:lnTo>
                <a:lnTo>
                  <a:pt x="22004" y="35720"/>
                </a:lnTo>
                <a:lnTo>
                  <a:pt x="33006" y="32968"/>
                </a:lnTo>
                <a:lnTo>
                  <a:pt x="44008" y="29310"/>
                </a:lnTo>
                <a:lnTo>
                  <a:pt x="55011" y="25640"/>
                </a:lnTo>
                <a:lnTo>
                  <a:pt x="65949" y="21065"/>
                </a:lnTo>
                <a:lnTo>
                  <a:pt x="77053" y="17395"/>
                </a:lnTo>
                <a:lnTo>
                  <a:pt x="88030" y="14655"/>
                </a:lnTo>
                <a:lnTo>
                  <a:pt x="99007" y="12820"/>
                </a:lnTo>
                <a:lnTo>
                  <a:pt x="107303" y="14655"/>
                </a:lnTo>
                <a:lnTo>
                  <a:pt x="112791" y="19230"/>
                </a:lnTo>
                <a:lnTo>
                  <a:pt x="117386" y="25640"/>
                </a:lnTo>
                <a:lnTo>
                  <a:pt x="120067" y="33885"/>
                </a:lnTo>
                <a:lnTo>
                  <a:pt x="122874" y="42131"/>
                </a:lnTo>
                <a:lnTo>
                  <a:pt x="125555" y="50363"/>
                </a:lnTo>
                <a:lnTo>
                  <a:pt x="129256" y="58608"/>
                </a:lnTo>
                <a:lnTo>
                  <a:pt x="135638" y="72346"/>
                </a:lnTo>
                <a:lnTo>
                  <a:pt x="139340" y="88824"/>
                </a:lnTo>
                <a:lnTo>
                  <a:pt x="138446" y="106232"/>
                </a:lnTo>
                <a:lnTo>
                  <a:pt x="132064" y="119970"/>
                </a:lnTo>
                <a:lnTo>
                  <a:pt x="131171" y="122710"/>
                </a:lnTo>
                <a:lnTo>
                  <a:pt x="133851" y="123627"/>
                </a:lnTo>
                <a:close/>
              </a:path>
            </a:pathLst>
          </a:custGeom>
          <a:solidFill>
            <a:srgbClr val="000000"/>
          </a:solidFill>
        </p:spPr>
        <p:txBody>
          <a:bodyPr wrap="square" lIns="0" tIns="0" rIns="0" bIns="0" rtlCol="0">
            <a:noAutofit/>
          </a:bodyPr>
          <a:lstStyle/>
          <a:p>
            <a:endParaRPr/>
          </a:p>
        </p:txBody>
      </p:sp>
      <p:sp>
        <p:nvSpPr>
          <p:cNvPr id="268" name="object 268"/>
          <p:cNvSpPr/>
          <p:nvPr/>
        </p:nvSpPr>
        <p:spPr>
          <a:xfrm>
            <a:off x="7098848" y="1307297"/>
            <a:ext cx="26599" cy="129120"/>
          </a:xfrm>
          <a:custGeom>
            <a:avLst/>
            <a:gdLst/>
            <a:ahLst/>
            <a:cxnLst/>
            <a:rect l="l" t="t" r="r" b="b"/>
            <a:pathLst>
              <a:path w="26599" h="129120">
                <a:moveTo>
                  <a:pt x="7339" y="2752"/>
                </a:moveTo>
                <a:lnTo>
                  <a:pt x="6420" y="0"/>
                </a:lnTo>
                <a:lnTo>
                  <a:pt x="3675" y="917"/>
                </a:lnTo>
                <a:lnTo>
                  <a:pt x="918" y="2752"/>
                </a:lnTo>
                <a:lnTo>
                  <a:pt x="0" y="5492"/>
                </a:lnTo>
                <a:lnTo>
                  <a:pt x="918" y="37543"/>
                </a:lnTo>
                <a:lnTo>
                  <a:pt x="5501" y="69593"/>
                </a:lnTo>
                <a:lnTo>
                  <a:pt x="12840" y="99822"/>
                </a:lnTo>
                <a:lnTo>
                  <a:pt x="25680" y="129120"/>
                </a:lnTo>
                <a:lnTo>
                  <a:pt x="26599" y="128202"/>
                </a:lnTo>
                <a:lnTo>
                  <a:pt x="15597" y="97069"/>
                </a:lnTo>
                <a:lnTo>
                  <a:pt x="10095" y="66854"/>
                </a:lnTo>
                <a:lnTo>
                  <a:pt x="8258" y="35708"/>
                </a:lnTo>
                <a:lnTo>
                  <a:pt x="7339" y="2752"/>
                </a:lnTo>
                <a:close/>
              </a:path>
            </a:pathLst>
          </a:custGeom>
          <a:solidFill>
            <a:srgbClr val="000000"/>
          </a:solidFill>
        </p:spPr>
        <p:txBody>
          <a:bodyPr wrap="square" lIns="0" tIns="0" rIns="0" bIns="0" rtlCol="0">
            <a:noAutofit/>
          </a:bodyPr>
          <a:lstStyle/>
          <a:p>
            <a:endParaRPr/>
          </a:p>
        </p:txBody>
      </p:sp>
      <p:sp>
        <p:nvSpPr>
          <p:cNvPr id="269" name="object 269"/>
          <p:cNvSpPr/>
          <p:nvPr/>
        </p:nvSpPr>
        <p:spPr>
          <a:xfrm>
            <a:off x="6863207" y="884215"/>
            <a:ext cx="92599" cy="67758"/>
          </a:xfrm>
          <a:custGeom>
            <a:avLst/>
            <a:gdLst/>
            <a:ahLst/>
            <a:cxnLst/>
            <a:rect l="l" t="t" r="r" b="b"/>
            <a:pathLst>
              <a:path w="92599" h="67758">
                <a:moveTo>
                  <a:pt x="6407" y="13737"/>
                </a:moveTo>
                <a:lnTo>
                  <a:pt x="14665" y="25640"/>
                </a:lnTo>
                <a:lnTo>
                  <a:pt x="23829" y="37543"/>
                </a:lnTo>
                <a:lnTo>
                  <a:pt x="34831" y="47610"/>
                </a:lnTo>
                <a:lnTo>
                  <a:pt x="45834" y="56773"/>
                </a:lnTo>
                <a:lnTo>
                  <a:pt x="58674" y="64101"/>
                </a:lnTo>
                <a:lnTo>
                  <a:pt x="71514" y="67758"/>
                </a:lnTo>
                <a:lnTo>
                  <a:pt x="85273" y="67758"/>
                </a:lnTo>
                <a:lnTo>
                  <a:pt x="88936" y="65936"/>
                </a:lnTo>
                <a:lnTo>
                  <a:pt x="91680" y="63183"/>
                </a:lnTo>
                <a:lnTo>
                  <a:pt x="92599" y="58608"/>
                </a:lnTo>
                <a:lnTo>
                  <a:pt x="89855" y="55856"/>
                </a:lnTo>
                <a:lnTo>
                  <a:pt x="84354" y="54021"/>
                </a:lnTo>
                <a:lnTo>
                  <a:pt x="77934" y="52198"/>
                </a:lnTo>
                <a:lnTo>
                  <a:pt x="72433" y="50363"/>
                </a:lnTo>
                <a:lnTo>
                  <a:pt x="66932" y="48528"/>
                </a:lnTo>
                <a:lnTo>
                  <a:pt x="60512" y="46706"/>
                </a:lnTo>
                <a:lnTo>
                  <a:pt x="55011" y="44870"/>
                </a:lnTo>
                <a:lnTo>
                  <a:pt x="49509" y="43035"/>
                </a:lnTo>
                <a:lnTo>
                  <a:pt x="44008" y="40283"/>
                </a:lnTo>
                <a:lnTo>
                  <a:pt x="37588" y="36625"/>
                </a:lnTo>
                <a:lnTo>
                  <a:pt x="32087" y="32050"/>
                </a:lnTo>
                <a:lnTo>
                  <a:pt x="26586" y="27462"/>
                </a:lnTo>
                <a:lnTo>
                  <a:pt x="21085" y="22887"/>
                </a:lnTo>
                <a:lnTo>
                  <a:pt x="16503" y="17395"/>
                </a:lnTo>
                <a:lnTo>
                  <a:pt x="11002" y="11902"/>
                </a:lnTo>
                <a:lnTo>
                  <a:pt x="7326" y="6410"/>
                </a:lnTo>
                <a:lnTo>
                  <a:pt x="2744" y="0"/>
                </a:lnTo>
                <a:lnTo>
                  <a:pt x="0" y="917"/>
                </a:lnTo>
                <a:lnTo>
                  <a:pt x="0" y="2739"/>
                </a:lnTo>
                <a:lnTo>
                  <a:pt x="6407" y="13737"/>
                </a:lnTo>
                <a:close/>
              </a:path>
            </a:pathLst>
          </a:custGeom>
          <a:solidFill>
            <a:srgbClr val="000000"/>
          </a:solidFill>
        </p:spPr>
        <p:txBody>
          <a:bodyPr wrap="square" lIns="0" tIns="0" rIns="0" bIns="0" rtlCol="0">
            <a:noAutofit/>
          </a:bodyPr>
          <a:lstStyle/>
          <a:p>
            <a:endParaRPr/>
          </a:p>
        </p:txBody>
      </p:sp>
      <p:sp>
        <p:nvSpPr>
          <p:cNvPr id="270" name="object 270"/>
          <p:cNvSpPr/>
          <p:nvPr/>
        </p:nvSpPr>
        <p:spPr>
          <a:xfrm>
            <a:off x="6616551" y="896118"/>
            <a:ext cx="110022" cy="91577"/>
          </a:xfrm>
          <a:custGeom>
            <a:avLst/>
            <a:gdLst/>
            <a:ahLst/>
            <a:cxnLst/>
            <a:rect l="l" t="t" r="r" b="b"/>
            <a:pathLst>
              <a:path w="110022" h="91577">
                <a:moveTo>
                  <a:pt x="1825" y="82414"/>
                </a:moveTo>
                <a:lnTo>
                  <a:pt x="0" y="87001"/>
                </a:lnTo>
                <a:lnTo>
                  <a:pt x="1825" y="90659"/>
                </a:lnTo>
                <a:lnTo>
                  <a:pt x="4582" y="91577"/>
                </a:lnTo>
                <a:lnTo>
                  <a:pt x="9164" y="90659"/>
                </a:lnTo>
                <a:lnTo>
                  <a:pt x="16503" y="85166"/>
                </a:lnTo>
                <a:lnTo>
                  <a:pt x="22923" y="79674"/>
                </a:lnTo>
                <a:lnTo>
                  <a:pt x="29330" y="74168"/>
                </a:lnTo>
                <a:lnTo>
                  <a:pt x="35750" y="67758"/>
                </a:lnTo>
                <a:lnTo>
                  <a:pt x="42170" y="61348"/>
                </a:lnTo>
                <a:lnTo>
                  <a:pt x="48590" y="55856"/>
                </a:lnTo>
                <a:lnTo>
                  <a:pt x="55011" y="50363"/>
                </a:lnTo>
                <a:lnTo>
                  <a:pt x="61431" y="44870"/>
                </a:lnTo>
                <a:lnTo>
                  <a:pt x="67851" y="40295"/>
                </a:lnTo>
                <a:lnTo>
                  <a:pt x="74271" y="35708"/>
                </a:lnTo>
                <a:lnTo>
                  <a:pt x="80691" y="31133"/>
                </a:lnTo>
                <a:lnTo>
                  <a:pt x="87098" y="25640"/>
                </a:lnTo>
                <a:lnTo>
                  <a:pt x="92599" y="20147"/>
                </a:lnTo>
                <a:lnTo>
                  <a:pt x="98100" y="14655"/>
                </a:lnTo>
                <a:lnTo>
                  <a:pt x="103614" y="9150"/>
                </a:lnTo>
                <a:lnTo>
                  <a:pt x="109115" y="3657"/>
                </a:lnTo>
                <a:lnTo>
                  <a:pt x="110022" y="0"/>
                </a:lnTo>
                <a:lnTo>
                  <a:pt x="106358" y="917"/>
                </a:lnTo>
                <a:lnTo>
                  <a:pt x="93518" y="10985"/>
                </a:lnTo>
                <a:lnTo>
                  <a:pt x="79772" y="20147"/>
                </a:lnTo>
                <a:lnTo>
                  <a:pt x="65094" y="29298"/>
                </a:lnTo>
                <a:lnTo>
                  <a:pt x="51347" y="38460"/>
                </a:lnTo>
                <a:lnTo>
                  <a:pt x="36669" y="48528"/>
                </a:lnTo>
                <a:lnTo>
                  <a:pt x="23829" y="58608"/>
                </a:lnTo>
                <a:lnTo>
                  <a:pt x="11921" y="69593"/>
                </a:lnTo>
                <a:lnTo>
                  <a:pt x="1825" y="82414"/>
                </a:lnTo>
                <a:close/>
              </a:path>
            </a:pathLst>
          </a:custGeom>
          <a:solidFill>
            <a:srgbClr val="000000"/>
          </a:solidFill>
        </p:spPr>
        <p:txBody>
          <a:bodyPr wrap="square" lIns="0" tIns="0" rIns="0" bIns="0" rtlCol="0">
            <a:noAutofit/>
          </a:bodyPr>
          <a:lstStyle/>
          <a:p>
            <a:endParaRPr/>
          </a:p>
        </p:txBody>
      </p:sp>
      <p:sp>
        <p:nvSpPr>
          <p:cNvPr id="271" name="object 271"/>
          <p:cNvSpPr/>
          <p:nvPr/>
        </p:nvSpPr>
        <p:spPr>
          <a:xfrm>
            <a:off x="6984231" y="1427267"/>
            <a:ext cx="75190" cy="155678"/>
          </a:xfrm>
          <a:custGeom>
            <a:avLst/>
            <a:gdLst/>
            <a:ahLst/>
            <a:cxnLst/>
            <a:rect l="l" t="t" r="r" b="b"/>
            <a:pathLst>
              <a:path w="75190" h="155678">
                <a:moveTo>
                  <a:pt x="0" y="92481"/>
                </a:moveTo>
                <a:lnTo>
                  <a:pt x="918" y="105302"/>
                </a:lnTo>
                <a:lnTo>
                  <a:pt x="3675" y="118122"/>
                </a:lnTo>
                <a:lnTo>
                  <a:pt x="8258" y="130955"/>
                </a:lnTo>
                <a:lnTo>
                  <a:pt x="15597" y="141940"/>
                </a:lnTo>
                <a:lnTo>
                  <a:pt x="23842" y="151090"/>
                </a:lnTo>
                <a:lnTo>
                  <a:pt x="33925" y="155678"/>
                </a:lnTo>
                <a:lnTo>
                  <a:pt x="45846" y="154760"/>
                </a:lnTo>
                <a:lnTo>
                  <a:pt x="48603" y="152925"/>
                </a:lnTo>
                <a:lnTo>
                  <a:pt x="51347" y="150185"/>
                </a:lnTo>
                <a:lnTo>
                  <a:pt x="52266" y="146515"/>
                </a:lnTo>
                <a:lnTo>
                  <a:pt x="51347" y="142858"/>
                </a:lnTo>
                <a:lnTo>
                  <a:pt x="44927" y="137365"/>
                </a:lnTo>
                <a:lnTo>
                  <a:pt x="38520" y="133695"/>
                </a:lnTo>
                <a:lnTo>
                  <a:pt x="32100" y="129120"/>
                </a:lnTo>
                <a:lnTo>
                  <a:pt x="25680" y="123627"/>
                </a:lnTo>
                <a:lnTo>
                  <a:pt x="20179" y="114464"/>
                </a:lnTo>
                <a:lnTo>
                  <a:pt x="17422" y="105302"/>
                </a:lnTo>
                <a:lnTo>
                  <a:pt x="15597" y="94316"/>
                </a:lnTo>
                <a:lnTo>
                  <a:pt x="14678" y="84249"/>
                </a:lnTo>
                <a:lnTo>
                  <a:pt x="15597" y="71429"/>
                </a:lnTo>
                <a:lnTo>
                  <a:pt x="20179" y="58608"/>
                </a:lnTo>
                <a:lnTo>
                  <a:pt x="25680" y="46693"/>
                </a:lnTo>
                <a:lnTo>
                  <a:pt x="33925" y="35708"/>
                </a:lnTo>
                <a:lnTo>
                  <a:pt x="42183" y="26545"/>
                </a:lnTo>
                <a:lnTo>
                  <a:pt x="52266" y="17395"/>
                </a:lnTo>
                <a:lnTo>
                  <a:pt x="63269" y="10067"/>
                </a:lnTo>
                <a:lnTo>
                  <a:pt x="74271" y="3657"/>
                </a:lnTo>
                <a:lnTo>
                  <a:pt x="75190" y="0"/>
                </a:lnTo>
                <a:lnTo>
                  <a:pt x="74271" y="0"/>
                </a:lnTo>
                <a:lnTo>
                  <a:pt x="60524" y="5492"/>
                </a:lnTo>
                <a:lnTo>
                  <a:pt x="47684" y="12820"/>
                </a:lnTo>
                <a:lnTo>
                  <a:pt x="36682" y="21052"/>
                </a:lnTo>
                <a:lnTo>
                  <a:pt x="26599" y="31133"/>
                </a:lnTo>
                <a:lnTo>
                  <a:pt x="18341" y="42118"/>
                </a:lnTo>
                <a:lnTo>
                  <a:pt x="11002" y="54021"/>
                </a:lnTo>
                <a:lnTo>
                  <a:pt x="5501" y="67758"/>
                </a:lnTo>
                <a:lnTo>
                  <a:pt x="918" y="82414"/>
                </a:lnTo>
                <a:lnTo>
                  <a:pt x="0" y="92481"/>
                </a:lnTo>
                <a:close/>
              </a:path>
            </a:pathLst>
          </a:custGeom>
          <a:solidFill>
            <a:srgbClr val="000000"/>
          </a:solidFill>
        </p:spPr>
        <p:txBody>
          <a:bodyPr wrap="square" lIns="0" tIns="0" rIns="0" bIns="0" rtlCol="0">
            <a:noAutofit/>
          </a:bodyPr>
          <a:lstStyle/>
          <a:p>
            <a:endParaRPr/>
          </a:p>
        </p:txBody>
      </p:sp>
      <p:sp>
        <p:nvSpPr>
          <p:cNvPr id="272" name="object 272"/>
          <p:cNvSpPr/>
          <p:nvPr/>
        </p:nvSpPr>
        <p:spPr>
          <a:xfrm>
            <a:off x="7090603" y="1487698"/>
            <a:ext cx="52266" cy="83344"/>
          </a:xfrm>
          <a:custGeom>
            <a:avLst/>
            <a:gdLst/>
            <a:ahLst/>
            <a:cxnLst/>
            <a:rect l="l" t="t" r="r" b="b"/>
            <a:pathLst>
              <a:path w="52266" h="83344">
                <a:moveTo>
                  <a:pt x="14665" y="66854"/>
                </a:moveTo>
                <a:lnTo>
                  <a:pt x="11921" y="58608"/>
                </a:lnTo>
                <a:lnTo>
                  <a:pt x="11002" y="50376"/>
                </a:lnTo>
                <a:lnTo>
                  <a:pt x="11002" y="41213"/>
                </a:lnTo>
                <a:lnTo>
                  <a:pt x="12840" y="34803"/>
                </a:lnTo>
                <a:lnTo>
                  <a:pt x="16503" y="28393"/>
                </a:lnTo>
                <a:lnTo>
                  <a:pt x="20166" y="21983"/>
                </a:lnTo>
                <a:lnTo>
                  <a:pt x="24748" y="16490"/>
                </a:lnTo>
                <a:lnTo>
                  <a:pt x="30249" y="11902"/>
                </a:lnTo>
                <a:lnTo>
                  <a:pt x="36669" y="8245"/>
                </a:lnTo>
                <a:lnTo>
                  <a:pt x="43089" y="5492"/>
                </a:lnTo>
                <a:lnTo>
                  <a:pt x="49509" y="3670"/>
                </a:lnTo>
                <a:lnTo>
                  <a:pt x="52266" y="1835"/>
                </a:lnTo>
                <a:lnTo>
                  <a:pt x="37588" y="2752"/>
                </a:lnTo>
                <a:lnTo>
                  <a:pt x="25667" y="9162"/>
                </a:lnTo>
                <a:lnTo>
                  <a:pt x="15584" y="18325"/>
                </a:lnTo>
                <a:lnTo>
                  <a:pt x="7326" y="30228"/>
                </a:lnTo>
                <a:lnTo>
                  <a:pt x="2744" y="43048"/>
                </a:lnTo>
                <a:lnTo>
                  <a:pt x="0" y="56786"/>
                </a:lnTo>
                <a:lnTo>
                  <a:pt x="1825" y="69606"/>
                </a:lnTo>
                <a:lnTo>
                  <a:pt x="8245" y="82426"/>
                </a:lnTo>
                <a:lnTo>
                  <a:pt x="11002" y="83344"/>
                </a:lnTo>
                <a:lnTo>
                  <a:pt x="13746" y="81509"/>
                </a:lnTo>
                <a:lnTo>
                  <a:pt x="16503" y="78756"/>
                </a:lnTo>
                <a:lnTo>
                  <a:pt x="16503" y="75099"/>
                </a:lnTo>
                <a:lnTo>
                  <a:pt x="14665" y="66854"/>
                </a:lnTo>
                <a:close/>
              </a:path>
            </a:pathLst>
          </a:custGeom>
          <a:solidFill>
            <a:srgbClr val="000000"/>
          </a:solidFill>
        </p:spPr>
        <p:txBody>
          <a:bodyPr wrap="square" lIns="0" tIns="0" rIns="0" bIns="0" rtlCol="0">
            <a:noAutofit/>
          </a:bodyPr>
          <a:lstStyle/>
          <a:p>
            <a:endParaRPr/>
          </a:p>
        </p:txBody>
      </p:sp>
      <p:sp>
        <p:nvSpPr>
          <p:cNvPr id="273" name="object 273"/>
          <p:cNvSpPr/>
          <p:nvPr/>
        </p:nvSpPr>
        <p:spPr>
          <a:xfrm>
            <a:off x="7114445" y="1435500"/>
            <a:ext cx="443764" cy="196891"/>
          </a:xfrm>
          <a:custGeom>
            <a:avLst/>
            <a:gdLst/>
            <a:ahLst/>
            <a:cxnLst/>
            <a:rect l="l" t="t" r="r" b="b"/>
            <a:pathLst>
              <a:path w="443764" h="196891">
                <a:moveTo>
                  <a:pt x="3663" y="12820"/>
                </a:moveTo>
                <a:lnTo>
                  <a:pt x="18328" y="15572"/>
                </a:lnTo>
                <a:lnTo>
                  <a:pt x="32087" y="17408"/>
                </a:lnTo>
                <a:lnTo>
                  <a:pt x="46752" y="19230"/>
                </a:lnTo>
                <a:lnTo>
                  <a:pt x="61431" y="21065"/>
                </a:lnTo>
                <a:lnTo>
                  <a:pt x="76096" y="22900"/>
                </a:lnTo>
                <a:lnTo>
                  <a:pt x="90774" y="24735"/>
                </a:lnTo>
                <a:lnTo>
                  <a:pt x="105401" y="26558"/>
                </a:lnTo>
                <a:lnTo>
                  <a:pt x="120079" y="29310"/>
                </a:lnTo>
                <a:lnTo>
                  <a:pt x="134757" y="32968"/>
                </a:lnTo>
                <a:lnTo>
                  <a:pt x="149435" y="35720"/>
                </a:lnTo>
                <a:lnTo>
                  <a:pt x="164114" y="40295"/>
                </a:lnTo>
                <a:lnTo>
                  <a:pt x="177898" y="43966"/>
                </a:lnTo>
                <a:lnTo>
                  <a:pt x="192576" y="48541"/>
                </a:lnTo>
                <a:lnTo>
                  <a:pt x="206361" y="54033"/>
                </a:lnTo>
                <a:lnTo>
                  <a:pt x="220018" y="58608"/>
                </a:lnTo>
                <a:lnTo>
                  <a:pt x="233803" y="64101"/>
                </a:lnTo>
                <a:lnTo>
                  <a:pt x="247587" y="70524"/>
                </a:lnTo>
                <a:lnTo>
                  <a:pt x="262266" y="76016"/>
                </a:lnTo>
                <a:lnTo>
                  <a:pt x="276050" y="83344"/>
                </a:lnTo>
                <a:lnTo>
                  <a:pt x="289707" y="89754"/>
                </a:lnTo>
                <a:lnTo>
                  <a:pt x="303492" y="97069"/>
                </a:lnTo>
                <a:lnTo>
                  <a:pt x="317277" y="104397"/>
                </a:lnTo>
                <a:lnTo>
                  <a:pt x="330040" y="112642"/>
                </a:lnTo>
                <a:lnTo>
                  <a:pt x="342931" y="120887"/>
                </a:lnTo>
                <a:lnTo>
                  <a:pt x="355823" y="129133"/>
                </a:lnTo>
                <a:lnTo>
                  <a:pt x="368586" y="138283"/>
                </a:lnTo>
                <a:lnTo>
                  <a:pt x="381477" y="147445"/>
                </a:lnTo>
                <a:lnTo>
                  <a:pt x="393348" y="156595"/>
                </a:lnTo>
                <a:lnTo>
                  <a:pt x="405218" y="166676"/>
                </a:lnTo>
                <a:lnTo>
                  <a:pt x="417215" y="175826"/>
                </a:lnTo>
                <a:lnTo>
                  <a:pt x="429086" y="186824"/>
                </a:lnTo>
                <a:lnTo>
                  <a:pt x="440062" y="196891"/>
                </a:lnTo>
                <a:lnTo>
                  <a:pt x="442870" y="195974"/>
                </a:lnTo>
                <a:lnTo>
                  <a:pt x="443764" y="194151"/>
                </a:lnTo>
                <a:lnTo>
                  <a:pt x="432787" y="183154"/>
                </a:lnTo>
                <a:lnTo>
                  <a:pt x="421810" y="173086"/>
                </a:lnTo>
                <a:lnTo>
                  <a:pt x="410834" y="163006"/>
                </a:lnTo>
                <a:lnTo>
                  <a:pt x="399729" y="152938"/>
                </a:lnTo>
                <a:lnTo>
                  <a:pt x="387859" y="143775"/>
                </a:lnTo>
                <a:lnTo>
                  <a:pt x="376883" y="133708"/>
                </a:lnTo>
                <a:lnTo>
                  <a:pt x="364885" y="124545"/>
                </a:lnTo>
                <a:lnTo>
                  <a:pt x="352121" y="116312"/>
                </a:lnTo>
                <a:lnTo>
                  <a:pt x="340123" y="108067"/>
                </a:lnTo>
                <a:lnTo>
                  <a:pt x="327360" y="99822"/>
                </a:lnTo>
                <a:lnTo>
                  <a:pt x="315362" y="91577"/>
                </a:lnTo>
                <a:lnTo>
                  <a:pt x="302598" y="84249"/>
                </a:lnTo>
                <a:lnTo>
                  <a:pt x="289707" y="76934"/>
                </a:lnTo>
                <a:lnTo>
                  <a:pt x="276050" y="69606"/>
                </a:lnTo>
                <a:lnTo>
                  <a:pt x="263159" y="63196"/>
                </a:lnTo>
                <a:lnTo>
                  <a:pt x="249374" y="56786"/>
                </a:lnTo>
                <a:lnTo>
                  <a:pt x="234696" y="50376"/>
                </a:lnTo>
                <a:lnTo>
                  <a:pt x="220018" y="43966"/>
                </a:lnTo>
                <a:lnTo>
                  <a:pt x="205340" y="38460"/>
                </a:lnTo>
                <a:lnTo>
                  <a:pt x="190662" y="32968"/>
                </a:lnTo>
                <a:lnTo>
                  <a:pt x="175090" y="28393"/>
                </a:lnTo>
                <a:lnTo>
                  <a:pt x="160412" y="23818"/>
                </a:lnTo>
                <a:lnTo>
                  <a:pt x="144841" y="19230"/>
                </a:lnTo>
                <a:lnTo>
                  <a:pt x="129269" y="15572"/>
                </a:lnTo>
                <a:lnTo>
                  <a:pt x="114591" y="11902"/>
                </a:lnTo>
                <a:lnTo>
                  <a:pt x="99938" y="9162"/>
                </a:lnTo>
                <a:lnTo>
                  <a:pt x="84354" y="5492"/>
                </a:lnTo>
                <a:lnTo>
                  <a:pt x="68770" y="2752"/>
                </a:lnTo>
                <a:lnTo>
                  <a:pt x="53173" y="917"/>
                </a:lnTo>
                <a:lnTo>
                  <a:pt x="38507" y="0"/>
                </a:lnTo>
                <a:lnTo>
                  <a:pt x="22923" y="0"/>
                </a:lnTo>
                <a:lnTo>
                  <a:pt x="8245" y="917"/>
                </a:lnTo>
                <a:lnTo>
                  <a:pt x="4582" y="2752"/>
                </a:lnTo>
                <a:lnTo>
                  <a:pt x="906" y="6410"/>
                </a:lnTo>
                <a:lnTo>
                  <a:pt x="0" y="10080"/>
                </a:lnTo>
                <a:lnTo>
                  <a:pt x="3663" y="12820"/>
                </a:lnTo>
                <a:close/>
              </a:path>
            </a:pathLst>
          </a:custGeom>
          <a:solidFill>
            <a:srgbClr val="000000"/>
          </a:solidFill>
        </p:spPr>
        <p:txBody>
          <a:bodyPr wrap="square" lIns="0" tIns="0" rIns="0" bIns="0" rtlCol="0">
            <a:noAutofit/>
          </a:bodyPr>
          <a:lstStyle/>
          <a:p>
            <a:endParaRPr/>
          </a:p>
        </p:txBody>
      </p:sp>
      <p:sp>
        <p:nvSpPr>
          <p:cNvPr id="274" name="object 274"/>
          <p:cNvSpPr/>
          <p:nvPr/>
        </p:nvSpPr>
        <p:spPr>
          <a:xfrm>
            <a:off x="6731168" y="1520666"/>
            <a:ext cx="203553" cy="287555"/>
          </a:xfrm>
          <a:custGeom>
            <a:avLst/>
            <a:gdLst/>
            <a:ahLst/>
            <a:cxnLst/>
            <a:rect l="l" t="t" r="r" b="b"/>
            <a:pathLst>
              <a:path w="203553" h="287555">
                <a:moveTo>
                  <a:pt x="906" y="9162"/>
                </a:moveTo>
                <a:lnTo>
                  <a:pt x="0" y="32968"/>
                </a:lnTo>
                <a:lnTo>
                  <a:pt x="2744" y="57691"/>
                </a:lnTo>
                <a:lnTo>
                  <a:pt x="5501" y="82426"/>
                </a:lnTo>
                <a:lnTo>
                  <a:pt x="10083" y="106232"/>
                </a:lnTo>
                <a:lnTo>
                  <a:pt x="12827" y="118135"/>
                </a:lnTo>
                <a:lnTo>
                  <a:pt x="15584" y="129133"/>
                </a:lnTo>
                <a:lnTo>
                  <a:pt x="18328" y="140118"/>
                </a:lnTo>
                <a:lnTo>
                  <a:pt x="22923" y="150185"/>
                </a:lnTo>
                <a:lnTo>
                  <a:pt x="27505" y="161183"/>
                </a:lnTo>
                <a:lnTo>
                  <a:pt x="33006" y="171251"/>
                </a:lnTo>
                <a:lnTo>
                  <a:pt x="39426" y="180414"/>
                </a:lnTo>
                <a:lnTo>
                  <a:pt x="45846" y="190481"/>
                </a:lnTo>
                <a:lnTo>
                  <a:pt x="53173" y="199644"/>
                </a:lnTo>
                <a:lnTo>
                  <a:pt x="61431" y="207876"/>
                </a:lnTo>
                <a:lnTo>
                  <a:pt x="69676" y="215204"/>
                </a:lnTo>
                <a:lnTo>
                  <a:pt x="78853" y="222532"/>
                </a:lnTo>
                <a:lnTo>
                  <a:pt x="88017" y="229860"/>
                </a:lnTo>
                <a:lnTo>
                  <a:pt x="97194" y="235352"/>
                </a:lnTo>
                <a:lnTo>
                  <a:pt x="107277" y="241762"/>
                </a:lnTo>
                <a:lnTo>
                  <a:pt x="117361" y="247255"/>
                </a:lnTo>
                <a:lnTo>
                  <a:pt x="128363" y="251839"/>
                </a:lnTo>
                <a:lnTo>
                  <a:pt x="138446" y="257334"/>
                </a:lnTo>
                <a:lnTo>
                  <a:pt x="149448" y="261913"/>
                </a:lnTo>
                <a:lnTo>
                  <a:pt x="159544" y="267408"/>
                </a:lnTo>
                <a:lnTo>
                  <a:pt x="170546" y="271987"/>
                </a:lnTo>
                <a:lnTo>
                  <a:pt x="180630" y="277481"/>
                </a:lnTo>
                <a:lnTo>
                  <a:pt x="191632" y="282059"/>
                </a:lnTo>
                <a:lnTo>
                  <a:pt x="201715" y="287555"/>
                </a:lnTo>
                <a:lnTo>
                  <a:pt x="203553" y="285723"/>
                </a:lnTo>
                <a:lnTo>
                  <a:pt x="185212" y="274733"/>
                </a:lnTo>
                <a:lnTo>
                  <a:pt x="165964" y="263744"/>
                </a:lnTo>
                <a:lnTo>
                  <a:pt x="146704" y="252755"/>
                </a:lnTo>
                <a:lnTo>
                  <a:pt x="128363" y="241762"/>
                </a:lnTo>
                <a:lnTo>
                  <a:pt x="110941" y="229860"/>
                </a:lnTo>
                <a:lnTo>
                  <a:pt x="93518" y="217039"/>
                </a:lnTo>
                <a:lnTo>
                  <a:pt x="77015" y="203301"/>
                </a:lnTo>
                <a:lnTo>
                  <a:pt x="62350" y="186824"/>
                </a:lnTo>
                <a:lnTo>
                  <a:pt x="54092" y="175826"/>
                </a:lnTo>
                <a:lnTo>
                  <a:pt x="47671" y="164841"/>
                </a:lnTo>
                <a:lnTo>
                  <a:pt x="42170" y="153855"/>
                </a:lnTo>
                <a:lnTo>
                  <a:pt x="36669" y="141953"/>
                </a:lnTo>
                <a:lnTo>
                  <a:pt x="33006" y="129133"/>
                </a:lnTo>
                <a:lnTo>
                  <a:pt x="29330" y="117217"/>
                </a:lnTo>
                <a:lnTo>
                  <a:pt x="26586" y="104397"/>
                </a:lnTo>
                <a:lnTo>
                  <a:pt x="24748" y="91577"/>
                </a:lnTo>
                <a:lnTo>
                  <a:pt x="22923" y="69606"/>
                </a:lnTo>
                <a:lnTo>
                  <a:pt x="22004" y="47623"/>
                </a:lnTo>
                <a:lnTo>
                  <a:pt x="20166" y="24722"/>
                </a:lnTo>
                <a:lnTo>
                  <a:pt x="15584" y="3670"/>
                </a:lnTo>
                <a:lnTo>
                  <a:pt x="11921" y="0"/>
                </a:lnTo>
                <a:lnTo>
                  <a:pt x="7326" y="917"/>
                </a:lnTo>
                <a:lnTo>
                  <a:pt x="3663" y="4587"/>
                </a:lnTo>
                <a:lnTo>
                  <a:pt x="906" y="9162"/>
                </a:lnTo>
                <a:close/>
              </a:path>
            </a:pathLst>
          </a:custGeom>
          <a:solidFill>
            <a:srgbClr val="000000"/>
          </a:solidFill>
        </p:spPr>
        <p:txBody>
          <a:bodyPr wrap="square" lIns="0" tIns="0" rIns="0" bIns="0" rtlCol="0">
            <a:noAutofit/>
          </a:bodyPr>
          <a:lstStyle/>
          <a:p>
            <a:endParaRPr/>
          </a:p>
        </p:txBody>
      </p:sp>
      <p:sp>
        <p:nvSpPr>
          <p:cNvPr id="275" name="object 275"/>
          <p:cNvSpPr/>
          <p:nvPr/>
        </p:nvSpPr>
        <p:spPr>
          <a:xfrm>
            <a:off x="7263881" y="1590273"/>
            <a:ext cx="151376" cy="65018"/>
          </a:xfrm>
          <a:custGeom>
            <a:avLst/>
            <a:gdLst/>
            <a:ahLst/>
            <a:cxnLst/>
            <a:rect l="l" t="t" r="r" b="b"/>
            <a:pathLst>
              <a:path w="151376" h="65018">
                <a:moveTo>
                  <a:pt x="12891" y="13737"/>
                </a:moveTo>
                <a:lnTo>
                  <a:pt x="22080" y="16477"/>
                </a:lnTo>
                <a:lnTo>
                  <a:pt x="32164" y="18312"/>
                </a:lnTo>
                <a:lnTo>
                  <a:pt x="41226" y="20147"/>
                </a:lnTo>
                <a:lnTo>
                  <a:pt x="50416" y="21970"/>
                </a:lnTo>
                <a:lnTo>
                  <a:pt x="60499" y="24722"/>
                </a:lnTo>
                <a:lnTo>
                  <a:pt x="69689" y="27462"/>
                </a:lnTo>
                <a:lnTo>
                  <a:pt x="78878" y="30215"/>
                </a:lnTo>
                <a:lnTo>
                  <a:pt x="88068" y="33873"/>
                </a:lnTo>
                <a:lnTo>
                  <a:pt x="97258" y="36625"/>
                </a:lnTo>
                <a:lnTo>
                  <a:pt x="106320" y="41200"/>
                </a:lnTo>
                <a:lnTo>
                  <a:pt x="114616" y="44870"/>
                </a:lnTo>
                <a:lnTo>
                  <a:pt x="122913" y="49445"/>
                </a:lnTo>
                <a:lnTo>
                  <a:pt x="131081" y="54938"/>
                </a:lnTo>
                <a:lnTo>
                  <a:pt x="139378" y="59526"/>
                </a:lnTo>
                <a:lnTo>
                  <a:pt x="147674" y="65018"/>
                </a:lnTo>
                <a:lnTo>
                  <a:pt x="151376" y="64101"/>
                </a:lnTo>
                <a:lnTo>
                  <a:pt x="151376" y="61348"/>
                </a:lnTo>
                <a:lnTo>
                  <a:pt x="136697" y="50363"/>
                </a:lnTo>
                <a:lnTo>
                  <a:pt x="120105" y="39378"/>
                </a:lnTo>
                <a:lnTo>
                  <a:pt x="102746" y="29298"/>
                </a:lnTo>
                <a:lnTo>
                  <a:pt x="84367" y="20147"/>
                </a:lnTo>
                <a:lnTo>
                  <a:pt x="65987" y="11902"/>
                </a:lnTo>
                <a:lnTo>
                  <a:pt x="47735" y="5492"/>
                </a:lnTo>
                <a:lnTo>
                  <a:pt x="28462" y="1822"/>
                </a:lnTo>
                <a:lnTo>
                  <a:pt x="9189" y="0"/>
                </a:lnTo>
                <a:lnTo>
                  <a:pt x="4594" y="1822"/>
                </a:lnTo>
                <a:lnTo>
                  <a:pt x="893" y="5492"/>
                </a:lnTo>
                <a:lnTo>
                  <a:pt x="0" y="9150"/>
                </a:lnTo>
                <a:lnTo>
                  <a:pt x="3701" y="11902"/>
                </a:lnTo>
                <a:lnTo>
                  <a:pt x="12891" y="13737"/>
                </a:lnTo>
                <a:close/>
              </a:path>
            </a:pathLst>
          </a:custGeom>
          <a:solidFill>
            <a:srgbClr val="000000"/>
          </a:solidFill>
        </p:spPr>
        <p:txBody>
          <a:bodyPr wrap="square" lIns="0" tIns="0" rIns="0" bIns="0" rtlCol="0">
            <a:noAutofit/>
          </a:bodyPr>
          <a:lstStyle/>
          <a:p>
            <a:endParaRPr/>
          </a:p>
        </p:txBody>
      </p:sp>
      <p:sp>
        <p:nvSpPr>
          <p:cNvPr id="276" name="object 276"/>
          <p:cNvSpPr/>
          <p:nvPr/>
        </p:nvSpPr>
        <p:spPr>
          <a:xfrm>
            <a:off x="7453368" y="6055317"/>
            <a:ext cx="1596955" cy="808307"/>
          </a:xfrm>
          <a:custGeom>
            <a:avLst/>
            <a:gdLst/>
            <a:ahLst/>
            <a:cxnLst/>
            <a:rect l="l" t="t" r="r" b="b"/>
            <a:pathLst>
              <a:path w="1596955" h="808307">
                <a:moveTo>
                  <a:pt x="1596955" y="37033"/>
                </a:moveTo>
                <a:lnTo>
                  <a:pt x="142541" y="0"/>
                </a:lnTo>
                <a:lnTo>
                  <a:pt x="95025" y="517667"/>
                </a:lnTo>
                <a:lnTo>
                  <a:pt x="0" y="557121"/>
                </a:lnTo>
                <a:lnTo>
                  <a:pt x="0" y="802680"/>
                </a:lnTo>
                <a:lnTo>
                  <a:pt x="1596955" y="802680"/>
                </a:lnTo>
                <a:lnTo>
                  <a:pt x="1596955" y="37033"/>
                </a:lnTo>
                <a:close/>
              </a:path>
            </a:pathLst>
          </a:custGeom>
          <a:solidFill>
            <a:srgbClr val="E4B99E"/>
          </a:solidFill>
        </p:spPr>
        <p:txBody>
          <a:bodyPr wrap="square" lIns="0" tIns="0" rIns="0" bIns="0" rtlCol="0">
            <a:noAutofit/>
          </a:bodyPr>
          <a:lstStyle/>
          <a:p>
            <a:endParaRPr/>
          </a:p>
        </p:txBody>
      </p:sp>
      <p:sp>
        <p:nvSpPr>
          <p:cNvPr id="277" name="object 277"/>
          <p:cNvSpPr/>
          <p:nvPr/>
        </p:nvSpPr>
        <p:spPr>
          <a:xfrm>
            <a:off x="7583825" y="6463488"/>
            <a:ext cx="595921" cy="400136"/>
          </a:xfrm>
          <a:custGeom>
            <a:avLst/>
            <a:gdLst/>
            <a:ahLst/>
            <a:cxnLst/>
            <a:rect l="l" t="t" r="r" b="b"/>
            <a:pathLst>
              <a:path w="595921" h="400136">
                <a:moveTo>
                  <a:pt x="479153" y="385644"/>
                </a:moveTo>
                <a:lnTo>
                  <a:pt x="493650" y="370347"/>
                </a:lnTo>
                <a:lnTo>
                  <a:pt x="510558" y="352635"/>
                </a:lnTo>
                <a:lnTo>
                  <a:pt x="527467" y="334118"/>
                </a:lnTo>
                <a:lnTo>
                  <a:pt x="542771" y="318016"/>
                </a:lnTo>
                <a:lnTo>
                  <a:pt x="554855" y="305134"/>
                </a:lnTo>
                <a:lnTo>
                  <a:pt x="562103" y="297889"/>
                </a:lnTo>
                <a:lnTo>
                  <a:pt x="568544" y="279367"/>
                </a:lnTo>
                <a:lnTo>
                  <a:pt x="574176" y="247970"/>
                </a:lnTo>
                <a:lnTo>
                  <a:pt x="579012" y="216573"/>
                </a:lnTo>
                <a:lnTo>
                  <a:pt x="583837" y="198858"/>
                </a:lnTo>
                <a:lnTo>
                  <a:pt x="588672" y="179540"/>
                </a:lnTo>
                <a:lnTo>
                  <a:pt x="592700" y="146530"/>
                </a:lnTo>
                <a:lnTo>
                  <a:pt x="595113" y="115939"/>
                </a:lnTo>
                <a:lnTo>
                  <a:pt x="595921" y="102247"/>
                </a:lnTo>
                <a:lnTo>
                  <a:pt x="594305" y="99838"/>
                </a:lnTo>
                <a:lnTo>
                  <a:pt x="588672" y="94201"/>
                </a:lnTo>
                <a:lnTo>
                  <a:pt x="581424" y="85349"/>
                </a:lnTo>
                <a:lnTo>
                  <a:pt x="572572" y="74884"/>
                </a:lnTo>
                <a:lnTo>
                  <a:pt x="562103" y="64407"/>
                </a:lnTo>
                <a:lnTo>
                  <a:pt x="552432" y="54748"/>
                </a:lnTo>
                <a:lnTo>
                  <a:pt x="544387" y="47509"/>
                </a:lnTo>
                <a:lnTo>
                  <a:pt x="537139" y="43476"/>
                </a:lnTo>
                <a:lnTo>
                  <a:pt x="533111" y="41873"/>
                </a:lnTo>
                <a:lnTo>
                  <a:pt x="526670" y="39453"/>
                </a:lnTo>
                <a:lnTo>
                  <a:pt x="517806" y="37044"/>
                </a:lnTo>
                <a:lnTo>
                  <a:pt x="507338" y="33817"/>
                </a:lnTo>
                <a:lnTo>
                  <a:pt x="496062" y="30601"/>
                </a:lnTo>
                <a:lnTo>
                  <a:pt x="483181" y="26578"/>
                </a:lnTo>
                <a:lnTo>
                  <a:pt x="470289" y="23351"/>
                </a:lnTo>
                <a:lnTo>
                  <a:pt x="456601" y="19328"/>
                </a:lnTo>
                <a:lnTo>
                  <a:pt x="443720" y="15306"/>
                </a:lnTo>
                <a:lnTo>
                  <a:pt x="431636" y="12079"/>
                </a:lnTo>
                <a:lnTo>
                  <a:pt x="419563" y="8863"/>
                </a:lnTo>
                <a:lnTo>
                  <a:pt x="409095" y="5636"/>
                </a:lnTo>
                <a:lnTo>
                  <a:pt x="400231" y="3227"/>
                </a:lnTo>
                <a:lnTo>
                  <a:pt x="393791" y="1613"/>
                </a:lnTo>
                <a:lnTo>
                  <a:pt x="389763" y="806"/>
                </a:lnTo>
                <a:lnTo>
                  <a:pt x="388158" y="0"/>
                </a:lnTo>
                <a:lnTo>
                  <a:pt x="248031" y="3227"/>
                </a:lnTo>
                <a:lnTo>
                  <a:pt x="108711" y="195642"/>
                </a:lnTo>
                <a:lnTo>
                  <a:pt x="83746" y="334923"/>
                </a:lnTo>
                <a:lnTo>
                  <a:pt x="7225" y="394509"/>
                </a:lnTo>
                <a:lnTo>
                  <a:pt x="470971" y="394509"/>
                </a:lnTo>
                <a:lnTo>
                  <a:pt x="479153" y="385644"/>
                </a:lnTo>
                <a:close/>
              </a:path>
            </a:pathLst>
          </a:custGeom>
          <a:solidFill>
            <a:srgbClr val="7E99B1"/>
          </a:solidFill>
        </p:spPr>
        <p:txBody>
          <a:bodyPr wrap="square" lIns="0" tIns="0" rIns="0" bIns="0" rtlCol="0">
            <a:noAutofit/>
          </a:bodyPr>
          <a:lstStyle/>
          <a:p>
            <a:endParaRPr/>
          </a:p>
        </p:txBody>
      </p:sp>
      <p:sp>
        <p:nvSpPr>
          <p:cNvPr id="278" name="object 278"/>
          <p:cNvSpPr/>
          <p:nvPr/>
        </p:nvSpPr>
        <p:spPr>
          <a:xfrm>
            <a:off x="7991305" y="6649471"/>
            <a:ext cx="900366" cy="214152"/>
          </a:xfrm>
          <a:custGeom>
            <a:avLst/>
            <a:gdLst/>
            <a:ahLst/>
            <a:cxnLst/>
            <a:rect l="l" t="t" r="r" b="b"/>
            <a:pathLst>
              <a:path w="900366" h="214152">
                <a:moveTo>
                  <a:pt x="887463" y="145719"/>
                </a:moveTo>
                <a:lnTo>
                  <a:pt x="773131" y="111906"/>
                </a:lnTo>
                <a:lnTo>
                  <a:pt x="561295" y="0"/>
                </a:lnTo>
                <a:lnTo>
                  <a:pt x="281859" y="43476"/>
                </a:lnTo>
                <a:lnTo>
                  <a:pt x="267363" y="47498"/>
                </a:lnTo>
                <a:lnTo>
                  <a:pt x="252867" y="51521"/>
                </a:lnTo>
                <a:lnTo>
                  <a:pt x="239178" y="55544"/>
                </a:lnTo>
                <a:lnTo>
                  <a:pt x="225490" y="60384"/>
                </a:lnTo>
                <a:lnTo>
                  <a:pt x="211790" y="65214"/>
                </a:lnTo>
                <a:lnTo>
                  <a:pt x="198909" y="70043"/>
                </a:lnTo>
                <a:lnTo>
                  <a:pt x="186028" y="74872"/>
                </a:lnTo>
                <a:lnTo>
                  <a:pt x="173944" y="80509"/>
                </a:lnTo>
                <a:lnTo>
                  <a:pt x="162668" y="85338"/>
                </a:lnTo>
                <a:lnTo>
                  <a:pt x="151392" y="90974"/>
                </a:lnTo>
                <a:lnTo>
                  <a:pt x="140924" y="95804"/>
                </a:lnTo>
                <a:lnTo>
                  <a:pt x="132071" y="100634"/>
                </a:lnTo>
                <a:lnTo>
                  <a:pt x="123207" y="105465"/>
                </a:lnTo>
                <a:lnTo>
                  <a:pt x="115162" y="110295"/>
                </a:lnTo>
                <a:lnTo>
                  <a:pt x="107914" y="114320"/>
                </a:lnTo>
                <a:lnTo>
                  <a:pt x="101474" y="118346"/>
                </a:lnTo>
                <a:lnTo>
                  <a:pt x="86170" y="129618"/>
                </a:lnTo>
                <a:lnTo>
                  <a:pt x="70058" y="144109"/>
                </a:lnTo>
                <a:lnTo>
                  <a:pt x="53149" y="159405"/>
                </a:lnTo>
                <a:lnTo>
                  <a:pt x="37048" y="175507"/>
                </a:lnTo>
                <a:lnTo>
                  <a:pt x="22552" y="190805"/>
                </a:lnTo>
                <a:lnTo>
                  <a:pt x="10468" y="202881"/>
                </a:lnTo>
                <a:lnTo>
                  <a:pt x="5386" y="208526"/>
                </a:lnTo>
                <a:lnTo>
                  <a:pt x="899305" y="208526"/>
                </a:lnTo>
                <a:lnTo>
                  <a:pt x="887463" y="145719"/>
                </a:lnTo>
                <a:close/>
              </a:path>
            </a:pathLst>
          </a:custGeom>
          <a:solidFill>
            <a:srgbClr val="B1B9F7"/>
          </a:solidFill>
        </p:spPr>
        <p:txBody>
          <a:bodyPr wrap="square" lIns="0" tIns="0" rIns="0" bIns="0" rtlCol="0">
            <a:noAutofit/>
          </a:bodyPr>
          <a:lstStyle/>
          <a:p>
            <a:endParaRPr/>
          </a:p>
        </p:txBody>
      </p:sp>
      <p:sp>
        <p:nvSpPr>
          <p:cNvPr id="279" name="object 279"/>
          <p:cNvSpPr/>
          <p:nvPr/>
        </p:nvSpPr>
        <p:spPr>
          <a:xfrm>
            <a:off x="8124184" y="6017477"/>
            <a:ext cx="922885" cy="802671"/>
          </a:xfrm>
          <a:custGeom>
            <a:avLst/>
            <a:gdLst/>
            <a:ahLst/>
            <a:cxnLst/>
            <a:rect l="l" t="t" r="r" b="b"/>
            <a:pathLst>
              <a:path w="922885" h="802671">
                <a:moveTo>
                  <a:pt x="0" y="516861"/>
                </a:moveTo>
                <a:lnTo>
                  <a:pt x="0" y="528133"/>
                </a:lnTo>
                <a:lnTo>
                  <a:pt x="796" y="539405"/>
                </a:lnTo>
                <a:lnTo>
                  <a:pt x="2412" y="549064"/>
                </a:lnTo>
                <a:lnTo>
                  <a:pt x="4824" y="557928"/>
                </a:lnTo>
                <a:lnTo>
                  <a:pt x="8044" y="565166"/>
                </a:lnTo>
                <a:lnTo>
                  <a:pt x="12880" y="571609"/>
                </a:lnTo>
                <a:lnTo>
                  <a:pt x="20128" y="576439"/>
                </a:lnTo>
                <a:lnTo>
                  <a:pt x="28184" y="579666"/>
                </a:lnTo>
                <a:lnTo>
                  <a:pt x="37845" y="581268"/>
                </a:lnTo>
                <a:lnTo>
                  <a:pt x="48313" y="582075"/>
                </a:lnTo>
                <a:lnTo>
                  <a:pt x="57974" y="582882"/>
                </a:lnTo>
                <a:lnTo>
                  <a:pt x="85362" y="582882"/>
                </a:lnTo>
                <a:lnTo>
                  <a:pt x="91802" y="582075"/>
                </a:lnTo>
                <a:lnTo>
                  <a:pt x="96627" y="582075"/>
                </a:lnTo>
                <a:lnTo>
                  <a:pt x="99858" y="584495"/>
                </a:lnTo>
                <a:lnTo>
                  <a:pt x="97435" y="591734"/>
                </a:lnTo>
                <a:lnTo>
                  <a:pt x="95022" y="603813"/>
                </a:lnTo>
                <a:lnTo>
                  <a:pt x="96627" y="619915"/>
                </a:lnTo>
                <a:lnTo>
                  <a:pt x="99050" y="633607"/>
                </a:lnTo>
                <a:lnTo>
                  <a:pt x="100655" y="640846"/>
                </a:lnTo>
                <a:lnTo>
                  <a:pt x="102271" y="645675"/>
                </a:lnTo>
                <a:lnTo>
                  <a:pt x="108711" y="650505"/>
                </a:lnTo>
                <a:lnTo>
                  <a:pt x="112739" y="652925"/>
                </a:lnTo>
                <a:lnTo>
                  <a:pt x="116767" y="652925"/>
                </a:lnTo>
                <a:lnTo>
                  <a:pt x="119987" y="652118"/>
                </a:lnTo>
                <a:lnTo>
                  <a:pt x="123207" y="651312"/>
                </a:lnTo>
                <a:lnTo>
                  <a:pt x="125620" y="650505"/>
                </a:lnTo>
                <a:lnTo>
                  <a:pt x="128840" y="652118"/>
                </a:lnTo>
                <a:lnTo>
                  <a:pt x="132868" y="656141"/>
                </a:lnTo>
                <a:lnTo>
                  <a:pt x="136896" y="663391"/>
                </a:lnTo>
                <a:lnTo>
                  <a:pt x="144952" y="677879"/>
                </a:lnTo>
                <a:lnTo>
                  <a:pt x="150584" y="686742"/>
                </a:lnTo>
                <a:lnTo>
                  <a:pt x="154612" y="689958"/>
                </a:lnTo>
                <a:lnTo>
                  <a:pt x="155420" y="690765"/>
                </a:lnTo>
                <a:lnTo>
                  <a:pt x="159448" y="689958"/>
                </a:lnTo>
                <a:lnTo>
                  <a:pt x="169916" y="687538"/>
                </a:lnTo>
                <a:lnTo>
                  <a:pt x="184413" y="685129"/>
                </a:lnTo>
                <a:lnTo>
                  <a:pt x="201321" y="681106"/>
                </a:lnTo>
                <a:lnTo>
                  <a:pt x="219038" y="677879"/>
                </a:lnTo>
                <a:lnTo>
                  <a:pt x="235139" y="675470"/>
                </a:lnTo>
                <a:lnTo>
                  <a:pt x="248031" y="673050"/>
                </a:lnTo>
                <a:lnTo>
                  <a:pt x="254471" y="672243"/>
                </a:lnTo>
                <a:lnTo>
                  <a:pt x="271380" y="672243"/>
                </a:lnTo>
                <a:lnTo>
                  <a:pt x="281848" y="673050"/>
                </a:lnTo>
                <a:lnTo>
                  <a:pt x="306005" y="673050"/>
                </a:lnTo>
                <a:lnTo>
                  <a:pt x="318897" y="673856"/>
                </a:lnTo>
                <a:lnTo>
                  <a:pt x="332585" y="673856"/>
                </a:lnTo>
                <a:lnTo>
                  <a:pt x="347082" y="674663"/>
                </a:lnTo>
                <a:lnTo>
                  <a:pt x="359962" y="675470"/>
                </a:lnTo>
                <a:lnTo>
                  <a:pt x="372854" y="675470"/>
                </a:lnTo>
                <a:lnTo>
                  <a:pt x="384927" y="676277"/>
                </a:lnTo>
                <a:lnTo>
                  <a:pt x="394587" y="677072"/>
                </a:lnTo>
                <a:lnTo>
                  <a:pt x="403451" y="677879"/>
                </a:lnTo>
                <a:lnTo>
                  <a:pt x="409084" y="677879"/>
                </a:lnTo>
                <a:lnTo>
                  <a:pt x="413112" y="678686"/>
                </a:lnTo>
                <a:lnTo>
                  <a:pt x="416332" y="679493"/>
                </a:lnTo>
                <a:lnTo>
                  <a:pt x="421168" y="681106"/>
                </a:lnTo>
                <a:lnTo>
                  <a:pt x="427608" y="683515"/>
                </a:lnTo>
                <a:lnTo>
                  <a:pt x="434856" y="685936"/>
                </a:lnTo>
                <a:lnTo>
                  <a:pt x="442912" y="688345"/>
                </a:lnTo>
                <a:lnTo>
                  <a:pt x="452539" y="692379"/>
                </a:lnTo>
                <a:lnTo>
                  <a:pt x="462188" y="695594"/>
                </a:lnTo>
                <a:lnTo>
                  <a:pt x="472735" y="699617"/>
                </a:lnTo>
                <a:lnTo>
                  <a:pt x="483170" y="704447"/>
                </a:lnTo>
                <a:lnTo>
                  <a:pt x="493605" y="708480"/>
                </a:lnTo>
                <a:lnTo>
                  <a:pt x="504152" y="713310"/>
                </a:lnTo>
                <a:lnTo>
                  <a:pt x="514586" y="718139"/>
                </a:lnTo>
                <a:lnTo>
                  <a:pt x="525021" y="722969"/>
                </a:lnTo>
                <a:lnTo>
                  <a:pt x="533885" y="727798"/>
                </a:lnTo>
                <a:lnTo>
                  <a:pt x="542749" y="732629"/>
                </a:lnTo>
                <a:lnTo>
                  <a:pt x="550042" y="737459"/>
                </a:lnTo>
                <a:lnTo>
                  <a:pt x="563730" y="747120"/>
                </a:lnTo>
                <a:lnTo>
                  <a:pt x="576633" y="756781"/>
                </a:lnTo>
                <a:lnTo>
                  <a:pt x="589424" y="765637"/>
                </a:lnTo>
                <a:lnTo>
                  <a:pt x="602327" y="774493"/>
                </a:lnTo>
                <a:lnTo>
                  <a:pt x="616016" y="781739"/>
                </a:lnTo>
                <a:lnTo>
                  <a:pt x="629704" y="788181"/>
                </a:lnTo>
                <a:lnTo>
                  <a:pt x="645076" y="793816"/>
                </a:lnTo>
                <a:lnTo>
                  <a:pt x="661906" y="797036"/>
                </a:lnTo>
                <a:lnTo>
                  <a:pt x="678848" y="798646"/>
                </a:lnTo>
                <a:lnTo>
                  <a:pt x="694108" y="800256"/>
                </a:lnTo>
                <a:lnTo>
                  <a:pt x="707908" y="801061"/>
                </a:lnTo>
                <a:lnTo>
                  <a:pt x="720699" y="801867"/>
                </a:lnTo>
                <a:lnTo>
                  <a:pt x="731246" y="802671"/>
                </a:lnTo>
                <a:lnTo>
                  <a:pt x="752901" y="802671"/>
                </a:lnTo>
                <a:lnTo>
                  <a:pt x="761765" y="800256"/>
                </a:lnTo>
                <a:lnTo>
                  <a:pt x="768272" y="792205"/>
                </a:lnTo>
                <a:lnTo>
                  <a:pt x="773097" y="780934"/>
                </a:lnTo>
                <a:lnTo>
                  <a:pt x="776351" y="765637"/>
                </a:lnTo>
                <a:lnTo>
                  <a:pt x="777136" y="747925"/>
                </a:lnTo>
                <a:lnTo>
                  <a:pt x="774668" y="731019"/>
                </a:lnTo>
                <a:lnTo>
                  <a:pt x="772312" y="718139"/>
                </a:lnTo>
                <a:lnTo>
                  <a:pt x="770629" y="712503"/>
                </a:lnTo>
                <a:lnTo>
                  <a:pt x="789142" y="669027"/>
                </a:lnTo>
                <a:lnTo>
                  <a:pt x="776351" y="623131"/>
                </a:lnTo>
                <a:lnTo>
                  <a:pt x="787571" y="623131"/>
                </a:lnTo>
                <a:lnTo>
                  <a:pt x="800474" y="622335"/>
                </a:lnTo>
                <a:lnTo>
                  <a:pt x="815733" y="620721"/>
                </a:lnTo>
                <a:lnTo>
                  <a:pt x="831890" y="619108"/>
                </a:lnTo>
                <a:lnTo>
                  <a:pt x="848833" y="616699"/>
                </a:lnTo>
                <a:lnTo>
                  <a:pt x="864092" y="612665"/>
                </a:lnTo>
                <a:lnTo>
                  <a:pt x="876210" y="607029"/>
                </a:lnTo>
                <a:lnTo>
                  <a:pt x="885859" y="600597"/>
                </a:lnTo>
                <a:lnTo>
                  <a:pt x="894723" y="592540"/>
                </a:lnTo>
                <a:lnTo>
                  <a:pt x="902689" y="582882"/>
                </a:lnTo>
                <a:lnTo>
                  <a:pt x="909197" y="573223"/>
                </a:lnTo>
                <a:lnTo>
                  <a:pt x="914021" y="562757"/>
                </a:lnTo>
                <a:lnTo>
                  <a:pt x="918060" y="553098"/>
                </a:lnTo>
                <a:lnTo>
                  <a:pt x="921202" y="544235"/>
                </a:lnTo>
                <a:lnTo>
                  <a:pt x="922885" y="536190"/>
                </a:lnTo>
                <a:lnTo>
                  <a:pt x="922885" y="516054"/>
                </a:lnTo>
                <a:lnTo>
                  <a:pt x="922100" y="499952"/>
                </a:lnTo>
                <a:lnTo>
                  <a:pt x="920417" y="481441"/>
                </a:lnTo>
                <a:lnTo>
                  <a:pt x="919631" y="466953"/>
                </a:lnTo>
                <a:lnTo>
                  <a:pt x="918060" y="451647"/>
                </a:lnTo>
                <a:lnTo>
                  <a:pt x="917275" y="436351"/>
                </a:lnTo>
                <a:lnTo>
                  <a:pt x="915592" y="421863"/>
                </a:lnTo>
                <a:lnTo>
                  <a:pt x="914021" y="408182"/>
                </a:lnTo>
                <a:lnTo>
                  <a:pt x="911553" y="395296"/>
                </a:lnTo>
                <a:lnTo>
                  <a:pt x="909197" y="384830"/>
                </a:lnTo>
                <a:lnTo>
                  <a:pt x="906728" y="377580"/>
                </a:lnTo>
                <a:lnTo>
                  <a:pt x="901904" y="363092"/>
                </a:lnTo>
                <a:lnTo>
                  <a:pt x="893825" y="338934"/>
                </a:lnTo>
                <a:lnTo>
                  <a:pt x="883390" y="309150"/>
                </a:lnTo>
                <a:lnTo>
                  <a:pt x="872170" y="276140"/>
                </a:lnTo>
                <a:lnTo>
                  <a:pt x="860838" y="242323"/>
                </a:lnTo>
                <a:lnTo>
                  <a:pt x="849618" y="210119"/>
                </a:lnTo>
                <a:lnTo>
                  <a:pt x="839969" y="183551"/>
                </a:lnTo>
                <a:lnTo>
                  <a:pt x="832676" y="163427"/>
                </a:lnTo>
                <a:lnTo>
                  <a:pt x="828636" y="153768"/>
                </a:lnTo>
                <a:lnTo>
                  <a:pt x="823812" y="141689"/>
                </a:lnTo>
                <a:lnTo>
                  <a:pt x="818202" y="128007"/>
                </a:lnTo>
                <a:lnTo>
                  <a:pt x="811694" y="112712"/>
                </a:lnTo>
                <a:lnTo>
                  <a:pt x="804513" y="98213"/>
                </a:lnTo>
                <a:lnTo>
                  <a:pt x="797220" y="85338"/>
                </a:lnTo>
                <a:lnTo>
                  <a:pt x="790039" y="74872"/>
                </a:lnTo>
                <a:lnTo>
                  <a:pt x="782746" y="66816"/>
                </a:lnTo>
                <a:lnTo>
                  <a:pt x="776351" y="61180"/>
                </a:lnTo>
                <a:lnTo>
                  <a:pt x="769058" y="54737"/>
                </a:lnTo>
                <a:lnTo>
                  <a:pt x="761765" y="48305"/>
                </a:lnTo>
                <a:lnTo>
                  <a:pt x="753798" y="41055"/>
                </a:lnTo>
                <a:lnTo>
                  <a:pt x="743252" y="33806"/>
                </a:lnTo>
                <a:lnTo>
                  <a:pt x="732031" y="26567"/>
                </a:lnTo>
                <a:lnTo>
                  <a:pt x="717558" y="20124"/>
                </a:lnTo>
                <a:lnTo>
                  <a:pt x="700615" y="12874"/>
                </a:lnTo>
                <a:lnTo>
                  <a:pt x="691751" y="9658"/>
                </a:lnTo>
                <a:lnTo>
                  <a:pt x="681317" y="7238"/>
                </a:lnTo>
                <a:lnTo>
                  <a:pt x="671667" y="4829"/>
                </a:lnTo>
                <a:lnTo>
                  <a:pt x="662804" y="3215"/>
                </a:lnTo>
                <a:lnTo>
                  <a:pt x="653940" y="1602"/>
                </a:lnTo>
                <a:lnTo>
                  <a:pt x="647432" y="795"/>
                </a:lnTo>
                <a:lnTo>
                  <a:pt x="643393" y="0"/>
                </a:lnTo>
                <a:lnTo>
                  <a:pt x="641822" y="0"/>
                </a:lnTo>
                <a:lnTo>
                  <a:pt x="332585" y="16897"/>
                </a:lnTo>
                <a:lnTo>
                  <a:pt x="312456" y="28976"/>
                </a:lnTo>
                <a:lnTo>
                  <a:pt x="295537" y="40248"/>
                </a:lnTo>
                <a:lnTo>
                  <a:pt x="276216" y="53134"/>
                </a:lnTo>
                <a:lnTo>
                  <a:pt x="256883" y="67623"/>
                </a:lnTo>
                <a:lnTo>
                  <a:pt x="239167" y="81304"/>
                </a:lnTo>
                <a:lnTo>
                  <a:pt x="225478" y="94190"/>
                </a:lnTo>
                <a:lnTo>
                  <a:pt x="209377" y="117542"/>
                </a:lnTo>
                <a:lnTo>
                  <a:pt x="194881" y="140882"/>
                </a:lnTo>
                <a:lnTo>
                  <a:pt x="176357" y="169870"/>
                </a:lnTo>
                <a:lnTo>
                  <a:pt x="156228" y="202074"/>
                </a:lnTo>
                <a:lnTo>
                  <a:pt x="135291" y="232664"/>
                </a:lnTo>
                <a:lnTo>
                  <a:pt x="117575" y="260038"/>
                </a:lnTo>
                <a:lnTo>
                  <a:pt x="103875" y="280969"/>
                </a:lnTo>
                <a:lnTo>
                  <a:pt x="96627" y="290628"/>
                </a:lnTo>
                <a:lnTo>
                  <a:pt x="90994" y="296264"/>
                </a:lnTo>
                <a:lnTo>
                  <a:pt x="81334" y="305934"/>
                </a:lnTo>
                <a:lnTo>
                  <a:pt x="69250" y="318809"/>
                </a:lnTo>
                <a:lnTo>
                  <a:pt x="55561" y="333297"/>
                </a:lnTo>
                <a:lnTo>
                  <a:pt x="41873" y="348604"/>
                </a:lnTo>
                <a:lnTo>
                  <a:pt x="28981" y="363899"/>
                </a:lnTo>
                <a:lnTo>
                  <a:pt x="19320" y="377580"/>
                </a:lnTo>
                <a:lnTo>
                  <a:pt x="12072" y="389660"/>
                </a:lnTo>
                <a:lnTo>
                  <a:pt x="4824" y="417034"/>
                </a:lnTo>
                <a:lnTo>
                  <a:pt x="1604" y="452453"/>
                </a:lnTo>
                <a:lnTo>
                  <a:pt x="0" y="487884"/>
                </a:lnTo>
                <a:lnTo>
                  <a:pt x="0" y="516861"/>
                </a:lnTo>
                <a:close/>
              </a:path>
            </a:pathLst>
          </a:custGeom>
          <a:solidFill>
            <a:srgbClr val="B975FF"/>
          </a:solidFill>
        </p:spPr>
        <p:txBody>
          <a:bodyPr wrap="square" lIns="0" tIns="0" rIns="0" bIns="0" rtlCol="0">
            <a:noAutofit/>
          </a:bodyPr>
          <a:lstStyle/>
          <a:p>
            <a:endParaRPr/>
          </a:p>
        </p:txBody>
      </p:sp>
      <p:sp>
        <p:nvSpPr>
          <p:cNvPr id="280" name="object 280"/>
          <p:cNvSpPr/>
          <p:nvPr/>
        </p:nvSpPr>
        <p:spPr>
          <a:xfrm>
            <a:off x="8413281" y="5953865"/>
            <a:ext cx="378531" cy="357467"/>
          </a:xfrm>
          <a:custGeom>
            <a:avLst/>
            <a:gdLst/>
            <a:ahLst/>
            <a:cxnLst/>
            <a:rect l="l" t="t" r="r" b="b"/>
            <a:pathLst>
              <a:path w="378531" h="357467">
                <a:moveTo>
                  <a:pt x="308406" y="243141"/>
                </a:moveTo>
                <a:lnTo>
                  <a:pt x="321309" y="228652"/>
                </a:lnTo>
                <a:lnTo>
                  <a:pt x="333427" y="213357"/>
                </a:lnTo>
                <a:lnTo>
                  <a:pt x="344647" y="198062"/>
                </a:lnTo>
                <a:lnTo>
                  <a:pt x="354296" y="183563"/>
                </a:lnTo>
                <a:lnTo>
                  <a:pt x="363945" y="165052"/>
                </a:lnTo>
                <a:lnTo>
                  <a:pt x="371238" y="148143"/>
                </a:lnTo>
                <a:lnTo>
                  <a:pt x="375278" y="132848"/>
                </a:lnTo>
                <a:lnTo>
                  <a:pt x="377634" y="119155"/>
                </a:lnTo>
                <a:lnTo>
                  <a:pt x="378531" y="105474"/>
                </a:lnTo>
                <a:lnTo>
                  <a:pt x="377634" y="93395"/>
                </a:lnTo>
                <a:lnTo>
                  <a:pt x="376848" y="82122"/>
                </a:lnTo>
                <a:lnTo>
                  <a:pt x="376063" y="71657"/>
                </a:lnTo>
                <a:lnTo>
                  <a:pt x="372809" y="60384"/>
                </a:lnTo>
                <a:lnTo>
                  <a:pt x="366414" y="48305"/>
                </a:lnTo>
                <a:lnTo>
                  <a:pt x="357550" y="36237"/>
                </a:lnTo>
                <a:lnTo>
                  <a:pt x="348686" y="24965"/>
                </a:lnTo>
                <a:lnTo>
                  <a:pt x="339037" y="15306"/>
                </a:lnTo>
                <a:lnTo>
                  <a:pt x="330958" y="7249"/>
                </a:lnTo>
                <a:lnTo>
                  <a:pt x="325348" y="1613"/>
                </a:lnTo>
                <a:lnTo>
                  <a:pt x="322880" y="0"/>
                </a:lnTo>
                <a:lnTo>
                  <a:pt x="65233" y="83736"/>
                </a:lnTo>
                <a:lnTo>
                  <a:pt x="0" y="217380"/>
                </a:lnTo>
                <a:lnTo>
                  <a:pt x="46709" y="214164"/>
                </a:lnTo>
                <a:lnTo>
                  <a:pt x="33828" y="254413"/>
                </a:lnTo>
                <a:lnTo>
                  <a:pt x="127235" y="357467"/>
                </a:lnTo>
                <a:lnTo>
                  <a:pt x="248042" y="289037"/>
                </a:lnTo>
                <a:lnTo>
                  <a:pt x="245573" y="230266"/>
                </a:lnTo>
                <a:lnTo>
                  <a:pt x="279458" y="276151"/>
                </a:lnTo>
                <a:lnTo>
                  <a:pt x="281814" y="273731"/>
                </a:lnTo>
                <a:lnTo>
                  <a:pt x="288322" y="266492"/>
                </a:lnTo>
                <a:lnTo>
                  <a:pt x="297186" y="256027"/>
                </a:lnTo>
                <a:lnTo>
                  <a:pt x="308406" y="243141"/>
                </a:lnTo>
                <a:close/>
              </a:path>
            </a:pathLst>
          </a:custGeom>
          <a:solidFill>
            <a:srgbClr val="FFFFCC"/>
          </a:solidFill>
        </p:spPr>
        <p:txBody>
          <a:bodyPr wrap="square" lIns="0" tIns="0" rIns="0" bIns="0" rtlCol="0">
            <a:noAutofit/>
          </a:bodyPr>
          <a:lstStyle/>
          <a:p>
            <a:endParaRPr/>
          </a:p>
        </p:txBody>
      </p:sp>
      <p:sp>
        <p:nvSpPr>
          <p:cNvPr id="281" name="object 281"/>
          <p:cNvSpPr/>
          <p:nvPr/>
        </p:nvSpPr>
        <p:spPr>
          <a:xfrm>
            <a:off x="7627314" y="5925695"/>
            <a:ext cx="804491" cy="758388"/>
          </a:xfrm>
          <a:custGeom>
            <a:avLst/>
            <a:gdLst/>
            <a:ahLst/>
            <a:cxnLst/>
            <a:rect l="l" t="t" r="r" b="b"/>
            <a:pathLst>
              <a:path w="804491" h="758388">
                <a:moveTo>
                  <a:pt x="0" y="484657"/>
                </a:moveTo>
                <a:lnTo>
                  <a:pt x="1604" y="491100"/>
                </a:lnTo>
                <a:lnTo>
                  <a:pt x="4028" y="500759"/>
                </a:lnTo>
                <a:lnTo>
                  <a:pt x="8852" y="511224"/>
                </a:lnTo>
                <a:lnTo>
                  <a:pt x="14496" y="523304"/>
                </a:lnTo>
                <a:lnTo>
                  <a:pt x="19320" y="535383"/>
                </a:lnTo>
                <a:lnTo>
                  <a:pt x="24156" y="545848"/>
                </a:lnTo>
                <a:lnTo>
                  <a:pt x="26569" y="553894"/>
                </a:lnTo>
                <a:lnTo>
                  <a:pt x="28184" y="559530"/>
                </a:lnTo>
                <a:lnTo>
                  <a:pt x="28992" y="579666"/>
                </a:lnTo>
                <a:lnTo>
                  <a:pt x="31405" y="616699"/>
                </a:lnTo>
                <a:lnTo>
                  <a:pt x="34625" y="656141"/>
                </a:lnTo>
                <a:lnTo>
                  <a:pt x="37037" y="683515"/>
                </a:lnTo>
                <a:lnTo>
                  <a:pt x="39461" y="692379"/>
                </a:lnTo>
                <a:lnTo>
                  <a:pt x="42681" y="703651"/>
                </a:lnTo>
                <a:lnTo>
                  <a:pt x="46709" y="714912"/>
                </a:lnTo>
                <a:lnTo>
                  <a:pt x="52341" y="726185"/>
                </a:lnTo>
                <a:lnTo>
                  <a:pt x="57177" y="736650"/>
                </a:lnTo>
                <a:lnTo>
                  <a:pt x="62810" y="745514"/>
                </a:lnTo>
                <a:lnTo>
                  <a:pt x="67645" y="751956"/>
                </a:lnTo>
                <a:lnTo>
                  <a:pt x="71673" y="755172"/>
                </a:lnTo>
                <a:lnTo>
                  <a:pt x="75690" y="755979"/>
                </a:lnTo>
                <a:lnTo>
                  <a:pt x="81334" y="757593"/>
                </a:lnTo>
                <a:lnTo>
                  <a:pt x="87774" y="758388"/>
                </a:lnTo>
                <a:lnTo>
                  <a:pt x="107903" y="758388"/>
                </a:lnTo>
                <a:lnTo>
                  <a:pt x="113547" y="756786"/>
                </a:lnTo>
                <a:lnTo>
                  <a:pt x="117575" y="755172"/>
                </a:lnTo>
                <a:lnTo>
                  <a:pt x="122399" y="751150"/>
                </a:lnTo>
                <a:lnTo>
                  <a:pt x="130455" y="743093"/>
                </a:lnTo>
                <a:lnTo>
                  <a:pt x="139319" y="733434"/>
                </a:lnTo>
                <a:lnTo>
                  <a:pt x="149788" y="722969"/>
                </a:lnTo>
                <a:lnTo>
                  <a:pt x="158640" y="712503"/>
                </a:lnTo>
                <a:lnTo>
                  <a:pt x="166696" y="703651"/>
                </a:lnTo>
                <a:lnTo>
                  <a:pt x="171521" y="698015"/>
                </a:lnTo>
                <a:lnTo>
                  <a:pt x="173944" y="695594"/>
                </a:lnTo>
                <a:lnTo>
                  <a:pt x="214202" y="668220"/>
                </a:lnTo>
                <a:lnTo>
                  <a:pt x="214202" y="574836"/>
                </a:lnTo>
                <a:lnTo>
                  <a:pt x="282656" y="590131"/>
                </a:lnTo>
                <a:lnTo>
                  <a:pt x="416332" y="578052"/>
                </a:lnTo>
                <a:lnTo>
                  <a:pt x="508943" y="599790"/>
                </a:lnTo>
                <a:lnTo>
                  <a:pt x="510558" y="594961"/>
                </a:lnTo>
                <a:lnTo>
                  <a:pt x="514586" y="581268"/>
                </a:lnTo>
                <a:lnTo>
                  <a:pt x="520219" y="562757"/>
                </a:lnTo>
                <a:lnTo>
                  <a:pt x="526659" y="541019"/>
                </a:lnTo>
                <a:lnTo>
                  <a:pt x="533099" y="519281"/>
                </a:lnTo>
                <a:lnTo>
                  <a:pt x="539551" y="499157"/>
                </a:lnTo>
                <a:lnTo>
                  <a:pt x="544376" y="483861"/>
                </a:lnTo>
                <a:lnTo>
                  <a:pt x="546799" y="475805"/>
                </a:lnTo>
                <a:lnTo>
                  <a:pt x="550019" y="470169"/>
                </a:lnTo>
                <a:lnTo>
                  <a:pt x="555652" y="462123"/>
                </a:lnTo>
                <a:lnTo>
                  <a:pt x="562900" y="452453"/>
                </a:lnTo>
                <a:lnTo>
                  <a:pt x="571764" y="441988"/>
                </a:lnTo>
                <a:lnTo>
                  <a:pt x="579809" y="432329"/>
                </a:lnTo>
                <a:lnTo>
                  <a:pt x="587057" y="424284"/>
                </a:lnTo>
                <a:lnTo>
                  <a:pt x="591893" y="418647"/>
                </a:lnTo>
                <a:lnTo>
                  <a:pt x="593497" y="416227"/>
                </a:lnTo>
                <a:lnTo>
                  <a:pt x="587057" y="335718"/>
                </a:lnTo>
                <a:lnTo>
                  <a:pt x="620885" y="320423"/>
                </a:lnTo>
                <a:lnTo>
                  <a:pt x="674035" y="317207"/>
                </a:lnTo>
                <a:lnTo>
                  <a:pt x="742477" y="202074"/>
                </a:lnTo>
                <a:lnTo>
                  <a:pt x="804491" y="133644"/>
                </a:lnTo>
                <a:lnTo>
                  <a:pt x="799655" y="132837"/>
                </a:lnTo>
                <a:lnTo>
                  <a:pt x="787582" y="128814"/>
                </a:lnTo>
                <a:lnTo>
                  <a:pt x="769866" y="124780"/>
                </a:lnTo>
                <a:lnTo>
                  <a:pt x="749726" y="118349"/>
                </a:lnTo>
                <a:lnTo>
                  <a:pt x="728789" y="112712"/>
                </a:lnTo>
                <a:lnTo>
                  <a:pt x="710264" y="106269"/>
                </a:lnTo>
                <a:lnTo>
                  <a:pt x="695779" y="100633"/>
                </a:lnTo>
                <a:lnTo>
                  <a:pt x="689328" y="96611"/>
                </a:lnTo>
                <a:lnTo>
                  <a:pt x="687723" y="92577"/>
                </a:lnTo>
                <a:lnTo>
                  <a:pt x="685311" y="87747"/>
                </a:lnTo>
                <a:lnTo>
                  <a:pt x="682887" y="82111"/>
                </a:lnTo>
                <a:lnTo>
                  <a:pt x="678859" y="75679"/>
                </a:lnTo>
                <a:lnTo>
                  <a:pt x="672419" y="69236"/>
                </a:lnTo>
                <a:lnTo>
                  <a:pt x="662759" y="61987"/>
                </a:lnTo>
                <a:lnTo>
                  <a:pt x="649070" y="55544"/>
                </a:lnTo>
                <a:lnTo>
                  <a:pt x="630546" y="48305"/>
                </a:lnTo>
                <a:lnTo>
                  <a:pt x="610417" y="41862"/>
                </a:lnTo>
                <a:lnTo>
                  <a:pt x="591085" y="35419"/>
                </a:lnTo>
                <a:lnTo>
                  <a:pt x="573368" y="29783"/>
                </a:lnTo>
                <a:lnTo>
                  <a:pt x="558872" y="24953"/>
                </a:lnTo>
                <a:lnTo>
                  <a:pt x="545991" y="21738"/>
                </a:lnTo>
                <a:lnTo>
                  <a:pt x="536331" y="18510"/>
                </a:lnTo>
                <a:lnTo>
                  <a:pt x="530687" y="16908"/>
                </a:lnTo>
                <a:lnTo>
                  <a:pt x="528275" y="16101"/>
                </a:lnTo>
                <a:lnTo>
                  <a:pt x="312456" y="0"/>
                </a:lnTo>
                <a:lnTo>
                  <a:pt x="254471" y="48305"/>
                </a:lnTo>
                <a:lnTo>
                  <a:pt x="252867" y="49112"/>
                </a:lnTo>
                <a:lnTo>
                  <a:pt x="248031" y="52328"/>
                </a:lnTo>
                <a:lnTo>
                  <a:pt x="240783" y="57157"/>
                </a:lnTo>
                <a:lnTo>
                  <a:pt x="231919" y="63600"/>
                </a:lnTo>
                <a:lnTo>
                  <a:pt x="220654" y="71645"/>
                </a:lnTo>
                <a:lnTo>
                  <a:pt x="207762" y="80509"/>
                </a:lnTo>
                <a:lnTo>
                  <a:pt x="194073" y="90168"/>
                </a:lnTo>
                <a:lnTo>
                  <a:pt x="180385" y="100633"/>
                </a:lnTo>
                <a:lnTo>
                  <a:pt x="165081" y="111099"/>
                </a:lnTo>
                <a:lnTo>
                  <a:pt x="150584" y="122371"/>
                </a:lnTo>
                <a:lnTo>
                  <a:pt x="136896" y="133644"/>
                </a:lnTo>
                <a:lnTo>
                  <a:pt x="124015" y="144109"/>
                </a:lnTo>
                <a:lnTo>
                  <a:pt x="111931" y="154575"/>
                </a:lnTo>
                <a:lnTo>
                  <a:pt x="101463" y="164234"/>
                </a:lnTo>
                <a:lnTo>
                  <a:pt x="92610" y="173086"/>
                </a:lnTo>
                <a:lnTo>
                  <a:pt x="86966" y="180336"/>
                </a:lnTo>
                <a:lnTo>
                  <a:pt x="80526" y="196437"/>
                </a:lnTo>
                <a:lnTo>
                  <a:pt x="70058" y="231061"/>
                </a:lnTo>
                <a:lnTo>
                  <a:pt x="55561" y="278560"/>
                </a:lnTo>
                <a:lnTo>
                  <a:pt x="40257" y="332502"/>
                </a:lnTo>
                <a:lnTo>
                  <a:pt x="25772" y="385637"/>
                </a:lnTo>
                <a:lnTo>
                  <a:pt x="12072" y="433942"/>
                </a:lnTo>
                <a:lnTo>
                  <a:pt x="3220" y="468555"/>
                </a:lnTo>
                <a:lnTo>
                  <a:pt x="0" y="484657"/>
                </a:lnTo>
                <a:close/>
              </a:path>
            </a:pathLst>
          </a:custGeom>
          <a:solidFill>
            <a:srgbClr val="CCE4FF"/>
          </a:solidFill>
        </p:spPr>
        <p:txBody>
          <a:bodyPr wrap="square" lIns="0" tIns="0" rIns="0" bIns="0" rtlCol="0">
            <a:noAutofit/>
          </a:bodyPr>
          <a:lstStyle/>
          <a:p>
            <a:endParaRPr/>
          </a:p>
        </p:txBody>
      </p:sp>
      <p:sp>
        <p:nvSpPr>
          <p:cNvPr id="282" name="object 282"/>
          <p:cNvSpPr/>
          <p:nvPr/>
        </p:nvSpPr>
        <p:spPr>
          <a:xfrm>
            <a:off x="7876950" y="5625430"/>
            <a:ext cx="364001" cy="306696"/>
          </a:xfrm>
          <a:custGeom>
            <a:avLst/>
            <a:gdLst/>
            <a:ahLst/>
            <a:cxnLst/>
            <a:rect l="l" t="t" r="r" b="b"/>
            <a:pathLst>
              <a:path w="364001" h="306696">
                <a:moveTo>
                  <a:pt x="0" y="129576"/>
                </a:moveTo>
                <a:lnTo>
                  <a:pt x="0" y="164200"/>
                </a:lnTo>
                <a:lnTo>
                  <a:pt x="4835" y="201233"/>
                </a:lnTo>
                <a:lnTo>
                  <a:pt x="11276" y="232630"/>
                </a:lnTo>
                <a:lnTo>
                  <a:pt x="17716" y="251152"/>
                </a:lnTo>
                <a:lnTo>
                  <a:pt x="28184" y="268868"/>
                </a:lnTo>
                <a:lnTo>
                  <a:pt x="37856" y="282549"/>
                </a:lnTo>
                <a:lnTo>
                  <a:pt x="46709" y="292208"/>
                </a:lnTo>
                <a:lnTo>
                  <a:pt x="60397" y="303481"/>
                </a:lnTo>
                <a:lnTo>
                  <a:pt x="69261" y="306696"/>
                </a:lnTo>
                <a:lnTo>
                  <a:pt x="70069" y="306696"/>
                </a:lnTo>
                <a:lnTo>
                  <a:pt x="318897" y="194790"/>
                </a:lnTo>
                <a:lnTo>
                  <a:pt x="337421" y="189154"/>
                </a:lnTo>
                <a:lnTo>
                  <a:pt x="354330" y="199620"/>
                </a:lnTo>
                <a:lnTo>
                  <a:pt x="357561" y="188359"/>
                </a:lnTo>
                <a:lnTo>
                  <a:pt x="362386" y="160178"/>
                </a:lnTo>
                <a:lnTo>
                  <a:pt x="364001" y="124747"/>
                </a:lnTo>
                <a:lnTo>
                  <a:pt x="357561" y="90986"/>
                </a:lnTo>
                <a:lnTo>
                  <a:pt x="353533" y="80453"/>
                </a:lnTo>
                <a:lnTo>
                  <a:pt x="348697" y="70816"/>
                </a:lnTo>
                <a:lnTo>
                  <a:pt x="344669" y="61180"/>
                </a:lnTo>
                <a:lnTo>
                  <a:pt x="339037" y="52328"/>
                </a:lnTo>
                <a:lnTo>
                  <a:pt x="331789" y="44260"/>
                </a:lnTo>
                <a:lnTo>
                  <a:pt x="322128" y="35408"/>
                </a:lnTo>
                <a:lnTo>
                  <a:pt x="309236" y="26556"/>
                </a:lnTo>
                <a:lnTo>
                  <a:pt x="293943" y="17704"/>
                </a:lnTo>
                <a:lnTo>
                  <a:pt x="278639" y="10420"/>
                </a:lnTo>
                <a:lnTo>
                  <a:pt x="263335" y="5602"/>
                </a:lnTo>
                <a:lnTo>
                  <a:pt x="249646" y="2353"/>
                </a:lnTo>
                <a:lnTo>
                  <a:pt x="235958" y="784"/>
                </a:lnTo>
                <a:lnTo>
                  <a:pt x="223066" y="0"/>
                </a:lnTo>
                <a:lnTo>
                  <a:pt x="211801" y="0"/>
                </a:lnTo>
                <a:lnTo>
                  <a:pt x="202129" y="1568"/>
                </a:lnTo>
                <a:lnTo>
                  <a:pt x="194085" y="2353"/>
                </a:lnTo>
                <a:lnTo>
                  <a:pt x="186836" y="4033"/>
                </a:lnTo>
                <a:lnTo>
                  <a:pt x="179588" y="6386"/>
                </a:lnTo>
                <a:lnTo>
                  <a:pt x="172340" y="8852"/>
                </a:lnTo>
                <a:lnTo>
                  <a:pt x="165092" y="11205"/>
                </a:lnTo>
                <a:lnTo>
                  <a:pt x="159448" y="13670"/>
                </a:lnTo>
                <a:lnTo>
                  <a:pt x="154623" y="16023"/>
                </a:lnTo>
                <a:lnTo>
                  <a:pt x="151403" y="16919"/>
                </a:lnTo>
                <a:lnTo>
                  <a:pt x="150595" y="17704"/>
                </a:lnTo>
                <a:lnTo>
                  <a:pt x="148183" y="17704"/>
                </a:lnTo>
                <a:lnTo>
                  <a:pt x="142539" y="18488"/>
                </a:lnTo>
                <a:lnTo>
                  <a:pt x="132879" y="19272"/>
                </a:lnTo>
                <a:lnTo>
                  <a:pt x="121603" y="21738"/>
                </a:lnTo>
                <a:lnTo>
                  <a:pt x="109530" y="24091"/>
                </a:lnTo>
                <a:lnTo>
                  <a:pt x="96638" y="27340"/>
                </a:lnTo>
                <a:lnTo>
                  <a:pt x="84565" y="32158"/>
                </a:lnTo>
                <a:lnTo>
                  <a:pt x="73289" y="37761"/>
                </a:lnTo>
                <a:lnTo>
                  <a:pt x="54765" y="49863"/>
                </a:lnTo>
                <a:lnTo>
                  <a:pt x="40268" y="60395"/>
                </a:lnTo>
                <a:lnTo>
                  <a:pt x="28184" y="70032"/>
                </a:lnTo>
                <a:lnTo>
                  <a:pt x="19332" y="79668"/>
                </a:lnTo>
                <a:lnTo>
                  <a:pt x="12084" y="90089"/>
                </a:lnTo>
                <a:lnTo>
                  <a:pt x="6451" y="101406"/>
                </a:lnTo>
                <a:lnTo>
                  <a:pt x="3231" y="114281"/>
                </a:lnTo>
                <a:lnTo>
                  <a:pt x="0" y="129576"/>
                </a:lnTo>
                <a:close/>
              </a:path>
            </a:pathLst>
          </a:custGeom>
          <a:solidFill>
            <a:srgbClr val="DD792B"/>
          </a:solidFill>
        </p:spPr>
        <p:txBody>
          <a:bodyPr wrap="square" lIns="0" tIns="0" rIns="0" bIns="0" rtlCol="0">
            <a:noAutofit/>
          </a:bodyPr>
          <a:lstStyle/>
          <a:p>
            <a:endParaRPr/>
          </a:p>
        </p:txBody>
      </p:sp>
      <p:sp>
        <p:nvSpPr>
          <p:cNvPr id="283" name="object 283"/>
          <p:cNvSpPr/>
          <p:nvPr/>
        </p:nvSpPr>
        <p:spPr>
          <a:xfrm>
            <a:off x="8395565" y="5596409"/>
            <a:ext cx="427664" cy="310764"/>
          </a:xfrm>
          <a:custGeom>
            <a:avLst/>
            <a:gdLst/>
            <a:ahLst/>
            <a:cxnLst/>
            <a:rect l="l" t="t" r="r" b="b"/>
            <a:pathLst>
              <a:path w="427664" h="310764">
                <a:moveTo>
                  <a:pt x="11276" y="202074"/>
                </a:moveTo>
                <a:lnTo>
                  <a:pt x="13688" y="206903"/>
                </a:lnTo>
                <a:lnTo>
                  <a:pt x="18524" y="212539"/>
                </a:lnTo>
                <a:lnTo>
                  <a:pt x="24156" y="218982"/>
                </a:lnTo>
                <a:lnTo>
                  <a:pt x="31405" y="225425"/>
                </a:lnTo>
                <a:lnTo>
                  <a:pt x="37845" y="231868"/>
                </a:lnTo>
                <a:lnTo>
                  <a:pt x="42681" y="237504"/>
                </a:lnTo>
                <a:lnTo>
                  <a:pt x="46709" y="240720"/>
                </a:lnTo>
                <a:lnTo>
                  <a:pt x="48324" y="242334"/>
                </a:lnTo>
                <a:lnTo>
                  <a:pt x="51545" y="243141"/>
                </a:lnTo>
                <a:lnTo>
                  <a:pt x="61205" y="245550"/>
                </a:lnTo>
                <a:lnTo>
                  <a:pt x="75701" y="248777"/>
                </a:lnTo>
                <a:lnTo>
                  <a:pt x="95022" y="252799"/>
                </a:lnTo>
                <a:lnTo>
                  <a:pt x="117575" y="258436"/>
                </a:lnTo>
                <a:lnTo>
                  <a:pt x="143347" y="264072"/>
                </a:lnTo>
                <a:lnTo>
                  <a:pt x="170724" y="270515"/>
                </a:lnTo>
                <a:lnTo>
                  <a:pt x="198887" y="276151"/>
                </a:lnTo>
                <a:lnTo>
                  <a:pt x="227947" y="282583"/>
                </a:lnTo>
                <a:lnTo>
                  <a:pt x="255324" y="289026"/>
                </a:lnTo>
                <a:lnTo>
                  <a:pt x="282701" y="294662"/>
                </a:lnTo>
                <a:lnTo>
                  <a:pt x="306824" y="300298"/>
                </a:lnTo>
                <a:lnTo>
                  <a:pt x="328591" y="304321"/>
                </a:lnTo>
                <a:lnTo>
                  <a:pt x="345421" y="307548"/>
                </a:lnTo>
                <a:lnTo>
                  <a:pt x="358324" y="309957"/>
                </a:lnTo>
                <a:lnTo>
                  <a:pt x="365617" y="310764"/>
                </a:lnTo>
                <a:lnTo>
                  <a:pt x="373696" y="310764"/>
                </a:lnTo>
                <a:lnTo>
                  <a:pt x="382559" y="309957"/>
                </a:lnTo>
                <a:lnTo>
                  <a:pt x="390526" y="309150"/>
                </a:lnTo>
                <a:lnTo>
                  <a:pt x="397819" y="307548"/>
                </a:lnTo>
                <a:lnTo>
                  <a:pt x="404214" y="305128"/>
                </a:lnTo>
                <a:lnTo>
                  <a:pt x="410722" y="301912"/>
                </a:lnTo>
                <a:lnTo>
                  <a:pt x="414761" y="297082"/>
                </a:lnTo>
                <a:lnTo>
                  <a:pt x="417903" y="292253"/>
                </a:lnTo>
                <a:lnTo>
                  <a:pt x="421942" y="272924"/>
                </a:lnTo>
                <a:lnTo>
                  <a:pt x="425196" y="244743"/>
                </a:lnTo>
                <a:lnTo>
                  <a:pt x="426767" y="219789"/>
                </a:lnTo>
                <a:lnTo>
                  <a:pt x="427664" y="208517"/>
                </a:lnTo>
                <a:lnTo>
                  <a:pt x="427664" y="171484"/>
                </a:lnTo>
                <a:lnTo>
                  <a:pt x="425196" y="159404"/>
                </a:lnTo>
                <a:lnTo>
                  <a:pt x="420371" y="142496"/>
                </a:lnTo>
                <a:lnTo>
                  <a:pt x="414761" y="127963"/>
                </a:lnTo>
                <a:lnTo>
                  <a:pt x="412293" y="121576"/>
                </a:lnTo>
                <a:lnTo>
                  <a:pt x="412293" y="90201"/>
                </a:lnTo>
                <a:lnTo>
                  <a:pt x="390526" y="65998"/>
                </a:lnTo>
                <a:lnTo>
                  <a:pt x="391423" y="65214"/>
                </a:lnTo>
                <a:lnTo>
                  <a:pt x="393780" y="61180"/>
                </a:lnTo>
                <a:lnTo>
                  <a:pt x="392994" y="56362"/>
                </a:lnTo>
                <a:lnTo>
                  <a:pt x="387384" y="49863"/>
                </a:lnTo>
                <a:lnTo>
                  <a:pt x="381662" y="45941"/>
                </a:lnTo>
                <a:lnTo>
                  <a:pt x="376052" y="41907"/>
                </a:lnTo>
                <a:lnTo>
                  <a:pt x="368871" y="37089"/>
                </a:lnTo>
                <a:lnTo>
                  <a:pt x="362363" y="33055"/>
                </a:lnTo>
                <a:lnTo>
                  <a:pt x="354285" y="29021"/>
                </a:lnTo>
                <a:lnTo>
                  <a:pt x="347889" y="25771"/>
                </a:lnTo>
                <a:lnTo>
                  <a:pt x="340596" y="23306"/>
                </a:lnTo>
                <a:lnTo>
                  <a:pt x="334201" y="22522"/>
                </a:lnTo>
                <a:lnTo>
                  <a:pt x="328591" y="23306"/>
                </a:lnTo>
                <a:lnTo>
                  <a:pt x="322083" y="24987"/>
                </a:lnTo>
                <a:lnTo>
                  <a:pt x="316473" y="26556"/>
                </a:lnTo>
                <a:lnTo>
                  <a:pt x="310863" y="28124"/>
                </a:lnTo>
                <a:lnTo>
                  <a:pt x="306039" y="29805"/>
                </a:lnTo>
                <a:lnTo>
                  <a:pt x="301999" y="29805"/>
                </a:lnTo>
                <a:lnTo>
                  <a:pt x="298745" y="28124"/>
                </a:lnTo>
                <a:lnTo>
                  <a:pt x="297175" y="24987"/>
                </a:lnTo>
                <a:lnTo>
                  <a:pt x="294706" y="20953"/>
                </a:lnTo>
                <a:lnTo>
                  <a:pt x="291565" y="17704"/>
                </a:lnTo>
                <a:lnTo>
                  <a:pt x="286740" y="14454"/>
                </a:lnTo>
                <a:lnTo>
                  <a:pt x="281803" y="12885"/>
                </a:lnTo>
                <a:lnTo>
                  <a:pt x="276978" y="11317"/>
                </a:lnTo>
                <a:lnTo>
                  <a:pt x="273051" y="10420"/>
                </a:lnTo>
                <a:lnTo>
                  <a:pt x="269798" y="9636"/>
                </a:lnTo>
                <a:lnTo>
                  <a:pt x="269012" y="9636"/>
                </a:lnTo>
                <a:lnTo>
                  <a:pt x="231874" y="3249"/>
                </a:lnTo>
                <a:lnTo>
                  <a:pt x="231088" y="3249"/>
                </a:lnTo>
                <a:lnTo>
                  <a:pt x="228732" y="2465"/>
                </a:lnTo>
                <a:lnTo>
                  <a:pt x="224693" y="1568"/>
                </a:lnTo>
                <a:lnTo>
                  <a:pt x="219868" y="784"/>
                </a:lnTo>
                <a:lnTo>
                  <a:pt x="214258" y="0"/>
                </a:lnTo>
                <a:lnTo>
                  <a:pt x="202926" y="0"/>
                </a:lnTo>
                <a:lnTo>
                  <a:pt x="198101" y="784"/>
                </a:lnTo>
                <a:lnTo>
                  <a:pt x="193277" y="2465"/>
                </a:lnTo>
                <a:lnTo>
                  <a:pt x="187667" y="4033"/>
                </a:lnTo>
                <a:lnTo>
                  <a:pt x="182842" y="6386"/>
                </a:lnTo>
                <a:lnTo>
                  <a:pt x="177972" y="9636"/>
                </a:lnTo>
                <a:lnTo>
                  <a:pt x="173137" y="12101"/>
                </a:lnTo>
                <a:lnTo>
                  <a:pt x="169916" y="13670"/>
                </a:lnTo>
                <a:lnTo>
                  <a:pt x="167504" y="15351"/>
                </a:lnTo>
                <a:lnTo>
                  <a:pt x="166696" y="16135"/>
                </a:lnTo>
                <a:lnTo>
                  <a:pt x="154623" y="9636"/>
                </a:lnTo>
                <a:lnTo>
                  <a:pt x="116767" y="16135"/>
                </a:lnTo>
                <a:lnTo>
                  <a:pt x="89390" y="41010"/>
                </a:lnTo>
                <a:lnTo>
                  <a:pt x="87774" y="41010"/>
                </a:lnTo>
                <a:lnTo>
                  <a:pt x="84554" y="40226"/>
                </a:lnTo>
                <a:lnTo>
                  <a:pt x="78922" y="39442"/>
                </a:lnTo>
                <a:lnTo>
                  <a:pt x="71673" y="38657"/>
                </a:lnTo>
                <a:lnTo>
                  <a:pt x="64425" y="39442"/>
                </a:lnTo>
                <a:lnTo>
                  <a:pt x="56369" y="41907"/>
                </a:lnTo>
                <a:lnTo>
                  <a:pt x="49121" y="46725"/>
                </a:lnTo>
                <a:lnTo>
                  <a:pt x="42681" y="53112"/>
                </a:lnTo>
                <a:lnTo>
                  <a:pt x="34625" y="68463"/>
                </a:lnTo>
                <a:lnTo>
                  <a:pt x="32212" y="79668"/>
                </a:lnTo>
                <a:lnTo>
                  <a:pt x="32212" y="87736"/>
                </a:lnTo>
                <a:lnTo>
                  <a:pt x="33020" y="90201"/>
                </a:lnTo>
                <a:lnTo>
                  <a:pt x="32212" y="90986"/>
                </a:lnTo>
                <a:lnTo>
                  <a:pt x="29800" y="92554"/>
                </a:lnTo>
                <a:lnTo>
                  <a:pt x="25772" y="95019"/>
                </a:lnTo>
                <a:lnTo>
                  <a:pt x="21744" y="97372"/>
                </a:lnTo>
                <a:lnTo>
                  <a:pt x="17716" y="101406"/>
                </a:lnTo>
                <a:lnTo>
                  <a:pt x="13688" y="104656"/>
                </a:lnTo>
                <a:lnTo>
                  <a:pt x="9660" y="108690"/>
                </a:lnTo>
                <a:lnTo>
                  <a:pt x="8056" y="111939"/>
                </a:lnTo>
                <a:lnTo>
                  <a:pt x="4835" y="118326"/>
                </a:lnTo>
                <a:lnTo>
                  <a:pt x="1615" y="123144"/>
                </a:lnTo>
                <a:lnTo>
                  <a:pt x="0" y="129643"/>
                </a:lnTo>
                <a:lnTo>
                  <a:pt x="2412" y="136815"/>
                </a:lnTo>
                <a:lnTo>
                  <a:pt x="6440" y="147336"/>
                </a:lnTo>
                <a:lnTo>
                  <a:pt x="8863" y="156995"/>
                </a:lnTo>
                <a:lnTo>
                  <a:pt x="10468" y="165041"/>
                </a:lnTo>
                <a:lnTo>
                  <a:pt x="11276" y="168268"/>
                </a:lnTo>
                <a:lnTo>
                  <a:pt x="10468" y="172290"/>
                </a:lnTo>
                <a:lnTo>
                  <a:pt x="10468" y="181949"/>
                </a:lnTo>
                <a:lnTo>
                  <a:pt x="9660" y="193222"/>
                </a:lnTo>
                <a:lnTo>
                  <a:pt x="11276" y="202074"/>
                </a:lnTo>
                <a:close/>
              </a:path>
            </a:pathLst>
          </a:custGeom>
          <a:solidFill>
            <a:srgbClr val="B1B1B1"/>
          </a:solidFill>
        </p:spPr>
        <p:txBody>
          <a:bodyPr wrap="square" lIns="0" tIns="0" rIns="0" bIns="0" rtlCol="0">
            <a:noAutofit/>
          </a:bodyPr>
          <a:lstStyle/>
          <a:p>
            <a:endParaRPr/>
          </a:p>
        </p:txBody>
      </p:sp>
      <p:sp>
        <p:nvSpPr>
          <p:cNvPr id="284" name="object 284"/>
          <p:cNvSpPr/>
          <p:nvPr/>
        </p:nvSpPr>
        <p:spPr>
          <a:xfrm>
            <a:off x="7772267" y="6605995"/>
            <a:ext cx="205349" cy="252798"/>
          </a:xfrm>
          <a:custGeom>
            <a:avLst/>
            <a:gdLst/>
            <a:ahLst/>
            <a:cxnLst/>
            <a:rect l="l" t="t" r="r" b="b"/>
            <a:pathLst>
              <a:path w="205349" h="252798">
                <a:moveTo>
                  <a:pt x="166696" y="251993"/>
                </a:moveTo>
                <a:lnTo>
                  <a:pt x="172329" y="247967"/>
                </a:lnTo>
                <a:lnTo>
                  <a:pt x="174752" y="245552"/>
                </a:lnTo>
                <a:lnTo>
                  <a:pt x="178780" y="233476"/>
                </a:lnTo>
                <a:lnTo>
                  <a:pt x="180385" y="213348"/>
                </a:lnTo>
                <a:lnTo>
                  <a:pt x="178780" y="190806"/>
                </a:lnTo>
                <a:lnTo>
                  <a:pt x="175549" y="172288"/>
                </a:lnTo>
                <a:lnTo>
                  <a:pt x="169916" y="155382"/>
                </a:lnTo>
                <a:lnTo>
                  <a:pt x="164284" y="137666"/>
                </a:lnTo>
                <a:lnTo>
                  <a:pt x="159448" y="123985"/>
                </a:lnTo>
                <a:lnTo>
                  <a:pt x="157036" y="118349"/>
                </a:lnTo>
                <a:lnTo>
                  <a:pt x="202937" y="107883"/>
                </a:lnTo>
                <a:lnTo>
                  <a:pt x="203734" y="107076"/>
                </a:lnTo>
                <a:lnTo>
                  <a:pt x="204542" y="103054"/>
                </a:lnTo>
                <a:lnTo>
                  <a:pt x="205349" y="98224"/>
                </a:lnTo>
                <a:lnTo>
                  <a:pt x="205349" y="92588"/>
                </a:lnTo>
                <a:lnTo>
                  <a:pt x="203734" y="86145"/>
                </a:lnTo>
                <a:lnTo>
                  <a:pt x="200514" y="79702"/>
                </a:lnTo>
                <a:lnTo>
                  <a:pt x="194881" y="73259"/>
                </a:lnTo>
                <a:lnTo>
                  <a:pt x="186017" y="68430"/>
                </a:lnTo>
                <a:lnTo>
                  <a:pt x="175549" y="64407"/>
                </a:lnTo>
                <a:lnTo>
                  <a:pt x="167504" y="61191"/>
                </a:lnTo>
                <a:lnTo>
                  <a:pt x="159448" y="58771"/>
                </a:lnTo>
                <a:lnTo>
                  <a:pt x="153008" y="57157"/>
                </a:lnTo>
                <a:lnTo>
                  <a:pt x="147364" y="55555"/>
                </a:lnTo>
                <a:lnTo>
                  <a:pt x="142539" y="54748"/>
                </a:lnTo>
                <a:lnTo>
                  <a:pt x="138511" y="53134"/>
                </a:lnTo>
                <a:lnTo>
                  <a:pt x="134483" y="51521"/>
                </a:lnTo>
                <a:lnTo>
                  <a:pt x="130455" y="50714"/>
                </a:lnTo>
                <a:lnTo>
                  <a:pt x="126427" y="50714"/>
                </a:lnTo>
                <a:lnTo>
                  <a:pt x="122399" y="51521"/>
                </a:lnTo>
                <a:lnTo>
                  <a:pt x="118383" y="51521"/>
                </a:lnTo>
                <a:lnTo>
                  <a:pt x="113547" y="50714"/>
                </a:lnTo>
                <a:lnTo>
                  <a:pt x="108711" y="47498"/>
                </a:lnTo>
                <a:lnTo>
                  <a:pt x="103078" y="43476"/>
                </a:lnTo>
                <a:lnTo>
                  <a:pt x="97435" y="35419"/>
                </a:lnTo>
                <a:lnTo>
                  <a:pt x="91802" y="26567"/>
                </a:lnTo>
                <a:lnTo>
                  <a:pt x="86170" y="19317"/>
                </a:lnTo>
                <a:lnTo>
                  <a:pt x="82142" y="12885"/>
                </a:lnTo>
                <a:lnTo>
                  <a:pt x="78114" y="8045"/>
                </a:lnTo>
                <a:lnTo>
                  <a:pt x="74086" y="4829"/>
                </a:lnTo>
                <a:lnTo>
                  <a:pt x="70058" y="2409"/>
                </a:lnTo>
                <a:lnTo>
                  <a:pt x="66030" y="806"/>
                </a:lnTo>
                <a:lnTo>
                  <a:pt x="62002" y="0"/>
                </a:lnTo>
                <a:lnTo>
                  <a:pt x="57177" y="806"/>
                </a:lnTo>
                <a:lnTo>
                  <a:pt x="51533" y="3215"/>
                </a:lnTo>
                <a:lnTo>
                  <a:pt x="45093" y="6442"/>
                </a:lnTo>
                <a:lnTo>
                  <a:pt x="38653" y="9658"/>
                </a:lnTo>
                <a:lnTo>
                  <a:pt x="32212" y="13681"/>
                </a:lnTo>
                <a:lnTo>
                  <a:pt x="25772" y="17715"/>
                </a:lnTo>
                <a:lnTo>
                  <a:pt x="20936" y="20124"/>
                </a:lnTo>
                <a:lnTo>
                  <a:pt x="16100" y="22544"/>
                </a:lnTo>
                <a:lnTo>
                  <a:pt x="9660" y="30590"/>
                </a:lnTo>
                <a:lnTo>
                  <a:pt x="4835" y="44282"/>
                </a:lnTo>
                <a:lnTo>
                  <a:pt x="807" y="56350"/>
                </a:lnTo>
                <a:lnTo>
                  <a:pt x="0" y="61987"/>
                </a:lnTo>
                <a:lnTo>
                  <a:pt x="1604" y="70043"/>
                </a:lnTo>
                <a:lnTo>
                  <a:pt x="4028" y="83725"/>
                </a:lnTo>
                <a:lnTo>
                  <a:pt x="8056" y="100633"/>
                </a:lnTo>
                <a:lnTo>
                  <a:pt x="12880" y="119962"/>
                </a:lnTo>
                <a:lnTo>
                  <a:pt x="18524" y="140084"/>
                </a:lnTo>
                <a:lnTo>
                  <a:pt x="23348" y="158602"/>
                </a:lnTo>
                <a:lnTo>
                  <a:pt x="28992" y="173898"/>
                </a:lnTo>
                <a:lnTo>
                  <a:pt x="33020" y="184365"/>
                </a:lnTo>
                <a:lnTo>
                  <a:pt x="37037" y="192416"/>
                </a:lnTo>
                <a:lnTo>
                  <a:pt x="41873" y="199662"/>
                </a:lnTo>
                <a:lnTo>
                  <a:pt x="47517" y="206908"/>
                </a:lnTo>
                <a:lnTo>
                  <a:pt x="53149" y="213348"/>
                </a:lnTo>
                <a:lnTo>
                  <a:pt x="58782" y="218179"/>
                </a:lnTo>
                <a:lnTo>
                  <a:pt x="65233" y="223009"/>
                </a:lnTo>
                <a:lnTo>
                  <a:pt x="70866" y="226230"/>
                </a:lnTo>
                <a:lnTo>
                  <a:pt x="76498" y="227840"/>
                </a:lnTo>
                <a:lnTo>
                  <a:pt x="82142" y="228646"/>
                </a:lnTo>
                <a:lnTo>
                  <a:pt x="87774" y="228646"/>
                </a:lnTo>
                <a:lnTo>
                  <a:pt x="93418" y="227840"/>
                </a:lnTo>
                <a:lnTo>
                  <a:pt x="99050" y="227035"/>
                </a:lnTo>
                <a:lnTo>
                  <a:pt x="103886" y="226230"/>
                </a:lnTo>
                <a:lnTo>
                  <a:pt x="109519" y="225424"/>
                </a:lnTo>
                <a:lnTo>
                  <a:pt x="113547" y="224620"/>
                </a:lnTo>
                <a:lnTo>
                  <a:pt x="117575" y="223814"/>
                </a:lnTo>
                <a:lnTo>
                  <a:pt x="124015" y="222204"/>
                </a:lnTo>
                <a:lnTo>
                  <a:pt x="128851" y="220594"/>
                </a:lnTo>
                <a:lnTo>
                  <a:pt x="131263" y="219789"/>
                </a:lnTo>
                <a:lnTo>
                  <a:pt x="132071" y="219789"/>
                </a:lnTo>
                <a:lnTo>
                  <a:pt x="132868" y="222204"/>
                </a:lnTo>
                <a:lnTo>
                  <a:pt x="134483" y="227035"/>
                </a:lnTo>
                <a:lnTo>
                  <a:pt x="139319" y="235086"/>
                </a:lnTo>
                <a:lnTo>
                  <a:pt x="146567" y="244747"/>
                </a:lnTo>
                <a:lnTo>
                  <a:pt x="151392" y="248772"/>
                </a:lnTo>
                <a:lnTo>
                  <a:pt x="155420" y="251188"/>
                </a:lnTo>
                <a:lnTo>
                  <a:pt x="157457" y="252002"/>
                </a:lnTo>
                <a:lnTo>
                  <a:pt x="166660" y="252002"/>
                </a:lnTo>
                <a:close/>
              </a:path>
            </a:pathLst>
          </a:custGeom>
          <a:solidFill>
            <a:srgbClr val="F1D7CE"/>
          </a:solidFill>
        </p:spPr>
        <p:txBody>
          <a:bodyPr wrap="square" lIns="0" tIns="0" rIns="0" bIns="0" rtlCol="0">
            <a:noAutofit/>
          </a:bodyPr>
          <a:lstStyle/>
          <a:p>
            <a:endParaRPr/>
          </a:p>
        </p:txBody>
      </p:sp>
      <p:sp>
        <p:nvSpPr>
          <p:cNvPr id="285" name="object 285"/>
          <p:cNvSpPr/>
          <p:nvPr/>
        </p:nvSpPr>
        <p:spPr>
          <a:xfrm>
            <a:off x="8429393" y="5746155"/>
            <a:ext cx="340652" cy="493520"/>
          </a:xfrm>
          <a:custGeom>
            <a:avLst/>
            <a:gdLst/>
            <a:ahLst/>
            <a:cxnLst/>
            <a:rect l="l" t="t" r="r" b="b"/>
            <a:pathLst>
              <a:path w="340652" h="493520">
                <a:moveTo>
                  <a:pt x="2412" y="235891"/>
                </a:moveTo>
                <a:lnTo>
                  <a:pt x="5632" y="251993"/>
                </a:lnTo>
                <a:lnTo>
                  <a:pt x="8044" y="265685"/>
                </a:lnTo>
                <a:lnTo>
                  <a:pt x="11264" y="277753"/>
                </a:lnTo>
                <a:lnTo>
                  <a:pt x="13688" y="288219"/>
                </a:lnTo>
                <a:lnTo>
                  <a:pt x="17716" y="297082"/>
                </a:lnTo>
                <a:lnTo>
                  <a:pt x="21733" y="306741"/>
                </a:lnTo>
                <a:lnTo>
                  <a:pt x="28184" y="316400"/>
                </a:lnTo>
                <a:lnTo>
                  <a:pt x="36229" y="326059"/>
                </a:lnTo>
                <a:lnTo>
                  <a:pt x="45093" y="335729"/>
                </a:lnTo>
                <a:lnTo>
                  <a:pt x="53946" y="342968"/>
                </a:lnTo>
                <a:lnTo>
                  <a:pt x="62002" y="348604"/>
                </a:lnTo>
                <a:lnTo>
                  <a:pt x="69250" y="353433"/>
                </a:lnTo>
                <a:lnTo>
                  <a:pt x="74882" y="356660"/>
                </a:lnTo>
                <a:lnTo>
                  <a:pt x="78910" y="358263"/>
                </a:lnTo>
                <a:lnTo>
                  <a:pt x="82131" y="359876"/>
                </a:lnTo>
                <a:lnTo>
                  <a:pt x="82938" y="359876"/>
                </a:lnTo>
                <a:lnTo>
                  <a:pt x="107903" y="493520"/>
                </a:lnTo>
                <a:lnTo>
                  <a:pt x="109519" y="491111"/>
                </a:lnTo>
                <a:lnTo>
                  <a:pt x="113547" y="484668"/>
                </a:lnTo>
                <a:lnTo>
                  <a:pt x="119987" y="475009"/>
                </a:lnTo>
                <a:lnTo>
                  <a:pt x="128032" y="463737"/>
                </a:lnTo>
                <a:lnTo>
                  <a:pt x="135280" y="452465"/>
                </a:lnTo>
                <a:lnTo>
                  <a:pt x="143336" y="442806"/>
                </a:lnTo>
                <a:lnTo>
                  <a:pt x="149799" y="434749"/>
                </a:lnTo>
                <a:lnTo>
                  <a:pt x="154623" y="431533"/>
                </a:lnTo>
                <a:lnTo>
                  <a:pt x="160234" y="427499"/>
                </a:lnTo>
                <a:lnTo>
                  <a:pt x="169883" y="419454"/>
                </a:lnTo>
                <a:lnTo>
                  <a:pt x="182000" y="408182"/>
                </a:lnTo>
                <a:lnTo>
                  <a:pt x="194904" y="395296"/>
                </a:lnTo>
                <a:lnTo>
                  <a:pt x="208592" y="382421"/>
                </a:lnTo>
                <a:lnTo>
                  <a:pt x="219812" y="370342"/>
                </a:lnTo>
                <a:lnTo>
                  <a:pt x="229461" y="361490"/>
                </a:lnTo>
                <a:lnTo>
                  <a:pt x="235184" y="356660"/>
                </a:lnTo>
                <a:lnTo>
                  <a:pt x="240008" y="352626"/>
                </a:lnTo>
                <a:lnTo>
                  <a:pt x="246404" y="346195"/>
                </a:lnTo>
                <a:lnTo>
                  <a:pt x="252911" y="337331"/>
                </a:lnTo>
                <a:lnTo>
                  <a:pt x="260878" y="328479"/>
                </a:lnTo>
                <a:lnTo>
                  <a:pt x="267385" y="319627"/>
                </a:lnTo>
                <a:lnTo>
                  <a:pt x="272995" y="311571"/>
                </a:lnTo>
                <a:lnTo>
                  <a:pt x="277035" y="306741"/>
                </a:lnTo>
                <a:lnTo>
                  <a:pt x="278605" y="304321"/>
                </a:lnTo>
                <a:lnTo>
                  <a:pt x="280288" y="295469"/>
                </a:lnTo>
                <a:lnTo>
                  <a:pt x="284215" y="274538"/>
                </a:lnTo>
                <a:lnTo>
                  <a:pt x="288255" y="250379"/>
                </a:lnTo>
                <a:lnTo>
                  <a:pt x="291509" y="232675"/>
                </a:lnTo>
                <a:lnTo>
                  <a:pt x="294762" y="225425"/>
                </a:lnTo>
                <a:lnTo>
                  <a:pt x="300372" y="214960"/>
                </a:lnTo>
                <a:lnTo>
                  <a:pt x="307665" y="202880"/>
                </a:lnTo>
                <a:lnTo>
                  <a:pt x="316529" y="190812"/>
                </a:lnTo>
                <a:lnTo>
                  <a:pt x="324496" y="179540"/>
                </a:lnTo>
                <a:lnTo>
                  <a:pt x="331789" y="169870"/>
                </a:lnTo>
                <a:lnTo>
                  <a:pt x="336613" y="163438"/>
                </a:lnTo>
                <a:lnTo>
                  <a:pt x="338184" y="161018"/>
                </a:lnTo>
                <a:lnTo>
                  <a:pt x="340652" y="123985"/>
                </a:lnTo>
                <a:lnTo>
                  <a:pt x="325281" y="111906"/>
                </a:lnTo>
                <a:lnTo>
                  <a:pt x="306768" y="61998"/>
                </a:lnTo>
                <a:lnTo>
                  <a:pt x="275352" y="37033"/>
                </a:lnTo>
                <a:lnTo>
                  <a:pt x="256838" y="49112"/>
                </a:lnTo>
                <a:lnTo>
                  <a:pt x="231930" y="18522"/>
                </a:lnTo>
                <a:lnTo>
                  <a:pt x="201299" y="24953"/>
                </a:lnTo>
                <a:lnTo>
                  <a:pt x="161019" y="49112"/>
                </a:lnTo>
                <a:lnTo>
                  <a:pt x="107903" y="15295"/>
                </a:lnTo>
                <a:lnTo>
                  <a:pt x="67645" y="0"/>
                </a:lnTo>
                <a:lnTo>
                  <a:pt x="2412" y="55555"/>
                </a:lnTo>
                <a:lnTo>
                  <a:pt x="1604" y="89361"/>
                </a:lnTo>
                <a:lnTo>
                  <a:pt x="0" y="143303"/>
                </a:lnTo>
                <a:lnTo>
                  <a:pt x="0" y="198858"/>
                </a:lnTo>
                <a:lnTo>
                  <a:pt x="2412" y="235891"/>
                </a:lnTo>
                <a:close/>
              </a:path>
            </a:pathLst>
          </a:custGeom>
          <a:solidFill>
            <a:srgbClr val="E4A499"/>
          </a:solidFill>
        </p:spPr>
        <p:txBody>
          <a:bodyPr wrap="square" lIns="0" tIns="0" rIns="0" bIns="0" rtlCol="0">
            <a:noAutofit/>
          </a:bodyPr>
          <a:lstStyle/>
          <a:p>
            <a:endParaRPr/>
          </a:p>
        </p:txBody>
      </p:sp>
      <p:sp>
        <p:nvSpPr>
          <p:cNvPr id="286" name="object 286"/>
          <p:cNvSpPr/>
          <p:nvPr/>
        </p:nvSpPr>
        <p:spPr>
          <a:xfrm>
            <a:off x="7900310" y="5753404"/>
            <a:ext cx="306813" cy="399318"/>
          </a:xfrm>
          <a:custGeom>
            <a:avLst/>
            <a:gdLst/>
            <a:ahLst/>
            <a:cxnLst/>
            <a:rect l="l" t="t" r="r" b="b"/>
            <a:pathLst>
              <a:path w="306813" h="399318">
                <a:moveTo>
                  <a:pt x="298768" y="43476"/>
                </a:moveTo>
                <a:lnTo>
                  <a:pt x="260911" y="39442"/>
                </a:lnTo>
                <a:lnTo>
                  <a:pt x="240783" y="41055"/>
                </a:lnTo>
                <a:lnTo>
                  <a:pt x="240783" y="22544"/>
                </a:lnTo>
                <a:lnTo>
                  <a:pt x="213406" y="37033"/>
                </a:lnTo>
                <a:lnTo>
                  <a:pt x="194881" y="5636"/>
                </a:lnTo>
                <a:lnTo>
                  <a:pt x="176357" y="30590"/>
                </a:lnTo>
                <a:lnTo>
                  <a:pt x="155420" y="0"/>
                </a:lnTo>
                <a:lnTo>
                  <a:pt x="126427" y="34612"/>
                </a:lnTo>
                <a:lnTo>
                  <a:pt x="99858" y="14488"/>
                </a:lnTo>
                <a:lnTo>
                  <a:pt x="98243" y="16908"/>
                </a:lnTo>
                <a:lnTo>
                  <a:pt x="95022" y="24147"/>
                </a:lnTo>
                <a:lnTo>
                  <a:pt x="89390" y="33806"/>
                </a:lnTo>
                <a:lnTo>
                  <a:pt x="83746" y="45078"/>
                </a:lnTo>
                <a:lnTo>
                  <a:pt x="76498" y="57157"/>
                </a:lnTo>
                <a:lnTo>
                  <a:pt x="70866" y="66816"/>
                </a:lnTo>
                <a:lnTo>
                  <a:pt x="65222" y="74066"/>
                </a:lnTo>
                <a:lnTo>
                  <a:pt x="62002" y="76486"/>
                </a:lnTo>
                <a:lnTo>
                  <a:pt x="58782" y="76486"/>
                </a:lnTo>
                <a:lnTo>
                  <a:pt x="53957" y="75679"/>
                </a:lnTo>
                <a:lnTo>
                  <a:pt x="48313" y="74872"/>
                </a:lnTo>
                <a:lnTo>
                  <a:pt x="41873" y="74066"/>
                </a:lnTo>
                <a:lnTo>
                  <a:pt x="28992" y="74066"/>
                </a:lnTo>
                <a:lnTo>
                  <a:pt x="23348" y="75679"/>
                </a:lnTo>
                <a:lnTo>
                  <a:pt x="18524" y="78088"/>
                </a:lnTo>
                <a:lnTo>
                  <a:pt x="11276" y="84531"/>
                </a:lnTo>
                <a:lnTo>
                  <a:pt x="4028" y="90974"/>
                </a:lnTo>
                <a:lnTo>
                  <a:pt x="0" y="98213"/>
                </a:lnTo>
                <a:lnTo>
                  <a:pt x="0" y="105463"/>
                </a:lnTo>
                <a:lnTo>
                  <a:pt x="2412" y="110292"/>
                </a:lnTo>
                <a:lnTo>
                  <a:pt x="5632" y="116735"/>
                </a:lnTo>
                <a:lnTo>
                  <a:pt x="9660" y="123985"/>
                </a:lnTo>
                <a:lnTo>
                  <a:pt x="14496" y="132030"/>
                </a:lnTo>
                <a:lnTo>
                  <a:pt x="19320" y="140087"/>
                </a:lnTo>
                <a:lnTo>
                  <a:pt x="24156" y="147325"/>
                </a:lnTo>
                <a:lnTo>
                  <a:pt x="28184" y="152961"/>
                </a:lnTo>
                <a:lnTo>
                  <a:pt x="31405" y="156995"/>
                </a:lnTo>
                <a:lnTo>
                  <a:pt x="35433" y="163427"/>
                </a:lnTo>
                <a:lnTo>
                  <a:pt x="37845" y="170677"/>
                </a:lnTo>
                <a:lnTo>
                  <a:pt x="39461" y="177927"/>
                </a:lnTo>
                <a:lnTo>
                  <a:pt x="39461" y="185972"/>
                </a:lnTo>
                <a:lnTo>
                  <a:pt x="38653" y="195631"/>
                </a:lnTo>
                <a:lnTo>
                  <a:pt x="36240" y="206903"/>
                </a:lnTo>
                <a:lnTo>
                  <a:pt x="33817" y="218175"/>
                </a:lnTo>
                <a:lnTo>
                  <a:pt x="33020" y="225425"/>
                </a:lnTo>
                <a:lnTo>
                  <a:pt x="34625" y="231061"/>
                </a:lnTo>
                <a:lnTo>
                  <a:pt x="39461" y="242334"/>
                </a:lnTo>
                <a:lnTo>
                  <a:pt x="45901" y="256822"/>
                </a:lnTo>
                <a:lnTo>
                  <a:pt x="53957" y="272117"/>
                </a:lnTo>
                <a:lnTo>
                  <a:pt x="62002" y="288219"/>
                </a:lnTo>
                <a:lnTo>
                  <a:pt x="68453" y="301912"/>
                </a:lnTo>
                <a:lnTo>
                  <a:pt x="73278" y="311571"/>
                </a:lnTo>
                <a:lnTo>
                  <a:pt x="74894" y="314787"/>
                </a:lnTo>
                <a:lnTo>
                  <a:pt x="134483" y="399318"/>
                </a:lnTo>
                <a:lnTo>
                  <a:pt x="184413" y="309957"/>
                </a:lnTo>
                <a:lnTo>
                  <a:pt x="186825" y="308344"/>
                </a:lnTo>
                <a:lnTo>
                  <a:pt x="192469" y="304321"/>
                </a:lnTo>
                <a:lnTo>
                  <a:pt x="201321" y="298685"/>
                </a:lnTo>
                <a:lnTo>
                  <a:pt x="212598" y="290639"/>
                </a:lnTo>
                <a:lnTo>
                  <a:pt x="223874" y="281776"/>
                </a:lnTo>
                <a:lnTo>
                  <a:pt x="235139" y="272924"/>
                </a:lnTo>
                <a:lnTo>
                  <a:pt x="244811" y="263265"/>
                </a:lnTo>
                <a:lnTo>
                  <a:pt x="252855" y="254402"/>
                </a:lnTo>
                <a:lnTo>
                  <a:pt x="259307" y="244743"/>
                </a:lnTo>
                <a:lnTo>
                  <a:pt x="265747" y="234277"/>
                </a:lnTo>
                <a:lnTo>
                  <a:pt x="271380" y="223005"/>
                </a:lnTo>
                <a:lnTo>
                  <a:pt x="277023" y="210926"/>
                </a:lnTo>
                <a:lnTo>
                  <a:pt x="282656" y="198051"/>
                </a:lnTo>
                <a:lnTo>
                  <a:pt x="287492" y="185165"/>
                </a:lnTo>
                <a:lnTo>
                  <a:pt x="292316" y="172290"/>
                </a:lnTo>
                <a:lnTo>
                  <a:pt x="296344" y="159404"/>
                </a:lnTo>
                <a:lnTo>
                  <a:pt x="302785" y="132837"/>
                </a:lnTo>
                <a:lnTo>
                  <a:pt x="306016" y="107883"/>
                </a:lnTo>
                <a:lnTo>
                  <a:pt x="306813" y="87747"/>
                </a:lnTo>
                <a:lnTo>
                  <a:pt x="306813" y="76486"/>
                </a:lnTo>
                <a:lnTo>
                  <a:pt x="305208" y="67623"/>
                </a:lnTo>
                <a:lnTo>
                  <a:pt x="302785" y="57157"/>
                </a:lnTo>
                <a:lnTo>
                  <a:pt x="300372" y="47498"/>
                </a:lnTo>
                <a:lnTo>
                  <a:pt x="298768" y="43476"/>
                </a:lnTo>
                <a:close/>
              </a:path>
            </a:pathLst>
          </a:custGeom>
          <a:solidFill>
            <a:srgbClr val="F1D7CE"/>
          </a:solidFill>
        </p:spPr>
        <p:txBody>
          <a:bodyPr wrap="square" lIns="0" tIns="0" rIns="0" bIns="0" rtlCol="0">
            <a:noAutofit/>
          </a:bodyPr>
          <a:lstStyle/>
          <a:p>
            <a:endParaRPr/>
          </a:p>
        </p:txBody>
      </p:sp>
      <p:sp>
        <p:nvSpPr>
          <p:cNvPr id="287" name="object 287"/>
          <p:cNvSpPr/>
          <p:nvPr/>
        </p:nvSpPr>
        <p:spPr>
          <a:xfrm>
            <a:off x="8424557" y="6498112"/>
            <a:ext cx="105491" cy="365512"/>
          </a:xfrm>
          <a:custGeom>
            <a:avLst/>
            <a:gdLst/>
            <a:ahLst/>
            <a:cxnLst/>
            <a:rect l="l" t="t" r="r" b="b"/>
            <a:pathLst>
              <a:path w="105491" h="365512">
                <a:moveTo>
                  <a:pt x="105491" y="18522"/>
                </a:moveTo>
                <a:lnTo>
                  <a:pt x="57177" y="0"/>
                </a:lnTo>
                <a:lnTo>
                  <a:pt x="37048" y="11272"/>
                </a:lnTo>
                <a:lnTo>
                  <a:pt x="588" y="359885"/>
                </a:lnTo>
                <a:lnTo>
                  <a:pt x="76968" y="359885"/>
                </a:lnTo>
                <a:lnTo>
                  <a:pt x="105491" y="18522"/>
                </a:lnTo>
                <a:close/>
              </a:path>
            </a:pathLst>
          </a:custGeom>
          <a:solidFill>
            <a:srgbClr val="CC753C"/>
          </a:solidFill>
        </p:spPr>
        <p:txBody>
          <a:bodyPr wrap="square" lIns="0" tIns="0" rIns="0" bIns="0" rtlCol="0">
            <a:noAutofit/>
          </a:bodyPr>
          <a:lstStyle/>
          <a:p>
            <a:endParaRPr/>
          </a:p>
        </p:txBody>
      </p:sp>
      <p:sp>
        <p:nvSpPr>
          <p:cNvPr id="288" name="object 288"/>
          <p:cNvSpPr/>
          <p:nvPr/>
        </p:nvSpPr>
        <p:spPr>
          <a:xfrm>
            <a:off x="8344827" y="6318571"/>
            <a:ext cx="366425" cy="226232"/>
          </a:xfrm>
          <a:custGeom>
            <a:avLst/>
            <a:gdLst/>
            <a:ahLst/>
            <a:cxnLst/>
            <a:rect l="l" t="t" r="r" b="b"/>
            <a:pathLst>
              <a:path w="366425" h="226232">
                <a:moveTo>
                  <a:pt x="2423" y="189199"/>
                </a:moveTo>
                <a:lnTo>
                  <a:pt x="8056" y="190006"/>
                </a:lnTo>
                <a:lnTo>
                  <a:pt x="16112" y="192426"/>
                </a:lnTo>
                <a:lnTo>
                  <a:pt x="25772" y="194835"/>
                </a:lnTo>
                <a:lnTo>
                  <a:pt x="36240" y="197255"/>
                </a:lnTo>
                <a:lnTo>
                  <a:pt x="45901" y="199665"/>
                </a:lnTo>
                <a:lnTo>
                  <a:pt x="53957" y="202085"/>
                </a:lnTo>
                <a:lnTo>
                  <a:pt x="58793" y="203698"/>
                </a:lnTo>
                <a:lnTo>
                  <a:pt x="66041" y="206108"/>
                </a:lnTo>
                <a:lnTo>
                  <a:pt x="73289" y="207721"/>
                </a:lnTo>
                <a:lnTo>
                  <a:pt x="79729" y="207721"/>
                </a:lnTo>
                <a:lnTo>
                  <a:pt x="86170" y="206914"/>
                </a:lnTo>
                <a:lnTo>
                  <a:pt x="91813" y="205301"/>
                </a:lnTo>
                <a:lnTo>
                  <a:pt x="99062" y="203698"/>
                </a:lnTo>
                <a:lnTo>
                  <a:pt x="106299" y="202085"/>
                </a:lnTo>
                <a:lnTo>
                  <a:pt x="115162" y="200471"/>
                </a:lnTo>
                <a:lnTo>
                  <a:pt x="123218" y="199665"/>
                </a:lnTo>
                <a:lnTo>
                  <a:pt x="129659" y="198062"/>
                </a:lnTo>
                <a:lnTo>
                  <a:pt x="134495" y="197255"/>
                </a:lnTo>
                <a:lnTo>
                  <a:pt x="138511" y="195642"/>
                </a:lnTo>
                <a:lnTo>
                  <a:pt x="141732" y="194835"/>
                </a:lnTo>
                <a:lnTo>
                  <a:pt x="144155" y="194835"/>
                </a:lnTo>
                <a:lnTo>
                  <a:pt x="148980" y="197255"/>
                </a:lnTo>
                <a:lnTo>
                  <a:pt x="155431" y="201278"/>
                </a:lnTo>
                <a:lnTo>
                  <a:pt x="163476" y="205301"/>
                </a:lnTo>
                <a:lnTo>
                  <a:pt x="171532" y="209323"/>
                </a:lnTo>
                <a:lnTo>
                  <a:pt x="179588" y="213357"/>
                </a:lnTo>
                <a:lnTo>
                  <a:pt x="186028" y="217380"/>
                </a:lnTo>
                <a:lnTo>
                  <a:pt x="190864" y="218993"/>
                </a:lnTo>
                <a:lnTo>
                  <a:pt x="194881" y="220596"/>
                </a:lnTo>
                <a:lnTo>
                  <a:pt x="198113" y="221403"/>
                </a:lnTo>
                <a:lnTo>
                  <a:pt x="202129" y="223016"/>
                </a:lnTo>
                <a:lnTo>
                  <a:pt x="206965" y="224630"/>
                </a:lnTo>
                <a:lnTo>
                  <a:pt x="211801" y="225425"/>
                </a:lnTo>
                <a:lnTo>
                  <a:pt x="216626" y="226232"/>
                </a:lnTo>
                <a:lnTo>
                  <a:pt x="223077" y="226232"/>
                </a:lnTo>
                <a:lnTo>
                  <a:pt x="229518" y="225425"/>
                </a:lnTo>
                <a:lnTo>
                  <a:pt x="237618" y="223823"/>
                </a:lnTo>
                <a:lnTo>
                  <a:pt x="247268" y="219800"/>
                </a:lnTo>
                <a:lnTo>
                  <a:pt x="256917" y="215766"/>
                </a:lnTo>
                <a:lnTo>
                  <a:pt x="268137" y="211744"/>
                </a:lnTo>
                <a:lnTo>
                  <a:pt x="278684" y="207721"/>
                </a:lnTo>
                <a:lnTo>
                  <a:pt x="288333" y="203698"/>
                </a:lnTo>
                <a:lnTo>
                  <a:pt x="297197" y="201278"/>
                </a:lnTo>
                <a:lnTo>
                  <a:pt x="304378" y="200471"/>
                </a:lnTo>
                <a:lnTo>
                  <a:pt x="309203" y="200471"/>
                </a:lnTo>
                <a:lnTo>
                  <a:pt x="316496" y="201278"/>
                </a:lnTo>
                <a:lnTo>
                  <a:pt x="325359" y="202892"/>
                </a:lnTo>
                <a:lnTo>
                  <a:pt x="335009" y="203698"/>
                </a:lnTo>
                <a:lnTo>
                  <a:pt x="343087" y="204494"/>
                </a:lnTo>
                <a:lnTo>
                  <a:pt x="350268" y="206108"/>
                </a:lnTo>
                <a:lnTo>
                  <a:pt x="355990" y="206914"/>
                </a:lnTo>
                <a:lnTo>
                  <a:pt x="357561" y="206914"/>
                </a:lnTo>
                <a:lnTo>
                  <a:pt x="359132" y="198062"/>
                </a:lnTo>
                <a:lnTo>
                  <a:pt x="363171" y="178733"/>
                </a:lnTo>
                <a:lnTo>
                  <a:pt x="366425" y="155393"/>
                </a:lnTo>
                <a:lnTo>
                  <a:pt x="366425" y="138484"/>
                </a:lnTo>
                <a:lnTo>
                  <a:pt x="362386" y="124792"/>
                </a:lnTo>
                <a:lnTo>
                  <a:pt x="355990" y="109496"/>
                </a:lnTo>
                <a:lnTo>
                  <a:pt x="350268" y="96611"/>
                </a:lnTo>
                <a:lnTo>
                  <a:pt x="347912" y="91781"/>
                </a:lnTo>
                <a:lnTo>
                  <a:pt x="339048" y="86145"/>
                </a:lnTo>
                <a:lnTo>
                  <a:pt x="328613" y="80509"/>
                </a:lnTo>
                <a:lnTo>
                  <a:pt x="316496" y="73270"/>
                </a:lnTo>
                <a:lnTo>
                  <a:pt x="302022" y="65214"/>
                </a:lnTo>
                <a:lnTo>
                  <a:pt x="287548" y="57975"/>
                </a:lnTo>
                <a:lnTo>
                  <a:pt x="273859" y="50725"/>
                </a:lnTo>
                <a:lnTo>
                  <a:pt x="260956" y="45089"/>
                </a:lnTo>
                <a:lnTo>
                  <a:pt x="249624" y="40260"/>
                </a:lnTo>
                <a:lnTo>
                  <a:pt x="239975" y="35430"/>
                </a:lnTo>
                <a:lnTo>
                  <a:pt x="231111" y="30601"/>
                </a:lnTo>
                <a:lnTo>
                  <a:pt x="223077" y="25771"/>
                </a:lnTo>
                <a:lnTo>
                  <a:pt x="214213" y="20942"/>
                </a:lnTo>
                <a:lnTo>
                  <a:pt x="205361" y="16101"/>
                </a:lnTo>
                <a:lnTo>
                  <a:pt x="195689" y="11272"/>
                </a:lnTo>
                <a:lnTo>
                  <a:pt x="184413" y="6442"/>
                </a:lnTo>
                <a:lnTo>
                  <a:pt x="173148" y="3227"/>
                </a:lnTo>
                <a:lnTo>
                  <a:pt x="162679" y="806"/>
                </a:lnTo>
                <a:lnTo>
                  <a:pt x="153008" y="0"/>
                </a:lnTo>
                <a:lnTo>
                  <a:pt x="144155" y="806"/>
                </a:lnTo>
                <a:lnTo>
                  <a:pt x="136099" y="1613"/>
                </a:lnTo>
                <a:lnTo>
                  <a:pt x="128043" y="3227"/>
                </a:lnTo>
                <a:lnTo>
                  <a:pt x="121603" y="4840"/>
                </a:lnTo>
                <a:lnTo>
                  <a:pt x="115162" y="6442"/>
                </a:lnTo>
                <a:lnTo>
                  <a:pt x="106299" y="10476"/>
                </a:lnTo>
                <a:lnTo>
                  <a:pt x="92610" y="18522"/>
                </a:lnTo>
                <a:lnTo>
                  <a:pt x="75701" y="28987"/>
                </a:lnTo>
                <a:lnTo>
                  <a:pt x="57985" y="41066"/>
                </a:lnTo>
                <a:lnTo>
                  <a:pt x="40268" y="53146"/>
                </a:lnTo>
                <a:lnTo>
                  <a:pt x="25772" y="63611"/>
                </a:lnTo>
                <a:lnTo>
                  <a:pt x="16112" y="70850"/>
                </a:lnTo>
                <a:lnTo>
                  <a:pt x="12084" y="73270"/>
                </a:lnTo>
                <a:lnTo>
                  <a:pt x="0" y="188392"/>
                </a:lnTo>
                <a:lnTo>
                  <a:pt x="2423" y="189199"/>
                </a:lnTo>
                <a:close/>
              </a:path>
            </a:pathLst>
          </a:custGeom>
          <a:solidFill>
            <a:srgbClr val="E4A499"/>
          </a:solidFill>
        </p:spPr>
        <p:txBody>
          <a:bodyPr wrap="square" lIns="0" tIns="0" rIns="0" bIns="0" rtlCol="0">
            <a:noAutofit/>
          </a:bodyPr>
          <a:lstStyle/>
          <a:p>
            <a:endParaRPr/>
          </a:p>
        </p:txBody>
      </p:sp>
      <p:sp>
        <p:nvSpPr>
          <p:cNvPr id="289" name="object 289"/>
          <p:cNvSpPr/>
          <p:nvPr/>
        </p:nvSpPr>
        <p:spPr>
          <a:xfrm>
            <a:off x="8410061" y="5604476"/>
            <a:ext cx="285035" cy="214142"/>
          </a:xfrm>
          <a:custGeom>
            <a:avLst/>
            <a:gdLst/>
            <a:ahLst/>
            <a:cxnLst/>
            <a:rect l="l" t="t" r="r" b="b"/>
            <a:pathLst>
              <a:path w="285035" h="214142">
                <a:moveTo>
                  <a:pt x="26580" y="214142"/>
                </a:moveTo>
                <a:lnTo>
                  <a:pt x="30597" y="214142"/>
                </a:lnTo>
                <a:lnTo>
                  <a:pt x="28184" y="201256"/>
                </a:lnTo>
                <a:lnTo>
                  <a:pt x="26580" y="181131"/>
                </a:lnTo>
                <a:lnTo>
                  <a:pt x="24156" y="162609"/>
                </a:lnTo>
                <a:lnTo>
                  <a:pt x="24156" y="152950"/>
                </a:lnTo>
                <a:lnTo>
                  <a:pt x="21744" y="146507"/>
                </a:lnTo>
                <a:lnTo>
                  <a:pt x="20936" y="139269"/>
                </a:lnTo>
                <a:lnTo>
                  <a:pt x="21744" y="131996"/>
                </a:lnTo>
                <a:lnTo>
                  <a:pt x="23348" y="125610"/>
                </a:lnTo>
                <a:lnTo>
                  <a:pt x="25772" y="121576"/>
                </a:lnTo>
                <a:lnTo>
                  <a:pt x="28184" y="117542"/>
                </a:lnTo>
                <a:lnTo>
                  <a:pt x="31405" y="113508"/>
                </a:lnTo>
                <a:lnTo>
                  <a:pt x="34625" y="110258"/>
                </a:lnTo>
                <a:lnTo>
                  <a:pt x="37845" y="107009"/>
                </a:lnTo>
                <a:lnTo>
                  <a:pt x="41873" y="104656"/>
                </a:lnTo>
                <a:lnTo>
                  <a:pt x="45901" y="103087"/>
                </a:lnTo>
                <a:lnTo>
                  <a:pt x="50737" y="103087"/>
                </a:lnTo>
                <a:lnTo>
                  <a:pt x="51545" y="99838"/>
                </a:lnTo>
                <a:lnTo>
                  <a:pt x="50737" y="96588"/>
                </a:lnTo>
                <a:lnTo>
                  <a:pt x="49121" y="93339"/>
                </a:lnTo>
                <a:lnTo>
                  <a:pt x="47517" y="90986"/>
                </a:lnTo>
                <a:lnTo>
                  <a:pt x="49929" y="87736"/>
                </a:lnTo>
                <a:lnTo>
                  <a:pt x="53149" y="84487"/>
                </a:lnTo>
                <a:lnTo>
                  <a:pt x="56369" y="82133"/>
                </a:lnTo>
                <a:lnTo>
                  <a:pt x="59589" y="78884"/>
                </a:lnTo>
                <a:lnTo>
                  <a:pt x="62810" y="76419"/>
                </a:lnTo>
                <a:lnTo>
                  <a:pt x="66030" y="74066"/>
                </a:lnTo>
                <a:lnTo>
                  <a:pt x="69261" y="71601"/>
                </a:lnTo>
                <a:lnTo>
                  <a:pt x="73278" y="70032"/>
                </a:lnTo>
                <a:lnTo>
                  <a:pt x="79729" y="68463"/>
                </a:lnTo>
                <a:lnTo>
                  <a:pt x="83746" y="71601"/>
                </a:lnTo>
                <a:lnTo>
                  <a:pt x="87774" y="74850"/>
                </a:lnTo>
                <a:lnTo>
                  <a:pt x="93418" y="74066"/>
                </a:lnTo>
                <a:lnTo>
                  <a:pt x="93418" y="70816"/>
                </a:lnTo>
                <a:lnTo>
                  <a:pt x="92610" y="66782"/>
                </a:lnTo>
                <a:lnTo>
                  <a:pt x="92610" y="63533"/>
                </a:lnTo>
                <a:lnTo>
                  <a:pt x="93418" y="59611"/>
                </a:lnTo>
                <a:lnTo>
                  <a:pt x="98243" y="52328"/>
                </a:lnTo>
                <a:lnTo>
                  <a:pt x="103886" y="46725"/>
                </a:lnTo>
                <a:lnTo>
                  <a:pt x="110327" y="41795"/>
                </a:lnTo>
                <a:lnTo>
                  <a:pt x="118383" y="38657"/>
                </a:lnTo>
                <a:lnTo>
                  <a:pt x="126427" y="36977"/>
                </a:lnTo>
                <a:lnTo>
                  <a:pt x="135291" y="35408"/>
                </a:lnTo>
                <a:lnTo>
                  <a:pt x="143347" y="33839"/>
                </a:lnTo>
                <a:lnTo>
                  <a:pt x="152200" y="32943"/>
                </a:lnTo>
                <a:lnTo>
                  <a:pt x="156228" y="37873"/>
                </a:lnTo>
                <a:lnTo>
                  <a:pt x="158640" y="43476"/>
                </a:lnTo>
                <a:lnTo>
                  <a:pt x="158640" y="49863"/>
                </a:lnTo>
                <a:lnTo>
                  <a:pt x="161860" y="45829"/>
                </a:lnTo>
                <a:lnTo>
                  <a:pt x="165092" y="41795"/>
                </a:lnTo>
                <a:lnTo>
                  <a:pt x="168346" y="38657"/>
                </a:lnTo>
                <a:lnTo>
                  <a:pt x="172385" y="34623"/>
                </a:lnTo>
                <a:lnTo>
                  <a:pt x="176312" y="31374"/>
                </a:lnTo>
                <a:lnTo>
                  <a:pt x="181137" y="29021"/>
                </a:lnTo>
                <a:lnTo>
                  <a:pt x="186073" y="26556"/>
                </a:lnTo>
                <a:lnTo>
                  <a:pt x="191683" y="24987"/>
                </a:lnTo>
                <a:lnTo>
                  <a:pt x="195723" y="24987"/>
                </a:lnTo>
                <a:lnTo>
                  <a:pt x="198864" y="25771"/>
                </a:lnTo>
                <a:lnTo>
                  <a:pt x="201333" y="27340"/>
                </a:lnTo>
                <a:lnTo>
                  <a:pt x="204587" y="29021"/>
                </a:lnTo>
                <a:lnTo>
                  <a:pt x="206943" y="30590"/>
                </a:lnTo>
                <a:lnTo>
                  <a:pt x="209411" y="32158"/>
                </a:lnTo>
                <a:lnTo>
                  <a:pt x="212553" y="32943"/>
                </a:lnTo>
                <a:lnTo>
                  <a:pt x="215807" y="33839"/>
                </a:lnTo>
                <a:lnTo>
                  <a:pt x="220631" y="29021"/>
                </a:lnTo>
                <a:lnTo>
                  <a:pt x="225456" y="25771"/>
                </a:lnTo>
                <a:lnTo>
                  <a:pt x="231964" y="24091"/>
                </a:lnTo>
                <a:lnTo>
                  <a:pt x="238359" y="23306"/>
                </a:lnTo>
                <a:lnTo>
                  <a:pt x="244754" y="22522"/>
                </a:lnTo>
                <a:lnTo>
                  <a:pt x="263380" y="22522"/>
                </a:lnTo>
                <a:lnTo>
                  <a:pt x="269775" y="27340"/>
                </a:lnTo>
                <a:lnTo>
                  <a:pt x="277068" y="32943"/>
                </a:lnTo>
                <a:lnTo>
                  <a:pt x="281893" y="37873"/>
                </a:lnTo>
                <a:lnTo>
                  <a:pt x="285035" y="39442"/>
                </a:lnTo>
                <a:lnTo>
                  <a:pt x="280995" y="30590"/>
                </a:lnTo>
                <a:lnTo>
                  <a:pt x="274600" y="20057"/>
                </a:lnTo>
                <a:lnTo>
                  <a:pt x="267307" y="11205"/>
                </a:lnTo>
                <a:lnTo>
                  <a:pt x="264165" y="6386"/>
                </a:lnTo>
                <a:lnTo>
                  <a:pt x="258555" y="4033"/>
                </a:lnTo>
                <a:lnTo>
                  <a:pt x="252833" y="3249"/>
                </a:lnTo>
                <a:lnTo>
                  <a:pt x="246437" y="2353"/>
                </a:lnTo>
                <a:lnTo>
                  <a:pt x="239930" y="2353"/>
                </a:lnTo>
                <a:lnTo>
                  <a:pt x="233534" y="3249"/>
                </a:lnTo>
                <a:lnTo>
                  <a:pt x="227924" y="4033"/>
                </a:lnTo>
                <a:lnTo>
                  <a:pt x="222314" y="6386"/>
                </a:lnTo>
                <a:lnTo>
                  <a:pt x="216592" y="8067"/>
                </a:lnTo>
                <a:lnTo>
                  <a:pt x="209411" y="4033"/>
                </a:lnTo>
                <a:lnTo>
                  <a:pt x="201333" y="1568"/>
                </a:lnTo>
                <a:lnTo>
                  <a:pt x="193254" y="0"/>
                </a:lnTo>
                <a:lnTo>
                  <a:pt x="184390" y="0"/>
                </a:lnTo>
                <a:lnTo>
                  <a:pt x="175526" y="1568"/>
                </a:lnTo>
                <a:lnTo>
                  <a:pt x="167448" y="4818"/>
                </a:lnTo>
                <a:lnTo>
                  <a:pt x="161064" y="9636"/>
                </a:lnTo>
                <a:lnTo>
                  <a:pt x="155420" y="16919"/>
                </a:lnTo>
                <a:lnTo>
                  <a:pt x="152200" y="15239"/>
                </a:lnTo>
                <a:lnTo>
                  <a:pt x="148980" y="13670"/>
                </a:lnTo>
                <a:lnTo>
                  <a:pt x="145760" y="12101"/>
                </a:lnTo>
                <a:lnTo>
                  <a:pt x="141732" y="11205"/>
                </a:lnTo>
                <a:lnTo>
                  <a:pt x="137704" y="10420"/>
                </a:lnTo>
                <a:lnTo>
                  <a:pt x="134483" y="9636"/>
                </a:lnTo>
                <a:lnTo>
                  <a:pt x="130455" y="9636"/>
                </a:lnTo>
                <a:lnTo>
                  <a:pt x="126427" y="10420"/>
                </a:lnTo>
                <a:lnTo>
                  <a:pt x="119179" y="13670"/>
                </a:lnTo>
                <a:lnTo>
                  <a:pt x="112739" y="16135"/>
                </a:lnTo>
                <a:lnTo>
                  <a:pt x="106299" y="20057"/>
                </a:lnTo>
                <a:lnTo>
                  <a:pt x="99858" y="24091"/>
                </a:lnTo>
                <a:lnTo>
                  <a:pt x="94215" y="29021"/>
                </a:lnTo>
                <a:lnTo>
                  <a:pt x="88582" y="33839"/>
                </a:lnTo>
                <a:lnTo>
                  <a:pt x="83746" y="40226"/>
                </a:lnTo>
                <a:lnTo>
                  <a:pt x="79729" y="46725"/>
                </a:lnTo>
                <a:lnTo>
                  <a:pt x="71673" y="46725"/>
                </a:lnTo>
                <a:lnTo>
                  <a:pt x="63617" y="49078"/>
                </a:lnTo>
                <a:lnTo>
                  <a:pt x="57177" y="52328"/>
                </a:lnTo>
                <a:lnTo>
                  <a:pt x="50737" y="56362"/>
                </a:lnTo>
                <a:lnTo>
                  <a:pt x="45093" y="61964"/>
                </a:lnTo>
                <a:lnTo>
                  <a:pt x="39461" y="67567"/>
                </a:lnTo>
                <a:lnTo>
                  <a:pt x="34625" y="73281"/>
                </a:lnTo>
                <a:lnTo>
                  <a:pt x="29800" y="79668"/>
                </a:lnTo>
                <a:lnTo>
                  <a:pt x="27377" y="86952"/>
                </a:lnTo>
                <a:lnTo>
                  <a:pt x="21744" y="92554"/>
                </a:lnTo>
                <a:lnTo>
                  <a:pt x="16100" y="97372"/>
                </a:lnTo>
                <a:lnTo>
                  <a:pt x="10468" y="103087"/>
                </a:lnTo>
                <a:lnTo>
                  <a:pt x="4835" y="115077"/>
                </a:lnTo>
                <a:lnTo>
                  <a:pt x="0" y="128747"/>
                </a:lnTo>
                <a:lnTo>
                  <a:pt x="0" y="142485"/>
                </a:lnTo>
                <a:lnTo>
                  <a:pt x="5632" y="154564"/>
                </a:lnTo>
                <a:lnTo>
                  <a:pt x="4835" y="162609"/>
                </a:lnTo>
                <a:lnTo>
                  <a:pt x="2412" y="174688"/>
                </a:lnTo>
                <a:lnTo>
                  <a:pt x="0" y="186767"/>
                </a:lnTo>
                <a:lnTo>
                  <a:pt x="807" y="194813"/>
                </a:lnTo>
                <a:lnTo>
                  <a:pt x="3220" y="198835"/>
                </a:lnTo>
                <a:lnTo>
                  <a:pt x="6440" y="202869"/>
                </a:lnTo>
                <a:lnTo>
                  <a:pt x="10468" y="206085"/>
                </a:lnTo>
                <a:lnTo>
                  <a:pt x="13688" y="208505"/>
                </a:lnTo>
                <a:lnTo>
                  <a:pt x="17716" y="210915"/>
                </a:lnTo>
                <a:lnTo>
                  <a:pt x="21744" y="212528"/>
                </a:lnTo>
                <a:lnTo>
                  <a:pt x="26580" y="214142"/>
                </a:lnTo>
                <a:close/>
              </a:path>
            </a:pathLst>
          </a:custGeom>
          <a:solidFill>
            <a:srgbClr val="000000"/>
          </a:solidFill>
        </p:spPr>
        <p:txBody>
          <a:bodyPr wrap="square" lIns="0" tIns="0" rIns="0" bIns="0" rtlCol="0">
            <a:noAutofit/>
          </a:bodyPr>
          <a:lstStyle/>
          <a:p>
            <a:endParaRPr/>
          </a:p>
        </p:txBody>
      </p:sp>
      <p:sp>
        <p:nvSpPr>
          <p:cNvPr id="290" name="object 290"/>
          <p:cNvSpPr/>
          <p:nvPr/>
        </p:nvSpPr>
        <p:spPr>
          <a:xfrm>
            <a:off x="8562261" y="5625430"/>
            <a:ext cx="253674" cy="437931"/>
          </a:xfrm>
          <a:custGeom>
            <a:avLst/>
            <a:gdLst/>
            <a:ahLst/>
            <a:cxnLst/>
            <a:rect l="l" t="t" r="r" b="b"/>
            <a:pathLst>
              <a:path w="253674" h="437931">
                <a:moveTo>
                  <a:pt x="209355" y="339707"/>
                </a:moveTo>
                <a:lnTo>
                  <a:pt x="211823" y="337298"/>
                </a:lnTo>
                <a:lnTo>
                  <a:pt x="213394" y="334877"/>
                </a:lnTo>
                <a:lnTo>
                  <a:pt x="214965" y="331662"/>
                </a:lnTo>
                <a:lnTo>
                  <a:pt x="217434" y="319582"/>
                </a:lnTo>
                <a:lnTo>
                  <a:pt x="216648" y="310730"/>
                </a:lnTo>
                <a:lnTo>
                  <a:pt x="212609" y="305094"/>
                </a:lnTo>
                <a:lnTo>
                  <a:pt x="206101" y="301071"/>
                </a:lnTo>
                <a:lnTo>
                  <a:pt x="220687" y="272084"/>
                </a:lnTo>
                <a:lnTo>
                  <a:pt x="223829" y="268061"/>
                </a:lnTo>
                <a:lnTo>
                  <a:pt x="229551" y="264027"/>
                </a:lnTo>
                <a:lnTo>
                  <a:pt x="236732" y="257595"/>
                </a:lnTo>
                <a:lnTo>
                  <a:pt x="244025" y="244709"/>
                </a:lnTo>
                <a:lnTo>
                  <a:pt x="250421" y="226187"/>
                </a:lnTo>
                <a:lnTo>
                  <a:pt x="253674" y="208483"/>
                </a:lnTo>
                <a:lnTo>
                  <a:pt x="252104" y="190768"/>
                </a:lnTo>
                <a:lnTo>
                  <a:pt x="245596" y="171450"/>
                </a:lnTo>
                <a:lnTo>
                  <a:pt x="251206" y="153735"/>
                </a:lnTo>
                <a:lnTo>
                  <a:pt x="252104" y="135212"/>
                </a:lnTo>
                <a:lnTo>
                  <a:pt x="248064" y="116701"/>
                </a:lnTo>
                <a:lnTo>
                  <a:pt x="241557" y="99838"/>
                </a:lnTo>
                <a:lnTo>
                  <a:pt x="235161" y="94123"/>
                </a:lnTo>
                <a:lnTo>
                  <a:pt x="234376" y="87736"/>
                </a:lnTo>
                <a:lnTo>
                  <a:pt x="236732" y="79668"/>
                </a:lnTo>
                <a:lnTo>
                  <a:pt x="235947" y="71601"/>
                </a:lnTo>
                <a:lnTo>
                  <a:pt x="234376" y="65998"/>
                </a:lnTo>
                <a:lnTo>
                  <a:pt x="232693" y="61180"/>
                </a:lnTo>
                <a:lnTo>
                  <a:pt x="229551" y="56362"/>
                </a:lnTo>
                <a:lnTo>
                  <a:pt x="225512" y="52328"/>
                </a:lnTo>
                <a:lnTo>
                  <a:pt x="220687" y="49078"/>
                </a:lnTo>
                <a:lnTo>
                  <a:pt x="215863" y="45829"/>
                </a:lnTo>
                <a:lnTo>
                  <a:pt x="211038" y="43476"/>
                </a:lnTo>
                <a:lnTo>
                  <a:pt x="206101" y="41010"/>
                </a:lnTo>
                <a:lnTo>
                  <a:pt x="205316" y="33727"/>
                </a:lnTo>
                <a:lnTo>
                  <a:pt x="202960" y="28124"/>
                </a:lnTo>
                <a:lnTo>
                  <a:pt x="199706" y="21738"/>
                </a:lnTo>
                <a:lnTo>
                  <a:pt x="195667" y="16023"/>
                </a:lnTo>
                <a:lnTo>
                  <a:pt x="191627" y="10420"/>
                </a:lnTo>
                <a:lnTo>
                  <a:pt x="186017" y="6386"/>
                </a:lnTo>
                <a:lnTo>
                  <a:pt x="180407" y="4033"/>
                </a:lnTo>
                <a:lnTo>
                  <a:pt x="173900" y="1568"/>
                </a:lnTo>
                <a:lnTo>
                  <a:pt x="169075" y="784"/>
                </a:lnTo>
                <a:lnTo>
                  <a:pt x="165036" y="0"/>
                </a:lnTo>
                <a:lnTo>
                  <a:pt x="161109" y="784"/>
                </a:lnTo>
                <a:lnTo>
                  <a:pt x="157069" y="1568"/>
                </a:lnTo>
                <a:lnTo>
                  <a:pt x="153030" y="3137"/>
                </a:lnTo>
                <a:lnTo>
                  <a:pt x="148991" y="4818"/>
                </a:lnTo>
                <a:lnTo>
                  <a:pt x="145737" y="7171"/>
                </a:lnTo>
                <a:lnTo>
                  <a:pt x="142483" y="9636"/>
                </a:lnTo>
                <a:lnTo>
                  <a:pt x="141698" y="11989"/>
                </a:lnTo>
                <a:lnTo>
                  <a:pt x="141698" y="13670"/>
                </a:lnTo>
                <a:lnTo>
                  <a:pt x="142483" y="16023"/>
                </a:lnTo>
                <a:lnTo>
                  <a:pt x="144166" y="18488"/>
                </a:lnTo>
                <a:lnTo>
                  <a:pt x="146523" y="19272"/>
                </a:lnTo>
                <a:lnTo>
                  <a:pt x="148991" y="19272"/>
                </a:lnTo>
                <a:lnTo>
                  <a:pt x="151347" y="18488"/>
                </a:lnTo>
                <a:lnTo>
                  <a:pt x="153030" y="16919"/>
                </a:lnTo>
                <a:lnTo>
                  <a:pt x="155386" y="17704"/>
                </a:lnTo>
                <a:lnTo>
                  <a:pt x="157855" y="17704"/>
                </a:lnTo>
                <a:lnTo>
                  <a:pt x="159426" y="19272"/>
                </a:lnTo>
                <a:lnTo>
                  <a:pt x="161894" y="20841"/>
                </a:lnTo>
                <a:lnTo>
                  <a:pt x="167504" y="21738"/>
                </a:lnTo>
                <a:lnTo>
                  <a:pt x="172329" y="23306"/>
                </a:lnTo>
                <a:lnTo>
                  <a:pt x="177153" y="24091"/>
                </a:lnTo>
                <a:lnTo>
                  <a:pt x="181978" y="25771"/>
                </a:lnTo>
                <a:lnTo>
                  <a:pt x="184446" y="28124"/>
                </a:lnTo>
                <a:lnTo>
                  <a:pt x="187588" y="30590"/>
                </a:lnTo>
                <a:lnTo>
                  <a:pt x="189271" y="32943"/>
                </a:lnTo>
                <a:lnTo>
                  <a:pt x="190842" y="36192"/>
                </a:lnTo>
                <a:lnTo>
                  <a:pt x="191627" y="42579"/>
                </a:lnTo>
                <a:lnTo>
                  <a:pt x="190842" y="48294"/>
                </a:lnTo>
                <a:lnTo>
                  <a:pt x="188486" y="53112"/>
                </a:lnTo>
                <a:lnTo>
                  <a:pt x="185232" y="57930"/>
                </a:lnTo>
                <a:lnTo>
                  <a:pt x="187588" y="60395"/>
                </a:lnTo>
                <a:lnTo>
                  <a:pt x="190057" y="62748"/>
                </a:lnTo>
                <a:lnTo>
                  <a:pt x="193310" y="65214"/>
                </a:lnTo>
                <a:lnTo>
                  <a:pt x="196452" y="66782"/>
                </a:lnTo>
                <a:lnTo>
                  <a:pt x="200491" y="68351"/>
                </a:lnTo>
                <a:lnTo>
                  <a:pt x="203745" y="70816"/>
                </a:lnTo>
                <a:lnTo>
                  <a:pt x="206999" y="73169"/>
                </a:lnTo>
                <a:lnTo>
                  <a:pt x="210140" y="75634"/>
                </a:lnTo>
                <a:lnTo>
                  <a:pt x="211038" y="81237"/>
                </a:lnTo>
                <a:lnTo>
                  <a:pt x="208570" y="86055"/>
                </a:lnTo>
                <a:lnTo>
                  <a:pt x="206101" y="90089"/>
                </a:lnTo>
                <a:lnTo>
                  <a:pt x="205316" y="95804"/>
                </a:lnTo>
                <a:lnTo>
                  <a:pt x="211038" y="99838"/>
                </a:lnTo>
                <a:lnTo>
                  <a:pt x="215863" y="104656"/>
                </a:lnTo>
                <a:lnTo>
                  <a:pt x="219902" y="110258"/>
                </a:lnTo>
                <a:lnTo>
                  <a:pt x="223044" y="115895"/>
                </a:lnTo>
                <a:lnTo>
                  <a:pt x="226297" y="122338"/>
                </a:lnTo>
                <a:lnTo>
                  <a:pt x="227868" y="129576"/>
                </a:lnTo>
                <a:lnTo>
                  <a:pt x="228654" y="136826"/>
                </a:lnTo>
                <a:lnTo>
                  <a:pt x="228654" y="144076"/>
                </a:lnTo>
                <a:lnTo>
                  <a:pt x="227083" y="148098"/>
                </a:lnTo>
                <a:lnTo>
                  <a:pt x="223829" y="152121"/>
                </a:lnTo>
                <a:lnTo>
                  <a:pt x="221473" y="156155"/>
                </a:lnTo>
                <a:lnTo>
                  <a:pt x="221473" y="161780"/>
                </a:lnTo>
                <a:lnTo>
                  <a:pt x="228654" y="173052"/>
                </a:lnTo>
                <a:lnTo>
                  <a:pt x="232693" y="185131"/>
                </a:lnTo>
                <a:lnTo>
                  <a:pt x="235161" y="198824"/>
                </a:lnTo>
                <a:lnTo>
                  <a:pt x="235161" y="212506"/>
                </a:lnTo>
                <a:lnTo>
                  <a:pt x="232693" y="222165"/>
                </a:lnTo>
                <a:lnTo>
                  <a:pt x="231907" y="232630"/>
                </a:lnTo>
                <a:lnTo>
                  <a:pt x="229551" y="243096"/>
                </a:lnTo>
                <a:lnTo>
                  <a:pt x="223044" y="250346"/>
                </a:lnTo>
                <a:lnTo>
                  <a:pt x="219902" y="243096"/>
                </a:lnTo>
                <a:lnTo>
                  <a:pt x="216648" y="235050"/>
                </a:lnTo>
                <a:lnTo>
                  <a:pt x="211038" y="228608"/>
                </a:lnTo>
                <a:lnTo>
                  <a:pt x="204530" y="222971"/>
                </a:lnTo>
                <a:lnTo>
                  <a:pt x="198135" y="221358"/>
                </a:lnTo>
                <a:lnTo>
                  <a:pt x="188486" y="222165"/>
                </a:lnTo>
                <a:lnTo>
                  <a:pt x="176368" y="224585"/>
                </a:lnTo>
                <a:lnTo>
                  <a:pt x="163465" y="226994"/>
                </a:lnTo>
                <a:lnTo>
                  <a:pt x="149776" y="231028"/>
                </a:lnTo>
                <a:lnTo>
                  <a:pt x="136873" y="234244"/>
                </a:lnTo>
                <a:lnTo>
                  <a:pt x="125653" y="237460"/>
                </a:lnTo>
                <a:lnTo>
                  <a:pt x="117575" y="239073"/>
                </a:lnTo>
                <a:lnTo>
                  <a:pt x="108711" y="240687"/>
                </a:lnTo>
                <a:lnTo>
                  <a:pt x="103101" y="243903"/>
                </a:lnTo>
                <a:lnTo>
                  <a:pt x="99847" y="248732"/>
                </a:lnTo>
                <a:lnTo>
                  <a:pt x="99062" y="254368"/>
                </a:lnTo>
                <a:lnTo>
                  <a:pt x="97491" y="261618"/>
                </a:lnTo>
                <a:lnTo>
                  <a:pt x="96593" y="269663"/>
                </a:lnTo>
                <a:lnTo>
                  <a:pt x="94237" y="279333"/>
                </a:lnTo>
                <a:lnTo>
                  <a:pt x="89412" y="289799"/>
                </a:lnTo>
                <a:lnTo>
                  <a:pt x="86159" y="294628"/>
                </a:lnTo>
                <a:lnTo>
                  <a:pt x="82905" y="300265"/>
                </a:lnTo>
                <a:lnTo>
                  <a:pt x="79763" y="305094"/>
                </a:lnTo>
                <a:lnTo>
                  <a:pt x="74938" y="309923"/>
                </a:lnTo>
                <a:lnTo>
                  <a:pt x="69216" y="313139"/>
                </a:lnTo>
                <a:lnTo>
                  <a:pt x="62821" y="315560"/>
                </a:lnTo>
                <a:lnTo>
                  <a:pt x="53957" y="315560"/>
                </a:lnTo>
                <a:lnTo>
                  <a:pt x="43522" y="313946"/>
                </a:lnTo>
                <a:lnTo>
                  <a:pt x="41054" y="312333"/>
                </a:lnTo>
                <a:lnTo>
                  <a:pt x="36229" y="309117"/>
                </a:lnTo>
                <a:lnTo>
                  <a:pt x="29834" y="305094"/>
                </a:lnTo>
                <a:lnTo>
                  <a:pt x="21755" y="301071"/>
                </a:lnTo>
                <a:lnTo>
                  <a:pt x="13677" y="297038"/>
                </a:lnTo>
                <a:lnTo>
                  <a:pt x="7248" y="294628"/>
                </a:lnTo>
                <a:lnTo>
                  <a:pt x="2412" y="292208"/>
                </a:lnTo>
                <a:lnTo>
                  <a:pt x="0" y="292208"/>
                </a:lnTo>
                <a:lnTo>
                  <a:pt x="6440" y="300265"/>
                </a:lnTo>
                <a:lnTo>
                  <a:pt x="13677" y="308310"/>
                </a:lnTo>
                <a:lnTo>
                  <a:pt x="20970" y="316366"/>
                </a:lnTo>
                <a:lnTo>
                  <a:pt x="29834" y="323605"/>
                </a:lnTo>
                <a:lnTo>
                  <a:pt x="38698" y="329241"/>
                </a:lnTo>
                <a:lnTo>
                  <a:pt x="48347" y="332468"/>
                </a:lnTo>
                <a:lnTo>
                  <a:pt x="58782" y="333275"/>
                </a:lnTo>
                <a:lnTo>
                  <a:pt x="70899" y="331662"/>
                </a:lnTo>
                <a:lnTo>
                  <a:pt x="78865" y="327639"/>
                </a:lnTo>
                <a:lnTo>
                  <a:pt x="86944" y="319582"/>
                </a:lnTo>
                <a:lnTo>
                  <a:pt x="95022" y="307503"/>
                </a:lnTo>
                <a:lnTo>
                  <a:pt x="102315" y="294628"/>
                </a:lnTo>
                <a:lnTo>
                  <a:pt x="108711" y="280936"/>
                </a:lnTo>
                <a:lnTo>
                  <a:pt x="115106" y="268868"/>
                </a:lnTo>
                <a:lnTo>
                  <a:pt x="120043" y="260004"/>
                </a:lnTo>
                <a:lnTo>
                  <a:pt x="123970" y="254368"/>
                </a:lnTo>
                <a:lnTo>
                  <a:pt x="128795" y="252766"/>
                </a:lnTo>
                <a:lnTo>
                  <a:pt x="132834" y="251152"/>
                </a:lnTo>
                <a:lnTo>
                  <a:pt x="137659" y="248732"/>
                </a:lnTo>
                <a:lnTo>
                  <a:pt x="141698" y="247130"/>
                </a:lnTo>
                <a:lnTo>
                  <a:pt x="146523" y="246323"/>
                </a:lnTo>
                <a:lnTo>
                  <a:pt x="151347" y="244709"/>
                </a:lnTo>
                <a:lnTo>
                  <a:pt x="161109" y="244709"/>
                </a:lnTo>
                <a:lnTo>
                  <a:pt x="160211" y="248732"/>
                </a:lnTo>
                <a:lnTo>
                  <a:pt x="161109" y="255175"/>
                </a:lnTo>
                <a:lnTo>
                  <a:pt x="163465" y="260004"/>
                </a:lnTo>
                <a:lnTo>
                  <a:pt x="165933" y="261618"/>
                </a:lnTo>
                <a:lnTo>
                  <a:pt x="168290" y="257595"/>
                </a:lnTo>
                <a:lnTo>
                  <a:pt x="170758" y="253561"/>
                </a:lnTo>
                <a:lnTo>
                  <a:pt x="173114" y="250346"/>
                </a:lnTo>
                <a:lnTo>
                  <a:pt x="175583" y="247130"/>
                </a:lnTo>
                <a:lnTo>
                  <a:pt x="178724" y="243903"/>
                </a:lnTo>
                <a:lnTo>
                  <a:pt x="181978" y="241493"/>
                </a:lnTo>
                <a:lnTo>
                  <a:pt x="185232" y="239073"/>
                </a:lnTo>
                <a:lnTo>
                  <a:pt x="190057" y="237460"/>
                </a:lnTo>
                <a:lnTo>
                  <a:pt x="197350" y="244709"/>
                </a:lnTo>
                <a:lnTo>
                  <a:pt x="200491" y="255175"/>
                </a:lnTo>
                <a:lnTo>
                  <a:pt x="199706" y="267254"/>
                </a:lnTo>
                <a:lnTo>
                  <a:pt x="196452" y="277720"/>
                </a:lnTo>
                <a:lnTo>
                  <a:pt x="191627" y="288185"/>
                </a:lnTo>
                <a:lnTo>
                  <a:pt x="186803" y="296231"/>
                </a:lnTo>
                <a:lnTo>
                  <a:pt x="181978" y="303481"/>
                </a:lnTo>
                <a:lnTo>
                  <a:pt x="177153" y="308310"/>
                </a:lnTo>
                <a:lnTo>
                  <a:pt x="172329" y="311537"/>
                </a:lnTo>
                <a:lnTo>
                  <a:pt x="168290" y="313946"/>
                </a:lnTo>
                <a:lnTo>
                  <a:pt x="165036" y="315560"/>
                </a:lnTo>
                <a:lnTo>
                  <a:pt x="162679" y="316366"/>
                </a:lnTo>
                <a:lnTo>
                  <a:pt x="154601" y="325219"/>
                </a:lnTo>
                <a:lnTo>
                  <a:pt x="149776" y="334877"/>
                </a:lnTo>
                <a:lnTo>
                  <a:pt x="145737" y="344536"/>
                </a:lnTo>
                <a:lnTo>
                  <a:pt x="143381" y="355002"/>
                </a:lnTo>
                <a:lnTo>
                  <a:pt x="140127" y="365479"/>
                </a:lnTo>
                <a:lnTo>
                  <a:pt x="136088" y="376740"/>
                </a:lnTo>
                <a:lnTo>
                  <a:pt x="130478" y="388012"/>
                </a:lnTo>
                <a:lnTo>
                  <a:pt x="121614" y="400898"/>
                </a:lnTo>
                <a:lnTo>
                  <a:pt x="116004" y="407341"/>
                </a:lnTo>
                <a:lnTo>
                  <a:pt x="108711" y="413784"/>
                </a:lnTo>
                <a:lnTo>
                  <a:pt x="100632" y="419409"/>
                </a:lnTo>
                <a:lnTo>
                  <a:pt x="91769" y="425045"/>
                </a:lnTo>
                <a:lnTo>
                  <a:pt x="83802" y="429886"/>
                </a:lnTo>
                <a:lnTo>
                  <a:pt x="77295" y="433102"/>
                </a:lnTo>
                <a:lnTo>
                  <a:pt x="73255" y="435511"/>
                </a:lnTo>
                <a:lnTo>
                  <a:pt x="72470" y="437125"/>
                </a:lnTo>
                <a:lnTo>
                  <a:pt x="75724" y="437931"/>
                </a:lnTo>
                <a:lnTo>
                  <a:pt x="78865" y="437125"/>
                </a:lnTo>
                <a:lnTo>
                  <a:pt x="82905" y="436318"/>
                </a:lnTo>
                <a:lnTo>
                  <a:pt x="86944" y="435511"/>
                </a:lnTo>
                <a:lnTo>
                  <a:pt x="90983" y="433909"/>
                </a:lnTo>
                <a:lnTo>
                  <a:pt x="95022" y="432295"/>
                </a:lnTo>
                <a:lnTo>
                  <a:pt x="98276" y="430682"/>
                </a:lnTo>
                <a:lnTo>
                  <a:pt x="101418" y="429886"/>
                </a:lnTo>
                <a:lnTo>
                  <a:pt x="119146" y="422636"/>
                </a:lnTo>
                <a:lnTo>
                  <a:pt x="132834" y="412977"/>
                </a:lnTo>
                <a:lnTo>
                  <a:pt x="143381" y="402512"/>
                </a:lnTo>
                <a:lnTo>
                  <a:pt x="152245" y="390433"/>
                </a:lnTo>
                <a:lnTo>
                  <a:pt x="158640" y="377547"/>
                </a:lnTo>
                <a:lnTo>
                  <a:pt x="163465" y="363865"/>
                </a:lnTo>
                <a:lnTo>
                  <a:pt x="166719" y="349377"/>
                </a:lnTo>
                <a:lnTo>
                  <a:pt x="169973" y="334877"/>
                </a:lnTo>
                <a:lnTo>
                  <a:pt x="170758" y="335684"/>
                </a:lnTo>
                <a:lnTo>
                  <a:pt x="173900" y="339707"/>
                </a:lnTo>
                <a:lnTo>
                  <a:pt x="179622" y="344536"/>
                </a:lnTo>
                <a:lnTo>
                  <a:pt x="188486" y="346957"/>
                </a:lnTo>
                <a:lnTo>
                  <a:pt x="194096" y="346150"/>
                </a:lnTo>
                <a:lnTo>
                  <a:pt x="198920" y="344536"/>
                </a:lnTo>
                <a:lnTo>
                  <a:pt x="202960" y="343741"/>
                </a:lnTo>
                <a:lnTo>
                  <a:pt x="206101" y="341320"/>
                </a:lnTo>
                <a:lnTo>
                  <a:pt x="209355" y="339707"/>
                </a:lnTo>
                <a:close/>
              </a:path>
            </a:pathLst>
          </a:custGeom>
          <a:solidFill>
            <a:srgbClr val="000000"/>
          </a:solidFill>
        </p:spPr>
        <p:txBody>
          <a:bodyPr wrap="square" lIns="0" tIns="0" rIns="0" bIns="0" rtlCol="0">
            <a:noAutofit/>
          </a:bodyPr>
          <a:lstStyle/>
          <a:p>
            <a:endParaRPr/>
          </a:p>
        </p:txBody>
      </p:sp>
      <p:sp>
        <p:nvSpPr>
          <p:cNvPr id="291" name="object 291"/>
          <p:cNvSpPr/>
          <p:nvPr/>
        </p:nvSpPr>
        <p:spPr>
          <a:xfrm>
            <a:off x="7884198" y="5632601"/>
            <a:ext cx="142539" cy="551530"/>
          </a:xfrm>
          <a:custGeom>
            <a:avLst/>
            <a:gdLst/>
            <a:ahLst/>
            <a:cxnLst/>
            <a:rect l="l" t="t" r="r" b="b"/>
            <a:pathLst>
              <a:path w="142539" h="551530">
                <a:moveTo>
                  <a:pt x="1615" y="178767"/>
                </a:moveTo>
                <a:lnTo>
                  <a:pt x="4028" y="193255"/>
                </a:lnTo>
                <a:lnTo>
                  <a:pt x="8056" y="208550"/>
                </a:lnTo>
                <a:lnTo>
                  <a:pt x="12084" y="223050"/>
                </a:lnTo>
                <a:lnTo>
                  <a:pt x="17716" y="237538"/>
                </a:lnTo>
                <a:lnTo>
                  <a:pt x="23360" y="251220"/>
                </a:lnTo>
                <a:lnTo>
                  <a:pt x="28184" y="260083"/>
                </a:lnTo>
                <a:lnTo>
                  <a:pt x="33828" y="268128"/>
                </a:lnTo>
                <a:lnTo>
                  <a:pt x="39461" y="275378"/>
                </a:lnTo>
                <a:lnTo>
                  <a:pt x="44296" y="282628"/>
                </a:lnTo>
                <a:lnTo>
                  <a:pt x="48324" y="289866"/>
                </a:lnTo>
                <a:lnTo>
                  <a:pt x="50737" y="297116"/>
                </a:lnTo>
                <a:lnTo>
                  <a:pt x="51545" y="306775"/>
                </a:lnTo>
                <a:lnTo>
                  <a:pt x="49132" y="317240"/>
                </a:lnTo>
                <a:lnTo>
                  <a:pt x="40268" y="326104"/>
                </a:lnTo>
                <a:lnTo>
                  <a:pt x="33020" y="335763"/>
                </a:lnTo>
                <a:lnTo>
                  <a:pt x="27388" y="346228"/>
                </a:lnTo>
                <a:lnTo>
                  <a:pt x="22552" y="357501"/>
                </a:lnTo>
                <a:lnTo>
                  <a:pt x="19332" y="369569"/>
                </a:lnTo>
                <a:lnTo>
                  <a:pt x="16112" y="381648"/>
                </a:lnTo>
                <a:lnTo>
                  <a:pt x="14496" y="393727"/>
                </a:lnTo>
                <a:lnTo>
                  <a:pt x="13699" y="406613"/>
                </a:lnTo>
                <a:lnTo>
                  <a:pt x="12084" y="423510"/>
                </a:lnTo>
                <a:lnTo>
                  <a:pt x="8056" y="460543"/>
                </a:lnTo>
                <a:lnTo>
                  <a:pt x="4835" y="499997"/>
                </a:lnTo>
                <a:lnTo>
                  <a:pt x="4835" y="522542"/>
                </a:lnTo>
                <a:lnTo>
                  <a:pt x="11276" y="522542"/>
                </a:lnTo>
                <a:lnTo>
                  <a:pt x="16919" y="520928"/>
                </a:lnTo>
                <a:lnTo>
                  <a:pt x="22552" y="517712"/>
                </a:lnTo>
                <a:lnTo>
                  <a:pt x="28184" y="514485"/>
                </a:lnTo>
                <a:lnTo>
                  <a:pt x="33020" y="511269"/>
                </a:lnTo>
                <a:lnTo>
                  <a:pt x="37856" y="507247"/>
                </a:lnTo>
                <a:lnTo>
                  <a:pt x="43489" y="503224"/>
                </a:lnTo>
                <a:lnTo>
                  <a:pt x="48324" y="499190"/>
                </a:lnTo>
                <a:lnTo>
                  <a:pt x="47517" y="505633"/>
                </a:lnTo>
                <a:lnTo>
                  <a:pt x="44296" y="512883"/>
                </a:lnTo>
                <a:lnTo>
                  <a:pt x="42681" y="520121"/>
                </a:lnTo>
                <a:lnTo>
                  <a:pt x="43489" y="526564"/>
                </a:lnTo>
                <a:lnTo>
                  <a:pt x="48324" y="528178"/>
                </a:lnTo>
                <a:lnTo>
                  <a:pt x="57177" y="530587"/>
                </a:lnTo>
                <a:lnTo>
                  <a:pt x="68453" y="533814"/>
                </a:lnTo>
                <a:lnTo>
                  <a:pt x="81334" y="537030"/>
                </a:lnTo>
                <a:lnTo>
                  <a:pt x="95034" y="541053"/>
                </a:lnTo>
                <a:lnTo>
                  <a:pt x="109519" y="544280"/>
                </a:lnTo>
                <a:lnTo>
                  <a:pt x="123218" y="548302"/>
                </a:lnTo>
                <a:lnTo>
                  <a:pt x="135291" y="551530"/>
                </a:lnTo>
                <a:lnTo>
                  <a:pt x="132071" y="548302"/>
                </a:lnTo>
                <a:lnTo>
                  <a:pt x="125631" y="543473"/>
                </a:lnTo>
                <a:lnTo>
                  <a:pt x="115162" y="537030"/>
                </a:lnTo>
                <a:lnTo>
                  <a:pt x="103078" y="530587"/>
                </a:lnTo>
                <a:lnTo>
                  <a:pt x="91006" y="524155"/>
                </a:lnTo>
                <a:lnTo>
                  <a:pt x="79729" y="518519"/>
                </a:lnTo>
                <a:lnTo>
                  <a:pt x="70866" y="513690"/>
                </a:lnTo>
                <a:lnTo>
                  <a:pt x="65233" y="512076"/>
                </a:lnTo>
                <a:lnTo>
                  <a:pt x="66849" y="506440"/>
                </a:lnTo>
                <a:lnTo>
                  <a:pt x="69261" y="499997"/>
                </a:lnTo>
                <a:lnTo>
                  <a:pt x="71673" y="493554"/>
                </a:lnTo>
                <a:lnTo>
                  <a:pt x="71673" y="487918"/>
                </a:lnTo>
                <a:lnTo>
                  <a:pt x="69261" y="479066"/>
                </a:lnTo>
                <a:lnTo>
                  <a:pt x="65233" y="475043"/>
                </a:lnTo>
                <a:lnTo>
                  <a:pt x="59601" y="474236"/>
                </a:lnTo>
                <a:lnTo>
                  <a:pt x="53149" y="476645"/>
                </a:lnTo>
                <a:lnTo>
                  <a:pt x="46709" y="479066"/>
                </a:lnTo>
                <a:lnTo>
                  <a:pt x="40268" y="482282"/>
                </a:lnTo>
                <a:lnTo>
                  <a:pt x="33828" y="484702"/>
                </a:lnTo>
                <a:lnTo>
                  <a:pt x="27388" y="484702"/>
                </a:lnTo>
                <a:lnTo>
                  <a:pt x="31416" y="390511"/>
                </a:lnTo>
                <a:lnTo>
                  <a:pt x="33020" y="383261"/>
                </a:lnTo>
                <a:lnTo>
                  <a:pt x="37048" y="366353"/>
                </a:lnTo>
                <a:lnTo>
                  <a:pt x="42681" y="347831"/>
                </a:lnTo>
                <a:lnTo>
                  <a:pt x="47517" y="337365"/>
                </a:lnTo>
                <a:lnTo>
                  <a:pt x="49132" y="338172"/>
                </a:lnTo>
                <a:lnTo>
                  <a:pt x="53149" y="340592"/>
                </a:lnTo>
                <a:lnTo>
                  <a:pt x="57985" y="341399"/>
                </a:lnTo>
                <a:lnTo>
                  <a:pt x="61205" y="341399"/>
                </a:lnTo>
                <a:lnTo>
                  <a:pt x="64425" y="329320"/>
                </a:lnTo>
                <a:lnTo>
                  <a:pt x="69261" y="312411"/>
                </a:lnTo>
                <a:lnTo>
                  <a:pt x="72481" y="296309"/>
                </a:lnTo>
                <a:lnTo>
                  <a:pt x="71673" y="286650"/>
                </a:lnTo>
                <a:lnTo>
                  <a:pt x="66041" y="281014"/>
                </a:lnTo>
                <a:lnTo>
                  <a:pt x="61205" y="274571"/>
                </a:lnTo>
                <a:lnTo>
                  <a:pt x="55573" y="268128"/>
                </a:lnTo>
                <a:lnTo>
                  <a:pt x="50737" y="260890"/>
                </a:lnTo>
                <a:lnTo>
                  <a:pt x="46709" y="252833"/>
                </a:lnTo>
                <a:lnTo>
                  <a:pt x="42681" y="243981"/>
                </a:lnTo>
                <a:lnTo>
                  <a:pt x="40268" y="235118"/>
                </a:lnTo>
                <a:lnTo>
                  <a:pt x="37856" y="226266"/>
                </a:lnTo>
                <a:lnTo>
                  <a:pt x="38653" y="223050"/>
                </a:lnTo>
                <a:lnTo>
                  <a:pt x="40268" y="218220"/>
                </a:lnTo>
                <a:lnTo>
                  <a:pt x="41884" y="214186"/>
                </a:lnTo>
                <a:lnTo>
                  <a:pt x="45104" y="210164"/>
                </a:lnTo>
                <a:lnTo>
                  <a:pt x="49929" y="207755"/>
                </a:lnTo>
                <a:lnTo>
                  <a:pt x="55573" y="207755"/>
                </a:lnTo>
                <a:lnTo>
                  <a:pt x="63617" y="210971"/>
                </a:lnTo>
                <a:lnTo>
                  <a:pt x="73289" y="218220"/>
                </a:lnTo>
                <a:lnTo>
                  <a:pt x="86170" y="210971"/>
                </a:lnTo>
                <a:lnTo>
                  <a:pt x="96638" y="200505"/>
                </a:lnTo>
                <a:lnTo>
                  <a:pt x="104694" y="186812"/>
                </a:lnTo>
                <a:lnTo>
                  <a:pt x="111134" y="173131"/>
                </a:lnTo>
                <a:lnTo>
                  <a:pt x="115970" y="159449"/>
                </a:lnTo>
                <a:lnTo>
                  <a:pt x="118383" y="147370"/>
                </a:lnTo>
                <a:lnTo>
                  <a:pt x="119190" y="137711"/>
                </a:lnTo>
                <a:lnTo>
                  <a:pt x="117575" y="132075"/>
                </a:lnTo>
                <a:lnTo>
                  <a:pt x="111134" y="143347"/>
                </a:lnTo>
                <a:lnTo>
                  <a:pt x="104694" y="153006"/>
                </a:lnTo>
                <a:lnTo>
                  <a:pt x="98254" y="161858"/>
                </a:lnTo>
                <a:lnTo>
                  <a:pt x="92610" y="169915"/>
                </a:lnTo>
                <a:lnTo>
                  <a:pt x="86978" y="177153"/>
                </a:lnTo>
                <a:lnTo>
                  <a:pt x="81334" y="183596"/>
                </a:lnTo>
                <a:lnTo>
                  <a:pt x="76509" y="190039"/>
                </a:lnTo>
                <a:lnTo>
                  <a:pt x="72481" y="196482"/>
                </a:lnTo>
                <a:lnTo>
                  <a:pt x="62821" y="191653"/>
                </a:lnTo>
                <a:lnTo>
                  <a:pt x="53149" y="190846"/>
                </a:lnTo>
                <a:lnTo>
                  <a:pt x="45901" y="191653"/>
                </a:lnTo>
                <a:lnTo>
                  <a:pt x="39461" y="193255"/>
                </a:lnTo>
                <a:lnTo>
                  <a:pt x="33828" y="196482"/>
                </a:lnTo>
                <a:lnTo>
                  <a:pt x="30608" y="199698"/>
                </a:lnTo>
                <a:lnTo>
                  <a:pt x="28184" y="202118"/>
                </a:lnTo>
                <a:lnTo>
                  <a:pt x="27388" y="202914"/>
                </a:lnTo>
                <a:lnTo>
                  <a:pt x="24168" y="189233"/>
                </a:lnTo>
                <a:lnTo>
                  <a:pt x="21744" y="173937"/>
                </a:lnTo>
                <a:lnTo>
                  <a:pt x="21744" y="159449"/>
                </a:lnTo>
                <a:lnTo>
                  <a:pt x="22552" y="144143"/>
                </a:lnTo>
                <a:lnTo>
                  <a:pt x="24964" y="129655"/>
                </a:lnTo>
                <a:lnTo>
                  <a:pt x="28992" y="115166"/>
                </a:lnTo>
                <a:lnTo>
                  <a:pt x="34636" y="102303"/>
                </a:lnTo>
                <a:lnTo>
                  <a:pt x="42681" y="90201"/>
                </a:lnTo>
                <a:lnTo>
                  <a:pt x="50737" y="79780"/>
                </a:lnTo>
                <a:lnTo>
                  <a:pt x="58793" y="70032"/>
                </a:lnTo>
                <a:lnTo>
                  <a:pt x="66849" y="61180"/>
                </a:lnTo>
                <a:lnTo>
                  <a:pt x="75701" y="53224"/>
                </a:lnTo>
                <a:lnTo>
                  <a:pt x="85362" y="47509"/>
                </a:lnTo>
                <a:lnTo>
                  <a:pt x="95830" y="42691"/>
                </a:lnTo>
                <a:lnTo>
                  <a:pt x="106299" y="40338"/>
                </a:lnTo>
                <a:lnTo>
                  <a:pt x="118383" y="40338"/>
                </a:lnTo>
                <a:lnTo>
                  <a:pt x="119998" y="37873"/>
                </a:lnTo>
                <a:lnTo>
                  <a:pt x="123218" y="33839"/>
                </a:lnTo>
                <a:lnTo>
                  <a:pt x="127235" y="29021"/>
                </a:lnTo>
                <a:lnTo>
                  <a:pt x="131263" y="22634"/>
                </a:lnTo>
                <a:lnTo>
                  <a:pt x="135291" y="16919"/>
                </a:lnTo>
                <a:lnTo>
                  <a:pt x="138511" y="10532"/>
                </a:lnTo>
                <a:lnTo>
                  <a:pt x="141732" y="5714"/>
                </a:lnTo>
                <a:lnTo>
                  <a:pt x="142539" y="1680"/>
                </a:lnTo>
                <a:lnTo>
                  <a:pt x="137715" y="0"/>
                </a:lnTo>
                <a:lnTo>
                  <a:pt x="133687" y="2465"/>
                </a:lnTo>
                <a:lnTo>
                  <a:pt x="130467" y="6499"/>
                </a:lnTo>
                <a:lnTo>
                  <a:pt x="127235" y="10532"/>
                </a:lnTo>
                <a:lnTo>
                  <a:pt x="124823" y="8067"/>
                </a:lnTo>
                <a:lnTo>
                  <a:pt x="124015" y="5714"/>
                </a:lnTo>
                <a:lnTo>
                  <a:pt x="122411" y="2465"/>
                </a:lnTo>
                <a:lnTo>
                  <a:pt x="119190" y="896"/>
                </a:lnTo>
                <a:lnTo>
                  <a:pt x="114355" y="4033"/>
                </a:lnTo>
                <a:lnTo>
                  <a:pt x="111942" y="9748"/>
                </a:lnTo>
                <a:lnTo>
                  <a:pt x="110327" y="14566"/>
                </a:lnTo>
                <a:lnTo>
                  <a:pt x="110327" y="16919"/>
                </a:lnTo>
                <a:lnTo>
                  <a:pt x="107106" y="12101"/>
                </a:lnTo>
                <a:lnTo>
                  <a:pt x="103886" y="8852"/>
                </a:lnTo>
                <a:lnTo>
                  <a:pt x="99050" y="8067"/>
                </a:lnTo>
                <a:lnTo>
                  <a:pt x="95034" y="8852"/>
                </a:lnTo>
                <a:lnTo>
                  <a:pt x="92610" y="23418"/>
                </a:lnTo>
                <a:lnTo>
                  <a:pt x="86978" y="25771"/>
                </a:lnTo>
                <a:lnTo>
                  <a:pt x="76509" y="33055"/>
                </a:lnTo>
                <a:lnTo>
                  <a:pt x="62013" y="44372"/>
                </a:lnTo>
                <a:lnTo>
                  <a:pt x="45901" y="58827"/>
                </a:lnTo>
                <a:lnTo>
                  <a:pt x="29800" y="75746"/>
                </a:lnTo>
                <a:lnTo>
                  <a:pt x="16112" y="94235"/>
                </a:lnTo>
                <a:lnTo>
                  <a:pt x="5643" y="112746"/>
                </a:lnTo>
                <a:lnTo>
                  <a:pt x="1615" y="130461"/>
                </a:lnTo>
                <a:lnTo>
                  <a:pt x="0" y="146563"/>
                </a:lnTo>
                <a:lnTo>
                  <a:pt x="0" y="162665"/>
                </a:lnTo>
                <a:lnTo>
                  <a:pt x="1615" y="178767"/>
                </a:lnTo>
                <a:close/>
              </a:path>
            </a:pathLst>
          </a:custGeom>
          <a:solidFill>
            <a:srgbClr val="000000"/>
          </a:solidFill>
        </p:spPr>
        <p:txBody>
          <a:bodyPr wrap="square" lIns="0" tIns="0" rIns="0" bIns="0" rtlCol="0">
            <a:noAutofit/>
          </a:bodyPr>
          <a:lstStyle/>
          <a:p>
            <a:endParaRPr/>
          </a:p>
        </p:txBody>
      </p:sp>
      <p:sp>
        <p:nvSpPr>
          <p:cNvPr id="292" name="object 292"/>
          <p:cNvSpPr/>
          <p:nvPr/>
        </p:nvSpPr>
        <p:spPr>
          <a:xfrm>
            <a:off x="8022710" y="5632601"/>
            <a:ext cx="214213" cy="139313"/>
          </a:xfrm>
          <a:custGeom>
            <a:avLst/>
            <a:gdLst/>
            <a:ahLst/>
            <a:cxnLst/>
            <a:rect l="l" t="t" r="r" b="b"/>
            <a:pathLst>
              <a:path w="214213" h="139313">
                <a:moveTo>
                  <a:pt x="109519" y="21738"/>
                </a:moveTo>
                <a:lnTo>
                  <a:pt x="135291" y="35408"/>
                </a:lnTo>
                <a:lnTo>
                  <a:pt x="155420" y="52328"/>
                </a:lnTo>
                <a:lnTo>
                  <a:pt x="170724" y="71713"/>
                </a:lnTo>
                <a:lnTo>
                  <a:pt x="182808" y="90986"/>
                </a:lnTo>
                <a:lnTo>
                  <a:pt x="191661" y="109530"/>
                </a:lnTo>
                <a:lnTo>
                  <a:pt x="197305" y="126439"/>
                </a:lnTo>
                <a:lnTo>
                  <a:pt x="202129" y="138507"/>
                </a:lnTo>
                <a:lnTo>
                  <a:pt x="205349" y="139313"/>
                </a:lnTo>
                <a:lnTo>
                  <a:pt x="208570" y="138507"/>
                </a:lnTo>
                <a:lnTo>
                  <a:pt x="211801" y="136904"/>
                </a:lnTo>
                <a:lnTo>
                  <a:pt x="214213" y="134484"/>
                </a:lnTo>
                <a:lnTo>
                  <a:pt x="211801" y="115166"/>
                </a:lnTo>
                <a:lnTo>
                  <a:pt x="206157" y="95804"/>
                </a:lnTo>
                <a:lnTo>
                  <a:pt x="198101" y="78100"/>
                </a:lnTo>
                <a:lnTo>
                  <a:pt x="187633" y="61180"/>
                </a:lnTo>
                <a:lnTo>
                  <a:pt x="175560" y="45941"/>
                </a:lnTo>
                <a:lnTo>
                  <a:pt x="161064" y="32270"/>
                </a:lnTo>
                <a:lnTo>
                  <a:pt x="144952" y="21738"/>
                </a:lnTo>
                <a:lnTo>
                  <a:pt x="127235" y="12885"/>
                </a:lnTo>
                <a:lnTo>
                  <a:pt x="122411" y="11317"/>
                </a:lnTo>
                <a:lnTo>
                  <a:pt x="117575" y="9748"/>
                </a:lnTo>
                <a:lnTo>
                  <a:pt x="111942" y="7283"/>
                </a:lnTo>
                <a:lnTo>
                  <a:pt x="105502" y="5714"/>
                </a:lnTo>
                <a:lnTo>
                  <a:pt x="99050" y="4033"/>
                </a:lnTo>
                <a:lnTo>
                  <a:pt x="92610" y="3249"/>
                </a:lnTo>
                <a:lnTo>
                  <a:pt x="85362" y="1680"/>
                </a:lnTo>
                <a:lnTo>
                  <a:pt x="78922" y="896"/>
                </a:lnTo>
                <a:lnTo>
                  <a:pt x="70069" y="0"/>
                </a:lnTo>
                <a:lnTo>
                  <a:pt x="58793" y="0"/>
                </a:lnTo>
                <a:lnTo>
                  <a:pt x="45901" y="896"/>
                </a:lnTo>
                <a:lnTo>
                  <a:pt x="33020" y="2465"/>
                </a:lnTo>
                <a:lnTo>
                  <a:pt x="20140" y="4818"/>
                </a:lnTo>
                <a:lnTo>
                  <a:pt x="10468" y="8852"/>
                </a:lnTo>
                <a:lnTo>
                  <a:pt x="3220" y="14566"/>
                </a:lnTo>
                <a:lnTo>
                  <a:pt x="0" y="21738"/>
                </a:lnTo>
                <a:lnTo>
                  <a:pt x="3220" y="20953"/>
                </a:lnTo>
                <a:lnTo>
                  <a:pt x="9671" y="19384"/>
                </a:lnTo>
                <a:lnTo>
                  <a:pt x="17716" y="17704"/>
                </a:lnTo>
                <a:lnTo>
                  <a:pt x="28992" y="15351"/>
                </a:lnTo>
                <a:lnTo>
                  <a:pt x="41076" y="13670"/>
                </a:lnTo>
                <a:lnTo>
                  <a:pt x="53957" y="12101"/>
                </a:lnTo>
                <a:lnTo>
                  <a:pt x="66838" y="12101"/>
                </a:lnTo>
                <a:lnTo>
                  <a:pt x="78922" y="12885"/>
                </a:lnTo>
                <a:lnTo>
                  <a:pt x="109519" y="21738"/>
                </a:lnTo>
                <a:close/>
              </a:path>
            </a:pathLst>
          </a:custGeom>
          <a:solidFill>
            <a:srgbClr val="000000"/>
          </a:solidFill>
        </p:spPr>
        <p:txBody>
          <a:bodyPr wrap="square" lIns="0" tIns="0" rIns="0" bIns="0" rtlCol="0">
            <a:noAutofit/>
          </a:bodyPr>
          <a:lstStyle/>
          <a:p>
            <a:endParaRPr/>
          </a:p>
        </p:txBody>
      </p:sp>
      <p:sp>
        <p:nvSpPr>
          <p:cNvPr id="293" name="object 293"/>
          <p:cNvSpPr/>
          <p:nvPr/>
        </p:nvSpPr>
        <p:spPr>
          <a:xfrm>
            <a:off x="8013857" y="5730871"/>
            <a:ext cx="162668" cy="94179"/>
          </a:xfrm>
          <a:custGeom>
            <a:avLst/>
            <a:gdLst/>
            <a:ahLst/>
            <a:cxnLst/>
            <a:rect l="l" t="t" r="r" b="b"/>
            <a:pathLst>
              <a:path w="162668" h="94179">
                <a:moveTo>
                  <a:pt x="146556" y="39442"/>
                </a:moveTo>
                <a:lnTo>
                  <a:pt x="140924" y="47487"/>
                </a:lnTo>
                <a:lnTo>
                  <a:pt x="135291" y="55544"/>
                </a:lnTo>
                <a:lnTo>
                  <a:pt x="131263" y="61180"/>
                </a:lnTo>
                <a:lnTo>
                  <a:pt x="131263" y="45873"/>
                </a:lnTo>
                <a:lnTo>
                  <a:pt x="129648" y="37021"/>
                </a:lnTo>
                <a:lnTo>
                  <a:pt x="126427" y="32999"/>
                </a:lnTo>
                <a:lnTo>
                  <a:pt x="124015" y="37021"/>
                </a:lnTo>
                <a:lnTo>
                  <a:pt x="120795" y="41044"/>
                </a:lnTo>
                <a:lnTo>
                  <a:pt x="116767" y="45078"/>
                </a:lnTo>
                <a:lnTo>
                  <a:pt x="111931" y="49907"/>
                </a:lnTo>
                <a:lnTo>
                  <a:pt x="107903" y="54737"/>
                </a:lnTo>
                <a:lnTo>
                  <a:pt x="103875" y="59566"/>
                </a:lnTo>
                <a:lnTo>
                  <a:pt x="100655" y="63589"/>
                </a:lnTo>
                <a:lnTo>
                  <a:pt x="97435" y="66816"/>
                </a:lnTo>
                <a:lnTo>
                  <a:pt x="99050" y="52316"/>
                </a:lnTo>
                <a:lnTo>
                  <a:pt x="101463" y="35408"/>
                </a:lnTo>
                <a:lnTo>
                  <a:pt x="101463" y="19306"/>
                </a:lnTo>
                <a:lnTo>
                  <a:pt x="98243" y="5602"/>
                </a:lnTo>
                <a:lnTo>
                  <a:pt x="95022" y="12874"/>
                </a:lnTo>
                <a:lnTo>
                  <a:pt x="90187" y="19306"/>
                </a:lnTo>
                <a:lnTo>
                  <a:pt x="83746" y="24942"/>
                </a:lnTo>
                <a:lnTo>
                  <a:pt x="78114" y="30578"/>
                </a:lnTo>
                <a:lnTo>
                  <a:pt x="70866" y="35408"/>
                </a:lnTo>
                <a:lnTo>
                  <a:pt x="65222" y="39442"/>
                </a:lnTo>
                <a:lnTo>
                  <a:pt x="59589" y="41851"/>
                </a:lnTo>
                <a:lnTo>
                  <a:pt x="54754" y="44271"/>
                </a:lnTo>
                <a:lnTo>
                  <a:pt x="53957" y="31385"/>
                </a:lnTo>
                <a:lnTo>
                  <a:pt x="53149" y="16897"/>
                </a:lnTo>
                <a:lnTo>
                  <a:pt x="52341" y="4818"/>
                </a:lnTo>
                <a:lnTo>
                  <a:pt x="49121" y="0"/>
                </a:lnTo>
                <a:lnTo>
                  <a:pt x="44285" y="12067"/>
                </a:lnTo>
                <a:lnTo>
                  <a:pt x="36240" y="23340"/>
                </a:lnTo>
                <a:lnTo>
                  <a:pt x="27377" y="32999"/>
                </a:lnTo>
                <a:lnTo>
                  <a:pt x="18524" y="41044"/>
                </a:lnTo>
                <a:lnTo>
                  <a:pt x="10468" y="47487"/>
                </a:lnTo>
                <a:lnTo>
                  <a:pt x="3220" y="53930"/>
                </a:lnTo>
                <a:lnTo>
                  <a:pt x="0" y="57953"/>
                </a:lnTo>
                <a:lnTo>
                  <a:pt x="0" y="61975"/>
                </a:lnTo>
                <a:lnTo>
                  <a:pt x="2412" y="61975"/>
                </a:lnTo>
                <a:lnTo>
                  <a:pt x="6440" y="61180"/>
                </a:lnTo>
                <a:lnTo>
                  <a:pt x="11276" y="58759"/>
                </a:lnTo>
                <a:lnTo>
                  <a:pt x="17716" y="54737"/>
                </a:lnTo>
                <a:lnTo>
                  <a:pt x="24964" y="51510"/>
                </a:lnTo>
                <a:lnTo>
                  <a:pt x="31405" y="46680"/>
                </a:lnTo>
                <a:lnTo>
                  <a:pt x="37037" y="42658"/>
                </a:lnTo>
                <a:lnTo>
                  <a:pt x="41873" y="38635"/>
                </a:lnTo>
                <a:lnTo>
                  <a:pt x="40257" y="46680"/>
                </a:lnTo>
                <a:lnTo>
                  <a:pt x="37037" y="54737"/>
                </a:lnTo>
                <a:lnTo>
                  <a:pt x="34625" y="63589"/>
                </a:lnTo>
                <a:lnTo>
                  <a:pt x="36240" y="71645"/>
                </a:lnTo>
                <a:lnTo>
                  <a:pt x="43489" y="70032"/>
                </a:lnTo>
                <a:lnTo>
                  <a:pt x="51533" y="66009"/>
                </a:lnTo>
                <a:lnTo>
                  <a:pt x="59589" y="61180"/>
                </a:lnTo>
                <a:lnTo>
                  <a:pt x="67645" y="56339"/>
                </a:lnTo>
                <a:lnTo>
                  <a:pt x="74894" y="51510"/>
                </a:lnTo>
                <a:lnTo>
                  <a:pt x="81334" y="47487"/>
                </a:lnTo>
                <a:lnTo>
                  <a:pt x="86159" y="44271"/>
                </a:lnTo>
                <a:lnTo>
                  <a:pt x="88582" y="44271"/>
                </a:lnTo>
                <a:lnTo>
                  <a:pt x="84554" y="57146"/>
                </a:lnTo>
                <a:lnTo>
                  <a:pt x="78922" y="72441"/>
                </a:lnTo>
                <a:lnTo>
                  <a:pt x="74894" y="86940"/>
                </a:lnTo>
                <a:lnTo>
                  <a:pt x="74086" y="94179"/>
                </a:lnTo>
                <a:lnTo>
                  <a:pt x="80526" y="94179"/>
                </a:lnTo>
                <a:lnTo>
                  <a:pt x="86159" y="91770"/>
                </a:lnTo>
                <a:lnTo>
                  <a:pt x="91802" y="88543"/>
                </a:lnTo>
                <a:lnTo>
                  <a:pt x="96638" y="84520"/>
                </a:lnTo>
                <a:lnTo>
                  <a:pt x="101463" y="79691"/>
                </a:lnTo>
                <a:lnTo>
                  <a:pt x="106299" y="74861"/>
                </a:lnTo>
                <a:lnTo>
                  <a:pt x="111123" y="70032"/>
                </a:lnTo>
                <a:lnTo>
                  <a:pt x="116767" y="66009"/>
                </a:lnTo>
                <a:lnTo>
                  <a:pt x="118371" y="68418"/>
                </a:lnTo>
                <a:lnTo>
                  <a:pt x="119179" y="70839"/>
                </a:lnTo>
                <a:lnTo>
                  <a:pt x="118371" y="74055"/>
                </a:lnTo>
                <a:lnTo>
                  <a:pt x="118371" y="76475"/>
                </a:lnTo>
                <a:lnTo>
                  <a:pt x="124823" y="78884"/>
                </a:lnTo>
                <a:lnTo>
                  <a:pt x="130455" y="76475"/>
                </a:lnTo>
                <a:lnTo>
                  <a:pt x="136088" y="72441"/>
                </a:lnTo>
                <a:lnTo>
                  <a:pt x="140924" y="69225"/>
                </a:lnTo>
                <a:lnTo>
                  <a:pt x="144144" y="73248"/>
                </a:lnTo>
                <a:lnTo>
                  <a:pt x="146556" y="79691"/>
                </a:lnTo>
                <a:lnTo>
                  <a:pt x="148980" y="85327"/>
                </a:lnTo>
                <a:lnTo>
                  <a:pt x="151392" y="86940"/>
                </a:lnTo>
                <a:lnTo>
                  <a:pt x="157036" y="78077"/>
                </a:lnTo>
                <a:lnTo>
                  <a:pt x="161053" y="66816"/>
                </a:lnTo>
                <a:lnTo>
                  <a:pt x="162668" y="57953"/>
                </a:lnTo>
                <a:lnTo>
                  <a:pt x="161053" y="54737"/>
                </a:lnTo>
                <a:lnTo>
                  <a:pt x="159448" y="49907"/>
                </a:lnTo>
                <a:lnTo>
                  <a:pt x="157832" y="45078"/>
                </a:lnTo>
                <a:lnTo>
                  <a:pt x="155420" y="40237"/>
                </a:lnTo>
                <a:lnTo>
                  <a:pt x="152200" y="36215"/>
                </a:lnTo>
                <a:lnTo>
                  <a:pt x="146556" y="39442"/>
                </a:lnTo>
                <a:close/>
              </a:path>
            </a:pathLst>
          </a:custGeom>
          <a:solidFill>
            <a:srgbClr val="000000"/>
          </a:solidFill>
        </p:spPr>
        <p:txBody>
          <a:bodyPr wrap="square" lIns="0" tIns="0" rIns="0" bIns="0" rtlCol="0">
            <a:noAutofit/>
          </a:bodyPr>
          <a:lstStyle/>
          <a:p>
            <a:endParaRPr/>
          </a:p>
        </p:txBody>
      </p:sp>
      <p:sp>
        <p:nvSpPr>
          <p:cNvPr id="294" name="object 294"/>
          <p:cNvSpPr/>
          <p:nvPr/>
        </p:nvSpPr>
        <p:spPr>
          <a:xfrm>
            <a:off x="8408445" y="5738109"/>
            <a:ext cx="330184" cy="534576"/>
          </a:xfrm>
          <a:custGeom>
            <a:avLst/>
            <a:gdLst/>
            <a:ahLst/>
            <a:cxnLst/>
            <a:rect l="l" t="t" r="r" b="b"/>
            <a:pathLst>
              <a:path w="330184" h="534576">
                <a:moveTo>
                  <a:pt x="44296" y="453260"/>
                </a:moveTo>
                <a:lnTo>
                  <a:pt x="45912" y="459703"/>
                </a:lnTo>
                <a:lnTo>
                  <a:pt x="49929" y="465339"/>
                </a:lnTo>
                <a:lnTo>
                  <a:pt x="55573" y="470169"/>
                </a:lnTo>
                <a:lnTo>
                  <a:pt x="62821" y="474191"/>
                </a:lnTo>
                <a:lnTo>
                  <a:pt x="70069" y="479021"/>
                </a:lnTo>
                <a:lnTo>
                  <a:pt x="76509" y="483850"/>
                </a:lnTo>
                <a:lnTo>
                  <a:pt x="81345" y="489486"/>
                </a:lnTo>
                <a:lnTo>
                  <a:pt x="85362" y="495123"/>
                </a:lnTo>
                <a:lnTo>
                  <a:pt x="90198" y="501566"/>
                </a:lnTo>
                <a:lnTo>
                  <a:pt x="95830" y="509622"/>
                </a:lnTo>
                <a:lnTo>
                  <a:pt x="101474" y="517667"/>
                </a:lnTo>
                <a:lnTo>
                  <a:pt x="107106" y="525724"/>
                </a:lnTo>
                <a:lnTo>
                  <a:pt x="111942" y="531360"/>
                </a:lnTo>
                <a:lnTo>
                  <a:pt x="115162" y="534576"/>
                </a:lnTo>
                <a:lnTo>
                  <a:pt x="116778" y="534576"/>
                </a:lnTo>
                <a:lnTo>
                  <a:pt x="112750" y="523304"/>
                </a:lnTo>
                <a:lnTo>
                  <a:pt x="108722" y="511224"/>
                </a:lnTo>
                <a:lnTo>
                  <a:pt x="104694" y="499952"/>
                </a:lnTo>
                <a:lnTo>
                  <a:pt x="99858" y="489486"/>
                </a:lnTo>
                <a:lnTo>
                  <a:pt x="94226" y="479021"/>
                </a:lnTo>
                <a:lnTo>
                  <a:pt x="86978" y="469362"/>
                </a:lnTo>
                <a:lnTo>
                  <a:pt x="78922" y="460510"/>
                </a:lnTo>
                <a:lnTo>
                  <a:pt x="68453" y="453260"/>
                </a:lnTo>
                <a:lnTo>
                  <a:pt x="70877" y="441181"/>
                </a:lnTo>
                <a:lnTo>
                  <a:pt x="75701" y="424284"/>
                </a:lnTo>
                <a:lnTo>
                  <a:pt x="79729" y="408977"/>
                </a:lnTo>
                <a:lnTo>
                  <a:pt x="77317" y="399318"/>
                </a:lnTo>
                <a:lnTo>
                  <a:pt x="72481" y="397716"/>
                </a:lnTo>
                <a:lnTo>
                  <a:pt x="67645" y="396909"/>
                </a:lnTo>
                <a:lnTo>
                  <a:pt x="62821" y="397716"/>
                </a:lnTo>
                <a:lnTo>
                  <a:pt x="57985" y="399318"/>
                </a:lnTo>
                <a:lnTo>
                  <a:pt x="53160" y="400932"/>
                </a:lnTo>
                <a:lnTo>
                  <a:pt x="49132" y="402545"/>
                </a:lnTo>
                <a:lnTo>
                  <a:pt x="44296" y="403341"/>
                </a:lnTo>
                <a:lnTo>
                  <a:pt x="40268" y="404148"/>
                </a:lnTo>
                <a:lnTo>
                  <a:pt x="41884" y="401739"/>
                </a:lnTo>
                <a:lnTo>
                  <a:pt x="45104" y="394489"/>
                </a:lnTo>
                <a:lnTo>
                  <a:pt x="49929" y="384830"/>
                </a:lnTo>
                <a:lnTo>
                  <a:pt x="56380" y="373558"/>
                </a:lnTo>
                <a:lnTo>
                  <a:pt x="62821" y="361478"/>
                </a:lnTo>
                <a:lnTo>
                  <a:pt x="68453" y="349411"/>
                </a:lnTo>
                <a:lnTo>
                  <a:pt x="73289" y="339740"/>
                </a:lnTo>
                <a:lnTo>
                  <a:pt x="76509" y="333309"/>
                </a:lnTo>
                <a:lnTo>
                  <a:pt x="81345" y="340547"/>
                </a:lnTo>
                <a:lnTo>
                  <a:pt x="87785" y="346990"/>
                </a:lnTo>
                <a:lnTo>
                  <a:pt x="94226" y="351820"/>
                </a:lnTo>
                <a:lnTo>
                  <a:pt x="101474" y="355036"/>
                </a:lnTo>
                <a:lnTo>
                  <a:pt x="108722" y="358263"/>
                </a:lnTo>
                <a:lnTo>
                  <a:pt x="116778" y="360672"/>
                </a:lnTo>
                <a:lnTo>
                  <a:pt x="124026" y="363092"/>
                </a:lnTo>
                <a:lnTo>
                  <a:pt x="132071" y="364706"/>
                </a:lnTo>
                <a:lnTo>
                  <a:pt x="137715" y="369535"/>
                </a:lnTo>
                <a:lnTo>
                  <a:pt x="144155" y="373558"/>
                </a:lnTo>
                <a:lnTo>
                  <a:pt x="149788" y="376774"/>
                </a:lnTo>
                <a:lnTo>
                  <a:pt x="157036" y="379194"/>
                </a:lnTo>
                <a:lnTo>
                  <a:pt x="163476" y="380807"/>
                </a:lnTo>
                <a:lnTo>
                  <a:pt x="170747" y="382410"/>
                </a:lnTo>
                <a:lnTo>
                  <a:pt x="177142" y="384023"/>
                </a:lnTo>
                <a:lnTo>
                  <a:pt x="184435" y="385637"/>
                </a:lnTo>
                <a:lnTo>
                  <a:pt x="182752" y="382410"/>
                </a:lnTo>
                <a:lnTo>
                  <a:pt x="177142" y="375978"/>
                </a:lnTo>
                <a:lnTo>
                  <a:pt x="170747" y="368728"/>
                </a:lnTo>
                <a:lnTo>
                  <a:pt x="165900" y="362285"/>
                </a:lnTo>
                <a:lnTo>
                  <a:pt x="175571" y="361478"/>
                </a:lnTo>
                <a:lnTo>
                  <a:pt x="183650" y="359069"/>
                </a:lnTo>
                <a:lnTo>
                  <a:pt x="190831" y="355842"/>
                </a:lnTo>
                <a:lnTo>
                  <a:pt x="197338" y="351820"/>
                </a:lnTo>
                <a:lnTo>
                  <a:pt x="202163" y="346990"/>
                </a:lnTo>
                <a:lnTo>
                  <a:pt x="206202" y="342161"/>
                </a:lnTo>
                <a:lnTo>
                  <a:pt x="209344" y="338138"/>
                </a:lnTo>
                <a:lnTo>
                  <a:pt x="211027" y="334104"/>
                </a:lnTo>
                <a:lnTo>
                  <a:pt x="200480" y="336525"/>
                </a:lnTo>
                <a:lnTo>
                  <a:pt x="190045" y="338934"/>
                </a:lnTo>
                <a:lnTo>
                  <a:pt x="179611" y="340547"/>
                </a:lnTo>
                <a:lnTo>
                  <a:pt x="169064" y="341354"/>
                </a:lnTo>
                <a:lnTo>
                  <a:pt x="158651" y="342161"/>
                </a:lnTo>
                <a:lnTo>
                  <a:pt x="147375" y="341354"/>
                </a:lnTo>
                <a:lnTo>
                  <a:pt x="136099" y="339740"/>
                </a:lnTo>
                <a:lnTo>
                  <a:pt x="124823" y="336525"/>
                </a:lnTo>
                <a:lnTo>
                  <a:pt x="113547" y="332502"/>
                </a:lnTo>
                <a:lnTo>
                  <a:pt x="102282" y="326866"/>
                </a:lnTo>
                <a:lnTo>
                  <a:pt x="91813" y="318002"/>
                </a:lnTo>
                <a:lnTo>
                  <a:pt x="82142" y="306730"/>
                </a:lnTo>
                <a:lnTo>
                  <a:pt x="73289" y="292242"/>
                </a:lnTo>
                <a:lnTo>
                  <a:pt x="66849" y="272924"/>
                </a:lnTo>
                <a:lnTo>
                  <a:pt x="61205" y="248766"/>
                </a:lnTo>
                <a:lnTo>
                  <a:pt x="57985" y="218982"/>
                </a:lnTo>
                <a:lnTo>
                  <a:pt x="66041" y="217369"/>
                </a:lnTo>
                <a:lnTo>
                  <a:pt x="74894" y="214153"/>
                </a:lnTo>
                <a:lnTo>
                  <a:pt x="83757" y="209323"/>
                </a:lnTo>
                <a:lnTo>
                  <a:pt x="93418" y="202880"/>
                </a:lnTo>
                <a:lnTo>
                  <a:pt x="100666" y="197244"/>
                </a:lnTo>
                <a:lnTo>
                  <a:pt x="107914" y="192415"/>
                </a:lnTo>
                <a:lnTo>
                  <a:pt x="111942" y="189188"/>
                </a:lnTo>
                <a:lnTo>
                  <a:pt x="113547" y="187585"/>
                </a:lnTo>
                <a:lnTo>
                  <a:pt x="119190" y="201267"/>
                </a:lnTo>
                <a:lnTo>
                  <a:pt x="126439" y="218175"/>
                </a:lnTo>
                <a:lnTo>
                  <a:pt x="132879" y="231857"/>
                </a:lnTo>
                <a:lnTo>
                  <a:pt x="136907" y="237493"/>
                </a:lnTo>
                <a:lnTo>
                  <a:pt x="138511" y="228641"/>
                </a:lnTo>
                <a:lnTo>
                  <a:pt x="137715" y="209323"/>
                </a:lnTo>
                <a:lnTo>
                  <a:pt x="132879" y="188392"/>
                </a:lnTo>
                <a:lnTo>
                  <a:pt x="124823" y="171484"/>
                </a:lnTo>
                <a:lnTo>
                  <a:pt x="129659" y="165041"/>
                </a:lnTo>
                <a:lnTo>
                  <a:pt x="135291" y="161018"/>
                </a:lnTo>
                <a:lnTo>
                  <a:pt x="140935" y="156984"/>
                </a:lnTo>
                <a:lnTo>
                  <a:pt x="147375" y="152155"/>
                </a:lnTo>
                <a:lnTo>
                  <a:pt x="148980" y="149745"/>
                </a:lnTo>
                <a:lnTo>
                  <a:pt x="148980" y="146518"/>
                </a:lnTo>
                <a:lnTo>
                  <a:pt x="148183" y="143303"/>
                </a:lnTo>
                <a:lnTo>
                  <a:pt x="147375" y="140087"/>
                </a:lnTo>
                <a:lnTo>
                  <a:pt x="141743" y="138473"/>
                </a:lnTo>
                <a:lnTo>
                  <a:pt x="136907" y="139280"/>
                </a:lnTo>
                <a:lnTo>
                  <a:pt x="132071" y="140882"/>
                </a:lnTo>
                <a:lnTo>
                  <a:pt x="127246" y="143303"/>
                </a:lnTo>
                <a:lnTo>
                  <a:pt x="123218" y="146518"/>
                </a:lnTo>
                <a:lnTo>
                  <a:pt x="119190" y="149745"/>
                </a:lnTo>
                <a:lnTo>
                  <a:pt x="115162" y="153768"/>
                </a:lnTo>
                <a:lnTo>
                  <a:pt x="111942" y="156984"/>
                </a:lnTo>
                <a:lnTo>
                  <a:pt x="105502" y="152155"/>
                </a:lnTo>
                <a:lnTo>
                  <a:pt x="98254" y="147325"/>
                </a:lnTo>
                <a:lnTo>
                  <a:pt x="90198" y="143303"/>
                </a:lnTo>
                <a:lnTo>
                  <a:pt x="81345" y="140882"/>
                </a:lnTo>
                <a:lnTo>
                  <a:pt x="72481" y="138473"/>
                </a:lnTo>
                <a:lnTo>
                  <a:pt x="63629" y="137666"/>
                </a:lnTo>
                <a:lnTo>
                  <a:pt x="54765" y="138473"/>
                </a:lnTo>
                <a:lnTo>
                  <a:pt x="45104" y="140087"/>
                </a:lnTo>
                <a:lnTo>
                  <a:pt x="37856" y="162620"/>
                </a:lnTo>
                <a:lnTo>
                  <a:pt x="42681" y="161018"/>
                </a:lnTo>
                <a:lnTo>
                  <a:pt x="49929" y="159404"/>
                </a:lnTo>
                <a:lnTo>
                  <a:pt x="57177" y="158598"/>
                </a:lnTo>
                <a:lnTo>
                  <a:pt x="66041" y="158598"/>
                </a:lnTo>
                <a:lnTo>
                  <a:pt x="75701" y="159404"/>
                </a:lnTo>
                <a:lnTo>
                  <a:pt x="84565" y="162620"/>
                </a:lnTo>
                <a:lnTo>
                  <a:pt x="92610" y="166654"/>
                </a:lnTo>
                <a:lnTo>
                  <a:pt x="99062" y="173893"/>
                </a:lnTo>
                <a:lnTo>
                  <a:pt x="95034" y="177120"/>
                </a:lnTo>
                <a:lnTo>
                  <a:pt x="91813" y="181142"/>
                </a:lnTo>
                <a:lnTo>
                  <a:pt x="87785" y="184358"/>
                </a:lnTo>
                <a:lnTo>
                  <a:pt x="83757" y="187585"/>
                </a:lnTo>
                <a:lnTo>
                  <a:pt x="79729" y="190801"/>
                </a:lnTo>
                <a:lnTo>
                  <a:pt x="75701" y="193222"/>
                </a:lnTo>
                <a:lnTo>
                  <a:pt x="70877" y="195631"/>
                </a:lnTo>
                <a:lnTo>
                  <a:pt x="66041" y="196437"/>
                </a:lnTo>
                <a:lnTo>
                  <a:pt x="57985" y="197244"/>
                </a:lnTo>
                <a:lnTo>
                  <a:pt x="50737" y="196437"/>
                </a:lnTo>
                <a:lnTo>
                  <a:pt x="43489" y="195631"/>
                </a:lnTo>
                <a:lnTo>
                  <a:pt x="37048" y="193222"/>
                </a:lnTo>
                <a:lnTo>
                  <a:pt x="31416" y="189188"/>
                </a:lnTo>
                <a:lnTo>
                  <a:pt x="25772" y="184358"/>
                </a:lnTo>
                <a:lnTo>
                  <a:pt x="20947" y="177120"/>
                </a:lnTo>
                <a:lnTo>
                  <a:pt x="16919" y="169063"/>
                </a:lnTo>
                <a:lnTo>
                  <a:pt x="16112" y="156984"/>
                </a:lnTo>
                <a:lnTo>
                  <a:pt x="16919" y="145712"/>
                </a:lnTo>
                <a:lnTo>
                  <a:pt x="19332" y="134450"/>
                </a:lnTo>
                <a:lnTo>
                  <a:pt x="22552" y="124780"/>
                </a:lnTo>
                <a:lnTo>
                  <a:pt x="28992" y="123178"/>
                </a:lnTo>
                <a:lnTo>
                  <a:pt x="37856" y="122371"/>
                </a:lnTo>
                <a:lnTo>
                  <a:pt x="48324" y="121564"/>
                </a:lnTo>
                <a:lnTo>
                  <a:pt x="59601" y="121564"/>
                </a:lnTo>
                <a:lnTo>
                  <a:pt x="72481" y="122371"/>
                </a:lnTo>
                <a:lnTo>
                  <a:pt x="85362" y="122371"/>
                </a:lnTo>
                <a:lnTo>
                  <a:pt x="99858" y="123178"/>
                </a:lnTo>
                <a:lnTo>
                  <a:pt x="113547" y="123985"/>
                </a:lnTo>
                <a:lnTo>
                  <a:pt x="127246" y="124780"/>
                </a:lnTo>
                <a:lnTo>
                  <a:pt x="140935" y="126394"/>
                </a:lnTo>
                <a:lnTo>
                  <a:pt x="153816" y="127201"/>
                </a:lnTo>
                <a:lnTo>
                  <a:pt x="165092" y="128007"/>
                </a:lnTo>
                <a:lnTo>
                  <a:pt x="175571" y="129610"/>
                </a:lnTo>
                <a:lnTo>
                  <a:pt x="183650" y="130417"/>
                </a:lnTo>
                <a:lnTo>
                  <a:pt x="190831" y="130417"/>
                </a:lnTo>
                <a:lnTo>
                  <a:pt x="194870" y="131223"/>
                </a:lnTo>
                <a:lnTo>
                  <a:pt x="193299" y="134450"/>
                </a:lnTo>
                <a:lnTo>
                  <a:pt x="190045" y="138473"/>
                </a:lnTo>
                <a:lnTo>
                  <a:pt x="186006" y="144109"/>
                </a:lnTo>
                <a:lnTo>
                  <a:pt x="182752" y="150552"/>
                </a:lnTo>
                <a:lnTo>
                  <a:pt x="178825" y="156984"/>
                </a:lnTo>
                <a:lnTo>
                  <a:pt x="177142" y="163427"/>
                </a:lnTo>
                <a:lnTo>
                  <a:pt x="175571" y="168256"/>
                </a:lnTo>
                <a:lnTo>
                  <a:pt x="177142" y="172290"/>
                </a:lnTo>
                <a:lnTo>
                  <a:pt x="178825" y="172290"/>
                </a:lnTo>
                <a:lnTo>
                  <a:pt x="181181" y="169063"/>
                </a:lnTo>
                <a:lnTo>
                  <a:pt x="184435" y="165041"/>
                </a:lnTo>
                <a:lnTo>
                  <a:pt x="187689" y="160211"/>
                </a:lnTo>
                <a:lnTo>
                  <a:pt x="192514" y="154575"/>
                </a:lnTo>
                <a:lnTo>
                  <a:pt x="196553" y="149745"/>
                </a:lnTo>
                <a:lnTo>
                  <a:pt x="201378" y="144916"/>
                </a:lnTo>
                <a:lnTo>
                  <a:pt x="205305" y="141689"/>
                </a:lnTo>
                <a:lnTo>
                  <a:pt x="207773" y="140882"/>
                </a:lnTo>
                <a:lnTo>
                  <a:pt x="211027" y="140087"/>
                </a:lnTo>
                <a:lnTo>
                  <a:pt x="214168" y="139280"/>
                </a:lnTo>
                <a:lnTo>
                  <a:pt x="225501" y="139280"/>
                </a:lnTo>
                <a:lnTo>
                  <a:pt x="229540" y="140882"/>
                </a:lnTo>
                <a:lnTo>
                  <a:pt x="234365" y="142496"/>
                </a:lnTo>
                <a:lnTo>
                  <a:pt x="237618" y="137666"/>
                </a:lnTo>
                <a:lnTo>
                  <a:pt x="240760" y="130417"/>
                </a:lnTo>
                <a:lnTo>
                  <a:pt x="243228" y="124780"/>
                </a:lnTo>
                <a:lnTo>
                  <a:pt x="245585" y="121564"/>
                </a:lnTo>
                <a:lnTo>
                  <a:pt x="242443" y="120758"/>
                </a:lnTo>
                <a:lnTo>
                  <a:pt x="235935" y="119951"/>
                </a:lnTo>
                <a:lnTo>
                  <a:pt x="226286" y="119144"/>
                </a:lnTo>
                <a:lnTo>
                  <a:pt x="215066" y="118349"/>
                </a:lnTo>
                <a:lnTo>
                  <a:pt x="201378" y="116735"/>
                </a:lnTo>
                <a:lnTo>
                  <a:pt x="186791" y="115928"/>
                </a:lnTo>
                <a:lnTo>
                  <a:pt x="171532" y="115121"/>
                </a:lnTo>
                <a:lnTo>
                  <a:pt x="155431" y="113508"/>
                </a:lnTo>
                <a:lnTo>
                  <a:pt x="139319" y="112712"/>
                </a:lnTo>
                <a:lnTo>
                  <a:pt x="123218" y="111099"/>
                </a:lnTo>
                <a:lnTo>
                  <a:pt x="108722" y="110292"/>
                </a:lnTo>
                <a:lnTo>
                  <a:pt x="95034" y="109485"/>
                </a:lnTo>
                <a:lnTo>
                  <a:pt x="82950" y="108679"/>
                </a:lnTo>
                <a:lnTo>
                  <a:pt x="73289" y="107883"/>
                </a:lnTo>
                <a:lnTo>
                  <a:pt x="66041" y="107076"/>
                </a:lnTo>
                <a:lnTo>
                  <a:pt x="62013" y="106269"/>
                </a:lnTo>
                <a:lnTo>
                  <a:pt x="62821" y="99826"/>
                </a:lnTo>
                <a:lnTo>
                  <a:pt x="64425" y="90168"/>
                </a:lnTo>
                <a:lnTo>
                  <a:pt x="66849" y="78895"/>
                </a:lnTo>
                <a:lnTo>
                  <a:pt x="70877" y="66009"/>
                </a:lnTo>
                <a:lnTo>
                  <a:pt x="75701" y="53941"/>
                </a:lnTo>
                <a:lnTo>
                  <a:pt x="82142" y="41862"/>
                </a:lnTo>
                <a:lnTo>
                  <a:pt x="89390" y="30590"/>
                </a:lnTo>
                <a:lnTo>
                  <a:pt x="99062" y="21738"/>
                </a:lnTo>
                <a:lnTo>
                  <a:pt x="107106" y="24147"/>
                </a:lnTo>
                <a:lnTo>
                  <a:pt x="115162" y="28169"/>
                </a:lnTo>
                <a:lnTo>
                  <a:pt x="121603" y="33806"/>
                </a:lnTo>
                <a:lnTo>
                  <a:pt x="127246" y="39442"/>
                </a:lnTo>
                <a:lnTo>
                  <a:pt x="133687" y="45885"/>
                </a:lnTo>
                <a:lnTo>
                  <a:pt x="140127" y="51521"/>
                </a:lnTo>
                <a:lnTo>
                  <a:pt x="146567" y="55544"/>
                </a:lnTo>
                <a:lnTo>
                  <a:pt x="154623" y="58771"/>
                </a:lnTo>
                <a:lnTo>
                  <a:pt x="163476" y="61180"/>
                </a:lnTo>
                <a:lnTo>
                  <a:pt x="172318" y="61987"/>
                </a:lnTo>
                <a:lnTo>
                  <a:pt x="181181" y="61987"/>
                </a:lnTo>
                <a:lnTo>
                  <a:pt x="189260" y="59577"/>
                </a:lnTo>
                <a:lnTo>
                  <a:pt x="197338" y="56350"/>
                </a:lnTo>
                <a:lnTo>
                  <a:pt x="205305" y="53134"/>
                </a:lnTo>
                <a:lnTo>
                  <a:pt x="213383" y="49101"/>
                </a:lnTo>
                <a:lnTo>
                  <a:pt x="220676" y="44271"/>
                </a:lnTo>
                <a:lnTo>
                  <a:pt x="223930" y="41055"/>
                </a:lnTo>
                <a:lnTo>
                  <a:pt x="227857" y="37839"/>
                </a:lnTo>
                <a:lnTo>
                  <a:pt x="231896" y="36226"/>
                </a:lnTo>
                <a:lnTo>
                  <a:pt x="236721" y="34612"/>
                </a:lnTo>
                <a:lnTo>
                  <a:pt x="240760" y="32999"/>
                </a:lnTo>
                <a:lnTo>
                  <a:pt x="245585" y="32999"/>
                </a:lnTo>
                <a:lnTo>
                  <a:pt x="250409" y="33806"/>
                </a:lnTo>
                <a:lnTo>
                  <a:pt x="254449" y="34612"/>
                </a:lnTo>
                <a:lnTo>
                  <a:pt x="255234" y="43476"/>
                </a:lnTo>
                <a:lnTo>
                  <a:pt x="256132" y="53134"/>
                </a:lnTo>
                <a:lnTo>
                  <a:pt x="258488" y="61987"/>
                </a:lnTo>
                <a:lnTo>
                  <a:pt x="262527" y="69236"/>
                </a:lnTo>
                <a:lnTo>
                  <a:pt x="268922" y="74872"/>
                </a:lnTo>
                <a:lnTo>
                  <a:pt x="275430" y="76475"/>
                </a:lnTo>
                <a:lnTo>
                  <a:pt x="281040" y="74066"/>
                </a:lnTo>
                <a:lnTo>
                  <a:pt x="286650" y="70839"/>
                </a:lnTo>
                <a:lnTo>
                  <a:pt x="292372" y="66009"/>
                </a:lnTo>
                <a:lnTo>
                  <a:pt x="297982" y="61987"/>
                </a:lnTo>
                <a:lnTo>
                  <a:pt x="304378" y="59577"/>
                </a:lnTo>
                <a:lnTo>
                  <a:pt x="311671" y="60373"/>
                </a:lnTo>
                <a:lnTo>
                  <a:pt x="318066" y="67623"/>
                </a:lnTo>
                <a:lnTo>
                  <a:pt x="322106" y="76475"/>
                </a:lnTo>
                <a:lnTo>
                  <a:pt x="324574" y="84531"/>
                </a:lnTo>
                <a:lnTo>
                  <a:pt x="326145" y="86145"/>
                </a:lnTo>
                <a:lnTo>
                  <a:pt x="330184" y="70839"/>
                </a:lnTo>
                <a:lnTo>
                  <a:pt x="326930" y="58771"/>
                </a:lnTo>
                <a:lnTo>
                  <a:pt x="320535" y="50714"/>
                </a:lnTo>
                <a:lnTo>
                  <a:pt x="314925" y="46691"/>
                </a:lnTo>
                <a:lnTo>
                  <a:pt x="310100" y="45078"/>
                </a:lnTo>
                <a:lnTo>
                  <a:pt x="305163" y="43476"/>
                </a:lnTo>
                <a:lnTo>
                  <a:pt x="295514" y="43476"/>
                </a:lnTo>
                <a:lnTo>
                  <a:pt x="290689" y="45078"/>
                </a:lnTo>
                <a:lnTo>
                  <a:pt x="285865" y="46691"/>
                </a:lnTo>
                <a:lnTo>
                  <a:pt x="281040" y="48305"/>
                </a:lnTo>
                <a:lnTo>
                  <a:pt x="277001" y="50714"/>
                </a:lnTo>
                <a:lnTo>
                  <a:pt x="268922" y="49101"/>
                </a:lnTo>
                <a:lnTo>
                  <a:pt x="268137" y="41055"/>
                </a:lnTo>
                <a:lnTo>
                  <a:pt x="268137" y="30590"/>
                </a:lnTo>
                <a:lnTo>
                  <a:pt x="263312" y="23340"/>
                </a:lnTo>
                <a:lnTo>
                  <a:pt x="252878" y="20124"/>
                </a:lnTo>
                <a:lnTo>
                  <a:pt x="242443" y="18510"/>
                </a:lnTo>
                <a:lnTo>
                  <a:pt x="232682" y="19317"/>
                </a:lnTo>
                <a:lnTo>
                  <a:pt x="222247" y="20931"/>
                </a:lnTo>
                <a:lnTo>
                  <a:pt x="213383" y="24953"/>
                </a:lnTo>
                <a:lnTo>
                  <a:pt x="204519" y="28976"/>
                </a:lnTo>
                <a:lnTo>
                  <a:pt x="195655" y="34612"/>
                </a:lnTo>
                <a:lnTo>
                  <a:pt x="188474" y="40248"/>
                </a:lnTo>
                <a:lnTo>
                  <a:pt x="179611" y="40248"/>
                </a:lnTo>
                <a:lnTo>
                  <a:pt x="171532" y="38635"/>
                </a:lnTo>
                <a:lnTo>
                  <a:pt x="164284" y="35419"/>
                </a:lnTo>
                <a:lnTo>
                  <a:pt x="157036" y="31396"/>
                </a:lnTo>
                <a:lnTo>
                  <a:pt x="150595" y="26567"/>
                </a:lnTo>
                <a:lnTo>
                  <a:pt x="144155" y="20931"/>
                </a:lnTo>
                <a:lnTo>
                  <a:pt x="137715" y="15295"/>
                </a:lnTo>
                <a:lnTo>
                  <a:pt x="131263" y="9658"/>
                </a:lnTo>
                <a:lnTo>
                  <a:pt x="128043" y="8045"/>
                </a:lnTo>
                <a:lnTo>
                  <a:pt x="124823" y="6431"/>
                </a:lnTo>
                <a:lnTo>
                  <a:pt x="120795" y="5636"/>
                </a:lnTo>
                <a:lnTo>
                  <a:pt x="117575" y="4022"/>
                </a:lnTo>
                <a:lnTo>
                  <a:pt x="113547" y="2409"/>
                </a:lnTo>
                <a:lnTo>
                  <a:pt x="110327" y="1602"/>
                </a:lnTo>
                <a:lnTo>
                  <a:pt x="106310" y="795"/>
                </a:lnTo>
                <a:lnTo>
                  <a:pt x="102282" y="0"/>
                </a:lnTo>
                <a:lnTo>
                  <a:pt x="97446" y="2409"/>
                </a:lnTo>
                <a:lnTo>
                  <a:pt x="92610" y="4829"/>
                </a:lnTo>
                <a:lnTo>
                  <a:pt x="87785" y="6431"/>
                </a:lnTo>
                <a:lnTo>
                  <a:pt x="82950" y="8045"/>
                </a:lnTo>
                <a:lnTo>
                  <a:pt x="72481" y="16897"/>
                </a:lnTo>
                <a:lnTo>
                  <a:pt x="63629" y="29783"/>
                </a:lnTo>
                <a:lnTo>
                  <a:pt x="55573" y="45078"/>
                </a:lnTo>
                <a:lnTo>
                  <a:pt x="49132" y="61180"/>
                </a:lnTo>
                <a:lnTo>
                  <a:pt x="43489" y="77282"/>
                </a:lnTo>
                <a:lnTo>
                  <a:pt x="38664" y="90974"/>
                </a:lnTo>
                <a:lnTo>
                  <a:pt x="35444" y="100633"/>
                </a:lnTo>
                <a:lnTo>
                  <a:pt x="33828" y="105463"/>
                </a:lnTo>
                <a:lnTo>
                  <a:pt x="31416" y="107883"/>
                </a:lnTo>
                <a:lnTo>
                  <a:pt x="28992" y="109485"/>
                </a:lnTo>
                <a:lnTo>
                  <a:pt x="26580" y="110292"/>
                </a:lnTo>
                <a:lnTo>
                  <a:pt x="23360" y="110292"/>
                </a:lnTo>
                <a:lnTo>
                  <a:pt x="19332" y="111099"/>
                </a:lnTo>
                <a:lnTo>
                  <a:pt x="14496" y="111099"/>
                </a:lnTo>
                <a:lnTo>
                  <a:pt x="8863" y="110292"/>
                </a:lnTo>
                <a:lnTo>
                  <a:pt x="4835" y="118349"/>
                </a:lnTo>
                <a:lnTo>
                  <a:pt x="1615" y="137666"/>
                </a:lnTo>
                <a:lnTo>
                  <a:pt x="0" y="160211"/>
                </a:lnTo>
                <a:lnTo>
                  <a:pt x="3231" y="179529"/>
                </a:lnTo>
                <a:lnTo>
                  <a:pt x="6451" y="185165"/>
                </a:lnTo>
                <a:lnTo>
                  <a:pt x="9671" y="191608"/>
                </a:lnTo>
                <a:lnTo>
                  <a:pt x="13699" y="197244"/>
                </a:lnTo>
                <a:lnTo>
                  <a:pt x="18524" y="202074"/>
                </a:lnTo>
                <a:lnTo>
                  <a:pt x="23360" y="206903"/>
                </a:lnTo>
                <a:lnTo>
                  <a:pt x="28992" y="210119"/>
                </a:lnTo>
                <a:lnTo>
                  <a:pt x="34636" y="213346"/>
                </a:lnTo>
                <a:lnTo>
                  <a:pt x="40268" y="214960"/>
                </a:lnTo>
                <a:lnTo>
                  <a:pt x="41076" y="229448"/>
                </a:lnTo>
                <a:lnTo>
                  <a:pt x="41884" y="243129"/>
                </a:lnTo>
                <a:lnTo>
                  <a:pt x="44296" y="256822"/>
                </a:lnTo>
                <a:lnTo>
                  <a:pt x="46709" y="270504"/>
                </a:lnTo>
                <a:lnTo>
                  <a:pt x="50737" y="283390"/>
                </a:lnTo>
                <a:lnTo>
                  <a:pt x="55573" y="295469"/>
                </a:lnTo>
                <a:lnTo>
                  <a:pt x="61205" y="307537"/>
                </a:lnTo>
                <a:lnTo>
                  <a:pt x="67645" y="319616"/>
                </a:lnTo>
                <a:lnTo>
                  <a:pt x="65233" y="324445"/>
                </a:lnTo>
                <a:lnTo>
                  <a:pt x="59601" y="335718"/>
                </a:lnTo>
                <a:lnTo>
                  <a:pt x="50737" y="353433"/>
                </a:lnTo>
                <a:lnTo>
                  <a:pt x="41884" y="372751"/>
                </a:lnTo>
                <a:lnTo>
                  <a:pt x="33020" y="392080"/>
                </a:lnTo>
                <a:lnTo>
                  <a:pt x="24964" y="408977"/>
                </a:lnTo>
                <a:lnTo>
                  <a:pt x="20947" y="421863"/>
                </a:lnTo>
                <a:lnTo>
                  <a:pt x="20140" y="426693"/>
                </a:lnTo>
                <a:lnTo>
                  <a:pt x="25772" y="426693"/>
                </a:lnTo>
                <a:lnTo>
                  <a:pt x="30608" y="425886"/>
                </a:lnTo>
                <a:lnTo>
                  <a:pt x="35444" y="424284"/>
                </a:lnTo>
                <a:lnTo>
                  <a:pt x="40268" y="422670"/>
                </a:lnTo>
                <a:lnTo>
                  <a:pt x="45104" y="420250"/>
                </a:lnTo>
                <a:lnTo>
                  <a:pt x="50737" y="418647"/>
                </a:lnTo>
                <a:lnTo>
                  <a:pt x="55573" y="417034"/>
                </a:lnTo>
                <a:lnTo>
                  <a:pt x="60397" y="417034"/>
                </a:lnTo>
                <a:lnTo>
                  <a:pt x="57985" y="425079"/>
                </a:lnTo>
                <a:lnTo>
                  <a:pt x="54765" y="432329"/>
                </a:lnTo>
                <a:lnTo>
                  <a:pt x="51545" y="438772"/>
                </a:lnTo>
                <a:lnTo>
                  <a:pt x="46709" y="445215"/>
                </a:lnTo>
                <a:lnTo>
                  <a:pt x="44296" y="453260"/>
                </a:lnTo>
                <a:close/>
              </a:path>
            </a:pathLst>
          </a:custGeom>
          <a:solidFill>
            <a:srgbClr val="000000"/>
          </a:solidFill>
        </p:spPr>
        <p:txBody>
          <a:bodyPr wrap="square" lIns="0" tIns="0" rIns="0" bIns="0" rtlCol="0">
            <a:noAutofit/>
          </a:bodyPr>
          <a:lstStyle/>
          <a:p>
            <a:endParaRPr/>
          </a:p>
        </p:txBody>
      </p:sp>
      <p:sp>
        <p:nvSpPr>
          <p:cNvPr id="295" name="object 295"/>
          <p:cNvSpPr/>
          <p:nvPr/>
        </p:nvSpPr>
        <p:spPr>
          <a:xfrm>
            <a:off x="8018682" y="5831493"/>
            <a:ext cx="60397" cy="45896"/>
          </a:xfrm>
          <a:custGeom>
            <a:avLst/>
            <a:gdLst/>
            <a:ahLst/>
            <a:cxnLst/>
            <a:rect l="l" t="t" r="r" b="b"/>
            <a:pathLst>
              <a:path w="60397" h="45896">
                <a:moveTo>
                  <a:pt x="28184" y="5636"/>
                </a:moveTo>
                <a:lnTo>
                  <a:pt x="11276" y="18522"/>
                </a:lnTo>
                <a:lnTo>
                  <a:pt x="8056" y="24965"/>
                </a:lnTo>
                <a:lnTo>
                  <a:pt x="4028" y="31396"/>
                </a:lnTo>
                <a:lnTo>
                  <a:pt x="807" y="37839"/>
                </a:lnTo>
                <a:lnTo>
                  <a:pt x="0" y="45896"/>
                </a:lnTo>
                <a:lnTo>
                  <a:pt x="1615" y="45089"/>
                </a:lnTo>
                <a:lnTo>
                  <a:pt x="4835" y="42669"/>
                </a:lnTo>
                <a:lnTo>
                  <a:pt x="9671" y="38646"/>
                </a:lnTo>
                <a:lnTo>
                  <a:pt x="15304" y="33010"/>
                </a:lnTo>
                <a:lnTo>
                  <a:pt x="20947" y="28181"/>
                </a:lnTo>
                <a:lnTo>
                  <a:pt x="26580" y="23351"/>
                </a:lnTo>
                <a:lnTo>
                  <a:pt x="32212" y="20124"/>
                </a:lnTo>
                <a:lnTo>
                  <a:pt x="37048" y="18522"/>
                </a:lnTo>
                <a:lnTo>
                  <a:pt x="41884" y="21738"/>
                </a:lnTo>
                <a:lnTo>
                  <a:pt x="45104" y="27374"/>
                </a:lnTo>
                <a:lnTo>
                  <a:pt x="46709" y="33817"/>
                </a:lnTo>
                <a:lnTo>
                  <a:pt x="46709" y="40260"/>
                </a:lnTo>
                <a:lnTo>
                  <a:pt x="51545" y="41862"/>
                </a:lnTo>
                <a:lnTo>
                  <a:pt x="55573" y="39453"/>
                </a:lnTo>
                <a:lnTo>
                  <a:pt x="57985" y="36226"/>
                </a:lnTo>
                <a:lnTo>
                  <a:pt x="60397" y="32203"/>
                </a:lnTo>
                <a:lnTo>
                  <a:pt x="60397" y="28181"/>
                </a:lnTo>
                <a:lnTo>
                  <a:pt x="59601" y="21738"/>
                </a:lnTo>
                <a:lnTo>
                  <a:pt x="57985" y="13692"/>
                </a:lnTo>
                <a:lnTo>
                  <a:pt x="54765" y="5636"/>
                </a:lnTo>
                <a:lnTo>
                  <a:pt x="49132" y="806"/>
                </a:lnTo>
                <a:lnTo>
                  <a:pt x="40268" y="0"/>
                </a:lnTo>
                <a:lnTo>
                  <a:pt x="28184" y="5636"/>
                </a:lnTo>
                <a:close/>
              </a:path>
            </a:pathLst>
          </a:custGeom>
          <a:solidFill>
            <a:srgbClr val="000000"/>
          </a:solidFill>
        </p:spPr>
        <p:txBody>
          <a:bodyPr wrap="square" lIns="0" tIns="0" rIns="0" bIns="0" rtlCol="0">
            <a:noAutofit/>
          </a:bodyPr>
          <a:lstStyle/>
          <a:p>
            <a:endParaRPr/>
          </a:p>
        </p:txBody>
      </p:sp>
      <p:sp>
        <p:nvSpPr>
          <p:cNvPr id="296" name="object 296"/>
          <p:cNvSpPr/>
          <p:nvPr/>
        </p:nvSpPr>
        <p:spPr>
          <a:xfrm>
            <a:off x="8034794" y="5948229"/>
            <a:ext cx="76498" cy="53146"/>
          </a:xfrm>
          <a:custGeom>
            <a:avLst/>
            <a:gdLst/>
            <a:ahLst/>
            <a:cxnLst/>
            <a:rect l="l" t="t" r="r" b="b"/>
            <a:pathLst>
              <a:path w="76498" h="53146">
                <a:moveTo>
                  <a:pt x="21744" y="35430"/>
                </a:moveTo>
                <a:lnTo>
                  <a:pt x="17716" y="31408"/>
                </a:lnTo>
                <a:lnTo>
                  <a:pt x="15304" y="27374"/>
                </a:lnTo>
                <a:lnTo>
                  <a:pt x="15304" y="22544"/>
                </a:lnTo>
                <a:lnTo>
                  <a:pt x="19320" y="23351"/>
                </a:lnTo>
                <a:lnTo>
                  <a:pt x="26569" y="24965"/>
                </a:lnTo>
                <a:lnTo>
                  <a:pt x="35433" y="26578"/>
                </a:lnTo>
                <a:lnTo>
                  <a:pt x="45901" y="27374"/>
                </a:lnTo>
                <a:lnTo>
                  <a:pt x="56369" y="28181"/>
                </a:lnTo>
                <a:lnTo>
                  <a:pt x="65222" y="27374"/>
                </a:lnTo>
                <a:lnTo>
                  <a:pt x="72470" y="25771"/>
                </a:lnTo>
                <a:lnTo>
                  <a:pt x="76498" y="20942"/>
                </a:lnTo>
                <a:lnTo>
                  <a:pt x="73278" y="19328"/>
                </a:lnTo>
                <a:lnTo>
                  <a:pt x="66030" y="16101"/>
                </a:lnTo>
                <a:lnTo>
                  <a:pt x="54754" y="12885"/>
                </a:lnTo>
                <a:lnTo>
                  <a:pt x="42681" y="8863"/>
                </a:lnTo>
                <a:lnTo>
                  <a:pt x="29789" y="5636"/>
                </a:lnTo>
                <a:lnTo>
                  <a:pt x="17716" y="2420"/>
                </a:lnTo>
                <a:lnTo>
                  <a:pt x="8056" y="806"/>
                </a:lnTo>
                <a:lnTo>
                  <a:pt x="2412" y="0"/>
                </a:lnTo>
                <a:lnTo>
                  <a:pt x="807" y="4840"/>
                </a:lnTo>
                <a:lnTo>
                  <a:pt x="0" y="10476"/>
                </a:lnTo>
                <a:lnTo>
                  <a:pt x="0" y="18522"/>
                </a:lnTo>
                <a:lnTo>
                  <a:pt x="807" y="26578"/>
                </a:lnTo>
                <a:lnTo>
                  <a:pt x="4028" y="34623"/>
                </a:lnTo>
                <a:lnTo>
                  <a:pt x="8056" y="42680"/>
                </a:lnTo>
                <a:lnTo>
                  <a:pt x="14496" y="48305"/>
                </a:lnTo>
                <a:lnTo>
                  <a:pt x="22552" y="53146"/>
                </a:lnTo>
                <a:lnTo>
                  <a:pt x="28992" y="52339"/>
                </a:lnTo>
                <a:lnTo>
                  <a:pt x="36240" y="52339"/>
                </a:lnTo>
                <a:lnTo>
                  <a:pt x="41873" y="49919"/>
                </a:lnTo>
                <a:lnTo>
                  <a:pt x="44285" y="44282"/>
                </a:lnTo>
                <a:lnTo>
                  <a:pt x="41873" y="43476"/>
                </a:lnTo>
                <a:lnTo>
                  <a:pt x="37845" y="42680"/>
                </a:lnTo>
                <a:lnTo>
                  <a:pt x="33020" y="40260"/>
                </a:lnTo>
                <a:lnTo>
                  <a:pt x="27377" y="37839"/>
                </a:lnTo>
                <a:lnTo>
                  <a:pt x="21744" y="35430"/>
                </a:lnTo>
                <a:close/>
              </a:path>
            </a:pathLst>
          </a:custGeom>
          <a:solidFill>
            <a:srgbClr val="000000"/>
          </a:solidFill>
        </p:spPr>
        <p:txBody>
          <a:bodyPr wrap="square" lIns="0" tIns="0" rIns="0" bIns="0" rtlCol="0">
            <a:noAutofit/>
          </a:bodyPr>
          <a:lstStyle/>
          <a:p>
            <a:endParaRPr/>
          </a:p>
        </p:txBody>
      </p:sp>
      <p:sp>
        <p:nvSpPr>
          <p:cNvPr id="297" name="object 297"/>
          <p:cNvSpPr/>
          <p:nvPr/>
        </p:nvSpPr>
        <p:spPr>
          <a:xfrm>
            <a:off x="8516360" y="5982853"/>
            <a:ext cx="533963" cy="616699"/>
          </a:xfrm>
          <a:custGeom>
            <a:avLst/>
            <a:gdLst/>
            <a:ahLst/>
            <a:cxnLst/>
            <a:rect l="l" t="t" r="r" b="b"/>
            <a:pathLst>
              <a:path w="533963" h="616699">
                <a:moveTo>
                  <a:pt x="487961" y="616699"/>
                </a:moveTo>
                <a:lnTo>
                  <a:pt x="492898" y="616699"/>
                </a:lnTo>
                <a:lnTo>
                  <a:pt x="497722" y="615892"/>
                </a:lnTo>
                <a:lnTo>
                  <a:pt x="511411" y="596574"/>
                </a:lnTo>
                <a:lnTo>
                  <a:pt x="517021" y="582086"/>
                </a:lnTo>
                <a:lnTo>
                  <a:pt x="521060" y="566780"/>
                </a:lnTo>
                <a:lnTo>
                  <a:pt x="523416" y="550678"/>
                </a:lnTo>
                <a:lnTo>
                  <a:pt x="525099" y="492714"/>
                </a:lnTo>
                <a:lnTo>
                  <a:pt x="519377" y="462930"/>
                </a:lnTo>
                <a:lnTo>
                  <a:pt x="512196" y="433942"/>
                </a:lnTo>
                <a:lnTo>
                  <a:pt x="504118" y="405761"/>
                </a:lnTo>
                <a:lnTo>
                  <a:pt x="494469" y="378398"/>
                </a:lnTo>
                <a:lnTo>
                  <a:pt x="484034" y="350217"/>
                </a:lnTo>
                <a:lnTo>
                  <a:pt x="474272" y="322843"/>
                </a:lnTo>
                <a:lnTo>
                  <a:pt x="464623" y="294662"/>
                </a:lnTo>
                <a:lnTo>
                  <a:pt x="456657" y="266481"/>
                </a:lnTo>
                <a:lnTo>
                  <a:pt x="454189" y="260049"/>
                </a:lnTo>
                <a:lnTo>
                  <a:pt x="449364" y="246357"/>
                </a:lnTo>
                <a:lnTo>
                  <a:pt x="442071" y="227846"/>
                </a:lnTo>
                <a:lnTo>
                  <a:pt x="434105" y="206903"/>
                </a:lnTo>
                <a:lnTo>
                  <a:pt x="426026" y="186779"/>
                </a:lnTo>
                <a:lnTo>
                  <a:pt x="418733" y="168268"/>
                </a:lnTo>
                <a:lnTo>
                  <a:pt x="413123" y="154575"/>
                </a:lnTo>
                <a:lnTo>
                  <a:pt x="409869" y="148132"/>
                </a:lnTo>
                <a:lnTo>
                  <a:pt x="533066" y="154575"/>
                </a:lnTo>
                <a:lnTo>
                  <a:pt x="533963" y="132030"/>
                </a:lnTo>
                <a:lnTo>
                  <a:pt x="396966" y="127201"/>
                </a:lnTo>
                <a:lnTo>
                  <a:pt x="384961" y="113519"/>
                </a:lnTo>
                <a:lnTo>
                  <a:pt x="372057" y="100633"/>
                </a:lnTo>
                <a:lnTo>
                  <a:pt x="358369" y="87758"/>
                </a:lnTo>
                <a:lnTo>
                  <a:pt x="343895" y="75679"/>
                </a:lnTo>
                <a:lnTo>
                  <a:pt x="328524" y="66020"/>
                </a:lnTo>
                <a:lnTo>
                  <a:pt x="312479" y="57157"/>
                </a:lnTo>
                <a:lnTo>
                  <a:pt x="295537" y="50725"/>
                </a:lnTo>
                <a:lnTo>
                  <a:pt x="277023" y="46691"/>
                </a:lnTo>
                <a:lnTo>
                  <a:pt x="272984" y="41055"/>
                </a:lnTo>
                <a:lnTo>
                  <a:pt x="267374" y="33817"/>
                </a:lnTo>
                <a:lnTo>
                  <a:pt x="260866" y="24158"/>
                </a:lnTo>
                <a:lnTo>
                  <a:pt x="255256" y="15295"/>
                </a:lnTo>
                <a:lnTo>
                  <a:pt x="248861" y="7249"/>
                </a:lnTo>
                <a:lnTo>
                  <a:pt x="244036" y="1613"/>
                </a:lnTo>
                <a:lnTo>
                  <a:pt x="239212" y="0"/>
                </a:lnTo>
                <a:lnTo>
                  <a:pt x="236743" y="3215"/>
                </a:lnTo>
                <a:lnTo>
                  <a:pt x="242353" y="26567"/>
                </a:lnTo>
                <a:lnTo>
                  <a:pt x="241568" y="53134"/>
                </a:lnTo>
                <a:lnTo>
                  <a:pt x="235958" y="79702"/>
                </a:lnTo>
                <a:lnTo>
                  <a:pt x="227879" y="106269"/>
                </a:lnTo>
                <a:lnTo>
                  <a:pt x="218230" y="129621"/>
                </a:lnTo>
                <a:lnTo>
                  <a:pt x="209366" y="148132"/>
                </a:lnTo>
                <a:lnTo>
                  <a:pt x="202971" y="161018"/>
                </a:lnTo>
                <a:lnTo>
                  <a:pt x="200502" y="165847"/>
                </a:lnTo>
                <a:lnTo>
                  <a:pt x="198146" y="170677"/>
                </a:lnTo>
                <a:lnTo>
                  <a:pt x="194892" y="175506"/>
                </a:lnTo>
                <a:lnTo>
                  <a:pt x="191639" y="180336"/>
                </a:lnTo>
                <a:lnTo>
                  <a:pt x="188385" y="185176"/>
                </a:lnTo>
                <a:lnTo>
                  <a:pt x="185243" y="190006"/>
                </a:lnTo>
                <a:lnTo>
                  <a:pt x="181989" y="194028"/>
                </a:lnTo>
                <a:lnTo>
                  <a:pt x="177950" y="198858"/>
                </a:lnTo>
                <a:lnTo>
                  <a:pt x="174696" y="202880"/>
                </a:lnTo>
                <a:lnTo>
                  <a:pt x="172340" y="197244"/>
                </a:lnTo>
                <a:lnTo>
                  <a:pt x="169872" y="191608"/>
                </a:lnTo>
                <a:lnTo>
                  <a:pt x="166730" y="185176"/>
                </a:lnTo>
                <a:lnTo>
                  <a:pt x="161905" y="179540"/>
                </a:lnTo>
                <a:lnTo>
                  <a:pt x="157081" y="175506"/>
                </a:lnTo>
                <a:lnTo>
                  <a:pt x="150573" y="171484"/>
                </a:lnTo>
                <a:lnTo>
                  <a:pt x="143392" y="169870"/>
                </a:lnTo>
                <a:lnTo>
                  <a:pt x="134528" y="170677"/>
                </a:lnTo>
                <a:lnTo>
                  <a:pt x="128806" y="185176"/>
                </a:lnTo>
                <a:lnTo>
                  <a:pt x="123196" y="202074"/>
                </a:lnTo>
                <a:lnTo>
                  <a:pt x="119157" y="218982"/>
                </a:lnTo>
                <a:lnTo>
                  <a:pt x="118371" y="234277"/>
                </a:lnTo>
                <a:lnTo>
                  <a:pt x="113547" y="236698"/>
                </a:lnTo>
                <a:lnTo>
                  <a:pt x="104683" y="243141"/>
                </a:lnTo>
                <a:lnTo>
                  <a:pt x="93463" y="251186"/>
                </a:lnTo>
                <a:lnTo>
                  <a:pt x="79774" y="261652"/>
                </a:lnTo>
                <a:lnTo>
                  <a:pt x="66086" y="272924"/>
                </a:lnTo>
                <a:lnTo>
                  <a:pt x="53149" y="284196"/>
                </a:lnTo>
                <a:lnTo>
                  <a:pt x="41873" y="294662"/>
                </a:lnTo>
                <a:lnTo>
                  <a:pt x="33020" y="302719"/>
                </a:lnTo>
                <a:lnTo>
                  <a:pt x="33828" y="283390"/>
                </a:lnTo>
                <a:lnTo>
                  <a:pt x="37048" y="272117"/>
                </a:lnTo>
                <a:lnTo>
                  <a:pt x="41065" y="261652"/>
                </a:lnTo>
                <a:lnTo>
                  <a:pt x="45901" y="250379"/>
                </a:lnTo>
                <a:lnTo>
                  <a:pt x="50737" y="239914"/>
                </a:lnTo>
                <a:lnTo>
                  <a:pt x="55561" y="230255"/>
                </a:lnTo>
                <a:lnTo>
                  <a:pt x="61149" y="220596"/>
                </a:lnTo>
                <a:lnTo>
                  <a:pt x="67657" y="211744"/>
                </a:lnTo>
                <a:lnTo>
                  <a:pt x="73267" y="203687"/>
                </a:lnTo>
                <a:lnTo>
                  <a:pt x="86955" y="187585"/>
                </a:lnTo>
                <a:lnTo>
                  <a:pt x="103897" y="169870"/>
                </a:lnTo>
                <a:lnTo>
                  <a:pt x="123196" y="152166"/>
                </a:lnTo>
                <a:lnTo>
                  <a:pt x="141709" y="133644"/>
                </a:lnTo>
                <a:lnTo>
                  <a:pt x="158651" y="115133"/>
                </a:lnTo>
                <a:lnTo>
                  <a:pt x="171555" y="98224"/>
                </a:lnTo>
                <a:lnTo>
                  <a:pt x="178735" y="83725"/>
                </a:lnTo>
                <a:lnTo>
                  <a:pt x="179633" y="70850"/>
                </a:lnTo>
                <a:lnTo>
                  <a:pt x="176379" y="73259"/>
                </a:lnTo>
                <a:lnTo>
                  <a:pt x="169086" y="79702"/>
                </a:lnTo>
                <a:lnTo>
                  <a:pt x="160222" y="89361"/>
                </a:lnTo>
                <a:lnTo>
                  <a:pt x="149788" y="101440"/>
                </a:lnTo>
                <a:lnTo>
                  <a:pt x="139353" y="112712"/>
                </a:lnTo>
                <a:lnTo>
                  <a:pt x="130489" y="123178"/>
                </a:lnTo>
                <a:lnTo>
                  <a:pt x="123981" y="130428"/>
                </a:lnTo>
                <a:lnTo>
                  <a:pt x="121625" y="132837"/>
                </a:lnTo>
                <a:lnTo>
                  <a:pt x="110293" y="142496"/>
                </a:lnTo>
                <a:lnTo>
                  <a:pt x="98287" y="152166"/>
                </a:lnTo>
                <a:lnTo>
                  <a:pt x="86170" y="163438"/>
                </a:lnTo>
                <a:lnTo>
                  <a:pt x="74052" y="175506"/>
                </a:lnTo>
                <a:lnTo>
                  <a:pt x="62047" y="189199"/>
                </a:lnTo>
                <a:lnTo>
                  <a:pt x="51545" y="203687"/>
                </a:lnTo>
                <a:lnTo>
                  <a:pt x="42681" y="218982"/>
                </a:lnTo>
                <a:lnTo>
                  <a:pt x="35433" y="235891"/>
                </a:lnTo>
                <a:lnTo>
                  <a:pt x="33828" y="231061"/>
                </a:lnTo>
                <a:lnTo>
                  <a:pt x="30597" y="219789"/>
                </a:lnTo>
                <a:lnTo>
                  <a:pt x="24964" y="202880"/>
                </a:lnTo>
                <a:lnTo>
                  <a:pt x="19332" y="183563"/>
                </a:lnTo>
                <a:lnTo>
                  <a:pt x="12880" y="164234"/>
                </a:lnTo>
                <a:lnTo>
                  <a:pt x="7248" y="148132"/>
                </a:lnTo>
                <a:lnTo>
                  <a:pt x="3220" y="136064"/>
                </a:lnTo>
                <a:lnTo>
                  <a:pt x="1615" y="132030"/>
                </a:lnTo>
                <a:lnTo>
                  <a:pt x="0" y="144916"/>
                </a:lnTo>
                <a:lnTo>
                  <a:pt x="1615" y="168268"/>
                </a:lnTo>
                <a:lnTo>
                  <a:pt x="4028" y="198051"/>
                </a:lnTo>
                <a:lnTo>
                  <a:pt x="8056" y="231868"/>
                </a:lnTo>
                <a:lnTo>
                  <a:pt x="12880" y="266481"/>
                </a:lnTo>
                <a:lnTo>
                  <a:pt x="16908" y="298685"/>
                </a:lnTo>
                <a:lnTo>
                  <a:pt x="20936" y="324457"/>
                </a:lnTo>
                <a:lnTo>
                  <a:pt x="24156" y="341354"/>
                </a:lnTo>
                <a:lnTo>
                  <a:pt x="33020" y="326866"/>
                </a:lnTo>
                <a:lnTo>
                  <a:pt x="44296" y="313184"/>
                </a:lnTo>
                <a:lnTo>
                  <a:pt x="56369" y="301105"/>
                </a:lnTo>
                <a:lnTo>
                  <a:pt x="69227" y="289833"/>
                </a:lnTo>
                <a:lnTo>
                  <a:pt x="83701" y="279367"/>
                </a:lnTo>
                <a:lnTo>
                  <a:pt x="99073" y="271310"/>
                </a:lnTo>
                <a:lnTo>
                  <a:pt x="114332" y="264072"/>
                </a:lnTo>
                <a:lnTo>
                  <a:pt x="130489" y="258436"/>
                </a:lnTo>
                <a:lnTo>
                  <a:pt x="132845" y="240720"/>
                </a:lnTo>
                <a:lnTo>
                  <a:pt x="134528" y="223005"/>
                </a:lnTo>
                <a:lnTo>
                  <a:pt x="136885" y="206108"/>
                </a:lnTo>
                <a:lnTo>
                  <a:pt x="144178" y="190801"/>
                </a:lnTo>
                <a:lnTo>
                  <a:pt x="153041" y="198858"/>
                </a:lnTo>
                <a:lnTo>
                  <a:pt x="156183" y="210130"/>
                </a:lnTo>
                <a:lnTo>
                  <a:pt x="158651" y="223005"/>
                </a:lnTo>
                <a:lnTo>
                  <a:pt x="165047" y="233482"/>
                </a:lnTo>
                <a:lnTo>
                  <a:pt x="169872" y="231868"/>
                </a:lnTo>
                <a:lnTo>
                  <a:pt x="173911" y="229448"/>
                </a:lnTo>
                <a:lnTo>
                  <a:pt x="177950" y="227039"/>
                </a:lnTo>
                <a:lnTo>
                  <a:pt x="181989" y="223812"/>
                </a:lnTo>
                <a:lnTo>
                  <a:pt x="186028" y="220596"/>
                </a:lnTo>
                <a:lnTo>
                  <a:pt x="189282" y="217380"/>
                </a:lnTo>
                <a:lnTo>
                  <a:pt x="193322" y="214153"/>
                </a:lnTo>
                <a:lnTo>
                  <a:pt x="196463" y="210130"/>
                </a:lnTo>
                <a:lnTo>
                  <a:pt x="208581" y="194028"/>
                </a:lnTo>
                <a:lnTo>
                  <a:pt x="219801" y="177120"/>
                </a:lnTo>
                <a:lnTo>
                  <a:pt x="231919" y="161018"/>
                </a:lnTo>
                <a:lnTo>
                  <a:pt x="242353" y="144916"/>
                </a:lnTo>
                <a:lnTo>
                  <a:pt x="252003" y="128007"/>
                </a:lnTo>
                <a:lnTo>
                  <a:pt x="260866" y="110292"/>
                </a:lnTo>
                <a:lnTo>
                  <a:pt x="267374" y="91781"/>
                </a:lnTo>
                <a:lnTo>
                  <a:pt x="272199" y="71657"/>
                </a:lnTo>
                <a:lnTo>
                  <a:pt x="277809" y="74872"/>
                </a:lnTo>
                <a:lnTo>
                  <a:pt x="283419" y="78088"/>
                </a:lnTo>
                <a:lnTo>
                  <a:pt x="289141" y="80509"/>
                </a:lnTo>
                <a:lnTo>
                  <a:pt x="295537" y="82929"/>
                </a:lnTo>
                <a:lnTo>
                  <a:pt x="301147" y="85338"/>
                </a:lnTo>
                <a:lnTo>
                  <a:pt x="306869" y="87758"/>
                </a:lnTo>
                <a:lnTo>
                  <a:pt x="312479" y="90974"/>
                </a:lnTo>
                <a:lnTo>
                  <a:pt x="318089" y="94190"/>
                </a:lnTo>
                <a:lnTo>
                  <a:pt x="327738" y="99826"/>
                </a:lnTo>
                <a:lnTo>
                  <a:pt x="336602" y="106269"/>
                </a:lnTo>
                <a:lnTo>
                  <a:pt x="345466" y="113519"/>
                </a:lnTo>
                <a:lnTo>
                  <a:pt x="353544" y="120769"/>
                </a:lnTo>
                <a:lnTo>
                  <a:pt x="360725" y="129621"/>
                </a:lnTo>
                <a:lnTo>
                  <a:pt x="368018" y="137666"/>
                </a:lnTo>
                <a:lnTo>
                  <a:pt x="375311" y="146530"/>
                </a:lnTo>
                <a:lnTo>
                  <a:pt x="381707" y="155382"/>
                </a:lnTo>
                <a:lnTo>
                  <a:pt x="390571" y="176313"/>
                </a:lnTo>
                <a:lnTo>
                  <a:pt x="400220" y="203687"/>
                </a:lnTo>
                <a:lnTo>
                  <a:pt x="409869" y="233482"/>
                </a:lnTo>
                <a:lnTo>
                  <a:pt x="419518" y="263265"/>
                </a:lnTo>
                <a:lnTo>
                  <a:pt x="427597" y="292253"/>
                </a:lnTo>
                <a:lnTo>
                  <a:pt x="435675" y="317207"/>
                </a:lnTo>
                <a:lnTo>
                  <a:pt x="441285" y="334922"/>
                </a:lnTo>
                <a:lnTo>
                  <a:pt x="444539" y="344581"/>
                </a:lnTo>
                <a:lnTo>
                  <a:pt x="456657" y="372762"/>
                </a:lnTo>
                <a:lnTo>
                  <a:pt x="468662" y="401739"/>
                </a:lnTo>
                <a:lnTo>
                  <a:pt x="479097" y="431533"/>
                </a:lnTo>
                <a:lnTo>
                  <a:pt x="487961" y="461317"/>
                </a:lnTo>
                <a:lnTo>
                  <a:pt x="494469" y="492714"/>
                </a:lnTo>
                <a:lnTo>
                  <a:pt x="496825" y="524917"/>
                </a:lnTo>
                <a:lnTo>
                  <a:pt x="495254" y="558734"/>
                </a:lnTo>
                <a:lnTo>
                  <a:pt x="488859" y="593347"/>
                </a:lnTo>
                <a:lnTo>
                  <a:pt x="487961" y="598983"/>
                </a:lnTo>
                <a:lnTo>
                  <a:pt x="487176" y="605426"/>
                </a:lnTo>
                <a:lnTo>
                  <a:pt x="486390" y="611063"/>
                </a:lnTo>
                <a:lnTo>
                  <a:pt x="487961" y="616699"/>
                </a:lnTo>
                <a:close/>
              </a:path>
            </a:pathLst>
          </a:custGeom>
          <a:solidFill>
            <a:srgbClr val="000000"/>
          </a:solidFill>
        </p:spPr>
        <p:txBody>
          <a:bodyPr wrap="square" lIns="0" tIns="0" rIns="0" bIns="0" rtlCol="0">
            <a:noAutofit/>
          </a:bodyPr>
          <a:lstStyle/>
          <a:p>
            <a:endParaRPr/>
          </a:p>
        </p:txBody>
      </p:sp>
      <p:sp>
        <p:nvSpPr>
          <p:cNvPr id="298" name="object 298"/>
          <p:cNvSpPr/>
          <p:nvPr/>
        </p:nvSpPr>
        <p:spPr>
          <a:xfrm>
            <a:off x="8513948" y="5987682"/>
            <a:ext cx="94978" cy="64407"/>
          </a:xfrm>
          <a:custGeom>
            <a:avLst/>
            <a:gdLst/>
            <a:ahLst/>
            <a:cxnLst/>
            <a:rect l="l" t="t" r="r" b="b"/>
            <a:pathLst>
              <a:path w="94978" h="64407">
                <a:moveTo>
                  <a:pt x="3220" y="20931"/>
                </a:moveTo>
                <a:lnTo>
                  <a:pt x="7248" y="22544"/>
                </a:lnTo>
                <a:lnTo>
                  <a:pt x="26569" y="22544"/>
                </a:lnTo>
                <a:lnTo>
                  <a:pt x="31405" y="23351"/>
                </a:lnTo>
                <a:lnTo>
                  <a:pt x="35433" y="25760"/>
                </a:lnTo>
                <a:lnTo>
                  <a:pt x="40257" y="22544"/>
                </a:lnTo>
                <a:lnTo>
                  <a:pt x="45093" y="20931"/>
                </a:lnTo>
                <a:lnTo>
                  <a:pt x="49929" y="20124"/>
                </a:lnTo>
                <a:lnTo>
                  <a:pt x="54754" y="20124"/>
                </a:lnTo>
                <a:lnTo>
                  <a:pt x="59589" y="20931"/>
                </a:lnTo>
                <a:lnTo>
                  <a:pt x="75679" y="20931"/>
                </a:lnTo>
                <a:lnTo>
                  <a:pt x="71640" y="27374"/>
                </a:lnTo>
                <a:lnTo>
                  <a:pt x="66815" y="33817"/>
                </a:lnTo>
                <a:lnTo>
                  <a:pt x="60397" y="38646"/>
                </a:lnTo>
                <a:lnTo>
                  <a:pt x="54754" y="44282"/>
                </a:lnTo>
                <a:lnTo>
                  <a:pt x="48313" y="45896"/>
                </a:lnTo>
                <a:lnTo>
                  <a:pt x="41873" y="46691"/>
                </a:lnTo>
                <a:lnTo>
                  <a:pt x="36240" y="46691"/>
                </a:lnTo>
                <a:lnTo>
                  <a:pt x="30597" y="45896"/>
                </a:lnTo>
                <a:lnTo>
                  <a:pt x="26569" y="45089"/>
                </a:lnTo>
                <a:lnTo>
                  <a:pt x="23348" y="44282"/>
                </a:lnTo>
                <a:lnTo>
                  <a:pt x="20936" y="43476"/>
                </a:lnTo>
                <a:lnTo>
                  <a:pt x="20128" y="44282"/>
                </a:lnTo>
                <a:lnTo>
                  <a:pt x="23348" y="48305"/>
                </a:lnTo>
                <a:lnTo>
                  <a:pt x="26569" y="52328"/>
                </a:lnTo>
                <a:lnTo>
                  <a:pt x="29789" y="56362"/>
                </a:lnTo>
                <a:lnTo>
                  <a:pt x="33817" y="59577"/>
                </a:lnTo>
                <a:lnTo>
                  <a:pt x="37845" y="61998"/>
                </a:lnTo>
                <a:lnTo>
                  <a:pt x="42681" y="63600"/>
                </a:lnTo>
                <a:lnTo>
                  <a:pt x="48313" y="64407"/>
                </a:lnTo>
                <a:lnTo>
                  <a:pt x="53957" y="63600"/>
                </a:lnTo>
                <a:lnTo>
                  <a:pt x="64459" y="58771"/>
                </a:lnTo>
                <a:lnTo>
                  <a:pt x="74108" y="51532"/>
                </a:lnTo>
                <a:lnTo>
                  <a:pt x="81289" y="42669"/>
                </a:lnTo>
                <a:lnTo>
                  <a:pt x="87797" y="33010"/>
                </a:lnTo>
                <a:lnTo>
                  <a:pt x="91836" y="23351"/>
                </a:lnTo>
                <a:lnTo>
                  <a:pt x="94192" y="14488"/>
                </a:lnTo>
                <a:lnTo>
                  <a:pt x="94978" y="8056"/>
                </a:lnTo>
                <a:lnTo>
                  <a:pt x="93407" y="3227"/>
                </a:lnTo>
                <a:lnTo>
                  <a:pt x="91836" y="2420"/>
                </a:lnTo>
                <a:lnTo>
                  <a:pt x="88582" y="2420"/>
                </a:lnTo>
                <a:lnTo>
                  <a:pt x="83757" y="3227"/>
                </a:lnTo>
                <a:lnTo>
                  <a:pt x="78147" y="3227"/>
                </a:lnTo>
                <a:lnTo>
                  <a:pt x="72425" y="4022"/>
                </a:lnTo>
                <a:lnTo>
                  <a:pt x="66030" y="4022"/>
                </a:lnTo>
                <a:lnTo>
                  <a:pt x="60397" y="3227"/>
                </a:lnTo>
                <a:lnTo>
                  <a:pt x="56369" y="806"/>
                </a:lnTo>
                <a:lnTo>
                  <a:pt x="49929" y="0"/>
                </a:lnTo>
                <a:lnTo>
                  <a:pt x="44285" y="806"/>
                </a:lnTo>
                <a:lnTo>
                  <a:pt x="39461" y="3227"/>
                </a:lnTo>
                <a:lnTo>
                  <a:pt x="33817" y="6442"/>
                </a:lnTo>
                <a:lnTo>
                  <a:pt x="28184" y="4829"/>
                </a:lnTo>
                <a:lnTo>
                  <a:pt x="22541" y="4022"/>
                </a:lnTo>
                <a:lnTo>
                  <a:pt x="16908" y="4022"/>
                </a:lnTo>
                <a:lnTo>
                  <a:pt x="11276" y="6442"/>
                </a:lnTo>
                <a:lnTo>
                  <a:pt x="8044" y="10465"/>
                </a:lnTo>
                <a:lnTo>
                  <a:pt x="4028" y="13692"/>
                </a:lnTo>
                <a:lnTo>
                  <a:pt x="807" y="16101"/>
                </a:lnTo>
                <a:lnTo>
                  <a:pt x="0" y="17715"/>
                </a:lnTo>
                <a:lnTo>
                  <a:pt x="3220" y="20931"/>
                </a:lnTo>
                <a:close/>
              </a:path>
            </a:pathLst>
          </a:custGeom>
          <a:solidFill>
            <a:srgbClr val="000000"/>
          </a:solidFill>
        </p:spPr>
        <p:txBody>
          <a:bodyPr wrap="square" lIns="0" tIns="0" rIns="0" bIns="0" rtlCol="0">
            <a:noAutofit/>
          </a:bodyPr>
          <a:lstStyle/>
          <a:p>
            <a:endParaRPr/>
          </a:p>
        </p:txBody>
      </p:sp>
      <p:sp>
        <p:nvSpPr>
          <p:cNvPr id="299" name="object 299"/>
          <p:cNvSpPr/>
          <p:nvPr/>
        </p:nvSpPr>
        <p:spPr>
          <a:xfrm>
            <a:off x="7865685" y="6044840"/>
            <a:ext cx="757826" cy="819589"/>
          </a:xfrm>
          <a:custGeom>
            <a:avLst/>
            <a:gdLst/>
            <a:ahLst/>
            <a:cxnLst/>
            <a:rect l="l" t="t" r="r" b="b"/>
            <a:pathLst>
              <a:path w="757826" h="819589">
                <a:moveTo>
                  <a:pt x="210174" y="807512"/>
                </a:moveTo>
                <a:lnTo>
                  <a:pt x="220642" y="796242"/>
                </a:lnTo>
                <a:lnTo>
                  <a:pt x="231111" y="785775"/>
                </a:lnTo>
                <a:lnTo>
                  <a:pt x="243195" y="774504"/>
                </a:lnTo>
                <a:lnTo>
                  <a:pt x="254471" y="764037"/>
                </a:lnTo>
                <a:lnTo>
                  <a:pt x="267352" y="754376"/>
                </a:lnTo>
                <a:lnTo>
                  <a:pt x="280244" y="745520"/>
                </a:lnTo>
                <a:lnTo>
                  <a:pt x="293124" y="736664"/>
                </a:lnTo>
                <a:lnTo>
                  <a:pt x="306005" y="731029"/>
                </a:lnTo>
                <a:lnTo>
                  <a:pt x="318897" y="725394"/>
                </a:lnTo>
                <a:lnTo>
                  <a:pt x="330970" y="718952"/>
                </a:lnTo>
                <a:lnTo>
                  <a:pt x="343861" y="712511"/>
                </a:lnTo>
                <a:lnTo>
                  <a:pt x="355934" y="706070"/>
                </a:lnTo>
                <a:lnTo>
                  <a:pt x="368826" y="698822"/>
                </a:lnTo>
                <a:lnTo>
                  <a:pt x="380899" y="692379"/>
                </a:lnTo>
                <a:lnTo>
                  <a:pt x="393791" y="685947"/>
                </a:lnTo>
                <a:lnTo>
                  <a:pt x="405056" y="681117"/>
                </a:lnTo>
                <a:lnTo>
                  <a:pt x="416332" y="676277"/>
                </a:lnTo>
                <a:lnTo>
                  <a:pt x="429224" y="672254"/>
                </a:lnTo>
                <a:lnTo>
                  <a:pt x="442104" y="668231"/>
                </a:lnTo>
                <a:lnTo>
                  <a:pt x="455793" y="664209"/>
                </a:lnTo>
                <a:lnTo>
                  <a:pt x="468674" y="660982"/>
                </a:lnTo>
                <a:lnTo>
                  <a:pt x="482373" y="657766"/>
                </a:lnTo>
                <a:lnTo>
                  <a:pt x="495254" y="655345"/>
                </a:lnTo>
                <a:lnTo>
                  <a:pt x="508135" y="652936"/>
                </a:lnTo>
                <a:lnTo>
                  <a:pt x="519411" y="650516"/>
                </a:lnTo>
                <a:lnTo>
                  <a:pt x="529879" y="648107"/>
                </a:lnTo>
                <a:lnTo>
                  <a:pt x="539540" y="645687"/>
                </a:lnTo>
                <a:lnTo>
                  <a:pt x="547596" y="644073"/>
                </a:lnTo>
                <a:lnTo>
                  <a:pt x="554036" y="642471"/>
                </a:lnTo>
                <a:lnTo>
                  <a:pt x="558872" y="641664"/>
                </a:lnTo>
                <a:lnTo>
                  <a:pt x="561284" y="640050"/>
                </a:lnTo>
                <a:lnTo>
                  <a:pt x="557256" y="639244"/>
                </a:lnTo>
                <a:lnTo>
                  <a:pt x="547596" y="638448"/>
                </a:lnTo>
                <a:lnTo>
                  <a:pt x="533907" y="637641"/>
                </a:lnTo>
                <a:lnTo>
                  <a:pt x="498474" y="637641"/>
                </a:lnTo>
                <a:lnTo>
                  <a:pt x="479142" y="638448"/>
                </a:lnTo>
                <a:lnTo>
                  <a:pt x="461425" y="640050"/>
                </a:lnTo>
                <a:lnTo>
                  <a:pt x="446940" y="642471"/>
                </a:lnTo>
                <a:lnTo>
                  <a:pt x="441297" y="632005"/>
                </a:lnTo>
                <a:lnTo>
                  <a:pt x="438076" y="621539"/>
                </a:lnTo>
                <a:lnTo>
                  <a:pt x="436461" y="609460"/>
                </a:lnTo>
                <a:lnTo>
                  <a:pt x="436461" y="597381"/>
                </a:lnTo>
                <a:lnTo>
                  <a:pt x="442104" y="592552"/>
                </a:lnTo>
                <a:lnTo>
                  <a:pt x="450160" y="586915"/>
                </a:lnTo>
                <a:lnTo>
                  <a:pt x="460629" y="581279"/>
                </a:lnTo>
                <a:lnTo>
                  <a:pt x="472702" y="576450"/>
                </a:lnTo>
                <a:lnTo>
                  <a:pt x="484786" y="571620"/>
                </a:lnTo>
                <a:lnTo>
                  <a:pt x="496062" y="568404"/>
                </a:lnTo>
                <a:lnTo>
                  <a:pt x="506530" y="565984"/>
                </a:lnTo>
                <a:lnTo>
                  <a:pt x="513778" y="565177"/>
                </a:lnTo>
                <a:lnTo>
                  <a:pt x="520219" y="562768"/>
                </a:lnTo>
                <a:lnTo>
                  <a:pt x="526659" y="559541"/>
                </a:lnTo>
                <a:lnTo>
                  <a:pt x="532292" y="556325"/>
                </a:lnTo>
                <a:lnTo>
                  <a:pt x="538743" y="552303"/>
                </a:lnTo>
                <a:lnTo>
                  <a:pt x="544376" y="549076"/>
                </a:lnTo>
                <a:lnTo>
                  <a:pt x="550008" y="545053"/>
                </a:lnTo>
                <a:lnTo>
                  <a:pt x="555652" y="541030"/>
                </a:lnTo>
                <a:lnTo>
                  <a:pt x="561284" y="536996"/>
                </a:lnTo>
                <a:lnTo>
                  <a:pt x="564504" y="531360"/>
                </a:lnTo>
                <a:lnTo>
                  <a:pt x="565312" y="524122"/>
                </a:lnTo>
                <a:lnTo>
                  <a:pt x="564504" y="517679"/>
                </a:lnTo>
                <a:lnTo>
                  <a:pt x="562900" y="511236"/>
                </a:lnTo>
                <a:lnTo>
                  <a:pt x="558872" y="507213"/>
                </a:lnTo>
                <a:lnTo>
                  <a:pt x="554844" y="503190"/>
                </a:lnTo>
                <a:lnTo>
                  <a:pt x="550008" y="501577"/>
                </a:lnTo>
                <a:lnTo>
                  <a:pt x="544376" y="502384"/>
                </a:lnTo>
                <a:lnTo>
                  <a:pt x="542760" y="506406"/>
                </a:lnTo>
                <a:lnTo>
                  <a:pt x="543568" y="509633"/>
                </a:lnTo>
                <a:lnTo>
                  <a:pt x="545991" y="511236"/>
                </a:lnTo>
                <a:lnTo>
                  <a:pt x="549211" y="513656"/>
                </a:lnTo>
                <a:lnTo>
                  <a:pt x="552432" y="515258"/>
                </a:lnTo>
                <a:lnTo>
                  <a:pt x="554036" y="517679"/>
                </a:lnTo>
                <a:lnTo>
                  <a:pt x="554844" y="520895"/>
                </a:lnTo>
                <a:lnTo>
                  <a:pt x="553239" y="525735"/>
                </a:lnTo>
                <a:lnTo>
                  <a:pt x="548404" y="530565"/>
                </a:lnTo>
                <a:lnTo>
                  <a:pt x="543568" y="534587"/>
                </a:lnTo>
                <a:lnTo>
                  <a:pt x="537935" y="537803"/>
                </a:lnTo>
                <a:lnTo>
                  <a:pt x="531495" y="540223"/>
                </a:lnTo>
                <a:lnTo>
                  <a:pt x="525043" y="541837"/>
                </a:lnTo>
                <a:lnTo>
                  <a:pt x="518603" y="544246"/>
                </a:lnTo>
                <a:lnTo>
                  <a:pt x="512163" y="546666"/>
                </a:lnTo>
                <a:lnTo>
                  <a:pt x="506530" y="549076"/>
                </a:lnTo>
                <a:lnTo>
                  <a:pt x="492034" y="550689"/>
                </a:lnTo>
                <a:lnTo>
                  <a:pt x="477538" y="553905"/>
                </a:lnTo>
                <a:lnTo>
                  <a:pt x="463849" y="557132"/>
                </a:lnTo>
                <a:lnTo>
                  <a:pt x="450957" y="561962"/>
                </a:lnTo>
                <a:lnTo>
                  <a:pt x="438076" y="567598"/>
                </a:lnTo>
                <a:lnTo>
                  <a:pt x="425992" y="574836"/>
                </a:lnTo>
                <a:lnTo>
                  <a:pt x="415524" y="583700"/>
                </a:lnTo>
                <a:lnTo>
                  <a:pt x="405864" y="594165"/>
                </a:lnTo>
                <a:lnTo>
                  <a:pt x="400231" y="582086"/>
                </a:lnTo>
                <a:lnTo>
                  <a:pt x="400231" y="568404"/>
                </a:lnTo>
                <a:lnTo>
                  <a:pt x="401836" y="553905"/>
                </a:lnTo>
                <a:lnTo>
                  <a:pt x="404259" y="541030"/>
                </a:lnTo>
                <a:lnTo>
                  <a:pt x="418744" y="538610"/>
                </a:lnTo>
                <a:lnTo>
                  <a:pt x="432444" y="536201"/>
                </a:lnTo>
                <a:lnTo>
                  <a:pt x="446940" y="534587"/>
                </a:lnTo>
                <a:lnTo>
                  <a:pt x="461425" y="532167"/>
                </a:lnTo>
                <a:lnTo>
                  <a:pt x="475922" y="528951"/>
                </a:lnTo>
                <a:lnTo>
                  <a:pt x="489610" y="524928"/>
                </a:lnTo>
                <a:lnTo>
                  <a:pt x="501694" y="519292"/>
                </a:lnTo>
                <a:lnTo>
                  <a:pt x="513778" y="511236"/>
                </a:lnTo>
                <a:lnTo>
                  <a:pt x="517806" y="503190"/>
                </a:lnTo>
                <a:lnTo>
                  <a:pt x="521027" y="494327"/>
                </a:lnTo>
                <a:lnTo>
                  <a:pt x="521027" y="485475"/>
                </a:lnTo>
                <a:lnTo>
                  <a:pt x="518603" y="476623"/>
                </a:lnTo>
                <a:lnTo>
                  <a:pt x="513778" y="476623"/>
                </a:lnTo>
                <a:lnTo>
                  <a:pt x="509750" y="479839"/>
                </a:lnTo>
                <a:lnTo>
                  <a:pt x="506530" y="483055"/>
                </a:lnTo>
                <a:lnTo>
                  <a:pt x="503310" y="485475"/>
                </a:lnTo>
                <a:lnTo>
                  <a:pt x="495254" y="478225"/>
                </a:lnTo>
                <a:lnTo>
                  <a:pt x="489610" y="468566"/>
                </a:lnTo>
                <a:lnTo>
                  <a:pt x="485594" y="458101"/>
                </a:lnTo>
                <a:lnTo>
                  <a:pt x="484786" y="447635"/>
                </a:lnTo>
                <a:lnTo>
                  <a:pt x="492842" y="450055"/>
                </a:lnTo>
                <a:lnTo>
                  <a:pt x="501694" y="452465"/>
                </a:lnTo>
                <a:lnTo>
                  <a:pt x="509750" y="454078"/>
                </a:lnTo>
                <a:lnTo>
                  <a:pt x="518603" y="455692"/>
                </a:lnTo>
                <a:lnTo>
                  <a:pt x="527467" y="456487"/>
                </a:lnTo>
                <a:lnTo>
                  <a:pt x="536320" y="457294"/>
                </a:lnTo>
                <a:lnTo>
                  <a:pt x="554844" y="457294"/>
                </a:lnTo>
                <a:lnTo>
                  <a:pt x="558064" y="454078"/>
                </a:lnTo>
                <a:lnTo>
                  <a:pt x="565312" y="450851"/>
                </a:lnTo>
                <a:lnTo>
                  <a:pt x="574973" y="446828"/>
                </a:lnTo>
                <a:lnTo>
                  <a:pt x="586249" y="442806"/>
                </a:lnTo>
                <a:lnTo>
                  <a:pt x="597525" y="438783"/>
                </a:lnTo>
                <a:lnTo>
                  <a:pt x="607993" y="434749"/>
                </a:lnTo>
                <a:lnTo>
                  <a:pt x="614434" y="431533"/>
                </a:lnTo>
                <a:lnTo>
                  <a:pt x="617654" y="429124"/>
                </a:lnTo>
                <a:lnTo>
                  <a:pt x="627326" y="427511"/>
                </a:lnTo>
                <a:lnTo>
                  <a:pt x="641014" y="429920"/>
                </a:lnTo>
                <a:lnTo>
                  <a:pt x="657923" y="433954"/>
                </a:lnTo>
                <a:lnTo>
                  <a:pt x="675639" y="438783"/>
                </a:lnTo>
                <a:lnTo>
                  <a:pt x="693356" y="442806"/>
                </a:lnTo>
                <a:lnTo>
                  <a:pt x="709468" y="446022"/>
                </a:lnTo>
                <a:lnTo>
                  <a:pt x="722371" y="445226"/>
                </a:lnTo>
                <a:lnTo>
                  <a:pt x="730449" y="440385"/>
                </a:lnTo>
                <a:lnTo>
                  <a:pt x="727981" y="439590"/>
                </a:lnTo>
                <a:lnTo>
                  <a:pt x="720688" y="437169"/>
                </a:lnTo>
                <a:lnTo>
                  <a:pt x="711039" y="433147"/>
                </a:lnTo>
                <a:lnTo>
                  <a:pt x="698988" y="429124"/>
                </a:lnTo>
                <a:lnTo>
                  <a:pt x="686915" y="425090"/>
                </a:lnTo>
                <a:lnTo>
                  <a:pt x="674831" y="420261"/>
                </a:lnTo>
                <a:lnTo>
                  <a:pt x="664363" y="416238"/>
                </a:lnTo>
                <a:lnTo>
                  <a:pt x="657923" y="413818"/>
                </a:lnTo>
                <a:lnTo>
                  <a:pt x="651482" y="413818"/>
                </a:lnTo>
                <a:lnTo>
                  <a:pt x="644234" y="413022"/>
                </a:lnTo>
                <a:lnTo>
                  <a:pt x="636986" y="412216"/>
                </a:lnTo>
                <a:lnTo>
                  <a:pt x="629738" y="412216"/>
                </a:lnTo>
                <a:lnTo>
                  <a:pt x="623298" y="413022"/>
                </a:lnTo>
                <a:lnTo>
                  <a:pt x="616049" y="413022"/>
                </a:lnTo>
                <a:lnTo>
                  <a:pt x="609609" y="414625"/>
                </a:lnTo>
                <a:lnTo>
                  <a:pt x="603965" y="417045"/>
                </a:lnTo>
                <a:lnTo>
                  <a:pt x="595113" y="423488"/>
                </a:lnTo>
                <a:lnTo>
                  <a:pt x="585441" y="428317"/>
                </a:lnTo>
                <a:lnTo>
                  <a:pt x="575781" y="431533"/>
                </a:lnTo>
                <a:lnTo>
                  <a:pt x="565312" y="433954"/>
                </a:lnTo>
                <a:lnTo>
                  <a:pt x="554036" y="435556"/>
                </a:lnTo>
                <a:lnTo>
                  <a:pt x="542760" y="435556"/>
                </a:lnTo>
                <a:lnTo>
                  <a:pt x="532292" y="434749"/>
                </a:lnTo>
                <a:lnTo>
                  <a:pt x="521027" y="433147"/>
                </a:lnTo>
                <a:lnTo>
                  <a:pt x="519411" y="432340"/>
                </a:lnTo>
                <a:lnTo>
                  <a:pt x="515383" y="430726"/>
                </a:lnTo>
                <a:lnTo>
                  <a:pt x="510558" y="429920"/>
                </a:lnTo>
                <a:lnTo>
                  <a:pt x="504915" y="428317"/>
                </a:lnTo>
                <a:lnTo>
                  <a:pt x="498474" y="427511"/>
                </a:lnTo>
                <a:lnTo>
                  <a:pt x="492842" y="425897"/>
                </a:lnTo>
                <a:lnTo>
                  <a:pt x="487198" y="423488"/>
                </a:lnTo>
                <a:lnTo>
                  <a:pt x="483978" y="421068"/>
                </a:lnTo>
                <a:lnTo>
                  <a:pt x="484786" y="407386"/>
                </a:lnTo>
                <a:lnTo>
                  <a:pt x="485594" y="393693"/>
                </a:lnTo>
                <a:lnTo>
                  <a:pt x="488006" y="380819"/>
                </a:lnTo>
                <a:lnTo>
                  <a:pt x="492034" y="368739"/>
                </a:lnTo>
                <a:lnTo>
                  <a:pt x="494446" y="364717"/>
                </a:lnTo>
                <a:lnTo>
                  <a:pt x="498474" y="361490"/>
                </a:lnTo>
                <a:lnTo>
                  <a:pt x="502502" y="359081"/>
                </a:lnTo>
                <a:lnTo>
                  <a:pt x="506530" y="357467"/>
                </a:lnTo>
                <a:lnTo>
                  <a:pt x="511355" y="355047"/>
                </a:lnTo>
                <a:lnTo>
                  <a:pt x="516191" y="353444"/>
                </a:lnTo>
                <a:lnTo>
                  <a:pt x="520219" y="351831"/>
                </a:lnTo>
                <a:lnTo>
                  <a:pt x="524247" y="349411"/>
                </a:lnTo>
                <a:lnTo>
                  <a:pt x="533099" y="343774"/>
                </a:lnTo>
                <a:lnTo>
                  <a:pt x="541963" y="338138"/>
                </a:lnTo>
                <a:lnTo>
                  <a:pt x="550816" y="332513"/>
                </a:lnTo>
                <a:lnTo>
                  <a:pt x="560476" y="326877"/>
                </a:lnTo>
                <a:lnTo>
                  <a:pt x="569340" y="321241"/>
                </a:lnTo>
                <a:lnTo>
                  <a:pt x="578204" y="316411"/>
                </a:lnTo>
                <a:lnTo>
                  <a:pt x="587057" y="310775"/>
                </a:lnTo>
                <a:lnTo>
                  <a:pt x="595921" y="305139"/>
                </a:lnTo>
                <a:lnTo>
                  <a:pt x="607993" y="299503"/>
                </a:lnTo>
                <a:lnTo>
                  <a:pt x="619270" y="296276"/>
                </a:lnTo>
                <a:lnTo>
                  <a:pt x="630546" y="295469"/>
                </a:lnTo>
                <a:lnTo>
                  <a:pt x="641822" y="296276"/>
                </a:lnTo>
                <a:lnTo>
                  <a:pt x="652290" y="299503"/>
                </a:lnTo>
                <a:lnTo>
                  <a:pt x="663555" y="302719"/>
                </a:lnTo>
                <a:lnTo>
                  <a:pt x="673227" y="307548"/>
                </a:lnTo>
                <a:lnTo>
                  <a:pt x="682887" y="312377"/>
                </a:lnTo>
                <a:lnTo>
                  <a:pt x="690136" y="315605"/>
                </a:lnTo>
                <a:lnTo>
                  <a:pt x="699796" y="320434"/>
                </a:lnTo>
                <a:lnTo>
                  <a:pt x="711824" y="326070"/>
                </a:lnTo>
                <a:lnTo>
                  <a:pt x="724727" y="332513"/>
                </a:lnTo>
                <a:lnTo>
                  <a:pt x="736845" y="337343"/>
                </a:lnTo>
                <a:lnTo>
                  <a:pt x="747280" y="341365"/>
                </a:lnTo>
                <a:lnTo>
                  <a:pt x="754573" y="342172"/>
                </a:lnTo>
                <a:lnTo>
                  <a:pt x="757826" y="340558"/>
                </a:lnTo>
                <a:lnTo>
                  <a:pt x="754573" y="338138"/>
                </a:lnTo>
                <a:lnTo>
                  <a:pt x="746494" y="333309"/>
                </a:lnTo>
                <a:lnTo>
                  <a:pt x="734376" y="326070"/>
                </a:lnTo>
                <a:lnTo>
                  <a:pt x="719903" y="317207"/>
                </a:lnTo>
                <a:lnTo>
                  <a:pt x="704632" y="308355"/>
                </a:lnTo>
                <a:lnTo>
                  <a:pt x="690944" y="301105"/>
                </a:lnTo>
                <a:lnTo>
                  <a:pt x="679667" y="295469"/>
                </a:lnTo>
                <a:lnTo>
                  <a:pt x="672419" y="292253"/>
                </a:lnTo>
                <a:lnTo>
                  <a:pt x="665979" y="289037"/>
                </a:lnTo>
                <a:lnTo>
                  <a:pt x="660335" y="286617"/>
                </a:lnTo>
                <a:lnTo>
                  <a:pt x="653895" y="285003"/>
                </a:lnTo>
                <a:lnTo>
                  <a:pt x="648262" y="283401"/>
                </a:lnTo>
                <a:lnTo>
                  <a:pt x="641822" y="282594"/>
                </a:lnTo>
                <a:lnTo>
                  <a:pt x="636178" y="281787"/>
                </a:lnTo>
                <a:lnTo>
                  <a:pt x="624902" y="281787"/>
                </a:lnTo>
                <a:lnTo>
                  <a:pt x="612021" y="284208"/>
                </a:lnTo>
                <a:lnTo>
                  <a:pt x="599937" y="287423"/>
                </a:lnTo>
                <a:lnTo>
                  <a:pt x="587865" y="292253"/>
                </a:lnTo>
                <a:lnTo>
                  <a:pt x="574973" y="298696"/>
                </a:lnTo>
                <a:lnTo>
                  <a:pt x="562900" y="305139"/>
                </a:lnTo>
                <a:lnTo>
                  <a:pt x="550816" y="312377"/>
                </a:lnTo>
                <a:lnTo>
                  <a:pt x="537935" y="319627"/>
                </a:lnTo>
                <a:lnTo>
                  <a:pt x="525043" y="326877"/>
                </a:lnTo>
                <a:lnTo>
                  <a:pt x="522631" y="328479"/>
                </a:lnTo>
                <a:lnTo>
                  <a:pt x="518603" y="329286"/>
                </a:lnTo>
                <a:lnTo>
                  <a:pt x="514575" y="330093"/>
                </a:lnTo>
                <a:lnTo>
                  <a:pt x="510558" y="330093"/>
                </a:lnTo>
                <a:lnTo>
                  <a:pt x="506530" y="330900"/>
                </a:lnTo>
                <a:lnTo>
                  <a:pt x="500090" y="330900"/>
                </a:lnTo>
                <a:lnTo>
                  <a:pt x="492842" y="327672"/>
                </a:lnTo>
                <a:lnTo>
                  <a:pt x="481566" y="326070"/>
                </a:lnTo>
                <a:lnTo>
                  <a:pt x="468674" y="326070"/>
                </a:lnTo>
                <a:lnTo>
                  <a:pt x="454177" y="326877"/>
                </a:lnTo>
                <a:lnTo>
                  <a:pt x="440489" y="327672"/>
                </a:lnTo>
                <a:lnTo>
                  <a:pt x="428416" y="330093"/>
                </a:lnTo>
                <a:lnTo>
                  <a:pt x="417948" y="332513"/>
                </a:lnTo>
                <a:lnTo>
                  <a:pt x="412304" y="334922"/>
                </a:lnTo>
                <a:lnTo>
                  <a:pt x="405864" y="334922"/>
                </a:lnTo>
                <a:lnTo>
                  <a:pt x="398615" y="334115"/>
                </a:lnTo>
                <a:lnTo>
                  <a:pt x="370431" y="334115"/>
                </a:lnTo>
                <a:lnTo>
                  <a:pt x="363990" y="334922"/>
                </a:lnTo>
                <a:lnTo>
                  <a:pt x="356742" y="335729"/>
                </a:lnTo>
                <a:lnTo>
                  <a:pt x="351110" y="339752"/>
                </a:lnTo>
                <a:lnTo>
                  <a:pt x="346274" y="343774"/>
                </a:lnTo>
                <a:lnTo>
                  <a:pt x="341438" y="348615"/>
                </a:lnTo>
                <a:lnTo>
                  <a:pt x="335805" y="352638"/>
                </a:lnTo>
                <a:lnTo>
                  <a:pt x="339833" y="357467"/>
                </a:lnTo>
                <a:lnTo>
                  <a:pt x="345466" y="355854"/>
                </a:lnTo>
                <a:lnTo>
                  <a:pt x="351906" y="352638"/>
                </a:lnTo>
                <a:lnTo>
                  <a:pt x="358358" y="353444"/>
                </a:lnTo>
                <a:lnTo>
                  <a:pt x="347878" y="361490"/>
                </a:lnTo>
                <a:lnTo>
                  <a:pt x="337410" y="370342"/>
                </a:lnTo>
                <a:lnTo>
                  <a:pt x="327749" y="380012"/>
                </a:lnTo>
                <a:lnTo>
                  <a:pt x="318897" y="390477"/>
                </a:lnTo>
                <a:lnTo>
                  <a:pt x="312445" y="402545"/>
                </a:lnTo>
                <a:lnTo>
                  <a:pt x="308428" y="414625"/>
                </a:lnTo>
                <a:lnTo>
                  <a:pt x="306813" y="428317"/>
                </a:lnTo>
                <a:lnTo>
                  <a:pt x="309225" y="442806"/>
                </a:lnTo>
                <a:lnTo>
                  <a:pt x="311649" y="447635"/>
                </a:lnTo>
                <a:lnTo>
                  <a:pt x="315677" y="453271"/>
                </a:lnTo>
                <a:lnTo>
                  <a:pt x="318897" y="457294"/>
                </a:lnTo>
                <a:lnTo>
                  <a:pt x="321309" y="457294"/>
                </a:lnTo>
                <a:lnTo>
                  <a:pt x="324529" y="445226"/>
                </a:lnTo>
                <a:lnTo>
                  <a:pt x="326942" y="433147"/>
                </a:lnTo>
                <a:lnTo>
                  <a:pt x="329365" y="421874"/>
                </a:lnTo>
                <a:lnTo>
                  <a:pt x="333393" y="410602"/>
                </a:lnTo>
                <a:lnTo>
                  <a:pt x="339026" y="399330"/>
                </a:lnTo>
                <a:lnTo>
                  <a:pt x="347878" y="388864"/>
                </a:lnTo>
                <a:lnTo>
                  <a:pt x="359962" y="378398"/>
                </a:lnTo>
                <a:lnTo>
                  <a:pt x="376871" y="367933"/>
                </a:lnTo>
                <a:lnTo>
                  <a:pt x="383311" y="367933"/>
                </a:lnTo>
                <a:lnTo>
                  <a:pt x="395395" y="365512"/>
                </a:lnTo>
                <a:lnTo>
                  <a:pt x="409892" y="362296"/>
                </a:lnTo>
                <a:lnTo>
                  <a:pt x="426800" y="358274"/>
                </a:lnTo>
                <a:lnTo>
                  <a:pt x="443709" y="354240"/>
                </a:lnTo>
                <a:lnTo>
                  <a:pt x="459013" y="350217"/>
                </a:lnTo>
                <a:lnTo>
                  <a:pt x="471894" y="347001"/>
                </a:lnTo>
                <a:lnTo>
                  <a:pt x="479950" y="344581"/>
                </a:lnTo>
                <a:lnTo>
                  <a:pt x="483170" y="347808"/>
                </a:lnTo>
                <a:lnTo>
                  <a:pt x="481566" y="351024"/>
                </a:lnTo>
                <a:lnTo>
                  <a:pt x="477538" y="353444"/>
                </a:lnTo>
                <a:lnTo>
                  <a:pt x="475922" y="357467"/>
                </a:lnTo>
                <a:lnTo>
                  <a:pt x="470289" y="374376"/>
                </a:lnTo>
                <a:lnTo>
                  <a:pt x="465453" y="392887"/>
                </a:lnTo>
                <a:lnTo>
                  <a:pt x="462233" y="412216"/>
                </a:lnTo>
                <a:lnTo>
                  <a:pt x="461425" y="431533"/>
                </a:lnTo>
                <a:lnTo>
                  <a:pt x="462233" y="450851"/>
                </a:lnTo>
                <a:lnTo>
                  <a:pt x="465453" y="469373"/>
                </a:lnTo>
                <a:lnTo>
                  <a:pt x="472702" y="487089"/>
                </a:lnTo>
                <a:lnTo>
                  <a:pt x="482373" y="502384"/>
                </a:lnTo>
                <a:lnTo>
                  <a:pt x="477538" y="504793"/>
                </a:lnTo>
                <a:lnTo>
                  <a:pt x="467069" y="507213"/>
                </a:lnTo>
                <a:lnTo>
                  <a:pt x="451765" y="510429"/>
                </a:lnTo>
                <a:lnTo>
                  <a:pt x="434856" y="514463"/>
                </a:lnTo>
                <a:lnTo>
                  <a:pt x="417140" y="517679"/>
                </a:lnTo>
                <a:lnTo>
                  <a:pt x="399423" y="520895"/>
                </a:lnTo>
                <a:lnTo>
                  <a:pt x="384927" y="523315"/>
                </a:lnTo>
                <a:lnTo>
                  <a:pt x="373651" y="524928"/>
                </a:lnTo>
                <a:lnTo>
                  <a:pt x="370431" y="524928"/>
                </a:lnTo>
                <a:lnTo>
                  <a:pt x="362375" y="525735"/>
                </a:lnTo>
                <a:lnTo>
                  <a:pt x="350302" y="524928"/>
                </a:lnTo>
                <a:lnTo>
                  <a:pt x="336613" y="524122"/>
                </a:lnTo>
                <a:lnTo>
                  <a:pt x="322117" y="520895"/>
                </a:lnTo>
                <a:lnTo>
                  <a:pt x="309225" y="516065"/>
                </a:lnTo>
                <a:lnTo>
                  <a:pt x="299565" y="508827"/>
                </a:lnTo>
                <a:lnTo>
                  <a:pt x="294729" y="498361"/>
                </a:lnTo>
                <a:lnTo>
                  <a:pt x="290712" y="482259"/>
                </a:lnTo>
                <a:lnTo>
                  <a:pt x="289096" y="466157"/>
                </a:lnTo>
                <a:lnTo>
                  <a:pt x="289096" y="450851"/>
                </a:lnTo>
                <a:lnTo>
                  <a:pt x="291509" y="434749"/>
                </a:lnTo>
                <a:lnTo>
                  <a:pt x="294729" y="419454"/>
                </a:lnTo>
                <a:lnTo>
                  <a:pt x="299565" y="404159"/>
                </a:lnTo>
                <a:lnTo>
                  <a:pt x="305208" y="389671"/>
                </a:lnTo>
                <a:lnTo>
                  <a:pt x="311649" y="375978"/>
                </a:lnTo>
                <a:lnTo>
                  <a:pt x="314061" y="370342"/>
                </a:lnTo>
                <a:lnTo>
                  <a:pt x="317281" y="364717"/>
                </a:lnTo>
                <a:lnTo>
                  <a:pt x="320501" y="359876"/>
                </a:lnTo>
                <a:lnTo>
                  <a:pt x="322925" y="355047"/>
                </a:lnTo>
                <a:lnTo>
                  <a:pt x="326145" y="350217"/>
                </a:lnTo>
                <a:lnTo>
                  <a:pt x="329365" y="345388"/>
                </a:lnTo>
                <a:lnTo>
                  <a:pt x="333393" y="341365"/>
                </a:lnTo>
                <a:lnTo>
                  <a:pt x="336613" y="336536"/>
                </a:lnTo>
                <a:lnTo>
                  <a:pt x="378487" y="294673"/>
                </a:lnTo>
                <a:lnTo>
                  <a:pt x="387339" y="285003"/>
                </a:lnTo>
                <a:lnTo>
                  <a:pt x="396203" y="274538"/>
                </a:lnTo>
                <a:lnTo>
                  <a:pt x="405056" y="264879"/>
                </a:lnTo>
                <a:lnTo>
                  <a:pt x="413920" y="253606"/>
                </a:lnTo>
                <a:lnTo>
                  <a:pt x="422772" y="243141"/>
                </a:lnTo>
                <a:lnTo>
                  <a:pt x="430828" y="232675"/>
                </a:lnTo>
                <a:lnTo>
                  <a:pt x="438076" y="221403"/>
                </a:lnTo>
                <a:lnTo>
                  <a:pt x="445325" y="210937"/>
                </a:lnTo>
                <a:lnTo>
                  <a:pt x="447737" y="208528"/>
                </a:lnTo>
                <a:lnTo>
                  <a:pt x="450160" y="204494"/>
                </a:lnTo>
                <a:lnTo>
                  <a:pt x="452573" y="200471"/>
                </a:lnTo>
                <a:lnTo>
                  <a:pt x="454985" y="197255"/>
                </a:lnTo>
                <a:lnTo>
                  <a:pt x="464657" y="177927"/>
                </a:lnTo>
                <a:lnTo>
                  <a:pt x="475125" y="158609"/>
                </a:lnTo>
                <a:lnTo>
                  <a:pt x="484786" y="139291"/>
                </a:lnTo>
                <a:lnTo>
                  <a:pt x="495254" y="120769"/>
                </a:lnTo>
                <a:lnTo>
                  <a:pt x="506530" y="102247"/>
                </a:lnTo>
                <a:lnTo>
                  <a:pt x="518603" y="84543"/>
                </a:lnTo>
                <a:lnTo>
                  <a:pt x="531495" y="66827"/>
                </a:lnTo>
                <a:lnTo>
                  <a:pt x="545991" y="50725"/>
                </a:lnTo>
                <a:lnTo>
                  <a:pt x="552432" y="44282"/>
                </a:lnTo>
                <a:lnTo>
                  <a:pt x="559680" y="37839"/>
                </a:lnTo>
                <a:lnTo>
                  <a:pt x="566120" y="31408"/>
                </a:lnTo>
                <a:lnTo>
                  <a:pt x="572560" y="24158"/>
                </a:lnTo>
                <a:lnTo>
                  <a:pt x="579001" y="18522"/>
                </a:lnTo>
                <a:lnTo>
                  <a:pt x="586249" y="12885"/>
                </a:lnTo>
                <a:lnTo>
                  <a:pt x="594305" y="8863"/>
                </a:lnTo>
                <a:lnTo>
                  <a:pt x="603158" y="5636"/>
                </a:lnTo>
                <a:lnTo>
                  <a:pt x="600745" y="3227"/>
                </a:lnTo>
                <a:lnTo>
                  <a:pt x="598333" y="806"/>
                </a:lnTo>
                <a:lnTo>
                  <a:pt x="595113" y="0"/>
                </a:lnTo>
                <a:lnTo>
                  <a:pt x="588672" y="0"/>
                </a:lnTo>
                <a:lnTo>
                  <a:pt x="585441" y="806"/>
                </a:lnTo>
                <a:lnTo>
                  <a:pt x="581424" y="1613"/>
                </a:lnTo>
                <a:lnTo>
                  <a:pt x="578204" y="2420"/>
                </a:lnTo>
                <a:lnTo>
                  <a:pt x="564504" y="9670"/>
                </a:lnTo>
                <a:lnTo>
                  <a:pt x="550816" y="18522"/>
                </a:lnTo>
                <a:lnTo>
                  <a:pt x="538743" y="28987"/>
                </a:lnTo>
                <a:lnTo>
                  <a:pt x="526659" y="39453"/>
                </a:lnTo>
                <a:lnTo>
                  <a:pt x="515383" y="50725"/>
                </a:lnTo>
                <a:lnTo>
                  <a:pt x="504915" y="62805"/>
                </a:lnTo>
                <a:lnTo>
                  <a:pt x="494446" y="74884"/>
                </a:lnTo>
                <a:lnTo>
                  <a:pt x="485594" y="86952"/>
                </a:lnTo>
                <a:lnTo>
                  <a:pt x="432444" y="180347"/>
                </a:lnTo>
                <a:lnTo>
                  <a:pt x="428416" y="186790"/>
                </a:lnTo>
                <a:lnTo>
                  <a:pt x="422772" y="194835"/>
                </a:lnTo>
                <a:lnTo>
                  <a:pt x="416332" y="204494"/>
                </a:lnTo>
                <a:lnTo>
                  <a:pt x="409892" y="213357"/>
                </a:lnTo>
                <a:lnTo>
                  <a:pt x="403451" y="222209"/>
                </a:lnTo>
                <a:lnTo>
                  <a:pt x="397808" y="230266"/>
                </a:lnTo>
                <a:lnTo>
                  <a:pt x="394587" y="235902"/>
                </a:lnTo>
                <a:lnTo>
                  <a:pt x="392175" y="239118"/>
                </a:lnTo>
                <a:lnTo>
                  <a:pt x="357550" y="272935"/>
                </a:lnTo>
                <a:lnTo>
                  <a:pt x="346274" y="284208"/>
                </a:lnTo>
                <a:lnTo>
                  <a:pt x="335805" y="294673"/>
                </a:lnTo>
                <a:lnTo>
                  <a:pt x="326145" y="305934"/>
                </a:lnTo>
                <a:lnTo>
                  <a:pt x="316473" y="317207"/>
                </a:lnTo>
                <a:lnTo>
                  <a:pt x="307621" y="329286"/>
                </a:lnTo>
                <a:lnTo>
                  <a:pt x="299565" y="341365"/>
                </a:lnTo>
                <a:lnTo>
                  <a:pt x="290712" y="354240"/>
                </a:lnTo>
                <a:lnTo>
                  <a:pt x="282656" y="367126"/>
                </a:lnTo>
                <a:lnTo>
                  <a:pt x="277012" y="390477"/>
                </a:lnTo>
                <a:lnTo>
                  <a:pt x="272188" y="414625"/>
                </a:lnTo>
                <a:lnTo>
                  <a:pt x="267352" y="438783"/>
                </a:lnTo>
                <a:lnTo>
                  <a:pt x="264939" y="462930"/>
                </a:lnTo>
                <a:lnTo>
                  <a:pt x="251251" y="463737"/>
                </a:lnTo>
                <a:lnTo>
                  <a:pt x="237562" y="462123"/>
                </a:lnTo>
                <a:lnTo>
                  <a:pt x="224670" y="459714"/>
                </a:lnTo>
                <a:lnTo>
                  <a:pt x="212598" y="456487"/>
                </a:lnTo>
                <a:lnTo>
                  <a:pt x="200514" y="452465"/>
                </a:lnTo>
                <a:lnTo>
                  <a:pt x="188430" y="448442"/>
                </a:lnTo>
                <a:lnTo>
                  <a:pt x="176357" y="445226"/>
                </a:lnTo>
                <a:lnTo>
                  <a:pt x="163465" y="442806"/>
                </a:lnTo>
                <a:lnTo>
                  <a:pt x="162668" y="442806"/>
                </a:lnTo>
                <a:lnTo>
                  <a:pt x="160245" y="443612"/>
                </a:lnTo>
                <a:lnTo>
                  <a:pt x="156228" y="444419"/>
                </a:lnTo>
                <a:lnTo>
                  <a:pt x="151392" y="445226"/>
                </a:lnTo>
                <a:lnTo>
                  <a:pt x="144952" y="446022"/>
                </a:lnTo>
                <a:lnTo>
                  <a:pt x="136896" y="446828"/>
                </a:lnTo>
                <a:lnTo>
                  <a:pt x="128032" y="447635"/>
                </a:lnTo>
                <a:lnTo>
                  <a:pt x="117564" y="448442"/>
                </a:lnTo>
                <a:lnTo>
                  <a:pt x="106299" y="449249"/>
                </a:lnTo>
                <a:lnTo>
                  <a:pt x="93407" y="450055"/>
                </a:lnTo>
                <a:lnTo>
                  <a:pt x="50726" y="450055"/>
                </a:lnTo>
                <a:lnTo>
                  <a:pt x="34625" y="448442"/>
                </a:lnTo>
                <a:lnTo>
                  <a:pt x="17716" y="447635"/>
                </a:lnTo>
                <a:lnTo>
                  <a:pt x="0" y="445226"/>
                </a:lnTo>
                <a:lnTo>
                  <a:pt x="4824" y="450851"/>
                </a:lnTo>
                <a:lnTo>
                  <a:pt x="14496" y="456487"/>
                </a:lnTo>
                <a:lnTo>
                  <a:pt x="28981" y="461328"/>
                </a:lnTo>
                <a:lnTo>
                  <a:pt x="45901" y="464544"/>
                </a:lnTo>
                <a:lnTo>
                  <a:pt x="63617" y="467760"/>
                </a:lnTo>
                <a:lnTo>
                  <a:pt x="80526" y="469373"/>
                </a:lnTo>
                <a:lnTo>
                  <a:pt x="95022" y="470180"/>
                </a:lnTo>
                <a:lnTo>
                  <a:pt x="160245" y="470180"/>
                </a:lnTo>
                <a:lnTo>
                  <a:pt x="174741" y="471793"/>
                </a:lnTo>
                <a:lnTo>
                  <a:pt x="188430" y="472589"/>
                </a:lnTo>
                <a:lnTo>
                  <a:pt x="202129" y="474203"/>
                </a:lnTo>
                <a:lnTo>
                  <a:pt x="215818" y="476623"/>
                </a:lnTo>
                <a:lnTo>
                  <a:pt x="228698" y="479032"/>
                </a:lnTo>
                <a:lnTo>
                  <a:pt x="242387" y="483055"/>
                </a:lnTo>
                <a:lnTo>
                  <a:pt x="254471" y="487089"/>
                </a:lnTo>
                <a:lnTo>
                  <a:pt x="266544" y="492725"/>
                </a:lnTo>
                <a:lnTo>
                  <a:pt x="268967" y="499157"/>
                </a:lnTo>
                <a:lnTo>
                  <a:pt x="270572" y="505599"/>
                </a:lnTo>
                <a:lnTo>
                  <a:pt x="272995" y="512042"/>
                </a:lnTo>
                <a:lnTo>
                  <a:pt x="275408" y="518485"/>
                </a:lnTo>
                <a:lnTo>
                  <a:pt x="278628" y="524928"/>
                </a:lnTo>
                <a:lnTo>
                  <a:pt x="281848" y="530565"/>
                </a:lnTo>
                <a:lnTo>
                  <a:pt x="286684" y="535394"/>
                </a:lnTo>
                <a:lnTo>
                  <a:pt x="291509" y="540223"/>
                </a:lnTo>
                <a:lnTo>
                  <a:pt x="294729" y="541030"/>
                </a:lnTo>
                <a:lnTo>
                  <a:pt x="301180" y="541837"/>
                </a:lnTo>
                <a:lnTo>
                  <a:pt x="310033" y="543439"/>
                </a:lnTo>
                <a:lnTo>
                  <a:pt x="321309" y="544246"/>
                </a:lnTo>
                <a:lnTo>
                  <a:pt x="334190" y="545053"/>
                </a:lnTo>
                <a:lnTo>
                  <a:pt x="360770" y="545053"/>
                </a:lnTo>
                <a:lnTo>
                  <a:pt x="373651" y="543439"/>
                </a:lnTo>
                <a:lnTo>
                  <a:pt x="371238" y="557132"/>
                </a:lnTo>
                <a:lnTo>
                  <a:pt x="368826" y="570007"/>
                </a:lnTo>
                <a:lnTo>
                  <a:pt x="368018" y="583700"/>
                </a:lnTo>
                <a:lnTo>
                  <a:pt x="368826" y="598188"/>
                </a:lnTo>
                <a:lnTo>
                  <a:pt x="370431" y="605438"/>
                </a:lnTo>
                <a:lnTo>
                  <a:pt x="372843" y="611869"/>
                </a:lnTo>
                <a:lnTo>
                  <a:pt x="376871" y="617506"/>
                </a:lnTo>
                <a:lnTo>
                  <a:pt x="381707" y="622346"/>
                </a:lnTo>
                <a:lnTo>
                  <a:pt x="387339" y="626369"/>
                </a:lnTo>
                <a:lnTo>
                  <a:pt x="392983" y="630392"/>
                </a:lnTo>
                <a:lnTo>
                  <a:pt x="398615" y="634414"/>
                </a:lnTo>
                <a:lnTo>
                  <a:pt x="405056" y="637641"/>
                </a:lnTo>
                <a:lnTo>
                  <a:pt x="406671" y="641664"/>
                </a:lnTo>
                <a:lnTo>
                  <a:pt x="408276" y="646493"/>
                </a:lnTo>
                <a:lnTo>
                  <a:pt x="408276" y="655345"/>
                </a:lnTo>
                <a:lnTo>
                  <a:pt x="402643" y="656959"/>
                </a:lnTo>
                <a:lnTo>
                  <a:pt x="389763" y="661788"/>
                </a:lnTo>
                <a:lnTo>
                  <a:pt x="373651" y="667425"/>
                </a:lnTo>
                <a:lnTo>
                  <a:pt x="355126" y="674674"/>
                </a:lnTo>
                <a:lnTo>
                  <a:pt x="336613" y="682720"/>
                </a:lnTo>
                <a:lnTo>
                  <a:pt x="319693" y="689163"/>
                </a:lnTo>
                <a:lnTo>
                  <a:pt x="307621" y="693992"/>
                </a:lnTo>
                <a:lnTo>
                  <a:pt x="301977" y="696412"/>
                </a:lnTo>
                <a:lnTo>
                  <a:pt x="306813" y="681117"/>
                </a:lnTo>
                <a:lnTo>
                  <a:pt x="310841" y="664209"/>
                </a:lnTo>
                <a:lnTo>
                  <a:pt x="313253" y="647300"/>
                </a:lnTo>
                <a:lnTo>
                  <a:pt x="316473" y="630392"/>
                </a:lnTo>
                <a:lnTo>
                  <a:pt x="317281" y="553098"/>
                </a:lnTo>
                <a:lnTo>
                  <a:pt x="310841" y="553098"/>
                </a:lnTo>
                <a:lnTo>
                  <a:pt x="306813" y="553905"/>
                </a:lnTo>
                <a:lnTo>
                  <a:pt x="304400" y="555519"/>
                </a:lnTo>
                <a:lnTo>
                  <a:pt x="301977" y="570814"/>
                </a:lnTo>
                <a:lnTo>
                  <a:pt x="299565" y="586109"/>
                </a:lnTo>
                <a:lnTo>
                  <a:pt x="296344" y="600608"/>
                </a:lnTo>
                <a:lnTo>
                  <a:pt x="293124" y="615096"/>
                </a:lnTo>
                <a:lnTo>
                  <a:pt x="289096" y="629585"/>
                </a:lnTo>
                <a:lnTo>
                  <a:pt x="285068" y="644073"/>
                </a:lnTo>
                <a:lnTo>
                  <a:pt x="281040" y="658573"/>
                </a:lnTo>
                <a:lnTo>
                  <a:pt x="277012" y="673061"/>
                </a:lnTo>
                <a:lnTo>
                  <a:pt x="272995" y="685947"/>
                </a:lnTo>
                <a:lnTo>
                  <a:pt x="267352" y="698822"/>
                </a:lnTo>
                <a:lnTo>
                  <a:pt x="260911" y="710901"/>
                </a:lnTo>
                <a:lnTo>
                  <a:pt x="253663" y="722978"/>
                </a:lnTo>
                <a:lnTo>
                  <a:pt x="244003" y="731833"/>
                </a:lnTo>
                <a:lnTo>
                  <a:pt x="229506" y="744715"/>
                </a:lnTo>
                <a:lnTo>
                  <a:pt x="211790" y="760818"/>
                </a:lnTo>
                <a:lnTo>
                  <a:pt x="193265" y="776918"/>
                </a:lnTo>
                <a:lnTo>
                  <a:pt x="175549" y="793021"/>
                </a:lnTo>
                <a:lnTo>
                  <a:pt x="160245" y="806707"/>
                </a:lnTo>
                <a:lnTo>
                  <a:pt x="153256" y="813157"/>
                </a:lnTo>
                <a:lnTo>
                  <a:pt x="205336" y="813157"/>
                </a:lnTo>
                <a:lnTo>
                  <a:pt x="210174" y="807512"/>
                </a:lnTo>
                <a:close/>
              </a:path>
            </a:pathLst>
          </a:custGeom>
          <a:solidFill>
            <a:srgbClr val="000000"/>
          </a:solidFill>
        </p:spPr>
        <p:txBody>
          <a:bodyPr wrap="square" lIns="0" tIns="0" rIns="0" bIns="0" rtlCol="0">
            <a:noAutofit/>
          </a:bodyPr>
          <a:lstStyle/>
          <a:p>
            <a:endParaRPr/>
          </a:p>
        </p:txBody>
      </p:sp>
      <p:sp>
        <p:nvSpPr>
          <p:cNvPr id="300" name="object 300"/>
          <p:cNvSpPr/>
          <p:nvPr/>
        </p:nvSpPr>
        <p:spPr>
          <a:xfrm>
            <a:off x="8199079" y="6118110"/>
            <a:ext cx="72470" cy="198858"/>
          </a:xfrm>
          <a:custGeom>
            <a:avLst/>
            <a:gdLst/>
            <a:ahLst/>
            <a:cxnLst/>
            <a:rect l="l" t="t" r="r" b="b"/>
            <a:pathLst>
              <a:path w="72470" h="198858">
                <a:moveTo>
                  <a:pt x="64414" y="127201"/>
                </a:moveTo>
                <a:lnTo>
                  <a:pt x="62810" y="125587"/>
                </a:lnTo>
                <a:lnTo>
                  <a:pt x="59589" y="123985"/>
                </a:lnTo>
                <a:lnTo>
                  <a:pt x="56369" y="123178"/>
                </a:lnTo>
                <a:lnTo>
                  <a:pt x="53149" y="122371"/>
                </a:lnTo>
                <a:lnTo>
                  <a:pt x="49121" y="122371"/>
                </a:lnTo>
                <a:lnTo>
                  <a:pt x="45093" y="121564"/>
                </a:lnTo>
                <a:lnTo>
                  <a:pt x="41873" y="120758"/>
                </a:lnTo>
                <a:lnTo>
                  <a:pt x="38653" y="119951"/>
                </a:lnTo>
                <a:lnTo>
                  <a:pt x="41065" y="115121"/>
                </a:lnTo>
                <a:lnTo>
                  <a:pt x="45901" y="107883"/>
                </a:lnTo>
                <a:lnTo>
                  <a:pt x="51533" y="99020"/>
                </a:lnTo>
                <a:lnTo>
                  <a:pt x="57974" y="89361"/>
                </a:lnTo>
                <a:lnTo>
                  <a:pt x="64414" y="79702"/>
                </a:lnTo>
                <a:lnTo>
                  <a:pt x="69250" y="72452"/>
                </a:lnTo>
                <a:lnTo>
                  <a:pt x="72470" y="66816"/>
                </a:lnTo>
                <a:lnTo>
                  <a:pt x="72470" y="65214"/>
                </a:lnTo>
                <a:lnTo>
                  <a:pt x="67634" y="67623"/>
                </a:lnTo>
                <a:lnTo>
                  <a:pt x="63617" y="70043"/>
                </a:lnTo>
                <a:lnTo>
                  <a:pt x="59589" y="73259"/>
                </a:lnTo>
                <a:lnTo>
                  <a:pt x="55561" y="75679"/>
                </a:lnTo>
                <a:lnTo>
                  <a:pt x="51533" y="78088"/>
                </a:lnTo>
                <a:lnTo>
                  <a:pt x="47505" y="80509"/>
                </a:lnTo>
                <a:lnTo>
                  <a:pt x="43477" y="82918"/>
                </a:lnTo>
                <a:lnTo>
                  <a:pt x="39449" y="86145"/>
                </a:lnTo>
                <a:lnTo>
                  <a:pt x="40257" y="73259"/>
                </a:lnTo>
                <a:lnTo>
                  <a:pt x="42681" y="58771"/>
                </a:lnTo>
                <a:lnTo>
                  <a:pt x="46697" y="44282"/>
                </a:lnTo>
                <a:lnTo>
                  <a:pt x="50726" y="30590"/>
                </a:lnTo>
                <a:lnTo>
                  <a:pt x="53946" y="18510"/>
                </a:lnTo>
                <a:lnTo>
                  <a:pt x="56369" y="8852"/>
                </a:lnTo>
                <a:lnTo>
                  <a:pt x="57166" y="2409"/>
                </a:lnTo>
                <a:lnTo>
                  <a:pt x="55561" y="0"/>
                </a:lnTo>
                <a:lnTo>
                  <a:pt x="46697" y="17715"/>
                </a:lnTo>
                <a:lnTo>
                  <a:pt x="38653" y="35419"/>
                </a:lnTo>
                <a:lnTo>
                  <a:pt x="30597" y="53941"/>
                </a:lnTo>
                <a:lnTo>
                  <a:pt x="23348" y="72452"/>
                </a:lnTo>
                <a:lnTo>
                  <a:pt x="16908" y="90974"/>
                </a:lnTo>
                <a:lnTo>
                  <a:pt x="11264" y="110292"/>
                </a:lnTo>
                <a:lnTo>
                  <a:pt x="7248" y="129621"/>
                </a:lnTo>
                <a:lnTo>
                  <a:pt x="4824" y="149745"/>
                </a:lnTo>
                <a:lnTo>
                  <a:pt x="3220" y="161825"/>
                </a:lnTo>
                <a:lnTo>
                  <a:pt x="796" y="174699"/>
                </a:lnTo>
                <a:lnTo>
                  <a:pt x="0" y="186779"/>
                </a:lnTo>
                <a:lnTo>
                  <a:pt x="2412" y="198858"/>
                </a:lnTo>
                <a:lnTo>
                  <a:pt x="4016" y="197244"/>
                </a:lnTo>
                <a:lnTo>
                  <a:pt x="6440" y="194835"/>
                </a:lnTo>
                <a:lnTo>
                  <a:pt x="10468" y="190801"/>
                </a:lnTo>
                <a:lnTo>
                  <a:pt x="14485" y="185165"/>
                </a:lnTo>
                <a:lnTo>
                  <a:pt x="19320" y="180336"/>
                </a:lnTo>
                <a:lnTo>
                  <a:pt x="24156" y="174699"/>
                </a:lnTo>
                <a:lnTo>
                  <a:pt x="28184" y="170677"/>
                </a:lnTo>
                <a:lnTo>
                  <a:pt x="31405" y="166654"/>
                </a:lnTo>
                <a:lnTo>
                  <a:pt x="26569" y="137666"/>
                </a:lnTo>
                <a:lnTo>
                  <a:pt x="28184" y="137666"/>
                </a:lnTo>
                <a:lnTo>
                  <a:pt x="33009" y="138473"/>
                </a:lnTo>
                <a:lnTo>
                  <a:pt x="45901" y="138473"/>
                </a:lnTo>
                <a:lnTo>
                  <a:pt x="53149" y="136860"/>
                </a:lnTo>
                <a:lnTo>
                  <a:pt x="59589" y="135257"/>
                </a:lnTo>
                <a:lnTo>
                  <a:pt x="63617" y="132030"/>
                </a:lnTo>
                <a:lnTo>
                  <a:pt x="64414" y="127201"/>
                </a:lnTo>
                <a:close/>
              </a:path>
            </a:pathLst>
          </a:custGeom>
          <a:solidFill>
            <a:srgbClr val="000000"/>
          </a:solidFill>
        </p:spPr>
        <p:txBody>
          <a:bodyPr wrap="square" lIns="0" tIns="0" rIns="0" bIns="0" rtlCol="0">
            <a:noAutofit/>
          </a:bodyPr>
          <a:lstStyle/>
          <a:p>
            <a:endParaRPr/>
          </a:p>
        </p:txBody>
      </p:sp>
      <p:sp>
        <p:nvSpPr>
          <p:cNvPr id="301" name="object 301"/>
          <p:cNvSpPr/>
          <p:nvPr/>
        </p:nvSpPr>
        <p:spPr>
          <a:xfrm>
            <a:off x="7686904" y="6176075"/>
            <a:ext cx="175549" cy="421068"/>
          </a:xfrm>
          <a:custGeom>
            <a:avLst/>
            <a:gdLst/>
            <a:ahLst/>
            <a:cxnLst/>
            <a:rect l="l" t="t" r="r" b="b"/>
            <a:pathLst>
              <a:path w="175549" h="421068">
                <a:moveTo>
                  <a:pt x="161860" y="209323"/>
                </a:moveTo>
                <a:lnTo>
                  <a:pt x="164284" y="204494"/>
                </a:lnTo>
                <a:lnTo>
                  <a:pt x="165888" y="198858"/>
                </a:lnTo>
                <a:lnTo>
                  <a:pt x="166696" y="193222"/>
                </a:lnTo>
                <a:lnTo>
                  <a:pt x="166696" y="168268"/>
                </a:lnTo>
                <a:lnTo>
                  <a:pt x="164284" y="138473"/>
                </a:lnTo>
                <a:lnTo>
                  <a:pt x="160256" y="105463"/>
                </a:lnTo>
                <a:lnTo>
                  <a:pt x="156228" y="73259"/>
                </a:lnTo>
                <a:lnTo>
                  <a:pt x="151392" y="43476"/>
                </a:lnTo>
                <a:lnTo>
                  <a:pt x="147364" y="19317"/>
                </a:lnTo>
                <a:lnTo>
                  <a:pt x="143347" y="4022"/>
                </a:lnTo>
                <a:lnTo>
                  <a:pt x="141732" y="0"/>
                </a:lnTo>
                <a:lnTo>
                  <a:pt x="140116" y="21738"/>
                </a:lnTo>
                <a:lnTo>
                  <a:pt x="140116" y="68430"/>
                </a:lnTo>
                <a:lnTo>
                  <a:pt x="137704" y="90974"/>
                </a:lnTo>
                <a:lnTo>
                  <a:pt x="135291" y="107076"/>
                </a:lnTo>
                <a:lnTo>
                  <a:pt x="134483" y="123985"/>
                </a:lnTo>
                <a:lnTo>
                  <a:pt x="134483" y="140893"/>
                </a:lnTo>
                <a:lnTo>
                  <a:pt x="132879" y="157802"/>
                </a:lnTo>
                <a:lnTo>
                  <a:pt x="130455" y="173904"/>
                </a:lnTo>
                <a:lnTo>
                  <a:pt x="124823" y="187585"/>
                </a:lnTo>
                <a:lnTo>
                  <a:pt x="116767" y="199665"/>
                </a:lnTo>
                <a:lnTo>
                  <a:pt x="103886" y="209323"/>
                </a:lnTo>
                <a:lnTo>
                  <a:pt x="97446" y="209323"/>
                </a:lnTo>
                <a:lnTo>
                  <a:pt x="90994" y="210130"/>
                </a:lnTo>
                <a:lnTo>
                  <a:pt x="78114" y="210130"/>
                </a:lnTo>
                <a:lnTo>
                  <a:pt x="71673" y="210937"/>
                </a:lnTo>
                <a:lnTo>
                  <a:pt x="65233" y="210937"/>
                </a:lnTo>
                <a:lnTo>
                  <a:pt x="58782" y="211744"/>
                </a:lnTo>
                <a:lnTo>
                  <a:pt x="52341" y="212539"/>
                </a:lnTo>
                <a:lnTo>
                  <a:pt x="45093" y="214153"/>
                </a:lnTo>
                <a:lnTo>
                  <a:pt x="37845" y="215766"/>
                </a:lnTo>
                <a:lnTo>
                  <a:pt x="30597" y="217380"/>
                </a:lnTo>
                <a:lnTo>
                  <a:pt x="23348" y="219789"/>
                </a:lnTo>
                <a:lnTo>
                  <a:pt x="16908" y="223005"/>
                </a:lnTo>
                <a:lnTo>
                  <a:pt x="11276" y="227039"/>
                </a:lnTo>
                <a:lnTo>
                  <a:pt x="5632" y="231868"/>
                </a:lnTo>
                <a:lnTo>
                  <a:pt x="1615" y="238311"/>
                </a:lnTo>
                <a:lnTo>
                  <a:pt x="0" y="242334"/>
                </a:lnTo>
                <a:lnTo>
                  <a:pt x="807" y="249584"/>
                </a:lnTo>
                <a:lnTo>
                  <a:pt x="807" y="264879"/>
                </a:lnTo>
                <a:lnTo>
                  <a:pt x="4835" y="268095"/>
                </a:lnTo>
                <a:lnTo>
                  <a:pt x="13688" y="268095"/>
                </a:lnTo>
                <a:lnTo>
                  <a:pt x="18524" y="267288"/>
                </a:lnTo>
                <a:lnTo>
                  <a:pt x="21744" y="265685"/>
                </a:lnTo>
                <a:lnTo>
                  <a:pt x="25772" y="264072"/>
                </a:lnTo>
                <a:lnTo>
                  <a:pt x="28992" y="262458"/>
                </a:lnTo>
                <a:lnTo>
                  <a:pt x="30597" y="259242"/>
                </a:lnTo>
                <a:lnTo>
                  <a:pt x="26580" y="256015"/>
                </a:lnTo>
                <a:lnTo>
                  <a:pt x="21744" y="256822"/>
                </a:lnTo>
                <a:lnTo>
                  <a:pt x="17716" y="258436"/>
                </a:lnTo>
                <a:lnTo>
                  <a:pt x="12880" y="260049"/>
                </a:lnTo>
                <a:lnTo>
                  <a:pt x="11276" y="256015"/>
                </a:lnTo>
                <a:lnTo>
                  <a:pt x="11276" y="251993"/>
                </a:lnTo>
                <a:lnTo>
                  <a:pt x="12880" y="248777"/>
                </a:lnTo>
                <a:lnTo>
                  <a:pt x="14496" y="245550"/>
                </a:lnTo>
                <a:lnTo>
                  <a:pt x="20936" y="239107"/>
                </a:lnTo>
                <a:lnTo>
                  <a:pt x="32212" y="235084"/>
                </a:lnTo>
                <a:lnTo>
                  <a:pt x="45901" y="231868"/>
                </a:lnTo>
                <a:lnTo>
                  <a:pt x="60397" y="230255"/>
                </a:lnTo>
                <a:lnTo>
                  <a:pt x="75701" y="229448"/>
                </a:lnTo>
                <a:lnTo>
                  <a:pt x="89390" y="229448"/>
                </a:lnTo>
                <a:lnTo>
                  <a:pt x="100666" y="231061"/>
                </a:lnTo>
                <a:lnTo>
                  <a:pt x="107914" y="232675"/>
                </a:lnTo>
                <a:lnTo>
                  <a:pt x="107106" y="247970"/>
                </a:lnTo>
                <a:lnTo>
                  <a:pt x="109519" y="261652"/>
                </a:lnTo>
                <a:lnTo>
                  <a:pt x="112739" y="274538"/>
                </a:lnTo>
                <a:lnTo>
                  <a:pt x="116767" y="287412"/>
                </a:lnTo>
                <a:lnTo>
                  <a:pt x="118383" y="290639"/>
                </a:lnTo>
                <a:lnTo>
                  <a:pt x="122399" y="299491"/>
                </a:lnTo>
                <a:lnTo>
                  <a:pt x="128851" y="313184"/>
                </a:lnTo>
                <a:lnTo>
                  <a:pt x="135291" y="328479"/>
                </a:lnTo>
                <a:lnTo>
                  <a:pt x="141732" y="344581"/>
                </a:lnTo>
                <a:lnTo>
                  <a:pt x="147364" y="359876"/>
                </a:lnTo>
                <a:lnTo>
                  <a:pt x="150595" y="372762"/>
                </a:lnTo>
                <a:lnTo>
                  <a:pt x="151392" y="380807"/>
                </a:lnTo>
                <a:lnTo>
                  <a:pt x="149788" y="386444"/>
                </a:lnTo>
                <a:lnTo>
                  <a:pt x="148980" y="392080"/>
                </a:lnTo>
                <a:lnTo>
                  <a:pt x="147364" y="396909"/>
                </a:lnTo>
                <a:lnTo>
                  <a:pt x="143347" y="400932"/>
                </a:lnTo>
                <a:lnTo>
                  <a:pt x="145760" y="405761"/>
                </a:lnTo>
                <a:lnTo>
                  <a:pt x="148980" y="413011"/>
                </a:lnTo>
                <a:lnTo>
                  <a:pt x="153008" y="418647"/>
                </a:lnTo>
                <a:lnTo>
                  <a:pt x="157036" y="421068"/>
                </a:lnTo>
                <a:lnTo>
                  <a:pt x="161064" y="421068"/>
                </a:lnTo>
                <a:lnTo>
                  <a:pt x="162668" y="418647"/>
                </a:lnTo>
                <a:lnTo>
                  <a:pt x="162668" y="410602"/>
                </a:lnTo>
                <a:lnTo>
                  <a:pt x="171532" y="396102"/>
                </a:lnTo>
                <a:lnTo>
                  <a:pt x="175549" y="378398"/>
                </a:lnTo>
                <a:lnTo>
                  <a:pt x="174752" y="359876"/>
                </a:lnTo>
                <a:lnTo>
                  <a:pt x="169109" y="342968"/>
                </a:lnTo>
                <a:lnTo>
                  <a:pt x="163476" y="329286"/>
                </a:lnTo>
                <a:lnTo>
                  <a:pt x="157832" y="315593"/>
                </a:lnTo>
                <a:lnTo>
                  <a:pt x="153816" y="301912"/>
                </a:lnTo>
                <a:lnTo>
                  <a:pt x="149788" y="288219"/>
                </a:lnTo>
                <a:lnTo>
                  <a:pt x="146567" y="273731"/>
                </a:lnTo>
                <a:lnTo>
                  <a:pt x="144144" y="259242"/>
                </a:lnTo>
                <a:lnTo>
                  <a:pt x="141732" y="244743"/>
                </a:lnTo>
                <a:lnTo>
                  <a:pt x="140924" y="229448"/>
                </a:lnTo>
                <a:lnTo>
                  <a:pt x="145760" y="226232"/>
                </a:lnTo>
                <a:lnTo>
                  <a:pt x="150595" y="223005"/>
                </a:lnTo>
                <a:lnTo>
                  <a:pt x="154612" y="218982"/>
                </a:lnTo>
                <a:lnTo>
                  <a:pt x="158640" y="214153"/>
                </a:lnTo>
                <a:lnTo>
                  <a:pt x="161860" y="209323"/>
                </a:lnTo>
                <a:close/>
              </a:path>
            </a:pathLst>
          </a:custGeom>
          <a:solidFill>
            <a:srgbClr val="000000"/>
          </a:solidFill>
        </p:spPr>
        <p:txBody>
          <a:bodyPr wrap="square" lIns="0" tIns="0" rIns="0" bIns="0" rtlCol="0">
            <a:noAutofit/>
          </a:bodyPr>
          <a:lstStyle/>
          <a:p>
            <a:endParaRPr/>
          </a:p>
        </p:txBody>
      </p:sp>
      <p:sp>
        <p:nvSpPr>
          <p:cNvPr id="302" name="object 302"/>
          <p:cNvSpPr/>
          <p:nvPr/>
        </p:nvSpPr>
        <p:spPr>
          <a:xfrm>
            <a:off x="8340811" y="6201835"/>
            <a:ext cx="40257" cy="156188"/>
          </a:xfrm>
          <a:custGeom>
            <a:avLst/>
            <a:gdLst/>
            <a:ahLst/>
            <a:cxnLst/>
            <a:rect l="l" t="t" r="r" b="b"/>
            <a:pathLst>
              <a:path w="40257" h="156188">
                <a:moveTo>
                  <a:pt x="2412" y="140087"/>
                </a:moveTo>
                <a:lnTo>
                  <a:pt x="0" y="153779"/>
                </a:lnTo>
                <a:lnTo>
                  <a:pt x="3220" y="155382"/>
                </a:lnTo>
                <a:lnTo>
                  <a:pt x="6440" y="156188"/>
                </a:lnTo>
                <a:lnTo>
                  <a:pt x="13688" y="156188"/>
                </a:lnTo>
                <a:lnTo>
                  <a:pt x="16908" y="155382"/>
                </a:lnTo>
                <a:lnTo>
                  <a:pt x="20936" y="154575"/>
                </a:lnTo>
                <a:lnTo>
                  <a:pt x="24156" y="153779"/>
                </a:lnTo>
                <a:lnTo>
                  <a:pt x="27377" y="152973"/>
                </a:lnTo>
                <a:lnTo>
                  <a:pt x="33817" y="99838"/>
                </a:lnTo>
                <a:lnTo>
                  <a:pt x="39449" y="62805"/>
                </a:lnTo>
                <a:lnTo>
                  <a:pt x="40257" y="8056"/>
                </a:lnTo>
                <a:lnTo>
                  <a:pt x="37845" y="4022"/>
                </a:lnTo>
                <a:lnTo>
                  <a:pt x="35433" y="2420"/>
                </a:lnTo>
                <a:lnTo>
                  <a:pt x="32201" y="806"/>
                </a:lnTo>
                <a:lnTo>
                  <a:pt x="29789" y="0"/>
                </a:lnTo>
                <a:lnTo>
                  <a:pt x="26569" y="0"/>
                </a:lnTo>
                <a:lnTo>
                  <a:pt x="26569" y="4022"/>
                </a:lnTo>
                <a:lnTo>
                  <a:pt x="24964" y="7249"/>
                </a:lnTo>
                <a:lnTo>
                  <a:pt x="23348" y="10465"/>
                </a:lnTo>
                <a:lnTo>
                  <a:pt x="23348" y="13692"/>
                </a:lnTo>
                <a:lnTo>
                  <a:pt x="24964" y="34623"/>
                </a:lnTo>
                <a:lnTo>
                  <a:pt x="23348" y="56362"/>
                </a:lnTo>
                <a:lnTo>
                  <a:pt x="19320" y="77293"/>
                </a:lnTo>
                <a:lnTo>
                  <a:pt x="15292" y="97417"/>
                </a:lnTo>
                <a:lnTo>
                  <a:pt x="12880" y="112712"/>
                </a:lnTo>
                <a:lnTo>
                  <a:pt x="7248" y="126405"/>
                </a:lnTo>
                <a:lnTo>
                  <a:pt x="2412" y="140087"/>
                </a:lnTo>
                <a:close/>
              </a:path>
            </a:pathLst>
          </a:custGeom>
          <a:solidFill>
            <a:srgbClr val="000000"/>
          </a:solidFill>
        </p:spPr>
        <p:txBody>
          <a:bodyPr wrap="square" lIns="0" tIns="0" rIns="0" bIns="0" rtlCol="0">
            <a:noAutofit/>
          </a:bodyPr>
          <a:lstStyle/>
          <a:p>
            <a:endParaRPr/>
          </a:p>
        </p:txBody>
      </p:sp>
      <p:sp>
        <p:nvSpPr>
          <p:cNvPr id="303" name="object 303"/>
          <p:cNvSpPr/>
          <p:nvPr/>
        </p:nvSpPr>
        <p:spPr>
          <a:xfrm>
            <a:off x="8629907" y="6229210"/>
            <a:ext cx="420416" cy="576448"/>
          </a:xfrm>
          <a:custGeom>
            <a:avLst/>
            <a:gdLst/>
            <a:ahLst/>
            <a:cxnLst/>
            <a:rect l="l" t="t" r="r" b="b"/>
            <a:pathLst>
              <a:path w="420416" h="576448">
                <a:moveTo>
                  <a:pt x="308440" y="301105"/>
                </a:moveTo>
                <a:lnTo>
                  <a:pt x="315620" y="299491"/>
                </a:lnTo>
                <a:lnTo>
                  <a:pt x="321343" y="293855"/>
                </a:lnTo>
                <a:lnTo>
                  <a:pt x="325382" y="287423"/>
                </a:lnTo>
                <a:lnTo>
                  <a:pt x="328524" y="280981"/>
                </a:lnTo>
                <a:lnTo>
                  <a:pt x="329421" y="268095"/>
                </a:lnTo>
                <a:lnTo>
                  <a:pt x="325382" y="256015"/>
                </a:lnTo>
                <a:lnTo>
                  <a:pt x="319660" y="245550"/>
                </a:lnTo>
                <a:lnTo>
                  <a:pt x="312479" y="236698"/>
                </a:lnTo>
                <a:lnTo>
                  <a:pt x="320557" y="236698"/>
                </a:lnTo>
                <a:lnTo>
                  <a:pt x="324484" y="237504"/>
                </a:lnTo>
                <a:lnTo>
                  <a:pt x="329421" y="238311"/>
                </a:lnTo>
                <a:lnTo>
                  <a:pt x="333348" y="239118"/>
                </a:lnTo>
                <a:lnTo>
                  <a:pt x="337387" y="239914"/>
                </a:lnTo>
                <a:lnTo>
                  <a:pt x="342212" y="239118"/>
                </a:lnTo>
                <a:lnTo>
                  <a:pt x="346251" y="237504"/>
                </a:lnTo>
                <a:lnTo>
                  <a:pt x="348720" y="235084"/>
                </a:lnTo>
                <a:lnTo>
                  <a:pt x="351076" y="231868"/>
                </a:lnTo>
                <a:lnTo>
                  <a:pt x="352759" y="227846"/>
                </a:lnTo>
                <a:lnTo>
                  <a:pt x="352759" y="223812"/>
                </a:lnTo>
                <a:lnTo>
                  <a:pt x="348720" y="222209"/>
                </a:lnTo>
                <a:lnTo>
                  <a:pt x="344680" y="223016"/>
                </a:lnTo>
                <a:lnTo>
                  <a:pt x="339856" y="224618"/>
                </a:lnTo>
                <a:lnTo>
                  <a:pt x="335817" y="225425"/>
                </a:lnTo>
                <a:lnTo>
                  <a:pt x="326167" y="223812"/>
                </a:lnTo>
                <a:lnTo>
                  <a:pt x="316518" y="220596"/>
                </a:lnTo>
                <a:lnTo>
                  <a:pt x="308440" y="216573"/>
                </a:lnTo>
                <a:lnTo>
                  <a:pt x="300361" y="211744"/>
                </a:lnTo>
                <a:lnTo>
                  <a:pt x="292283" y="206914"/>
                </a:lnTo>
                <a:lnTo>
                  <a:pt x="284316" y="202074"/>
                </a:lnTo>
                <a:lnTo>
                  <a:pt x="275453" y="198051"/>
                </a:lnTo>
                <a:lnTo>
                  <a:pt x="265803" y="195642"/>
                </a:lnTo>
                <a:lnTo>
                  <a:pt x="259296" y="193222"/>
                </a:lnTo>
                <a:lnTo>
                  <a:pt x="252900" y="191608"/>
                </a:lnTo>
                <a:lnTo>
                  <a:pt x="246393" y="190006"/>
                </a:lnTo>
                <a:lnTo>
                  <a:pt x="239997" y="188392"/>
                </a:lnTo>
                <a:lnTo>
                  <a:pt x="233489" y="187585"/>
                </a:lnTo>
                <a:lnTo>
                  <a:pt x="226309" y="186779"/>
                </a:lnTo>
                <a:lnTo>
                  <a:pt x="219801" y="185972"/>
                </a:lnTo>
                <a:lnTo>
                  <a:pt x="212620" y="185176"/>
                </a:lnTo>
                <a:lnTo>
                  <a:pt x="208581" y="136871"/>
                </a:lnTo>
                <a:lnTo>
                  <a:pt x="210152" y="77293"/>
                </a:lnTo>
                <a:lnTo>
                  <a:pt x="213406" y="24953"/>
                </a:lnTo>
                <a:lnTo>
                  <a:pt x="210152" y="0"/>
                </a:lnTo>
                <a:lnTo>
                  <a:pt x="205327" y="5636"/>
                </a:lnTo>
                <a:lnTo>
                  <a:pt x="200502" y="25760"/>
                </a:lnTo>
                <a:lnTo>
                  <a:pt x="194892" y="53941"/>
                </a:lnTo>
                <a:lnTo>
                  <a:pt x="189282" y="87758"/>
                </a:lnTo>
                <a:lnTo>
                  <a:pt x="184458" y="121564"/>
                </a:lnTo>
                <a:lnTo>
                  <a:pt x="180418" y="151359"/>
                </a:lnTo>
                <a:lnTo>
                  <a:pt x="177165" y="172290"/>
                </a:lnTo>
                <a:lnTo>
                  <a:pt x="176379" y="180347"/>
                </a:lnTo>
                <a:lnTo>
                  <a:pt x="166730" y="180347"/>
                </a:lnTo>
                <a:lnTo>
                  <a:pt x="157081" y="181142"/>
                </a:lnTo>
                <a:lnTo>
                  <a:pt x="147319" y="182756"/>
                </a:lnTo>
                <a:lnTo>
                  <a:pt x="137670" y="183563"/>
                </a:lnTo>
                <a:lnTo>
                  <a:pt x="128021" y="184369"/>
                </a:lnTo>
                <a:lnTo>
                  <a:pt x="118371" y="184369"/>
                </a:lnTo>
                <a:lnTo>
                  <a:pt x="109508" y="183563"/>
                </a:lnTo>
                <a:lnTo>
                  <a:pt x="99858" y="181142"/>
                </a:lnTo>
                <a:lnTo>
                  <a:pt x="89424" y="180347"/>
                </a:lnTo>
                <a:lnTo>
                  <a:pt x="76520" y="177927"/>
                </a:lnTo>
                <a:lnTo>
                  <a:pt x="62832" y="173904"/>
                </a:lnTo>
                <a:lnTo>
                  <a:pt x="48358" y="169074"/>
                </a:lnTo>
                <a:lnTo>
                  <a:pt x="34670" y="164245"/>
                </a:lnTo>
                <a:lnTo>
                  <a:pt x="22552" y="160211"/>
                </a:lnTo>
                <a:lnTo>
                  <a:pt x="12903" y="156995"/>
                </a:lnTo>
                <a:lnTo>
                  <a:pt x="7293" y="156188"/>
                </a:lnTo>
                <a:lnTo>
                  <a:pt x="4824" y="159404"/>
                </a:lnTo>
                <a:lnTo>
                  <a:pt x="2468" y="162631"/>
                </a:lnTo>
                <a:lnTo>
                  <a:pt x="785" y="165847"/>
                </a:lnTo>
                <a:lnTo>
                  <a:pt x="0" y="169870"/>
                </a:lnTo>
                <a:lnTo>
                  <a:pt x="5610" y="172290"/>
                </a:lnTo>
                <a:lnTo>
                  <a:pt x="12117" y="174711"/>
                </a:lnTo>
                <a:lnTo>
                  <a:pt x="17727" y="177120"/>
                </a:lnTo>
                <a:lnTo>
                  <a:pt x="24123" y="178733"/>
                </a:lnTo>
                <a:lnTo>
                  <a:pt x="30630" y="181142"/>
                </a:lnTo>
                <a:lnTo>
                  <a:pt x="37026" y="182756"/>
                </a:lnTo>
                <a:lnTo>
                  <a:pt x="42636" y="184369"/>
                </a:lnTo>
                <a:lnTo>
                  <a:pt x="49143" y="186779"/>
                </a:lnTo>
                <a:lnTo>
                  <a:pt x="60364" y="198858"/>
                </a:lnTo>
                <a:lnTo>
                  <a:pt x="66086" y="231061"/>
                </a:lnTo>
                <a:lnTo>
                  <a:pt x="66871" y="264072"/>
                </a:lnTo>
                <a:lnTo>
                  <a:pt x="66871" y="279367"/>
                </a:lnTo>
                <a:lnTo>
                  <a:pt x="63617" y="297889"/>
                </a:lnTo>
                <a:lnTo>
                  <a:pt x="58007" y="322036"/>
                </a:lnTo>
                <a:lnTo>
                  <a:pt x="52397" y="342161"/>
                </a:lnTo>
                <a:lnTo>
                  <a:pt x="49929" y="351024"/>
                </a:lnTo>
                <a:lnTo>
                  <a:pt x="53968" y="353433"/>
                </a:lnTo>
                <a:lnTo>
                  <a:pt x="60364" y="355854"/>
                </a:lnTo>
                <a:lnTo>
                  <a:pt x="68442" y="359069"/>
                </a:lnTo>
                <a:lnTo>
                  <a:pt x="78091" y="362296"/>
                </a:lnTo>
                <a:lnTo>
                  <a:pt x="89424" y="366319"/>
                </a:lnTo>
                <a:lnTo>
                  <a:pt x="102327" y="369535"/>
                </a:lnTo>
                <a:lnTo>
                  <a:pt x="115118" y="373569"/>
                </a:lnTo>
                <a:lnTo>
                  <a:pt x="128806" y="376785"/>
                </a:lnTo>
                <a:lnTo>
                  <a:pt x="143392" y="380807"/>
                </a:lnTo>
                <a:lnTo>
                  <a:pt x="157081" y="384035"/>
                </a:lnTo>
                <a:lnTo>
                  <a:pt x="170769" y="387250"/>
                </a:lnTo>
                <a:lnTo>
                  <a:pt x="183560" y="389671"/>
                </a:lnTo>
                <a:lnTo>
                  <a:pt x="195678" y="392080"/>
                </a:lnTo>
                <a:lnTo>
                  <a:pt x="207010" y="394500"/>
                </a:lnTo>
                <a:lnTo>
                  <a:pt x="216659" y="396102"/>
                </a:lnTo>
                <a:lnTo>
                  <a:pt x="223840" y="396909"/>
                </a:lnTo>
                <a:lnTo>
                  <a:pt x="231919" y="413011"/>
                </a:lnTo>
                <a:lnTo>
                  <a:pt x="237529" y="430726"/>
                </a:lnTo>
                <a:lnTo>
                  <a:pt x="240783" y="449237"/>
                </a:lnTo>
                <a:lnTo>
                  <a:pt x="239997" y="469373"/>
                </a:lnTo>
                <a:lnTo>
                  <a:pt x="235958" y="473396"/>
                </a:lnTo>
                <a:lnTo>
                  <a:pt x="230348" y="478225"/>
                </a:lnTo>
                <a:lnTo>
                  <a:pt x="223055" y="483055"/>
                </a:lnTo>
                <a:lnTo>
                  <a:pt x="214976" y="487884"/>
                </a:lnTo>
                <a:lnTo>
                  <a:pt x="208581" y="492714"/>
                </a:lnTo>
                <a:lnTo>
                  <a:pt x="202971" y="497543"/>
                </a:lnTo>
                <a:lnTo>
                  <a:pt x="198932" y="501577"/>
                </a:lnTo>
                <a:lnTo>
                  <a:pt x="198932" y="505599"/>
                </a:lnTo>
                <a:lnTo>
                  <a:pt x="201288" y="507213"/>
                </a:lnTo>
                <a:lnTo>
                  <a:pt x="204542" y="508815"/>
                </a:lnTo>
                <a:lnTo>
                  <a:pt x="207795" y="509622"/>
                </a:lnTo>
                <a:lnTo>
                  <a:pt x="210937" y="510429"/>
                </a:lnTo>
                <a:lnTo>
                  <a:pt x="214976" y="511236"/>
                </a:lnTo>
                <a:lnTo>
                  <a:pt x="218230" y="510429"/>
                </a:lnTo>
                <a:lnTo>
                  <a:pt x="222269" y="510429"/>
                </a:lnTo>
                <a:lnTo>
                  <a:pt x="225523" y="509622"/>
                </a:lnTo>
                <a:lnTo>
                  <a:pt x="231133" y="524921"/>
                </a:lnTo>
                <a:lnTo>
                  <a:pt x="235958" y="540218"/>
                </a:lnTo>
                <a:lnTo>
                  <a:pt x="236743" y="557124"/>
                </a:lnTo>
                <a:lnTo>
                  <a:pt x="234387" y="574032"/>
                </a:lnTo>
                <a:lnTo>
                  <a:pt x="239212" y="575642"/>
                </a:lnTo>
                <a:lnTo>
                  <a:pt x="244036" y="576448"/>
                </a:lnTo>
                <a:lnTo>
                  <a:pt x="248861" y="575642"/>
                </a:lnTo>
                <a:lnTo>
                  <a:pt x="253686" y="574032"/>
                </a:lnTo>
                <a:lnTo>
                  <a:pt x="258510" y="557930"/>
                </a:lnTo>
                <a:lnTo>
                  <a:pt x="257725" y="532167"/>
                </a:lnTo>
                <a:lnTo>
                  <a:pt x="256042" y="507213"/>
                </a:lnTo>
                <a:lnTo>
                  <a:pt x="256042" y="494327"/>
                </a:lnTo>
                <a:lnTo>
                  <a:pt x="420416" y="512042"/>
                </a:lnTo>
                <a:lnTo>
                  <a:pt x="420416" y="493520"/>
                </a:lnTo>
                <a:lnTo>
                  <a:pt x="268945" y="478225"/>
                </a:lnTo>
                <a:lnTo>
                  <a:pt x="269730" y="456487"/>
                </a:lnTo>
                <a:lnTo>
                  <a:pt x="264906" y="431533"/>
                </a:lnTo>
                <a:lnTo>
                  <a:pt x="259296" y="409795"/>
                </a:lnTo>
                <a:lnTo>
                  <a:pt x="258510" y="398523"/>
                </a:lnTo>
                <a:lnTo>
                  <a:pt x="268945" y="399330"/>
                </a:lnTo>
                <a:lnTo>
                  <a:pt x="282633" y="400136"/>
                </a:lnTo>
                <a:lnTo>
                  <a:pt x="299576" y="399330"/>
                </a:lnTo>
                <a:lnTo>
                  <a:pt x="316518" y="397716"/>
                </a:lnTo>
                <a:lnTo>
                  <a:pt x="333348" y="396102"/>
                </a:lnTo>
                <a:lnTo>
                  <a:pt x="348720" y="392887"/>
                </a:lnTo>
                <a:lnTo>
                  <a:pt x="360725" y="389671"/>
                </a:lnTo>
                <a:lnTo>
                  <a:pt x="367233" y="385637"/>
                </a:lnTo>
                <a:lnTo>
                  <a:pt x="367233" y="382421"/>
                </a:lnTo>
                <a:lnTo>
                  <a:pt x="365550" y="378398"/>
                </a:lnTo>
                <a:lnTo>
                  <a:pt x="363194" y="374364"/>
                </a:lnTo>
                <a:lnTo>
                  <a:pt x="360725" y="371149"/>
                </a:lnTo>
                <a:lnTo>
                  <a:pt x="346251" y="371149"/>
                </a:lnTo>
                <a:lnTo>
                  <a:pt x="332563" y="371955"/>
                </a:lnTo>
                <a:lnTo>
                  <a:pt x="316518" y="371955"/>
                </a:lnTo>
                <a:lnTo>
                  <a:pt x="301147" y="372762"/>
                </a:lnTo>
                <a:lnTo>
                  <a:pt x="287458" y="373569"/>
                </a:lnTo>
                <a:lnTo>
                  <a:pt x="274555" y="373569"/>
                </a:lnTo>
                <a:lnTo>
                  <a:pt x="265803" y="372762"/>
                </a:lnTo>
                <a:lnTo>
                  <a:pt x="256042" y="371149"/>
                </a:lnTo>
                <a:lnTo>
                  <a:pt x="244822" y="370342"/>
                </a:lnTo>
                <a:lnTo>
                  <a:pt x="232704" y="368728"/>
                </a:lnTo>
                <a:lnTo>
                  <a:pt x="219801" y="367126"/>
                </a:lnTo>
                <a:lnTo>
                  <a:pt x="206112" y="365512"/>
                </a:lnTo>
                <a:lnTo>
                  <a:pt x="192424" y="363092"/>
                </a:lnTo>
                <a:lnTo>
                  <a:pt x="178735" y="360683"/>
                </a:lnTo>
                <a:lnTo>
                  <a:pt x="164262" y="358263"/>
                </a:lnTo>
                <a:lnTo>
                  <a:pt x="150573" y="355047"/>
                </a:lnTo>
                <a:lnTo>
                  <a:pt x="136885" y="351831"/>
                </a:lnTo>
                <a:lnTo>
                  <a:pt x="124767" y="347797"/>
                </a:lnTo>
                <a:lnTo>
                  <a:pt x="112761" y="343774"/>
                </a:lnTo>
                <a:lnTo>
                  <a:pt x="102327" y="339752"/>
                </a:lnTo>
                <a:lnTo>
                  <a:pt x="92565" y="334922"/>
                </a:lnTo>
                <a:lnTo>
                  <a:pt x="84599" y="329286"/>
                </a:lnTo>
                <a:lnTo>
                  <a:pt x="91780" y="300298"/>
                </a:lnTo>
                <a:lnTo>
                  <a:pt x="99073" y="271322"/>
                </a:lnTo>
                <a:lnTo>
                  <a:pt x="102327" y="240720"/>
                </a:lnTo>
                <a:lnTo>
                  <a:pt x="100644" y="210937"/>
                </a:lnTo>
                <a:lnTo>
                  <a:pt x="205327" y="216573"/>
                </a:lnTo>
                <a:lnTo>
                  <a:pt x="215874" y="218175"/>
                </a:lnTo>
                <a:lnTo>
                  <a:pt x="226309" y="218982"/>
                </a:lnTo>
                <a:lnTo>
                  <a:pt x="236743" y="220596"/>
                </a:lnTo>
                <a:lnTo>
                  <a:pt x="247178" y="222209"/>
                </a:lnTo>
                <a:lnTo>
                  <a:pt x="257725" y="223812"/>
                </a:lnTo>
                <a:lnTo>
                  <a:pt x="267374" y="227039"/>
                </a:lnTo>
                <a:lnTo>
                  <a:pt x="277023" y="230255"/>
                </a:lnTo>
                <a:lnTo>
                  <a:pt x="286673" y="235084"/>
                </a:lnTo>
                <a:lnTo>
                  <a:pt x="292283" y="239914"/>
                </a:lnTo>
                <a:lnTo>
                  <a:pt x="297107" y="245550"/>
                </a:lnTo>
                <a:lnTo>
                  <a:pt x="301147" y="251993"/>
                </a:lnTo>
                <a:lnTo>
                  <a:pt x="304400" y="258436"/>
                </a:lnTo>
                <a:lnTo>
                  <a:pt x="307654" y="265685"/>
                </a:lnTo>
                <a:lnTo>
                  <a:pt x="308440" y="272924"/>
                </a:lnTo>
                <a:lnTo>
                  <a:pt x="309225" y="280174"/>
                </a:lnTo>
                <a:lnTo>
                  <a:pt x="307654" y="287423"/>
                </a:lnTo>
                <a:lnTo>
                  <a:pt x="307654" y="290639"/>
                </a:lnTo>
                <a:lnTo>
                  <a:pt x="305971" y="294662"/>
                </a:lnTo>
                <a:lnTo>
                  <a:pt x="305971" y="297889"/>
                </a:lnTo>
                <a:lnTo>
                  <a:pt x="308440" y="301105"/>
                </a:lnTo>
                <a:close/>
              </a:path>
            </a:pathLst>
          </a:custGeom>
          <a:solidFill>
            <a:srgbClr val="000000"/>
          </a:solidFill>
        </p:spPr>
        <p:txBody>
          <a:bodyPr wrap="square" lIns="0" tIns="0" rIns="0" bIns="0" rtlCol="0">
            <a:noAutofit/>
          </a:bodyPr>
          <a:lstStyle/>
          <a:p>
            <a:endParaRPr/>
          </a:p>
        </p:txBody>
      </p:sp>
      <p:sp>
        <p:nvSpPr>
          <p:cNvPr id="304" name="object 304"/>
          <p:cNvSpPr/>
          <p:nvPr/>
        </p:nvSpPr>
        <p:spPr>
          <a:xfrm>
            <a:off x="8519580" y="6373320"/>
            <a:ext cx="98209" cy="37839"/>
          </a:xfrm>
          <a:custGeom>
            <a:avLst/>
            <a:gdLst/>
            <a:ahLst/>
            <a:cxnLst/>
            <a:rect l="l" t="t" r="r" b="b"/>
            <a:pathLst>
              <a:path w="98209" h="37839">
                <a:moveTo>
                  <a:pt x="0" y="4033"/>
                </a:moveTo>
                <a:lnTo>
                  <a:pt x="807" y="7249"/>
                </a:lnTo>
                <a:lnTo>
                  <a:pt x="4028" y="9658"/>
                </a:lnTo>
                <a:lnTo>
                  <a:pt x="7248" y="12079"/>
                </a:lnTo>
                <a:lnTo>
                  <a:pt x="12891" y="12885"/>
                </a:lnTo>
                <a:lnTo>
                  <a:pt x="20936" y="14499"/>
                </a:lnTo>
                <a:lnTo>
                  <a:pt x="32212" y="16908"/>
                </a:lnTo>
                <a:lnTo>
                  <a:pt x="44296" y="20135"/>
                </a:lnTo>
                <a:lnTo>
                  <a:pt x="57143" y="24158"/>
                </a:lnTo>
                <a:lnTo>
                  <a:pt x="70832" y="28987"/>
                </a:lnTo>
                <a:lnTo>
                  <a:pt x="84520" y="33010"/>
                </a:lnTo>
                <a:lnTo>
                  <a:pt x="97423" y="37839"/>
                </a:lnTo>
                <a:lnTo>
                  <a:pt x="98209" y="35430"/>
                </a:lnTo>
                <a:lnTo>
                  <a:pt x="97423" y="33010"/>
                </a:lnTo>
                <a:lnTo>
                  <a:pt x="95853" y="29794"/>
                </a:lnTo>
                <a:lnTo>
                  <a:pt x="84520" y="24965"/>
                </a:lnTo>
                <a:lnTo>
                  <a:pt x="73300" y="20135"/>
                </a:lnTo>
                <a:lnTo>
                  <a:pt x="61968" y="15295"/>
                </a:lnTo>
                <a:lnTo>
                  <a:pt x="49929" y="10465"/>
                </a:lnTo>
                <a:lnTo>
                  <a:pt x="38653" y="6442"/>
                </a:lnTo>
                <a:lnTo>
                  <a:pt x="26580" y="3227"/>
                </a:lnTo>
                <a:lnTo>
                  <a:pt x="13688" y="806"/>
                </a:lnTo>
                <a:lnTo>
                  <a:pt x="807" y="0"/>
                </a:lnTo>
                <a:lnTo>
                  <a:pt x="0" y="4033"/>
                </a:lnTo>
                <a:close/>
              </a:path>
            </a:pathLst>
          </a:custGeom>
          <a:solidFill>
            <a:srgbClr val="000000"/>
          </a:solidFill>
        </p:spPr>
        <p:txBody>
          <a:bodyPr wrap="square" lIns="0" tIns="0" rIns="0" bIns="0" rtlCol="0">
            <a:noAutofit/>
          </a:bodyPr>
          <a:lstStyle/>
          <a:p>
            <a:endParaRPr/>
          </a:p>
        </p:txBody>
      </p:sp>
      <p:sp>
        <p:nvSpPr>
          <p:cNvPr id="305" name="object 305"/>
          <p:cNvSpPr/>
          <p:nvPr/>
        </p:nvSpPr>
        <p:spPr>
          <a:xfrm>
            <a:off x="8512332" y="6402307"/>
            <a:ext cx="111179" cy="49919"/>
          </a:xfrm>
          <a:custGeom>
            <a:avLst/>
            <a:gdLst/>
            <a:ahLst/>
            <a:cxnLst/>
            <a:rect l="l" t="t" r="r" b="b"/>
            <a:pathLst>
              <a:path w="111179" h="49919">
                <a:moveTo>
                  <a:pt x="10468" y="11272"/>
                </a:moveTo>
                <a:lnTo>
                  <a:pt x="20140" y="13681"/>
                </a:lnTo>
                <a:lnTo>
                  <a:pt x="29800" y="15295"/>
                </a:lnTo>
                <a:lnTo>
                  <a:pt x="39461" y="16908"/>
                </a:lnTo>
                <a:lnTo>
                  <a:pt x="49121" y="20124"/>
                </a:lnTo>
                <a:lnTo>
                  <a:pt x="60397" y="24147"/>
                </a:lnTo>
                <a:lnTo>
                  <a:pt x="73255" y="29783"/>
                </a:lnTo>
                <a:lnTo>
                  <a:pt x="88627" y="37839"/>
                </a:lnTo>
                <a:lnTo>
                  <a:pt x="93452" y="41862"/>
                </a:lnTo>
                <a:lnTo>
                  <a:pt x="99062" y="46691"/>
                </a:lnTo>
                <a:lnTo>
                  <a:pt x="104672" y="49919"/>
                </a:lnTo>
                <a:lnTo>
                  <a:pt x="111179" y="49919"/>
                </a:lnTo>
                <a:lnTo>
                  <a:pt x="111179" y="45885"/>
                </a:lnTo>
                <a:lnTo>
                  <a:pt x="110282" y="43476"/>
                </a:lnTo>
                <a:lnTo>
                  <a:pt x="108711" y="40248"/>
                </a:lnTo>
                <a:lnTo>
                  <a:pt x="108711" y="37033"/>
                </a:lnTo>
                <a:lnTo>
                  <a:pt x="98276" y="28976"/>
                </a:lnTo>
                <a:lnTo>
                  <a:pt x="86159" y="21738"/>
                </a:lnTo>
                <a:lnTo>
                  <a:pt x="74041" y="15295"/>
                </a:lnTo>
                <a:lnTo>
                  <a:pt x="61205" y="10465"/>
                </a:lnTo>
                <a:lnTo>
                  <a:pt x="48324" y="6442"/>
                </a:lnTo>
                <a:lnTo>
                  <a:pt x="34625" y="3215"/>
                </a:lnTo>
                <a:lnTo>
                  <a:pt x="20936" y="806"/>
                </a:lnTo>
                <a:lnTo>
                  <a:pt x="6440" y="0"/>
                </a:lnTo>
                <a:lnTo>
                  <a:pt x="3220" y="1613"/>
                </a:lnTo>
                <a:lnTo>
                  <a:pt x="807" y="3215"/>
                </a:lnTo>
                <a:lnTo>
                  <a:pt x="0" y="5636"/>
                </a:lnTo>
                <a:lnTo>
                  <a:pt x="0" y="8852"/>
                </a:lnTo>
                <a:lnTo>
                  <a:pt x="10468" y="11272"/>
                </a:lnTo>
                <a:close/>
              </a:path>
            </a:pathLst>
          </a:custGeom>
          <a:solidFill>
            <a:srgbClr val="000000"/>
          </a:solidFill>
        </p:spPr>
        <p:txBody>
          <a:bodyPr wrap="square" lIns="0" tIns="0" rIns="0" bIns="0" rtlCol="0">
            <a:noAutofit/>
          </a:bodyPr>
          <a:lstStyle/>
          <a:p>
            <a:endParaRPr/>
          </a:p>
        </p:txBody>
      </p:sp>
      <p:sp>
        <p:nvSpPr>
          <p:cNvPr id="306" name="object 306"/>
          <p:cNvSpPr/>
          <p:nvPr/>
        </p:nvSpPr>
        <p:spPr>
          <a:xfrm>
            <a:off x="8499451" y="6432897"/>
            <a:ext cx="113513" cy="43476"/>
          </a:xfrm>
          <a:custGeom>
            <a:avLst/>
            <a:gdLst/>
            <a:ahLst/>
            <a:cxnLst/>
            <a:rect l="l" t="t" r="r" b="b"/>
            <a:pathLst>
              <a:path w="113513" h="43476">
                <a:moveTo>
                  <a:pt x="4824" y="2420"/>
                </a:moveTo>
                <a:lnTo>
                  <a:pt x="0" y="6442"/>
                </a:lnTo>
                <a:lnTo>
                  <a:pt x="0" y="8863"/>
                </a:lnTo>
                <a:lnTo>
                  <a:pt x="807" y="10465"/>
                </a:lnTo>
                <a:lnTo>
                  <a:pt x="1604" y="12885"/>
                </a:lnTo>
                <a:lnTo>
                  <a:pt x="3220" y="14488"/>
                </a:lnTo>
                <a:lnTo>
                  <a:pt x="18524" y="12885"/>
                </a:lnTo>
                <a:lnTo>
                  <a:pt x="33020" y="13692"/>
                </a:lnTo>
                <a:lnTo>
                  <a:pt x="46709" y="15295"/>
                </a:lnTo>
                <a:lnTo>
                  <a:pt x="60397" y="19328"/>
                </a:lnTo>
                <a:lnTo>
                  <a:pt x="73278" y="23351"/>
                </a:lnTo>
                <a:lnTo>
                  <a:pt x="85351" y="28987"/>
                </a:lnTo>
                <a:lnTo>
                  <a:pt x="97468" y="36226"/>
                </a:lnTo>
                <a:lnTo>
                  <a:pt x="108688" y="43476"/>
                </a:lnTo>
                <a:lnTo>
                  <a:pt x="112728" y="40260"/>
                </a:lnTo>
                <a:lnTo>
                  <a:pt x="113513" y="37033"/>
                </a:lnTo>
                <a:lnTo>
                  <a:pt x="110371" y="33010"/>
                </a:lnTo>
                <a:lnTo>
                  <a:pt x="103864" y="26567"/>
                </a:lnTo>
                <a:lnTo>
                  <a:pt x="98254" y="23351"/>
                </a:lnTo>
                <a:lnTo>
                  <a:pt x="90961" y="19328"/>
                </a:lnTo>
                <a:lnTo>
                  <a:pt x="82097" y="16101"/>
                </a:lnTo>
                <a:lnTo>
                  <a:pt x="73278" y="12885"/>
                </a:lnTo>
                <a:lnTo>
                  <a:pt x="65222" y="9658"/>
                </a:lnTo>
                <a:lnTo>
                  <a:pt x="57177" y="6442"/>
                </a:lnTo>
                <a:lnTo>
                  <a:pt x="51533" y="4022"/>
                </a:lnTo>
                <a:lnTo>
                  <a:pt x="47505" y="2420"/>
                </a:lnTo>
                <a:lnTo>
                  <a:pt x="41065" y="2420"/>
                </a:lnTo>
                <a:lnTo>
                  <a:pt x="34625" y="1613"/>
                </a:lnTo>
                <a:lnTo>
                  <a:pt x="28184" y="806"/>
                </a:lnTo>
                <a:lnTo>
                  <a:pt x="22541" y="0"/>
                </a:lnTo>
                <a:lnTo>
                  <a:pt x="16100" y="0"/>
                </a:lnTo>
                <a:lnTo>
                  <a:pt x="10468" y="806"/>
                </a:lnTo>
                <a:lnTo>
                  <a:pt x="4824" y="2420"/>
                </a:lnTo>
                <a:close/>
              </a:path>
            </a:pathLst>
          </a:custGeom>
          <a:solidFill>
            <a:srgbClr val="000000"/>
          </a:solidFill>
        </p:spPr>
        <p:txBody>
          <a:bodyPr wrap="square" lIns="0" tIns="0" rIns="0" bIns="0" rtlCol="0">
            <a:noAutofit/>
          </a:bodyPr>
          <a:lstStyle/>
          <a:p>
            <a:endParaRPr/>
          </a:p>
        </p:txBody>
      </p:sp>
      <p:sp>
        <p:nvSpPr>
          <p:cNvPr id="307" name="object 307"/>
          <p:cNvSpPr/>
          <p:nvPr/>
        </p:nvSpPr>
        <p:spPr>
          <a:xfrm>
            <a:off x="8392344" y="6488453"/>
            <a:ext cx="290746" cy="375171"/>
          </a:xfrm>
          <a:custGeom>
            <a:avLst/>
            <a:gdLst/>
            <a:ahLst/>
            <a:cxnLst/>
            <a:rect l="l" t="t" r="r" b="b"/>
            <a:pathLst>
              <a:path w="290746" h="375171">
                <a:moveTo>
                  <a:pt x="102271" y="361484"/>
                </a:moveTo>
                <a:lnTo>
                  <a:pt x="104694" y="326060"/>
                </a:lnTo>
                <a:lnTo>
                  <a:pt x="108711" y="274534"/>
                </a:lnTo>
                <a:lnTo>
                  <a:pt x="112739" y="214960"/>
                </a:lnTo>
                <a:lnTo>
                  <a:pt x="117575" y="154575"/>
                </a:lnTo>
                <a:lnTo>
                  <a:pt x="121603" y="99826"/>
                </a:lnTo>
                <a:lnTo>
                  <a:pt x="125631" y="57964"/>
                </a:lnTo>
                <a:lnTo>
                  <a:pt x="128043" y="36226"/>
                </a:lnTo>
                <a:lnTo>
                  <a:pt x="133676" y="38646"/>
                </a:lnTo>
                <a:lnTo>
                  <a:pt x="139319" y="41055"/>
                </a:lnTo>
                <a:lnTo>
                  <a:pt x="144144" y="43476"/>
                </a:lnTo>
                <a:lnTo>
                  <a:pt x="149788" y="45885"/>
                </a:lnTo>
                <a:lnTo>
                  <a:pt x="165888" y="51521"/>
                </a:lnTo>
                <a:lnTo>
                  <a:pt x="180385" y="51521"/>
                </a:lnTo>
                <a:lnTo>
                  <a:pt x="194028" y="47498"/>
                </a:lnTo>
                <a:lnTo>
                  <a:pt x="206932" y="41055"/>
                </a:lnTo>
                <a:lnTo>
                  <a:pt x="219835" y="33817"/>
                </a:lnTo>
                <a:lnTo>
                  <a:pt x="232738" y="27374"/>
                </a:lnTo>
                <a:lnTo>
                  <a:pt x="247212" y="24147"/>
                </a:lnTo>
                <a:lnTo>
                  <a:pt x="263369" y="24953"/>
                </a:lnTo>
                <a:lnTo>
                  <a:pt x="266510" y="24953"/>
                </a:lnTo>
                <a:lnTo>
                  <a:pt x="270549" y="25760"/>
                </a:lnTo>
                <a:lnTo>
                  <a:pt x="273803" y="26567"/>
                </a:lnTo>
                <a:lnTo>
                  <a:pt x="277842" y="27374"/>
                </a:lnTo>
                <a:lnTo>
                  <a:pt x="281096" y="28181"/>
                </a:lnTo>
                <a:lnTo>
                  <a:pt x="284238" y="28181"/>
                </a:lnTo>
                <a:lnTo>
                  <a:pt x="287492" y="27374"/>
                </a:lnTo>
                <a:lnTo>
                  <a:pt x="290746" y="26567"/>
                </a:lnTo>
                <a:lnTo>
                  <a:pt x="289063" y="23340"/>
                </a:lnTo>
                <a:lnTo>
                  <a:pt x="289063" y="19317"/>
                </a:lnTo>
                <a:lnTo>
                  <a:pt x="288277" y="16101"/>
                </a:lnTo>
                <a:lnTo>
                  <a:pt x="286706" y="12874"/>
                </a:lnTo>
                <a:lnTo>
                  <a:pt x="277057" y="12079"/>
                </a:lnTo>
                <a:lnTo>
                  <a:pt x="267408" y="10465"/>
                </a:lnTo>
                <a:lnTo>
                  <a:pt x="257646" y="8852"/>
                </a:lnTo>
                <a:lnTo>
                  <a:pt x="247997" y="8045"/>
                </a:lnTo>
                <a:lnTo>
                  <a:pt x="238348" y="7238"/>
                </a:lnTo>
                <a:lnTo>
                  <a:pt x="228698" y="7238"/>
                </a:lnTo>
                <a:lnTo>
                  <a:pt x="219049" y="8045"/>
                </a:lnTo>
                <a:lnTo>
                  <a:pt x="210185" y="10465"/>
                </a:lnTo>
                <a:lnTo>
                  <a:pt x="202107" y="15295"/>
                </a:lnTo>
                <a:lnTo>
                  <a:pt x="192458" y="18510"/>
                </a:lnTo>
                <a:lnTo>
                  <a:pt x="182808" y="20931"/>
                </a:lnTo>
                <a:lnTo>
                  <a:pt x="172329" y="21738"/>
                </a:lnTo>
                <a:lnTo>
                  <a:pt x="161860" y="22544"/>
                </a:lnTo>
                <a:lnTo>
                  <a:pt x="151392" y="21738"/>
                </a:lnTo>
                <a:lnTo>
                  <a:pt x="141732" y="20124"/>
                </a:lnTo>
                <a:lnTo>
                  <a:pt x="132071" y="16908"/>
                </a:lnTo>
                <a:lnTo>
                  <a:pt x="129648" y="16101"/>
                </a:lnTo>
                <a:lnTo>
                  <a:pt x="124823" y="14488"/>
                </a:lnTo>
                <a:lnTo>
                  <a:pt x="119179" y="12079"/>
                </a:lnTo>
                <a:lnTo>
                  <a:pt x="111931" y="8852"/>
                </a:lnTo>
                <a:lnTo>
                  <a:pt x="103886" y="6442"/>
                </a:lnTo>
                <a:lnTo>
                  <a:pt x="96638" y="3215"/>
                </a:lnTo>
                <a:lnTo>
                  <a:pt x="89390" y="1613"/>
                </a:lnTo>
                <a:lnTo>
                  <a:pt x="83746" y="0"/>
                </a:lnTo>
                <a:lnTo>
                  <a:pt x="77306" y="5636"/>
                </a:lnTo>
                <a:lnTo>
                  <a:pt x="70866" y="10465"/>
                </a:lnTo>
                <a:lnTo>
                  <a:pt x="61205" y="15295"/>
                </a:lnTo>
                <a:lnTo>
                  <a:pt x="49121" y="20124"/>
                </a:lnTo>
                <a:lnTo>
                  <a:pt x="34625" y="24147"/>
                </a:lnTo>
                <a:lnTo>
                  <a:pt x="18524" y="25760"/>
                </a:lnTo>
                <a:lnTo>
                  <a:pt x="0" y="25760"/>
                </a:lnTo>
                <a:lnTo>
                  <a:pt x="0" y="26567"/>
                </a:lnTo>
                <a:lnTo>
                  <a:pt x="4835" y="28181"/>
                </a:lnTo>
                <a:lnTo>
                  <a:pt x="12084" y="30590"/>
                </a:lnTo>
                <a:lnTo>
                  <a:pt x="21744" y="32203"/>
                </a:lnTo>
                <a:lnTo>
                  <a:pt x="33817" y="33817"/>
                </a:lnTo>
                <a:lnTo>
                  <a:pt x="45901" y="33817"/>
                </a:lnTo>
                <a:lnTo>
                  <a:pt x="58782" y="32203"/>
                </a:lnTo>
                <a:lnTo>
                  <a:pt x="71673" y="28181"/>
                </a:lnTo>
                <a:lnTo>
                  <a:pt x="43946" y="369544"/>
                </a:lnTo>
                <a:lnTo>
                  <a:pt x="64739" y="369544"/>
                </a:lnTo>
                <a:lnTo>
                  <a:pt x="65233" y="360679"/>
                </a:lnTo>
                <a:lnTo>
                  <a:pt x="67645" y="322034"/>
                </a:lnTo>
                <a:lnTo>
                  <a:pt x="71673" y="267288"/>
                </a:lnTo>
                <a:lnTo>
                  <a:pt x="76498" y="203687"/>
                </a:lnTo>
                <a:lnTo>
                  <a:pt x="80526" y="139280"/>
                </a:lnTo>
                <a:lnTo>
                  <a:pt x="84554" y="82122"/>
                </a:lnTo>
                <a:lnTo>
                  <a:pt x="87774" y="40248"/>
                </a:lnTo>
                <a:lnTo>
                  <a:pt x="90198" y="20124"/>
                </a:lnTo>
                <a:lnTo>
                  <a:pt x="95830" y="20124"/>
                </a:lnTo>
                <a:lnTo>
                  <a:pt x="101463" y="21738"/>
                </a:lnTo>
                <a:lnTo>
                  <a:pt x="106299" y="24147"/>
                </a:lnTo>
                <a:lnTo>
                  <a:pt x="111931" y="25760"/>
                </a:lnTo>
                <a:lnTo>
                  <a:pt x="110327" y="48305"/>
                </a:lnTo>
                <a:lnTo>
                  <a:pt x="106299" y="90974"/>
                </a:lnTo>
                <a:lnTo>
                  <a:pt x="102271" y="147325"/>
                </a:lnTo>
                <a:lnTo>
                  <a:pt x="96638" y="210130"/>
                </a:lnTo>
                <a:lnTo>
                  <a:pt x="91802" y="271314"/>
                </a:lnTo>
                <a:lnTo>
                  <a:pt x="87774" y="324450"/>
                </a:lnTo>
                <a:lnTo>
                  <a:pt x="84554" y="361484"/>
                </a:lnTo>
                <a:lnTo>
                  <a:pt x="84078" y="369544"/>
                </a:lnTo>
                <a:lnTo>
                  <a:pt x="101795" y="369544"/>
                </a:lnTo>
                <a:lnTo>
                  <a:pt x="102271" y="361484"/>
                </a:lnTo>
                <a:close/>
              </a:path>
            </a:pathLst>
          </a:custGeom>
          <a:solidFill>
            <a:srgbClr val="000000"/>
          </a:solidFill>
        </p:spPr>
        <p:txBody>
          <a:bodyPr wrap="square" lIns="0" tIns="0" rIns="0" bIns="0" rtlCol="0">
            <a:noAutofit/>
          </a:bodyPr>
          <a:lstStyle/>
          <a:p>
            <a:endParaRPr/>
          </a:p>
        </p:txBody>
      </p:sp>
      <p:sp>
        <p:nvSpPr>
          <p:cNvPr id="308" name="object 308"/>
          <p:cNvSpPr/>
          <p:nvPr/>
        </p:nvSpPr>
        <p:spPr>
          <a:xfrm>
            <a:off x="7612818" y="6578621"/>
            <a:ext cx="276216" cy="285003"/>
          </a:xfrm>
          <a:custGeom>
            <a:avLst/>
            <a:gdLst/>
            <a:ahLst/>
            <a:cxnLst/>
            <a:rect l="l" t="t" r="r" b="b"/>
            <a:pathLst>
              <a:path w="276216" h="285003">
                <a:moveTo>
                  <a:pt x="53149" y="278562"/>
                </a:moveTo>
                <a:lnTo>
                  <a:pt x="59589" y="271316"/>
                </a:lnTo>
                <a:lnTo>
                  <a:pt x="66030" y="264875"/>
                </a:lnTo>
                <a:lnTo>
                  <a:pt x="72470" y="257630"/>
                </a:lnTo>
                <a:lnTo>
                  <a:pt x="79718" y="250384"/>
                </a:lnTo>
                <a:lnTo>
                  <a:pt x="86966" y="243137"/>
                </a:lnTo>
                <a:lnTo>
                  <a:pt x="94215" y="235892"/>
                </a:lnTo>
                <a:lnTo>
                  <a:pt x="102271" y="228647"/>
                </a:lnTo>
                <a:lnTo>
                  <a:pt x="110327" y="221400"/>
                </a:lnTo>
                <a:lnTo>
                  <a:pt x="119179" y="214154"/>
                </a:lnTo>
                <a:lnTo>
                  <a:pt x="128043" y="206103"/>
                </a:lnTo>
                <a:lnTo>
                  <a:pt x="136896" y="198858"/>
                </a:lnTo>
                <a:lnTo>
                  <a:pt x="146567" y="190807"/>
                </a:lnTo>
                <a:lnTo>
                  <a:pt x="157036" y="183560"/>
                </a:lnTo>
                <a:lnTo>
                  <a:pt x="167504" y="175510"/>
                </a:lnTo>
                <a:lnTo>
                  <a:pt x="177972" y="168264"/>
                </a:lnTo>
                <a:lnTo>
                  <a:pt x="184413" y="181950"/>
                </a:lnTo>
                <a:lnTo>
                  <a:pt x="187633" y="196442"/>
                </a:lnTo>
                <a:lnTo>
                  <a:pt x="190853" y="211739"/>
                </a:lnTo>
                <a:lnTo>
                  <a:pt x="198101" y="224621"/>
                </a:lnTo>
                <a:lnTo>
                  <a:pt x="210185" y="237502"/>
                </a:lnTo>
                <a:lnTo>
                  <a:pt x="223066" y="245553"/>
                </a:lnTo>
                <a:lnTo>
                  <a:pt x="235947" y="249578"/>
                </a:lnTo>
                <a:lnTo>
                  <a:pt x="247223" y="250384"/>
                </a:lnTo>
                <a:lnTo>
                  <a:pt x="257691" y="249578"/>
                </a:lnTo>
                <a:lnTo>
                  <a:pt x="266555" y="247163"/>
                </a:lnTo>
                <a:lnTo>
                  <a:pt x="272995" y="243943"/>
                </a:lnTo>
                <a:lnTo>
                  <a:pt x="276216" y="240723"/>
                </a:lnTo>
                <a:lnTo>
                  <a:pt x="274600" y="237502"/>
                </a:lnTo>
                <a:lnTo>
                  <a:pt x="270583" y="231866"/>
                </a:lnTo>
                <a:lnTo>
                  <a:pt x="264132" y="224621"/>
                </a:lnTo>
                <a:lnTo>
                  <a:pt x="256087" y="216570"/>
                </a:lnTo>
                <a:lnTo>
                  <a:pt x="248031" y="208519"/>
                </a:lnTo>
                <a:lnTo>
                  <a:pt x="239167" y="202078"/>
                </a:lnTo>
                <a:lnTo>
                  <a:pt x="231919" y="198052"/>
                </a:lnTo>
                <a:lnTo>
                  <a:pt x="227094" y="197248"/>
                </a:lnTo>
                <a:lnTo>
                  <a:pt x="226286" y="198858"/>
                </a:lnTo>
                <a:lnTo>
                  <a:pt x="227094" y="201272"/>
                </a:lnTo>
                <a:lnTo>
                  <a:pt x="227902" y="204493"/>
                </a:lnTo>
                <a:lnTo>
                  <a:pt x="228698" y="206909"/>
                </a:lnTo>
                <a:lnTo>
                  <a:pt x="235150" y="212544"/>
                </a:lnTo>
                <a:lnTo>
                  <a:pt x="239975" y="217374"/>
                </a:lnTo>
                <a:lnTo>
                  <a:pt x="244003" y="221400"/>
                </a:lnTo>
                <a:lnTo>
                  <a:pt x="246415" y="224621"/>
                </a:lnTo>
                <a:lnTo>
                  <a:pt x="249635" y="227841"/>
                </a:lnTo>
                <a:lnTo>
                  <a:pt x="252867" y="231061"/>
                </a:lnTo>
                <a:lnTo>
                  <a:pt x="256883" y="233476"/>
                </a:lnTo>
                <a:lnTo>
                  <a:pt x="261719" y="237502"/>
                </a:lnTo>
                <a:lnTo>
                  <a:pt x="254471" y="239112"/>
                </a:lnTo>
                <a:lnTo>
                  <a:pt x="248031" y="239917"/>
                </a:lnTo>
                <a:lnTo>
                  <a:pt x="241590" y="239112"/>
                </a:lnTo>
                <a:lnTo>
                  <a:pt x="235947" y="237502"/>
                </a:lnTo>
                <a:lnTo>
                  <a:pt x="231122" y="235086"/>
                </a:lnTo>
                <a:lnTo>
                  <a:pt x="226286" y="231866"/>
                </a:lnTo>
                <a:lnTo>
                  <a:pt x="221450" y="227841"/>
                </a:lnTo>
                <a:lnTo>
                  <a:pt x="217434" y="223816"/>
                </a:lnTo>
                <a:lnTo>
                  <a:pt x="213406" y="211739"/>
                </a:lnTo>
                <a:lnTo>
                  <a:pt x="206965" y="194027"/>
                </a:lnTo>
                <a:lnTo>
                  <a:pt x="199717" y="173095"/>
                </a:lnTo>
                <a:lnTo>
                  <a:pt x="191661" y="149745"/>
                </a:lnTo>
                <a:lnTo>
                  <a:pt x="183605" y="126394"/>
                </a:lnTo>
                <a:lnTo>
                  <a:pt x="177165" y="106269"/>
                </a:lnTo>
                <a:lnTo>
                  <a:pt x="171532" y="89361"/>
                </a:lnTo>
                <a:lnTo>
                  <a:pt x="167504" y="79702"/>
                </a:lnTo>
                <a:lnTo>
                  <a:pt x="168301" y="78895"/>
                </a:lnTo>
                <a:lnTo>
                  <a:pt x="169916" y="75679"/>
                </a:lnTo>
                <a:lnTo>
                  <a:pt x="173137" y="71657"/>
                </a:lnTo>
                <a:lnTo>
                  <a:pt x="177972" y="66020"/>
                </a:lnTo>
                <a:lnTo>
                  <a:pt x="183605" y="59577"/>
                </a:lnTo>
                <a:lnTo>
                  <a:pt x="191661" y="52328"/>
                </a:lnTo>
                <a:lnTo>
                  <a:pt x="200514" y="44282"/>
                </a:lnTo>
                <a:lnTo>
                  <a:pt x="210982" y="37033"/>
                </a:lnTo>
                <a:lnTo>
                  <a:pt x="210185" y="34623"/>
                </a:lnTo>
                <a:lnTo>
                  <a:pt x="209377" y="32203"/>
                </a:lnTo>
                <a:lnTo>
                  <a:pt x="206965" y="31396"/>
                </a:lnTo>
                <a:lnTo>
                  <a:pt x="204542" y="30590"/>
                </a:lnTo>
                <a:lnTo>
                  <a:pt x="196486" y="33010"/>
                </a:lnTo>
                <a:lnTo>
                  <a:pt x="188441" y="36226"/>
                </a:lnTo>
                <a:lnTo>
                  <a:pt x="180385" y="40260"/>
                </a:lnTo>
                <a:lnTo>
                  <a:pt x="173137" y="44282"/>
                </a:lnTo>
                <a:lnTo>
                  <a:pt x="165888" y="49112"/>
                </a:lnTo>
                <a:lnTo>
                  <a:pt x="159448" y="54748"/>
                </a:lnTo>
                <a:lnTo>
                  <a:pt x="153816" y="61191"/>
                </a:lnTo>
                <a:lnTo>
                  <a:pt x="148980" y="67623"/>
                </a:lnTo>
                <a:lnTo>
                  <a:pt x="146567" y="64407"/>
                </a:lnTo>
                <a:lnTo>
                  <a:pt x="145760" y="60384"/>
                </a:lnTo>
                <a:lnTo>
                  <a:pt x="144952" y="57157"/>
                </a:lnTo>
                <a:lnTo>
                  <a:pt x="144144" y="53134"/>
                </a:lnTo>
                <a:lnTo>
                  <a:pt x="147364" y="43476"/>
                </a:lnTo>
                <a:lnTo>
                  <a:pt x="154612" y="34623"/>
                </a:lnTo>
                <a:lnTo>
                  <a:pt x="165081" y="25760"/>
                </a:lnTo>
                <a:lnTo>
                  <a:pt x="176357" y="18522"/>
                </a:lnTo>
                <a:lnTo>
                  <a:pt x="188441" y="11272"/>
                </a:lnTo>
                <a:lnTo>
                  <a:pt x="198101" y="6442"/>
                </a:lnTo>
                <a:lnTo>
                  <a:pt x="203734" y="2420"/>
                </a:lnTo>
                <a:lnTo>
                  <a:pt x="205349" y="806"/>
                </a:lnTo>
                <a:lnTo>
                  <a:pt x="196486" y="0"/>
                </a:lnTo>
                <a:lnTo>
                  <a:pt x="185221" y="1613"/>
                </a:lnTo>
                <a:lnTo>
                  <a:pt x="173944" y="4829"/>
                </a:lnTo>
                <a:lnTo>
                  <a:pt x="161860" y="10465"/>
                </a:lnTo>
                <a:lnTo>
                  <a:pt x="149788" y="17715"/>
                </a:lnTo>
                <a:lnTo>
                  <a:pt x="138511" y="24953"/>
                </a:lnTo>
                <a:lnTo>
                  <a:pt x="128851" y="33817"/>
                </a:lnTo>
                <a:lnTo>
                  <a:pt x="121603" y="42669"/>
                </a:lnTo>
                <a:lnTo>
                  <a:pt x="117575" y="49919"/>
                </a:lnTo>
                <a:lnTo>
                  <a:pt x="117575" y="59577"/>
                </a:lnTo>
                <a:lnTo>
                  <a:pt x="119987" y="71657"/>
                </a:lnTo>
                <a:lnTo>
                  <a:pt x="125620" y="84531"/>
                </a:lnTo>
                <a:lnTo>
                  <a:pt x="132868" y="95804"/>
                </a:lnTo>
                <a:lnTo>
                  <a:pt x="140116" y="106269"/>
                </a:lnTo>
                <a:lnTo>
                  <a:pt x="148172" y="113519"/>
                </a:lnTo>
                <a:lnTo>
                  <a:pt x="155420" y="116735"/>
                </a:lnTo>
                <a:lnTo>
                  <a:pt x="157832" y="124792"/>
                </a:lnTo>
                <a:lnTo>
                  <a:pt x="160256" y="132837"/>
                </a:lnTo>
                <a:lnTo>
                  <a:pt x="163476" y="141700"/>
                </a:lnTo>
                <a:lnTo>
                  <a:pt x="167504" y="148939"/>
                </a:lnTo>
                <a:lnTo>
                  <a:pt x="163476" y="152166"/>
                </a:lnTo>
                <a:lnTo>
                  <a:pt x="157036" y="156995"/>
                </a:lnTo>
                <a:lnTo>
                  <a:pt x="148172" y="163438"/>
                </a:lnTo>
                <a:lnTo>
                  <a:pt x="137704" y="170679"/>
                </a:lnTo>
                <a:lnTo>
                  <a:pt x="125620" y="179536"/>
                </a:lnTo>
                <a:lnTo>
                  <a:pt x="112739" y="189197"/>
                </a:lnTo>
                <a:lnTo>
                  <a:pt x="99050" y="199662"/>
                </a:lnTo>
                <a:lnTo>
                  <a:pt x="84554" y="210934"/>
                </a:lnTo>
                <a:lnTo>
                  <a:pt x="70866" y="222205"/>
                </a:lnTo>
                <a:lnTo>
                  <a:pt x="56369" y="232672"/>
                </a:lnTo>
                <a:lnTo>
                  <a:pt x="43489" y="243943"/>
                </a:lnTo>
                <a:lnTo>
                  <a:pt x="31405" y="253604"/>
                </a:lnTo>
                <a:lnTo>
                  <a:pt x="20936" y="263265"/>
                </a:lnTo>
                <a:lnTo>
                  <a:pt x="11276" y="272121"/>
                </a:lnTo>
                <a:lnTo>
                  <a:pt x="4835" y="279367"/>
                </a:lnTo>
                <a:lnTo>
                  <a:pt x="52437" y="279376"/>
                </a:lnTo>
                <a:lnTo>
                  <a:pt x="53149" y="278562"/>
                </a:lnTo>
                <a:close/>
              </a:path>
            </a:pathLst>
          </a:custGeom>
          <a:solidFill>
            <a:srgbClr val="000000"/>
          </a:solidFill>
        </p:spPr>
        <p:txBody>
          <a:bodyPr wrap="square" lIns="0" tIns="0" rIns="0" bIns="0" rtlCol="0">
            <a:noAutofit/>
          </a:bodyPr>
          <a:lstStyle/>
          <a:p>
            <a:endParaRPr/>
          </a:p>
        </p:txBody>
      </p:sp>
      <p:sp>
        <p:nvSpPr>
          <p:cNvPr id="309" name="object 309"/>
          <p:cNvSpPr/>
          <p:nvPr/>
        </p:nvSpPr>
        <p:spPr>
          <a:xfrm>
            <a:off x="7846353" y="6613245"/>
            <a:ext cx="230314" cy="243938"/>
          </a:xfrm>
          <a:custGeom>
            <a:avLst/>
            <a:gdLst/>
            <a:ahLst/>
            <a:cxnLst/>
            <a:rect l="l" t="t" r="r" b="b"/>
            <a:pathLst>
              <a:path w="230314" h="243938">
                <a:moveTo>
                  <a:pt x="62013" y="114315"/>
                </a:moveTo>
                <a:lnTo>
                  <a:pt x="67645" y="127201"/>
                </a:lnTo>
                <a:lnTo>
                  <a:pt x="74086" y="142496"/>
                </a:lnTo>
                <a:lnTo>
                  <a:pt x="80526" y="161013"/>
                </a:lnTo>
                <a:lnTo>
                  <a:pt x="85362" y="179530"/>
                </a:lnTo>
                <a:lnTo>
                  <a:pt x="88582" y="196437"/>
                </a:lnTo>
                <a:lnTo>
                  <a:pt x="89390" y="212539"/>
                </a:lnTo>
                <a:lnTo>
                  <a:pt x="86170" y="223811"/>
                </a:lnTo>
                <a:lnTo>
                  <a:pt x="82950" y="218980"/>
                </a:lnTo>
                <a:lnTo>
                  <a:pt x="78114" y="208513"/>
                </a:lnTo>
                <a:lnTo>
                  <a:pt x="70866" y="195632"/>
                </a:lnTo>
                <a:lnTo>
                  <a:pt x="63617" y="181140"/>
                </a:lnTo>
                <a:lnTo>
                  <a:pt x="54765" y="165844"/>
                </a:lnTo>
                <a:lnTo>
                  <a:pt x="45093" y="152157"/>
                </a:lnTo>
                <a:lnTo>
                  <a:pt x="36240" y="140081"/>
                </a:lnTo>
                <a:lnTo>
                  <a:pt x="26580" y="132030"/>
                </a:lnTo>
                <a:lnTo>
                  <a:pt x="24964" y="134445"/>
                </a:lnTo>
                <a:lnTo>
                  <a:pt x="24964" y="137665"/>
                </a:lnTo>
                <a:lnTo>
                  <a:pt x="26580" y="141691"/>
                </a:lnTo>
                <a:lnTo>
                  <a:pt x="25772" y="144912"/>
                </a:lnTo>
                <a:lnTo>
                  <a:pt x="32212" y="155377"/>
                </a:lnTo>
                <a:lnTo>
                  <a:pt x="39461" y="165038"/>
                </a:lnTo>
                <a:lnTo>
                  <a:pt x="46709" y="175505"/>
                </a:lnTo>
                <a:lnTo>
                  <a:pt x="53957" y="185166"/>
                </a:lnTo>
                <a:lnTo>
                  <a:pt x="59589" y="195632"/>
                </a:lnTo>
                <a:lnTo>
                  <a:pt x="65233" y="206903"/>
                </a:lnTo>
                <a:lnTo>
                  <a:pt x="69261" y="218174"/>
                </a:lnTo>
                <a:lnTo>
                  <a:pt x="71673" y="231056"/>
                </a:lnTo>
                <a:lnTo>
                  <a:pt x="74086" y="235887"/>
                </a:lnTo>
                <a:lnTo>
                  <a:pt x="78114" y="239107"/>
                </a:lnTo>
                <a:lnTo>
                  <a:pt x="82142" y="241523"/>
                </a:lnTo>
                <a:lnTo>
                  <a:pt x="86978" y="243938"/>
                </a:lnTo>
                <a:lnTo>
                  <a:pt x="91802" y="241523"/>
                </a:lnTo>
                <a:lnTo>
                  <a:pt x="95830" y="237497"/>
                </a:lnTo>
                <a:lnTo>
                  <a:pt x="98243" y="232666"/>
                </a:lnTo>
                <a:lnTo>
                  <a:pt x="101463" y="228641"/>
                </a:lnTo>
                <a:lnTo>
                  <a:pt x="101463" y="212539"/>
                </a:lnTo>
                <a:lnTo>
                  <a:pt x="100666" y="196437"/>
                </a:lnTo>
                <a:lnTo>
                  <a:pt x="99050" y="181140"/>
                </a:lnTo>
                <a:lnTo>
                  <a:pt x="95830" y="165844"/>
                </a:lnTo>
                <a:lnTo>
                  <a:pt x="91802" y="151352"/>
                </a:lnTo>
                <a:lnTo>
                  <a:pt x="87774" y="136861"/>
                </a:lnTo>
                <a:lnTo>
                  <a:pt x="82142" y="122371"/>
                </a:lnTo>
                <a:lnTo>
                  <a:pt x="76498" y="108679"/>
                </a:lnTo>
                <a:lnTo>
                  <a:pt x="79729" y="106269"/>
                </a:lnTo>
                <a:lnTo>
                  <a:pt x="86170" y="104656"/>
                </a:lnTo>
                <a:lnTo>
                  <a:pt x="93418" y="103849"/>
                </a:lnTo>
                <a:lnTo>
                  <a:pt x="102271" y="103042"/>
                </a:lnTo>
                <a:lnTo>
                  <a:pt x="119179" y="103042"/>
                </a:lnTo>
                <a:lnTo>
                  <a:pt x="125631" y="102247"/>
                </a:lnTo>
                <a:lnTo>
                  <a:pt x="130455" y="100633"/>
                </a:lnTo>
                <a:lnTo>
                  <a:pt x="128851" y="88554"/>
                </a:lnTo>
                <a:lnTo>
                  <a:pt x="124823" y="78895"/>
                </a:lnTo>
                <a:lnTo>
                  <a:pt x="118383" y="70839"/>
                </a:lnTo>
                <a:lnTo>
                  <a:pt x="110327" y="62793"/>
                </a:lnTo>
                <a:lnTo>
                  <a:pt x="101463" y="56350"/>
                </a:lnTo>
                <a:lnTo>
                  <a:pt x="91802" y="50714"/>
                </a:lnTo>
                <a:lnTo>
                  <a:pt x="82142" y="45078"/>
                </a:lnTo>
                <a:lnTo>
                  <a:pt x="73278" y="39442"/>
                </a:lnTo>
                <a:lnTo>
                  <a:pt x="70058" y="37839"/>
                </a:lnTo>
                <a:lnTo>
                  <a:pt x="65233" y="37033"/>
                </a:lnTo>
                <a:lnTo>
                  <a:pt x="62013" y="35419"/>
                </a:lnTo>
                <a:lnTo>
                  <a:pt x="59589" y="32999"/>
                </a:lnTo>
                <a:lnTo>
                  <a:pt x="63617" y="30590"/>
                </a:lnTo>
                <a:lnTo>
                  <a:pt x="68453" y="28169"/>
                </a:lnTo>
                <a:lnTo>
                  <a:pt x="72481" y="25760"/>
                </a:lnTo>
                <a:lnTo>
                  <a:pt x="77306" y="24147"/>
                </a:lnTo>
                <a:lnTo>
                  <a:pt x="82950" y="23340"/>
                </a:lnTo>
                <a:lnTo>
                  <a:pt x="87774" y="21738"/>
                </a:lnTo>
                <a:lnTo>
                  <a:pt x="92610" y="20124"/>
                </a:lnTo>
                <a:lnTo>
                  <a:pt x="97446" y="18510"/>
                </a:lnTo>
                <a:lnTo>
                  <a:pt x="110327" y="18510"/>
                </a:lnTo>
                <a:lnTo>
                  <a:pt x="118383" y="19317"/>
                </a:lnTo>
                <a:lnTo>
                  <a:pt x="126427" y="20124"/>
                </a:lnTo>
                <a:lnTo>
                  <a:pt x="135291" y="20931"/>
                </a:lnTo>
                <a:lnTo>
                  <a:pt x="144144" y="22533"/>
                </a:lnTo>
                <a:lnTo>
                  <a:pt x="153816" y="23340"/>
                </a:lnTo>
                <a:lnTo>
                  <a:pt x="162668" y="24953"/>
                </a:lnTo>
                <a:lnTo>
                  <a:pt x="172329" y="27363"/>
                </a:lnTo>
                <a:lnTo>
                  <a:pt x="182000" y="28976"/>
                </a:lnTo>
                <a:lnTo>
                  <a:pt x="190853" y="30590"/>
                </a:lnTo>
                <a:lnTo>
                  <a:pt x="199717" y="32203"/>
                </a:lnTo>
                <a:lnTo>
                  <a:pt x="208570" y="33806"/>
                </a:lnTo>
                <a:lnTo>
                  <a:pt x="216626" y="34612"/>
                </a:lnTo>
                <a:lnTo>
                  <a:pt x="223874" y="36226"/>
                </a:lnTo>
                <a:lnTo>
                  <a:pt x="230314" y="37033"/>
                </a:lnTo>
                <a:lnTo>
                  <a:pt x="227094" y="31396"/>
                </a:lnTo>
                <a:lnTo>
                  <a:pt x="220654" y="26567"/>
                </a:lnTo>
                <a:lnTo>
                  <a:pt x="212598" y="21738"/>
                </a:lnTo>
                <a:lnTo>
                  <a:pt x="201321" y="17704"/>
                </a:lnTo>
                <a:lnTo>
                  <a:pt x="189249" y="13681"/>
                </a:lnTo>
                <a:lnTo>
                  <a:pt x="175560" y="10465"/>
                </a:lnTo>
                <a:lnTo>
                  <a:pt x="161064" y="8045"/>
                </a:lnTo>
                <a:lnTo>
                  <a:pt x="145760" y="5636"/>
                </a:lnTo>
                <a:lnTo>
                  <a:pt x="129648" y="4829"/>
                </a:lnTo>
                <a:lnTo>
                  <a:pt x="114355" y="4022"/>
                </a:lnTo>
                <a:lnTo>
                  <a:pt x="99858" y="3215"/>
                </a:lnTo>
                <a:lnTo>
                  <a:pt x="85362" y="4022"/>
                </a:lnTo>
                <a:lnTo>
                  <a:pt x="72481" y="4829"/>
                </a:lnTo>
                <a:lnTo>
                  <a:pt x="61205" y="7238"/>
                </a:lnTo>
                <a:lnTo>
                  <a:pt x="52341" y="9658"/>
                </a:lnTo>
                <a:lnTo>
                  <a:pt x="45093" y="13681"/>
                </a:lnTo>
                <a:lnTo>
                  <a:pt x="41873" y="17704"/>
                </a:lnTo>
                <a:lnTo>
                  <a:pt x="37048" y="20124"/>
                </a:lnTo>
                <a:lnTo>
                  <a:pt x="33828" y="24147"/>
                </a:lnTo>
                <a:lnTo>
                  <a:pt x="31405" y="28976"/>
                </a:lnTo>
                <a:lnTo>
                  <a:pt x="28184" y="27363"/>
                </a:lnTo>
                <a:lnTo>
                  <a:pt x="24156" y="23340"/>
                </a:lnTo>
                <a:lnTo>
                  <a:pt x="20936" y="18510"/>
                </a:lnTo>
                <a:lnTo>
                  <a:pt x="16908" y="12874"/>
                </a:lnTo>
                <a:lnTo>
                  <a:pt x="12880" y="7238"/>
                </a:lnTo>
                <a:lnTo>
                  <a:pt x="8863" y="3215"/>
                </a:lnTo>
                <a:lnTo>
                  <a:pt x="4835" y="0"/>
                </a:lnTo>
                <a:lnTo>
                  <a:pt x="807" y="0"/>
                </a:lnTo>
                <a:lnTo>
                  <a:pt x="0" y="6431"/>
                </a:lnTo>
                <a:lnTo>
                  <a:pt x="0" y="13681"/>
                </a:lnTo>
                <a:lnTo>
                  <a:pt x="807" y="20931"/>
                </a:lnTo>
                <a:lnTo>
                  <a:pt x="3220" y="27363"/>
                </a:lnTo>
                <a:lnTo>
                  <a:pt x="12084" y="39442"/>
                </a:lnTo>
                <a:lnTo>
                  <a:pt x="21744" y="47498"/>
                </a:lnTo>
                <a:lnTo>
                  <a:pt x="33020" y="52328"/>
                </a:lnTo>
                <a:lnTo>
                  <a:pt x="44296" y="54737"/>
                </a:lnTo>
                <a:lnTo>
                  <a:pt x="56369" y="57157"/>
                </a:lnTo>
                <a:lnTo>
                  <a:pt x="68453" y="59566"/>
                </a:lnTo>
                <a:lnTo>
                  <a:pt x="79729" y="62793"/>
                </a:lnTo>
                <a:lnTo>
                  <a:pt x="91802" y="68430"/>
                </a:lnTo>
                <a:lnTo>
                  <a:pt x="96638" y="71645"/>
                </a:lnTo>
                <a:lnTo>
                  <a:pt x="101463" y="74872"/>
                </a:lnTo>
                <a:lnTo>
                  <a:pt x="105491" y="78895"/>
                </a:lnTo>
                <a:lnTo>
                  <a:pt x="108711" y="82918"/>
                </a:lnTo>
                <a:lnTo>
                  <a:pt x="102271" y="83725"/>
                </a:lnTo>
                <a:lnTo>
                  <a:pt x="93418" y="85338"/>
                </a:lnTo>
                <a:lnTo>
                  <a:pt x="84554" y="87747"/>
                </a:lnTo>
                <a:lnTo>
                  <a:pt x="75701" y="90168"/>
                </a:lnTo>
                <a:lnTo>
                  <a:pt x="66838" y="93383"/>
                </a:lnTo>
                <a:lnTo>
                  <a:pt x="61205" y="97406"/>
                </a:lnTo>
                <a:lnTo>
                  <a:pt x="57177" y="101440"/>
                </a:lnTo>
                <a:lnTo>
                  <a:pt x="57177" y="106269"/>
                </a:lnTo>
                <a:lnTo>
                  <a:pt x="62013" y="114315"/>
                </a:lnTo>
                <a:close/>
              </a:path>
            </a:pathLst>
          </a:custGeom>
          <a:solidFill>
            <a:srgbClr val="000000"/>
          </a:solidFill>
        </p:spPr>
        <p:txBody>
          <a:bodyPr wrap="square" lIns="0" tIns="0" rIns="0" bIns="0" rtlCol="0">
            <a:noAutofit/>
          </a:bodyPr>
          <a:lstStyle/>
          <a:p>
            <a:endParaRPr/>
          </a:p>
        </p:txBody>
      </p:sp>
      <p:sp>
        <p:nvSpPr>
          <p:cNvPr id="310" name="object 310"/>
          <p:cNvSpPr/>
          <p:nvPr/>
        </p:nvSpPr>
        <p:spPr>
          <a:xfrm>
            <a:off x="8526021" y="6670402"/>
            <a:ext cx="315721" cy="150551"/>
          </a:xfrm>
          <a:custGeom>
            <a:avLst/>
            <a:gdLst/>
            <a:ahLst/>
            <a:cxnLst/>
            <a:rect l="l" t="t" r="r" b="b"/>
            <a:pathLst>
              <a:path w="315721" h="150551">
                <a:moveTo>
                  <a:pt x="7248" y="22544"/>
                </a:moveTo>
                <a:lnTo>
                  <a:pt x="3220" y="26567"/>
                </a:lnTo>
                <a:lnTo>
                  <a:pt x="0" y="28987"/>
                </a:lnTo>
                <a:lnTo>
                  <a:pt x="1615" y="30590"/>
                </a:lnTo>
                <a:lnTo>
                  <a:pt x="8056" y="33010"/>
                </a:lnTo>
                <a:lnTo>
                  <a:pt x="16919" y="34612"/>
                </a:lnTo>
                <a:lnTo>
                  <a:pt x="27388" y="36226"/>
                </a:lnTo>
                <a:lnTo>
                  <a:pt x="39461" y="38646"/>
                </a:lnTo>
                <a:lnTo>
                  <a:pt x="51488" y="41055"/>
                </a:lnTo>
                <a:lnTo>
                  <a:pt x="62035" y="43476"/>
                </a:lnTo>
                <a:lnTo>
                  <a:pt x="70899" y="45885"/>
                </a:lnTo>
                <a:lnTo>
                  <a:pt x="129692" y="82923"/>
                </a:lnTo>
                <a:lnTo>
                  <a:pt x="140127" y="88558"/>
                </a:lnTo>
                <a:lnTo>
                  <a:pt x="154601" y="96609"/>
                </a:lnTo>
                <a:lnTo>
                  <a:pt x="171543" y="106271"/>
                </a:lnTo>
                <a:lnTo>
                  <a:pt x="190057" y="116737"/>
                </a:lnTo>
                <a:lnTo>
                  <a:pt x="207784" y="125593"/>
                </a:lnTo>
                <a:lnTo>
                  <a:pt x="224727" y="134449"/>
                </a:lnTo>
                <a:lnTo>
                  <a:pt x="239200" y="140084"/>
                </a:lnTo>
                <a:lnTo>
                  <a:pt x="248850" y="143305"/>
                </a:lnTo>
                <a:lnTo>
                  <a:pt x="269831" y="149745"/>
                </a:lnTo>
                <a:lnTo>
                  <a:pt x="285876" y="150551"/>
                </a:lnTo>
                <a:lnTo>
                  <a:pt x="298779" y="148135"/>
                </a:lnTo>
                <a:lnTo>
                  <a:pt x="307643" y="142500"/>
                </a:lnTo>
                <a:lnTo>
                  <a:pt x="313253" y="136059"/>
                </a:lnTo>
                <a:lnTo>
                  <a:pt x="315721" y="128813"/>
                </a:lnTo>
                <a:lnTo>
                  <a:pt x="315721" y="123983"/>
                </a:lnTo>
                <a:lnTo>
                  <a:pt x="313253" y="120762"/>
                </a:lnTo>
                <a:lnTo>
                  <a:pt x="309999" y="122372"/>
                </a:lnTo>
                <a:lnTo>
                  <a:pt x="305175" y="125593"/>
                </a:lnTo>
                <a:lnTo>
                  <a:pt x="298779" y="128813"/>
                </a:lnTo>
                <a:lnTo>
                  <a:pt x="290701" y="131229"/>
                </a:lnTo>
                <a:lnTo>
                  <a:pt x="279481" y="132035"/>
                </a:lnTo>
                <a:lnTo>
                  <a:pt x="266577" y="130423"/>
                </a:lnTo>
                <a:lnTo>
                  <a:pt x="250421" y="125593"/>
                </a:lnTo>
                <a:lnTo>
                  <a:pt x="231122" y="115932"/>
                </a:lnTo>
                <a:lnTo>
                  <a:pt x="225512" y="112711"/>
                </a:lnTo>
                <a:lnTo>
                  <a:pt x="219004" y="107881"/>
                </a:lnTo>
                <a:lnTo>
                  <a:pt x="210140" y="102246"/>
                </a:lnTo>
                <a:lnTo>
                  <a:pt x="200491" y="96609"/>
                </a:lnTo>
                <a:lnTo>
                  <a:pt x="190057" y="89364"/>
                </a:lnTo>
                <a:lnTo>
                  <a:pt x="178724" y="82118"/>
                </a:lnTo>
                <a:lnTo>
                  <a:pt x="166719" y="74872"/>
                </a:lnTo>
                <a:lnTo>
                  <a:pt x="154601" y="66816"/>
                </a:lnTo>
                <a:lnTo>
                  <a:pt x="141698" y="59577"/>
                </a:lnTo>
                <a:lnTo>
                  <a:pt x="129692" y="52328"/>
                </a:lnTo>
                <a:lnTo>
                  <a:pt x="117575" y="45089"/>
                </a:lnTo>
                <a:lnTo>
                  <a:pt x="106355" y="38646"/>
                </a:lnTo>
                <a:lnTo>
                  <a:pt x="95022" y="33010"/>
                </a:lnTo>
                <a:lnTo>
                  <a:pt x="85373" y="28987"/>
                </a:lnTo>
                <a:lnTo>
                  <a:pt x="76509" y="25760"/>
                </a:lnTo>
                <a:lnTo>
                  <a:pt x="69216" y="23351"/>
                </a:lnTo>
                <a:lnTo>
                  <a:pt x="78080" y="23351"/>
                </a:lnTo>
                <a:lnTo>
                  <a:pt x="84588" y="24953"/>
                </a:lnTo>
                <a:lnTo>
                  <a:pt x="92666" y="25760"/>
                </a:lnTo>
                <a:lnTo>
                  <a:pt x="100632" y="28181"/>
                </a:lnTo>
                <a:lnTo>
                  <a:pt x="110282" y="30590"/>
                </a:lnTo>
                <a:lnTo>
                  <a:pt x="120043" y="33010"/>
                </a:lnTo>
                <a:lnTo>
                  <a:pt x="130478" y="35419"/>
                </a:lnTo>
                <a:lnTo>
                  <a:pt x="140913" y="38646"/>
                </a:lnTo>
                <a:lnTo>
                  <a:pt x="151347" y="41862"/>
                </a:lnTo>
                <a:lnTo>
                  <a:pt x="161894" y="44282"/>
                </a:lnTo>
                <a:lnTo>
                  <a:pt x="172329" y="47498"/>
                </a:lnTo>
                <a:lnTo>
                  <a:pt x="181193" y="49919"/>
                </a:lnTo>
                <a:lnTo>
                  <a:pt x="190057" y="52328"/>
                </a:lnTo>
                <a:lnTo>
                  <a:pt x="198135" y="53941"/>
                </a:lnTo>
                <a:lnTo>
                  <a:pt x="204530" y="55555"/>
                </a:lnTo>
                <a:lnTo>
                  <a:pt x="214965" y="57157"/>
                </a:lnTo>
                <a:lnTo>
                  <a:pt x="226297" y="59577"/>
                </a:lnTo>
                <a:lnTo>
                  <a:pt x="237517" y="61191"/>
                </a:lnTo>
                <a:lnTo>
                  <a:pt x="249635" y="62793"/>
                </a:lnTo>
                <a:lnTo>
                  <a:pt x="261753" y="62793"/>
                </a:lnTo>
                <a:lnTo>
                  <a:pt x="272188" y="60384"/>
                </a:lnTo>
                <a:lnTo>
                  <a:pt x="282622" y="56350"/>
                </a:lnTo>
                <a:lnTo>
                  <a:pt x="290701" y="49112"/>
                </a:lnTo>
                <a:lnTo>
                  <a:pt x="290701" y="41055"/>
                </a:lnTo>
                <a:lnTo>
                  <a:pt x="289915" y="33010"/>
                </a:lnTo>
                <a:lnTo>
                  <a:pt x="288344" y="26567"/>
                </a:lnTo>
                <a:lnTo>
                  <a:pt x="284305" y="20124"/>
                </a:lnTo>
                <a:lnTo>
                  <a:pt x="277798" y="20124"/>
                </a:lnTo>
                <a:lnTo>
                  <a:pt x="277012" y="24953"/>
                </a:lnTo>
                <a:lnTo>
                  <a:pt x="277012" y="30590"/>
                </a:lnTo>
                <a:lnTo>
                  <a:pt x="274656" y="36226"/>
                </a:lnTo>
                <a:lnTo>
                  <a:pt x="263324" y="37033"/>
                </a:lnTo>
                <a:lnTo>
                  <a:pt x="250421" y="37033"/>
                </a:lnTo>
                <a:lnTo>
                  <a:pt x="235947" y="36226"/>
                </a:lnTo>
                <a:lnTo>
                  <a:pt x="219902" y="33817"/>
                </a:lnTo>
                <a:lnTo>
                  <a:pt x="203745" y="31396"/>
                </a:lnTo>
                <a:lnTo>
                  <a:pt x="186017" y="28181"/>
                </a:lnTo>
                <a:lnTo>
                  <a:pt x="168290" y="24147"/>
                </a:lnTo>
                <a:lnTo>
                  <a:pt x="150562" y="20124"/>
                </a:lnTo>
                <a:lnTo>
                  <a:pt x="132834" y="16101"/>
                </a:lnTo>
                <a:lnTo>
                  <a:pt x="116789" y="12079"/>
                </a:lnTo>
                <a:lnTo>
                  <a:pt x="100632" y="8852"/>
                </a:lnTo>
                <a:lnTo>
                  <a:pt x="85373" y="5636"/>
                </a:lnTo>
                <a:lnTo>
                  <a:pt x="72470" y="3215"/>
                </a:lnTo>
                <a:lnTo>
                  <a:pt x="60352" y="806"/>
                </a:lnTo>
                <a:lnTo>
                  <a:pt x="51488" y="0"/>
                </a:lnTo>
                <a:lnTo>
                  <a:pt x="44296" y="0"/>
                </a:lnTo>
                <a:lnTo>
                  <a:pt x="39461" y="2409"/>
                </a:lnTo>
                <a:lnTo>
                  <a:pt x="33828" y="6442"/>
                </a:lnTo>
                <a:lnTo>
                  <a:pt x="27388" y="10465"/>
                </a:lnTo>
                <a:lnTo>
                  <a:pt x="20140" y="14488"/>
                </a:lnTo>
                <a:lnTo>
                  <a:pt x="13688" y="18510"/>
                </a:lnTo>
                <a:lnTo>
                  <a:pt x="7248" y="22544"/>
                </a:lnTo>
                <a:close/>
              </a:path>
            </a:pathLst>
          </a:custGeom>
          <a:solidFill>
            <a:srgbClr val="000000"/>
          </a:solidFill>
        </p:spPr>
        <p:txBody>
          <a:bodyPr wrap="square" lIns="0" tIns="0" rIns="0" bIns="0" rtlCol="0">
            <a:noAutofit/>
          </a:bodyPr>
          <a:lstStyle/>
          <a:p>
            <a:endParaRPr/>
          </a:p>
        </p:txBody>
      </p:sp>
      <p:sp>
        <p:nvSpPr>
          <p:cNvPr id="311" name="object 311"/>
          <p:cNvSpPr/>
          <p:nvPr/>
        </p:nvSpPr>
        <p:spPr>
          <a:xfrm>
            <a:off x="7851189" y="6759767"/>
            <a:ext cx="45093" cy="46695"/>
          </a:xfrm>
          <a:custGeom>
            <a:avLst/>
            <a:gdLst/>
            <a:ahLst/>
            <a:cxnLst/>
            <a:rect l="l" t="t" r="r" b="b"/>
            <a:pathLst>
              <a:path w="45093" h="46695">
                <a:moveTo>
                  <a:pt x="8044" y="16101"/>
                </a:moveTo>
                <a:lnTo>
                  <a:pt x="14496" y="24957"/>
                </a:lnTo>
                <a:lnTo>
                  <a:pt x="22541" y="33008"/>
                </a:lnTo>
                <a:lnTo>
                  <a:pt x="30597" y="40254"/>
                </a:lnTo>
                <a:lnTo>
                  <a:pt x="37037" y="45085"/>
                </a:lnTo>
                <a:lnTo>
                  <a:pt x="42681" y="46695"/>
                </a:lnTo>
                <a:lnTo>
                  <a:pt x="45093" y="45085"/>
                </a:lnTo>
                <a:lnTo>
                  <a:pt x="43477" y="43474"/>
                </a:lnTo>
                <a:lnTo>
                  <a:pt x="40257" y="38644"/>
                </a:lnTo>
                <a:lnTo>
                  <a:pt x="34625" y="32203"/>
                </a:lnTo>
                <a:lnTo>
                  <a:pt x="28992" y="24957"/>
                </a:lnTo>
                <a:lnTo>
                  <a:pt x="22541" y="16906"/>
                </a:lnTo>
                <a:lnTo>
                  <a:pt x="16908" y="9661"/>
                </a:lnTo>
                <a:lnTo>
                  <a:pt x="12072" y="4024"/>
                </a:lnTo>
                <a:lnTo>
                  <a:pt x="9660" y="804"/>
                </a:lnTo>
                <a:lnTo>
                  <a:pt x="7248" y="804"/>
                </a:lnTo>
                <a:lnTo>
                  <a:pt x="4824" y="0"/>
                </a:lnTo>
                <a:lnTo>
                  <a:pt x="2412" y="804"/>
                </a:lnTo>
                <a:lnTo>
                  <a:pt x="0" y="2414"/>
                </a:lnTo>
                <a:lnTo>
                  <a:pt x="2412" y="8855"/>
                </a:lnTo>
                <a:lnTo>
                  <a:pt x="8044" y="16101"/>
                </a:lnTo>
                <a:close/>
              </a:path>
            </a:pathLst>
          </a:custGeom>
          <a:solidFill>
            <a:srgbClr val="000000"/>
          </a:solidFill>
        </p:spPr>
        <p:txBody>
          <a:bodyPr wrap="square" lIns="0" tIns="0" rIns="0" bIns="0" rtlCol="0">
            <a:noAutofit/>
          </a:bodyPr>
          <a:lstStyle/>
          <a:p>
            <a:endParaRPr/>
          </a:p>
        </p:txBody>
      </p:sp>
      <p:sp>
        <p:nvSpPr>
          <p:cNvPr id="312" name="object 312"/>
          <p:cNvSpPr/>
          <p:nvPr/>
        </p:nvSpPr>
        <p:spPr>
          <a:xfrm>
            <a:off x="8850606" y="6804048"/>
            <a:ext cx="32201" cy="60381"/>
          </a:xfrm>
          <a:custGeom>
            <a:avLst/>
            <a:gdLst/>
            <a:ahLst/>
            <a:cxnLst/>
            <a:rect l="l" t="t" r="r" b="b"/>
            <a:pathLst>
              <a:path w="32201" h="60381">
                <a:moveTo>
                  <a:pt x="29733" y="52330"/>
                </a:moveTo>
                <a:lnTo>
                  <a:pt x="26479" y="42669"/>
                </a:lnTo>
                <a:lnTo>
                  <a:pt x="22552" y="33008"/>
                </a:lnTo>
                <a:lnTo>
                  <a:pt x="18513" y="22541"/>
                </a:lnTo>
                <a:lnTo>
                  <a:pt x="14473" y="13686"/>
                </a:lnTo>
                <a:lnTo>
                  <a:pt x="9649" y="6439"/>
                </a:lnTo>
                <a:lnTo>
                  <a:pt x="4824" y="1610"/>
                </a:lnTo>
                <a:lnTo>
                  <a:pt x="0" y="0"/>
                </a:lnTo>
                <a:lnTo>
                  <a:pt x="5610" y="17710"/>
                </a:lnTo>
                <a:lnTo>
                  <a:pt x="7966" y="32203"/>
                </a:lnTo>
                <a:lnTo>
                  <a:pt x="8863" y="45889"/>
                </a:lnTo>
                <a:lnTo>
                  <a:pt x="9737" y="53949"/>
                </a:lnTo>
                <a:lnTo>
                  <a:pt x="30284" y="53949"/>
                </a:lnTo>
                <a:lnTo>
                  <a:pt x="29733" y="52330"/>
                </a:lnTo>
                <a:close/>
              </a:path>
            </a:pathLst>
          </a:custGeom>
          <a:solidFill>
            <a:srgbClr val="000000"/>
          </a:solidFill>
        </p:spPr>
        <p:txBody>
          <a:bodyPr wrap="square" lIns="0" tIns="0" rIns="0" bIns="0" rtlCol="0">
            <a:noAutofit/>
          </a:bodyPr>
          <a:lstStyle/>
          <a:p>
            <a:endParaRPr/>
          </a:p>
        </p:txBody>
      </p:sp>
      <p:sp>
        <p:nvSpPr>
          <p:cNvPr id="313" name="object 313"/>
          <p:cNvSpPr/>
          <p:nvPr/>
        </p:nvSpPr>
        <p:spPr>
          <a:xfrm>
            <a:off x="7854409" y="5753404"/>
            <a:ext cx="530687" cy="726185"/>
          </a:xfrm>
          <a:custGeom>
            <a:avLst/>
            <a:gdLst/>
            <a:ahLst/>
            <a:cxnLst/>
            <a:rect l="l" t="t" r="r" b="b"/>
            <a:pathLst>
              <a:path w="530687" h="726185">
                <a:moveTo>
                  <a:pt x="130455" y="700424"/>
                </a:moveTo>
                <a:lnTo>
                  <a:pt x="132868" y="690765"/>
                </a:lnTo>
                <a:lnTo>
                  <a:pt x="146556" y="695594"/>
                </a:lnTo>
                <a:lnTo>
                  <a:pt x="163476" y="698822"/>
                </a:lnTo>
                <a:lnTo>
                  <a:pt x="183605" y="702037"/>
                </a:lnTo>
                <a:lnTo>
                  <a:pt x="203734" y="704458"/>
                </a:lnTo>
                <a:lnTo>
                  <a:pt x="222258" y="705253"/>
                </a:lnTo>
                <a:lnTo>
                  <a:pt x="238370" y="704458"/>
                </a:lnTo>
                <a:lnTo>
                  <a:pt x="249635" y="702844"/>
                </a:lnTo>
                <a:lnTo>
                  <a:pt x="254471" y="699617"/>
                </a:lnTo>
                <a:lnTo>
                  <a:pt x="239975" y="697208"/>
                </a:lnTo>
                <a:lnTo>
                  <a:pt x="225478" y="693185"/>
                </a:lnTo>
                <a:lnTo>
                  <a:pt x="210174" y="689958"/>
                </a:lnTo>
                <a:lnTo>
                  <a:pt x="195689" y="685936"/>
                </a:lnTo>
                <a:lnTo>
                  <a:pt x="181193" y="681913"/>
                </a:lnTo>
                <a:lnTo>
                  <a:pt x="166696" y="678686"/>
                </a:lnTo>
                <a:lnTo>
                  <a:pt x="153804" y="675470"/>
                </a:lnTo>
                <a:lnTo>
                  <a:pt x="142539" y="673856"/>
                </a:lnTo>
                <a:lnTo>
                  <a:pt x="137704" y="673856"/>
                </a:lnTo>
                <a:lnTo>
                  <a:pt x="133676" y="673050"/>
                </a:lnTo>
                <a:lnTo>
                  <a:pt x="129648" y="671447"/>
                </a:lnTo>
                <a:lnTo>
                  <a:pt x="126427" y="668220"/>
                </a:lnTo>
                <a:lnTo>
                  <a:pt x="123207" y="665811"/>
                </a:lnTo>
                <a:lnTo>
                  <a:pt x="119987" y="662584"/>
                </a:lnTo>
                <a:lnTo>
                  <a:pt x="117575" y="658561"/>
                </a:lnTo>
                <a:lnTo>
                  <a:pt x="115959" y="655345"/>
                </a:lnTo>
                <a:lnTo>
                  <a:pt x="114355" y="635210"/>
                </a:lnTo>
                <a:lnTo>
                  <a:pt x="117575" y="617506"/>
                </a:lnTo>
                <a:lnTo>
                  <a:pt x="124015" y="601404"/>
                </a:lnTo>
                <a:lnTo>
                  <a:pt x="132868" y="586109"/>
                </a:lnTo>
                <a:lnTo>
                  <a:pt x="143336" y="570802"/>
                </a:lnTo>
                <a:lnTo>
                  <a:pt x="153804" y="556314"/>
                </a:lnTo>
                <a:lnTo>
                  <a:pt x="163476" y="541826"/>
                </a:lnTo>
                <a:lnTo>
                  <a:pt x="171521" y="526531"/>
                </a:lnTo>
                <a:lnTo>
                  <a:pt x="177972" y="517667"/>
                </a:lnTo>
                <a:lnTo>
                  <a:pt x="182797" y="508009"/>
                </a:lnTo>
                <a:lnTo>
                  <a:pt x="187633" y="497543"/>
                </a:lnTo>
                <a:lnTo>
                  <a:pt x="190853" y="487077"/>
                </a:lnTo>
                <a:lnTo>
                  <a:pt x="192458" y="475805"/>
                </a:lnTo>
                <a:lnTo>
                  <a:pt x="193265" y="463726"/>
                </a:lnTo>
                <a:lnTo>
                  <a:pt x="192458" y="452453"/>
                </a:lnTo>
                <a:lnTo>
                  <a:pt x="190045" y="441192"/>
                </a:lnTo>
                <a:lnTo>
                  <a:pt x="190853" y="436351"/>
                </a:lnTo>
                <a:lnTo>
                  <a:pt x="190853" y="427499"/>
                </a:lnTo>
                <a:lnTo>
                  <a:pt x="190045" y="418647"/>
                </a:lnTo>
                <a:lnTo>
                  <a:pt x="189237" y="415420"/>
                </a:lnTo>
                <a:lnTo>
                  <a:pt x="189237" y="409784"/>
                </a:lnTo>
                <a:lnTo>
                  <a:pt x="191661" y="400932"/>
                </a:lnTo>
                <a:lnTo>
                  <a:pt x="194881" y="391273"/>
                </a:lnTo>
                <a:lnTo>
                  <a:pt x="196486" y="385637"/>
                </a:lnTo>
                <a:lnTo>
                  <a:pt x="205349" y="375171"/>
                </a:lnTo>
                <a:lnTo>
                  <a:pt x="212598" y="362285"/>
                </a:lnTo>
                <a:lnTo>
                  <a:pt x="219038" y="346990"/>
                </a:lnTo>
                <a:lnTo>
                  <a:pt x="224670" y="331695"/>
                </a:lnTo>
                <a:lnTo>
                  <a:pt x="229506" y="317207"/>
                </a:lnTo>
                <a:lnTo>
                  <a:pt x="232726" y="305128"/>
                </a:lnTo>
                <a:lnTo>
                  <a:pt x="234342" y="297071"/>
                </a:lnTo>
                <a:lnTo>
                  <a:pt x="235139" y="293855"/>
                </a:lnTo>
                <a:lnTo>
                  <a:pt x="239167" y="292242"/>
                </a:lnTo>
                <a:lnTo>
                  <a:pt x="244811" y="289026"/>
                </a:lnTo>
                <a:lnTo>
                  <a:pt x="251251" y="285810"/>
                </a:lnTo>
                <a:lnTo>
                  <a:pt x="257691" y="280969"/>
                </a:lnTo>
                <a:lnTo>
                  <a:pt x="263324" y="276947"/>
                </a:lnTo>
                <a:lnTo>
                  <a:pt x="268160" y="273731"/>
                </a:lnTo>
                <a:lnTo>
                  <a:pt x="271380" y="271310"/>
                </a:lnTo>
                <a:lnTo>
                  <a:pt x="272188" y="270504"/>
                </a:lnTo>
                <a:lnTo>
                  <a:pt x="273803" y="284196"/>
                </a:lnTo>
                <a:lnTo>
                  <a:pt x="274600" y="314787"/>
                </a:lnTo>
                <a:lnTo>
                  <a:pt x="274600" y="348604"/>
                </a:lnTo>
                <a:lnTo>
                  <a:pt x="272188" y="370342"/>
                </a:lnTo>
                <a:lnTo>
                  <a:pt x="269775" y="367921"/>
                </a:lnTo>
                <a:lnTo>
                  <a:pt x="266555" y="364706"/>
                </a:lnTo>
                <a:lnTo>
                  <a:pt x="261719" y="360683"/>
                </a:lnTo>
                <a:lnTo>
                  <a:pt x="256883" y="356649"/>
                </a:lnTo>
                <a:lnTo>
                  <a:pt x="252059" y="351820"/>
                </a:lnTo>
                <a:lnTo>
                  <a:pt x="248031" y="348604"/>
                </a:lnTo>
                <a:lnTo>
                  <a:pt x="244003" y="346183"/>
                </a:lnTo>
                <a:lnTo>
                  <a:pt x="241590" y="345377"/>
                </a:lnTo>
                <a:lnTo>
                  <a:pt x="236754" y="350217"/>
                </a:lnTo>
                <a:lnTo>
                  <a:pt x="234342" y="356649"/>
                </a:lnTo>
                <a:lnTo>
                  <a:pt x="234342" y="363092"/>
                </a:lnTo>
                <a:lnTo>
                  <a:pt x="235139" y="370342"/>
                </a:lnTo>
                <a:lnTo>
                  <a:pt x="235947" y="378387"/>
                </a:lnTo>
                <a:lnTo>
                  <a:pt x="235947" y="385637"/>
                </a:lnTo>
                <a:lnTo>
                  <a:pt x="233534" y="392080"/>
                </a:lnTo>
                <a:lnTo>
                  <a:pt x="228698" y="397716"/>
                </a:lnTo>
                <a:lnTo>
                  <a:pt x="224670" y="400932"/>
                </a:lnTo>
                <a:lnTo>
                  <a:pt x="221450" y="403352"/>
                </a:lnTo>
                <a:lnTo>
                  <a:pt x="217422" y="404955"/>
                </a:lnTo>
                <a:lnTo>
                  <a:pt x="214202" y="407375"/>
                </a:lnTo>
                <a:lnTo>
                  <a:pt x="210982" y="408988"/>
                </a:lnTo>
                <a:lnTo>
                  <a:pt x="207762" y="410591"/>
                </a:lnTo>
                <a:lnTo>
                  <a:pt x="205349" y="412204"/>
                </a:lnTo>
                <a:lnTo>
                  <a:pt x="202937" y="413818"/>
                </a:lnTo>
                <a:lnTo>
                  <a:pt x="202937" y="429920"/>
                </a:lnTo>
                <a:lnTo>
                  <a:pt x="206157" y="427499"/>
                </a:lnTo>
                <a:lnTo>
                  <a:pt x="210982" y="425886"/>
                </a:lnTo>
                <a:lnTo>
                  <a:pt x="215010" y="423477"/>
                </a:lnTo>
                <a:lnTo>
                  <a:pt x="219846" y="421863"/>
                </a:lnTo>
                <a:lnTo>
                  <a:pt x="223874" y="419454"/>
                </a:lnTo>
                <a:lnTo>
                  <a:pt x="228698" y="417841"/>
                </a:lnTo>
                <a:lnTo>
                  <a:pt x="232726" y="416227"/>
                </a:lnTo>
                <a:lnTo>
                  <a:pt x="236754" y="414625"/>
                </a:lnTo>
                <a:lnTo>
                  <a:pt x="244003" y="413011"/>
                </a:lnTo>
                <a:lnTo>
                  <a:pt x="248839" y="408988"/>
                </a:lnTo>
                <a:lnTo>
                  <a:pt x="250443" y="404148"/>
                </a:lnTo>
                <a:lnTo>
                  <a:pt x="251251" y="396909"/>
                </a:lnTo>
                <a:lnTo>
                  <a:pt x="250443" y="389660"/>
                </a:lnTo>
                <a:lnTo>
                  <a:pt x="249635" y="382421"/>
                </a:lnTo>
                <a:lnTo>
                  <a:pt x="249635" y="375978"/>
                </a:lnTo>
                <a:lnTo>
                  <a:pt x="251251" y="369535"/>
                </a:lnTo>
                <a:lnTo>
                  <a:pt x="252855" y="371944"/>
                </a:lnTo>
                <a:lnTo>
                  <a:pt x="256087" y="375171"/>
                </a:lnTo>
                <a:lnTo>
                  <a:pt x="259307" y="380001"/>
                </a:lnTo>
                <a:lnTo>
                  <a:pt x="263324" y="384830"/>
                </a:lnTo>
                <a:lnTo>
                  <a:pt x="268160" y="389660"/>
                </a:lnTo>
                <a:lnTo>
                  <a:pt x="272995" y="392887"/>
                </a:lnTo>
                <a:lnTo>
                  <a:pt x="277820" y="394489"/>
                </a:lnTo>
                <a:lnTo>
                  <a:pt x="282656" y="392887"/>
                </a:lnTo>
                <a:lnTo>
                  <a:pt x="285068" y="371944"/>
                </a:lnTo>
                <a:lnTo>
                  <a:pt x="286684" y="330082"/>
                </a:lnTo>
                <a:lnTo>
                  <a:pt x="285876" y="286606"/>
                </a:lnTo>
                <a:lnTo>
                  <a:pt x="280244" y="262458"/>
                </a:lnTo>
                <a:lnTo>
                  <a:pt x="284272" y="257629"/>
                </a:lnTo>
                <a:lnTo>
                  <a:pt x="287492" y="252799"/>
                </a:lnTo>
                <a:lnTo>
                  <a:pt x="291520" y="247970"/>
                </a:lnTo>
                <a:lnTo>
                  <a:pt x="294740" y="243129"/>
                </a:lnTo>
                <a:lnTo>
                  <a:pt x="298757" y="238300"/>
                </a:lnTo>
                <a:lnTo>
                  <a:pt x="301988" y="233471"/>
                </a:lnTo>
                <a:lnTo>
                  <a:pt x="306005" y="228641"/>
                </a:lnTo>
                <a:lnTo>
                  <a:pt x="309236" y="223812"/>
                </a:lnTo>
                <a:lnTo>
                  <a:pt x="314869" y="224618"/>
                </a:lnTo>
                <a:lnTo>
                  <a:pt x="325337" y="227028"/>
                </a:lnTo>
                <a:lnTo>
                  <a:pt x="339026" y="231061"/>
                </a:lnTo>
                <a:lnTo>
                  <a:pt x="355138" y="235891"/>
                </a:lnTo>
                <a:lnTo>
                  <a:pt x="370431" y="240720"/>
                </a:lnTo>
                <a:lnTo>
                  <a:pt x="384927" y="245550"/>
                </a:lnTo>
                <a:lnTo>
                  <a:pt x="396203" y="249572"/>
                </a:lnTo>
                <a:lnTo>
                  <a:pt x="401836" y="252799"/>
                </a:lnTo>
                <a:lnTo>
                  <a:pt x="412304" y="262458"/>
                </a:lnTo>
                <a:lnTo>
                  <a:pt x="420360" y="273731"/>
                </a:lnTo>
                <a:lnTo>
                  <a:pt x="426004" y="285810"/>
                </a:lnTo>
                <a:lnTo>
                  <a:pt x="431636" y="297878"/>
                </a:lnTo>
                <a:lnTo>
                  <a:pt x="437269" y="310764"/>
                </a:lnTo>
                <a:lnTo>
                  <a:pt x="442912" y="322843"/>
                </a:lnTo>
                <a:lnTo>
                  <a:pt x="450968" y="334115"/>
                </a:lnTo>
                <a:lnTo>
                  <a:pt x="460629" y="344581"/>
                </a:lnTo>
                <a:lnTo>
                  <a:pt x="462233" y="341354"/>
                </a:lnTo>
                <a:lnTo>
                  <a:pt x="461437" y="329275"/>
                </a:lnTo>
                <a:lnTo>
                  <a:pt x="459821" y="313980"/>
                </a:lnTo>
                <a:lnTo>
                  <a:pt x="458217" y="300298"/>
                </a:lnTo>
                <a:lnTo>
                  <a:pt x="466261" y="303514"/>
                </a:lnTo>
                <a:lnTo>
                  <a:pt x="473509" y="307537"/>
                </a:lnTo>
                <a:lnTo>
                  <a:pt x="481566" y="310764"/>
                </a:lnTo>
                <a:lnTo>
                  <a:pt x="488814" y="313980"/>
                </a:lnTo>
                <a:lnTo>
                  <a:pt x="496062" y="318014"/>
                </a:lnTo>
                <a:lnTo>
                  <a:pt x="504118" y="321230"/>
                </a:lnTo>
                <a:lnTo>
                  <a:pt x="511366" y="325252"/>
                </a:lnTo>
                <a:lnTo>
                  <a:pt x="519411" y="328479"/>
                </a:lnTo>
                <a:lnTo>
                  <a:pt x="530687" y="313173"/>
                </a:lnTo>
                <a:lnTo>
                  <a:pt x="519411" y="306741"/>
                </a:lnTo>
                <a:lnTo>
                  <a:pt x="507338" y="300298"/>
                </a:lnTo>
                <a:lnTo>
                  <a:pt x="495254" y="294662"/>
                </a:lnTo>
                <a:lnTo>
                  <a:pt x="483170" y="289026"/>
                </a:lnTo>
                <a:lnTo>
                  <a:pt x="471905" y="283390"/>
                </a:lnTo>
                <a:lnTo>
                  <a:pt x="460629" y="276947"/>
                </a:lnTo>
                <a:lnTo>
                  <a:pt x="449353" y="268901"/>
                </a:lnTo>
                <a:lnTo>
                  <a:pt x="439692" y="260038"/>
                </a:lnTo>
                <a:lnTo>
                  <a:pt x="430020" y="251186"/>
                </a:lnTo>
                <a:lnTo>
                  <a:pt x="415535" y="241527"/>
                </a:lnTo>
                <a:lnTo>
                  <a:pt x="397819" y="231868"/>
                </a:lnTo>
                <a:lnTo>
                  <a:pt x="379294" y="223005"/>
                </a:lnTo>
                <a:lnTo>
                  <a:pt x="359962" y="214960"/>
                </a:lnTo>
                <a:lnTo>
                  <a:pt x="341438" y="209323"/>
                </a:lnTo>
                <a:lnTo>
                  <a:pt x="326145" y="205301"/>
                </a:lnTo>
                <a:lnTo>
                  <a:pt x="315677" y="204494"/>
                </a:lnTo>
                <a:lnTo>
                  <a:pt x="320501" y="192415"/>
                </a:lnTo>
                <a:lnTo>
                  <a:pt x="325337" y="181142"/>
                </a:lnTo>
                <a:lnTo>
                  <a:pt x="329365" y="169870"/>
                </a:lnTo>
                <a:lnTo>
                  <a:pt x="333393" y="158598"/>
                </a:lnTo>
                <a:lnTo>
                  <a:pt x="337421" y="146518"/>
                </a:lnTo>
                <a:lnTo>
                  <a:pt x="340641" y="135257"/>
                </a:lnTo>
                <a:lnTo>
                  <a:pt x="343054" y="122371"/>
                </a:lnTo>
                <a:lnTo>
                  <a:pt x="345466" y="110292"/>
                </a:lnTo>
                <a:lnTo>
                  <a:pt x="348686" y="109485"/>
                </a:lnTo>
                <a:lnTo>
                  <a:pt x="351917" y="108690"/>
                </a:lnTo>
                <a:lnTo>
                  <a:pt x="354330" y="109485"/>
                </a:lnTo>
                <a:lnTo>
                  <a:pt x="357550" y="109485"/>
                </a:lnTo>
                <a:lnTo>
                  <a:pt x="360770" y="110292"/>
                </a:lnTo>
                <a:lnTo>
                  <a:pt x="363990" y="111099"/>
                </a:lnTo>
                <a:lnTo>
                  <a:pt x="366403" y="111906"/>
                </a:lnTo>
                <a:lnTo>
                  <a:pt x="369634" y="112712"/>
                </a:lnTo>
                <a:lnTo>
                  <a:pt x="372046" y="108690"/>
                </a:lnTo>
                <a:lnTo>
                  <a:pt x="373651" y="103054"/>
                </a:lnTo>
                <a:lnTo>
                  <a:pt x="375266" y="97417"/>
                </a:lnTo>
                <a:lnTo>
                  <a:pt x="375266" y="92588"/>
                </a:lnTo>
                <a:lnTo>
                  <a:pt x="372854" y="89361"/>
                </a:lnTo>
                <a:lnTo>
                  <a:pt x="370431" y="87747"/>
                </a:lnTo>
                <a:lnTo>
                  <a:pt x="366403" y="86952"/>
                </a:lnTo>
                <a:lnTo>
                  <a:pt x="362386" y="86145"/>
                </a:lnTo>
                <a:lnTo>
                  <a:pt x="345466" y="86145"/>
                </a:lnTo>
                <a:lnTo>
                  <a:pt x="346274" y="78895"/>
                </a:lnTo>
                <a:lnTo>
                  <a:pt x="346274" y="66009"/>
                </a:lnTo>
                <a:lnTo>
                  <a:pt x="347082" y="59577"/>
                </a:lnTo>
                <a:lnTo>
                  <a:pt x="351110" y="58771"/>
                </a:lnTo>
                <a:lnTo>
                  <a:pt x="354330" y="55544"/>
                </a:lnTo>
                <a:lnTo>
                  <a:pt x="356742" y="52328"/>
                </a:lnTo>
                <a:lnTo>
                  <a:pt x="360770" y="49907"/>
                </a:lnTo>
                <a:lnTo>
                  <a:pt x="363182" y="52328"/>
                </a:lnTo>
                <a:lnTo>
                  <a:pt x="365606" y="57157"/>
                </a:lnTo>
                <a:lnTo>
                  <a:pt x="368018" y="61180"/>
                </a:lnTo>
                <a:lnTo>
                  <a:pt x="370431" y="62793"/>
                </a:lnTo>
                <a:lnTo>
                  <a:pt x="374459" y="53941"/>
                </a:lnTo>
                <a:lnTo>
                  <a:pt x="372046" y="44282"/>
                </a:lnTo>
                <a:lnTo>
                  <a:pt x="367210" y="35419"/>
                </a:lnTo>
                <a:lnTo>
                  <a:pt x="363990" y="26567"/>
                </a:lnTo>
                <a:lnTo>
                  <a:pt x="359962" y="27374"/>
                </a:lnTo>
                <a:lnTo>
                  <a:pt x="355934" y="32203"/>
                </a:lnTo>
                <a:lnTo>
                  <a:pt x="351917" y="38646"/>
                </a:lnTo>
                <a:lnTo>
                  <a:pt x="349494" y="43476"/>
                </a:lnTo>
                <a:lnTo>
                  <a:pt x="346274" y="32203"/>
                </a:lnTo>
                <a:lnTo>
                  <a:pt x="341438" y="16908"/>
                </a:lnTo>
                <a:lnTo>
                  <a:pt x="338218" y="4022"/>
                </a:lnTo>
                <a:lnTo>
                  <a:pt x="335805" y="0"/>
                </a:lnTo>
                <a:lnTo>
                  <a:pt x="334998" y="12079"/>
                </a:lnTo>
                <a:lnTo>
                  <a:pt x="334201" y="38646"/>
                </a:lnTo>
                <a:lnTo>
                  <a:pt x="331777" y="67623"/>
                </a:lnTo>
                <a:lnTo>
                  <a:pt x="329365" y="86952"/>
                </a:lnTo>
                <a:lnTo>
                  <a:pt x="325337" y="89361"/>
                </a:lnTo>
                <a:lnTo>
                  <a:pt x="321309" y="90974"/>
                </a:lnTo>
                <a:lnTo>
                  <a:pt x="317281" y="92588"/>
                </a:lnTo>
                <a:lnTo>
                  <a:pt x="313253" y="94190"/>
                </a:lnTo>
                <a:lnTo>
                  <a:pt x="308428" y="95804"/>
                </a:lnTo>
                <a:lnTo>
                  <a:pt x="304400" y="97417"/>
                </a:lnTo>
                <a:lnTo>
                  <a:pt x="300372" y="99020"/>
                </a:lnTo>
                <a:lnTo>
                  <a:pt x="296344" y="101440"/>
                </a:lnTo>
                <a:lnTo>
                  <a:pt x="285068" y="108690"/>
                </a:lnTo>
                <a:lnTo>
                  <a:pt x="275408" y="115928"/>
                </a:lnTo>
                <a:lnTo>
                  <a:pt x="265747" y="124792"/>
                </a:lnTo>
                <a:lnTo>
                  <a:pt x="258499" y="134450"/>
                </a:lnTo>
                <a:lnTo>
                  <a:pt x="252059" y="145723"/>
                </a:lnTo>
                <a:lnTo>
                  <a:pt x="247223" y="156995"/>
                </a:lnTo>
                <a:lnTo>
                  <a:pt x="244811" y="169063"/>
                </a:lnTo>
                <a:lnTo>
                  <a:pt x="244811" y="181949"/>
                </a:lnTo>
                <a:lnTo>
                  <a:pt x="245607" y="181949"/>
                </a:lnTo>
                <a:lnTo>
                  <a:pt x="247223" y="177927"/>
                </a:lnTo>
                <a:lnTo>
                  <a:pt x="251251" y="172290"/>
                </a:lnTo>
                <a:lnTo>
                  <a:pt x="256087" y="164234"/>
                </a:lnTo>
                <a:lnTo>
                  <a:pt x="262527" y="155382"/>
                </a:lnTo>
                <a:lnTo>
                  <a:pt x="269775" y="145723"/>
                </a:lnTo>
                <a:lnTo>
                  <a:pt x="279436" y="136053"/>
                </a:lnTo>
                <a:lnTo>
                  <a:pt x="289904" y="128007"/>
                </a:lnTo>
                <a:lnTo>
                  <a:pt x="296344" y="123178"/>
                </a:lnTo>
                <a:lnTo>
                  <a:pt x="301988" y="119951"/>
                </a:lnTo>
                <a:lnTo>
                  <a:pt x="306813" y="118349"/>
                </a:lnTo>
                <a:lnTo>
                  <a:pt x="310841" y="116735"/>
                </a:lnTo>
                <a:lnTo>
                  <a:pt x="314869" y="116735"/>
                </a:lnTo>
                <a:lnTo>
                  <a:pt x="318089" y="115928"/>
                </a:lnTo>
                <a:lnTo>
                  <a:pt x="322117" y="115928"/>
                </a:lnTo>
                <a:lnTo>
                  <a:pt x="326145" y="115121"/>
                </a:lnTo>
                <a:lnTo>
                  <a:pt x="325337" y="122371"/>
                </a:lnTo>
                <a:lnTo>
                  <a:pt x="322117" y="133644"/>
                </a:lnTo>
                <a:lnTo>
                  <a:pt x="317281" y="148939"/>
                </a:lnTo>
                <a:lnTo>
                  <a:pt x="311649" y="165041"/>
                </a:lnTo>
                <a:lnTo>
                  <a:pt x="304400" y="181949"/>
                </a:lnTo>
                <a:lnTo>
                  <a:pt x="297152" y="198051"/>
                </a:lnTo>
                <a:lnTo>
                  <a:pt x="290712" y="210926"/>
                </a:lnTo>
                <a:lnTo>
                  <a:pt x="284272" y="221403"/>
                </a:lnTo>
                <a:lnTo>
                  <a:pt x="276216" y="233471"/>
                </a:lnTo>
                <a:lnTo>
                  <a:pt x="267352" y="244743"/>
                </a:lnTo>
                <a:lnTo>
                  <a:pt x="257691" y="256015"/>
                </a:lnTo>
                <a:lnTo>
                  <a:pt x="247223" y="264867"/>
                </a:lnTo>
                <a:lnTo>
                  <a:pt x="235139" y="272117"/>
                </a:lnTo>
                <a:lnTo>
                  <a:pt x="219846" y="276140"/>
                </a:lnTo>
                <a:lnTo>
                  <a:pt x="202129" y="276947"/>
                </a:lnTo>
                <a:lnTo>
                  <a:pt x="181193" y="274538"/>
                </a:lnTo>
                <a:lnTo>
                  <a:pt x="169916" y="268901"/>
                </a:lnTo>
                <a:lnTo>
                  <a:pt x="163476" y="264072"/>
                </a:lnTo>
                <a:lnTo>
                  <a:pt x="157025" y="256822"/>
                </a:lnTo>
                <a:lnTo>
                  <a:pt x="149788" y="247970"/>
                </a:lnTo>
                <a:lnTo>
                  <a:pt x="144144" y="238300"/>
                </a:lnTo>
                <a:lnTo>
                  <a:pt x="138511" y="227834"/>
                </a:lnTo>
                <a:lnTo>
                  <a:pt x="135291" y="215766"/>
                </a:lnTo>
                <a:lnTo>
                  <a:pt x="134483" y="232664"/>
                </a:lnTo>
                <a:lnTo>
                  <a:pt x="137704" y="248766"/>
                </a:lnTo>
                <a:lnTo>
                  <a:pt x="144144" y="263265"/>
                </a:lnTo>
                <a:lnTo>
                  <a:pt x="153804" y="276140"/>
                </a:lnTo>
                <a:lnTo>
                  <a:pt x="160256" y="282583"/>
                </a:lnTo>
                <a:lnTo>
                  <a:pt x="167504" y="288219"/>
                </a:lnTo>
                <a:lnTo>
                  <a:pt x="176357" y="292242"/>
                </a:lnTo>
                <a:lnTo>
                  <a:pt x="186017" y="295469"/>
                </a:lnTo>
                <a:lnTo>
                  <a:pt x="195689" y="297071"/>
                </a:lnTo>
                <a:lnTo>
                  <a:pt x="215010" y="297071"/>
                </a:lnTo>
                <a:lnTo>
                  <a:pt x="224670" y="295469"/>
                </a:lnTo>
                <a:lnTo>
                  <a:pt x="223066" y="303514"/>
                </a:lnTo>
                <a:lnTo>
                  <a:pt x="218230" y="313980"/>
                </a:lnTo>
                <a:lnTo>
                  <a:pt x="212598" y="326059"/>
                </a:lnTo>
                <a:lnTo>
                  <a:pt x="204542" y="338138"/>
                </a:lnTo>
                <a:lnTo>
                  <a:pt x="197293" y="350217"/>
                </a:lnTo>
                <a:lnTo>
                  <a:pt x="189237" y="361478"/>
                </a:lnTo>
                <a:lnTo>
                  <a:pt x="182797" y="369535"/>
                </a:lnTo>
                <a:lnTo>
                  <a:pt x="177165" y="375171"/>
                </a:lnTo>
                <a:lnTo>
                  <a:pt x="172329" y="368728"/>
                </a:lnTo>
                <a:lnTo>
                  <a:pt x="161860" y="354240"/>
                </a:lnTo>
                <a:lnTo>
                  <a:pt x="147364" y="333309"/>
                </a:lnTo>
                <a:lnTo>
                  <a:pt x="132071" y="309150"/>
                </a:lnTo>
                <a:lnTo>
                  <a:pt x="115959" y="285810"/>
                </a:lnTo>
                <a:lnTo>
                  <a:pt x="102271" y="264867"/>
                </a:lnTo>
                <a:lnTo>
                  <a:pt x="92610" y="249572"/>
                </a:lnTo>
                <a:lnTo>
                  <a:pt x="88582" y="243129"/>
                </a:lnTo>
                <a:lnTo>
                  <a:pt x="86159" y="243936"/>
                </a:lnTo>
                <a:lnTo>
                  <a:pt x="84554" y="247970"/>
                </a:lnTo>
                <a:lnTo>
                  <a:pt x="82142" y="253606"/>
                </a:lnTo>
                <a:lnTo>
                  <a:pt x="79718" y="259231"/>
                </a:lnTo>
                <a:lnTo>
                  <a:pt x="86966" y="271310"/>
                </a:lnTo>
                <a:lnTo>
                  <a:pt x="97435" y="288219"/>
                </a:lnTo>
                <a:lnTo>
                  <a:pt x="109519" y="309150"/>
                </a:lnTo>
                <a:lnTo>
                  <a:pt x="123207" y="331695"/>
                </a:lnTo>
                <a:lnTo>
                  <a:pt x="136896" y="355047"/>
                </a:lnTo>
                <a:lnTo>
                  <a:pt x="149788" y="376785"/>
                </a:lnTo>
                <a:lnTo>
                  <a:pt x="161053" y="395296"/>
                </a:lnTo>
                <a:lnTo>
                  <a:pt x="168301" y="408988"/>
                </a:lnTo>
                <a:lnTo>
                  <a:pt x="174741" y="430726"/>
                </a:lnTo>
                <a:lnTo>
                  <a:pt x="174741" y="452453"/>
                </a:lnTo>
                <a:lnTo>
                  <a:pt x="169916" y="474998"/>
                </a:lnTo>
                <a:lnTo>
                  <a:pt x="161053" y="494327"/>
                </a:lnTo>
                <a:lnTo>
                  <a:pt x="153804" y="507202"/>
                </a:lnTo>
                <a:lnTo>
                  <a:pt x="146556" y="518474"/>
                </a:lnTo>
                <a:lnTo>
                  <a:pt x="139308" y="528940"/>
                </a:lnTo>
                <a:lnTo>
                  <a:pt x="132071" y="539405"/>
                </a:lnTo>
                <a:lnTo>
                  <a:pt x="124015" y="549871"/>
                </a:lnTo>
                <a:lnTo>
                  <a:pt x="116767" y="559541"/>
                </a:lnTo>
                <a:lnTo>
                  <a:pt x="108711" y="570802"/>
                </a:lnTo>
                <a:lnTo>
                  <a:pt x="100655" y="582075"/>
                </a:lnTo>
                <a:lnTo>
                  <a:pt x="95022" y="603813"/>
                </a:lnTo>
                <a:lnTo>
                  <a:pt x="92610" y="627164"/>
                </a:lnTo>
                <a:lnTo>
                  <a:pt x="96638" y="649709"/>
                </a:lnTo>
                <a:lnTo>
                  <a:pt x="107106" y="668220"/>
                </a:lnTo>
                <a:lnTo>
                  <a:pt x="94215" y="671447"/>
                </a:lnTo>
                <a:lnTo>
                  <a:pt x="81334" y="673856"/>
                </a:lnTo>
                <a:lnTo>
                  <a:pt x="68442" y="676277"/>
                </a:lnTo>
                <a:lnTo>
                  <a:pt x="54754" y="678686"/>
                </a:lnTo>
                <a:lnTo>
                  <a:pt x="41873" y="680299"/>
                </a:lnTo>
                <a:lnTo>
                  <a:pt x="28184" y="681106"/>
                </a:lnTo>
                <a:lnTo>
                  <a:pt x="13688" y="681106"/>
                </a:lnTo>
                <a:lnTo>
                  <a:pt x="0" y="680299"/>
                </a:lnTo>
                <a:lnTo>
                  <a:pt x="1604" y="681106"/>
                </a:lnTo>
                <a:lnTo>
                  <a:pt x="4824" y="682720"/>
                </a:lnTo>
                <a:lnTo>
                  <a:pt x="10468" y="685129"/>
                </a:lnTo>
                <a:lnTo>
                  <a:pt x="16908" y="688356"/>
                </a:lnTo>
                <a:lnTo>
                  <a:pt x="24156" y="691572"/>
                </a:lnTo>
                <a:lnTo>
                  <a:pt x="31405" y="693981"/>
                </a:lnTo>
                <a:lnTo>
                  <a:pt x="38653" y="696401"/>
                </a:lnTo>
                <a:lnTo>
                  <a:pt x="44285" y="698015"/>
                </a:lnTo>
                <a:lnTo>
                  <a:pt x="53957" y="698822"/>
                </a:lnTo>
                <a:lnTo>
                  <a:pt x="62810" y="698822"/>
                </a:lnTo>
                <a:lnTo>
                  <a:pt x="71673" y="697208"/>
                </a:lnTo>
                <a:lnTo>
                  <a:pt x="80526" y="694788"/>
                </a:lnTo>
                <a:lnTo>
                  <a:pt x="88582" y="692379"/>
                </a:lnTo>
                <a:lnTo>
                  <a:pt x="96638" y="690765"/>
                </a:lnTo>
                <a:lnTo>
                  <a:pt x="105491" y="689151"/>
                </a:lnTo>
                <a:lnTo>
                  <a:pt x="114355" y="689151"/>
                </a:lnTo>
                <a:lnTo>
                  <a:pt x="114355" y="711696"/>
                </a:lnTo>
                <a:lnTo>
                  <a:pt x="113547" y="722162"/>
                </a:lnTo>
                <a:lnTo>
                  <a:pt x="115959" y="726185"/>
                </a:lnTo>
                <a:lnTo>
                  <a:pt x="120795" y="717332"/>
                </a:lnTo>
                <a:lnTo>
                  <a:pt x="125620" y="709287"/>
                </a:lnTo>
                <a:lnTo>
                  <a:pt x="130455" y="700424"/>
                </a:lnTo>
                <a:close/>
              </a:path>
            </a:pathLst>
          </a:custGeom>
          <a:solidFill>
            <a:srgbClr val="000000"/>
          </a:solidFill>
        </p:spPr>
        <p:txBody>
          <a:bodyPr wrap="square" lIns="0" tIns="0" rIns="0" bIns="0" rtlCol="0">
            <a:noAutofit/>
          </a:bodyPr>
          <a:lstStyle/>
          <a:p>
            <a:endParaRPr/>
          </a:p>
        </p:txBody>
      </p:sp>
      <p:sp>
        <p:nvSpPr>
          <p:cNvPr id="314" name="object 314"/>
          <p:cNvSpPr/>
          <p:nvPr/>
        </p:nvSpPr>
        <p:spPr>
          <a:xfrm>
            <a:off x="8746708" y="5938570"/>
            <a:ext cx="20869" cy="23351"/>
          </a:xfrm>
          <a:custGeom>
            <a:avLst/>
            <a:gdLst/>
            <a:ahLst/>
            <a:cxnLst/>
            <a:rect l="l" t="t" r="r" b="b"/>
            <a:pathLst>
              <a:path w="20869" h="23351">
                <a:moveTo>
                  <a:pt x="4824" y="22544"/>
                </a:moveTo>
                <a:lnTo>
                  <a:pt x="8863" y="23351"/>
                </a:lnTo>
                <a:lnTo>
                  <a:pt x="12903" y="22544"/>
                </a:lnTo>
                <a:lnTo>
                  <a:pt x="16044" y="20135"/>
                </a:lnTo>
                <a:lnTo>
                  <a:pt x="19298" y="16101"/>
                </a:lnTo>
                <a:lnTo>
                  <a:pt x="20869" y="11272"/>
                </a:lnTo>
                <a:lnTo>
                  <a:pt x="20869" y="7249"/>
                </a:lnTo>
                <a:lnTo>
                  <a:pt x="19298" y="3227"/>
                </a:lnTo>
                <a:lnTo>
                  <a:pt x="16044" y="806"/>
                </a:lnTo>
                <a:lnTo>
                  <a:pt x="12005" y="0"/>
                </a:lnTo>
                <a:lnTo>
                  <a:pt x="7966" y="806"/>
                </a:lnTo>
                <a:lnTo>
                  <a:pt x="4824" y="3227"/>
                </a:lnTo>
                <a:lnTo>
                  <a:pt x="1570" y="7249"/>
                </a:lnTo>
                <a:lnTo>
                  <a:pt x="0" y="11272"/>
                </a:lnTo>
                <a:lnTo>
                  <a:pt x="0" y="16101"/>
                </a:lnTo>
                <a:lnTo>
                  <a:pt x="1570" y="19328"/>
                </a:lnTo>
                <a:lnTo>
                  <a:pt x="4824" y="22544"/>
                </a:lnTo>
                <a:close/>
              </a:path>
            </a:pathLst>
          </a:custGeom>
          <a:solidFill>
            <a:srgbClr val="FFFFCC"/>
          </a:solidFill>
        </p:spPr>
        <p:txBody>
          <a:bodyPr wrap="square" lIns="0" tIns="0" rIns="0" bIns="0" rtlCol="0">
            <a:noAutofit/>
          </a:bodyPr>
          <a:lstStyle/>
          <a:p>
            <a:endParaRPr/>
          </a:p>
        </p:txBody>
      </p:sp>
      <p:sp>
        <p:nvSpPr>
          <p:cNvPr id="315" name="object 315"/>
          <p:cNvSpPr/>
          <p:nvPr/>
        </p:nvSpPr>
        <p:spPr>
          <a:xfrm>
            <a:off x="7454173" y="5984466"/>
            <a:ext cx="445328" cy="804284"/>
          </a:xfrm>
          <a:custGeom>
            <a:avLst/>
            <a:gdLst/>
            <a:ahLst/>
            <a:cxnLst/>
            <a:rect l="l" t="t" r="r" b="b"/>
            <a:pathLst>
              <a:path w="445328" h="804284">
                <a:moveTo>
                  <a:pt x="250447" y="679493"/>
                </a:moveTo>
                <a:lnTo>
                  <a:pt x="247227" y="697208"/>
                </a:lnTo>
                <a:lnTo>
                  <a:pt x="240786" y="731821"/>
                </a:lnTo>
                <a:lnTo>
                  <a:pt x="234346" y="771274"/>
                </a:lnTo>
                <a:lnTo>
                  <a:pt x="231922" y="804284"/>
                </a:lnTo>
                <a:lnTo>
                  <a:pt x="262531" y="782546"/>
                </a:lnTo>
                <a:lnTo>
                  <a:pt x="263327" y="770470"/>
                </a:lnTo>
                <a:lnTo>
                  <a:pt x="264135" y="743093"/>
                </a:lnTo>
                <a:lnTo>
                  <a:pt x="265751" y="714117"/>
                </a:lnTo>
                <a:lnTo>
                  <a:pt x="268163" y="696401"/>
                </a:lnTo>
                <a:lnTo>
                  <a:pt x="268971" y="690765"/>
                </a:lnTo>
                <a:lnTo>
                  <a:pt x="272999" y="688345"/>
                </a:lnTo>
                <a:lnTo>
                  <a:pt x="276219" y="686742"/>
                </a:lnTo>
                <a:lnTo>
                  <a:pt x="275412" y="680299"/>
                </a:lnTo>
                <a:lnTo>
                  <a:pt x="264943" y="673856"/>
                </a:lnTo>
                <a:lnTo>
                  <a:pt x="256887" y="665811"/>
                </a:lnTo>
                <a:lnTo>
                  <a:pt x="251255" y="655345"/>
                </a:lnTo>
                <a:lnTo>
                  <a:pt x="246419" y="644880"/>
                </a:lnTo>
                <a:lnTo>
                  <a:pt x="244006" y="632801"/>
                </a:lnTo>
                <a:lnTo>
                  <a:pt x="241594" y="620721"/>
                </a:lnTo>
                <a:lnTo>
                  <a:pt x="239978" y="608642"/>
                </a:lnTo>
                <a:lnTo>
                  <a:pt x="239171" y="596574"/>
                </a:lnTo>
                <a:lnTo>
                  <a:pt x="232730" y="528940"/>
                </a:lnTo>
                <a:lnTo>
                  <a:pt x="230318" y="512031"/>
                </a:lnTo>
                <a:lnTo>
                  <a:pt x="226290" y="495929"/>
                </a:lnTo>
                <a:lnTo>
                  <a:pt x="221454" y="480634"/>
                </a:lnTo>
                <a:lnTo>
                  <a:pt x="217426" y="464533"/>
                </a:lnTo>
                <a:lnTo>
                  <a:pt x="213398" y="448431"/>
                </a:lnTo>
                <a:lnTo>
                  <a:pt x="210986" y="432329"/>
                </a:lnTo>
                <a:lnTo>
                  <a:pt x="210178" y="415420"/>
                </a:lnTo>
                <a:lnTo>
                  <a:pt x="212601" y="397716"/>
                </a:lnTo>
                <a:lnTo>
                  <a:pt x="218234" y="377580"/>
                </a:lnTo>
                <a:lnTo>
                  <a:pt x="225482" y="353433"/>
                </a:lnTo>
                <a:lnTo>
                  <a:pt x="232730" y="327672"/>
                </a:lnTo>
                <a:lnTo>
                  <a:pt x="240786" y="301105"/>
                </a:lnTo>
                <a:lnTo>
                  <a:pt x="248034" y="276947"/>
                </a:lnTo>
                <a:lnTo>
                  <a:pt x="254475" y="256015"/>
                </a:lnTo>
                <a:lnTo>
                  <a:pt x="259311" y="241527"/>
                </a:lnTo>
                <a:lnTo>
                  <a:pt x="262531" y="234277"/>
                </a:lnTo>
                <a:lnTo>
                  <a:pt x="267355" y="215766"/>
                </a:lnTo>
                <a:lnTo>
                  <a:pt x="272999" y="198051"/>
                </a:lnTo>
                <a:lnTo>
                  <a:pt x="279440" y="182756"/>
                </a:lnTo>
                <a:lnTo>
                  <a:pt x="286688" y="167461"/>
                </a:lnTo>
                <a:lnTo>
                  <a:pt x="295540" y="153768"/>
                </a:lnTo>
                <a:lnTo>
                  <a:pt x="305212" y="140087"/>
                </a:lnTo>
                <a:lnTo>
                  <a:pt x="315680" y="127201"/>
                </a:lnTo>
                <a:lnTo>
                  <a:pt x="327753" y="113519"/>
                </a:lnTo>
                <a:lnTo>
                  <a:pt x="334194" y="107883"/>
                </a:lnTo>
                <a:lnTo>
                  <a:pt x="347893" y="94190"/>
                </a:lnTo>
                <a:lnTo>
                  <a:pt x="366406" y="76475"/>
                </a:lnTo>
                <a:lnTo>
                  <a:pt x="388151" y="56350"/>
                </a:lnTo>
                <a:lnTo>
                  <a:pt x="409895" y="36226"/>
                </a:lnTo>
                <a:lnTo>
                  <a:pt x="428420" y="18510"/>
                </a:lnTo>
                <a:lnTo>
                  <a:pt x="440493" y="5636"/>
                </a:lnTo>
                <a:lnTo>
                  <a:pt x="445328" y="0"/>
                </a:lnTo>
                <a:lnTo>
                  <a:pt x="443724" y="0"/>
                </a:lnTo>
                <a:lnTo>
                  <a:pt x="439696" y="1602"/>
                </a:lnTo>
                <a:lnTo>
                  <a:pt x="434860" y="4829"/>
                </a:lnTo>
                <a:lnTo>
                  <a:pt x="427612" y="8045"/>
                </a:lnTo>
                <a:lnTo>
                  <a:pt x="420364" y="12874"/>
                </a:lnTo>
                <a:lnTo>
                  <a:pt x="411511" y="18510"/>
                </a:lnTo>
                <a:lnTo>
                  <a:pt x="401839" y="24953"/>
                </a:lnTo>
                <a:lnTo>
                  <a:pt x="391371" y="31396"/>
                </a:lnTo>
                <a:lnTo>
                  <a:pt x="380903" y="38646"/>
                </a:lnTo>
                <a:lnTo>
                  <a:pt x="369627" y="45885"/>
                </a:lnTo>
                <a:lnTo>
                  <a:pt x="359158" y="53134"/>
                </a:lnTo>
                <a:lnTo>
                  <a:pt x="347893" y="61180"/>
                </a:lnTo>
                <a:lnTo>
                  <a:pt x="337414" y="68430"/>
                </a:lnTo>
                <a:lnTo>
                  <a:pt x="327753" y="75679"/>
                </a:lnTo>
                <a:lnTo>
                  <a:pt x="318901" y="82111"/>
                </a:lnTo>
                <a:lnTo>
                  <a:pt x="310845" y="88554"/>
                </a:lnTo>
                <a:lnTo>
                  <a:pt x="307624" y="88554"/>
                </a:lnTo>
                <a:lnTo>
                  <a:pt x="301184" y="87747"/>
                </a:lnTo>
                <a:lnTo>
                  <a:pt x="293128" y="87747"/>
                </a:lnTo>
                <a:lnTo>
                  <a:pt x="282660" y="86952"/>
                </a:lnTo>
                <a:lnTo>
                  <a:pt x="270576" y="86952"/>
                </a:lnTo>
                <a:lnTo>
                  <a:pt x="258503" y="86145"/>
                </a:lnTo>
                <a:lnTo>
                  <a:pt x="244814" y="86145"/>
                </a:lnTo>
                <a:lnTo>
                  <a:pt x="231115" y="85338"/>
                </a:lnTo>
                <a:lnTo>
                  <a:pt x="218234" y="85338"/>
                </a:lnTo>
                <a:lnTo>
                  <a:pt x="204545" y="84531"/>
                </a:lnTo>
                <a:lnTo>
                  <a:pt x="181993" y="84531"/>
                </a:lnTo>
                <a:lnTo>
                  <a:pt x="173140" y="83725"/>
                </a:lnTo>
                <a:lnTo>
                  <a:pt x="160249" y="83725"/>
                </a:lnTo>
                <a:lnTo>
                  <a:pt x="110325" y="603813"/>
                </a:lnTo>
                <a:lnTo>
                  <a:pt x="0" y="647289"/>
                </a:lnTo>
                <a:lnTo>
                  <a:pt x="0" y="669834"/>
                </a:lnTo>
                <a:lnTo>
                  <a:pt x="133679" y="615892"/>
                </a:lnTo>
                <a:lnTo>
                  <a:pt x="207766" y="624744"/>
                </a:lnTo>
                <a:lnTo>
                  <a:pt x="202930" y="607836"/>
                </a:lnTo>
                <a:lnTo>
                  <a:pt x="129651" y="599790"/>
                </a:lnTo>
                <a:lnTo>
                  <a:pt x="131267" y="579666"/>
                </a:lnTo>
                <a:lnTo>
                  <a:pt x="136900" y="524917"/>
                </a:lnTo>
                <a:lnTo>
                  <a:pt x="144148" y="448431"/>
                </a:lnTo>
                <a:lnTo>
                  <a:pt x="152204" y="359876"/>
                </a:lnTo>
                <a:lnTo>
                  <a:pt x="161056" y="269697"/>
                </a:lnTo>
                <a:lnTo>
                  <a:pt x="169112" y="189188"/>
                </a:lnTo>
                <a:lnTo>
                  <a:pt x="174745" y="129621"/>
                </a:lnTo>
                <a:lnTo>
                  <a:pt x="177168" y="101440"/>
                </a:lnTo>
                <a:lnTo>
                  <a:pt x="181993" y="101440"/>
                </a:lnTo>
                <a:lnTo>
                  <a:pt x="194077" y="102247"/>
                </a:lnTo>
                <a:lnTo>
                  <a:pt x="211794" y="103054"/>
                </a:lnTo>
                <a:lnTo>
                  <a:pt x="231922" y="103849"/>
                </a:lnTo>
                <a:lnTo>
                  <a:pt x="252063" y="104656"/>
                </a:lnTo>
                <a:lnTo>
                  <a:pt x="269779" y="105463"/>
                </a:lnTo>
                <a:lnTo>
                  <a:pt x="282660" y="105463"/>
                </a:lnTo>
                <a:lnTo>
                  <a:pt x="287496" y="106269"/>
                </a:lnTo>
                <a:lnTo>
                  <a:pt x="272999" y="125587"/>
                </a:lnTo>
                <a:lnTo>
                  <a:pt x="262531" y="145723"/>
                </a:lnTo>
                <a:lnTo>
                  <a:pt x="253667" y="168256"/>
                </a:lnTo>
                <a:lnTo>
                  <a:pt x="247227" y="190801"/>
                </a:lnTo>
                <a:lnTo>
                  <a:pt x="240786" y="214960"/>
                </a:lnTo>
                <a:lnTo>
                  <a:pt x="235950" y="238300"/>
                </a:lnTo>
                <a:lnTo>
                  <a:pt x="229510" y="261652"/>
                </a:lnTo>
                <a:lnTo>
                  <a:pt x="223070" y="285003"/>
                </a:lnTo>
                <a:lnTo>
                  <a:pt x="219042" y="300298"/>
                </a:lnTo>
                <a:lnTo>
                  <a:pt x="214206" y="316400"/>
                </a:lnTo>
                <a:lnTo>
                  <a:pt x="209381" y="331695"/>
                </a:lnTo>
                <a:lnTo>
                  <a:pt x="204545" y="346990"/>
                </a:lnTo>
                <a:lnTo>
                  <a:pt x="199710" y="362285"/>
                </a:lnTo>
                <a:lnTo>
                  <a:pt x="195682" y="378387"/>
                </a:lnTo>
                <a:lnTo>
                  <a:pt x="191665" y="393682"/>
                </a:lnTo>
                <a:lnTo>
                  <a:pt x="187637" y="409784"/>
                </a:lnTo>
                <a:lnTo>
                  <a:pt x="185213" y="423477"/>
                </a:lnTo>
                <a:lnTo>
                  <a:pt x="185213" y="435556"/>
                </a:lnTo>
                <a:lnTo>
                  <a:pt x="187637" y="447624"/>
                </a:lnTo>
                <a:lnTo>
                  <a:pt x="191665" y="459703"/>
                </a:lnTo>
                <a:lnTo>
                  <a:pt x="196489" y="471782"/>
                </a:lnTo>
                <a:lnTo>
                  <a:pt x="200517" y="483055"/>
                </a:lnTo>
                <a:lnTo>
                  <a:pt x="204545" y="495123"/>
                </a:lnTo>
                <a:lnTo>
                  <a:pt x="206161" y="508009"/>
                </a:lnTo>
                <a:lnTo>
                  <a:pt x="208573" y="528940"/>
                </a:lnTo>
                <a:lnTo>
                  <a:pt x="210986" y="561950"/>
                </a:lnTo>
                <a:lnTo>
                  <a:pt x="213398" y="594154"/>
                </a:lnTo>
                <a:lnTo>
                  <a:pt x="215014" y="609449"/>
                </a:lnTo>
                <a:lnTo>
                  <a:pt x="214206" y="609449"/>
                </a:lnTo>
                <a:lnTo>
                  <a:pt x="215014" y="611869"/>
                </a:lnTo>
                <a:lnTo>
                  <a:pt x="216629" y="619108"/>
                </a:lnTo>
                <a:lnTo>
                  <a:pt x="219042" y="628778"/>
                </a:lnTo>
                <a:lnTo>
                  <a:pt x="223070" y="640846"/>
                </a:lnTo>
                <a:lnTo>
                  <a:pt x="227894" y="652925"/>
                </a:lnTo>
                <a:lnTo>
                  <a:pt x="234346" y="664198"/>
                </a:lnTo>
                <a:lnTo>
                  <a:pt x="241594" y="673856"/>
                </a:lnTo>
                <a:lnTo>
                  <a:pt x="250447" y="679493"/>
                </a:lnTo>
                <a:close/>
              </a:path>
            </a:pathLst>
          </a:custGeom>
          <a:solidFill>
            <a:srgbClr val="000000"/>
          </a:solidFill>
        </p:spPr>
        <p:txBody>
          <a:bodyPr wrap="square" lIns="0" tIns="0" rIns="0" bIns="0" rtlCol="0">
            <a:noAutofit/>
          </a:bodyPr>
          <a:lstStyle/>
          <a:p>
            <a:endParaRPr/>
          </a:p>
        </p:txBody>
      </p:sp>
      <p:sp>
        <p:nvSpPr>
          <p:cNvPr id="9" name="object 9"/>
          <p:cNvSpPr txBox="1"/>
          <p:nvPr/>
        </p:nvSpPr>
        <p:spPr>
          <a:xfrm>
            <a:off x="695350" y="1243340"/>
            <a:ext cx="4573320" cy="330200"/>
          </a:xfrm>
          <a:prstGeom prst="rect">
            <a:avLst/>
          </a:prstGeom>
        </p:spPr>
        <p:txBody>
          <a:bodyPr wrap="square" lIns="0" tIns="0" rIns="0" bIns="0" rtlCol="0">
            <a:noAutofit/>
          </a:bodyPr>
          <a:lstStyle/>
          <a:p>
            <a:pPr marL="12700">
              <a:lnSpc>
                <a:spcPts val="2565"/>
              </a:lnSpc>
              <a:spcBef>
                <a:spcPts val="128"/>
              </a:spcBef>
            </a:pPr>
            <a:r>
              <a:rPr sz="2400" b="1" spc="0" dirty="0">
                <a:latin typeface="Georgia"/>
                <a:cs typeface="Georgia"/>
              </a:rPr>
              <a:t>Změny</a:t>
            </a:r>
            <a:r>
              <a:rPr sz="2400" b="1" spc="-14" dirty="0">
                <a:latin typeface="Georgia"/>
                <a:cs typeface="Georgia"/>
              </a:rPr>
              <a:t> </a:t>
            </a:r>
            <a:r>
              <a:rPr sz="2400" b="1" spc="0" dirty="0">
                <a:latin typeface="Georgia"/>
                <a:cs typeface="Georgia"/>
              </a:rPr>
              <a:t>ne</a:t>
            </a:r>
            <a:r>
              <a:rPr sz="2400" b="1" spc="-4" dirty="0">
                <a:latin typeface="Georgia"/>
                <a:cs typeface="Georgia"/>
              </a:rPr>
              <a:t>b</a:t>
            </a:r>
            <a:r>
              <a:rPr sz="2400" b="1" spc="0" dirty="0">
                <a:latin typeface="Georgia"/>
                <a:cs typeface="Georgia"/>
              </a:rPr>
              <a:t>ý</a:t>
            </a:r>
            <a:r>
              <a:rPr sz="2400" b="1" spc="-9" dirty="0">
                <a:latin typeface="Georgia"/>
                <a:cs typeface="Georgia"/>
              </a:rPr>
              <a:t>v</a:t>
            </a:r>
            <a:r>
              <a:rPr sz="2400" b="1" spc="0" dirty="0">
                <a:latin typeface="Georgia"/>
                <a:cs typeface="Georgia"/>
              </a:rPr>
              <a:t>ají</a:t>
            </a:r>
            <a:r>
              <a:rPr sz="2400" b="1" spc="9" dirty="0">
                <a:latin typeface="Georgia"/>
                <a:cs typeface="Georgia"/>
              </a:rPr>
              <a:t> </a:t>
            </a:r>
            <a:r>
              <a:rPr sz="2400" b="1" spc="0" dirty="0">
                <a:latin typeface="Georgia"/>
                <a:cs typeface="Georgia"/>
              </a:rPr>
              <a:t>rovn</a:t>
            </a:r>
            <a:r>
              <a:rPr sz="2400" b="1" spc="-9" dirty="0">
                <a:latin typeface="Georgia"/>
                <a:cs typeface="Georgia"/>
              </a:rPr>
              <a:t>o</a:t>
            </a:r>
            <a:r>
              <a:rPr sz="2400" b="1" spc="0" dirty="0">
                <a:latin typeface="Georgia"/>
                <a:cs typeface="Georgia"/>
              </a:rPr>
              <a:t>m</a:t>
            </a:r>
            <a:r>
              <a:rPr sz="2400" b="1" spc="-4" dirty="0">
                <a:latin typeface="Georgia"/>
                <a:cs typeface="Georgia"/>
              </a:rPr>
              <a:t>ě</a:t>
            </a:r>
            <a:r>
              <a:rPr sz="2400" b="1" spc="0" dirty="0">
                <a:latin typeface="Georgia"/>
                <a:cs typeface="Georgia"/>
              </a:rPr>
              <a:t>rné</a:t>
            </a:r>
            <a:endParaRPr sz="2400">
              <a:latin typeface="Georgia"/>
              <a:cs typeface="Georgia"/>
            </a:endParaRPr>
          </a:p>
        </p:txBody>
      </p:sp>
      <p:sp>
        <p:nvSpPr>
          <p:cNvPr id="8" name="object 8"/>
          <p:cNvSpPr txBox="1"/>
          <p:nvPr/>
        </p:nvSpPr>
        <p:spPr>
          <a:xfrm>
            <a:off x="439318" y="1320460"/>
            <a:ext cx="166546" cy="3653154"/>
          </a:xfrm>
          <a:prstGeom prst="rect">
            <a:avLst/>
          </a:prstGeom>
        </p:spPr>
        <p:txBody>
          <a:bodyPr wrap="square" lIns="0" tIns="0" rIns="0" bIns="0" rtlCol="0">
            <a:noAutofit/>
          </a:bodyPr>
          <a:lstStyle/>
          <a:p>
            <a:pPr marL="12700" marR="207">
              <a:lnSpc>
                <a:spcPts val="1764"/>
              </a:lnSpc>
              <a:spcBef>
                <a:spcPts val="88"/>
              </a:spcBef>
            </a:pPr>
            <a:r>
              <a:rPr sz="1600" spc="0" dirty="0">
                <a:solidFill>
                  <a:srgbClr val="FD8537"/>
                </a:solidFill>
                <a:latin typeface="Wingdings"/>
                <a:cs typeface="Wingdings"/>
              </a:rPr>
              <a:t></a:t>
            </a:r>
            <a:endParaRPr sz="1600">
              <a:latin typeface="Wingdings"/>
              <a:cs typeface="Wingdings"/>
            </a:endParaRPr>
          </a:p>
          <a:p>
            <a:pPr marL="12700" marR="207">
              <a:lnSpc>
                <a:spcPct val="92488"/>
              </a:lnSpc>
              <a:spcBef>
                <a:spcPts val="1123"/>
              </a:spcBef>
            </a:pPr>
            <a:r>
              <a:rPr sz="1600" spc="0" dirty="0">
                <a:solidFill>
                  <a:srgbClr val="FD8537"/>
                </a:solidFill>
                <a:latin typeface="Wingdings"/>
                <a:cs typeface="Wingdings"/>
              </a:rPr>
              <a:t></a:t>
            </a:r>
            <a:endParaRPr sz="1600">
              <a:latin typeface="Wingdings"/>
              <a:cs typeface="Wingdings"/>
            </a:endParaRPr>
          </a:p>
          <a:p>
            <a:pPr marL="12700">
              <a:lnSpc>
                <a:spcPct val="92488"/>
              </a:lnSpc>
              <a:spcBef>
                <a:spcPts val="1215"/>
              </a:spcBef>
            </a:pPr>
            <a:r>
              <a:rPr sz="1600" spc="0" dirty="0">
                <a:solidFill>
                  <a:srgbClr val="FD8537"/>
                </a:solidFill>
                <a:latin typeface="Wingdings"/>
                <a:cs typeface="Wingdings"/>
              </a:rPr>
              <a:t></a:t>
            </a:r>
            <a:endParaRPr sz="1600">
              <a:latin typeface="Wingdings"/>
              <a:cs typeface="Wingdings"/>
            </a:endParaRPr>
          </a:p>
          <a:p>
            <a:pPr marL="12700" marR="207">
              <a:lnSpc>
                <a:spcPct val="92488"/>
              </a:lnSpc>
              <a:spcBef>
                <a:spcPts val="1224"/>
              </a:spcBef>
            </a:pPr>
            <a:r>
              <a:rPr sz="1600" spc="0" dirty="0">
                <a:solidFill>
                  <a:srgbClr val="FD8537"/>
                </a:solidFill>
                <a:latin typeface="Wingdings"/>
                <a:cs typeface="Wingdings"/>
              </a:rPr>
              <a:t></a:t>
            </a:r>
            <a:endParaRPr sz="1600">
              <a:latin typeface="Wingdings"/>
              <a:cs typeface="Wingdings"/>
            </a:endParaRPr>
          </a:p>
          <a:p>
            <a:pPr marL="12700" marR="207">
              <a:lnSpc>
                <a:spcPct val="92488"/>
              </a:lnSpc>
              <a:spcBef>
                <a:spcPts val="1212"/>
              </a:spcBef>
            </a:pPr>
            <a:r>
              <a:rPr sz="1600" spc="0" dirty="0">
                <a:solidFill>
                  <a:srgbClr val="FD8537"/>
                </a:solidFill>
                <a:latin typeface="Wingdings"/>
                <a:cs typeface="Wingdings"/>
              </a:rPr>
              <a:t></a:t>
            </a:r>
            <a:endParaRPr sz="1600">
              <a:latin typeface="Wingdings"/>
              <a:cs typeface="Wingdings"/>
            </a:endParaRPr>
          </a:p>
          <a:p>
            <a:pPr marL="12700" marR="207">
              <a:lnSpc>
                <a:spcPct val="92488"/>
              </a:lnSpc>
              <a:spcBef>
                <a:spcPts val="1212"/>
              </a:spcBef>
            </a:pPr>
            <a:r>
              <a:rPr sz="1600" spc="0" dirty="0">
                <a:solidFill>
                  <a:srgbClr val="FD8537"/>
                </a:solidFill>
                <a:latin typeface="Wingdings"/>
                <a:cs typeface="Wingdings"/>
              </a:rPr>
              <a:t></a:t>
            </a:r>
            <a:endParaRPr sz="1600">
              <a:latin typeface="Wingdings"/>
              <a:cs typeface="Wingdings"/>
            </a:endParaRPr>
          </a:p>
          <a:p>
            <a:pPr marL="12700">
              <a:lnSpc>
                <a:spcPct val="92488"/>
              </a:lnSpc>
              <a:spcBef>
                <a:spcPts val="1226"/>
              </a:spcBef>
            </a:pPr>
            <a:r>
              <a:rPr sz="1600" spc="0" dirty="0">
                <a:solidFill>
                  <a:srgbClr val="FD8537"/>
                </a:solidFill>
                <a:latin typeface="Wingdings"/>
                <a:cs typeface="Wingdings"/>
              </a:rPr>
              <a:t></a:t>
            </a:r>
            <a:endParaRPr sz="1600">
              <a:latin typeface="Wingdings"/>
              <a:cs typeface="Wingdings"/>
            </a:endParaRPr>
          </a:p>
          <a:p>
            <a:pPr marL="12700" marR="207">
              <a:lnSpc>
                <a:spcPct val="92488"/>
              </a:lnSpc>
              <a:spcBef>
                <a:spcPts val="1212"/>
              </a:spcBef>
            </a:pPr>
            <a:r>
              <a:rPr sz="1600" spc="0" dirty="0">
                <a:solidFill>
                  <a:srgbClr val="FD8537"/>
                </a:solidFill>
                <a:latin typeface="Wingdings"/>
                <a:cs typeface="Wingdings"/>
              </a:rPr>
              <a:t></a:t>
            </a:r>
            <a:endParaRPr sz="1600">
              <a:latin typeface="Wingdings"/>
              <a:cs typeface="Wingdings"/>
            </a:endParaRPr>
          </a:p>
          <a:p>
            <a:pPr marL="12700" marR="207">
              <a:lnSpc>
                <a:spcPct val="92488"/>
              </a:lnSpc>
              <a:spcBef>
                <a:spcPts val="1212"/>
              </a:spcBef>
            </a:pPr>
            <a:r>
              <a:rPr sz="1600" spc="0" dirty="0">
                <a:solidFill>
                  <a:srgbClr val="FD8537"/>
                </a:solidFill>
                <a:latin typeface="Wingdings"/>
                <a:cs typeface="Wingdings"/>
              </a:rPr>
              <a:t></a:t>
            </a:r>
            <a:endParaRPr sz="1600">
              <a:latin typeface="Wingdings"/>
              <a:cs typeface="Wingdings"/>
            </a:endParaRPr>
          </a:p>
          <a:p>
            <a:pPr marL="12700" marR="207">
              <a:lnSpc>
                <a:spcPct val="92488"/>
              </a:lnSpc>
              <a:spcBef>
                <a:spcPts val="1224"/>
              </a:spcBef>
            </a:pPr>
            <a:r>
              <a:rPr sz="1600" spc="0" dirty="0">
                <a:solidFill>
                  <a:srgbClr val="FD8537"/>
                </a:solidFill>
                <a:latin typeface="Wingdings"/>
                <a:cs typeface="Wingdings"/>
              </a:rPr>
              <a:t></a:t>
            </a:r>
            <a:endParaRPr sz="1600">
              <a:latin typeface="Wingdings"/>
              <a:cs typeface="Wingdings"/>
            </a:endParaRPr>
          </a:p>
        </p:txBody>
      </p:sp>
      <p:sp>
        <p:nvSpPr>
          <p:cNvPr id="7" name="object 7"/>
          <p:cNvSpPr txBox="1"/>
          <p:nvPr/>
        </p:nvSpPr>
        <p:spPr>
          <a:xfrm>
            <a:off x="695350" y="1622816"/>
            <a:ext cx="959406" cy="1470533"/>
          </a:xfrm>
          <a:prstGeom prst="rect">
            <a:avLst/>
          </a:prstGeom>
        </p:spPr>
        <p:txBody>
          <a:bodyPr wrap="square" lIns="0" tIns="0" rIns="0" bIns="0" rtlCol="0">
            <a:noAutofit/>
          </a:bodyPr>
          <a:lstStyle/>
          <a:p>
            <a:pPr marL="12700" marR="7109">
              <a:lnSpc>
                <a:spcPts val="2565"/>
              </a:lnSpc>
              <a:spcBef>
                <a:spcPts val="128"/>
              </a:spcBef>
            </a:pPr>
            <a:r>
              <a:rPr sz="2400" spc="0" dirty="0">
                <a:latin typeface="Georgia"/>
                <a:cs typeface="Georgia"/>
              </a:rPr>
              <a:t>změny</a:t>
            </a:r>
            <a:endParaRPr sz="2400">
              <a:latin typeface="Georgia"/>
              <a:cs typeface="Georgia"/>
            </a:endParaRPr>
          </a:p>
          <a:p>
            <a:pPr marL="12700">
              <a:lnSpc>
                <a:spcPct val="94685"/>
              </a:lnSpc>
              <a:spcBef>
                <a:spcPts val="136"/>
              </a:spcBef>
            </a:pPr>
            <a:r>
              <a:rPr sz="2400" spc="0" dirty="0">
                <a:latin typeface="Georgia"/>
                <a:cs typeface="Georgia"/>
              </a:rPr>
              <a:t>změny</a:t>
            </a:r>
            <a:endParaRPr sz="2400">
              <a:latin typeface="Georgia"/>
              <a:cs typeface="Georgia"/>
            </a:endParaRPr>
          </a:p>
          <a:p>
            <a:pPr marL="12700" marR="13581">
              <a:lnSpc>
                <a:spcPct val="102430"/>
              </a:lnSpc>
              <a:spcBef>
                <a:spcPts val="709"/>
              </a:spcBef>
            </a:pPr>
            <a:r>
              <a:rPr sz="2400" spc="0" dirty="0">
                <a:latin typeface="Georgia"/>
                <a:cs typeface="Georgia"/>
              </a:rPr>
              <a:t>změny změny</a:t>
            </a:r>
            <a:endParaRPr sz="2400">
              <a:latin typeface="Georgia"/>
              <a:cs typeface="Georgia"/>
            </a:endParaRPr>
          </a:p>
        </p:txBody>
      </p:sp>
      <p:sp>
        <p:nvSpPr>
          <p:cNvPr id="6" name="object 6"/>
          <p:cNvSpPr txBox="1"/>
          <p:nvPr/>
        </p:nvSpPr>
        <p:spPr>
          <a:xfrm>
            <a:off x="1647850" y="1622816"/>
            <a:ext cx="6968279" cy="1470533"/>
          </a:xfrm>
          <a:prstGeom prst="rect">
            <a:avLst/>
          </a:prstGeom>
        </p:spPr>
        <p:txBody>
          <a:bodyPr wrap="square" lIns="0" tIns="0" rIns="0" bIns="0" rtlCol="0">
            <a:noAutofit/>
          </a:bodyPr>
          <a:lstStyle/>
          <a:p>
            <a:pPr marL="12700" marR="51948">
              <a:lnSpc>
                <a:spcPts val="2565"/>
              </a:lnSpc>
              <a:spcBef>
                <a:spcPts val="128"/>
              </a:spcBef>
            </a:pPr>
            <a:r>
              <a:rPr sz="2400" spc="0" dirty="0">
                <a:latin typeface="Georgia"/>
                <a:cs typeface="Georgia"/>
              </a:rPr>
              <a:t>my</a:t>
            </a:r>
            <a:r>
              <a:rPr sz="2400" spc="-9" dirty="0">
                <a:latin typeface="Georgia"/>
                <a:cs typeface="Georgia"/>
              </a:rPr>
              <a:t>š</a:t>
            </a:r>
            <a:r>
              <a:rPr sz="2400" spc="0" dirty="0">
                <a:latin typeface="Georgia"/>
                <a:cs typeface="Georgia"/>
              </a:rPr>
              <a:t>lení,</a:t>
            </a:r>
            <a:endParaRPr sz="2400">
              <a:latin typeface="Georgia"/>
              <a:cs typeface="Georgia"/>
            </a:endParaRPr>
          </a:p>
          <a:p>
            <a:pPr marL="12737" marR="51948">
              <a:lnSpc>
                <a:spcPct val="94685"/>
              </a:lnSpc>
              <a:spcBef>
                <a:spcPts val="136"/>
              </a:spcBef>
            </a:pPr>
            <a:r>
              <a:rPr sz="2400" spc="0" dirty="0">
                <a:latin typeface="Georgia"/>
                <a:cs typeface="Georgia"/>
              </a:rPr>
              <a:t>paměti,</a:t>
            </a:r>
            <a:endParaRPr sz="2400">
              <a:latin typeface="Georgia"/>
              <a:cs typeface="Georgia"/>
            </a:endParaRPr>
          </a:p>
          <a:p>
            <a:pPr marL="12700">
              <a:lnSpc>
                <a:spcPct val="94685"/>
              </a:lnSpc>
              <a:spcBef>
                <a:spcPts val="270"/>
              </a:spcBef>
            </a:pPr>
            <a:r>
              <a:rPr sz="2400" spc="0" dirty="0">
                <a:latin typeface="Georgia"/>
                <a:cs typeface="Georgia"/>
              </a:rPr>
              <a:t>somatické</a:t>
            </a:r>
            <a:r>
              <a:rPr sz="2400" spc="9" dirty="0">
                <a:latin typeface="Georgia"/>
                <a:cs typeface="Georgia"/>
              </a:rPr>
              <a:t> </a:t>
            </a:r>
            <a:r>
              <a:rPr sz="2400" spc="4" dirty="0">
                <a:latin typeface="Georgia"/>
                <a:cs typeface="Georgia"/>
              </a:rPr>
              <a:t>–</a:t>
            </a:r>
            <a:r>
              <a:rPr sz="2400" spc="0" dirty="0">
                <a:latin typeface="Georgia"/>
                <a:cs typeface="Georgia"/>
              </a:rPr>
              <a:t>úbytek kom</a:t>
            </a:r>
            <a:r>
              <a:rPr sz="2400" spc="-9" dirty="0">
                <a:latin typeface="Georgia"/>
                <a:cs typeface="Georgia"/>
              </a:rPr>
              <a:t>p</a:t>
            </a:r>
            <a:r>
              <a:rPr sz="2400" spc="0" dirty="0">
                <a:latin typeface="Georgia"/>
                <a:cs typeface="Georgia"/>
              </a:rPr>
              <a:t>et</a:t>
            </a:r>
            <a:r>
              <a:rPr sz="2400" spc="4" dirty="0">
                <a:latin typeface="Georgia"/>
                <a:cs typeface="Georgia"/>
              </a:rPr>
              <a:t>e</a:t>
            </a:r>
            <a:r>
              <a:rPr sz="2400" spc="0" dirty="0">
                <a:latin typeface="Georgia"/>
                <a:cs typeface="Georgia"/>
              </a:rPr>
              <a:t>ncí –</a:t>
            </a:r>
            <a:r>
              <a:rPr sz="2400" spc="24" dirty="0">
                <a:latin typeface="Georgia"/>
                <a:cs typeface="Georgia"/>
              </a:rPr>
              <a:t> </a:t>
            </a:r>
            <a:r>
              <a:rPr sz="2400" b="1" spc="0" dirty="0">
                <a:latin typeface="Georgia"/>
                <a:cs typeface="Georgia"/>
              </a:rPr>
              <a:t>polymorbidita,</a:t>
            </a:r>
            <a:endParaRPr sz="2400">
              <a:latin typeface="Georgia"/>
              <a:cs typeface="Georgia"/>
            </a:endParaRPr>
          </a:p>
          <a:p>
            <a:pPr marL="12700" marR="51948">
              <a:lnSpc>
                <a:spcPct val="94685"/>
              </a:lnSpc>
              <a:spcBef>
                <a:spcPts val="260"/>
              </a:spcBef>
            </a:pPr>
            <a:r>
              <a:rPr sz="2400" spc="0" dirty="0">
                <a:latin typeface="Georgia"/>
                <a:cs typeface="Georgia"/>
              </a:rPr>
              <a:t>v hodnotách,</a:t>
            </a:r>
            <a:endParaRPr sz="2400">
              <a:latin typeface="Georgia"/>
              <a:cs typeface="Georgia"/>
            </a:endParaRPr>
          </a:p>
        </p:txBody>
      </p:sp>
      <p:sp>
        <p:nvSpPr>
          <p:cNvPr id="5" name="object 5"/>
          <p:cNvSpPr txBox="1"/>
          <p:nvPr/>
        </p:nvSpPr>
        <p:spPr>
          <a:xfrm>
            <a:off x="695350" y="3142625"/>
            <a:ext cx="6418300" cy="1851406"/>
          </a:xfrm>
          <a:prstGeom prst="rect">
            <a:avLst/>
          </a:prstGeom>
        </p:spPr>
        <p:txBody>
          <a:bodyPr wrap="square" lIns="0" tIns="0" rIns="0" bIns="0" rtlCol="0">
            <a:noAutofit/>
          </a:bodyPr>
          <a:lstStyle/>
          <a:p>
            <a:pPr marL="12700" marR="45720">
              <a:lnSpc>
                <a:spcPts val="2565"/>
              </a:lnSpc>
              <a:spcBef>
                <a:spcPts val="128"/>
              </a:spcBef>
            </a:pPr>
            <a:r>
              <a:rPr sz="2400" spc="0" dirty="0">
                <a:latin typeface="Georgia"/>
                <a:cs typeface="Georgia"/>
              </a:rPr>
              <a:t>názor</a:t>
            </a:r>
            <a:r>
              <a:rPr sz="2400" spc="4" dirty="0">
                <a:latin typeface="Georgia"/>
                <a:cs typeface="Georgia"/>
              </a:rPr>
              <a:t>o</a:t>
            </a:r>
            <a:r>
              <a:rPr sz="2400" spc="0" dirty="0">
                <a:latin typeface="Georgia"/>
                <a:cs typeface="Georgia"/>
              </a:rPr>
              <a:t>vá</a:t>
            </a:r>
            <a:r>
              <a:rPr sz="2400" spc="-9" dirty="0">
                <a:latin typeface="Georgia"/>
                <a:cs typeface="Georgia"/>
              </a:rPr>
              <a:t> </a:t>
            </a:r>
            <a:r>
              <a:rPr sz="2400" spc="0" dirty="0">
                <a:latin typeface="Georgia"/>
                <a:cs typeface="Georgia"/>
              </a:rPr>
              <a:t>ulpíva</a:t>
            </a:r>
            <a:r>
              <a:rPr sz="2400" spc="-4" dirty="0">
                <a:latin typeface="Georgia"/>
                <a:cs typeface="Georgia"/>
              </a:rPr>
              <a:t>v</a:t>
            </a:r>
            <a:r>
              <a:rPr sz="2400" spc="0" dirty="0">
                <a:latin typeface="Georgia"/>
                <a:cs typeface="Georgia"/>
              </a:rPr>
              <a:t>ost,</a:t>
            </a:r>
            <a:r>
              <a:rPr sz="2400" spc="9" dirty="0">
                <a:latin typeface="Georgia"/>
                <a:cs typeface="Georgia"/>
              </a:rPr>
              <a:t> </a:t>
            </a:r>
            <a:r>
              <a:rPr sz="2400" spc="0" dirty="0">
                <a:latin typeface="Georgia"/>
                <a:cs typeface="Georgia"/>
              </a:rPr>
              <a:t>tend</a:t>
            </a:r>
            <a:r>
              <a:rPr sz="2400" spc="4" dirty="0">
                <a:latin typeface="Georgia"/>
                <a:cs typeface="Georgia"/>
              </a:rPr>
              <a:t>e</a:t>
            </a:r>
            <a:r>
              <a:rPr sz="2400" spc="0" dirty="0">
                <a:latin typeface="Georgia"/>
                <a:cs typeface="Georgia"/>
              </a:rPr>
              <a:t>nce</a:t>
            </a:r>
            <a:r>
              <a:rPr sz="2400" spc="-34" dirty="0">
                <a:latin typeface="Georgia"/>
                <a:cs typeface="Georgia"/>
              </a:rPr>
              <a:t> </a:t>
            </a:r>
            <a:r>
              <a:rPr sz="2400" spc="0" dirty="0">
                <a:latin typeface="Georgia"/>
                <a:cs typeface="Georgia"/>
              </a:rPr>
              <a:t>k do</a:t>
            </a:r>
            <a:r>
              <a:rPr sz="2400" spc="4" dirty="0">
                <a:latin typeface="Georgia"/>
                <a:cs typeface="Georgia"/>
              </a:rPr>
              <a:t>g</a:t>
            </a:r>
            <a:r>
              <a:rPr sz="2400" spc="0" dirty="0">
                <a:latin typeface="Georgia"/>
                <a:cs typeface="Georgia"/>
              </a:rPr>
              <a:t>matismu</a:t>
            </a:r>
            <a:endParaRPr sz="2400">
              <a:latin typeface="Georgia"/>
              <a:cs typeface="Georgia"/>
            </a:endParaRPr>
          </a:p>
          <a:p>
            <a:pPr marL="12700" marR="45720">
              <a:lnSpc>
                <a:spcPct val="94685"/>
              </a:lnSpc>
              <a:spcBef>
                <a:spcPts val="146"/>
              </a:spcBef>
            </a:pPr>
            <a:r>
              <a:rPr sz="2400" spc="0" dirty="0">
                <a:latin typeface="Georgia"/>
                <a:cs typeface="Georgia"/>
              </a:rPr>
              <a:t>předno</a:t>
            </a:r>
            <a:r>
              <a:rPr sz="2400" spc="-9" dirty="0">
                <a:latin typeface="Georgia"/>
                <a:cs typeface="Georgia"/>
              </a:rPr>
              <a:t>s</a:t>
            </a:r>
            <a:r>
              <a:rPr sz="2400" spc="0" dirty="0">
                <a:latin typeface="Georgia"/>
                <a:cs typeface="Georgia"/>
              </a:rPr>
              <a:t>t</a:t>
            </a:r>
            <a:r>
              <a:rPr sz="2400" spc="-14" dirty="0">
                <a:latin typeface="Georgia"/>
                <a:cs typeface="Georgia"/>
              </a:rPr>
              <a:t> </a:t>
            </a:r>
            <a:r>
              <a:rPr sz="2400" spc="0" dirty="0">
                <a:latin typeface="Georgia"/>
                <a:cs typeface="Georgia"/>
              </a:rPr>
              <a:t>rutině</a:t>
            </a:r>
            <a:r>
              <a:rPr sz="2400" spc="-14" dirty="0">
                <a:latin typeface="Georgia"/>
                <a:cs typeface="Georgia"/>
              </a:rPr>
              <a:t> </a:t>
            </a:r>
            <a:r>
              <a:rPr sz="2400" spc="0" dirty="0">
                <a:latin typeface="Georgia"/>
                <a:cs typeface="Georgia"/>
              </a:rPr>
              <a:t>a </a:t>
            </a:r>
            <a:r>
              <a:rPr sz="2400" spc="-4" dirty="0">
                <a:latin typeface="Georgia"/>
                <a:cs typeface="Georgia"/>
              </a:rPr>
              <a:t>s</a:t>
            </a:r>
            <a:r>
              <a:rPr sz="2400" spc="0" dirty="0">
                <a:latin typeface="Georgia"/>
                <a:cs typeface="Georgia"/>
              </a:rPr>
              <a:t>tereotypu,</a:t>
            </a:r>
            <a:endParaRPr sz="2400">
              <a:latin typeface="Georgia"/>
              <a:cs typeface="Georgia"/>
            </a:endParaRPr>
          </a:p>
          <a:p>
            <a:pPr marL="12700" marR="45720">
              <a:lnSpc>
                <a:spcPct val="94685"/>
              </a:lnSpc>
              <a:spcBef>
                <a:spcPts val="260"/>
              </a:spcBef>
            </a:pPr>
            <a:r>
              <a:rPr sz="2400" spc="0" dirty="0">
                <a:latin typeface="Georgia"/>
                <a:cs typeface="Georgia"/>
              </a:rPr>
              <a:t>rig</a:t>
            </a:r>
            <a:r>
              <a:rPr sz="2400" spc="9" dirty="0">
                <a:latin typeface="Georgia"/>
                <a:cs typeface="Georgia"/>
              </a:rPr>
              <a:t>i</a:t>
            </a:r>
            <a:r>
              <a:rPr sz="2400" spc="0" dirty="0">
                <a:latin typeface="Georgia"/>
                <a:cs typeface="Georgia"/>
              </a:rPr>
              <a:t>d</a:t>
            </a:r>
            <a:r>
              <a:rPr sz="2400" spc="4" dirty="0">
                <a:latin typeface="Georgia"/>
                <a:cs typeface="Georgia"/>
              </a:rPr>
              <a:t>i</a:t>
            </a:r>
            <a:r>
              <a:rPr sz="2400" spc="0" dirty="0">
                <a:latin typeface="Georgia"/>
                <a:cs typeface="Georgia"/>
              </a:rPr>
              <a:t>ta</a:t>
            </a:r>
            <a:r>
              <a:rPr sz="2400" spc="-34" dirty="0">
                <a:latin typeface="Georgia"/>
                <a:cs typeface="Georgia"/>
              </a:rPr>
              <a:t> </a:t>
            </a:r>
            <a:r>
              <a:rPr sz="2400" spc="0" dirty="0">
                <a:latin typeface="Georgia"/>
                <a:cs typeface="Georgia"/>
              </a:rPr>
              <a:t>ve</a:t>
            </a:r>
            <a:r>
              <a:rPr sz="2400" spc="-14" dirty="0">
                <a:latin typeface="Georgia"/>
                <a:cs typeface="Georgia"/>
              </a:rPr>
              <a:t> </a:t>
            </a:r>
            <a:r>
              <a:rPr sz="2400" spc="0" dirty="0">
                <a:latin typeface="Georgia"/>
                <a:cs typeface="Georgia"/>
              </a:rPr>
              <a:t>vztaz</a:t>
            </a:r>
            <a:r>
              <a:rPr sz="2400" spc="4" dirty="0">
                <a:latin typeface="Georgia"/>
                <a:cs typeface="Georgia"/>
              </a:rPr>
              <a:t>í</a:t>
            </a:r>
            <a:r>
              <a:rPr sz="2400" spc="0" dirty="0">
                <a:latin typeface="Georgia"/>
                <a:cs typeface="Georgia"/>
              </a:rPr>
              <a:t>ch,</a:t>
            </a:r>
            <a:endParaRPr sz="2400">
              <a:latin typeface="Georgia"/>
              <a:cs typeface="Georgia"/>
            </a:endParaRPr>
          </a:p>
          <a:p>
            <a:pPr marL="12700" marR="45720">
              <a:lnSpc>
                <a:spcPct val="94685"/>
              </a:lnSpc>
              <a:spcBef>
                <a:spcPts val="260"/>
              </a:spcBef>
            </a:pPr>
            <a:r>
              <a:rPr sz="2400" spc="0" dirty="0">
                <a:latin typeface="Georgia"/>
                <a:cs typeface="Georgia"/>
              </a:rPr>
              <a:t>pod</a:t>
            </a:r>
            <a:r>
              <a:rPr sz="2400" spc="4" dirty="0">
                <a:latin typeface="Georgia"/>
                <a:cs typeface="Georgia"/>
              </a:rPr>
              <a:t>e</a:t>
            </a:r>
            <a:r>
              <a:rPr sz="2400" spc="0" dirty="0">
                <a:latin typeface="Georgia"/>
                <a:cs typeface="Georgia"/>
              </a:rPr>
              <a:t>z</a:t>
            </a:r>
            <a:r>
              <a:rPr sz="2400" spc="4" dirty="0">
                <a:latin typeface="Georgia"/>
                <a:cs typeface="Georgia"/>
              </a:rPr>
              <a:t>í</a:t>
            </a:r>
            <a:r>
              <a:rPr sz="2400" spc="0" dirty="0">
                <a:latin typeface="Georgia"/>
                <a:cs typeface="Georgia"/>
              </a:rPr>
              <a:t>ravost</a:t>
            </a:r>
            <a:r>
              <a:rPr sz="2400" spc="-19" dirty="0">
                <a:latin typeface="Georgia"/>
                <a:cs typeface="Georgia"/>
              </a:rPr>
              <a:t> </a:t>
            </a:r>
            <a:r>
              <a:rPr sz="2400" spc="0" dirty="0">
                <a:latin typeface="Georgia"/>
                <a:cs typeface="Georgia"/>
              </a:rPr>
              <a:t>a nedůvěra</a:t>
            </a:r>
            <a:r>
              <a:rPr sz="2400" spc="573" dirty="0">
                <a:latin typeface="Georgia"/>
                <a:cs typeface="Georgia"/>
              </a:rPr>
              <a:t> </a:t>
            </a:r>
            <a:r>
              <a:rPr sz="2400" spc="0" dirty="0">
                <a:latin typeface="Georgia"/>
                <a:cs typeface="Georgia"/>
              </a:rPr>
              <a:t>(někdy</a:t>
            </a:r>
            <a:r>
              <a:rPr sz="2400" spc="-4" dirty="0">
                <a:latin typeface="Georgia"/>
                <a:cs typeface="Georgia"/>
              </a:rPr>
              <a:t> </a:t>
            </a:r>
            <a:r>
              <a:rPr sz="2400" spc="0" dirty="0">
                <a:latin typeface="Georgia"/>
                <a:cs typeface="Georgia"/>
              </a:rPr>
              <a:t>až</a:t>
            </a:r>
            <a:r>
              <a:rPr sz="2400" spc="14" dirty="0">
                <a:latin typeface="Georgia"/>
                <a:cs typeface="Georgia"/>
              </a:rPr>
              <a:t> </a:t>
            </a:r>
            <a:r>
              <a:rPr sz="2400" spc="0" dirty="0">
                <a:latin typeface="Georgia"/>
                <a:cs typeface="Georgia"/>
              </a:rPr>
              <a:t>paranoi</a:t>
            </a:r>
            <a:r>
              <a:rPr sz="2400" spc="9" dirty="0">
                <a:latin typeface="Georgia"/>
                <a:cs typeface="Georgia"/>
              </a:rPr>
              <a:t>a</a:t>
            </a:r>
            <a:r>
              <a:rPr sz="2400" spc="0" dirty="0">
                <a:latin typeface="Georgia"/>
                <a:cs typeface="Georgia"/>
              </a:rPr>
              <a:t>)</a:t>
            </a:r>
            <a:endParaRPr sz="2400">
              <a:latin typeface="Georgia"/>
              <a:cs typeface="Georgia"/>
            </a:endParaRPr>
          </a:p>
          <a:p>
            <a:pPr marL="12700">
              <a:lnSpc>
                <a:spcPct val="94685"/>
              </a:lnSpc>
              <a:spcBef>
                <a:spcPts val="270"/>
              </a:spcBef>
            </a:pPr>
            <a:r>
              <a:rPr sz="2400" spc="0" dirty="0">
                <a:latin typeface="Georgia"/>
                <a:cs typeface="Georgia"/>
              </a:rPr>
              <a:t>často</a:t>
            </a:r>
            <a:r>
              <a:rPr sz="2400" spc="-9" dirty="0">
                <a:latin typeface="Georgia"/>
                <a:cs typeface="Georgia"/>
              </a:rPr>
              <a:t> </a:t>
            </a:r>
            <a:r>
              <a:rPr sz="2400" spc="0" dirty="0">
                <a:latin typeface="Georgia"/>
                <a:cs typeface="Georgia"/>
              </a:rPr>
              <a:t>nepochopit</a:t>
            </a:r>
            <a:r>
              <a:rPr sz="2400" spc="4" dirty="0">
                <a:latin typeface="Georgia"/>
                <a:cs typeface="Georgia"/>
              </a:rPr>
              <a:t>e</a:t>
            </a:r>
            <a:r>
              <a:rPr sz="2400" spc="0" dirty="0">
                <a:latin typeface="Georgia"/>
                <a:cs typeface="Georgia"/>
              </a:rPr>
              <a:t>lná naivita</a:t>
            </a:r>
            <a:r>
              <a:rPr sz="2400" spc="-9" dirty="0">
                <a:latin typeface="Georgia"/>
                <a:cs typeface="Georgia"/>
              </a:rPr>
              <a:t> </a:t>
            </a:r>
            <a:r>
              <a:rPr sz="2400" spc="0" dirty="0">
                <a:latin typeface="Georgia"/>
                <a:cs typeface="Georgia"/>
              </a:rPr>
              <a:t>–</a:t>
            </a:r>
            <a:r>
              <a:rPr sz="2400" spc="-9" dirty="0">
                <a:latin typeface="Georgia"/>
                <a:cs typeface="Georgia"/>
              </a:rPr>
              <a:t> </a:t>
            </a:r>
            <a:r>
              <a:rPr sz="2400" spc="0" dirty="0">
                <a:latin typeface="Georgia"/>
                <a:cs typeface="Georgia"/>
              </a:rPr>
              <a:t>viz</a:t>
            </a:r>
            <a:r>
              <a:rPr sz="2400" spc="-9" dirty="0">
                <a:latin typeface="Georgia"/>
                <a:cs typeface="Georgia"/>
              </a:rPr>
              <a:t> </a:t>
            </a:r>
            <a:r>
              <a:rPr sz="2400" spc="0" dirty="0">
                <a:latin typeface="Georgia"/>
                <a:cs typeface="Georgia"/>
              </a:rPr>
              <a:t>film</a:t>
            </a:r>
            <a:r>
              <a:rPr sz="2400" spc="-9" dirty="0">
                <a:latin typeface="Georgia"/>
                <a:cs typeface="Georgia"/>
              </a:rPr>
              <a:t> </a:t>
            </a:r>
            <a:r>
              <a:rPr sz="2400" b="1" spc="0" dirty="0">
                <a:latin typeface="Georgia"/>
                <a:cs typeface="Georgia"/>
              </a:rPr>
              <a:t>Šmejdi</a:t>
            </a:r>
            <a:endParaRPr sz="2400">
              <a:latin typeface="Georgia"/>
              <a:cs typeface="Georgia"/>
            </a:endParaRPr>
          </a:p>
        </p:txBody>
      </p:sp>
      <p:sp>
        <p:nvSpPr>
          <p:cNvPr id="4" name="object 4"/>
          <p:cNvSpPr txBox="1"/>
          <p:nvPr/>
        </p:nvSpPr>
        <p:spPr>
          <a:xfrm>
            <a:off x="695350" y="5423088"/>
            <a:ext cx="7392416" cy="659384"/>
          </a:xfrm>
          <a:prstGeom prst="rect">
            <a:avLst/>
          </a:prstGeom>
        </p:spPr>
        <p:txBody>
          <a:bodyPr wrap="square" lIns="0" tIns="0" rIns="0" bIns="0" rtlCol="0">
            <a:noAutofit/>
          </a:bodyPr>
          <a:lstStyle/>
          <a:p>
            <a:pPr marL="12700">
              <a:lnSpc>
                <a:spcPts val="2565"/>
              </a:lnSpc>
              <a:spcBef>
                <a:spcPts val="128"/>
              </a:spcBef>
            </a:pPr>
            <a:r>
              <a:rPr sz="2400" b="1" spc="0" dirty="0">
                <a:latin typeface="Georgia"/>
                <a:cs typeface="Georgia"/>
              </a:rPr>
              <a:t>Starý</a:t>
            </a:r>
            <a:r>
              <a:rPr sz="2400" b="1" spc="-4" dirty="0">
                <a:latin typeface="Georgia"/>
                <a:cs typeface="Georgia"/>
              </a:rPr>
              <a:t> </a:t>
            </a:r>
            <a:r>
              <a:rPr sz="2400" b="1" spc="0" dirty="0">
                <a:latin typeface="Georgia"/>
                <a:cs typeface="Georgia"/>
              </a:rPr>
              <a:t>člov</a:t>
            </a:r>
            <a:r>
              <a:rPr sz="2400" b="1" spc="-9" dirty="0">
                <a:latin typeface="Georgia"/>
                <a:cs typeface="Georgia"/>
              </a:rPr>
              <a:t>ě</a:t>
            </a:r>
            <a:r>
              <a:rPr sz="2400" b="1" spc="0" dirty="0">
                <a:latin typeface="Georgia"/>
                <a:cs typeface="Georgia"/>
              </a:rPr>
              <a:t>k</a:t>
            </a:r>
            <a:r>
              <a:rPr sz="2400" b="1" spc="9" dirty="0">
                <a:latin typeface="Georgia"/>
                <a:cs typeface="Georgia"/>
              </a:rPr>
              <a:t> </a:t>
            </a:r>
            <a:r>
              <a:rPr sz="2400" b="1" spc="0" dirty="0">
                <a:latin typeface="Georgia"/>
                <a:cs typeface="Georgia"/>
              </a:rPr>
              <a:t>potř</a:t>
            </a:r>
            <a:r>
              <a:rPr sz="2400" b="1" spc="-4" dirty="0">
                <a:latin typeface="Georgia"/>
                <a:cs typeface="Georgia"/>
              </a:rPr>
              <a:t>e</a:t>
            </a:r>
            <a:r>
              <a:rPr sz="2400" b="1" spc="0" dirty="0">
                <a:latin typeface="Georgia"/>
                <a:cs typeface="Georgia"/>
              </a:rPr>
              <a:t>bu</a:t>
            </a:r>
            <a:r>
              <a:rPr sz="2400" b="1" spc="-9" dirty="0">
                <a:latin typeface="Georgia"/>
                <a:cs typeface="Georgia"/>
              </a:rPr>
              <a:t>j</a:t>
            </a:r>
            <a:r>
              <a:rPr sz="2400" b="1" spc="0" dirty="0">
                <a:latin typeface="Georgia"/>
                <a:cs typeface="Georgia"/>
              </a:rPr>
              <a:t>e</a:t>
            </a:r>
            <a:r>
              <a:rPr sz="2400" b="1" spc="9" dirty="0">
                <a:latin typeface="Georgia"/>
                <a:cs typeface="Georgia"/>
              </a:rPr>
              <a:t> </a:t>
            </a:r>
            <a:r>
              <a:rPr sz="2400" b="1" spc="0" dirty="0">
                <a:latin typeface="Georgia"/>
                <a:cs typeface="Georgia"/>
              </a:rPr>
              <a:t>mít</a:t>
            </a:r>
            <a:r>
              <a:rPr sz="2400" b="1" spc="9" dirty="0">
                <a:latin typeface="Georgia"/>
                <a:cs typeface="Georgia"/>
              </a:rPr>
              <a:t> </a:t>
            </a:r>
            <a:r>
              <a:rPr sz="2400" b="1" spc="0" dirty="0">
                <a:latin typeface="Georgia"/>
                <a:cs typeface="Georgia"/>
              </a:rPr>
              <a:t>sat</a:t>
            </a:r>
            <a:r>
              <a:rPr sz="2400" b="1" spc="-4" dirty="0">
                <a:latin typeface="Georgia"/>
                <a:cs typeface="Georgia"/>
              </a:rPr>
              <a:t>u</a:t>
            </a:r>
            <a:r>
              <a:rPr sz="2400" b="1" spc="0" dirty="0">
                <a:latin typeface="Georgia"/>
                <a:cs typeface="Georgia"/>
              </a:rPr>
              <a:t>rov</a:t>
            </a:r>
            <a:r>
              <a:rPr sz="2400" b="1" spc="-9" dirty="0">
                <a:latin typeface="Georgia"/>
                <a:cs typeface="Georgia"/>
              </a:rPr>
              <a:t>á</a:t>
            </a:r>
            <a:r>
              <a:rPr sz="2400" b="1" spc="0" dirty="0">
                <a:latin typeface="Georgia"/>
                <a:cs typeface="Georgia"/>
              </a:rPr>
              <a:t>nu</a:t>
            </a:r>
            <a:r>
              <a:rPr sz="2400" b="1" spc="-9" dirty="0">
                <a:latin typeface="Georgia"/>
                <a:cs typeface="Georgia"/>
              </a:rPr>
              <a:t> </a:t>
            </a:r>
            <a:r>
              <a:rPr sz="2400" b="1" spc="0" dirty="0">
                <a:latin typeface="Georgia"/>
                <a:cs typeface="Georgia"/>
              </a:rPr>
              <a:t>potř</a:t>
            </a:r>
            <a:r>
              <a:rPr sz="2400" b="1" spc="-4" dirty="0">
                <a:latin typeface="Georgia"/>
                <a:cs typeface="Georgia"/>
              </a:rPr>
              <a:t>e</a:t>
            </a:r>
            <a:r>
              <a:rPr sz="2400" b="1" spc="0" dirty="0">
                <a:latin typeface="Georgia"/>
                <a:cs typeface="Georgia"/>
              </a:rPr>
              <a:t>bu</a:t>
            </a:r>
            <a:endParaRPr sz="2400">
              <a:latin typeface="Georgia"/>
              <a:cs typeface="Georgia"/>
            </a:endParaRPr>
          </a:p>
          <a:p>
            <a:pPr marL="12700" marR="45720">
              <a:lnSpc>
                <a:spcPts val="2590"/>
              </a:lnSpc>
              <a:spcBef>
                <a:spcPts val="1"/>
              </a:spcBef>
            </a:pPr>
            <a:r>
              <a:rPr sz="2400" b="1" spc="0" dirty="0">
                <a:latin typeface="Georgia"/>
                <a:cs typeface="Georgia"/>
              </a:rPr>
              <a:t>užit</a:t>
            </a:r>
            <a:r>
              <a:rPr sz="2400" b="1" spc="-9" dirty="0">
                <a:latin typeface="Georgia"/>
                <a:cs typeface="Georgia"/>
              </a:rPr>
              <a:t>e</a:t>
            </a:r>
            <a:r>
              <a:rPr sz="2400" b="1" spc="0" dirty="0">
                <a:latin typeface="Georgia"/>
                <a:cs typeface="Georgia"/>
              </a:rPr>
              <a:t>čnosti, potř</a:t>
            </a:r>
            <a:r>
              <a:rPr sz="2400" b="1" spc="-4" dirty="0">
                <a:latin typeface="Georgia"/>
                <a:cs typeface="Georgia"/>
              </a:rPr>
              <a:t>e</a:t>
            </a:r>
            <a:r>
              <a:rPr sz="2400" b="1" spc="0" dirty="0">
                <a:latin typeface="Georgia"/>
                <a:cs typeface="Georgia"/>
              </a:rPr>
              <a:t>bnosti</a:t>
            </a:r>
            <a:endParaRPr sz="2400">
              <a:latin typeface="Georgia"/>
              <a:cs typeface="Georgia"/>
            </a:endParaRPr>
          </a:p>
        </p:txBody>
      </p:sp>
      <p:sp>
        <p:nvSpPr>
          <p:cNvPr id="3" name="object 3"/>
          <p:cNvSpPr txBox="1"/>
          <p:nvPr/>
        </p:nvSpPr>
        <p:spPr>
          <a:xfrm>
            <a:off x="439318" y="5500208"/>
            <a:ext cx="166339" cy="232664"/>
          </a:xfrm>
          <a:prstGeom prst="rect">
            <a:avLst/>
          </a:prstGeom>
        </p:spPr>
        <p:txBody>
          <a:bodyPr wrap="square" lIns="0" tIns="0" rIns="0" bIns="0" rtlCol="0">
            <a:noAutofit/>
          </a:bodyPr>
          <a:lstStyle/>
          <a:p>
            <a:pPr marL="12700">
              <a:lnSpc>
                <a:spcPts val="1764"/>
              </a:lnSpc>
              <a:spcBef>
                <a:spcPts val="88"/>
              </a:spcBef>
            </a:pPr>
            <a:r>
              <a:rPr sz="1600" spc="0" dirty="0">
                <a:solidFill>
                  <a:srgbClr val="FD8537"/>
                </a:solidFill>
                <a:latin typeface="Wingdings"/>
                <a:cs typeface="Wingdings"/>
              </a:rPr>
              <a:t></a:t>
            </a:r>
            <a:endParaRPr sz="1600">
              <a:latin typeface="Wingdings"/>
              <a:cs typeface="Wingdings"/>
            </a:endParaRPr>
          </a:p>
        </p:txBody>
      </p:sp>
      <p:sp>
        <p:nvSpPr>
          <p:cNvPr id="2" name="object 2"/>
          <p:cNvSpPr txBox="1"/>
          <p:nvPr/>
        </p:nvSpPr>
        <p:spPr>
          <a:xfrm>
            <a:off x="8770366" y="6584610"/>
            <a:ext cx="184580"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15</a:t>
            </a:r>
            <a:endParaRPr sz="1000">
              <a:latin typeface="Arial"/>
              <a:cs typeface="Arial"/>
            </a:endParaRPr>
          </a:p>
        </p:txBody>
      </p:sp>
    </p:spTree>
    <p:extLst>
      <p:ext uri="{BB962C8B-B14F-4D97-AF65-F5344CB8AC3E}">
        <p14:creationId xmlns:p14="http://schemas.microsoft.com/office/powerpoint/2010/main" val="320775754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10" name="object 10"/>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2" name="object 12"/>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3" name="object 13"/>
          <p:cNvSpPr/>
          <p:nvPr/>
        </p:nvSpPr>
        <p:spPr>
          <a:xfrm>
            <a:off x="233172" y="128015"/>
            <a:ext cx="7863840" cy="1330452"/>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txBox="1"/>
          <p:nvPr/>
        </p:nvSpPr>
        <p:spPr>
          <a:xfrm>
            <a:off x="645668" y="1528949"/>
            <a:ext cx="5659043" cy="1632077"/>
          </a:xfrm>
          <a:prstGeom prst="rect">
            <a:avLst/>
          </a:prstGeom>
        </p:spPr>
        <p:txBody>
          <a:bodyPr wrap="square" lIns="0" tIns="0" rIns="0" bIns="0" rtlCol="0">
            <a:noAutofit/>
          </a:bodyPr>
          <a:lstStyle/>
          <a:p>
            <a:pPr marL="12700" marR="51435">
              <a:lnSpc>
                <a:spcPts val="2870"/>
              </a:lnSpc>
              <a:spcBef>
                <a:spcPts val="143"/>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Poch</a:t>
            </a:r>
            <a:r>
              <a:rPr sz="2700" spc="-9" dirty="0">
                <a:latin typeface="Georgia"/>
                <a:cs typeface="Georgia"/>
              </a:rPr>
              <a:t>o</a:t>
            </a:r>
            <a:r>
              <a:rPr sz="2700" spc="0" dirty="0">
                <a:latin typeface="Georgia"/>
                <a:cs typeface="Georgia"/>
              </a:rPr>
              <a:t>p</a:t>
            </a:r>
            <a:r>
              <a:rPr sz="2700" spc="9" dirty="0">
                <a:latin typeface="Georgia"/>
                <a:cs typeface="Georgia"/>
              </a:rPr>
              <a:t>e</a:t>
            </a:r>
            <a:r>
              <a:rPr sz="2700" spc="0" dirty="0">
                <a:latin typeface="Georgia"/>
                <a:cs typeface="Georgia"/>
              </a:rPr>
              <a:t>ní</a:t>
            </a:r>
            <a:endParaRPr sz="2700">
              <a:latin typeface="Georgia"/>
              <a:cs typeface="Georgia"/>
            </a:endParaRPr>
          </a:p>
          <a:p>
            <a:pPr marL="12700" marR="51435">
              <a:lnSpc>
                <a:spcPct val="94685"/>
              </a:lnSpc>
              <a:spcBef>
                <a:spcPts val="101"/>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To</a:t>
            </a:r>
            <a:r>
              <a:rPr sz="2700" spc="-9" dirty="0">
                <a:latin typeface="Georgia"/>
                <a:cs typeface="Georgia"/>
              </a:rPr>
              <a:t>l</a:t>
            </a:r>
            <a:r>
              <a:rPr sz="2700" spc="0" dirty="0">
                <a:latin typeface="Georgia"/>
                <a:cs typeface="Georgia"/>
              </a:rPr>
              <a:t>eranci</a:t>
            </a:r>
            <a:endParaRPr sz="2700">
              <a:latin typeface="Georgia"/>
              <a:cs typeface="Georgia"/>
            </a:endParaRPr>
          </a:p>
          <a:p>
            <a:pPr marL="12700" marR="51435">
              <a:lnSpc>
                <a:spcPct val="94685"/>
              </a:lnSpc>
              <a:spcBef>
                <a:spcPts val="259"/>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Vstřícnost</a:t>
            </a:r>
            <a:endParaRPr sz="2700">
              <a:latin typeface="Georgia"/>
              <a:cs typeface="Georgia"/>
            </a:endParaRPr>
          </a:p>
          <a:p>
            <a:pPr marL="12700">
              <a:lnSpc>
                <a:spcPct val="94685"/>
              </a:lnSpc>
              <a:spcBef>
                <a:spcPts val="244"/>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Přiměřené</a:t>
            </a:r>
            <a:r>
              <a:rPr sz="2700" spc="-39" dirty="0">
                <a:latin typeface="Georgia"/>
                <a:cs typeface="Georgia"/>
              </a:rPr>
              <a:t> </a:t>
            </a:r>
            <a:r>
              <a:rPr sz="2700" spc="0" dirty="0">
                <a:latin typeface="Georgia"/>
                <a:cs typeface="Georgia"/>
              </a:rPr>
              <a:t>t</a:t>
            </a:r>
            <a:r>
              <a:rPr sz="2700" spc="4" dirty="0">
                <a:latin typeface="Georgia"/>
                <a:cs typeface="Georgia"/>
              </a:rPr>
              <a:t>e</a:t>
            </a:r>
            <a:r>
              <a:rPr sz="2700" spc="0" dirty="0">
                <a:latin typeface="Georgia"/>
                <a:cs typeface="Georgia"/>
              </a:rPr>
              <a:t>mpo</a:t>
            </a:r>
            <a:r>
              <a:rPr sz="2700" spc="-19" dirty="0">
                <a:latin typeface="Georgia"/>
                <a:cs typeface="Georgia"/>
              </a:rPr>
              <a:t> </a:t>
            </a:r>
            <a:r>
              <a:rPr sz="2700" spc="0" dirty="0">
                <a:latin typeface="Georgia"/>
                <a:cs typeface="Georgia"/>
              </a:rPr>
              <a:t>– spíše</a:t>
            </a:r>
            <a:r>
              <a:rPr sz="2700" spc="-19" dirty="0">
                <a:latin typeface="Georgia"/>
                <a:cs typeface="Georgia"/>
              </a:rPr>
              <a:t> </a:t>
            </a:r>
            <a:r>
              <a:rPr sz="2700" spc="0" dirty="0">
                <a:latin typeface="Georgia"/>
                <a:cs typeface="Georgia"/>
              </a:rPr>
              <a:t>poma</a:t>
            </a:r>
            <a:r>
              <a:rPr sz="2700" spc="-9" dirty="0">
                <a:latin typeface="Georgia"/>
                <a:cs typeface="Georgia"/>
              </a:rPr>
              <a:t>l</a:t>
            </a:r>
            <a:r>
              <a:rPr sz="2700" spc="0" dirty="0">
                <a:latin typeface="Georgia"/>
                <a:cs typeface="Georgia"/>
              </a:rPr>
              <a:t>ejší</a:t>
            </a:r>
            <a:endParaRPr sz="2700">
              <a:latin typeface="Georgia"/>
              <a:cs typeface="Georgia"/>
            </a:endParaRPr>
          </a:p>
        </p:txBody>
      </p:sp>
      <p:sp>
        <p:nvSpPr>
          <p:cNvPr id="6" name="object 6"/>
          <p:cNvSpPr txBox="1"/>
          <p:nvPr/>
        </p:nvSpPr>
        <p:spPr>
          <a:xfrm>
            <a:off x="645668" y="3213350"/>
            <a:ext cx="5496560" cy="790760"/>
          </a:xfrm>
          <a:prstGeom prst="rect">
            <a:avLst/>
          </a:prstGeom>
        </p:spPr>
        <p:txBody>
          <a:bodyPr wrap="square" lIns="0" tIns="0" rIns="0" bIns="0" rtlCol="0">
            <a:noAutofit/>
          </a:bodyPr>
          <a:lstStyle/>
          <a:p>
            <a:pPr marL="12700">
              <a:lnSpc>
                <a:spcPts val="2870"/>
              </a:lnSpc>
              <a:spcBef>
                <a:spcPts val="143"/>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Opakování</a:t>
            </a:r>
            <a:r>
              <a:rPr sz="2700" spc="-19" dirty="0">
                <a:latin typeface="Georgia"/>
                <a:cs typeface="Georgia"/>
              </a:rPr>
              <a:t> </a:t>
            </a:r>
            <a:r>
              <a:rPr sz="2700" spc="0" dirty="0">
                <a:latin typeface="Georgia"/>
                <a:cs typeface="Georgia"/>
              </a:rPr>
              <a:t>(s</a:t>
            </a:r>
            <a:r>
              <a:rPr sz="2700" spc="-9" dirty="0">
                <a:latin typeface="Georgia"/>
                <a:cs typeface="Georgia"/>
              </a:rPr>
              <a:t>a</a:t>
            </a:r>
            <a:r>
              <a:rPr sz="2700" spc="0" dirty="0">
                <a:latin typeface="Georgia"/>
                <a:cs typeface="Georgia"/>
              </a:rPr>
              <a:t>mi svá sdělení</a:t>
            </a:r>
            <a:r>
              <a:rPr sz="2700" spc="-14" dirty="0">
                <a:latin typeface="Georgia"/>
                <a:cs typeface="Georgia"/>
              </a:rPr>
              <a:t> </a:t>
            </a:r>
            <a:r>
              <a:rPr sz="2700" spc="0" dirty="0">
                <a:latin typeface="Georgia"/>
                <a:cs typeface="Georgia"/>
              </a:rPr>
              <a:t>ča</a:t>
            </a:r>
            <a:r>
              <a:rPr sz="2700" spc="-9" dirty="0">
                <a:latin typeface="Georgia"/>
                <a:cs typeface="Georgia"/>
              </a:rPr>
              <a:t>s</a:t>
            </a:r>
            <a:r>
              <a:rPr sz="2700" spc="0" dirty="0">
                <a:latin typeface="Georgia"/>
                <a:cs typeface="Georgia"/>
              </a:rPr>
              <a:t>to</a:t>
            </a:r>
            <a:endParaRPr sz="2700">
              <a:latin typeface="Georgia"/>
              <a:cs typeface="Georgia"/>
            </a:endParaRPr>
          </a:p>
          <a:p>
            <a:pPr marL="12700" marR="51435">
              <a:lnSpc>
                <a:spcPct val="94685"/>
              </a:lnSpc>
              <a:spcBef>
                <a:spcPts val="111"/>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T</a:t>
            </a:r>
            <a:r>
              <a:rPr sz="2700" spc="-9" dirty="0">
                <a:latin typeface="Georgia"/>
                <a:cs typeface="Georgia"/>
              </a:rPr>
              <a:t>r</a:t>
            </a:r>
            <a:r>
              <a:rPr sz="2700" spc="0" dirty="0">
                <a:latin typeface="Georgia"/>
                <a:cs typeface="Georgia"/>
              </a:rPr>
              <a:t>pělivost</a:t>
            </a:r>
            <a:endParaRPr sz="2700">
              <a:latin typeface="Georgia"/>
              <a:cs typeface="Georgia"/>
            </a:endParaRPr>
          </a:p>
        </p:txBody>
      </p:sp>
      <p:sp>
        <p:nvSpPr>
          <p:cNvPr id="5" name="object 5"/>
          <p:cNvSpPr txBox="1"/>
          <p:nvPr/>
        </p:nvSpPr>
        <p:spPr>
          <a:xfrm>
            <a:off x="6149060" y="3213350"/>
            <a:ext cx="1340421" cy="368300"/>
          </a:xfrm>
          <a:prstGeom prst="rect">
            <a:avLst/>
          </a:prstGeom>
        </p:spPr>
        <p:txBody>
          <a:bodyPr wrap="square" lIns="0" tIns="0" rIns="0" bIns="0" rtlCol="0">
            <a:noAutofit/>
          </a:bodyPr>
          <a:lstStyle/>
          <a:p>
            <a:pPr marL="12700">
              <a:lnSpc>
                <a:spcPts val="2870"/>
              </a:lnSpc>
              <a:spcBef>
                <a:spcPts val="143"/>
              </a:spcBef>
            </a:pPr>
            <a:r>
              <a:rPr sz="2700" spc="0" dirty="0">
                <a:latin typeface="Georgia"/>
                <a:cs typeface="Georgia"/>
              </a:rPr>
              <a:t>opakují)</a:t>
            </a:r>
            <a:endParaRPr sz="2700">
              <a:latin typeface="Georgia"/>
              <a:cs typeface="Georgia"/>
            </a:endParaRPr>
          </a:p>
        </p:txBody>
      </p:sp>
      <p:sp>
        <p:nvSpPr>
          <p:cNvPr id="4" name="object 4"/>
          <p:cNvSpPr txBox="1"/>
          <p:nvPr/>
        </p:nvSpPr>
        <p:spPr>
          <a:xfrm>
            <a:off x="645668" y="4056376"/>
            <a:ext cx="3051784" cy="788924"/>
          </a:xfrm>
          <a:prstGeom prst="rect">
            <a:avLst/>
          </a:prstGeom>
        </p:spPr>
        <p:txBody>
          <a:bodyPr wrap="square" lIns="0" tIns="0" rIns="0" bIns="0" rtlCol="0">
            <a:noAutofit/>
          </a:bodyPr>
          <a:lstStyle/>
          <a:p>
            <a:pPr marL="12700">
              <a:lnSpc>
                <a:spcPts val="2870"/>
              </a:lnSpc>
              <a:spcBef>
                <a:spcPts val="143"/>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Mluvit</a:t>
            </a:r>
            <a:r>
              <a:rPr sz="2700" spc="-19" dirty="0">
                <a:latin typeface="Georgia"/>
                <a:cs typeface="Georgia"/>
              </a:rPr>
              <a:t> </a:t>
            </a:r>
            <a:r>
              <a:rPr sz="2700" spc="0" dirty="0">
                <a:latin typeface="Georgia"/>
                <a:cs typeface="Georgia"/>
              </a:rPr>
              <a:t>na ně</a:t>
            </a:r>
            <a:r>
              <a:rPr sz="2700" spc="9" dirty="0">
                <a:latin typeface="Georgia"/>
                <a:cs typeface="Georgia"/>
              </a:rPr>
              <a:t> </a:t>
            </a:r>
            <a:r>
              <a:rPr sz="2700" spc="0" dirty="0">
                <a:latin typeface="Georgia"/>
                <a:cs typeface="Georgia"/>
              </a:rPr>
              <a:t>– viz</a:t>
            </a:r>
            <a:endParaRPr sz="2700">
              <a:latin typeface="Georgia"/>
              <a:cs typeface="Georgia"/>
            </a:endParaRPr>
          </a:p>
          <a:p>
            <a:pPr marL="12700" marR="51435">
              <a:lnSpc>
                <a:spcPct val="94685"/>
              </a:lnSpc>
              <a:spcBef>
                <a:spcPts val="101"/>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Nasl</a:t>
            </a:r>
            <a:r>
              <a:rPr sz="2700" spc="-9" dirty="0">
                <a:latin typeface="Georgia"/>
                <a:cs typeface="Georgia"/>
              </a:rPr>
              <a:t>o</a:t>
            </a:r>
            <a:r>
              <a:rPr sz="2700" spc="0" dirty="0">
                <a:latin typeface="Georgia"/>
                <a:cs typeface="Georgia"/>
              </a:rPr>
              <a:t>uch</a:t>
            </a:r>
            <a:r>
              <a:rPr sz="2700" spc="-9" dirty="0">
                <a:latin typeface="Georgia"/>
                <a:cs typeface="Georgia"/>
              </a:rPr>
              <a:t>a</a:t>
            </a:r>
            <a:r>
              <a:rPr sz="2700" spc="0" dirty="0">
                <a:latin typeface="Georgia"/>
                <a:cs typeface="Georgia"/>
              </a:rPr>
              <a:t>t</a:t>
            </a:r>
            <a:r>
              <a:rPr sz="2700" spc="9" dirty="0">
                <a:latin typeface="Georgia"/>
                <a:cs typeface="Georgia"/>
              </a:rPr>
              <a:t> </a:t>
            </a:r>
            <a:r>
              <a:rPr sz="2700" spc="0" dirty="0">
                <a:latin typeface="Georgia"/>
                <a:cs typeface="Georgia"/>
              </a:rPr>
              <a:t>jim</a:t>
            </a:r>
            <a:endParaRPr sz="2700">
              <a:latin typeface="Georgia"/>
              <a:cs typeface="Georgia"/>
            </a:endParaRPr>
          </a:p>
        </p:txBody>
      </p:sp>
      <p:sp>
        <p:nvSpPr>
          <p:cNvPr id="3" name="object 3"/>
          <p:cNvSpPr txBox="1"/>
          <p:nvPr/>
        </p:nvSpPr>
        <p:spPr>
          <a:xfrm>
            <a:off x="3703256" y="4056376"/>
            <a:ext cx="2390381" cy="368300"/>
          </a:xfrm>
          <a:prstGeom prst="rect">
            <a:avLst/>
          </a:prstGeom>
        </p:spPr>
        <p:txBody>
          <a:bodyPr wrap="square" lIns="0" tIns="0" rIns="0" bIns="0" rtlCol="0">
            <a:noAutofit/>
          </a:bodyPr>
          <a:lstStyle/>
          <a:p>
            <a:pPr marL="12700">
              <a:lnSpc>
                <a:spcPts val="2870"/>
              </a:lnSpc>
              <a:spcBef>
                <a:spcPts val="143"/>
              </a:spcBef>
            </a:pPr>
            <a:r>
              <a:rPr sz="2700" spc="0" dirty="0">
                <a:latin typeface="Georgia"/>
                <a:cs typeface="Georgia"/>
              </a:rPr>
              <a:t>nedoslých</a:t>
            </a:r>
            <a:r>
              <a:rPr sz="2700" spc="-9" dirty="0">
                <a:latin typeface="Georgia"/>
                <a:cs typeface="Georgia"/>
              </a:rPr>
              <a:t>a</a:t>
            </a:r>
            <a:r>
              <a:rPr sz="2700" spc="0" dirty="0">
                <a:latin typeface="Georgia"/>
                <a:cs typeface="Georgia"/>
              </a:rPr>
              <a:t>vost</a:t>
            </a:r>
            <a:endParaRPr sz="2700">
              <a:latin typeface="Georgia"/>
              <a:cs typeface="Georgia"/>
            </a:endParaRPr>
          </a:p>
        </p:txBody>
      </p:sp>
      <p:sp>
        <p:nvSpPr>
          <p:cNvPr id="2" name="object 2"/>
          <p:cNvSpPr txBox="1"/>
          <p:nvPr/>
        </p:nvSpPr>
        <p:spPr>
          <a:xfrm>
            <a:off x="8770366" y="6584610"/>
            <a:ext cx="184580"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16</a:t>
            </a:r>
            <a:endParaRPr sz="1000">
              <a:latin typeface="Arial"/>
              <a:cs typeface="Arial"/>
            </a:endParaRPr>
          </a:p>
        </p:txBody>
      </p:sp>
    </p:spTree>
    <p:extLst>
      <p:ext uri="{BB962C8B-B14F-4D97-AF65-F5344CB8AC3E}">
        <p14:creationId xmlns:p14="http://schemas.microsoft.com/office/powerpoint/2010/main" val="144767781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7" name="object 7"/>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9" name="object 9"/>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0" name="object 10"/>
          <p:cNvSpPr/>
          <p:nvPr/>
        </p:nvSpPr>
        <p:spPr>
          <a:xfrm>
            <a:off x="256032" y="178307"/>
            <a:ext cx="8028432" cy="1234440"/>
          </a:xfrm>
          <a:prstGeom prst="rect">
            <a:avLst/>
          </a:prstGeom>
          <a:blipFill>
            <a:blip r:embed="rId5" cstate="print"/>
            <a:stretch>
              <a:fillRect/>
            </a:stretch>
          </a:blipFill>
        </p:spPr>
        <p:txBody>
          <a:bodyPr wrap="square" lIns="0" tIns="0" rIns="0" bIns="0" rtlCol="0">
            <a:noAutofit/>
          </a:bodyPr>
          <a:lstStyle/>
          <a:p>
            <a:endParaRPr/>
          </a:p>
        </p:txBody>
      </p:sp>
      <p:sp>
        <p:nvSpPr>
          <p:cNvPr id="4" name="object 4"/>
          <p:cNvSpPr txBox="1"/>
          <p:nvPr/>
        </p:nvSpPr>
        <p:spPr>
          <a:xfrm>
            <a:off x="188468" y="1841369"/>
            <a:ext cx="8333282" cy="780161"/>
          </a:xfrm>
          <a:prstGeom prst="rect">
            <a:avLst/>
          </a:prstGeom>
        </p:spPr>
        <p:txBody>
          <a:bodyPr wrap="square" lIns="0" tIns="0" rIns="0" bIns="0" rtlCol="0">
            <a:noAutofit/>
          </a:bodyPr>
          <a:lstStyle/>
          <a:p>
            <a:pPr marL="12700">
              <a:lnSpc>
                <a:spcPts val="2870"/>
              </a:lnSpc>
              <a:spcBef>
                <a:spcPts val="143"/>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Stereot</a:t>
            </a:r>
            <a:r>
              <a:rPr sz="2700" spc="9" dirty="0">
                <a:latin typeface="Georgia"/>
                <a:cs typeface="Georgia"/>
              </a:rPr>
              <a:t>y</a:t>
            </a:r>
            <a:r>
              <a:rPr sz="2700" spc="0" dirty="0">
                <a:latin typeface="Georgia"/>
                <a:cs typeface="Georgia"/>
              </a:rPr>
              <a:t>pi</a:t>
            </a:r>
            <a:r>
              <a:rPr sz="2700" spc="4" dirty="0">
                <a:latin typeface="Georgia"/>
                <a:cs typeface="Georgia"/>
              </a:rPr>
              <a:t>z</a:t>
            </a:r>
            <a:r>
              <a:rPr sz="2700" spc="-14" dirty="0">
                <a:latin typeface="Georgia"/>
                <a:cs typeface="Georgia"/>
              </a:rPr>
              <a:t>o</a:t>
            </a:r>
            <a:r>
              <a:rPr sz="2700" spc="0" dirty="0">
                <a:latin typeface="Georgia"/>
                <a:cs typeface="Georgia"/>
              </a:rPr>
              <a:t>vání</a:t>
            </a:r>
            <a:r>
              <a:rPr sz="2700" spc="-29" dirty="0">
                <a:latin typeface="Georgia"/>
                <a:cs typeface="Georgia"/>
              </a:rPr>
              <a:t> </a:t>
            </a:r>
            <a:r>
              <a:rPr sz="2700" spc="0" dirty="0">
                <a:latin typeface="Georgia"/>
                <a:cs typeface="Georgia"/>
              </a:rPr>
              <a:t>a </a:t>
            </a:r>
            <a:r>
              <a:rPr sz="2700" spc="-9" dirty="0">
                <a:latin typeface="Georgia"/>
                <a:cs typeface="Georgia"/>
              </a:rPr>
              <a:t>d</a:t>
            </a:r>
            <a:r>
              <a:rPr sz="2700" spc="0" dirty="0">
                <a:latin typeface="Georgia"/>
                <a:cs typeface="Georgia"/>
              </a:rPr>
              <a:t>iskriminace</a:t>
            </a:r>
            <a:r>
              <a:rPr sz="2700" spc="-19" dirty="0">
                <a:latin typeface="Georgia"/>
                <a:cs typeface="Georgia"/>
              </a:rPr>
              <a:t> </a:t>
            </a:r>
            <a:r>
              <a:rPr sz="2700" spc="0" dirty="0">
                <a:latin typeface="Georgia"/>
                <a:cs typeface="Georgia"/>
              </a:rPr>
              <a:t>lidí na zákla</a:t>
            </a:r>
            <a:r>
              <a:rPr sz="2700" spc="-9" dirty="0">
                <a:latin typeface="Georgia"/>
                <a:cs typeface="Georgia"/>
              </a:rPr>
              <a:t>d</a:t>
            </a:r>
            <a:r>
              <a:rPr sz="2700" spc="0" dirty="0">
                <a:latin typeface="Georgia"/>
                <a:cs typeface="Georgia"/>
              </a:rPr>
              <a:t>ě</a:t>
            </a:r>
            <a:r>
              <a:rPr sz="2700" spc="9" dirty="0">
                <a:latin typeface="Georgia"/>
                <a:cs typeface="Georgia"/>
              </a:rPr>
              <a:t> </a:t>
            </a:r>
            <a:r>
              <a:rPr sz="2700" spc="0" dirty="0">
                <a:latin typeface="Georgia"/>
                <a:cs typeface="Georgia"/>
              </a:rPr>
              <a:t>je</a:t>
            </a:r>
            <a:r>
              <a:rPr sz="2700" spc="9" dirty="0">
                <a:latin typeface="Georgia"/>
                <a:cs typeface="Georgia"/>
              </a:rPr>
              <a:t>j</a:t>
            </a:r>
            <a:r>
              <a:rPr sz="2700" spc="0" dirty="0">
                <a:latin typeface="Georgia"/>
                <a:cs typeface="Georgia"/>
              </a:rPr>
              <a:t>ich</a:t>
            </a:r>
            <a:endParaRPr sz="2700">
              <a:latin typeface="Georgia"/>
              <a:cs typeface="Georgia"/>
            </a:endParaRPr>
          </a:p>
          <a:p>
            <a:pPr marL="268732" marR="51434">
              <a:lnSpc>
                <a:spcPct val="94685"/>
              </a:lnSpc>
              <a:spcBef>
                <a:spcPts val="31"/>
              </a:spcBef>
            </a:pPr>
            <a:r>
              <a:rPr sz="2700" spc="0" dirty="0">
                <a:latin typeface="Georgia"/>
                <a:cs typeface="Georgia"/>
              </a:rPr>
              <a:t>stáří</a:t>
            </a:r>
            <a:endParaRPr sz="2700">
              <a:latin typeface="Georgia"/>
              <a:cs typeface="Georgia"/>
            </a:endParaRPr>
          </a:p>
        </p:txBody>
      </p:sp>
      <p:sp>
        <p:nvSpPr>
          <p:cNvPr id="3" name="object 3"/>
          <p:cNvSpPr txBox="1"/>
          <p:nvPr/>
        </p:nvSpPr>
        <p:spPr>
          <a:xfrm>
            <a:off x="188468" y="3178298"/>
            <a:ext cx="8467623" cy="780092"/>
          </a:xfrm>
          <a:prstGeom prst="rect">
            <a:avLst/>
          </a:prstGeom>
        </p:spPr>
        <p:txBody>
          <a:bodyPr wrap="square" lIns="0" tIns="0" rIns="0" bIns="0" rtlCol="0">
            <a:noAutofit/>
          </a:bodyPr>
          <a:lstStyle/>
          <a:p>
            <a:pPr marL="12700">
              <a:lnSpc>
                <a:spcPts val="2870"/>
              </a:lnSpc>
              <a:spcBef>
                <a:spcPts val="143"/>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Ag</a:t>
            </a:r>
            <a:r>
              <a:rPr sz="2700" spc="4" dirty="0">
                <a:latin typeface="Georgia"/>
                <a:cs typeface="Georgia"/>
              </a:rPr>
              <a:t>e</a:t>
            </a:r>
            <a:r>
              <a:rPr sz="2700" spc="0" dirty="0">
                <a:latin typeface="Georgia"/>
                <a:cs typeface="Georgia"/>
              </a:rPr>
              <a:t>ism</a:t>
            </a:r>
            <a:r>
              <a:rPr sz="2700" spc="-9" dirty="0">
                <a:latin typeface="Georgia"/>
                <a:cs typeface="Georgia"/>
              </a:rPr>
              <a:t>u</a:t>
            </a:r>
            <a:r>
              <a:rPr sz="2700" spc="0" dirty="0">
                <a:latin typeface="Georgia"/>
                <a:cs typeface="Georgia"/>
              </a:rPr>
              <a:t>s</a:t>
            </a:r>
            <a:r>
              <a:rPr sz="2700" spc="-24" dirty="0">
                <a:latin typeface="Georgia"/>
                <a:cs typeface="Georgia"/>
              </a:rPr>
              <a:t> </a:t>
            </a:r>
            <a:r>
              <a:rPr sz="2700" spc="0" dirty="0">
                <a:latin typeface="Georgia"/>
                <a:cs typeface="Georgia"/>
              </a:rPr>
              <a:t>můžeme</a:t>
            </a:r>
            <a:r>
              <a:rPr sz="2700" spc="-24" dirty="0">
                <a:latin typeface="Georgia"/>
                <a:cs typeface="Georgia"/>
              </a:rPr>
              <a:t> </a:t>
            </a:r>
            <a:r>
              <a:rPr sz="2700" spc="0" dirty="0">
                <a:latin typeface="Georgia"/>
                <a:cs typeface="Georgia"/>
              </a:rPr>
              <a:t>chápat jako proces</a:t>
            </a:r>
            <a:r>
              <a:rPr sz="2700" spc="-29" dirty="0">
                <a:latin typeface="Georgia"/>
                <a:cs typeface="Georgia"/>
              </a:rPr>
              <a:t> </a:t>
            </a:r>
            <a:r>
              <a:rPr sz="2700" spc="0" dirty="0">
                <a:latin typeface="Georgia"/>
                <a:cs typeface="Georgia"/>
              </a:rPr>
              <a:t>systematick</a:t>
            </a:r>
            <a:r>
              <a:rPr sz="2700" spc="9" dirty="0">
                <a:latin typeface="Georgia"/>
                <a:cs typeface="Georgia"/>
              </a:rPr>
              <a:t>é</a:t>
            </a:r>
            <a:r>
              <a:rPr sz="2700" spc="0" dirty="0">
                <a:latin typeface="Georgia"/>
                <a:cs typeface="Georgia"/>
              </a:rPr>
              <a:t>ho</a:t>
            </a:r>
            <a:endParaRPr sz="2700">
              <a:latin typeface="Georgia"/>
              <a:cs typeface="Georgia"/>
            </a:endParaRPr>
          </a:p>
          <a:p>
            <a:pPr marL="268732" marR="51434">
              <a:lnSpc>
                <a:spcPct val="94685"/>
              </a:lnSpc>
              <a:spcBef>
                <a:spcPts val="31"/>
              </a:spcBef>
            </a:pPr>
            <a:r>
              <a:rPr sz="2700" spc="0" dirty="0">
                <a:latin typeface="Georgia"/>
                <a:cs typeface="Georgia"/>
              </a:rPr>
              <a:t>stereoty</a:t>
            </a:r>
            <a:r>
              <a:rPr sz="2700" spc="4" dirty="0">
                <a:latin typeface="Georgia"/>
                <a:cs typeface="Georgia"/>
              </a:rPr>
              <a:t>p</a:t>
            </a:r>
            <a:r>
              <a:rPr sz="2700" spc="-9" dirty="0">
                <a:latin typeface="Georgia"/>
                <a:cs typeface="Georgia"/>
              </a:rPr>
              <a:t>i</a:t>
            </a:r>
            <a:r>
              <a:rPr sz="2700" spc="0" dirty="0">
                <a:latin typeface="Georgia"/>
                <a:cs typeface="Georgia"/>
              </a:rPr>
              <a:t>zov</a:t>
            </a:r>
            <a:r>
              <a:rPr sz="2700" spc="-9" dirty="0">
                <a:latin typeface="Georgia"/>
                <a:cs typeface="Georgia"/>
              </a:rPr>
              <a:t>á</a:t>
            </a:r>
            <a:r>
              <a:rPr sz="2700" spc="0" dirty="0">
                <a:latin typeface="Georgia"/>
                <a:cs typeface="Georgia"/>
              </a:rPr>
              <a:t>ní</a:t>
            </a:r>
            <a:r>
              <a:rPr sz="2700" spc="-44" dirty="0">
                <a:latin typeface="Georgia"/>
                <a:cs typeface="Georgia"/>
              </a:rPr>
              <a:t> </a:t>
            </a:r>
            <a:r>
              <a:rPr sz="2700" spc="0" dirty="0">
                <a:latin typeface="Georgia"/>
                <a:cs typeface="Georgia"/>
              </a:rPr>
              <a:t>a diskri</a:t>
            </a:r>
            <a:r>
              <a:rPr sz="2700" spc="-9" dirty="0">
                <a:latin typeface="Georgia"/>
                <a:cs typeface="Georgia"/>
              </a:rPr>
              <a:t>m</a:t>
            </a:r>
            <a:r>
              <a:rPr sz="2700" spc="0" dirty="0">
                <a:latin typeface="Georgia"/>
                <a:cs typeface="Georgia"/>
              </a:rPr>
              <a:t>ina</a:t>
            </a:r>
            <a:r>
              <a:rPr sz="2700" spc="-9" dirty="0">
                <a:latin typeface="Georgia"/>
                <a:cs typeface="Georgia"/>
              </a:rPr>
              <a:t>c</a:t>
            </a:r>
            <a:r>
              <a:rPr sz="2700" spc="0" dirty="0">
                <a:latin typeface="Georgia"/>
                <a:cs typeface="Georgia"/>
              </a:rPr>
              <a:t>e</a:t>
            </a:r>
            <a:r>
              <a:rPr sz="2700" spc="-14" dirty="0">
                <a:latin typeface="Georgia"/>
                <a:cs typeface="Georgia"/>
              </a:rPr>
              <a:t> </a:t>
            </a:r>
            <a:r>
              <a:rPr sz="2700" spc="0" dirty="0">
                <a:latin typeface="Georgia"/>
                <a:cs typeface="Georgia"/>
              </a:rPr>
              <a:t>lidí</a:t>
            </a:r>
            <a:r>
              <a:rPr sz="2700" spc="-9" dirty="0">
                <a:latin typeface="Georgia"/>
                <a:cs typeface="Georgia"/>
              </a:rPr>
              <a:t> </a:t>
            </a:r>
            <a:r>
              <a:rPr sz="2700" spc="0" dirty="0">
                <a:latin typeface="Georgia"/>
                <a:cs typeface="Georgia"/>
              </a:rPr>
              <a:t>pro</a:t>
            </a:r>
            <a:r>
              <a:rPr sz="2700" spc="-19" dirty="0">
                <a:latin typeface="Georgia"/>
                <a:cs typeface="Georgia"/>
              </a:rPr>
              <a:t> </a:t>
            </a:r>
            <a:r>
              <a:rPr sz="2700" spc="0" dirty="0">
                <a:latin typeface="Georgia"/>
                <a:cs typeface="Georgia"/>
              </a:rPr>
              <a:t>je</a:t>
            </a:r>
            <a:r>
              <a:rPr sz="2700" spc="4" dirty="0">
                <a:latin typeface="Georgia"/>
                <a:cs typeface="Georgia"/>
              </a:rPr>
              <a:t>j</a:t>
            </a:r>
            <a:r>
              <a:rPr sz="2700" spc="0" dirty="0">
                <a:latin typeface="Georgia"/>
                <a:cs typeface="Georgia"/>
              </a:rPr>
              <a:t>ich</a:t>
            </a:r>
            <a:r>
              <a:rPr sz="2700" spc="-4" dirty="0">
                <a:latin typeface="Georgia"/>
                <a:cs typeface="Georgia"/>
              </a:rPr>
              <a:t> </a:t>
            </a:r>
            <a:r>
              <a:rPr sz="2700" spc="0" dirty="0">
                <a:latin typeface="Georgia"/>
                <a:cs typeface="Georgia"/>
              </a:rPr>
              <a:t>věk</a:t>
            </a:r>
            <a:endParaRPr sz="2700">
              <a:latin typeface="Georgia"/>
              <a:cs typeface="Georgia"/>
            </a:endParaRPr>
          </a:p>
        </p:txBody>
      </p:sp>
      <p:sp>
        <p:nvSpPr>
          <p:cNvPr id="2" name="object 2"/>
          <p:cNvSpPr txBox="1"/>
          <p:nvPr/>
        </p:nvSpPr>
        <p:spPr>
          <a:xfrm>
            <a:off x="188468" y="4513576"/>
            <a:ext cx="8748661" cy="780219"/>
          </a:xfrm>
          <a:prstGeom prst="rect">
            <a:avLst/>
          </a:prstGeom>
        </p:spPr>
        <p:txBody>
          <a:bodyPr wrap="square" lIns="0" tIns="0" rIns="0" bIns="0" rtlCol="0">
            <a:noAutofit/>
          </a:bodyPr>
          <a:lstStyle/>
          <a:p>
            <a:pPr marL="12700">
              <a:lnSpc>
                <a:spcPts val="2870"/>
              </a:lnSpc>
              <a:spcBef>
                <a:spcPts val="143"/>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Pr</a:t>
            </a:r>
            <a:r>
              <a:rPr sz="2700" spc="-9" dirty="0">
                <a:latin typeface="Georgia"/>
                <a:cs typeface="Georgia"/>
              </a:rPr>
              <a:t>o</a:t>
            </a:r>
            <a:r>
              <a:rPr sz="2700" spc="0" dirty="0">
                <a:latin typeface="Georgia"/>
                <a:cs typeface="Georgia"/>
              </a:rPr>
              <a:t>blematika s</a:t>
            </a:r>
            <a:r>
              <a:rPr sz="2700" spc="-9" dirty="0">
                <a:latin typeface="Georgia"/>
                <a:cs typeface="Georgia"/>
              </a:rPr>
              <a:t>o</a:t>
            </a:r>
            <a:r>
              <a:rPr sz="2700" spc="0" dirty="0">
                <a:latin typeface="Georgia"/>
                <a:cs typeface="Georgia"/>
              </a:rPr>
              <a:t>uvisí</a:t>
            </a:r>
            <a:r>
              <a:rPr sz="2700" spc="-29" dirty="0">
                <a:latin typeface="Georgia"/>
                <a:cs typeface="Georgia"/>
              </a:rPr>
              <a:t> </a:t>
            </a:r>
            <a:r>
              <a:rPr sz="2700" spc="0" dirty="0">
                <a:latin typeface="Georgia"/>
                <a:cs typeface="Georgia"/>
              </a:rPr>
              <a:t>i s pr</a:t>
            </a:r>
            <a:r>
              <a:rPr sz="2700" spc="-9" dirty="0">
                <a:latin typeface="Georgia"/>
                <a:cs typeface="Georgia"/>
              </a:rPr>
              <a:t>a</a:t>
            </a:r>
            <a:r>
              <a:rPr sz="2700" spc="0" dirty="0">
                <a:latin typeface="Georgia"/>
                <a:cs typeface="Georgia"/>
              </a:rPr>
              <a:t>covní</a:t>
            </a:r>
            <a:r>
              <a:rPr sz="2700" spc="-14" dirty="0">
                <a:latin typeface="Georgia"/>
                <a:cs typeface="Georgia"/>
              </a:rPr>
              <a:t> </a:t>
            </a:r>
            <a:r>
              <a:rPr sz="2700" spc="0" dirty="0">
                <a:latin typeface="Georgia"/>
                <a:cs typeface="Georgia"/>
              </a:rPr>
              <a:t>diskrimina</a:t>
            </a:r>
            <a:r>
              <a:rPr sz="2700" spc="-9" dirty="0">
                <a:latin typeface="Georgia"/>
                <a:cs typeface="Georgia"/>
              </a:rPr>
              <a:t>c</a:t>
            </a:r>
            <a:r>
              <a:rPr sz="2700" spc="0" dirty="0">
                <a:latin typeface="Georgia"/>
                <a:cs typeface="Georgia"/>
              </a:rPr>
              <a:t>í</a:t>
            </a:r>
            <a:r>
              <a:rPr sz="2700" spc="-14" dirty="0">
                <a:latin typeface="Georgia"/>
                <a:cs typeface="Georgia"/>
              </a:rPr>
              <a:t> </a:t>
            </a:r>
            <a:r>
              <a:rPr sz="2700" spc="0" dirty="0">
                <a:latin typeface="Georgia"/>
                <a:cs typeface="Georgia"/>
              </a:rPr>
              <a:t>po</a:t>
            </a:r>
            <a:r>
              <a:rPr sz="2700" spc="4" dirty="0">
                <a:latin typeface="Georgia"/>
                <a:cs typeface="Georgia"/>
              </a:rPr>
              <a:t>p</a:t>
            </a:r>
            <a:r>
              <a:rPr sz="2700" spc="0" dirty="0">
                <a:latin typeface="Georgia"/>
                <a:cs typeface="Georgia"/>
              </a:rPr>
              <a:t>u</a:t>
            </a:r>
            <a:r>
              <a:rPr sz="2700" spc="-9" dirty="0">
                <a:latin typeface="Georgia"/>
                <a:cs typeface="Georgia"/>
              </a:rPr>
              <a:t>l</a:t>
            </a:r>
            <a:r>
              <a:rPr sz="2700" spc="0" dirty="0">
                <a:latin typeface="Georgia"/>
                <a:cs typeface="Georgia"/>
              </a:rPr>
              <a:t>ace</a:t>
            </a:r>
            <a:endParaRPr sz="2700">
              <a:latin typeface="Georgia"/>
              <a:cs typeface="Georgia"/>
            </a:endParaRPr>
          </a:p>
          <a:p>
            <a:pPr marL="268732" marR="51434">
              <a:lnSpc>
                <a:spcPct val="94685"/>
              </a:lnSpc>
              <a:spcBef>
                <a:spcPts val="31"/>
              </a:spcBef>
            </a:pPr>
            <a:r>
              <a:rPr sz="2700" spc="0" dirty="0">
                <a:latin typeface="Georgia"/>
                <a:cs typeface="Georgia"/>
              </a:rPr>
              <a:t>50+</a:t>
            </a:r>
            <a:endParaRPr sz="2700">
              <a:latin typeface="Georgia"/>
              <a:cs typeface="Georgia"/>
            </a:endParaRPr>
          </a:p>
        </p:txBody>
      </p:sp>
    </p:spTree>
    <p:extLst>
      <p:ext uri="{BB962C8B-B14F-4D97-AF65-F5344CB8AC3E}">
        <p14:creationId xmlns:p14="http://schemas.microsoft.com/office/powerpoint/2010/main" val="221811166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11" name="object 11"/>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12" name="object 12"/>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3" name="object 13"/>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4" name="object 14"/>
          <p:cNvSpPr/>
          <p:nvPr/>
        </p:nvSpPr>
        <p:spPr>
          <a:xfrm>
            <a:off x="256032" y="438912"/>
            <a:ext cx="4247388" cy="708660"/>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txBox="1"/>
          <p:nvPr/>
        </p:nvSpPr>
        <p:spPr>
          <a:xfrm>
            <a:off x="444500" y="1759768"/>
            <a:ext cx="8346674" cy="1092581"/>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D</a:t>
            </a:r>
            <a:r>
              <a:rPr sz="2600" spc="4" dirty="0">
                <a:latin typeface="Georgia"/>
                <a:cs typeface="Georgia"/>
              </a:rPr>
              <a:t>e</a:t>
            </a:r>
            <a:r>
              <a:rPr sz="2600" spc="0" dirty="0">
                <a:latin typeface="Georgia"/>
                <a:cs typeface="Georgia"/>
              </a:rPr>
              <a:t>mograf</a:t>
            </a:r>
            <a:r>
              <a:rPr sz="2600" spc="9" dirty="0">
                <a:latin typeface="Georgia"/>
                <a:cs typeface="Georgia"/>
              </a:rPr>
              <a:t>i</a:t>
            </a:r>
            <a:r>
              <a:rPr sz="2600" spc="0" dirty="0">
                <a:latin typeface="Georgia"/>
                <a:cs typeface="Georgia"/>
              </a:rPr>
              <a:t>c</a:t>
            </a:r>
            <a:r>
              <a:rPr sz="2600" spc="-9" dirty="0">
                <a:latin typeface="Georgia"/>
                <a:cs typeface="Georgia"/>
              </a:rPr>
              <a:t>k</a:t>
            </a:r>
            <a:r>
              <a:rPr sz="2600" spc="0" dirty="0">
                <a:latin typeface="Georgia"/>
                <a:cs typeface="Georgia"/>
              </a:rPr>
              <a:t>é</a:t>
            </a:r>
            <a:r>
              <a:rPr sz="2600" spc="-34" dirty="0">
                <a:latin typeface="Georgia"/>
                <a:cs typeface="Georgia"/>
              </a:rPr>
              <a:t> </a:t>
            </a:r>
            <a:r>
              <a:rPr sz="2600" spc="0" dirty="0">
                <a:latin typeface="Georgia"/>
                <a:cs typeface="Georgia"/>
              </a:rPr>
              <a:t>trendy</a:t>
            </a:r>
            <a:r>
              <a:rPr sz="2600" spc="-19" dirty="0">
                <a:latin typeface="Georgia"/>
                <a:cs typeface="Georgia"/>
              </a:rPr>
              <a:t> </a:t>
            </a:r>
            <a:r>
              <a:rPr sz="2600" spc="0" dirty="0">
                <a:latin typeface="Georgia"/>
                <a:cs typeface="Georgia"/>
              </a:rPr>
              <a:t>stárnoucí</a:t>
            </a:r>
            <a:r>
              <a:rPr sz="2600" spc="-19" dirty="0">
                <a:latin typeface="Georgia"/>
                <a:cs typeface="Georgia"/>
              </a:rPr>
              <a:t> </a:t>
            </a:r>
            <a:r>
              <a:rPr sz="2600" spc="0" dirty="0">
                <a:latin typeface="Georgia"/>
                <a:cs typeface="Georgia"/>
              </a:rPr>
              <a:t>populace</a:t>
            </a:r>
            <a:r>
              <a:rPr sz="2600" spc="-9" dirty="0">
                <a:latin typeface="Georgia"/>
                <a:cs typeface="Georgia"/>
              </a:rPr>
              <a:t> </a:t>
            </a:r>
            <a:r>
              <a:rPr sz="2600" spc="0" dirty="0">
                <a:latin typeface="Georgia"/>
                <a:cs typeface="Georgia"/>
              </a:rPr>
              <a:t>vys</a:t>
            </a:r>
            <a:r>
              <a:rPr sz="2600" spc="4" dirty="0">
                <a:latin typeface="Georgia"/>
                <a:cs typeface="Georgia"/>
              </a:rPr>
              <a:t>p</a:t>
            </a:r>
            <a:r>
              <a:rPr sz="2600" spc="0" dirty="0">
                <a:latin typeface="Georgia"/>
                <a:cs typeface="Georgia"/>
              </a:rPr>
              <a:t>ělý</a:t>
            </a:r>
            <a:r>
              <a:rPr sz="2600" spc="9" dirty="0">
                <a:latin typeface="Georgia"/>
                <a:cs typeface="Georgia"/>
              </a:rPr>
              <a:t>c</a:t>
            </a:r>
            <a:r>
              <a:rPr sz="2600" spc="0" dirty="0">
                <a:latin typeface="Georgia"/>
                <a:cs typeface="Georgia"/>
              </a:rPr>
              <a:t>h</a:t>
            </a:r>
            <a:r>
              <a:rPr sz="2600" spc="-29" dirty="0">
                <a:latin typeface="Georgia"/>
                <a:cs typeface="Georgia"/>
              </a:rPr>
              <a:t> </a:t>
            </a:r>
            <a:r>
              <a:rPr sz="2600" spc="0" dirty="0">
                <a:latin typeface="Georgia"/>
                <a:cs typeface="Georgia"/>
              </a:rPr>
              <a:t>zemí.</a:t>
            </a:r>
            <a:endParaRPr sz="2600">
              <a:latin typeface="Georgia"/>
              <a:cs typeface="Georgia"/>
            </a:endParaRPr>
          </a:p>
          <a:p>
            <a:pPr marL="12700" marR="49606">
              <a:lnSpc>
                <a:spcPts val="2895"/>
              </a:lnSpc>
              <a:spcBef>
                <a:spcPts val="6"/>
              </a:spcBef>
            </a:pPr>
            <a:r>
              <a:rPr sz="2600" spc="0" dirty="0">
                <a:latin typeface="Georgia"/>
                <a:cs typeface="Georgia"/>
              </a:rPr>
              <a:t>Se</a:t>
            </a:r>
            <a:r>
              <a:rPr sz="2600" spc="4" dirty="0">
                <a:latin typeface="Georgia"/>
                <a:cs typeface="Georgia"/>
              </a:rPr>
              <a:t>g</a:t>
            </a:r>
            <a:r>
              <a:rPr sz="2600" spc="0" dirty="0">
                <a:latin typeface="Georgia"/>
                <a:cs typeface="Georgia"/>
              </a:rPr>
              <a:t>regace</a:t>
            </a:r>
            <a:r>
              <a:rPr sz="2600" spc="-29" dirty="0">
                <a:latin typeface="Georgia"/>
                <a:cs typeface="Georgia"/>
              </a:rPr>
              <a:t> </a:t>
            </a:r>
            <a:r>
              <a:rPr sz="2600" spc="0" dirty="0">
                <a:latin typeface="Georgia"/>
                <a:cs typeface="Georgia"/>
              </a:rPr>
              <a:t>lidí</a:t>
            </a:r>
            <a:r>
              <a:rPr sz="2600" spc="-4" dirty="0">
                <a:latin typeface="Georgia"/>
                <a:cs typeface="Georgia"/>
              </a:rPr>
              <a:t> </a:t>
            </a:r>
            <a:r>
              <a:rPr sz="2600" spc="0" dirty="0">
                <a:latin typeface="Georgia"/>
                <a:cs typeface="Georgia"/>
              </a:rPr>
              <a:t>růz</a:t>
            </a:r>
            <a:r>
              <a:rPr sz="2600" spc="-9" dirty="0">
                <a:latin typeface="Georgia"/>
                <a:cs typeface="Georgia"/>
              </a:rPr>
              <a:t>n</a:t>
            </a:r>
            <a:r>
              <a:rPr sz="2600" spc="0" dirty="0">
                <a:latin typeface="Georgia"/>
                <a:cs typeface="Georgia"/>
              </a:rPr>
              <a:t>ých</a:t>
            </a:r>
            <a:r>
              <a:rPr sz="2600" spc="-24" dirty="0">
                <a:latin typeface="Georgia"/>
                <a:cs typeface="Georgia"/>
              </a:rPr>
              <a:t> </a:t>
            </a:r>
            <a:r>
              <a:rPr sz="2600" spc="0" dirty="0">
                <a:latin typeface="Georgia"/>
                <a:cs typeface="Georgia"/>
              </a:rPr>
              <a:t>skupin</a:t>
            </a:r>
            <a:r>
              <a:rPr sz="2600" spc="-14" dirty="0">
                <a:latin typeface="Georgia"/>
                <a:cs typeface="Georgia"/>
              </a:rPr>
              <a:t> </a:t>
            </a:r>
            <a:r>
              <a:rPr sz="2600" spc="0" dirty="0">
                <a:latin typeface="Georgia"/>
                <a:cs typeface="Georgia"/>
              </a:rPr>
              <a:t>na</a:t>
            </a:r>
            <a:r>
              <a:rPr sz="2600" spc="-9" dirty="0">
                <a:latin typeface="Georgia"/>
                <a:cs typeface="Georgia"/>
              </a:rPr>
              <a:t> z</a:t>
            </a:r>
            <a:r>
              <a:rPr sz="2600" spc="0" dirty="0">
                <a:latin typeface="Georgia"/>
                <a:cs typeface="Georgia"/>
              </a:rPr>
              <a:t>á</a:t>
            </a:r>
            <a:r>
              <a:rPr sz="2600" spc="-9" dirty="0">
                <a:latin typeface="Georgia"/>
                <a:cs typeface="Georgia"/>
              </a:rPr>
              <a:t>k</a:t>
            </a:r>
            <a:r>
              <a:rPr sz="2600" spc="0" dirty="0">
                <a:latin typeface="Georgia"/>
                <a:cs typeface="Georgia"/>
              </a:rPr>
              <a:t>ladě vě</a:t>
            </a:r>
            <a:r>
              <a:rPr sz="2600" spc="-9" dirty="0">
                <a:latin typeface="Georgia"/>
                <a:cs typeface="Georgia"/>
              </a:rPr>
              <a:t>k</a:t>
            </a:r>
            <a:r>
              <a:rPr sz="2600" spc="0" dirty="0">
                <a:latin typeface="Georgia"/>
                <a:cs typeface="Georgia"/>
              </a:rPr>
              <a:t>u.</a:t>
            </a:r>
            <a:endParaRPr sz="2600">
              <a:latin typeface="Georgia"/>
              <a:cs typeface="Georgia"/>
            </a:endParaRPr>
          </a:p>
          <a:p>
            <a:pPr marL="12700" marR="49606">
              <a:lnSpc>
                <a:spcPts val="2905"/>
              </a:lnSpc>
              <a:spcBef>
                <a:spcPts val="0"/>
              </a:spcBef>
            </a:pPr>
            <a:r>
              <a:rPr sz="2600" spc="0" dirty="0">
                <a:latin typeface="Georgia"/>
                <a:cs typeface="Georgia"/>
              </a:rPr>
              <a:t>Obe</a:t>
            </a:r>
            <a:r>
              <a:rPr sz="2600" spc="4" dirty="0">
                <a:latin typeface="Georgia"/>
                <a:cs typeface="Georgia"/>
              </a:rPr>
              <a:t>c</a:t>
            </a:r>
            <a:r>
              <a:rPr sz="2600" spc="0" dirty="0">
                <a:latin typeface="Georgia"/>
                <a:cs typeface="Georgia"/>
              </a:rPr>
              <a:t>ná</a:t>
            </a:r>
            <a:r>
              <a:rPr sz="2600" spc="-34" dirty="0">
                <a:latin typeface="Georgia"/>
                <a:cs typeface="Georgia"/>
              </a:rPr>
              <a:t> </a:t>
            </a:r>
            <a:r>
              <a:rPr sz="2600" spc="0" dirty="0">
                <a:latin typeface="Georgia"/>
                <a:cs typeface="Georgia"/>
              </a:rPr>
              <a:t>de</a:t>
            </a:r>
            <a:r>
              <a:rPr sz="2600" spc="9" dirty="0">
                <a:latin typeface="Georgia"/>
                <a:cs typeface="Georgia"/>
              </a:rPr>
              <a:t>v</a:t>
            </a:r>
            <a:r>
              <a:rPr sz="2600" spc="0" dirty="0">
                <a:latin typeface="Georgia"/>
                <a:cs typeface="Georgia"/>
              </a:rPr>
              <a:t>alvace</a:t>
            </a:r>
            <a:r>
              <a:rPr sz="2600" spc="-25" dirty="0">
                <a:latin typeface="Georgia"/>
                <a:cs typeface="Georgia"/>
              </a:rPr>
              <a:t> </a:t>
            </a:r>
            <a:r>
              <a:rPr sz="2600" spc="0" dirty="0">
                <a:latin typeface="Georgia"/>
                <a:cs typeface="Georgia"/>
              </a:rPr>
              <a:t>trad</a:t>
            </a:r>
            <a:r>
              <a:rPr sz="2600" spc="4" dirty="0">
                <a:latin typeface="Georgia"/>
                <a:cs typeface="Georgia"/>
              </a:rPr>
              <a:t>i</a:t>
            </a:r>
            <a:r>
              <a:rPr sz="2600" spc="0" dirty="0">
                <a:latin typeface="Georgia"/>
                <a:cs typeface="Georgia"/>
              </a:rPr>
              <a:t>c.</a:t>
            </a:r>
            <a:endParaRPr sz="2600">
              <a:latin typeface="Georgia"/>
              <a:cs typeface="Georgia"/>
            </a:endParaRPr>
          </a:p>
        </p:txBody>
      </p:sp>
      <p:sp>
        <p:nvSpPr>
          <p:cNvPr id="7" name="object 7"/>
          <p:cNvSpPr txBox="1"/>
          <p:nvPr/>
        </p:nvSpPr>
        <p:spPr>
          <a:xfrm>
            <a:off x="188468" y="1844138"/>
            <a:ext cx="177946" cy="1353185"/>
          </a:xfrm>
          <a:prstGeom prst="rect">
            <a:avLst/>
          </a:prstGeom>
        </p:spPr>
        <p:txBody>
          <a:bodyPr wrap="square" lIns="0" tIns="0" rIns="0" bIns="0" rtlCol="0">
            <a:noAutofit/>
          </a:bodyPr>
          <a:lstStyle/>
          <a:p>
            <a:pPr marL="12700" marR="207">
              <a:lnSpc>
                <a:spcPts val="1905"/>
              </a:lnSpc>
              <a:spcBef>
                <a:spcPts val="95"/>
              </a:spcBef>
            </a:pPr>
            <a:r>
              <a:rPr sz="1750" spc="0" dirty="0">
                <a:solidFill>
                  <a:srgbClr val="FD8537"/>
                </a:solidFill>
                <a:latin typeface="Wingdings"/>
                <a:cs typeface="Wingdings"/>
              </a:rPr>
              <a:t></a:t>
            </a:r>
            <a:endParaRPr sz="1750">
              <a:latin typeface="Wingdings"/>
              <a:cs typeface="Wingdings"/>
            </a:endParaRPr>
          </a:p>
          <a:p>
            <a:pPr marL="12700">
              <a:lnSpc>
                <a:spcPct val="92488"/>
              </a:lnSpc>
              <a:spcBef>
                <a:spcPts val="857"/>
              </a:spcBef>
            </a:pPr>
            <a:r>
              <a:rPr sz="1750" spc="0" dirty="0">
                <a:solidFill>
                  <a:srgbClr val="FD8537"/>
                </a:solidFill>
                <a:latin typeface="Wingdings"/>
                <a:cs typeface="Wingdings"/>
              </a:rPr>
              <a:t></a:t>
            </a:r>
            <a:endParaRPr sz="1750">
              <a:latin typeface="Wingdings"/>
              <a:cs typeface="Wingdings"/>
            </a:endParaRPr>
          </a:p>
          <a:p>
            <a:pPr marL="12700" marR="207">
              <a:lnSpc>
                <a:spcPct val="92488"/>
              </a:lnSpc>
              <a:spcBef>
                <a:spcPts val="961"/>
              </a:spcBef>
            </a:pPr>
            <a:r>
              <a:rPr sz="1750" spc="0" dirty="0">
                <a:solidFill>
                  <a:srgbClr val="FD8537"/>
                </a:solidFill>
                <a:latin typeface="Wingdings"/>
                <a:cs typeface="Wingdings"/>
              </a:rPr>
              <a:t></a:t>
            </a:r>
            <a:endParaRPr sz="1750">
              <a:latin typeface="Wingdings"/>
              <a:cs typeface="Wingdings"/>
            </a:endParaRPr>
          </a:p>
          <a:p>
            <a:pPr marL="12700" marR="207">
              <a:lnSpc>
                <a:spcPct val="92488"/>
              </a:lnSpc>
              <a:spcBef>
                <a:spcPts val="949"/>
              </a:spcBef>
            </a:pPr>
            <a:r>
              <a:rPr sz="1750" spc="0" dirty="0">
                <a:solidFill>
                  <a:srgbClr val="FD8537"/>
                </a:solidFill>
                <a:latin typeface="Wingdings"/>
                <a:cs typeface="Wingdings"/>
              </a:rPr>
              <a:t></a:t>
            </a:r>
            <a:endParaRPr sz="1750">
              <a:latin typeface="Wingdings"/>
              <a:cs typeface="Wingdings"/>
            </a:endParaRPr>
          </a:p>
        </p:txBody>
      </p:sp>
      <p:sp>
        <p:nvSpPr>
          <p:cNvPr id="6" name="object 6"/>
          <p:cNvSpPr txBox="1"/>
          <p:nvPr/>
        </p:nvSpPr>
        <p:spPr>
          <a:xfrm>
            <a:off x="444500" y="2863525"/>
            <a:ext cx="3294041" cy="673100"/>
          </a:xfrm>
          <a:prstGeom prst="rect">
            <a:avLst/>
          </a:prstGeom>
        </p:spPr>
        <p:txBody>
          <a:bodyPr wrap="square" lIns="0" tIns="0" rIns="0" bIns="0" rtlCol="0">
            <a:noAutofit/>
          </a:bodyPr>
          <a:lstStyle/>
          <a:p>
            <a:pPr marL="12700">
              <a:lnSpc>
                <a:spcPts val="2500"/>
              </a:lnSpc>
              <a:spcBef>
                <a:spcPts val="325"/>
              </a:spcBef>
            </a:pPr>
            <a:r>
              <a:rPr sz="2600" spc="0" dirty="0">
                <a:latin typeface="Georgia"/>
                <a:cs typeface="Georgia"/>
              </a:rPr>
              <a:t>Rychlé</a:t>
            </a:r>
            <a:r>
              <a:rPr sz="2600" spc="-24" dirty="0">
                <a:latin typeface="Georgia"/>
                <a:cs typeface="Georgia"/>
              </a:rPr>
              <a:t> </a:t>
            </a:r>
            <a:r>
              <a:rPr sz="2600" spc="0" dirty="0">
                <a:latin typeface="Georgia"/>
                <a:cs typeface="Georgia"/>
              </a:rPr>
              <a:t>so</a:t>
            </a:r>
            <a:r>
              <a:rPr sz="2600" spc="9" dirty="0">
                <a:latin typeface="Georgia"/>
                <a:cs typeface="Georgia"/>
              </a:rPr>
              <a:t>c</a:t>
            </a:r>
            <a:r>
              <a:rPr sz="2600" spc="0" dirty="0">
                <a:latin typeface="Georgia"/>
                <a:cs typeface="Georgia"/>
              </a:rPr>
              <a:t>iální</a:t>
            </a:r>
            <a:r>
              <a:rPr sz="2600" spc="-9" dirty="0">
                <a:latin typeface="Georgia"/>
                <a:cs typeface="Georgia"/>
              </a:rPr>
              <a:t> </a:t>
            </a:r>
            <a:r>
              <a:rPr sz="2600" spc="0" dirty="0">
                <a:latin typeface="Georgia"/>
                <a:cs typeface="Georgia"/>
              </a:rPr>
              <a:t>změny spole</a:t>
            </a:r>
            <a:r>
              <a:rPr sz="2600" spc="9" dirty="0">
                <a:latin typeface="Georgia"/>
                <a:cs typeface="Georgia"/>
              </a:rPr>
              <a:t>č</a:t>
            </a:r>
            <a:r>
              <a:rPr sz="2600" spc="0" dirty="0">
                <a:latin typeface="Georgia"/>
                <a:cs typeface="Georgia"/>
              </a:rPr>
              <a:t>nosti.</a:t>
            </a:r>
            <a:endParaRPr sz="2600">
              <a:latin typeface="Georgia"/>
              <a:cs typeface="Georgia"/>
            </a:endParaRPr>
          </a:p>
        </p:txBody>
      </p:sp>
      <p:sp>
        <p:nvSpPr>
          <p:cNvPr id="5" name="object 5"/>
          <p:cNvSpPr txBox="1"/>
          <p:nvPr/>
        </p:nvSpPr>
        <p:spPr>
          <a:xfrm>
            <a:off x="3826891" y="2863525"/>
            <a:ext cx="3638160" cy="356108"/>
          </a:xfrm>
          <a:prstGeom prst="rect">
            <a:avLst/>
          </a:prstGeom>
        </p:spPr>
        <p:txBody>
          <a:bodyPr wrap="square" lIns="0" tIns="0" rIns="0" bIns="0" rtlCol="0">
            <a:noAutofit/>
          </a:bodyPr>
          <a:lstStyle/>
          <a:p>
            <a:pPr marL="12700">
              <a:lnSpc>
                <a:spcPts val="2770"/>
              </a:lnSpc>
              <a:spcBef>
                <a:spcPts val="138"/>
              </a:spcBef>
            </a:pPr>
            <a:r>
              <a:rPr sz="2600" spc="0" dirty="0">
                <a:latin typeface="Georgia"/>
                <a:cs typeface="Georgia"/>
              </a:rPr>
              <a:t>postmo</a:t>
            </a:r>
            <a:r>
              <a:rPr sz="2600" spc="9" dirty="0">
                <a:latin typeface="Georgia"/>
                <a:cs typeface="Georgia"/>
              </a:rPr>
              <a:t>d</a:t>
            </a:r>
            <a:r>
              <a:rPr sz="2600" spc="0" dirty="0">
                <a:latin typeface="Georgia"/>
                <a:cs typeface="Georgia"/>
              </a:rPr>
              <a:t>erní</a:t>
            </a:r>
            <a:r>
              <a:rPr sz="2600" spc="-25" dirty="0">
                <a:latin typeface="Georgia"/>
                <a:cs typeface="Georgia"/>
              </a:rPr>
              <a:t> </a:t>
            </a:r>
            <a:r>
              <a:rPr sz="2600" spc="0" dirty="0">
                <a:latin typeface="Georgia"/>
                <a:cs typeface="Georgia"/>
              </a:rPr>
              <a:t>inf</a:t>
            </a:r>
            <a:r>
              <a:rPr sz="2600" spc="4" dirty="0">
                <a:latin typeface="Georgia"/>
                <a:cs typeface="Georgia"/>
              </a:rPr>
              <a:t>o</a:t>
            </a:r>
            <a:r>
              <a:rPr sz="2600" spc="0" dirty="0">
                <a:latin typeface="Georgia"/>
                <a:cs typeface="Georgia"/>
              </a:rPr>
              <a:t>rmační</a:t>
            </a:r>
            <a:endParaRPr sz="2600">
              <a:latin typeface="Georgia"/>
              <a:cs typeface="Georgia"/>
            </a:endParaRPr>
          </a:p>
        </p:txBody>
      </p:sp>
      <p:sp>
        <p:nvSpPr>
          <p:cNvPr id="4" name="object 4"/>
          <p:cNvSpPr txBox="1"/>
          <p:nvPr/>
        </p:nvSpPr>
        <p:spPr>
          <a:xfrm>
            <a:off x="444500" y="3547809"/>
            <a:ext cx="8536425" cy="2145860"/>
          </a:xfrm>
          <a:prstGeom prst="rect">
            <a:avLst/>
          </a:prstGeom>
        </p:spPr>
        <p:txBody>
          <a:bodyPr wrap="square" lIns="0" tIns="0" rIns="0" bIns="0" rtlCol="0">
            <a:noAutofit/>
          </a:bodyPr>
          <a:lstStyle/>
          <a:p>
            <a:pPr marL="12700" marR="43577">
              <a:lnSpc>
                <a:spcPts val="2685"/>
              </a:lnSpc>
              <a:spcBef>
                <a:spcPts val="134"/>
              </a:spcBef>
            </a:pPr>
            <a:r>
              <a:rPr sz="3900" spc="0" baseline="-1128" dirty="0">
                <a:latin typeface="Georgia"/>
                <a:cs typeface="Georgia"/>
              </a:rPr>
              <a:t>Vývoj</a:t>
            </a:r>
            <a:r>
              <a:rPr sz="3900" spc="-29" baseline="-1128" dirty="0">
                <a:latin typeface="Georgia"/>
                <a:cs typeface="Georgia"/>
              </a:rPr>
              <a:t> </a:t>
            </a:r>
            <a:r>
              <a:rPr sz="3900" spc="0" baseline="-1128" dirty="0">
                <a:latin typeface="Georgia"/>
                <a:cs typeface="Georgia"/>
              </a:rPr>
              <a:t>technologií</a:t>
            </a:r>
            <a:r>
              <a:rPr sz="3900" spc="-29" baseline="-1128" dirty="0">
                <a:latin typeface="Georgia"/>
                <a:cs typeface="Georgia"/>
              </a:rPr>
              <a:t> </a:t>
            </a:r>
            <a:r>
              <a:rPr sz="3900" spc="0" baseline="-1128" dirty="0">
                <a:latin typeface="Georgia"/>
                <a:cs typeface="Georgia"/>
              </a:rPr>
              <a:t>vyž</a:t>
            </a:r>
            <a:r>
              <a:rPr sz="3900" spc="-9" baseline="-1128" dirty="0">
                <a:latin typeface="Georgia"/>
                <a:cs typeface="Georgia"/>
              </a:rPr>
              <a:t>a</a:t>
            </a:r>
            <a:r>
              <a:rPr sz="3900" spc="0" baseline="-1128" dirty="0">
                <a:latin typeface="Georgia"/>
                <a:cs typeface="Georgia"/>
              </a:rPr>
              <a:t>dují</a:t>
            </a:r>
            <a:r>
              <a:rPr sz="3900" spc="9" baseline="-1128" dirty="0">
                <a:latin typeface="Georgia"/>
                <a:cs typeface="Georgia"/>
              </a:rPr>
              <a:t>c</a:t>
            </a:r>
            <a:r>
              <a:rPr sz="3900" spc="0" baseline="-1128" dirty="0">
                <a:latin typeface="Georgia"/>
                <a:cs typeface="Georgia"/>
              </a:rPr>
              <a:t>í</a:t>
            </a:r>
            <a:r>
              <a:rPr sz="3900" spc="4" baseline="-1128" dirty="0">
                <a:latin typeface="Georgia"/>
                <a:cs typeface="Georgia"/>
              </a:rPr>
              <a:t>c</a:t>
            </a:r>
            <a:r>
              <a:rPr sz="3900" spc="0" baseline="-1128" dirty="0">
                <a:latin typeface="Georgia"/>
                <a:cs typeface="Georgia"/>
              </a:rPr>
              <a:t>h</a:t>
            </a:r>
            <a:r>
              <a:rPr sz="3900" spc="-54" baseline="-1128" dirty="0">
                <a:latin typeface="Georgia"/>
                <a:cs typeface="Georgia"/>
              </a:rPr>
              <a:t> </a:t>
            </a:r>
            <a:r>
              <a:rPr sz="3900" spc="0" baseline="-1128" dirty="0">
                <a:latin typeface="Georgia"/>
                <a:cs typeface="Georgia"/>
              </a:rPr>
              <a:t>rychlou</a:t>
            </a:r>
            <a:r>
              <a:rPr sz="3900" spc="-24" baseline="-1128" dirty="0">
                <a:latin typeface="Georgia"/>
                <a:cs typeface="Georgia"/>
              </a:rPr>
              <a:t> </a:t>
            </a:r>
            <a:r>
              <a:rPr sz="3900" spc="0" baseline="-1128" dirty="0">
                <a:latin typeface="Georgia"/>
                <a:cs typeface="Georgia"/>
              </a:rPr>
              <a:t>z</a:t>
            </a:r>
            <a:r>
              <a:rPr sz="3900" spc="-9" baseline="-1128" dirty="0">
                <a:latin typeface="Georgia"/>
                <a:cs typeface="Georgia"/>
              </a:rPr>
              <a:t>m</a:t>
            </a:r>
            <a:r>
              <a:rPr sz="3900" spc="0" baseline="-1128" dirty="0">
                <a:latin typeface="Georgia"/>
                <a:cs typeface="Georgia"/>
              </a:rPr>
              <a:t>ěnu a</a:t>
            </a:r>
            <a:r>
              <a:rPr sz="3900" spc="-9" baseline="-1128" dirty="0">
                <a:latin typeface="Georgia"/>
                <a:cs typeface="Georgia"/>
              </a:rPr>
              <a:t> n</a:t>
            </a:r>
            <a:r>
              <a:rPr sz="3900" spc="0" baseline="-1128" dirty="0">
                <a:latin typeface="Georgia"/>
                <a:cs typeface="Georgia"/>
              </a:rPr>
              <a:t>ové</a:t>
            </a:r>
            <a:endParaRPr sz="2600">
              <a:latin typeface="Georgia"/>
              <a:cs typeface="Georgia"/>
            </a:endParaRPr>
          </a:p>
          <a:p>
            <a:pPr marL="12700" marR="43577">
              <a:lnSpc>
                <a:spcPts val="2585"/>
              </a:lnSpc>
            </a:pPr>
            <a:r>
              <a:rPr sz="3900" spc="0" baseline="1128" dirty="0">
                <a:latin typeface="Georgia"/>
                <a:cs typeface="Georgia"/>
              </a:rPr>
              <a:t>pří</a:t>
            </a:r>
            <a:r>
              <a:rPr sz="3900" spc="9" baseline="1128" dirty="0">
                <a:latin typeface="Georgia"/>
                <a:cs typeface="Georgia"/>
              </a:rPr>
              <a:t>s</a:t>
            </a:r>
            <a:r>
              <a:rPr sz="3900" spc="0" baseline="1128" dirty="0">
                <a:latin typeface="Georgia"/>
                <a:cs typeface="Georgia"/>
              </a:rPr>
              <a:t>tupy</a:t>
            </a:r>
            <a:r>
              <a:rPr sz="3900" spc="-34" baseline="1128" dirty="0">
                <a:latin typeface="Georgia"/>
                <a:cs typeface="Georgia"/>
              </a:rPr>
              <a:t> </a:t>
            </a:r>
            <a:r>
              <a:rPr sz="3900" spc="0" baseline="1128" dirty="0">
                <a:latin typeface="Georgia"/>
                <a:cs typeface="Georgia"/>
              </a:rPr>
              <a:t>ve vzdělávání.</a:t>
            </a:r>
            <a:endParaRPr sz="2600">
              <a:latin typeface="Georgia"/>
              <a:cs typeface="Georgia"/>
            </a:endParaRPr>
          </a:p>
          <a:p>
            <a:pPr marL="12700">
              <a:lnSpc>
                <a:spcPts val="2890"/>
              </a:lnSpc>
              <a:spcBef>
                <a:spcPts val="35"/>
              </a:spcBef>
            </a:pPr>
            <a:r>
              <a:rPr sz="2600" spc="0" dirty="0">
                <a:latin typeface="Georgia"/>
                <a:cs typeface="Georgia"/>
              </a:rPr>
              <a:t>Kult</a:t>
            </a:r>
            <a:r>
              <a:rPr sz="2600" spc="-9" dirty="0">
                <a:latin typeface="Georgia"/>
                <a:cs typeface="Georgia"/>
              </a:rPr>
              <a:t> </a:t>
            </a:r>
            <a:r>
              <a:rPr sz="2600" spc="0" dirty="0">
                <a:latin typeface="Georgia"/>
                <a:cs typeface="Georgia"/>
              </a:rPr>
              <a:t>mládí,</a:t>
            </a:r>
            <a:r>
              <a:rPr sz="2600" spc="-19" dirty="0">
                <a:latin typeface="Georgia"/>
                <a:cs typeface="Georgia"/>
              </a:rPr>
              <a:t> </a:t>
            </a:r>
            <a:r>
              <a:rPr sz="2600" spc="0" dirty="0">
                <a:latin typeface="Georgia"/>
                <a:cs typeface="Georgia"/>
              </a:rPr>
              <a:t>spole</a:t>
            </a:r>
            <a:r>
              <a:rPr sz="2600" spc="9" dirty="0">
                <a:latin typeface="Georgia"/>
                <a:cs typeface="Georgia"/>
              </a:rPr>
              <a:t>č</a:t>
            </a:r>
            <a:r>
              <a:rPr sz="2600" spc="0" dirty="0">
                <a:latin typeface="Georgia"/>
                <a:cs typeface="Georgia"/>
              </a:rPr>
              <a:t>ensky</a:t>
            </a:r>
            <a:r>
              <a:rPr sz="2600" spc="-24" dirty="0">
                <a:latin typeface="Georgia"/>
                <a:cs typeface="Georgia"/>
              </a:rPr>
              <a:t> </a:t>
            </a:r>
            <a:r>
              <a:rPr sz="2600" spc="0" dirty="0">
                <a:latin typeface="Georgia"/>
                <a:cs typeface="Georgia"/>
              </a:rPr>
              <a:t>pře</a:t>
            </a:r>
            <a:r>
              <a:rPr sz="2600" spc="9" dirty="0">
                <a:latin typeface="Georgia"/>
                <a:cs typeface="Georgia"/>
              </a:rPr>
              <a:t>c</a:t>
            </a:r>
            <a:r>
              <a:rPr sz="2600" spc="0" dirty="0">
                <a:latin typeface="Georgia"/>
                <a:cs typeface="Georgia"/>
              </a:rPr>
              <a:t>eňovaný</a:t>
            </a:r>
            <a:r>
              <a:rPr sz="2600" spc="-29" dirty="0">
                <a:latin typeface="Georgia"/>
                <a:cs typeface="Georgia"/>
              </a:rPr>
              <a:t> </a:t>
            </a:r>
            <a:r>
              <a:rPr sz="2600" spc="0" dirty="0">
                <a:latin typeface="Georgia"/>
                <a:cs typeface="Georgia"/>
              </a:rPr>
              <a:t>mladist</a:t>
            </a:r>
            <a:r>
              <a:rPr sz="2600" spc="9" dirty="0">
                <a:latin typeface="Georgia"/>
                <a:cs typeface="Georgia"/>
              </a:rPr>
              <a:t>v</a:t>
            </a:r>
            <a:r>
              <a:rPr sz="2600" spc="0" dirty="0">
                <a:latin typeface="Georgia"/>
                <a:cs typeface="Georgia"/>
              </a:rPr>
              <a:t>ý</a:t>
            </a:r>
            <a:r>
              <a:rPr sz="2600" spc="-34" dirty="0">
                <a:latin typeface="Georgia"/>
                <a:cs typeface="Georgia"/>
              </a:rPr>
              <a:t> </a:t>
            </a:r>
            <a:r>
              <a:rPr sz="2600" spc="0" dirty="0">
                <a:latin typeface="Georgia"/>
                <a:cs typeface="Georgia"/>
              </a:rPr>
              <a:t>zevnějšek. Přijetí</a:t>
            </a:r>
            <a:r>
              <a:rPr sz="2600" spc="-9" dirty="0">
                <a:latin typeface="Georgia"/>
                <a:cs typeface="Georgia"/>
              </a:rPr>
              <a:t> </a:t>
            </a:r>
            <a:r>
              <a:rPr sz="2600" spc="0" dirty="0">
                <a:latin typeface="Georgia"/>
                <a:cs typeface="Georgia"/>
              </a:rPr>
              <a:t>teze,</a:t>
            </a:r>
            <a:r>
              <a:rPr sz="2600" spc="-4" dirty="0">
                <a:latin typeface="Georgia"/>
                <a:cs typeface="Georgia"/>
              </a:rPr>
              <a:t> </a:t>
            </a:r>
            <a:r>
              <a:rPr sz="2600" spc="0" dirty="0">
                <a:latin typeface="Georgia"/>
                <a:cs typeface="Georgia"/>
              </a:rPr>
              <a:t>že </a:t>
            </a:r>
            <a:r>
              <a:rPr sz="2600" spc="9" dirty="0">
                <a:latin typeface="Georgia"/>
                <a:cs typeface="Georgia"/>
              </a:rPr>
              <a:t>s</a:t>
            </a:r>
            <a:r>
              <a:rPr sz="2600" spc="0" dirty="0">
                <a:latin typeface="Georgia"/>
                <a:cs typeface="Georgia"/>
              </a:rPr>
              <a:t>táří</a:t>
            </a:r>
            <a:r>
              <a:rPr sz="2600" spc="-9" dirty="0">
                <a:latin typeface="Georgia"/>
                <a:cs typeface="Georgia"/>
              </a:rPr>
              <a:t> </a:t>
            </a:r>
            <a:r>
              <a:rPr sz="2600" spc="0" dirty="0">
                <a:latin typeface="Georgia"/>
                <a:cs typeface="Georgia"/>
              </a:rPr>
              <a:t>je ne</a:t>
            </a:r>
            <a:r>
              <a:rPr sz="2600" spc="4" dirty="0">
                <a:latin typeface="Georgia"/>
                <a:cs typeface="Georgia"/>
              </a:rPr>
              <a:t>u</a:t>
            </a:r>
            <a:r>
              <a:rPr sz="2600" spc="0" dirty="0">
                <a:latin typeface="Georgia"/>
                <a:cs typeface="Georgia"/>
              </a:rPr>
              <a:t>žite</a:t>
            </a:r>
            <a:r>
              <a:rPr sz="2600" spc="9" dirty="0">
                <a:latin typeface="Georgia"/>
                <a:cs typeface="Georgia"/>
              </a:rPr>
              <a:t>č</a:t>
            </a:r>
            <a:r>
              <a:rPr sz="2600" spc="0" dirty="0">
                <a:latin typeface="Georgia"/>
                <a:cs typeface="Georgia"/>
              </a:rPr>
              <a:t>né.</a:t>
            </a:r>
            <a:endParaRPr sz="2600">
              <a:latin typeface="Georgia"/>
              <a:cs typeface="Georgia"/>
            </a:endParaRPr>
          </a:p>
          <a:p>
            <a:pPr marL="12700" marR="43577">
              <a:lnSpc>
                <a:spcPts val="2885"/>
              </a:lnSpc>
            </a:pPr>
            <a:r>
              <a:rPr sz="2600" spc="0" dirty="0">
                <a:latin typeface="Georgia"/>
                <a:cs typeface="Georgia"/>
              </a:rPr>
              <a:t>Preference</a:t>
            </a:r>
            <a:r>
              <a:rPr sz="2600" spc="-25" dirty="0">
                <a:latin typeface="Georgia"/>
                <a:cs typeface="Georgia"/>
              </a:rPr>
              <a:t> </a:t>
            </a:r>
            <a:r>
              <a:rPr sz="2600" spc="0" dirty="0">
                <a:latin typeface="Georgia"/>
                <a:cs typeface="Georgia"/>
              </a:rPr>
              <a:t>hodnot</a:t>
            </a:r>
            <a:r>
              <a:rPr sz="2600" spc="-19" dirty="0">
                <a:latin typeface="Georgia"/>
                <a:cs typeface="Georgia"/>
              </a:rPr>
              <a:t> </a:t>
            </a:r>
            <a:r>
              <a:rPr sz="2600" spc="0" dirty="0">
                <a:latin typeface="Georgia"/>
                <a:cs typeface="Georgia"/>
              </a:rPr>
              <a:t>ind</a:t>
            </a:r>
            <a:r>
              <a:rPr sz="2600" spc="4" dirty="0">
                <a:latin typeface="Georgia"/>
                <a:cs typeface="Georgia"/>
              </a:rPr>
              <a:t>i</a:t>
            </a:r>
            <a:r>
              <a:rPr sz="2600" spc="0" dirty="0">
                <a:latin typeface="Georgia"/>
                <a:cs typeface="Georgia"/>
              </a:rPr>
              <a:t>vi</a:t>
            </a:r>
            <a:r>
              <a:rPr sz="2600" spc="4" dirty="0">
                <a:latin typeface="Georgia"/>
                <a:cs typeface="Georgia"/>
              </a:rPr>
              <a:t>d</a:t>
            </a:r>
            <a:r>
              <a:rPr sz="2600" spc="0" dirty="0">
                <a:latin typeface="Georgia"/>
                <a:cs typeface="Georgia"/>
              </a:rPr>
              <a:t>ualis</a:t>
            </a:r>
            <a:r>
              <a:rPr sz="2600" spc="-14" dirty="0">
                <a:latin typeface="Georgia"/>
                <a:cs typeface="Georgia"/>
              </a:rPr>
              <a:t>m</a:t>
            </a:r>
            <a:r>
              <a:rPr sz="2600" spc="0" dirty="0">
                <a:latin typeface="Georgia"/>
                <a:cs typeface="Georgia"/>
              </a:rPr>
              <a:t>u</a:t>
            </a:r>
            <a:r>
              <a:rPr sz="2600" spc="-39" dirty="0">
                <a:latin typeface="Georgia"/>
                <a:cs typeface="Georgia"/>
              </a:rPr>
              <a:t> </a:t>
            </a:r>
            <a:r>
              <a:rPr sz="2600" spc="0" dirty="0">
                <a:latin typeface="Georgia"/>
                <a:cs typeface="Georgia"/>
              </a:rPr>
              <a:t>a</a:t>
            </a:r>
            <a:r>
              <a:rPr sz="2600" spc="-9" dirty="0">
                <a:latin typeface="Georgia"/>
                <a:cs typeface="Georgia"/>
              </a:rPr>
              <a:t> </a:t>
            </a:r>
            <a:r>
              <a:rPr sz="2600" spc="0" dirty="0">
                <a:latin typeface="Georgia"/>
                <a:cs typeface="Georgia"/>
              </a:rPr>
              <a:t>ne</a:t>
            </a:r>
            <a:r>
              <a:rPr sz="2600" spc="-9" dirty="0">
                <a:latin typeface="Georgia"/>
                <a:cs typeface="Georgia"/>
              </a:rPr>
              <a:t>z</a:t>
            </a:r>
            <a:r>
              <a:rPr sz="2600" spc="0" dirty="0">
                <a:latin typeface="Georgia"/>
                <a:cs typeface="Georgia"/>
              </a:rPr>
              <a:t>ávislosti.</a:t>
            </a:r>
            <a:endParaRPr sz="2600">
              <a:latin typeface="Georgia"/>
              <a:cs typeface="Georgia"/>
            </a:endParaRPr>
          </a:p>
          <a:p>
            <a:pPr marL="12700" marR="43577">
              <a:lnSpc>
                <a:spcPts val="2905"/>
              </a:lnSpc>
              <a:spcBef>
                <a:spcPts val="1"/>
              </a:spcBef>
            </a:pPr>
            <a:r>
              <a:rPr sz="2600" spc="0" dirty="0">
                <a:latin typeface="Georgia"/>
                <a:cs typeface="Georgia"/>
              </a:rPr>
              <a:t>Masmediální</a:t>
            </a:r>
            <a:r>
              <a:rPr sz="2600" spc="-19" dirty="0">
                <a:latin typeface="Georgia"/>
                <a:cs typeface="Georgia"/>
              </a:rPr>
              <a:t> </a:t>
            </a:r>
            <a:r>
              <a:rPr sz="2600" spc="0" dirty="0">
                <a:latin typeface="Georgia"/>
                <a:cs typeface="Georgia"/>
              </a:rPr>
              <a:t>pod</a:t>
            </a:r>
            <a:r>
              <a:rPr sz="2600" spc="4" dirty="0">
                <a:latin typeface="Georgia"/>
                <a:cs typeface="Georgia"/>
              </a:rPr>
              <a:t>p</a:t>
            </a:r>
            <a:r>
              <a:rPr sz="2600" spc="0" dirty="0">
                <a:latin typeface="Georgia"/>
                <a:cs typeface="Georgia"/>
              </a:rPr>
              <a:t>ora</a:t>
            </a:r>
            <a:r>
              <a:rPr sz="2600" spc="-19" dirty="0">
                <a:latin typeface="Georgia"/>
                <a:cs typeface="Georgia"/>
              </a:rPr>
              <a:t> </a:t>
            </a:r>
            <a:r>
              <a:rPr sz="2600" spc="0" dirty="0">
                <a:latin typeface="Georgia"/>
                <a:cs typeface="Georgia"/>
              </a:rPr>
              <a:t>age</a:t>
            </a:r>
            <a:r>
              <a:rPr sz="2600" spc="4" dirty="0">
                <a:latin typeface="Georgia"/>
                <a:cs typeface="Georgia"/>
              </a:rPr>
              <a:t>i</a:t>
            </a:r>
            <a:r>
              <a:rPr sz="2600" spc="0" dirty="0">
                <a:latin typeface="Georgia"/>
                <a:cs typeface="Georgia"/>
              </a:rPr>
              <a:t>sm</a:t>
            </a:r>
            <a:r>
              <a:rPr sz="2600" spc="4" dirty="0">
                <a:latin typeface="Georgia"/>
                <a:cs typeface="Georgia"/>
              </a:rPr>
              <a:t>u</a:t>
            </a:r>
            <a:r>
              <a:rPr sz="2600" spc="0" dirty="0">
                <a:latin typeface="Georgia"/>
                <a:cs typeface="Georgia"/>
              </a:rPr>
              <a:t>,</a:t>
            </a:r>
            <a:r>
              <a:rPr sz="2600" spc="-9" dirty="0">
                <a:latin typeface="Georgia"/>
                <a:cs typeface="Georgia"/>
              </a:rPr>
              <a:t> </a:t>
            </a:r>
            <a:r>
              <a:rPr sz="2600" spc="0" dirty="0">
                <a:latin typeface="Georgia"/>
                <a:cs typeface="Georgia"/>
              </a:rPr>
              <a:t>g</a:t>
            </a:r>
            <a:r>
              <a:rPr sz="2600" spc="4" dirty="0">
                <a:latin typeface="Georgia"/>
                <a:cs typeface="Georgia"/>
              </a:rPr>
              <a:t>e</a:t>
            </a:r>
            <a:r>
              <a:rPr sz="2600" spc="0" dirty="0">
                <a:latin typeface="Georgia"/>
                <a:cs typeface="Georgia"/>
              </a:rPr>
              <a:t>rontofo</a:t>
            </a:r>
            <a:r>
              <a:rPr sz="2600" spc="9" dirty="0">
                <a:latin typeface="Georgia"/>
                <a:cs typeface="Georgia"/>
              </a:rPr>
              <a:t>b</a:t>
            </a:r>
            <a:r>
              <a:rPr sz="2600" spc="0" dirty="0">
                <a:latin typeface="Georgia"/>
                <a:cs typeface="Georgia"/>
              </a:rPr>
              <a:t>i</a:t>
            </a:r>
            <a:r>
              <a:rPr sz="2600" spc="14" dirty="0">
                <a:latin typeface="Georgia"/>
                <a:cs typeface="Georgia"/>
              </a:rPr>
              <a:t>e</a:t>
            </a:r>
            <a:r>
              <a:rPr sz="2600" spc="0" dirty="0">
                <a:latin typeface="Georgia"/>
                <a:cs typeface="Georgia"/>
              </a:rPr>
              <a:t>.</a:t>
            </a:r>
            <a:endParaRPr sz="2600">
              <a:latin typeface="Georgia"/>
              <a:cs typeface="Georgia"/>
            </a:endParaRPr>
          </a:p>
        </p:txBody>
      </p:sp>
      <p:sp>
        <p:nvSpPr>
          <p:cNvPr id="3" name="object 3"/>
          <p:cNvSpPr txBox="1"/>
          <p:nvPr/>
        </p:nvSpPr>
        <p:spPr>
          <a:xfrm>
            <a:off x="188468" y="3632177"/>
            <a:ext cx="177946" cy="249732"/>
          </a:xfrm>
          <a:prstGeom prst="rect">
            <a:avLst/>
          </a:prstGeom>
        </p:spPr>
        <p:txBody>
          <a:bodyPr wrap="square" lIns="0" tIns="0" rIns="0" bIns="0" rtlCol="0">
            <a:noAutofit/>
          </a:bodyPr>
          <a:lstStyle/>
          <a:p>
            <a:pPr marL="12700">
              <a:lnSpc>
                <a:spcPts val="1910"/>
              </a:lnSpc>
              <a:spcBef>
                <a:spcPts val="95"/>
              </a:spcBef>
            </a:pPr>
            <a:r>
              <a:rPr sz="1750" spc="0" dirty="0">
                <a:solidFill>
                  <a:srgbClr val="FD8537"/>
                </a:solidFill>
                <a:latin typeface="Wingdings"/>
                <a:cs typeface="Wingdings"/>
              </a:rPr>
              <a:t></a:t>
            </a:r>
            <a:endParaRPr sz="1750">
              <a:latin typeface="Wingdings"/>
              <a:cs typeface="Wingdings"/>
            </a:endParaRPr>
          </a:p>
        </p:txBody>
      </p:sp>
      <p:sp>
        <p:nvSpPr>
          <p:cNvPr id="2" name="object 2"/>
          <p:cNvSpPr txBox="1"/>
          <p:nvPr/>
        </p:nvSpPr>
        <p:spPr>
          <a:xfrm>
            <a:off x="188468" y="4318225"/>
            <a:ext cx="177739" cy="1353134"/>
          </a:xfrm>
          <a:prstGeom prst="rect">
            <a:avLst/>
          </a:prstGeom>
        </p:spPr>
        <p:txBody>
          <a:bodyPr wrap="square" lIns="0" tIns="0" rIns="0" bIns="0" rtlCol="0">
            <a:noAutofit/>
          </a:bodyPr>
          <a:lstStyle/>
          <a:p>
            <a:pPr marL="12700">
              <a:lnSpc>
                <a:spcPts val="1905"/>
              </a:lnSpc>
              <a:spcBef>
                <a:spcPts val="95"/>
              </a:spcBef>
            </a:pPr>
            <a:r>
              <a:rPr sz="1750" spc="0" dirty="0">
                <a:solidFill>
                  <a:srgbClr val="FD8537"/>
                </a:solidFill>
                <a:latin typeface="Wingdings"/>
                <a:cs typeface="Wingdings"/>
              </a:rPr>
              <a:t></a:t>
            </a:r>
            <a:endParaRPr sz="1750">
              <a:latin typeface="Wingdings"/>
              <a:cs typeface="Wingdings"/>
            </a:endParaRPr>
          </a:p>
          <a:p>
            <a:pPr marL="12700">
              <a:lnSpc>
                <a:spcPct val="92488"/>
              </a:lnSpc>
              <a:spcBef>
                <a:spcPts val="854"/>
              </a:spcBef>
            </a:pPr>
            <a:r>
              <a:rPr sz="1750" spc="0" dirty="0">
                <a:solidFill>
                  <a:srgbClr val="FD8537"/>
                </a:solidFill>
                <a:latin typeface="Wingdings"/>
                <a:cs typeface="Wingdings"/>
              </a:rPr>
              <a:t></a:t>
            </a:r>
            <a:endParaRPr sz="1750">
              <a:latin typeface="Wingdings"/>
              <a:cs typeface="Wingdings"/>
            </a:endParaRPr>
          </a:p>
          <a:p>
            <a:pPr marL="12700">
              <a:lnSpc>
                <a:spcPct val="92488"/>
              </a:lnSpc>
              <a:spcBef>
                <a:spcPts val="952"/>
              </a:spcBef>
            </a:pPr>
            <a:r>
              <a:rPr sz="1750" spc="0" dirty="0">
                <a:solidFill>
                  <a:srgbClr val="FD8537"/>
                </a:solidFill>
                <a:latin typeface="Wingdings"/>
                <a:cs typeface="Wingdings"/>
              </a:rPr>
              <a:t></a:t>
            </a:r>
            <a:endParaRPr sz="1750">
              <a:latin typeface="Wingdings"/>
              <a:cs typeface="Wingdings"/>
            </a:endParaRPr>
          </a:p>
          <a:p>
            <a:pPr marL="12700">
              <a:lnSpc>
                <a:spcPct val="92488"/>
              </a:lnSpc>
              <a:spcBef>
                <a:spcPts val="961"/>
              </a:spcBef>
            </a:pPr>
            <a:r>
              <a:rPr sz="1750" spc="0" dirty="0">
                <a:solidFill>
                  <a:srgbClr val="FD8537"/>
                </a:solidFill>
                <a:latin typeface="Wingdings"/>
                <a:cs typeface="Wingdings"/>
              </a:rPr>
              <a:t></a:t>
            </a:r>
            <a:endParaRPr sz="1750">
              <a:latin typeface="Wingdings"/>
              <a:cs typeface="Wingdings"/>
            </a:endParaRPr>
          </a:p>
        </p:txBody>
      </p:sp>
    </p:spTree>
    <p:extLst>
      <p:ext uri="{BB962C8B-B14F-4D97-AF65-F5344CB8AC3E}">
        <p14:creationId xmlns:p14="http://schemas.microsoft.com/office/powerpoint/2010/main" val="16932201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5" name="object 5"/>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178308" y="118872"/>
            <a:ext cx="8901684" cy="1124712"/>
          </a:xfrm>
          <a:prstGeom prst="rect">
            <a:avLst/>
          </a:prstGeom>
          <a:blipFill>
            <a:blip r:embed="rId5" cstate="print"/>
            <a:stretch>
              <a:fillRect/>
            </a:stretch>
          </a:blipFill>
        </p:spPr>
        <p:txBody>
          <a:bodyPr wrap="square" lIns="0" tIns="0" rIns="0" bIns="0" rtlCol="0">
            <a:noAutofit/>
          </a:bodyPr>
          <a:lstStyle/>
          <a:p>
            <a:endParaRPr/>
          </a:p>
        </p:txBody>
      </p:sp>
      <p:sp>
        <p:nvSpPr>
          <p:cNvPr id="2" name="object 2"/>
          <p:cNvSpPr txBox="1"/>
          <p:nvPr/>
        </p:nvSpPr>
        <p:spPr>
          <a:xfrm>
            <a:off x="188468" y="1841369"/>
            <a:ext cx="8701477" cy="3351403"/>
          </a:xfrm>
          <a:prstGeom prst="rect">
            <a:avLst/>
          </a:prstGeom>
        </p:spPr>
        <p:txBody>
          <a:bodyPr wrap="square" lIns="0" tIns="0" rIns="0" bIns="0" rtlCol="0">
            <a:noAutofit/>
          </a:bodyPr>
          <a:lstStyle/>
          <a:p>
            <a:pPr marL="12700" marR="45742">
              <a:lnSpc>
                <a:spcPts val="2870"/>
              </a:lnSpc>
              <a:spcBef>
                <a:spcPts val="143"/>
              </a:spcBef>
            </a:pPr>
            <a:r>
              <a:rPr sz="1800" spc="0" dirty="0">
                <a:solidFill>
                  <a:srgbClr val="FD8537"/>
                </a:solidFill>
                <a:latin typeface="Wingdings"/>
                <a:cs typeface="Wingdings"/>
              </a:rPr>
              <a:t></a:t>
            </a:r>
            <a:r>
              <a:rPr sz="1800" spc="0" dirty="0">
                <a:solidFill>
                  <a:srgbClr val="FD8537"/>
                </a:solidFill>
                <a:latin typeface="Times New Roman"/>
                <a:cs typeface="Times New Roman"/>
              </a:rPr>
              <a:t> </a:t>
            </a:r>
            <a:r>
              <a:rPr sz="1800" spc="163" dirty="0">
                <a:solidFill>
                  <a:srgbClr val="FD8537"/>
                </a:solidFill>
                <a:latin typeface="Times New Roman"/>
                <a:cs typeface="Times New Roman"/>
              </a:rPr>
              <a:t> </a:t>
            </a:r>
            <a:r>
              <a:rPr sz="2700" spc="0" dirty="0">
                <a:latin typeface="Georgia"/>
                <a:cs typeface="Georgia"/>
              </a:rPr>
              <a:t>15.</a:t>
            </a:r>
            <a:r>
              <a:rPr sz="2700" spc="-19" dirty="0">
                <a:latin typeface="Georgia"/>
                <a:cs typeface="Georgia"/>
              </a:rPr>
              <a:t> </a:t>
            </a:r>
            <a:r>
              <a:rPr sz="2700" spc="0" dirty="0">
                <a:latin typeface="Georgia"/>
                <a:cs typeface="Georgia"/>
              </a:rPr>
              <a:t>červen</a:t>
            </a:r>
            <a:r>
              <a:rPr sz="2700" spc="-9" dirty="0">
                <a:latin typeface="Georgia"/>
                <a:cs typeface="Georgia"/>
              </a:rPr>
              <a:t> </a:t>
            </a:r>
            <a:r>
              <a:rPr sz="2700" spc="0" dirty="0">
                <a:latin typeface="Georgia"/>
                <a:cs typeface="Georgia"/>
              </a:rPr>
              <a:t>je D</a:t>
            </a:r>
            <a:r>
              <a:rPr sz="2700" spc="4" dirty="0">
                <a:latin typeface="Georgia"/>
                <a:cs typeface="Georgia"/>
              </a:rPr>
              <a:t>e</a:t>
            </a:r>
            <a:r>
              <a:rPr sz="2700" spc="0" dirty="0">
                <a:latin typeface="Georgia"/>
                <a:cs typeface="Georgia"/>
              </a:rPr>
              <a:t>n</a:t>
            </a:r>
            <a:r>
              <a:rPr sz="2700" spc="-9" dirty="0">
                <a:latin typeface="Georgia"/>
                <a:cs typeface="Georgia"/>
              </a:rPr>
              <a:t> </a:t>
            </a:r>
            <a:r>
              <a:rPr sz="2700" spc="0" dirty="0">
                <a:latin typeface="Georgia"/>
                <a:cs typeface="Georgia"/>
              </a:rPr>
              <a:t>boje</a:t>
            </a:r>
            <a:r>
              <a:rPr sz="2700" spc="-9" dirty="0">
                <a:latin typeface="Georgia"/>
                <a:cs typeface="Georgia"/>
              </a:rPr>
              <a:t> </a:t>
            </a:r>
            <a:r>
              <a:rPr sz="2700" spc="0" dirty="0">
                <a:latin typeface="Georgia"/>
                <a:cs typeface="Georgia"/>
              </a:rPr>
              <a:t>proti</a:t>
            </a:r>
            <a:r>
              <a:rPr sz="2700" spc="-9" dirty="0">
                <a:latin typeface="Georgia"/>
                <a:cs typeface="Georgia"/>
              </a:rPr>
              <a:t> </a:t>
            </a:r>
            <a:r>
              <a:rPr sz="2700" spc="0" dirty="0">
                <a:latin typeface="Georgia"/>
                <a:cs typeface="Georgia"/>
              </a:rPr>
              <a:t>týrání senior</a:t>
            </a:r>
            <a:r>
              <a:rPr sz="2700" spc="-9" dirty="0">
                <a:latin typeface="Georgia"/>
                <a:cs typeface="Georgia"/>
              </a:rPr>
              <a:t>ů</a:t>
            </a:r>
            <a:r>
              <a:rPr sz="2700" spc="0" dirty="0">
                <a:latin typeface="Georgia"/>
                <a:cs typeface="Georgia"/>
              </a:rPr>
              <a:t>.</a:t>
            </a:r>
            <a:endParaRPr sz="2700">
              <a:latin typeface="Georgia"/>
              <a:cs typeface="Georgia"/>
            </a:endParaRPr>
          </a:p>
          <a:p>
            <a:pPr marL="268732" marR="184823" indent="-256032">
              <a:lnSpc>
                <a:spcPts val="3067"/>
              </a:lnSpc>
              <a:spcBef>
                <a:spcPts val="427"/>
              </a:spcBef>
              <a:tabLst>
                <a:tab pos="266700" algn="l"/>
              </a:tabLst>
            </a:pPr>
            <a:r>
              <a:rPr sz="1800" dirty="0">
                <a:solidFill>
                  <a:srgbClr val="FD8537"/>
                </a:solidFill>
                <a:latin typeface="Wingdings"/>
                <a:cs typeface="Wingdings"/>
              </a:rPr>
              <a:t></a:t>
            </a:r>
            <a:r>
              <a:rPr sz="1800" dirty="0">
                <a:solidFill>
                  <a:srgbClr val="FD8537"/>
                </a:solidFill>
                <a:latin typeface="Times New Roman"/>
                <a:cs typeface="Times New Roman"/>
              </a:rPr>
              <a:t>	</a:t>
            </a:r>
            <a:r>
              <a:rPr sz="2700" spc="0" dirty="0">
                <a:latin typeface="Georgia"/>
                <a:cs typeface="Georgia"/>
              </a:rPr>
              <a:t>Týrání,</a:t>
            </a:r>
            <a:r>
              <a:rPr sz="2700" spc="-19" dirty="0">
                <a:latin typeface="Georgia"/>
                <a:cs typeface="Georgia"/>
              </a:rPr>
              <a:t> </a:t>
            </a:r>
            <a:r>
              <a:rPr sz="2700" spc="0" dirty="0">
                <a:latin typeface="Georgia"/>
                <a:cs typeface="Georgia"/>
              </a:rPr>
              <a:t>zneužívání</a:t>
            </a:r>
            <a:r>
              <a:rPr sz="2700" spc="-14" dirty="0">
                <a:latin typeface="Georgia"/>
                <a:cs typeface="Georgia"/>
              </a:rPr>
              <a:t> </a:t>
            </a:r>
            <a:r>
              <a:rPr sz="2700" spc="0" dirty="0">
                <a:latin typeface="Georgia"/>
                <a:cs typeface="Georgia"/>
              </a:rPr>
              <a:t>a zanedbávání sen</a:t>
            </a:r>
            <a:r>
              <a:rPr sz="2700" spc="4" dirty="0">
                <a:latin typeface="Georgia"/>
                <a:cs typeface="Georgia"/>
              </a:rPr>
              <a:t>i</a:t>
            </a:r>
            <a:r>
              <a:rPr sz="2700" spc="0" dirty="0">
                <a:latin typeface="Georgia"/>
                <a:cs typeface="Georgia"/>
              </a:rPr>
              <a:t>orů</a:t>
            </a:r>
            <a:r>
              <a:rPr sz="2700" spc="-24" dirty="0">
                <a:latin typeface="Georgia"/>
                <a:cs typeface="Georgia"/>
              </a:rPr>
              <a:t> </a:t>
            </a:r>
            <a:r>
              <a:rPr sz="2700" spc="0" dirty="0">
                <a:latin typeface="Georgia"/>
                <a:cs typeface="Georgia"/>
              </a:rPr>
              <a:t>je, když </a:t>
            </a:r>
            <a:endParaRPr sz="2700">
              <a:latin typeface="Georgia"/>
              <a:cs typeface="Georgia"/>
            </a:endParaRPr>
          </a:p>
          <a:p>
            <a:pPr marL="268732" marR="184823">
              <a:lnSpc>
                <a:spcPts val="3067"/>
              </a:lnSpc>
              <a:spcBef>
                <a:spcPts val="171"/>
              </a:spcBef>
              <a:tabLst>
                <a:tab pos="266700" algn="l"/>
              </a:tabLst>
            </a:pPr>
            <a:r>
              <a:rPr sz="2700" spc="0" dirty="0">
                <a:latin typeface="Georgia"/>
                <a:cs typeface="Georgia"/>
              </a:rPr>
              <a:t>opakovaně</a:t>
            </a:r>
            <a:r>
              <a:rPr sz="2700" spc="-24" dirty="0">
                <a:latin typeface="Georgia"/>
                <a:cs typeface="Georgia"/>
              </a:rPr>
              <a:t> </a:t>
            </a:r>
            <a:r>
              <a:rPr sz="2700" spc="0" dirty="0">
                <a:latin typeface="Georgia"/>
                <a:cs typeface="Georgia"/>
              </a:rPr>
              <a:t>doch</a:t>
            </a:r>
            <a:r>
              <a:rPr sz="2700" spc="-9" dirty="0">
                <a:latin typeface="Georgia"/>
                <a:cs typeface="Georgia"/>
              </a:rPr>
              <a:t>á</a:t>
            </a:r>
            <a:r>
              <a:rPr sz="2700" spc="0" dirty="0">
                <a:latin typeface="Georgia"/>
                <a:cs typeface="Georgia"/>
              </a:rPr>
              <a:t>zí</a:t>
            </a:r>
            <a:r>
              <a:rPr sz="2700" spc="9" dirty="0">
                <a:latin typeface="Georgia"/>
                <a:cs typeface="Georgia"/>
              </a:rPr>
              <a:t> </a:t>
            </a:r>
            <a:r>
              <a:rPr sz="2700" spc="0" dirty="0">
                <a:latin typeface="Georgia"/>
                <a:cs typeface="Georgia"/>
              </a:rPr>
              <a:t>k agresivnímu</a:t>
            </a:r>
            <a:r>
              <a:rPr sz="2700" spc="-24" dirty="0">
                <a:latin typeface="Georgia"/>
                <a:cs typeface="Georgia"/>
              </a:rPr>
              <a:t> </a:t>
            </a:r>
            <a:r>
              <a:rPr sz="2700" spc="0" dirty="0">
                <a:latin typeface="Georgia"/>
                <a:cs typeface="Georgia"/>
              </a:rPr>
              <a:t>chování</a:t>
            </a:r>
            <a:r>
              <a:rPr sz="2700" spc="-9" dirty="0">
                <a:latin typeface="Georgia"/>
                <a:cs typeface="Georgia"/>
              </a:rPr>
              <a:t> </a:t>
            </a:r>
            <a:r>
              <a:rPr sz="2700" spc="0" dirty="0">
                <a:latin typeface="Georgia"/>
                <a:cs typeface="Georgia"/>
              </a:rPr>
              <a:t>nebo </a:t>
            </a:r>
            <a:endParaRPr sz="2700">
              <a:latin typeface="Georgia"/>
              <a:cs typeface="Georgia"/>
            </a:endParaRPr>
          </a:p>
          <a:p>
            <a:pPr marL="268732" marR="184823">
              <a:lnSpc>
                <a:spcPts val="3067"/>
              </a:lnSpc>
              <a:spcBef>
                <a:spcPts val="171"/>
              </a:spcBef>
              <a:tabLst>
                <a:tab pos="266700" algn="l"/>
              </a:tabLst>
            </a:pPr>
            <a:r>
              <a:rPr sz="2700" spc="0" dirty="0">
                <a:latin typeface="Georgia"/>
                <a:cs typeface="Georgia"/>
              </a:rPr>
              <a:t>nedostatečné </a:t>
            </a:r>
            <a:r>
              <a:rPr sz="2700" spc="-14" dirty="0">
                <a:latin typeface="Georgia"/>
                <a:cs typeface="Georgia"/>
              </a:rPr>
              <a:t>a</a:t>
            </a:r>
            <a:r>
              <a:rPr sz="2700" spc="0" dirty="0">
                <a:latin typeface="Georgia"/>
                <a:cs typeface="Georgia"/>
              </a:rPr>
              <a:t>k</a:t>
            </a:r>
            <a:r>
              <a:rPr sz="2700" spc="4" dirty="0">
                <a:latin typeface="Georgia"/>
                <a:cs typeface="Georgia"/>
              </a:rPr>
              <a:t>t</a:t>
            </a:r>
            <a:r>
              <a:rPr sz="2700" spc="0" dirty="0">
                <a:latin typeface="Georgia"/>
                <a:cs typeface="Georgia"/>
              </a:rPr>
              <a:t>ivi</a:t>
            </a:r>
            <a:r>
              <a:rPr sz="2700" spc="4" dirty="0">
                <a:latin typeface="Georgia"/>
                <a:cs typeface="Georgia"/>
              </a:rPr>
              <a:t>t</a:t>
            </a:r>
            <a:r>
              <a:rPr sz="2700" spc="0" dirty="0">
                <a:latin typeface="Georgia"/>
                <a:cs typeface="Georgia"/>
              </a:rPr>
              <a:t>ě</a:t>
            </a:r>
            <a:r>
              <a:rPr sz="2700" spc="-19" dirty="0">
                <a:latin typeface="Georgia"/>
                <a:cs typeface="Georgia"/>
              </a:rPr>
              <a:t> </a:t>
            </a:r>
            <a:r>
              <a:rPr sz="2700" spc="0" dirty="0">
                <a:latin typeface="Georgia"/>
                <a:cs typeface="Georgia"/>
              </a:rPr>
              <a:t>vůči </a:t>
            </a:r>
            <a:r>
              <a:rPr sz="2700" spc="-9" dirty="0">
                <a:latin typeface="Georgia"/>
                <a:cs typeface="Georgia"/>
              </a:rPr>
              <a:t>s</a:t>
            </a:r>
            <a:r>
              <a:rPr sz="2700" spc="0" dirty="0">
                <a:latin typeface="Georgia"/>
                <a:cs typeface="Georgia"/>
              </a:rPr>
              <a:t>taršímu</a:t>
            </a:r>
            <a:r>
              <a:rPr sz="2700" spc="-9" dirty="0">
                <a:latin typeface="Georgia"/>
                <a:cs typeface="Georgia"/>
              </a:rPr>
              <a:t> </a:t>
            </a:r>
            <a:r>
              <a:rPr sz="2700" spc="0" dirty="0">
                <a:latin typeface="Georgia"/>
                <a:cs typeface="Georgia"/>
              </a:rPr>
              <a:t>č</a:t>
            </a:r>
            <a:r>
              <a:rPr sz="2700" spc="-9" dirty="0">
                <a:latin typeface="Georgia"/>
                <a:cs typeface="Georgia"/>
              </a:rPr>
              <a:t>l</a:t>
            </a:r>
            <a:r>
              <a:rPr sz="2700" spc="0" dirty="0">
                <a:latin typeface="Georgia"/>
                <a:cs typeface="Georgia"/>
              </a:rPr>
              <a:t>ověku,</a:t>
            </a:r>
            <a:r>
              <a:rPr sz="2700" spc="-9" dirty="0">
                <a:latin typeface="Georgia"/>
                <a:cs typeface="Georgia"/>
              </a:rPr>
              <a:t> </a:t>
            </a:r>
            <a:r>
              <a:rPr sz="2700" spc="0" dirty="0">
                <a:latin typeface="Georgia"/>
                <a:cs typeface="Georgia"/>
              </a:rPr>
              <a:t>což </a:t>
            </a:r>
            <a:r>
              <a:rPr sz="2700" spc="-9" dirty="0">
                <a:latin typeface="Georgia"/>
                <a:cs typeface="Georgia"/>
              </a:rPr>
              <a:t>m</a:t>
            </a:r>
            <a:r>
              <a:rPr sz="2700" spc="0" dirty="0">
                <a:latin typeface="Georgia"/>
                <a:cs typeface="Georgia"/>
              </a:rPr>
              <a:t>á za </a:t>
            </a:r>
            <a:endParaRPr sz="2700">
              <a:latin typeface="Georgia"/>
              <a:cs typeface="Georgia"/>
            </a:endParaRPr>
          </a:p>
          <a:p>
            <a:pPr marL="268732" marR="184823">
              <a:lnSpc>
                <a:spcPts val="3067"/>
              </a:lnSpc>
              <a:spcBef>
                <a:spcPts val="171"/>
              </a:spcBef>
              <a:tabLst>
                <a:tab pos="266700" algn="l"/>
              </a:tabLst>
            </a:pPr>
            <a:r>
              <a:rPr sz="2700" spc="0" dirty="0">
                <a:latin typeface="Georgia"/>
                <a:cs typeface="Georgia"/>
              </a:rPr>
              <a:t>ná</a:t>
            </a:r>
            <a:r>
              <a:rPr sz="2700" spc="-9" dirty="0">
                <a:latin typeface="Georgia"/>
                <a:cs typeface="Georgia"/>
              </a:rPr>
              <a:t>s</a:t>
            </a:r>
            <a:r>
              <a:rPr sz="2700" spc="0" dirty="0">
                <a:latin typeface="Georgia"/>
                <a:cs typeface="Georgia"/>
              </a:rPr>
              <a:t>ledek</a:t>
            </a:r>
            <a:r>
              <a:rPr sz="2700" spc="-14" dirty="0">
                <a:latin typeface="Georgia"/>
                <a:cs typeface="Georgia"/>
              </a:rPr>
              <a:t> </a:t>
            </a:r>
            <a:r>
              <a:rPr sz="2700" spc="0" dirty="0">
                <a:latin typeface="Georgia"/>
                <a:cs typeface="Georgia"/>
              </a:rPr>
              <a:t>jeho</a:t>
            </a:r>
            <a:r>
              <a:rPr sz="2700" spc="-14" dirty="0">
                <a:latin typeface="Georgia"/>
                <a:cs typeface="Georgia"/>
              </a:rPr>
              <a:t> </a:t>
            </a:r>
            <a:r>
              <a:rPr sz="2700" spc="0" dirty="0">
                <a:latin typeface="Georgia"/>
                <a:cs typeface="Georgia"/>
              </a:rPr>
              <a:t>utrpení</a:t>
            </a:r>
            <a:r>
              <a:rPr sz="2700" spc="-14" dirty="0">
                <a:latin typeface="Georgia"/>
                <a:cs typeface="Georgia"/>
              </a:rPr>
              <a:t> </a:t>
            </a:r>
            <a:r>
              <a:rPr sz="2700" spc="0" dirty="0">
                <a:latin typeface="Georgia"/>
                <a:cs typeface="Georgia"/>
              </a:rPr>
              <a:t>fyzické</a:t>
            </a:r>
            <a:r>
              <a:rPr sz="2700" spc="-24" dirty="0">
                <a:latin typeface="Georgia"/>
                <a:cs typeface="Georgia"/>
              </a:rPr>
              <a:t> </a:t>
            </a:r>
            <a:r>
              <a:rPr sz="2700" spc="0" dirty="0">
                <a:latin typeface="Georgia"/>
                <a:cs typeface="Georgia"/>
              </a:rPr>
              <a:t>nebo psychi</a:t>
            </a:r>
            <a:r>
              <a:rPr sz="2700" spc="-9" dirty="0">
                <a:latin typeface="Georgia"/>
                <a:cs typeface="Georgia"/>
              </a:rPr>
              <a:t>c</a:t>
            </a:r>
            <a:r>
              <a:rPr sz="2700" spc="0" dirty="0">
                <a:latin typeface="Georgia"/>
                <a:cs typeface="Georgia"/>
              </a:rPr>
              <a:t>ké.</a:t>
            </a:r>
            <a:endParaRPr sz="2700">
              <a:latin typeface="Georgia"/>
              <a:cs typeface="Georgia"/>
            </a:endParaRPr>
          </a:p>
          <a:p>
            <a:pPr marL="268732" indent="-256032">
              <a:lnSpc>
                <a:spcPts val="3067"/>
              </a:lnSpc>
              <a:spcBef>
                <a:spcPts val="576"/>
              </a:spcBef>
              <a:tabLst>
                <a:tab pos="266700" algn="l"/>
              </a:tabLst>
            </a:pPr>
            <a:r>
              <a:rPr sz="1800" dirty="0">
                <a:solidFill>
                  <a:srgbClr val="FD8537"/>
                </a:solidFill>
                <a:latin typeface="Wingdings"/>
                <a:cs typeface="Wingdings"/>
              </a:rPr>
              <a:t></a:t>
            </a:r>
            <a:r>
              <a:rPr sz="1800" dirty="0">
                <a:solidFill>
                  <a:srgbClr val="FD8537"/>
                </a:solidFill>
                <a:latin typeface="Times New Roman"/>
                <a:cs typeface="Times New Roman"/>
              </a:rPr>
              <a:t>	</a:t>
            </a:r>
            <a:r>
              <a:rPr sz="2700" spc="0" dirty="0">
                <a:latin typeface="Georgia"/>
                <a:cs typeface="Georgia"/>
              </a:rPr>
              <a:t>Formy</a:t>
            </a:r>
            <a:r>
              <a:rPr sz="2700" spc="-39" dirty="0">
                <a:latin typeface="Georgia"/>
                <a:cs typeface="Georgia"/>
              </a:rPr>
              <a:t> </a:t>
            </a:r>
            <a:r>
              <a:rPr sz="2700" spc="0" dirty="0">
                <a:latin typeface="Georgia"/>
                <a:cs typeface="Georgia"/>
              </a:rPr>
              <a:t>týrání senior</a:t>
            </a:r>
            <a:r>
              <a:rPr sz="2700" spc="-9" dirty="0">
                <a:latin typeface="Georgia"/>
                <a:cs typeface="Georgia"/>
              </a:rPr>
              <a:t>ů</a:t>
            </a:r>
            <a:r>
              <a:rPr sz="2700" spc="0" dirty="0">
                <a:latin typeface="Georgia"/>
                <a:cs typeface="Georgia"/>
              </a:rPr>
              <a:t>: </a:t>
            </a:r>
            <a:r>
              <a:rPr sz="2700" spc="-9" dirty="0">
                <a:latin typeface="Georgia"/>
                <a:cs typeface="Georgia"/>
              </a:rPr>
              <a:t>f</a:t>
            </a:r>
            <a:r>
              <a:rPr sz="2700" spc="0" dirty="0">
                <a:latin typeface="Georgia"/>
                <a:cs typeface="Georgia"/>
              </a:rPr>
              <a:t>yzic</a:t>
            </a:r>
            <a:r>
              <a:rPr sz="2700" spc="4" dirty="0">
                <a:latin typeface="Georgia"/>
                <a:cs typeface="Georgia"/>
              </a:rPr>
              <a:t>k</a:t>
            </a:r>
            <a:r>
              <a:rPr sz="2700" spc="0" dirty="0">
                <a:latin typeface="Georgia"/>
                <a:cs typeface="Georgia"/>
              </a:rPr>
              <a:t>é,</a:t>
            </a:r>
            <a:r>
              <a:rPr sz="2700" spc="-19" dirty="0">
                <a:latin typeface="Georgia"/>
                <a:cs typeface="Georgia"/>
              </a:rPr>
              <a:t> </a:t>
            </a:r>
            <a:r>
              <a:rPr sz="2700" spc="0" dirty="0">
                <a:latin typeface="Georgia"/>
                <a:cs typeface="Georgia"/>
              </a:rPr>
              <a:t>psychic</a:t>
            </a:r>
            <a:r>
              <a:rPr sz="2700" spc="9" dirty="0">
                <a:latin typeface="Georgia"/>
                <a:cs typeface="Georgia"/>
              </a:rPr>
              <a:t>k</a:t>
            </a:r>
            <a:r>
              <a:rPr sz="2700" spc="0" dirty="0">
                <a:latin typeface="Georgia"/>
                <a:cs typeface="Georgia"/>
              </a:rPr>
              <a:t>é</a:t>
            </a:r>
            <a:r>
              <a:rPr sz="2700" spc="-19" dirty="0">
                <a:latin typeface="Georgia"/>
                <a:cs typeface="Georgia"/>
              </a:rPr>
              <a:t> </a:t>
            </a:r>
            <a:r>
              <a:rPr sz="2700" spc="0" dirty="0">
                <a:latin typeface="Georgia"/>
                <a:cs typeface="Georgia"/>
              </a:rPr>
              <a:t>a em</a:t>
            </a:r>
            <a:r>
              <a:rPr sz="2700" spc="-9" dirty="0">
                <a:latin typeface="Georgia"/>
                <a:cs typeface="Georgia"/>
              </a:rPr>
              <a:t>o</a:t>
            </a:r>
            <a:r>
              <a:rPr sz="2700" spc="0" dirty="0">
                <a:latin typeface="Georgia"/>
                <a:cs typeface="Georgia"/>
              </a:rPr>
              <a:t>cion</a:t>
            </a:r>
            <a:r>
              <a:rPr sz="2700" spc="-9" dirty="0">
                <a:latin typeface="Georgia"/>
                <a:cs typeface="Georgia"/>
              </a:rPr>
              <a:t>á</a:t>
            </a:r>
            <a:r>
              <a:rPr sz="2700" spc="0" dirty="0">
                <a:latin typeface="Georgia"/>
                <a:cs typeface="Georgia"/>
              </a:rPr>
              <a:t>lní, </a:t>
            </a:r>
            <a:endParaRPr sz="2700">
              <a:latin typeface="Georgia"/>
              <a:cs typeface="Georgia"/>
            </a:endParaRPr>
          </a:p>
          <a:p>
            <a:pPr marL="268732">
              <a:lnSpc>
                <a:spcPts val="3067"/>
              </a:lnSpc>
              <a:spcBef>
                <a:spcPts val="171"/>
              </a:spcBef>
              <a:tabLst>
                <a:tab pos="266700" algn="l"/>
              </a:tabLst>
            </a:pPr>
            <a:r>
              <a:rPr sz="2700" spc="0" dirty="0">
                <a:latin typeface="Georgia"/>
                <a:cs typeface="Georgia"/>
              </a:rPr>
              <a:t>sexuální,</a:t>
            </a:r>
            <a:r>
              <a:rPr sz="2700" spc="-19" dirty="0">
                <a:latin typeface="Georgia"/>
                <a:cs typeface="Georgia"/>
              </a:rPr>
              <a:t> </a:t>
            </a:r>
            <a:r>
              <a:rPr sz="2700" spc="0" dirty="0">
                <a:latin typeface="Georgia"/>
                <a:cs typeface="Georgia"/>
              </a:rPr>
              <a:t>finanční, týrání z</a:t>
            </a:r>
            <a:r>
              <a:rPr sz="2700" spc="-9" dirty="0">
                <a:latin typeface="Georgia"/>
                <a:cs typeface="Georgia"/>
              </a:rPr>
              <a:t>a</a:t>
            </a:r>
            <a:r>
              <a:rPr sz="2700" spc="0" dirty="0">
                <a:latin typeface="Georgia"/>
                <a:cs typeface="Georgia"/>
              </a:rPr>
              <a:t>nedbáváním, týrání v </a:t>
            </a:r>
            <a:endParaRPr sz="2700">
              <a:latin typeface="Georgia"/>
              <a:cs typeface="Georgia"/>
            </a:endParaRPr>
          </a:p>
          <a:p>
            <a:pPr marL="268732">
              <a:lnSpc>
                <a:spcPts val="3067"/>
              </a:lnSpc>
              <a:spcBef>
                <a:spcPts val="171"/>
              </a:spcBef>
              <a:tabLst>
                <a:tab pos="266700" algn="l"/>
              </a:tabLst>
            </a:pPr>
            <a:r>
              <a:rPr sz="2700" spc="0" dirty="0">
                <a:latin typeface="Georgia"/>
                <a:cs typeface="Georgia"/>
              </a:rPr>
              <a:t>insti</a:t>
            </a:r>
            <a:r>
              <a:rPr sz="2700" spc="4" dirty="0">
                <a:latin typeface="Georgia"/>
                <a:cs typeface="Georgia"/>
              </a:rPr>
              <a:t>t</a:t>
            </a:r>
            <a:r>
              <a:rPr sz="2700" spc="0" dirty="0">
                <a:latin typeface="Georgia"/>
                <a:cs typeface="Georgia"/>
              </a:rPr>
              <a:t>uci</a:t>
            </a:r>
            <a:r>
              <a:rPr sz="2700" spc="-9" dirty="0">
                <a:latin typeface="Georgia"/>
                <a:cs typeface="Georgia"/>
              </a:rPr>
              <a:t>o</a:t>
            </a:r>
            <a:r>
              <a:rPr sz="2700" spc="0" dirty="0">
                <a:latin typeface="Georgia"/>
                <a:cs typeface="Georgia"/>
              </a:rPr>
              <a:t>ná</a:t>
            </a:r>
            <a:r>
              <a:rPr sz="2700" spc="-9" dirty="0">
                <a:latin typeface="Georgia"/>
                <a:cs typeface="Georgia"/>
              </a:rPr>
              <a:t>l</a:t>
            </a:r>
            <a:r>
              <a:rPr sz="2700" spc="0" dirty="0">
                <a:latin typeface="Georgia"/>
                <a:cs typeface="Georgia"/>
              </a:rPr>
              <a:t>ní p</a:t>
            </a:r>
            <a:r>
              <a:rPr sz="2700" spc="9" dirty="0">
                <a:latin typeface="Georgia"/>
                <a:cs typeface="Georgia"/>
              </a:rPr>
              <a:t>é</a:t>
            </a:r>
            <a:r>
              <a:rPr sz="2700" spc="0" dirty="0">
                <a:latin typeface="Georgia"/>
                <a:cs typeface="Georgia"/>
              </a:rPr>
              <a:t>či</a:t>
            </a:r>
            <a:endParaRPr sz="2700">
              <a:latin typeface="Georgia"/>
              <a:cs typeface="Georgia"/>
            </a:endParaRPr>
          </a:p>
        </p:txBody>
      </p:sp>
    </p:spTree>
    <p:extLst>
      <p:ext uri="{BB962C8B-B14F-4D97-AF65-F5344CB8AC3E}">
        <p14:creationId xmlns:p14="http://schemas.microsoft.com/office/powerpoint/2010/main" val="113237335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499275" y="5944933"/>
            <a:ext cx="4940642" cy="921077"/>
          </a:xfrm>
          <a:custGeom>
            <a:avLst/>
            <a:gdLst/>
            <a:ahLst/>
            <a:cxnLst/>
            <a:rect l="l" t="t" r="r" b="b"/>
            <a:pathLst>
              <a:path w="4940642" h="921077">
                <a:moveTo>
                  <a:pt x="660" y="0"/>
                </a:moveTo>
                <a:lnTo>
                  <a:pt x="0" y="5473"/>
                </a:lnTo>
                <a:lnTo>
                  <a:pt x="85714" y="21358"/>
                </a:lnTo>
                <a:lnTo>
                  <a:pt x="660" y="0"/>
                </a:lnTo>
                <a:close/>
              </a:path>
              <a:path w="4940642" h="921077">
                <a:moveTo>
                  <a:pt x="85714" y="21358"/>
                </a:moveTo>
                <a:lnTo>
                  <a:pt x="3636702" y="913064"/>
                </a:lnTo>
                <a:lnTo>
                  <a:pt x="4897405" y="913064"/>
                </a:lnTo>
                <a:lnTo>
                  <a:pt x="85714" y="21358"/>
                </a:lnTo>
                <a:close/>
              </a:path>
            </a:pathLst>
          </a:custGeom>
          <a:solidFill>
            <a:srgbClr val="FFB89E"/>
          </a:solidFill>
        </p:spPr>
        <p:txBody>
          <a:bodyPr wrap="square" lIns="0" tIns="0" rIns="0" bIns="0" rtlCol="0">
            <a:noAutofit/>
          </a:bodyPr>
          <a:lstStyle/>
          <a:p>
            <a:endParaRPr/>
          </a:p>
        </p:txBody>
      </p:sp>
      <p:sp>
        <p:nvSpPr>
          <p:cNvPr id="8" name="object 8"/>
          <p:cNvSpPr/>
          <p:nvPr/>
        </p:nvSpPr>
        <p:spPr>
          <a:xfrm>
            <a:off x="485711" y="5939015"/>
            <a:ext cx="3690429" cy="933444"/>
          </a:xfrm>
          <a:custGeom>
            <a:avLst/>
            <a:gdLst/>
            <a:ahLst/>
            <a:cxnLst/>
            <a:rect l="l" t="t" r="r" b="b"/>
            <a:pathLst>
              <a:path w="3690429" h="933444">
                <a:moveTo>
                  <a:pt x="0" y="0"/>
                </a:moveTo>
                <a:lnTo>
                  <a:pt x="7924" y="6349"/>
                </a:lnTo>
                <a:lnTo>
                  <a:pt x="2868870" y="918983"/>
                </a:lnTo>
                <a:lnTo>
                  <a:pt x="3651885" y="918983"/>
                </a:lnTo>
                <a:lnTo>
                  <a:pt x="0" y="0"/>
                </a:lnTo>
                <a:close/>
              </a:path>
            </a:pathLst>
          </a:custGeom>
          <a:solidFill>
            <a:srgbClr val="000000"/>
          </a:solidFill>
        </p:spPr>
        <p:txBody>
          <a:bodyPr wrap="square" lIns="0" tIns="0" rIns="0" bIns="0" rtlCol="0">
            <a:noAutofit/>
          </a:bodyPr>
          <a:lstStyle/>
          <a:p>
            <a:endParaRPr/>
          </a:p>
        </p:txBody>
      </p:sp>
      <p:sp>
        <p:nvSpPr>
          <p:cNvPr id="9" name="object 9"/>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0" name="object 10"/>
          <p:cNvSpPr/>
          <p:nvPr/>
        </p:nvSpPr>
        <p:spPr>
          <a:xfrm>
            <a:off x="-11067" y="5781992"/>
            <a:ext cx="3409206" cy="1095875"/>
          </a:xfrm>
          <a:prstGeom prst="rect">
            <a:avLst/>
          </a:prstGeom>
          <a:blipFill>
            <a:blip r:embed="rId4" cstate="print"/>
            <a:stretch>
              <a:fillRect/>
            </a:stretch>
          </a:blipFill>
        </p:spPr>
        <p:txBody>
          <a:bodyPr wrap="square" lIns="0" tIns="0" rIns="0" bIns="0" rtlCol="0">
            <a:noAutofit/>
          </a:bodyPr>
          <a:lstStyle/>
          <a:p>
            <a:endParaRPr/>
          </a:p>
        </p:txBody>
      </p:sp>
      <p:sp>
        <p:nvSpPr>
          <p:cNvPr id="11" name="object 11"/>
          <p:cNvSpPr/>
          <p:nvPr/>
        </p:nvSpPr>
        <p:spPr>
          <a:xfrm>
            <a:off x="233172" y="128015"/>
            <a:ext cx="7059168" cy="1330452"/>
          </a:xfrm>
          <a:prstGeom prst="rect">
            <a:avLst/>
          </a:prstGeom>
          <a:blipFill>
            <a:blip r:embed="rId5" cstate="print"/>
            <a:stretch>
              <a:fillRect/>
            </a:stretch>
          </a:blipFill>
        </p:spPr>
        <p:txBody>
          <a:bodyPr wrap="square" lIns="0" tIns="0" rIns="0" bIns="0" rtlCol="0">
            <a:noAutofit/>
          </a:bodyPr>
          <a:lstStyle/>
          <a:p>
            <a:endParaRPr/>
          </a:p>
        </p:txBody>
      </p:sp>
      <p:sp>
        <p:nvSpPr>
          <p:cNvPr id="5" name="object 5"/>
          <p:cNvSpPr txBox="1"/>
          <p:nvPr/>
        </p:nvSpPr>
        <p:spPr>
          <a:xfrm>
            <a:off x="902004" y="1495531"/>
            <a:ext cx="7653591" cy="4119879"/>
          </a:xfrm>
          <a:prstGeom prst="rect">
            <a:avLst/>
          </a:prstGeom>
        </p:spPr>
        <p:txBody>
          <a:bodyPr wrap="square" lIns="0" tIns="0" rIns="0" bIns="0" rtlCol="0">
            <a:noAutofit/>
          </a:bodyPr>
          <a:lstStyle/>
          <a:p>
            <a:pPr marL="12700" marR="28425">
              <a:lnSpc>
                <a:spcPts val="2045"/>
              </a:lnSpc>
              <a:spcBef>
                <a:spcPts val="102"/>
              </a:spcBef>
            </a:pPr>
            <a:r>
              <a:rPr sz="1900" spc="0" dirty="0">
                <a:latin typeface="Georgia"/>
                <a:cs typeface="Georgia"/>
              </a:rPr>
              <a:t>Pro</a:t>
            </a:r>
            <a:r>
              <a:rPr sz="1900" spc="-9" dirty="0">
                <a:latin typeface="Georgia"/>
                <a:cs typeface="Georgia"/>
              </a:rPr>
              <a:t>b</a:t>
            </a:r>
            <a:r>
              <a:rPr sz="1900" spc="0" dirty="0">
                <a:latin typeface="Georgia"/>
                <a:cs typeface="Georgia"/>
              </a:rPr>
              <a:t>l</a:t>
            </a:r>
            <a:r>
              <a:rPr sz="1900" spc="-4" dirty="0">
                <a:latin typeface="Georgia"/>
                <a:cs typeface="Georgia"/>
              </a:rPr>
              <a:t>é</a:t>
            </a:r>
            <a:r>
              <a:rPr sz="1900" spc="0" dirty="0">
                <a:latin typeface="Georgia"/>
                <a:cs typeface="Georgia"/>
              </a:rPr>
              <a:t>m</a:t>
            </a:r>
            <a:r>
              <a:rPr sz="1900" spc="-66" dirty="0">
                <a:latin typeface="Georgia"/>
                <a:cs typeface="Georgia"/>
              </a:rPr>
              <a:t> </a:t>
            </a:r>
            <a:r>
              <a:rPr sz="1900" spc="4" dirty="0">
                <a:latin typeface="Georgia"/>
                <a:cs typeface="Georgia"/>
              </a:rPr>
              <a:t>t</a:t>
            </a:r>
            <a:r>
              <a:rPr sz="1900" spc="0" dirty="0">
                <a:latin typeface="Georgia"/>
                <a:cs typeface="Georgia"/>
              </a:rPr>
              <a:t>ermor</a:t>
            </a:r>
            <a:r>
              <a:rPr sz="1900" spc="-4" dirty="0">
                <a:latin typeface="Georgia"/>
                <a:cs typeface="Georgia"/>
              </a:rPr>
              <a:t>e</a:t>
            </a:r>
            <a:r>
              <a:rPr sz="1900" spc="0" dirty="0">
                <a:latin typeface="Georgia"/>
                <a:cs typeface="Georgia"/>
              </a:rPr>
              <a:t>gulace</a:t>
            </a:r>
            <a:endParaRPr sz="1900">
              <a:latin typeface="Georgia"/>
              <a:cs typeface="Georgia"/>
            </a:endParaRPr>
          </a:p>
          <a:p>
            <a:pPr marL="12700" marR="28425">
              <a:lnSpc>
                <a:spcPct val="94685"/>
              </a:lnSpc>
            </a:pPr>
            <a:r>
              <a:rPr sz="1900" spc="0" dirty="0">
                <a:latin typeface="Georgia"/>
                <a:cs typeface="Georgia"/>
              </a:rPr>
              <a:t>Pro</a:t>
            </a:r>
            <a:r>
              <a:rPr sz="1900" spc="-9" dirty="0">
                <a:latin typeface="Georgia"/>
                <a:cs typeface="Georgia"/>
              </a:rPr>
              <a:t>b</a:t>
            </a:r>
            <a:r>
              <a:rPr sz="1900" spc="0" dirty="0">
                <a:latin typeface="Georgia"/>
                <a:cs typeface="Georgia"/>
              </a:rPr>
              <a:t>l</a:t>
            </a:r>
            <a:r>
              <a:rPr sz="1900" spc="-4" dirty="0">
                <a:latin typeface="Georgia"/>
                <a:cs typeface="Georgia"/>
              </a:rPr>
              <a:t>é</a:t>
            </a:r>
            <a:r>
              <a:rPr sz="1900" spc="0" dirty="0">
                <a:latin typeface="Georgia"/>
                <a:cs typeface="Georgia"/>
              </a:rPr>
              <a:t>m</a:t>
            </a:r>
            <a:r>
              <a:rPr sz="1900" spc="-66" dirty="0">
                <a:latin typeface="Georgia"/>
                <a:cs typeface="Georgia"/>
              </a:rPr>
              <a:t> </a:t>
            </a:r>
            <a:r>
              <a:rPr sz="1900" spc="0" dirty="0">
                <a:latin typeface="Georgia"/>
                <a:cs typeface="Georgia"/>
              </a:rPr>
              <a:t>o</a:t>
            </a:r>
            <a:r>
              <a:rPr sz="1900" spc="-9" dirty="0">
                <a:latin typeface="Georgia"/>
                <a:cs typeface="Georgia"/>
              </a:rPr>
              <a:t>b</a:t>
            </a:r>
            <a:r>
              <a:rPr sz="1900" spc="0" dirty="0">
                <a:latin typeface="Georgia"/>
                <a:cs typeface="Georgia"/>
              </a:rPr>
              <a:t>ěho</a:t>
            </a:r>
            <a:r>
              <a:rPr sz="1900" spc="-9" dirty="0">
                <a:latin typeface="Georgia"/>
                <a:cs typeface="Georgia"/>
              </a:rPr>
              <a:t>v</a:t>
            </a:r>
            <a:r>
              <a:rPr sz="1900" spc="0" dirty="0">
                <a:latin typeface="Georgia"/>
                <a:cs typeface="Georgia"/>
              </a:rPr>
              <a:t>ého</a:t>
            </a:r>
            <a:r>
              <a:rPr sz="1900" spc="-76" dirty="0">
                <a:latin typeface="Georgia"/>
                <a:cs typeface="Georgia"/>
              </a:rPr>
              <a:t> </a:t>
            </a:r>
            <a:r>
              <a:rPr sz="1900" spc="0" dirty="0">
                <a:latin typeface="Georgia"/>
                <a:cs typeface="Georgia"/>
              </a:rPr>
              <a:t>systému</a:t>
            </a:r>
            <a:r>
              <a:rPr sz="1900" spc="-44" dirty="0">
                <a:latin typeface="Georgia"/>
                <a:cs typeface="Georgia"/>
              </a:rPr>
              <a:t> </a:t>
            </a:r>
            <a:r>
              <a:rPr sz="1900" spc="0" dirty="0">
                <a:latin typeface="Georgia"/>
                <a:cs typeface="Georgia"/>
              </a:rPr>
              <a:t>–</a:t>
            </a:r>
            <a:r>
              <a:rPr sz="1900" spc="-7" dirty="0">
                <a:latin typeface="Georgia"/>
                <a:cs typeface="Georgia"/>
              </a:rPr>
              <a:t> </a:t>
            </a:r>
            <a:r>
              <a:rPr sz="1900" spc="4" dirty="0">
                <a:latin typeface="Georgia"/>
                <a:cs typeface="Georgia"/>
              </a:rPr>
              <a:t>t</a:t>
            </a:r>
            <a:r>
              <a:rPr sz="1900" spc="0" dirty="0">
                <a:latin typeface="Georgia"/>
                <a:cs typeface="Georgia"/>
              </a:rPr>
              <a:t>la</a:t>
            </a:r>
            <a:r>
              <a:rPr sz="1900" spc="4" dirty="0">
                <a:latin typeface="Georgia"/>
                <a:cs typeface="Georgia"/>
              </a:rPr>
              <a:t>k</a:t>
            </a:r>
            <a:r>
              <a:rPr sz="1900" spc="0" dirty="0">
                <a:latin typeface="Georgia"/>
                <a:cs typeface="Georgia"/>
              </a:rPr>
              <a:t>,</a:t>
            </a:r>
            <a:r>
              <a:rPr sz="1900" spc="-41" dirty="0">
                <a:latin typeface="Georgia"/>
                <a:cs typeface="Georgia"/>
              </a:rPr>
              <a:t> </a:t>
            </a:r>
            <a:r>
              <a:rPr sz="1900" spc="0" dirty="0">
                <a:latin typeface="Georgia"/>
                <a:cs typeface="Georgia"/>
              </a:rPr>
              <a:t>srdeční</a:t>
            </a:r>
            <a:r>
              <a:rPr sz="1900" spc="-46" dirty="0">
                <a:latin typeface="Georgia"/>
                <a:cs typeface="Georgia"/>
              </a:rPr>
              <a:t> </a:t>
            </a:r>
            <a:r>
              <a:rPr sz="1900" spc="0" dirty="0">
                <a:latin typeface="Georgia"/>
                <a:cs typeface="Georgia"/>
              </a:rPr>
              <a:t>čin</a:t>
            </a:r>
            <a:r>
              <a:rPr sz="1900" spc="-9" dirty="0">
                <a:latin typeface="Georgia"/>
                <a:cs typeface="Georgia"/>
              </a:rPr>
              <a:t>n</a:t>
            </a:r>
            <a:r>
              <a:rPr sz="1900" spc="0" dirty="0">
                <a:latin typeface="Georgia"/>
                <a:cs typeface="Georgia"/>
              </a:rPr>
              <a:t>ost,</a:t>
            </a:r>
            <a:r>
              <a:rPr sz="1900" spc="-31" dirty="0">
                <a:latin typeface="Georgia"/>
                <a:cs typeface="Georgia"/>
              </a:rPr>
              <a:t> </a:t>
            </a:r>
            <a:r>
              <a:rPr sz="1900" spc="0" dirty="0">
                <a:latin typeface="Georgia"/>
                <a:cs typeface="Georgia"/>
              </a:rPr>
              <a:t>apod.</a:t>
            </a:r>
            <a:endParaRPr sz="1900">
              <a:latin typeface="Georgia"/>
              <a:cs typeface="Georgia"/>
            </a:endParaRPr>
          </a:p>
          <a:p>
            <a:pPr marL="12700" marR="28425">
              <a:lnSpc>
                <a:spcPct val="94685"/>
              </a:lnSpc>
              <a:spcBef>
                <a:spcPts val="65"/>
              </a:spcBef>
            </a:pPr>
            <a:r>
              <a:rPr sz="1900" spc="-4" dirty="0">
                <a:latin typeface="Georgia"/>
                <a:cs typeface="Georgia"/>
              </a:rPr>
              <a:t>P</a:t>
            </a:r>
            <a:r>
              <a:rPr sz="1900" spc="0" dirty="0">
                <a:latin typeface="Georgia"/>
                <a:cs typeface="Georgia"/>
              </a:rPr>
              <a:t>ro</a:t>
            </a:r>
            <a:r>
              <a:rPr sz="1900" spc="-9" dirty="0">
                <a:latin typeface="Georgia"/>
                <a:cs typeface="Georgia"/>
              </a:rPr>
              <a:t>b</a:t>
            </a:r>
            <a:r>
              <a:rPr sz="1900" spc="0" dirty="0">
                <a:latin typeface="Georgia"/>
                <a:cs typeface="Georgia"/>
              </a:rPr>
              <a:t>l</a:t>
            </a:r>
            <a:r>
              <a:rPr sz="1900" spc="-9" dirty="0">
                <a:latin typeface="Georgia"/>
                <a:cs typeface="Georgia"/>
              </a:rPr>
              <a:t>e</a:t>
            </a:r>
            <a:r>
              <a:rPr sz="1900" spc="0" dirty="0">
                <a:latin typeface="Georgia"/>
                <a:cs typeface="Georgia"/>
              </a:rPr>
              <a:t>matika</a:t>
            </a:r>
            <a:r>
              <a:rPr sz="1900" spc="-28" dirty="0">
                <a:latin typeface="Georgia"/>
                <a:cs typeface="Georgia"/>
              </a:rPr>
              <a:t> </a:t>
            </a:r>
            <a:r>
              <a:rPr sz="1900" spc="0" dirty="0">
                <a:latin typeface="Georgia"/>
                <a:cs typeface="Georgia"/>
              </a:rPr>
              <a:t>s</a:t>
            </a:r>
            <a:r>
              <a:rPr sz="1900" spc="-9" dirty="0">
                <a:latin typeface="Georgia"/>
                <a:cs typeface="Georgia"/>
              </a:rPr>
              <a:t>p</a:t>
            </a:r>
            <a:r>
              <a:rPr sz="1900" spc="0" dirty="0">
                <a:latin typeface="Georgia"/>
                <a:cs typeface="Georgia"/>
              </a:rPr>
              <a:t>ánku</a:t>
            </a:r>
            <a:r>
              <a:rPr sz="1900" spc="5" dirty="0">
                <a:latin typeface="Georgia"/>
                <a:cs typeface="Georgia"/>
              </a:rPr>
              <a:t> </a:t>
            </a:r>
            <a:r>
              <a:rPr sz="1900" spc="0" dirty="0">
                <a:latin typeface="Georgia"/>
                <a:cs typeface="Georgia"/>
              </a:rPr>
              <a:t>–</a:t>
            </a:r>
            <a:r>
              <a:rPr sz="1900" spc="2" dirty="0">
                <a:latin typeface="Georgia"/>
                <a:cs typeface="Georgia"/>
              </a:rPr>
              <a:t> </a:t>
            </a:r>
            <a:r>
              <a:rPr sz="1900" spc="0" dirty="0">
                <a:latin typeface="Georgia"/>
                <a:cs typeface="Georgia"/>
              </a:rPr>
              <a:t>čas</a:t>
            </a:r>
            <a:r>
              <a:rPr sz="1900" spc="4" dirty="0">
                <a:latin typeface="Georgia"/>
                <a:cs typeface="Georgia"/>
              </a:rPr>
              <a:t>t</a:t>
            </a:r>
            <a:r>
              <a:rPr sz="1900" spc="0" dirty="0">
                <a:latin typeface="Georgia"/>
                <a:cs typeface="Georgia"/>
              </a:rPr>
              <a:t>o</a:t>
            </a:r>
            <a:r>
              <a:rPr sz="1900" spc="-38" dirty="0">
                <a:latin typeface="Georgia"/>
                <a:cs typeface="Georgia"/>
              </a:rPr>
              <a:t> </a:t>
            </a:r>
            <a:r>
              <a:rPr sz="1900" spc="-4" dirty="0">
                <a:latin typeface="Georgia"/>
                <a:cs typeface="Georgia"/>
              </a:rPr>
              <a:t>n</a:t>
            </a:r>
            <a:r>
              <a:rPr sz="1900" spc="0" dirty="0">
                <a:latin typeface="Georgia"/>
                <a:cs typeface="Georgia"/>
              </a:rPr>
              <a:t>e</a:t>
            </a:r>
            <a:r>
              <a:rPr sz="1900" spc="-9" dirty="0">
                <a:latin typeface="Georgia"/>
                <a:cs typeface="Georgia"/>
              </a:rPr>
              <a:t>s</a:t>
            </a:r>
            <a:r>
              <a:rPr sz="1900" spc="0" dirty="0">
                <a:latin typeface="Georgia"/>
                <a:cs typeface="Georgia"/>
              </a:rPr>
              <a:t>pa</a:t>
            </a:r>
            <a:r>
              <a:rPr sz="1900" spc="-9" dirty="0">
                <a:latin typeface="Georgia"/>
                <a:cs typeface="Georgia"/>
              </a:rPr>
              <a:t>v</a:t>
            </a:r>
            <a:r>
              <a:rPr sz="1900" spc="0" dirty="0">
                <a:latin typeface="Georgia"/>
                <a:cs typeface="Georgia"/>
              </a:rPr>
              <a:t>o</a:t>
            </a:r>
            <a:r>
              <a:rPr sz="1900" spc="-9" dirty="0">
                <a:latin typeface="Georgia"/>
                <a:cs typeface="Georgia"/>
              </a:rPr>
              <a:t>s</a:t>
            </a:r>
            <a:r>
              <a:rPr sz="1900" spc="0" dirty="0">
                <a:latin typeface="Georgia"/>
                <a:cs typeface="Georgia"/>
              </a:rPr>
              <a:t>t</a:t>
            </a:r>
            <a:endParaRPr sz="1900">
              <a:latin typeface="Georgia"/>
              <a:cs typeface="Georgia"/>
            </a:endParaRPr>
          </a:p>
          <a:p>
            <a:pPr marL="12700" marR="28425">
              <a:lnSpc>
                <a:spcPct val="94685"/>
              </a:lnSpc>
              <a:spcBef>
                <a:spcPts val="60"/>
              </a:spcBef>
            </a:pPr>
            <a:r>
              <a:rPr sz="1900" spc="0" dirty="0">
                <a:latin typeface="Georgia"/>
                <a:cs typeface="Georgia"/>
              </a:rPr>
              <a:t>Pro</a:t>
            </a:r>
            <a:r>
              <a:rPr sz="1900" spc="-9" dirty="0">
                <a:latin typeface="Georgia"/>
                <a:cs typeface="Georgia"/>
              </a:rPr>
              <a:t>b</a:t>
            </a:r>
            <a:r>
              <a:rPr sz="1900" spc="0" dirty="0">
                <a:latin typeface="Georgia"/>
                <a:cs typeface="Georgia"/>
              </a:rPr>
              <a:t>l</a:t>
            </a:r>
            <a:r>
              <a:rPr sz="1900" spc="-4" dirty="0">
                <a:latin typeface="Georgia"/>
                <a:cs typeface="Georgia"/>
              </a:rPr>
              <a:t>é</a:t>
            </a:r>
            <a:r>
              <a:rPr sz="1900" spc="0" dirty="0">
                <a:latin typeface="Georgia"/>
                <a:cs typeface="Georgia"/>
              </a:rPr>
              <a:t>my</a:t>
            </a:r>
            <a:r>
              <a:rPr sz="1900" spc="-70" dirty="0">
                <a:latin typeface="Georgia"/>
                <a:cs typeface="Georgia"/>
              </a:rPr>
              <a:t> </a:t>
            </a:r>
            <a:r>
              <a:rPr sz="1900" spc="0" dirty="0">
                <a:latin typeface="Georgia"/>
                <a:cs typeface="Georgia"/>
              </a:rPr>
              <a:t>s</a:t>
            </a:r>
            <a:r>
              <a:rPr sz="1900" spc="11" dirty="0">
                <a:latin typeface="Georgia"/>
                <a:cs typeface="Georgia"/>
              </a:rPr>
              <a:t> </a:t>
            </a:r>
            <a:r>
              <a:rPr sz="1900" spc="0" dirty="0">
                <a:latin typeface="Georgia"/>
                <a:cs typeface="Georgia"/>
              </a:rPr>
              <a:t>motorikou</a:t>
            </a:r>
            <a:r>
              <a:rPr sz="1900" spc="-73" dirty="0">
                <a:latin typeface="Georgia"/>
                <a:cs typeface="Georgia"/>
              </a:rPr>
              <a:t> </a:t>
            </a:r>
            <a:r>
              <a:rPr sz="1900" spc="0" dirty="0">
                <a:latin typeface="Georgia"/>
                <a:cs typeface="Georgia"/>
              </a:rPr>
              <a:t>–</a:t>
            </a:r>
            <a:r>
              <a:rPr sz="1900" spc="-12" dirty="0">
                <a:latin typeface="Georgia"/>
                <a:cs typeface="Georgia"/>
              </a:rPr>
              <a:t> </a:t>
            </a:r>
            <a:r>
              <a:rPr sz="1900" spc="0" dirty="0">
                <a:latin typeface="Georgia"/>
                <a:cs typeface="Georgia"/>
              </a:rPr>
              <a:t>závra</a:t>
            </a:r>
            <a:r>
              <a:rPr sz="1900" spc="9" dirty="0">
                <a:latin typeface="Georgia"/>
                <a:cs typeface="Georgia"/>
              </a:rPr>
              <a:t>t</a:t>
            </a:r>
            <a:r>
              <a:rPr sz="1900" spc="0" dirty="0">
                <a:latin typeface="Georgia"/>
                <a:cs typeface="Georgia"/>
              </a:rPr>
              <a:t>ě,</a:t>
            </a:r>
            <a:r>
              <a:rPr sz="1900" spc="-65" dirty="0">
                <a:latin typeface="Georgia"/>
                <a:cs typeface="Georgia"/>
              </a:rPr>
              <a:t> </a:t>
            </a:r>
            <a:r>
              <a:rPr sz="1900" spc="0" dirty="0">
                <a:latin typeface="Georgia"/>
                <a:cs typeface="Georgia"/>
              </a:rPr>
              <a:t>koordinace</a:t>
            </a:r>
            <a:r>
              <a:rPr sz="1900" spc="-73" dirty="0">
                <a:latin typeface="Georgia"/>
                <a:cs typeface="Georgia"/>
              </a:rPr>
              <a:t> </a:t>
            </a:r>
            <a:r>
              <a:rPr sz="1900" spc="0" dirty="0">
                <a:latin typeface="Georgia"/>
                <a:cs typeface="Georgia"/>
              </a:rPr>
              <a:t>pohy</a:t>
            </a:r>
            <a:r>
              <a:rPr sz="1900" spc="-4" dirty="0">
                <a:latin typeface="Georgia"/>
                <a:cs typeface="Georgia"/>
              </a:rPr>
              <a:t>b</a:t>
            </a:r>
            <a:r>
              <a:rPr sz="1900" spc="0" dirty="0">
                <a:latin typeface="Georgia"/>
                <a:cs typeface="Georgia"/>
              </a:rPr>
              <a:t>ů</a:t>
            </a:r>
            <a:endParaRPr sz="1900">
              <a:latin typeface="Georgia"/>
              <a:cs typeface="Georgia"/>
            </a:endParaRPr>
          </a:p>
          <a:p>
            <a:pPr marL="12700" marR="28425">
              <a:lnSpc>
                <a:spcPct val="94685"/>
              </a:lnSpc>
              <a:spcBef>
                <a:spcPts val="70"/>
              </a:spcBef>
            </a:pPr>
            <a:r>
              <a:rPr sz="1900" spc="0" dirty="0">
                <a:latin typeface="Georgia"/>
                <a:cs typeface="Georgia"/>
              </a:rPr>
              <a:t>Téma</a:t>
            </a:r>
            <a:r>
              <a:rPr sz="1900" spc="-47" dirty="0">
                <a:latin typeface="Georgia"/>
                <a:cs typeface="Georgia"/>
              </a:rPr>
              <a:t> </a:t>
            </a:r>
            <a:r>
              <a:rPr sz="1900" spc="-4" dirty="0">
                <a:latin typeface="Georgia"/>
                <a:cs typeface="Georgia"/>
              </a:rPr>
              <a:t>b</a:t>
            </a:r>
            <a:r>
              <a:rPr sz="1900" spc="0" dirty="0">
                <a:latin typeface="Georgia"/>
                <a:cs typeface="Georgia"/>
              </a:rPr>
              <a:t>ol</a:t>
            </a:r>
            <a:r>
              <a:rPr sz="1900" spc="-9" dirty="0">
                <a:latin typeface="Georgia"/>
                <a:cs typeface="Georgia"/>
              </a:rPr>
              <a:t>e</a:t>
            </a:r>
            <a:r>
              <a:rPr sz="1900" spc="0" dirty="0">
                <a:latin typeface="Georgia"/>
                <a:cs typeface="Georgia"/>
              </a:rPr>
              <a:t>sti</a:t>
            </a:r>
            <a:r>
              <a:rPr sz="1900" spc="432" dirty="0">
                <a:latin typeface="Georgia"/>
                <a:cs typeface="Georgia"/>
              </a:rPr>
              <a:t> </a:t>
            </a:r>
            <a:r>
              <a:rPr sz="1900" spc="0" dirty="0">
                <a:latin typeface="Georgia"/>
                <a:cs typeface="Georgia"/>
              </a:rPr>
              <a:t>-</a:t>
            </a:r>
            <a:r>
              <a:rPr sz="1900" spc="2" dirty="0">
                <a:latin typeface="Georgia"/>
                <a:cs typeface="Georgia"/>
              </a:rPr>
              <a:t> </a:t>
            </a:r>
            <a:r>
              <a:rPr sz="1900" spc="0" dirty="0">
                <a:latin typeface="Georgia"/>
                <a:cs typeface="Georgia"/>
              </a:rPr>
              <a:t>kosterní</a:t>
            </a:r>
            <a:r>
              <a:rPr sz="1900" spc="-68" dirty="0">
                <a:latin typeface="Georgia"/>
                <a:cs typeface="Georgia"/>
              </a:rPr>
              <a:t> </a:t>
            </a:r>
            <a:r>
              <a:rPr sz="1900" spc="0" dirty="0">
                <a:latin typeface="Georgia"/>
                <a:cs typeface="Georgia"/>
              </a:rPr>
              <a:t>a s</a:t>
            </a:r>
            <a:r>
              <a:rPr sz="1900" spc="-9" dirty="0">
                <a:latin typeface="Georgia"/>
                <a:cs typeface="Georgia"/>
              </a:rPr>
              <a:t>v</a:t>
            </a:r>
            <a:r>
              <a:rPr sz="1900" spc="0" dirty="0">
                <a:latin typeface="Georgia"/>
                <a:cs typeface="Georgia"/>
              </a:rPr>
              <a:t>alo</a:t>
            </a:r>
            <a:r>
              <a:rPr sz="1900" spc="-4" dirty="0">
                <a:latin typeface="Georgia"/>
                <a:cs typeface="Georgia"/>
              </a:rPr>
              <a:t>v</a:t>
            </a:r>
            <a:r>
              <a:rPr sz="1900" spc="0" dirty="0">
                <a:latin typeface="Georgia"/>
                <a:cs typeface="Georgia"/>
              </a:rPr>
              <a:t>ý</a:t>
            </a:r>
            <a:r>
              <a:rPr sz="1900" spc="-36" dirty="0">
                <a:latin typeface="Georgia"/>
                <a:cs typeface="Georgia"/>
              </a:rPr>
              <a:t> </a:t>
            </a:r>
            <a:r>
              <a:rPr sz="1900" spc="0" dirty="0">
                <a:latin typeface="Georgia"/>
                <a:cs typeface="Georgia"/>
              </a:rPr>
              <a:t>ap</a:t>
            </a:r>
            <a:r>
              <a:rPr sz="1900" spc="4" dirty="0">
                <a:latin typeface="Georgia"/>
                <a:cs typeface="Georgia"/>
              </a:rPr>
              <a:t>a</a:t>
            </a:r>
            <a:r>
              <a:rPr sz="1900" spc="0" dirty="0">
                <a:latin typeface="Georgia"/>
                <a:cs typeface="Georgia"/>
              </a:rPr>
              <a:t>r</a:t>
            </a:r>
            <a:r>
              <a:rPr sz="1900" spc="4" dirty="0">
                <a:latin typeface="Georgia"/>
                <a:cs typeface="Georgia"/>
              </a:rPr>
              <a:t>á</a:t>
            </a:r>
            <a:r>
              <a:rPr sz="1900" spc="0" dirty="0">
                <a:latin typeface="Georgia"/>
                <a:cs typeface="Georgia"/>
              </a:rPr>
              <a:t>t</a:t>
            </a:r>
            <a:endParaRPr sz="1900">
              <a:latin typeface="Georgia"/>
              <a:cs typeface="Georgia"/>
            </a:endParaRPr>
          </a:p>
          <a:p>
            <a:pPr marL="70612" marR="28425">
              <a:lnSpc>
                <a:spcPct val="94685"/>
              </a:lnSpc>
              <a:spcBef>
                <a:spcPts val="60"/>
              </a:spcBef>
            </a:pPr>
            <a:r>
              <a:rPr sz="1900" spc="0" dirty="0">
                <a:latin typeface="Georgia"/>
                <a:cs typeface="Georgia"/>
              </a:rPr>
              <a:t>Pro</a:t>
            </a:r>
            <a:r>
              <a:rPr sz="1900" spc="-9" dirty="0">
                <a:latin typeface="Georgia"/>
                <a:cs typeface="Georgia"/>
              </a:rPr>
              <a:t>b</a:t>
            </a:r>
            <a:r>
              <a:rPr sz="1900" spc="0" dirty="0">
                <a:latin typeface="Georgia"/>
                <a:cs typeface="Georgia"/>
              </a:rPr>
              <a:t>l</a:t>
            </a:r>
            <a:r>
              <a:rPr sz="1900" spc="-4" dirty="0">
                <a:latin typeface="Georgia"/>
                <a:cs typeface="Georgia"/>
              </a:rPr>
              <a:t>e</a:t>
            </a:r>
            <a:r>
              <a:rPr sz="1900" spc="0" dirty="0">
                <a:latin typeface="Georgia"/>
                <a:cs typeface="Georgia"/>
              </a:rPr>
              <a:t>ma</a:t>
            </a:r>
            <a:r>
              <a:rPr sz="1900" spc="4" dirty="0">
                <a:latin typeface="Georgia"/>
                <a:cs typeface="Georgia"/>
              </a:rPr>
              <a:t>t</a:t>
            </a:r>
            <a:r>
              <a:rPr sz="1900" spc="0" dirty="0">
                <a:latin typeface="Georgia"/>
                <a:cs typeface="Georgia"/>
              </a:rPr>
              <a:t>ika</a:t>
            </a:r>
            <a:r>
              <a:rPr sz="1900" spc="-87" dirty="0">
                <a:latin typeface="Georgia"/>
                <a:cs typeface="Georgia"/>
              </a:rPr>
              <a:t> </a:t>
            </a:r>
            <a:r>
              <a:rPr sz="1900" spc="0" dirty="0">
                <a:latin typeface="Georgia"/>
                <a:cs typeface="Georgia"/>
              </a:rPr>
              <a:t>m</a:t>
            </a:r>
            <a:r>
              <a:rPr sz="1900" spc="-4" dirty="0">
                <a:latin typeface="Georgia"/>
                <a:cs typeface="Georgia"/>
              </a:rPr>
              <a:t>e</a:t>
            </a:r>
            <a:r>
              <a:rPr sz="1900" spc="4" dirty="0">
                <a:latin typeface="Georgia"/>
                <a:cs typeface="Georgia"/>
              </a:rPr>
              <a:t>t</a:t>
            </a:r>
            <a:r>
              <a:rPr sz="1900" spc="0" dirty="0">
                <a:latin typeface="Georgia"/>
                <a:cs typeface="Georgia"/>
              </a:rPr>
              <a:t>abol</a:t>
            </a:r>
            <a:r>
              <a:rPr sz="1900" spc="-9" dirty="0">
                <a:latin typeface="Georgia"/>
                <a:cs typeface="Georgia"/>
              </a:rPr>
              <a:t>i</a:t>
            </a:r>
            <a:r>
              <a:rPr sz="1900" spc="0" dirty="0">
                <a:latin typeface="Georgia"/>
                <a:cs typeface="Georgia"/>
              </a:rPr>
              <a:t>smu</a:t>
            </a:r>
            <a:r>
              <a:rPr sz="1900" spc="-69" dirty="0">
                <a:latin typeface="Georgia"/>
                <a:cs typeface="Georgia"/>
              </a:rPr>
              <a:t> </a:t>
            </a:r>
            <a:r>
              <a:rPr sz="1900" spc="0" dirty="0">
                <a:latin typeface="Georgia"/>
                <a:cs typeface="Georgia"/>
              </a:rPr>
              <a:t>-</a:t>
            </a:r>
            <a:r>
              <a:rPr sz="1900" spc="2" dirty="0">
                <a:latin typeface="Georgia"/>
                <a:cs typeface="Georgia"/>
              </a:rPr>
              <a:t> </a:t>
            </a:r>
            <a:r>
              <a:rPr sz="1900" spc="0" dirty="0">
                <a:latin typeface="Georgia"/>
                <a:cs typeface="Georgia"/>
              </a:rPr>
              <a:t>riz</a:t>
            </a:r>
            <a:r>
              <a:rPr sz="1900" spc="-4" dirty="0">
                <a:latin typeface="Georgia"/>
                <a:cs typeface="Georgia"/>
              </a:rPr>
              <a:t>i</a:t>
            </a:r>
            <a:r>
              <a:rPr sz="1900" spc="0" dirty="0">
                <a:latin typeface="Georgia"/>
                <a:cs typeface="Georgia"/>
              </a:rPr>
              <a:t>ko</a:t>
            </a:r>
            <a:r>
              <a:rPr sz="1900" spc="-10" dirty="0">
                <a:latin typeface="Georgia"/>
                <a:cs typeface="Georgia"/>
              </a:rPr>
              <a:t> </a:t>
            </a:r>
            <a:r>
              <a:rPr sz="1900" spc="0" dirty="0">
                <a:latin typeface="Georgia"/>
                <a:cs typeface="Georgia"/>
              </a:rPr>
              <a:t>dehy</a:t>
            </a:r>
            <a:r>
              <a:rPr sz="1900" spc="4" dirty="0">
                <a:latin typeface="Georgia"/>
                <a:cs typeface="Georgia"/>
              </a:rPr>
              <a:t>d</a:t>
            </a:r>
            <a:r>
              <a:rPr sz="1900" spc="0" dirty="0">
                <a:latin typeface="Georgia"/>
                <a:cs typeface="Georgia"/>
              </a:rPr>
              <a:t>r</a:t>
            </a:r>
            <a:r>
              <a:rPr sz="1900" spc="4" dirty="0">
                <a:latin typeface="Georgia"/>
                <a:cs typeface="Georgia"/>
              </a:rPr>
              <a:t>at</a:t>
            </a:r>
            <a:r>
              <a:rPr sz="1900" spc="0" dirty="0">
                <a:latin typeface="Georgia"/>
                <a:cs typeface="Georgia"/>
              </a:rPr>
              <a:t>a</a:t>
            </a:r>
            <a:r>
              <a:rPr sz="1900" spc="4" dirty="0">
                <a:latin typeface="Georgia"/>
                <a:cs typeface="Georgia"/>
              </a:rPr>
              <a:t>c</a:t>
            </a:r>
            <a:r>
              <a:rPr sz="1900" spc="0" dirty="0">
                <a:latin typeface="Georgia"/>
                <a:cs typeface="Georgia"/>
              </a:rPr>
              <a:t>e</a:t>
            </a:r>
            <a:r>
              <a:rPr sz="1900" spc="-122" dirty="0">
                <a:latin typeface="Georgia"/>
                <a:cs typeface="Georgia"/>
              </a:rPr>
              <a:t> </a:t>
            </a:r>
            <a:r>
              <a:rPr sz="1900" spc="0" dirty="0">
                <a:latin typeface="Georgia"/>
                <a:cs typeface="Georgia"/>
              </a:rPr>
              <a:t>a malnutrice</a:t>
            </a:r>
            <a:endParaRPr sz="1900">
              <a:latin typeface="Georgia"/>
              <a:cs typeface="Georgia"/>
            </a:endParaRPr>
          </a:p>
          <a:p>
            <a:pPr marL="12700" marR="28425">
              <a:lnSpc>
                <a:spcPct val="94685"/>
              </a:lnSpc>
              <a:spcBef>
                <a:spcPts val="60"/>
              </a:spcBef>
            </a:pPr>
            <a:r>
              <a:rPr sz="1900" spc="0" dirty="0">
                <a:latin typeface="Georgia"/>
                <a:cs typeface="Georgia"/>
              </a:rPr>
              <a:t>Sníž</a:t>
            </a:r>
            <a:r>
              <a:rPr sz="1900" spc="-9" dirty="0">
                <a:latin typeface="Georgia"/>
                <a:cs typeface="Georgia"/>
              </a:rPr>
              <a:t>e</a:t>
            </a:r>
            <a:r>
              <a:rPr sz="1900" spc="0" dirty="0">
                <a:latin typeface="Georgia"/>
                <a:cs typeface="Georgia"/>
              </a:rPr>
              <a:t>ní</a:t>
            </a:r>
            <a:r>
              <a:rPr sz="1900" spc="-34" dirty="0">
                <a:latin typeface="Georgia"/>
                <a:cs typeface="Georgia"/>
              </a:rPr>
              <a:t> </a:t>
            </a:r>
            <a:r>
              <a:rPr sz="1900" spc="0" dirty="0">
                <a:latin typeface="Georgia"/>
                <a:cs typeface="Georgia"/>
              </a:rPr>
              <a:t>s</a:t>
            </a:r>
            <a:r>
              <a:rPr sz="1900" spc="-9" dirty="0">
                <a:latin typeface="Georgia"/>
                <a:cs typeface="Georgia"/>
              </a:rPr>
              <a:t>e</a:t>
            </a:r>
            <a:r>
              <a:rPr sz="1900" spc="0" dirty="0">
                <a:latin typeface="Georgia"/>
                <a:cs typeface="Georgia"/>
              </a:rPr>
              <a:t>n</a:t>
            </a:r>
            <a:r>
              <a:rPr sz="1900" spc="-4" dirty="0">
                <a:latin typeface="Georgia"/>
                <a:cs typeface="Georgia"/>
              </a:rPr>
              <a:t>z</a:t>
            </a:r>
            <a:r>
              <a:rPr sz="1900" spc="0" dirty="0">
                <a:latin typeface="Georgia"/>
                <a:cs typeface="Georgia"/>
              </a:rPr>
              <a:t>orick</a:t>
            </a:r>
            <a:r>
              <a:rPr sz="1900" spc="4" dirty="0">
                <a:latin typeface="Georgia"/>
                <a:cs typeface="Georgia"/>
              </a:rPr>
              <a:t>ý</a:t>
            </a:r>
            <a:r>
              <a:rPr sz="1900" spc="0" dirty="0">
                <a:latin typeface="Georgia"/>
                <a:cs typeface="Georgia"/>
              </a:rPr>
              <a:t>ch</a:t>
            </a:r>
            <a:r>
              <a:rPr sz="1900" spc="-83" dirty="0">
                <a:latin typeface="Georgia"/>
                <a:cs typeface="Georgia"/>
              </a:rPr>
              <a:t> </a:t>
            </a:r>
            <a:r>
              <a:rPr sz="1900" spc="0" dirty="0">
                <a:latin typeface="Georgia"/>
                <a:cs typeface="Georgia"/>
              </a:rPr>
              <a:t>fu</a:t>
            </a:r>
            <a:r>
              <a:rPr sz="1900" spc="-9" dirty="0">
                <a:latin typeface="Georgia"/>
                <a:cs typeface="Georgia"/>
              </a:rPr>
              <a:t>n</a:t>
            </a:r>
            <a:r>
              <a:rPr sz="1900" spc="0" dirty="0">
                <a:latin typeface="Georgia"/>
                <a:cs typeface="Georgia"/>
              </a:rPr>
              <a:t>k</a:t>
            </a:r>
            <a:r>
              <a:rPr sz="1900" spc="4" dirty="0">
                <a:latin typeface="Georgia"/>
                <a:cs typeface="Georgia"/>
              </a:rPr>
              <a:t>c</a:t>
            </a:r>
            <a:r>
              <a:rPr sz="1900" spc="0" dirty="0">
                <a:latin typeface="Georgia"/>
                <a:cs typeface="Georgia"/>
              </a:rPr>
              <a:t>í</a:t>
            </a:r>
            <a:r>
              <a:rPr sz="1900" spc="-32" dirty="0">
                <a:latin typeface="Georgia"/>
                <a:cs typeface="Georgia"/>
              </a:rPr>
              <a:t> </a:t>
            </a:r>
            <a:r>
              <a:rPr sz="1900" spc="0" dirty="0">
                <a:latin typeface="Georgia"/>
                <a:cs typeface="Georgia"/>
              </a:rPr>
              <a:t>–</a:t>
            </a:r>
            <a:r>
              <a:rPr sz="1900" spc="2" dirty="0">
                <a:latin typeface="Georgia"/>
                <a:cs typeface="Georgia"/>
              </a:rPr>
              <a:t> </a:t>
            </a:r>
            <a:r>
              <a:rPr sz="1900" spc="0" dirty="0">
                <a:latin typeface="Georgia"/>
                <a:cs typeface="Georgia"/>
              </a:rPr>
              <a:t>zra</a:t>
            </a:r>
            <a:r>
              <a:rPr sz="1900" spc="9" dirty="0">
                <a:latin typeface="Georgia"/>
                <a:cs typeface="Georgia"/>
              </a:rPr>
              <a:t>k</a:t>
            </a:r>
            <a:r>
              <a:rPr sz="1900" spc="0" dirty="0">
                <a:latin typeface="Georgia"/>
                <a:cs typeface="Georgia"/>
              </a:rPr>
              <a:t>,</a:t>
            </a:r>
            <a:r>
              <a:rPr sz="1900" spc="-50" dirty="0">
                <a:latin typeface="Georgia"/>
                <a:cs typeface="Georgia"/>
              </a:rPr>
              <a:t> </a:t>
            </a:r>
            <a:r>
              <a:rPr sz="1900" spc="0" dirty="0">
                <a:latin typeface="Georgia"/>
                <a:cs typeface="Georgia"/>
              </a:rPr>
              <a:t>sluch</a:t>
            </a:r>
            <a:endParaRPr sz="1900">
              <a:latin typeface="Georgia"/>
              <a:cs typeface="Georgia"/>
            </a:endParaRPr>
          </a:p>
          <a:p>
            <a:pPr marL="12700">
              <a:lnSpc>
                <a:spcPts val="1830"/>
              </a:lnSpc>
              <a:spcBef>
                <a:spcPts val="441"/>
              </a:spcBef>
            </a:pPr>
            <a:r>
              <a:rPr sz="1900" spc="0" dirty="0">
                <a:latin typeface="Georgia"/>
                <a:cs typeface="Georgia"/>
              </a:rPr>
              <a:t>Řečo</a:t>
            </a:r>
            <a:r>
              <a:rPr sz="1900" spc="-9" dirty="0">
                <a:latin typeface="Georgia"/>
                <a:cs typeface="Georgia"/>
              </a:rPr>
              <a:t>v</a:t>
            </a:r>
            <a:r>
              <a:rPr sz="1900" spc="0" dirty="0">
                <a:latin typeface="Georgia"/>
                <a:cs typeface="Georgia"/>
              </a:rPr>
              <a:t>é</a:t>
            </a:r>
            <a:r>
              <a:rPr sz="1900" spc="-59" dirty="0">
                <a:latin typeface="Georgia"/>
                <a:cs typeface="Georgia"/>
              </a:rPr>
              <a:t> </a:t>
            </a:r>
            <a:r>
              <a:rPr sz="1900" spc="-9" dirty="0">
                <a:latin typeface="Georgia"/>
                <a:cs typeface="Georgia"/>
              </a:rPr>
              <a:t>p</a:t>
            </a:r>
            <a:r>
              <a:rPr sz="1900" spc="0" dirty="0">
                <a:latin typeface="Georgia"/>
                <a:cs typeface="Georgia"/>
              </a:rPr>
              <a:t>rob</a:t>
            </a:r>
            <a:r>
              <a:rPr sz="1900" spc="-9" dirty="0">
                <a:latin typeface="Georgia"/>
                <a:cs typeface="Georgia"/>
              </a:rPr>
              <a:t>l</a:t>
            </a:r>
            <a:r>
              <a:rPr sz="1900" spc="0" dirty="0">
                <a:latin typeface="Georgia"/>
                <a:cs typeface="Georgia"/>
              </a:rPr>
              <a:t>é</a:t>
            </a:r>
            <a:r>
              <a:rPr sz="1900" spc="-4" dirty="0">
                <a:latin typeface="Georgia"/>
                <a:cs typeface="Georgia"/>
              </a:rPr>
              <a:t>m</a:t>
            </a:r>
            <a:r>
              <a:rPr sz="1900" spc="0" dirty="0">
                <a:latin typeface="Georgia"/>
                <a:cs typeface="Georgia"/>
              </a:rPr>
              <a:t>y</a:t>
            </a:r>
            <a:r>
              <a:rPr sz="1900" spc="-40" dirty="0">
                <a:latin typeface="Georgia"/>
                <a:cs typeface="Georgia"/>
              </a:rPr>
              <a:t> </a:t>
            </a:r>
            <a:r>
              <a:rPr sz="1900" spc="0" dirty="0">
                <a:latin typeface="Georgia"/>
                <a:cs typeface="Georgia"/>
              </a:rPr>
              <a:t>–</a:t>
            </a:r>
            <a:r>
              <a:rPr sz="1900" spc="-12" dirty="0">
                <a:latin typeface="Georgia"/>
                <a:cs typeface="Georgia"/>
              </a:rPr>
              <a:t> </a:t>
            </a:r>
            <a:r>
              <a:rPr sz="1900" spc="0" dirty="0">
                <a:latin typeface="Georgia"/>
                <a:cs typeface="Georgia"/>
              </a:rPr>
              <a:t>a</a:t>
            </a:r>
            <a:r>
              <a:rPr sz="1900" spc="4" dirty="0">
                <a:latin typeface="Georgia"/>
                <a:cs typeface="Georgia"/>
              </a:rPr>
              <a:t>kt</a:t>
            </a:r>
            <a:r>
              <a:rPr sz="1900" spc="0" dirty="0">
                <a:latin typeface="Georgia"/>
                <a:cs typeface="Georgia"/>
              </a:rPr>
              <a:t>i</a:t>
            </a:r>
            <a:r>
              <a:rPr sz="1900" spc="-9" dirty="0">
                <a:latin typeface="Georgia"/>
                <a:cs typeface="Georgia"/>
              </a:rPr>
              <a:t>v</a:t>
            </a:r>
            <a:r>
              <a:rPr sz="1900" spc="0" dirty="0">
                <a:latin typeface="Georgia"/>
                <a:cs typeface="Georgia"/>
              </a:rPr>
              <a:t>ní</a:t>
            </a:r>
            <a:r>
              <a:rPr sz="1900" spc="-16" dirty="0">
                <a:latin typeface="Georgia"/>
                <a:cs typeface="Georgia"/>
              </a:rPr>
              <a:t> </a:t>
            </a:r>
            <a:r>
              <a:rPr sz="1900" spc="0" dirty="0">
                <a:latin typeface="Georgia"/>
                <a:cs typeface="Georgia"/>
              </a:rPr>
              <a:t>sl</a:t>
            </a:r>
            <a:r>
              <a:rPr sz="1900" spc="-9" dirty="0">
                <a:latin typeface="Georgia"/>
                <a:cs typeface="Georgia"/>
              </a:rPr>
              <a:t>o</a:t>
            </a:r>
            <a:r>
              <a:rPr sz="1900" spc="-4" dirty="0">
                <a:latin typeface="Georgia"/>
                <a:cs typeface="Georgia"/>
              </a:rPr>
              <a:t>v</a:t>
            </a:r>
            <a:r>
              <a:rPr sz="1900" spc="0" dirty="0">
                <a:latin typeface="Georgia"/>
                <a:cs typeface="Georgia"/>
              </a:rPr>
              <a:t>ní</a:t>
            </a:r>
            <a:r>
              <a:rPr sz="1900" spc="1" dirty="0">
                <a:latin typeface="Georgia"/>
                <a:cs typeface="Georgia"/>
              </a:rPr>
              <a:t> </a:t>
            </a:r>
            <a:r>
              <a:rPr sz="1900" spc="0" dirty="0">
                <a:latin typeface="Georgia"/>
                <a:cs typeface="Georgia"/>
              </a:rPr>
              <a:t>záso</a:t>
            </a:r>
            <a:r>
              <a:rPr sz="1900" spc="-9" dirty="0">
                <a:latin typeface="Georgia"/>
                <a:cs typeface="Georgia"/>
              </a:rPr>
              <a:t>b</a:t>
            </a:r>
            <a:r>
              <a:rPr sz="1900" spc="0" dirty="0">
                <a:latin typeface="Georgia"/>
                <a:cs typeface="Georgia"/>
              </a:rPr>
              <a:t>a,</a:t>
            </a:r>
            <a:r>
              <a:rPr sz="1900" spc="-21" dirty="0">
                <a:latin typeface="Georgia"/>
                <a:cs typeface="Georgia"/>
              </a:rPr>
              <a:t> </a:t>
            </a:r>
            <a:r>
              <a:rPr sz="1900" spc="0" dirty="0">
                <a:latin typeface="Georgia"/>
                <a:cs typeface="Georgia"/>
              </a:rPr>
              <a:t>ply</a:t>
            </a:r>
            <a:r>
              <a:rPr sz="1900" spc="-4" dirty="0">
                <a:latin typeface="Georgia"/>
                <a:cs typeface="Georgia"/>
              </a:rPr>
              <a:t>n</a:t>
            </a:r>
            <a:r>
              <a:rPr sz="1900" spc="0" dirty="0">
                <a:latin typeface="Georgia"/>
                <a:cs typeface="Georgia"/>
              </a:rPr>
              <a:t>ulost</a:t>
            </a:r>
            <a:r>
              <a:rPr sz="1900" spc="-68" dirty="0">
                <a:latin typeface="Georgia"/>
                <a:cs typeface="Georgia"/>
              </a:rPr>
              <a:t> </a:t>
            </a:r>
            <a:r>
              <a:rPr sz="1900" spc="0" dirty="0">
                <a:latin typeface="Georgia"/>
                <a:cs typeface="Georgia"/>
              </a:rPr>
              <a:t>řeči,</a:t>
            </a:r>
            <a:r>
              <a:rPr sz="1900" spc="-26" dirty="0">
                <a:latin typeface="Georgia"/>
                <a:cs typeface="Georgia"/>
              </a:rPr>
              <a:t> </a:t>
            </a:r>
            <a:r>
              <a:rPr sz="1900" spc="0" dirty="0">
                <a:latin typeface="Georgia"/>
                <a:cs typeface="Georgia"/>
              </a:rPr>
              <a:t>srozum</a:t>
            </a:r>
            <a:r>
              <a:rPr sz="1900" spc="-9" dirty="0">
                <a:latin typeface="Georgia"/>
                <a:cs typeface="Georgia"/>
              </a:rPr>
              <a:t>i</a:t>
            </a:r>
            <a:r>
              <a:rPr sz="1900" spc="4" dirty="0">
                <a:latin typeface="Georgia"/>
                <a:cs typeface="Georgia"/>
              </a:rPr>
              <a:t>t</a:t>
            </a:r>
            <a:r>
              <a:rPr sz="1900" spc="0" dirty="0">
                <a:latin typeface="Georgia"/>
                <a:cs typeface="Georgia"/>
              </a:rPr>
              <a:t>e</a:t>
            </a:r>
            <a:r>
              <a:rPr sz="1900" spc="-4" dirty="0">
                <a:latin typeface="Georgia"/>
                <a:cs typeface="Georgia"/>
              </a:rPr>
              <a:t>l</a:t>
            </a:r>
            <a:r>
              <a:rPr sz="1900" spc="0" dirty="0">
                <a:latin typeface="Georgia"/>
                <a:cs typeface="Georgia"/>
              </a:rPr>
              <a:t>n</a:t>
            </a:r>
            <a:r>
              <a:rPr sz="1900" spc="-4" dirty="0">
                <a:latin typeface="Georgia"/>
                <a:cs typeface="Georgia"/>
              </a:rPr>
              <a:t>o</a:t>
            </a:r>
            <a:r>
              <a:rPr sz="1900" spc="0" dirty="0">
                <a:latin typeface="Georgia"/>
                <a:cs typeface="Georgia"/>
              </a:rPr>
              <a:t>st řeči…</a:t>
            </a:r>
            <a:endParaRPr sz="1900">
              <a:latin typeface="Georgia"/>
              <a:cs typeface="Georgia"/>
            </a:endParaRPr>
          </a:p>
          <a:p>
            <a:pPr marL="12700" marR="28425">
              <a:lnSpc>
                <a:spcPct val="94685"/>
              </a:lnSpc>
              <a:spcBef>
                <a:spcPts val="18"/>
              </a:spcBef>
            </a:pPr>
            <a:r>
              <a:rPr sz="1900" spc="0" dirty="0">
                <a:latin typeface="Georgia"/>
                <a:cs typeface="Georgia"/>
              </a:rPr>
              <a:t>V</a:t>
            </a:r>
            <a:r>
              <a:rPr sz="1900" spc="-9" dirty="0">
                <a:latin typeface="Georgia"/>
                <a:cs typeface="Georgia"/>
              </a:rPr>
              <a:t>ě</a:t>
            </a:r>
            <a:r>
              <a:rPr sz="1900" spc="4" dirty="0">
                <a:latin typeface="Georgia"/>
                <a:cs typeface="Georgia"/>
              </a:rPr>
              <a:t>t</a:t>
            </a:r>
            <a:r>
              <a:rPr sz="1900" spc="0" dirty="0">
                <a:latin typeface="Georgia"/>
                <a:cs typeface="Georgia"/>
              </a:rPr>
              <a:t>ší</a:t>
            </a:r>
            <a:r>
              <a:rPr sz="1900" spc="-42" dirty="0">
                <a:latin typeface="Georgia"/>
                <a:cs typeface="Georgia"/>
              </a:rPr>
              <a:t> </a:t>
            </a:r>
            <a:r>
              <a:rPr sz="1900" spc="0" dirty="0">
                <a:latin typeface="Georgia"/>
                <a:cs typeface="Georgia"/>
              </a:rPr>
              <a:t>riz</a:t>
            </a:r>
            <a:r>
              <a:rPr sz="1900" spc="-4" dirty="0">
                <a:latin typeface="Georgia"/>
                <a:cs typeface="Georgia"/>
              </a:rPr>
              <a:t>i</a:t>
            </a:r>
            <a:r>
              <a:rPr sz="1900" spc="0" dirty="0">
                <a:latin typeface="Georgia"/>
                <a:cs typeface="Georgia"/>
              </a:rPr>
              <a:t>ko</a:t>
            </a:r>
            <a:r>
              <a:rPr sz="1900" spc="-10" dirty="0">
                <a:latin typeface="Georgia"/>
                <a:cs typeface="Georgia"/>
              </a:rPr>
              <a:t> </a:t>
            </a:r>
            <a:r>
              <a:rPr sz="1900" spc="0" dirty="0">
                <a:latin typeface="Georgia"/>
                <a:cs typeface="Georgia"/>
              </a:rPr>
              <a:t>úr</a:t>
            </a:r>
            <a:r>
              <a:rPr sz="1900" spc="9" dirty="0">
                <a:latin typeface="Georgia"/>
                <a:cs typeface="Georgia"/>
              </a:rPr>
              <a:t>a</a:t>
            </a:r>
            <a:r>
              <a:rPr sz="1900" spc="0" dirty="0">
                <a:latin typeface="Georgia"/>
                <a:cs typeface="Georgia"/>
              </a:rPr>
              <a:t>zu</a:t>
            </a:r>
            <a:endParaRPr sz="1900">
              <a:latin typeface="Georgia"/>
              <a:cs typeface="Georgia"/>
            </a:endParaRPr>
          </a:p>
          <a:p>
            <a:pPr marL="12700" marR="28425">
              <a:lnSpc>
                <a:spcPct val="94685"/>
              </a:lnSpc>
              <a:spcBef>
                <a:spcPts val="60"/>
              </a:spcBef>
            </a:pPr>
            <a:r>
              <a:rPr sz="1900" spc="0" dirty="0">
                <a:latin typeface="Georgia"/>
                <a:cs typeface="Georgia"/>
              </a:rPr>
              <a:t>Zm</a:t>
            </a:r>
            <a:r>
              <a:rPr sz="1900" spc="-9" dirty="0">
                <a:latin typeface="Georgia"/>
                <a:cs typeface="Georgia"/>
              </a:rPr>
              <a:t>ě</a:t>
            </a:r>
            <a:r>
              <a:rPr sz="1900" spc="0" dirty="0">
                <a:latin typeface="Georgia"/>
                <a:cs typeface="Georgia"/>
              </a:rPr>
              <a:t>ny</a:t>
            </a:r>
            <a:r>
              <a:rPr sz="1900" spc="-52" dirty="0">
                <a:latin typeface="Georgia"/>
                <a:cs typeface="Georgia"/>
              </a:rPr>
              <a:t> </a:t>
            </a:r>
            <a:r>
              <a:rPr sz="1900" spc="0" dirty="0">
                <a:latin typeface="Georgia"/>
                <a:cs typeface="Georgia"/>
              </a:rPr>
              <a:t>kůže</a:t>
            </a:r>
            <a:endParaRPr sz="1900">
              <a:latin typeface="Georgia"/>
              <a:cs typeface="Georgia"/>
            </a:endParaRPr>
          </a:p>
          <a:p>
            <a:pPr marL="12700" marR="28425">
              <a:lnSpc>
                <a:spcPct val="94685"/>
              </a:lnSpc>
              <a:spcBef>
                <a:spcPts val="70"/>
              </a:spcBef>
            </a:pPr>
            <a:r>
              <a:rPr sz="1900" spc="0" dirty="0">
                <a:latin typeface="Georgia"/>
                <a:cs typeface="Georgia"/>
              </a:rPr>
              <a:t>Zm</a:t>
            </a:r>
            <a:r>
              <a:rPr sz="1900" spc="-9" dirty="0">
                <a:latin typeface="Georgia"/>
                <a:cs typeface="Georgia"/>
              </a:rPr>
              <a:t>ě</a:t>
            </a:r>
            <a:r>
              <a:rPr sz="1900" spc="0" dirty="0">
                <a:latin typeface="Georgia"/>
                <a:cs typeface="Georgia"/>
              </a:rPr>
              <a:t>ny</a:t>
            </a:r>
            <a:r>
              <a:rPr sz="1900" spc="-52" dirty="0">
                <a:latin typeface="Georgia"/>
                <a:cs typeface="Georgia"/>
              </a:rPr>
              <a:t> </a:t>
            </a:r>
            <a:r>
              <a:rPr sz="1900" spc="0" dirty="0">
                <a:latin typeface="Georgia"/>
                <a:cs typeface="Georgia"/>
              </a:rPr>
              <a:t>v</a:t>
            </a:r>
            <a:r>
              <a:rPr sz="1900" spc="-14" dirty="0">
                <a:latin typeface="Georgia"/>
                <a:cs typeface="Georgia"/>
              </a:rPr>
              <a:t> </a:t>
            </a:r>
            <a:r>
              <a:rPr sz="1900" spc="0" dirty="0">
                <a:latin typeface="Georgia"/>
                <a:cs typeface="Georgia"/>
              </a:rPr>
              <a:t>o</a:t>
            </a:r>
            <a:r>
              <a:rPr sz="1900" spc="-9" dirty="0">
                <a:latin typeface="Georgia"/>
                <a:cs typeface="Georgia"/>
              </a:rPr>
              <a:t>b</a:t>
            </a:r>
            <a:r>
              <a:rPr sz="1900" spc="0" dirty="0">
                <a:latin typeface="Georgia"/>
                <a:cs typeface="Georgia"/>
              </a:rPr>
              <a:t>r</a:t>
            </a:r>
            <a:r>
              <a:rPr sz="1900" spc="4" dirty="0">
                <a:latin typeface="Georgia"/>
                <a:cs typeface="Georgia"/>
              </a:rPr>
              <a:t>a</a:t>
            </a:r>
            <a:r>
              <a:rPr sz="1900" spc="0" dirty="0">
                <a:latin typeface="Georgia"/>
                <a:cs typeface="Georgia"/>
              </a:rPr>
              <a:t>nyschopnosti</a:t>
            </a:r>
            <a:r>
              <a:rPr sz="1900" spc="-77" dirty="0">
                <a:latin typeface="Georgia"/>
                <a:cs typeface="Georgia"/>
              </a:rPr>
              <a:t> </a:t>
            </a:r>
            <a:r>
              <a:rPr sz="1900" spc="0" dirty="0">
                <a:latin typeface="Georgia"/>
                <a:cs typeface="Georgia"/>
              </a:rPr>
              <a:t>organ</a:t>
            </a:r>
            <a:r>
              <a:rPr sz="1900" spc="-9" dirty="0">
                <a:latin typeface="Georgia"/>
                <a:cs typeface="Georgia"/>
              </a:rPr>
              <a:t>i</a:t>
            </a:r>
            <a:r>
              <a:rPr sz="1900" spc="0" dirty="0">
                <a:latin typeface="Georgia"/>
                <a:cs typeface="Georgia"/>
              </a:rPr>
              <a:t>smu</a:t>
            </a:r>
            <a:endParaRPr sz="1900">
              <a:latin typeface="Georgia"/>
              <a:cs typeface="Georgia"/>
            </a:endParaRPr>
          </a:p>
          <a:p>
            <a:pPr marL="12700" marR="28425">
              <a:lnSpc>
                <a:spcPct val="94685"/>
              </a:lnSpc>
              <a:spcBef>
                <a:spcPts val="60"/>
              </a:spcBef>
            </a:pPr>
            <a:r>
              <a:rPr sz="1900" spc="4" dirty="0">
                <a:latin typeface="Georgia"/>
                <a:cs typeface="Georgia"/>
              </a:rPr>
              <a:t>………………………..</a:t>
            </a:r>
            <a:endParaRPr sz="1900">
              <a:latin typeface="Georgia"/>
              <a:cs typeface="Georgia"/>
            </a:endParaRPr>
          </a:p>
          <a:p>
            <a:pPr marL="12700" marR="28425">
              <a:lnSpc>
                <a:spcPts val="2095"/>
              </a:lnSpc>
              <a:spcBef>
                <a:spcPts val="169"/>
              </a:spcBef>
            </a:pPr>
            <a:r>
              <a:rPr sz="2850" spc="0" baseline="-1544" dirty="0">
                <a:latin typeface="Georgia"/>
                <a:cs typeface="Georgia"/>
              </a:rPr>
              <a:t>Tedy</a:t>
            </a:r>
            <a:r>
              <a:rPr sz="2850" spc="-56" baseline="-1544" dirty="0">
                <a:latin typeface="Georgia"/>
                <a:cs typeface="Georgia"/>
              </a:rPr>
              <a:t> </a:t>
            </a:r>
            <a:r>
              <a:rPr sz="2850" spc="-4" baseline="-1544" dirty="0">
                <a:latin typeface="Georgia"/>
                <a:cs typeface="Georgia"/>
              </a:rPr>
              <a:t>n</a:t>
            </a:r>
            <a:r>
              <a:rPr sz="2850" spc="0" baseline="-1544" dirty="0">
                <a:latin typeface="Georgia"/>
                <a:cs typeface="Georgia"/>
              </a:rPr>
              <a:t>e</a:t>
            </a:r>
            <a:r>
              <a:rPr sz="2850" spc="-9" baseline="-1544" dirty="0">
                <a:latin typeface="Georgia"/>
                <a:cs typeface="Georgia"/>
              </a:rPr>
              <a:t>j</a:t>
            </a:r>
            <a:r>
              <a:rPr sz="2850" spc="0" baseline="-1544" dirty="0">
                <a:latin typeface="Georgia"/>
                <a:cs typeface="Georgia"/>
              </a:rPr>
              <a:t>en</a:t>
            </a:r>
            <a:r>
              <a:rPr sz="2850" spc="9" baseline="-1544" dirty="0">
                <a:latin typeface="Georgia"/>
                <a:cs typeface="Georgia"/>
              </a:rPr>
              <a:t> </a:t>
            </a:r>
            <a:r>
              <a:rPr sz="2850" spc="0" baseline="-1544" dirty="0">
                <a:latin typeface="Georgia"/>
                <a:cs typeface="Georgia"/>
              </a:rPr>
              <a:t>m</a:t>
            </a:r>
            <a:r>
              <a:rPr sz="2850" spc="-9" baseline="-1544" dirty="0">
                <a:latin typeface="Georgia"/>
                <a:cs typeface="Georgia"/>
              </a:rPr>
              <a:t>e</a:t>
            </a:r>
            <a:r>
              <a:rPr sz="2850" spc="0" baseline="-1544" dirty="0">
                <a:latin typeface="Georgia"/>
                <a:cs typeface="Georgia"/>
              </a:rPr>
              <a:t>diál</a:t>
            </a:r>
            <a:r>
              <a:rPr sz="2850" spc="-9" baseline="-1544" dirty="0">
                <a:latin typeface="Georgia"/>
                <a:cs typeface="Georgia"/>
              </a:rPr>
              <a:t>n</a:t>
            </a:r>
            <a:r>
              <a:rPr sz="2850" spc="0" baseline="-1544" dirty="0">
                <a:latin typeface="Georgia"/>
                <a:cs typeface="Georgia"/>
              </a:rPr>
              <a:t>í</a:t>
            </a:r>
            <a:r>
              <a:rPr sz="2850" spc="13" baseline="-1544" dirty="0">
                <a:latin typeface="Georgia"/>
                <a:cs typeface="Georgia"/>
              </a:rPr>
              <a:t> </a:t>
            </a:r>
            <a:r>
              <a:rPr sz="2850" spc="0" baseline="-1544" dirty="0">
                <a:latin typeface="Georgia"/>
                <a:cs typeface="Georgia"/>
              </a:rPr>
              <a:t>o</a:t>
            </a:r>
            <a:r>
              <a:rPr sz="2850" spc="-9" baseline="-1544" dirty="0">
                <a:latin typeface="Georgia"/>
                <a:cs typeface="Georgia"/>
              </a:rPr>
              <a:t>b</a:t>
            </a:r>
            <a:r>
              <a:rPr sz="2850" spc="0" baseline="-1544" dirty="0">
                <a:latin typeface="Georgia"/>
                <a:cs typeface="Georgia"/>
              </a:rPr>
              <a:t>raz –</a:t>
            </a:r>
            <a:r>
              <a:rPr sz="2850" spc="-12" baseline="-1544" dirty="0">
                <a:latin typeface="Georgia"/>
                <a:cs typeface="Georgia"/>
              </a:rPr>
              <a:t> </a:t>
            </a:r>
            <a:r>
              <a:rPr sz="2850" spc="0" baseline="-1544" dirty="0">
                <a:latin typeface="Georgia"/>
                <a:cs typeface="Georgia"/>
              </a:rPr>
              <a:t>Al</a:t>
            </a:r>
            <a:r>
              <a:rPr sz="2850" spc="-4" baseline="-1544" dirty="0">
                <a:latin typeface="Georgia"/>
                <a:cs typeface="Georgia"/>
              </a:rPr>
              <a:t>z</a:t>
            </a:r>
            <a:r>
              <a:rPr sz="2850" spc="0" baseline="-1544" dirty="0">
                <a:latin typeface="Georgia"/>
                <a:cs typeface="Georgia"/>
              </a:rPr>
              <a:t>h</a:t>
            </a:r>
            <a:r>
              <a:rPr sz="2850" spc="-4" baseline="-1544" dirty="0">
                <a:latin typeface="Georgia"/>
                <a:cs typeface="Georgia"/>
              </a:rPr>
              <a:t>e</a:t>
            </a:r>
            <a:r>
              <a:rPr sz="2850" spc="0" baseline="-1544" dirty="0">
                <a:latin typeface="Georgia"/>
                <a:cs typeface="Georgia"/>
              </a:rPr>
              <a:t>i</a:t>
            </a:r>
            <a:r>
              <a:rPr sz="2850" spc="-9" baseline="-1544" dirty="0">
                <a:latin typeface="Georgia"/>
                <a:cs typeface="Georgia"/>
              </a:rPr>
              <a:t>m</a:t>
            </a:r>
            <a:r>
              <a:rPr sz="2850" spc="0" baseline="-1544" dirty="0">
                <a:latin typeface="Georgia"/>
                <a:cs typeface="Georgia"/>
              </a:rPr>
              <a:t>er</a:t>
            </a:r>
            <a:r>
              <a:rPr sz="2850" spc="-4" baseline="-1544" dirty="0">
                <a:latin typeface="Georgia"/>
                <a:cs typeface="Georgia"/>
              </a:rPr>
              <a:t>ov</a:t>
            </a:r>
            <a:r>
              <a:rPr sz="2850" spc="0" baseline="-1544" dirty="0">
                <a:latin typeface="Georgia"/>
                <a:cs typeface="Georgia"/>
              </a:rPr>
              <a:t>a</a:t>
            </a:r>
            <a:r>
              <a:rPr sz="2850" spc="-22" baseline="-1544" dirty="0">
                <a:latin typeface="Georgia"/>
                <a:cs typeface="Georgia"/>
              </a:rPr>
              <a:t> </a:t>
            </a:r>
            <a:r>
              <a:rPr sz="2850" spc="0" baseline="-1544" dirty="0">
                <a:latin typeface="Georgia"/>
                <a:cs typeface="Georgia"/>
              </a:rPr>
              <a:t>de</a:t>
            </a:r>
            <a:r>
              <a:rPr sz="2850" spc="-9" baseline="-1544" dirty="0">
                <a:latin typeface="Georgia"/>
                <a:cs typeface="Georgia"/>
              </a:rPr>
              <a:t>m</a:t>
            </a:r>
            <a:r>
              <a:rPr sz="2850" spc="0" baseline="-1544" dirty="0">
                <a:latin typeface="Georgia"/>
                <a:cs typeface="Georgia"/>
              </a:rPr>
              <a:t>e</a:t>
            </a:r>
            <a:r>
              <a:rPr sz="2850" spc="-9" baseline="-1544" dirty="0">
                <a:latin typeface="Georgia"/>
                <a:cs typeface="Georgia"/>
              </a:rPr>
              <a:t>n</a:t>
            </a:r>
            <a:r>
              <a:rPr sz="2850" spc="0" baseline="-1544" dirty="0">
                <a:latin typeface="Georgia"/>
                <a:cs typeface="Georgia"/>
              </a:rPr>
              <a:t>ce</a:t>
            </a:r>
            <a:r>
              <a:rPr sz="2850" spc="-39" baseline="-1544" dirty="0">
                <a:latin typeface="Georgia"/>
                <a:cs typeface="Georgia"/>
              </a:rPr>
              <a:t> </a:t>
            </a:r>
            <a:r>
              <a:rPr sz="2850" spc="0" baseline="-1544" dirty="0">
                <a:latin typeface="Georgia"/>
                <a:cs typeface="Georgia"/>
              </a:rPr>
              <a:t>a Parki</a:t>
            </a:r>
            <a:r>
              <a:rPr sz="2850" spc="-4" baseline="-1544" dirty="0">
                <a:latin typeface="Georgia"/>
                <a:cs typeface="Georgia"/>
              </a:rPr>
              <a:t>n</a:t>
            </a:r>
            <a:r>
              <a:rPr sz="2850" spc="0" baseline="-1544" dirty="0">
                <a:latin typeface="Georgia"/>
                <a:cs typeface="Georgia"/>
              </a:rPr>
              <a:t>s</a:t>
            </a:r>
            <a:r>
              <a:rPr sz="2850" spc="-9" baseline="-1544" dirty="0">
                <a:latin typeface="Georgia"/>
                <a:cs typeface="Georgia"/>
              </a:rPr>
              <a:t>o</a:t>
            </a:r>
            <a:r>
              <a:rPr sz="2850" spc="-4" baseline="-1544" dirty="0">
                <a:latin typeface="Georgia"/>
                <a:cs typeface="Georgia"/>
              </a:rPr>
              <a:t>n</a:t>
            </a:r>
            <a:r>
              <a:rPr sz="2850" spc="4" baseline="-1544" dirty="0">
                <a:latin typeface="Georgia"/>
                <a:cs typeface="Georgia"/>
              </a:rPr>
              <a:t>o</a:t>
            </a:r>
            <a:r>
              <a:rPr sz="2850" spc="-4" baseline="-1544" dirty="0">
                <a:latin typeface="Georgia"/>
                <a:cs typeface="Georgia"/>
              </a:rPr>
              <a:t>v</a:t>
            </a:r>
            <a:r>
              <a:rPr sz="2850" spc="0" baseline="-1544" dirty="0">
                <a:latin typeface="Georgia"/>
                <a:cs typeface="Georgia"/>
              </a:rPr>
              <a:t>a</a:t>
            </a:r>
            <a:endParaRPr sz="1900">
              <a:latin typeface="Georgia"/>
              <a:cs typeface="Georgia"/>
            </a:endParaRPr>
          </a:p>
          <a:p>
            <a:pPr marL="12700" marR="28425">
              <a:lnSpc>
                <a:spcPts val="1885"/>
              </a:lnSpc>
            </a:pPr>
            <a:r>
              <a:rPr sz="2850" spc="0" baseline="1544" dirty="0">
                <a:latin typeface="Georgia"/>
                <a:cs typeface="Georgia"/>
              </a:rPr>
              <a:t>n</a:t>
            </a:r>
            <a:r>
              <a:rPr sz="2850" spc="-9" baseline="1544" dirty="0">
                <a:latin typeface="Georgia"/>
                <a:cs typeface="Georgia"/>
              </a:rPr>
              <a:t>e</a:t>
            </a:r>
            <a:r>
              <a:rPr sz="2850" spc="0" baseline="1544" dirty="0">
                <a:latin typeface="Georgia"/>
                <a:cs typeface="Georgia"/>
              </a:rPr>
              <a:t>moc</a:t>
            </a:r>
            <a:endParaRPr sz="1900">
              <a:latin typeface="Georgia"/>
              <a:cs typeface="Georgia"/>
            </a:endParaRPr>
          </a:p>
        </p:txBody>
      </p:sp>
      <p:sp>
        <p:nvSpPr>
          <p:cNvPr id="4" name="object 4"/>
          <p:cNvSpPr txBox="1"/>
          <p:nvPr/>
        </p:nvSpPr>
        <p:spPr>
          <a:xfrm>
            <a:off x="645668" y="1555760"/>
            <a:ext cx="137322" cy="2168525"/>
          </a:xfrm>
          <a:prstGeom prst="rect">
            <a:avLst/>
          </a:prstGeom>
        </p:spPr>
        <p:txBody>
          <a:bodyPr wrap="square" lIns="0" tIns="0" rIns="0" bIns="0" rtlCol="0">
            <a:noAutofit/>
          </a:bodyPr>
          <a:lstStyle/>
          <a:p>
            <a:pPr marL="12700">
              <a:lnSpc>
                <a:spcPts val="1430"/>
              </a:lnSpc>
              <a:spcBef>
                <a:spcPts val="71"/>
              </a:spcBef>
            </a:pPr>
            <a:r>
              <a:rPr sz="1300" spc="0" dirty="0">
                <a:solidFill>
                  <a:srgbClr val="FD8537"/>
                </a:solidFill>
                <a:latin typeface="Wingdings"/>
                <a:cs typeface="Wingdings"/>
              </a:rPr>
              <a:t></a:t>
            </a:r>
            <a:endParaRPr sz="1300">
              <a:latin typeface="Wingdings"/>
              <a:cs typeface="Wingdings"/>
            </a:endParaRPr>
          </a:p>
          <a:p>
            <a:pPr marL="12700">
              <a:lnSpc>
                <a:spcPct val="92488"/>
              </a:lnSpc>
              <a:spcBef>
                <a:spcPts val="717"/>
              </a:spcBef>
            </a:pPr>
            <a:r>
              <a:rPr sz="1300" spc="0" dirty="0">
                <a:solidFill>
                  <a:srgbClr val="FD8537"/>
                </a:solidFill>
                <a:latin typeface="Wingdings"/>
                <a:cs typeface="Wingdings"/>
              </a:rPr>
              <a:t></a:t>
            </a:r>
            <a:endParaRPr sz="1300">
              <a:latin typeface="Wingdings"/>
              <a:cs typeface="Wingdings"/>
            </a:endParaRPr>
          </a:p>
          <a:p>
            <a:pPr marL="12700">
              <a:lnSpc>
                <a:spcPct val="92488"/>
              </a:lnSpc>
              <a:spcBef>
                <a:spcPts val="780"/>
              </a:spcBef>
            </a:pPr>
            <a:r>
              <a:rPr sz="1300" spc="0" dirty="0">
                <a:solidFill>
                  <a:srgbClr val="FD8537"/>
                </a:solidFill>
                <a:latin typeface="Wingdings"/>
                <a:cs typeface="Wingdings"/>
              </a:rPr>
              <a:t></a:t>
            </a:r>
            <a:endParaRPr sz="1300">
              <a:latin typeface="Wingdings"/>
              <a:cs typeface="Wingdings"/>
            </a:endParaRPr>
          </a:p>
          <a:p>
            <a:pPr marL="12700">
              <a:lnSpc>
                <a:spcPct val="92488"/>
              </a:lnSpc>
              <a:spcBef>
                <a:spcPts val="777"/>
              </a:spcBef>
            </a:pPr>
            <a:r>
              <a:rPr sz="1300" spc="0" dirty="0">
                <a:solidFill>
                  <a:srgbClr val="FD8537"/>
                </a:solidFill>
                <a:latin typeface="Wingdings"/>
                <a:cs typeface="Wingdings"/>
              </a:rPr>
              <a:t></a:t>
            </a:r>
            <a:endParaRPr sz="1300">
              <a:latin typeface="Wingdings"/>
              <a:cs typeface="Wingdings"/>
            </a:endParaRPr>
          </a:p>
          <a:p>
            <a:pPr marL="12700">
              <a:lnSpc>
                <a:spcPct val="92488"/>
              </a:lnSpc>
              <a:spcBef>
                <a:spcPts val="789"/>
              </a:spcBef>
            </a:pPr>
            <a:r>
              <a:rPr sz="1300" spc="0" dirty="0">
                <a:solidFill>
                  <a:srgbClr val="FD8537"/>
                </a:solidFill>
                <a:latin typeface="Wingdings"/>
                <a:cs typeface="Wingdings"/>
              </a:rPr>
              <a:t></a:t>
            </a:r>
            <a:endParaRPr sz="1300">
              <a:latin typeface="Wingdings"/>
              <a:cs typeface="Wingdings"/>
            </a:endParaRPr>
          </a:p>
          <a:p>
            <a:pPr marL="12700">
              <a:lnSpc>
                <a:spcPct val="92488"/>
              </a:lnSpc>
              <a:spcBef>
                <a:spcPts val="777"/>
              </a:spcBef>
            </a:pPr>
            <a:r>
              <a:rPr sz="1300" spc="0" dirty="0">
                <a:solidFill>
                  <a:srgbClr val="FD8537"/>
                </a:solidFill>
                <a:latin typeface="Wingdings"/>
                <a:cs typeface="Wingdings"/>
              </a:rPr>
              <a:t></a:t>
            </a:r>
            <a:endParaRPr sz="1300">
              <a:latin typeface="Wingdings"/>
              <a:cs typeface="Wingdings"/>
            </a:endParaRPr>
          </a:p>
          <a:p>
            <a:pPr marL="12700">
              <a:lnSpc>
                <a:spcPct val="92488"/>
              </a:lnSpc>
              <a:spcBef>
                <a:spcPts val="777"/>
              </a:spcBef>
            </a:pPr>
            <a:r>
              <a:rPr sz="1300" spc="0" dirty="0">
                <a:solidFill>
                  <a:srgbClr val="FD8537"/>
                </a:solidFill>
                <a:latin typeface="Wingdings"/>
                <a:cs typeface="Wingdings"/>
              </a:rPr>
              <a:t></a:t>
            </a:r>
            <a:endParaRPr sz="1300">
              <a:latin typeface="Wingdings"/>
              <a:cs typeface="Wingdings"/>
            </a:endParaRPr>
          </a:p>
          <a:p>
            <a:pPr marL="12700" marR="0">
              <a:lnSpc>
                <a:spcPct val="92488"/>
              </a:lnSpc>
              <a:spcBef>
                <a:spcPts val="789"/>
              </a:spcBef>
            </a:pPr>
            <a:r>
              <a:rPr sz="1300" spc="0" dirty="0">
                <a:solidFill>
                  <a:srgbClr val="FD8537"/>
                </a:solidFill>
                <a:latin typeface="Wingdings"/>
                <a:cs typeface="Wingdings"/>
              </a:rPr>
              <a:t></a:t>
            </a:r>
            <a:endParaRPr sz="1300">
              <a:latin typeface="Wingdings"/>
              <a:cs typeface="Wingdings"/>
            </a:endParaRPr>
          </a:p>
        </p:txBody>
      </p:sp>
      <p:sp>
        <p:nvSpPr>
          <p:cNvPr id="3" name="object 3"/>
          <p:cNvSpPr txBox="1"/>
          <p:nvPr/>
        </p:nvSpPr>
        <p:spPr>
          <a:xfrm>
            <a:off x="645668" y="4048135"/>
            <a:ext cx="137529" cy="1319713"/>
          </a:xfrm>
          <a:prstGeom prst="rect">
            <a:avLst/>
          </a:prstGeom>
        </p:spPr>
        <p:txBody>
          <a:bodyPr wrap="square" lIns="0" tIns="0" rIns="0" bIns="0" rtlCol="0">
            <a:noAutofit/>
          </a:bodyPr>
          <a:lstStyle/>
          <a:p>
            <a:pPr marL="12700" marR="207">
              <a:lnSpc>
                <a:spcPts val="1430"/>
              </a:lnSpc>
              <a:spcBef>
                <a:spcPts val="71"/>
              </a:spcBef>
            </a:pPr>
            <a:r>
              <a:rPr sz="1300" spc="0" dirty="0">
                <a:solidFill>
                  <a:srgbClr val="FD8537"/>
                </a:solidFill>
                <a:latin typeface="Wingdings"/>
                <a:cs typeface="Wingdings"/>
              </a:rPr>
              <a:t></a:t>
            </a:r>
            <a:endParaRPr sz="1300">
              <a:latin typeface="Wingdings"/>
              <a:cs typeface="Wingdings"/>
            </a:endParaRPr>
          </a:p>
          <a:p>
            <a:pPr marL="12700" marR="207">
              <a:lnSpc>
                <a:spcPct val="92488"/>
              </a:lnSpc>
              <a:spcBef>
                <a:spcPts val="705"/>
              </a:spcBef>
            </a:pPr>
            <a:r>
              <a:rPr sz="1300" spc="0" dirty="0">
                <a:solidFill>
                  <a:srgbClr val="FD8537"/>
                </a:solidFill>
                <a:latin typeface="Wingdings"/>
                <a:cs typeface="Wingdings"/>
              </a:rPr>
              <a:t></a:t>
            </a:r>
            <a:endParaRPr sz="1300">
              <a:latin typeface="Wingdings"/>
              <a:cs typeface="Wingdings"/>
            </a:endParaRPr>
          </a:p>
          <a:p>
            <a:pPr marL="12700" marR="207">
              <a:lnSpc>
                <a:spcPct val="92488"/>
              </a:lnSpc>
              <a:spcBef>
                <a:spcPts val="789"/>
              </a:spcBef>
            </a:pPr>
            <a:r>
              <a:rPr sz="1300" spc="0" dirty="0">
                <a:solidFill>
                  <a:srgbClr val="FD8537"/>
                </a:solidFill>
                <a:latin typeface="Wingdings"/>
                <a:cs typeface="Wingdings"/>
              </a:rPr>
              <a:t></a:t>
            </a:r>
            <a:endParaRPr sz="1300">
              <a:latin typeface="Wingdings"/>
              <a:cs typeface="Wingdings"/>
            </a:endParaRPr>
          </a:p>
          <a:p>
            <a:pPr marL="12700" marR="207">
              <a:lnSpc>
                <a:spcPct val="92488"/>
              </a:lnSpc>
              <a:spcBef>
                <a:spcPts val="777"/>
              </a:spcBef>
            </a:pPr>
            <a:r>
              <a:rPr sz="1300" spc="0" dirty="0">
                <a:solidFill>
                  <a:srgbClr val="FD8537"/>
                </a:solidFill>
                <a:latin typeface="Wingdings"/>
                <a:cs typeface="Wingdings"/>
              </a:rPr>
              <a:t></a:t>
            </a:r>
            <a:endParaRPr sz="1300">
              <a:latin typeface="Wingdings"/>
              <a:cs typeface="Wingdings"/>
            </a:endParaRPr>
          </a:p>
          <a:p>
            <a:pPr marL="12700">
              <a:lnSpc>
                <a:spcPct val="92488"/>
              </a:lnSpc>
              <a:spcBef>
                <a:spcPts val="780"/>
              </a:spcBef>
            </a:pPr>
            <a:r>
              <a:rPr sz="1300" spc="0" dirty="0">
                <a:solidFill>
                  <a:srgbClr val="FD8537"/>
                </a:solidFill>
                <a:latin typeface="Wingdings"/>
                <a:cs typeface="Wingdings"/>
              </a:rPr>
              <a:t></a:t>
            </a:r>
            <a:endParaRPr sz="1300">
              <a:latin typeface="Wingdings"/>
              <a:cs typeface="Wingdings"/>
            </a:endParaRPr>
          </a:p>
        </p:txBody>
      </p:sp>
      <p:sp>
        <p:nvSpPr>
          <p:cNvPr id="2" name="object 2"/>
          <p:cNvSpPr txBox="1"/>
          <p:nvPr/>
        </p:nvSpPr>
        <p:spPr>
          <a:xfrm>
            <a:off x="8770366" y="6584610"/>
            <a:ext cx="184580"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20</a:t>
            </a:r>
            <a:endParaRPr sz="1000">
              <a:latin typeface="Arial"/>
              <a:cs typeface="Arial"/>
            </a:endParaRPr>
          </a:p>
        </p:txBody>
      </p:sp>
    </p:spTree>
    <p:extLst>
      <p:ext uri="{BB962C8B-B14F-4D97-AF65-F5344CB8AC3E}">
        <p14:creationId xmlns:p14="http://schemas.microsoft.com/office/powerpoint/2010/main" val="301250038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8" name="object 8"/>
          <p:cNvSpPr/>
          <p:nvPr/>
        </p:nvSpPr>
        <p:spPr>
          <a:xfrm>
            <a:off x="545592" y="201167"/>
            <a:ext cx="2551176" cy="495300"/>
          </a:xfrm>
          <a:prstGeom prst="rect">
            <a:avLst/>
          </a:prstGeom>
          <a:blipFill>
            <a:blip r:embed="rId3" cstate="print"/>
            <a:stretch>
              <a:fillRect/>
            </a:stretch>
          </a:blipFill>
        </p:spPr>
        <p:txBody>
          <a:bodyPr wrap="square" lIns="0" tIns="0" rIns="0" bIns="0" rtlCol="0">
            <a:noAutofit/>
          </a:bodyPr>
          <a:lstStyle/>
          <a:p>
            <a:endParaRPr/>
          </a:p>
        </p:txBody>
      </p:sp>
      <p:sp>
        <p:nvSpPr>
          <p:cNvPr id="9" name="object 9"/>
          <p:cNvSpPr/>
          <p:nvPr/>
        </p:nvSpPr>
        <p:spPr>
          <a:xfrm>
            <a:off x="2703576" y="201167"/>
            <a:ext cx="504444" cy="495300"/>
          </a:xfrm>
          <a:prstGeom prst="rect">
            <a:avLst/>
          </a:prstGeom>
          <a:blipFill>
            <a:blip r:embed="rId4" cstate="print"/>
            <a:stretch>
              <a:fillRect/>
            </a:stretch>
          </a:blipFill>
        </p:spPr>
        <p:txBody>
          <a:bodyPr wrap="square" lIns="0" tIns="0" rIns="0" bIns="0" rtlCol="0">
            <a:noAutofit/>
          </a:bodyPr>
          <a:lstStyle/>
          <a:p>
            <a:endParaRPr/>
          </a:p>
        </p:txBody>
      </p:sp>
      <p:sp>
        <p:nvSpPr>
          <p:cNvPr id="10" name="object 10"/>
          <p:cNvSpPr/>
          <p:nvPr/>
        </p:nvSpPr>
        <p:spPr>
          <a:xfrm>
            <a:off x="2814828" y="201167"/>
            <a:ext cx="467868" cy="495300"/>
          </a:xfrm>
          <a:prstGeom prst="rect">
            <a:avLst/>
          </a:prstGeom>
          <a:blipFill>
            <a:blip r:embed="rId5" cstate="print"/>
            <a:stretch>
              <a:fillRect/>
            </a:stretch>
          </a:blipFill>
        </p:spPr>
        <p:txBody>
          <a:bodyPr wrap="square" lIns="0" tIns="0" rIns="0" bIns="0" rtlCol="0">
            <a:noAutofit/>
          </a:bodyPr>
          <a:lstStyle/>
          <a:p>
            <a:endParaRPr/>
          </a:p>
        </p:txBody>
      </p:sp>
      <p:sp>
        <p:nvSpPr>
          <p:cNvPr id="11" name="object 11"/>
          <p:cNvSpPr/>
          <p:nvPr/>
        </p:nvSpPr>
        <p:spPr>
          <a:xfrm>
            <a:off x="2851404" y="118872"/>
            <a:ext cx="5861304" cy="582167"/>
          </a:xfrm>
          <a:prstGeom prst="rect">
            <a:avLst/>
          </a:prstGeom>
          <a:blipFill>
            <a:blip r:embed="rId6" cstate="print"/>
            <a:stretch>
              <a:fillRect/>
            </a:stretch>
          </a:blipFill>
        </p:spPr>
        <p:txBody>
          <a:bodyPr wrap="square" lIns="0" tIns="0" rIns="0" bIns="0" rtlCol="0">
            <a:noAutofit/>
          </a:bodyPr>
          <a:lstStyle/>
          <a:p>
            <a:endParaRPr/>
          </a:p>
        </p:txBody>
      </p:sp>
      <p:sp>
        <p:nvSpPr>
          <p:cNvPr id="12" name="object 12"/>
          <p:cNvSpPr/>
          <p:nvPr/>
        </p:nvSpPr>
        <p:spPr>
          <a:xfrm>
            <a:off x="8237220" y="118872"/>
            <a:ext cx="565403" cy="582167"/>
          </a:xfrm>
          <a:prstGeom prst="rect">
            <a:avLst/>
          </a:prstGeom>
          <a:blipFill>
            <a:blip r:embed="rId7" cstate="print"/>
            <a:stretch>
              <a:fillRect/>
            </a:stretch>
          </a:blipFill>
        </p:spPr>
        <p:txBody>
          <a:bodyPr wrap="square" lIns="0" tIns="0" rIns="0" bIns="0" rtlCol="0">
            <a:noAutofit/>
          </a:bodyPr>
          <a:lstStyle/>
          <a:p>
            <a:endParaRPr/>
          </a:p>
        </p:txBody>
      </p:sp>
      <p:sp>
        <p:nvSpPr>
          <p:cNvPr id="13" name="object 13"/>
          <p:cNvSpPr/>
          <p:nvPr/>
        </p:nvSpPr>
        <p:spPr>
          <a:xfrm>
            <a:off x="2234184" y="545592"/>
            <a:ext cx="1584959" cy="582167"/>
          </a:xfrm>
          <a:prstGeom prst="rect">
            <a:avLst/>
          </a:prstGeom>
          <a:blipFill>
            <a:blip r:embed="rId8" cstate="print"/>
            <a:stretch>
              <a:fillRect/>
            </a:stretch>
          </a:blipFill>
        </p:spPr>
        <p:txBody>
          <a:bodyPr wrap="square" lIns="0" tIns="0" rIns="0" bIns="0" rtlCol="0">
            <a:noAutofit/>
          </a:bodyPr>
          <a:lstStyle/>
          <a:p>
            <a:endParaRPr/>
          </a:p>
        </p:txBody>
      </p:sp>
      <p:sp>
        <p:nvSpPr>
          <p:cNvPr id="14" name="object 14"/>
          <p:cNvSpPr/>
          <p:nvPr/>
        </p:nvSpPr>
        <p:spPr>
          <a:xfrm>
            <a:off x="3343655" y="545592"/>
            <a:ext cx="2185416" cy="582167"/>
          </a:xfrm>
          <a:prstGeom prst="rect">
            <a:avLst/>
          </a:prstGeom>
          <a:blipFill>
            <a:blip r:embed="rId9" cstate="print"/>
            <a:stretch>
              <a:fillRect/>
            </a:stretch>
          </a:blipFill>
        </p:spPr>
        <p:txBody>
          <a:bodyPr wrap="square" lIns="0" tIns="0" rIns="0" bIns="0" rtlCol="0">
            <a:noAutofit/>
          </a:bodyPr>
          <a:lstStyle/>
          <a:p>
            <a:endParaRPr/>
          </a:p>
        </p:txBody>
      </p:sp>
      <p:sp>
        <p:nvSpPr>
          <p:cNvPr id="15" name="object 15"/>
          <p:cNvSpPr/>
          <p:nvPr/>
        </p:nvSpPr>
        <p:spPr>
          <a:xfrm>
            <a:off x="5053584" y="545592"/>
            <a:ext cx="571500" cy="582167"/>
          </a:xfrm>
          <a:prstGeom prst="rect">
            <a:avLst/>
          </a:prstGeom>
          <a:blipFill>
            <a:blip r:embed="rId10" cstate="print"/>
            <a:stretch>
              <a:fillRect/>
            </a:stretch>
          </a:blipFill>
        </p:spPr>
        <p:txBody>
          <a:bodyPr wrap="square" lIns="0" tIns="0" rIns="0" bIns="0" rtlCol="0">
            <a:noAutofit/>
          </a:bodyPr>
          <a:lstStyle/>
          <a:p>
            <a:endParaRPr/>
          </a:p>
        </p:txBody>
      </p:sp>
      <p:sp>
        <p:nvSpPr>
          <p:cNvPr id="16" name="object 16"/>
          <p:cNvSpPr/>
          <p:nvPr/>
        </p:nvSpPr>
        <p:spPr>
          <a:xfrm>
            <a:off x="5149596" y="545592"/>
            <a:ext cx="1743455" cy="582167"/>
          </a:xfrm>
          <a:prstGeom prst="rect">
            <a:avLst/>
          </a:prstGeom>
          <a:blipFill>
            <a:blip r:embed="rId11" cstate="print"/>
            <a:stretch>
              <a:fillRect/>
            </a:stretch>
          </a:blipFill>
        </p:spPr>
        <p:txBody>
          <a:bodyPr wrap="square" lIns="0" tIns="0" rIns="0" bIns="0" rtlCol="0">
            <a:noAutofit/>
          </a:bodyPr>
          <a:lstStyle/>
          <a:p>
            <a:endParaRPr/>
          </a:p>
        </p:txBody>
      </p:sp>
      <p:sp>
        <p:nvSpPr>
          <p:cNvPr id="17" name="object 17"/>
          <p:cNvSpPr/>
          <p:nvPr/>
        </p:nvSpPr>
        <p:spPr>
          <a:xfrm>
            <a:off x="6417564" y="545592"/>
            <a:ext cx="609599" cy="582167"/>
          </a:xfrm>
          <a:prstGeom prst="rect">
            <a:avLst/>
          </a:prstGeom>
          <a:blipFill>
            <a:blip r:embed="rId12" cstate="print"/>
            <a:stretch>
              <a:fillRect/>
            </a:stretch>
          </a:blipFill>
        </p:spPr>
        <p:txBody>
          <a:bodyPr wrap="square" lIns="0" tIns="0" rIns="0" bIns="0" rtlCol="0">
            <a:noAutofit/>
          </a:bodyPr>
          <a:lstStyle/>
          <a:p>
            <a:endParaRPr/>
          </a:p>
        </p:txBody>
      </p:sp>
      <p:sp>
        <p:nvSpPr>
          <p:cNvPr id="18" name="object 18"/>
          <p:cNvSpPr/>
          <p:nvPr/>
        </p:nvSpPr>
        <p:spPr>
          <a:xfrm>
            <a:off x="6551676" y="545592"/>
            <a:ext cx="569976" cy="582167"/>
          </a:xfrm>
          <a:prstGeom prst="rect">
            <a:avLst/>
          </a:prstGeom>
          <a:blipFill>
            <a:blip r:embed="rId10" cstate="print"/>
            <a:stretch>
              <a:fillRect/>
            </a:stretch>
          </a:blipFill>
        </p:spPr>
        <p:txBody>
          <a:bodyPr wrap="square" lIns="0" tIns="0" rIns="0" bIns="0" rtlCol="0">
            <a:noAutofit/>
          </a:bodyPr>
          <a:lstStyle/>
          <a:p>
            <a:endParaRPr/>
          </a:p>
        </p:txBody>
      </p:sp>
      <p:sp>
        <p:nvSpPr>
          <p:cNvPr id="19" name="object 19"/>
          <p:cNvSpPr/>
          <p:nvPr/>
        </p:nvSpPr>
        <p:spPr>
          <a:xfrm>
            <a:off x="6646164" y="545592"/>
            <a:ext cx="1976627" cy="582167"/>
          </a:xfrm>
          <a:prstGeom prst="rect">
            <a:avLst/>
          </a:prstGeom>
          <a:blipFill>
            <a:blip r:embed="rId13" cstate="print"/>
            <a:stretch>
              <a:fillRect/>
            </a:stretch>
          </a:blipFill>
        </p:spPr>
        <p:txBody>
          <a:bodyPr wrap="square" lIns="0" tIns="0" rIns="0" bIns="0" rtlCol="0">
            <a:noAutofit/>
          </a:bodyPr>
          <a:lstStyle/>
          <a:p>
            <a:endParaRPr/>
          </a:p>
        </p:txBody>
      </p:sp>
      <p:sp>
        <p:nvSpPr>
          <p:cNvPr id="6" name="object 6"/>
          <p:cNvSpPr txBox="1"/>
          <p:nvPr/>
        </p:nvSpPr>
        <p:spPr>
          <a:xfrm>
            <a:off x="624027" y="279589"/>
            <a:ext cx="7846717" cy="6077617"/>
          </a:xfrm>
          <a:prstGeom prst="rect">
            <a:avLst/>
          </a:prstGeom>
        </p:spPr>
        <p:txBody>
          <a:bodyPr wrap="square" lIns="0" tIns="0" rIns="0" bIns="0" rtlCol="0">
            <a:noAutofit/>
          </a:bodyPr>
          <a:lstStyle/>
          <a:p>
            <a:pPr marL="65112" marR="64327" algn="ctr">
              <a:lnSpc>
                <a:spcPts val="2970"/>
              </a:lnSpc>
              <a:spcBef>
                <a:spcPts val="148"/>
              </a:spcBef>
            </a:pPr>
            <a:r>
              <a:rPr sz="2300" b="1" spc="0" dirty="0">
                <a:solidFill>
                  <a:srgbClr val="FF0000"/>
                </a:solidFill>
                <a:latin typeface="Georgia"/>
                <a:cs typeface="Georgia"/>
              </a:rPr>
              <a:t>Umírá</a:t>
            </a:r>
            <a:r>
              <a:rPr sz="2300" b="1" spc="-9" dirty="0">
                <a:solidFill>
                  <a:srgbClr val="FF0000"/>
                </a:solidFill>
                <a:latin typeface="Georgia"/>
                <a:cs typeface="Georgia"/>
              </a:rPr>
              <a:t>n</a:t>
            </a:r>
            <a:r>
              <a:rPr sz="2300" b="1" spc="0" dirty="0">
                <a:solidFill>
                  <a:srgbClr val="FF0000"/>
                </a:solidFill>
                <a:latin typeface="Georgia"/>
                <a:cs typeface="Georgia"/>
              </a:rPr>
              <a:t>í,</a:t>
            </a:r>
            <a:r>
              <a:rPr sz="2300" b="1" spc="-14" dirty="0">
                <a:solidFill>
                  <a:srgbClr val="FF0000"/>
                </a:solidFill>
                <a:latin typeface="Georgia"/>
                <a:cs typeface="Georgia"/>
              </a:rPr>
              <a:t> </a:t>
            </a:r>
            <a:r>
              <a:rPr sz="2300" b="1" spc="0" dirty="0">
                <a:solidFill>
                  <a:srgbClr val="FF0000"/>
                </a:solidFill>
                <a:latin typeface="Georgia"/>
                <a:cs typeface="Georgia"/>
              </a:rPr>
              <a:t>smrt-</a:t>
            </a:r>
            <a:r>
              <a:rPr sz="2300" b="1" spc="9" dirty="0">
                <a:solidFill>
                  <a:srgbClr val="FF0000"/>
                </a:solidFill>
                <a:latin typeface="Georgia"/>
                <a:cs typeface="Georgia"/>
              </a:rPr>
              <a:t> </a:t>
            </a:r>
            <a:r>
              <a:rPr sz="2800" b="1" spc="0" dirty="0">
                <a:solidFill>
                  <a:srgbClr val="FF0000"/>
                </a:solidFill>
                <a:latin typeface="Georgia"/>
                <a:cs typeface="Georgia"/>
              </a:rPr>
              <a:t>5</a:t>
            </a:r>
            <a:r>
              <a:rPr sz="2800" b="1" spc="-16" dirty="0">
                <a:solidFill>
                  <a:srgbClr val="FF0000"/>
                </a:solidFill>
                <a:latin typeface="Georgia"/>
                <a:cs typeface="Georgia"/>
              </a:rPr>
              <a:t> </a:t>
            </a:r>
            <a:r>
              <a:rPr sz="2800" b="1" spc="0" dirty="0">
                <a:solidFill>
                  <a:srgbClr val="FF0000"/>
                </a:solidFill>
                <a:latin typeface="Georgia"/>
                <a:cs typeface="Georgia"/>
              </a:rPr>
              <a:t>f</a:t>
            </a:r>
            <a:r>
              <a:rPr sz="2800" b="1" spc="4" dirty="0">
                <a:solidFill>
                  <a:srgbClr val="FF0000"/>
                </a:solidFill>
                <a:latin typeface="Georgia"/>
                <a:cs typeface="Georgia"/>
              </a:rPr>
              <a:t>á</a:t>
            </a:r>
            <a:r>
              <a:rPr sz="2800" b="1" spc="0" dirty="0">
                <a:solidFill>
                  <a:srgbClr val="FF0000"/>
                </a:solidFill>
                <a:latin typeface="Georgia"/>
                <a:cs typeface="Georgia"/>
              </a:rPr>
              <a:t>zí</a:t>
            </a:r>
            <a:r>
              <a:rPr sz="2800" b="1" spc="-52" dirty="0">
                <a:solidFill>
                  <a:srgbClr val="FF0000"/>
                </a:solidFill>
                <a:latin typeface="Georgia"/>
                <a:cs typeface="Georgia"/>
              </a:rPr>
              <a:t> </a:t>
            </a:r>
            <a:r>
              <a:rPr sz="2800" b="1" spc="-9" dirty="0">
                <a:solidFill>
                  <a:srgbClr val="FF0000"/>
                </a:solidFill>
                <a:latin typeface="Georgia"/>
                <a:cs typeface="Georgia"/>
              </a:rPr>
              <a:t>s</a:t>
            </a:r>
            <a:r>
              <a:rPr sz="2800" b="1" spc="0" dirty="0">
                <a:solidFill>
                  <a:srgbClr val="FF0000"/>
                </a:solidFill>
                <a:latin typeface="Georgia"/>
                <a:cs typeface="Georgia"/>
              </a:rPr>
              <a:t>miřování</a:t>
            </a:r>
            <a:r>
              <a:rPr sz="2800" b="1" spc="25" dirty="0">
                <a:solidFill>
                  <a:srgbClr val="FF0000"/>
                </a:solidFill>
                <a:latin typeface="Georgia"/>
                <a:cs typeface="Georgia"/>
              </a:rPr>
              <a:t> </a:t>
            </a:r>
            <a:r>
              <a:rPr sz="2800" b="1" spc="0" dirty="0">
                <a:solidFill>
                  <a:srgbClr val="FF0000"/>
                </a:solidFill>
                <a:latin typeface="Georgia"/>
                <a:cs typeface="Georgia"/>
              </a:rPr>
              <a:t>se se</a:t>
            </a:r>
            <a:r>
              <a:rPr sz="2800" b="1" spc="14" dirty="0">
                <a:solidFill>
                  <a:srgbClr val="FF0000"/>
                </a:solidFill>
                <a:latin typeface="Georgia"/>
                <a:cs typeface="Georgia"/>
              </a:rPr>
              <a:t> </a:t>
            </a:r>
            <a:r>
              <a:rPr sz="2800" b="1" spc="0" dirty="0">
                <a:solidFill>
                  <a:srgbClr val="FF0000"/>
                </a:solidFill>
                <a:latin typeface="Georgia"/>
                <a:cs typeface="Georgia"/>
              </a:rPr>
              <a:t>ztrátou</a:t>
            </a:r>
            <a:endParaRPr sz="2800" dirty="0">
              <a:latin typeface="Georgia"/>
              <a:cs typeface="Georgia"/>
            </a:endParaRPr>
          </a:p>
          <a:p>
            <a:pPr marL="1831771" marR="21932">
              <a:lnSpc>
                <a:spcPct val="94685"/>
              </a:lnSpc>
              <a:spcBef>
                <a:spcPts val="31"/>
              </a:spcBef>
            </a:pPr>
            <a:r>
              <a:rPr sz="2800" b="1" spc="0" dirty="0">
                <a:solidFill>
                  <a:srgbClr val="FF0000"/>
                </a:solidFill>
                <a:latin typeface="Georgia"/>
                <a:cs typeface="Georgia"/>
              </a:rPr>
              <a:t>p</a:t>
            </a:r>
            <a:r>
              <a:rPr sz="2800" b="1" spc="-4" dirty="0">
                <a:solidFill>
                  <a:srgbClr val="FF0000"/>
                </a:solidFill>
                <a:latin typeface="Georgia"/>
                <a:cs typeface="Georgia"/>
              </a:rPr>
              <a:t>o</a:t>
            </a:r>
            <a:r>
              <a:rPr sz="2800" b="1" spc="0" dirty="0">
                <a:solidFill>
                  <a:srgbClr val="FF0000"/>
                </a:solidFill>
                <a:latin typeface="Georgia"/>
                <a:cs typeface="Georgia"/>
              </a:rPr>
              <a:t>d</a:t>
            </a:r>
            <a:r>
              <a:rPr sz="2800" b="1" spc="-9" dirty="0">
                <a:solidFill>
                  <a:srgbClr val="FF0000"/>
                </a:solidFill>
                <a:latin typeface="Georgia"/>
                <a:cs typeface="Georgia"/>
              </a:rPr>
              <a:t>l</a:t>
            </a:r>
            <a:r>
              <a:rPr sz="2800" b="1" spc="0" dirty="0">
                <a:solidFill>
                  <a:srgbClr val="FF0000"/>
                </a:solidFill>
                <a:latin typeface="Georgia"/>
                <a:cs typeface="Georgia"/>
              </a:rPr>
              <a:t>e</a:t>
            </a:r>
            <a:r>
              <a:rPr sz="2800" b="1" spc="-18" dirty="0">
                <a:solidFill>
                  <a:srgbClr val="FF0000"/>
                </a:solidFill>
                <a:latin typeface="Georgia"/>
                <a:cs typeface="Georgia"/>
              </a:rPr>
              <a:t> </a:t>
            </a:r>
            <a:r>
              <a:rPr sz="2800" b="1" spc="0" dirty="0">
                <a:solidFill>
                  <a:srgbClr val="FF0000"/>
                </a:solidFill>
                <a:latin typeface="Georgia"/>
                <a:cs typeface="Georgia"/>
              </a:rPr>
              <a:t>El</a:t>
            </a:r>
            <a:r>
              <a:rPr sz="2800" b="1" spc="-9" dirty="0">
                <a:solidFill>
                  <a:srgbClr val="FF0000"/>
                </a:solidFill>
                <a:latin typeface="Georgia"/>
                <a:cs typeface="Georgia"/>
              </a:rPr>
              <a:t>i</a:t>
            </a:r>
            <a:r>
              <a:rPr sz="2800" b="1" spc="0" dirty="0">
                <a:solidFill>
                  <a:srgbClr val="FF0000"/>
                </a:solidFill>
                <a:latin typeface="Georgia"/>
                <a:cs typeface="Georgia"/>
              </a:rPr>
              <a:t>sa</a:t>
            </a:r>
            <a:r>
              <a:rPr sz="2800" b="1" spc="-9" dirty="0">
                <a:solidFill>
                  <a:srgbClr val="FF0000"/>
                </a:solidFill>
                <a:latin typeface="Georgia"/>
                <a:cs typeface="Georgia"/>
              </a:rPr>
              <a:t>b</a:t>
            </a:r>
            <a:r>
              <a:rPr sz="2800" b="1" spc="0" dirty="0">
                <a:solidFill>
                  <a:srgbClr val="FF0000"/>
                </a:solidFill>
                <a:latin typeface="Georgia"/>
                <a:cs typeface="Georgia"/>
              </a:rPr>
              <a:t>eth</a:t>
            </a:r>
            <a:r>
              <a:rPr sz="2800" b="1" spc="39" dirty="0">
                <a:solidFill>
                  <a:srgbClr val="FF0000"/>
                </a:solidFill>
                <a:latin typeface="Georgia"/>
                <a:cs typeface="Georgia"/>
              </a:rPr>
              <a:t> </a:t>
            </a:r>
            <a:r>
              <a:rPr sz="2800" b="1" spc="0" dirty="0">
                <a:solidFill>
                  <a:srgbClr val="FF0000"/>
                </a:solidFill>
                <a:latin typeface="Georgia"/>
                <a:cs typeface="Georgia"/>
              </a:rPr>
              <a:t>Kü</a:t>
            </a:r>
            <a:r>
              <a:rPr sz="2800" b="1" spc="-9" dirty="0">
                <a:solidFill>
                  <a:srgbClr val="FF0000"/>
                </a:solidFill>
                <a:latin typeface="Georgia"/>
                <a:cs typeface="Georgia"/>
              </a:rPr>
              <a:t>b</a:t>
            </a:r>
            <a:r>
              <a:rPr sz="2800" b="1" spc="0" dirty="0">
                <a:solidFill>
                  <a:srgbClr val="FF0000"/>
                </a:solidFill>
                <a:latin typeface="Georgia"/>
                <a:cs typeface="Georgia"/>
              </a:rPr>
              <a:t>le</a:t>
            </a:r>
            <a:r>
              <a:rPr sz="2800" b="1" spc="-9" dirty="0">
                <a:solidFill>
                  <a:srgbClr val="FF0000"/>
                </a:solidFill>
                <a:latin typeface="Georgia"/>
                <a:cs typeface="Georgia"/>
              </a:rPr>
              <a:t>r</a:t>
            </a:r>
            <a:r>
              <a:rPr sz="2800" b="1" spc="0" dirty="0">
                <a:solidFill>
                  <a:srgbClr val="FF0000"/>
                </a:solidFill>
                <a:latin typeface="Georgia"/>
                <a:cs typeface="Georgia"/>
              </a:rPr>
              <a:t>-</a:t>
            </a:r>
            <a:r>
              <a:rPr sz="2800" b="1" spc="29" dirty="0">
                <a:solidFill>
                  <a:srgbClr val="FF0000"/>
                </a:solidFill>
                <a:latin typeface="Georgia"/>
                <a:cs typeface="Georgia"/>
              </a:rPr>
              <a:t> </a:t>
            </a:r>
            <a:r>
              <a:rPr sz="2800" b="1" spc="0" dirty="0">
                <a:solidFill>
                  <a:srgbClr val="FF0000"/>
                </a:solidFill>
                <a:latin typeface="Georgia"/>
                <a:cs typeface="Georgia"/>
              </a:rPr>
              <a:t>Ro</a:t>
            </a:r>
            <a:r>
              <a:rPr sz="2800" b="1" spc="-9" dirty="0">
                <a:solidFill>
                  <a:srgbClr val="FF0000"/>
                </a:solidFill>
                <a:latin typeface="Georgia"/>
                <a:cs typeface="Georgia"/>
              </a:rPr>
              <a:t>s</a:t>
            </a:r>
            <a:r>
              <a:rPr sz="2800" b="1" spc="0" dirty="0">
                <a:solidFill>
                  <a:srgbClr val="FF0000"/>
                </a:solidFill>
                <a:latin typeface="Georgia"/>
                <a:cs typeface="Georgia"/>
              </a:rPr>
              <a:t>s</a:t>
            </a:r>
            <a:r>
              <a:rPr sz="2800" b="1" spc="-9" dirty="0">
                <a:solidFill>
                  <a:srgbClr val="FF0000"/>
                </a:solidFill>
                <a:latin typeface="Georgia"/>
                <a:cs typeface="Georgia"/>
              </a:rPr>
              <a:t>o</a:t>
            </a:r>
            <a:r>
              <a:rPr sz="2800" b="1" spc="0" dirty="0">
                <a:solidFill>
                  <a:srgbClr val="FF0000"/>
                </a:solidFill>
                <a:latin typeface="Georgia"/>
                <a:cs typeface="Georgia"/>
              </a:rPr>
              <a:t>vé</a:t>
            </a:r>
            <a:endParaRPr sz="2800" dirty="0">
              <a:latin typeface="Georgia"/>
              <a:cs typeface="Georgia"/>
            </a:endParaRPr>
          </a:p>
          <a:p>
            <a:pPr marL="12700" marR="21932">
              <a:lnSpc>
                <a:spcPct val="94685"/>
              </a:lnSpc>
              <a:spcBef>
                <a:spcPts val="1528"/>
              </a:spcBef>
            </a:pPr>
            <a:r>
              <a:rPr sz="1600" b="1" spc="0" dirty="0">
                <a:latin typeface="Georgia"/>
                <a:cs typeface="Georgia"/>
              </a:rPr>
              <a:t>ŠOK,</a:t>
            </a:r>
            <a:r>
              <a:rPr sz="1600" b="1" spc="-36" dirty="0">
                <a:latin typeface="Georgia"/>
                <a:cs typeface="Georgia"/>
              </a:rPr>
              <a:t> </a:t>
            </a:r>
            <a:r>
              <a:rPr sz="1600" b="1" spc="0" dirty="0">
                <a:latin typeface="Georgia"/>
                <a:cs typeface="Georgia"/>
              </a:rPr>
              <a:t>PO</a:t>
            </a:r>
            <a:r>
              <a:rPr sz="1600" b="1" spc="-4" dirty="0">
                <a:latin typeface="Georgia"/>
                <a:cs typeface="Georgia"/>
              </a:rPr>
              <a:t>P</a:t>
            </a:r>
            <a:r>
              <a:rPr sz="1600" b="1" spc="0" dirty="0">
                <a:latin typeface="Georgia"/>
                <a:cs typeface="Georgia"/>
              </a:rPr>
              <a:t>ÍRÁNÍ</a:t>
            </a:r>
            <a:endParaRPr sz="1600" dirty="0">
              <a:latin typeface="Georgia"/>
              <a:cs typeface="Georgia"/>
            </a:endParaRPr>
          </a:p>
          <a:p>
            <a:pPr marL="12700" marR="21932">
              <a:lnSpc>
                <a:spcPct val="94685"/>
              </a:lnSpc>
              <a:spcBef>
                <a:spcPts val="115"/>
              </a:spcBef>
            </a:pPr>
            <a:r>
              <a:rPr sz="1600" spc="4" dirty="0">
                <a:latin typeface="Georgia"/>
                <a:cs typeface="Georgia"/>
              </a:rPr>
              <a:t>„</a:t>
            </a:r>
            <a:r>
              <a:rPr sz="1600" spc="0" dirty="0">
                <a:latin typeface="Georgia"/>
                <a:cs typeface="Georgia"/>
              </a:rPr>
              <a:t>Ne</a:t>
            </a:r>
            <a:r>
              <a:rPr sz="1600" spc="-26" dirty="0">
                <a:latin typeface="Georgia"/>
                <a:cs typeface="Georgia"/>
              </a:rPr>
              <a:t> </a:t>
            </a:r>
            <a:r>
              <a:rPr sz="1600" spc="0" dirty="0">
                <a:latin typeface="Georgia"/>
                <a:cs typeface="Georgia"/>
              </a:rPr>
              <a:t>já</a:t>
            </a:r>
            <a:r>
              <a:rPr sz="1600" spc="4" dirty="0">
                <a:latin typeface="Georgia"/>
                <a:cs typeface="Georgia"/>
              </a:rPr>
              <a:t> </a:t>
            </a:r>
            <a:r>
              <a:rPr sz="1600" spc="0" dirty="0">
                <a:latin typeface="Georgia"/>
                <a:cs typeface="Georgia"/>
              </a:rPr>
              <a:t>ne,</a:t>
            </a:r>
            <a:r>
              <a:rPr sz="1600" spc="-11" dirty="0">
                <a:latin typeface="Georgia"/>
                <a:cs typeface="Georgia"/>
              </a:rPr>
              <a:t> </a:t>
            </a:r>
            <a:r>
              <a:rPr sz="1600" spc="0" dirty="0">
                <a:latin typeface="Georgia"/>
                <a:cs typeface="Georgia"/>
              </a:rPr>
              <a:t>p</a:t>
            </a:r>
            <a:r>
              <a:rPr sz="1600" spc="-4" dirty="0">
                <a:latin typeface="Georgia"/>
                <a:cs typeface="Georgia"/>
              </a:rPr>
              <a:t>r</a:t>
            </a:r>
            <a:r>
              <a:rPr sz="1600" spc="0" dirty="0">
                <a:latin typeface="Georgia"/>
                <a:cs typeface="Georgia"/>
              </a:rPr>
              <a:t>o</a:t>
            </a:r>
            <a:r>
              <a:rPr sz="1600" spc="-14" dirty="0">
                <a:latin typeface="Georgia"/>
                <a:cs typeface="Georgia"/>
              </a:rPr>
              <a:t> </a:t>
            </a:r>
            <a:r>
              <a:rPr sz="1600" spc="0" dirty="0">
                <a:latin typeface="Georgia"/>
                <a:cs typeface="Georgia"/>
              </a:rPr>
              <a:t>mne</a:t>
            </a:r>
            <a:r>
              <a:rPr sz="1600" spc="-21" dirty="0">
                <a:latin typeface="Georgia"/>
                <a:cs typeface="Georgia"/>
              </a:rPr>
              <a:t> </a:t>
            </a:r>
            <a:r>
              <a:rPr sz="1600" spc="0" dirty="0">
                <a:latin typeface="Georgia"/>
                <a:cs typeface="Georgia"/>
              </a:rPr>
              <a:t>to</a:t>
            </a:r>
            <a:r>
              <a:rPr sz="1600" spc="-14" dirty="0">
                <a:latin typeface="Georgia"/>
                <a:cs typeface="Georgia"/>
              </a:rPr>
              <a:t> </a:t>
            </a:r>
            <a:r>
              <a:rPr sz="1600" spc="0" dirty="0">
                <a:latin typeface="Georgia"/>
                <a:cs typeface="Georgia"/>
              </a:rPr>
              <a:t>neplatí.</a:t>
            </a:r>
            <a:r>
              <a:rPr sz="1600" spc="-3" dirty="0">
                <a:latin typeface="Georgia"/>
                <a:cs typeface="Georgia"/>
              </a:rPr>
              <a:t> </a:t>
            </a:r>
            <a:r>
              <a:rPr sz="1600" spc="4" dirty="0">
                <a:latin typeface="Georgia"/>
                <a:cs typeface="Georgia"/>
              </a:rPr>
              <a:t>„</a:t>
            </a:r>
            <a:r>
              <a:rPr sz="1600" spc="0" dirty="0">
                <a:latin typeface="Georgia"/>
                <a:cs typeface="Georgia"/>
              </a:rPr>
              <a:t>To</a:t>
            </a:r>
            <a:r>
              <a:rPr sz="1600" spc="-25" dirty="0">
                <a:latin typeface="Georgia"/>
                <a:cs typeface="Georgia"/>
              </a:rPr>
              <a:t> </a:t>
            </a:r>
            <a:r>
              <a:rPr sz="1600" spc="0" dirty="0">
                <a:latin typeface="Georgia"/>
                <a:cs typeface="Georgia"/>
              </a:rPr>
              <a:t>ne</a:t>
            </a:r>
            <a:r>
              <a:rPr sz="1600" spc="4" dirty="0">
                <a:latin typeface="Georgia"/>
                <a:cs typeface="Georgia"/>
              </a:rPr>
              <a:t>n</a:t>
            </a:r>
            <a:r>
              <a:rPr sz="1600" spc="0" dirty="0">
                <a:latin typeface="Georgia"/>
                <a:cs typeface="Georgia"/>
              </a:rPr>
              <a:t>í</a:t>
            </a:r>
            <a:r>
              <a:rPr sz="1600" spc="-6" dirty="0">
                <a:latin typeface="Georgia"/>
                <a:cs typeface="Georgia"/>
              </a:rPr>
              <a:t> </a:t>
            </a:r>
            <a:r>
              <a:rPr sz="1600" spc="0" dirty="0">
                <a:latin typeface="Georgia"/>
                <a:cs typeface="Georgia"/>
              </a:rPr>
              <a:t>mož</a:t>
            </a:r>
            <a:r>
              <a:rPr sz="1600" spc="4" dirty="0">
                <a:latin typeface="Georgia"/>
                <a:cs typeface="Georgia"/>
              </a:rPr>
              <a:t>n</a:t>
            </a:r>
            <a:r>
              <a:rPr sz="1600" spc="0" dirty="0">
                <a:latin typeface="Georgia"/>
                <a:cs typeface="Georgia"/>
              </a:rPr>
              <a:t>é“.</a:t>
            </a:r>
            <a:r>
              <a:rPr sz="1600" spc="-22" dirty="0">
                <a:latin typeface="Georgia"/>
                <a:cs typeface="Georgia"/>
              </a:rPr>
              <a:t> </a:t>
            </a:r>
            <a:r>
              <a:rPr sz="1600" spc="4" dirty="0">
                <a:latin typeface="Georgia"/>
                <a:cs typeface="Georgia"/>
              </a:rPr>
              <a:t>„</a:t>
            </a:r>
            <a:r>
              <a:rPr sz="1600" spc="0" dirty="0">
                <a:latin typeface="Georgia"/>
                <a:cs typeface="Georgia"/>
              </a:rPr>
              <a:t>To</a:t>
            </a:r>
            <a:r>
              <a:rPr sz="1600" spc="-25" dirty="0">
                <a:latin typeface="Georgia"/>
                <a:cs typeface="Georgia"/>
              </a:rPr>
              <a:t> </a:t>
            </a:r>
            <a:r>
              <a:rPr sz="1600" spc="0" dirty="0">
                <a:latin typeface="Georgia"/>
                <a:cs typeface="Georgia"/>
              </a:rPr>
              <a:t>je</a:t>
            </a:r>
            <a:r>
              <a:rPr sz="1600" spc="-7" dirty="0">
                <a:latin typeface="Georgia"/>
                <a:cs typeface="Georgia"/>
              </a:rPr>
              <a:t> </a:t>
            </a:r>
            <a:r>
              <a:rPr sz="1600" spc="4" dirty="0">
                <a:latin typeface="Georgia"/>
                <a:cs typeface="Georgia"/>
              </a:rPr>
              <a:t>u</a:t>
            </a:r>
            <a:r>
              <a:rPr sz="1600" spc="-4" dirty="0">
                <a:latin typeface="Georgia"/>
                <a:cs typeface="Georgia"/>
              </a:rPr>
              <a:t>r</a:t>
            </a:r>
            <a:r>
              <a:rPr sz="1600" spc="0" dirty="0">
                <a:latin typeface="Georgia"/>
                <a:cs typeface="Georgia"/>
              </a:rPr>
              <a:t>čitě</a:t>
            </a:r>
            <a:r>
              <a:rPr sz="1600" spc="-25" dirty="0">
                <a:latin typeface="Georgia"/>
                <a:cs typeface="Georgia"/>
              </a:rPr>
              <a:t> </a:t>
            </a:r>
            <a:r>
              <a:rPr sz="1600" spc="0" dirty="0">
                <a:latin typeface="Georgia"/>
                <a:cs typeface="Georgia"/>
              </a:rPr>
              <a:t>omyl.“Zam</a:t>
            </a:r>
            <a:r>
              <a:rPr sz="1600" spc="4" dirty="0">
                <a:latin typeface="Georgia"/>
                <a:cs typeface="Georgia"/>
              </a:rPr>
              <a:t>ě</a:t>
            </a:r>
            <a:r>
              <a:rPr sz="1600" spc="0" dirty="0">
                <a:latin typeface="Georgia"/>
                <a:cs typeface="Georgia"/>
              </a:rPr>
              <a:t>n</a:t>
            </a:r>
            <a:r>
              <a:rPr sz="1600" spc="14" dirty="0">
                <a:latin typeface="Georgia"/>
                <a:cs typeface="Georgia"/>
              </a:rPr>
              <a:t>i</a:t>
            </a:r>
            <a:r>
              <a:rPr sz="1600" spc="0" dirty="0">
                <a:latin typeface="Georgia"/>
                <a:cs typeface="Georgia"/>
              </a:rPr>
              <a:t>li</a:t>
            </a:r>
            <a:r>
              <a:rPr sz="1600" spc="-53" dirty="0">
                <a:latin typeface="Georgia"/>
                <a:cs typeface="Georgia"/>
              </a:rPr>
              <a:t> </a:t>
            </a:r>
            <a:r>
              <a:rPr sz="1600" spc="0" dirty="0">
                <a:latin typeface="Georgia"/>
                <a:cs typeface="Georgia"/>
              </a:rPr>
              <a:t>v</a:t>
            </a:r>
            <a:r>
              <a:rPr sz="1600" spc="-4" dirty="0">
                <a:latin typeface="Georgia"/>
                <a:cs typeface="Georgia"/>
              </a:rPr>
              <a:t>ýs</a:t>
            </a:r>
            <a:r>
              <a:rPr sz="1600" spc="0" dirty="0">
                <a:latin typeface="Georgia"/>
                <a:cs typeface="Georgia"/>
              </a:rPr>
              <a:t>le</a:t>
            </a:r>
            <a:r>
              <a:rPr sz="1600" spc="-9" dirty="0">
                <a:latin typeface="Georgia"/>
                <a:cs typeface="Georgia"/>
              </a:rPr>
              <a:t>d</a:t>
            </a:r>
            <a:r>
              <a:rPr sz="1600" spc="4" dirty="0">
                <a:latin typeface="Georgia"/>
                <a:cs typeface="Georgia"/>
              </a:rPr>
              <a:t>k</a:t>
            </a:r>
            <a:r>
              <a:rPr sz="1600" spc="-4" dirty="0">
                <a:latin typeface="Georgia"/>
                <a:cs typeface="Georgia"/>
              </a:rPr>
              <a:t>y</a:t>
            </a:r>
            <a:r>
              <a:rPr sz="1600" spc="0" dirty="0">
                <a:latin typeface="Georgia"/>
                <a:cs typeface="Georgia"/>
              </a:rPr>
              <a:t>.“</a:t>
            </a:r>
            <a:endParaRPr sz="1600" dirty="0">
              <a:latin typeface="Georgia"/>
              <a:cs typeface="Georgia"/>
            </a:endParaRPr>
          </a:p>
          <a:p>
            <a:pPr marL="12700" marR="21932">
              <a:lnSpc>
                <a:spcPct val="94685"/>
              </a:lnSpc>
              <a:spcBef>
                <a:spcPts val="125"/>
              </a:spcBef>
            </a:pPr>
            <a:r>
              <a:rPr sz="1600" i="1" spc="0" dirty="0">
                <a:latin typeface="Georgia"/>
                <a:cs typeface="Georgia"/>
              </a:rPr>
              <a:t>Neop</a:t>
            </a:r>
            <a:r>
              <a:rPr sz="1600" i="1" spc="4" dirty="0">
                <a:latin typeface="Georgia"/>
                <a:cs typeface="Georgia"/>
              </a:rPr>
              <a:t>u</a:t>
            </a:r>
            <a:r>
              <a:rPr sz="1600" i="1" spc="0" dirty="0">
                <a:latin typeface="Georgia"/>
                <a:cs typeface="Georgia"/>
              </a:rPr>
              <a:t>s</a:t>
            </a:r>
            <a:r>
              <a:rPr sz="1600" i="1" spc="-4" dirty="0">
                <a:latin typeface="Georgia"/>
                <a:cs typeface="Georgia"/>
              </a:rPr>
              <a:t>t</a:t>
            </a:r>
            <a:r>
              <a:rPr sz="1600" i="1" spc="4" dirty="0">
                <a:latin typeface="Georgia"/>
                <a:cs typeface="Georgia"/>
              </a:rPr>
              <a:t>i</a:t>
            </a:r>
            <a:r>
              <a:rPr sz="1600" i="1" spc="0" dirty="0">
                <a:latin typeface="Georgia"/>
                <a:cs typeface="Georgia"/>
              </a:rPr>
              <a:t>t,</a:t>
            </a:r>
            <a:r>
              <a:rPr sz="1600" i="1" spc="-73" dirty="0">
                <a:latin typeface="Georgia"/>
                <a:cs typeface="Georgia"/>
              </a:rPr>
              <a:t> </a:t>
            </a:r>
            <a:r>
              <a:rPr sz="1600" i="1" spc="0" dirty="0">
                <a:latin typeface="Georgia"/>
                <a:cs typeface="Georgia"/>
              </a:rPr>
              <a:t>zůstat</a:t>
            </a:r>
            <a:r>
              <a:rPr sz="1600" i="1" spc="-43" dirty="0">
                <a:latin typeface="Georgia"/>
                <a:cs typeface="Georgia"/>
              </a:rPr>
              <a:t> </a:t>
            </a:r>
            <a:r>
              <a:rPr sz="1600" i="1" spc="-4" dirty="0">
                <a:latin typeface="Georgia"/>
                <a:cs typeface="Georgia"/>
              </a:rPr>
              <a:t>n</a:t>
            </a:r>
            <a:r>
              <a:rPr sz="1600" i="1" spc="0" dirty="0">
                <a:latin typeface="Georgia"/>
                <a:cs typeface="Georgia"/>
              </a:rPr>
              <a:t>a</a:t>
            </a:r>
            <a:r>
              <a:rPr sz="1600" i="1" spc="-13" dirty="0">
                <a:latin typeface="Georgia"/>
                <a:cs typeface="Georgia"/>
              </a:rPr>
              <a:t> </a:t>
            </a:r>
            <a:r>
              <a:rPr sz="1600" i="1" spc="0" dirty="0">
                <a:latin typeface="Georgia"/>
                <a:cs typeface="Georgia"/>
              </a:rPr>
              <a:t>b</a:t>
            </a:r>
            <a:r>
              <a:rPr sz="1600" i="1" spc="4" dirty="0">
                <a:latin typeface="Georgia"/>
                <a:cs typeface="Georgia"/>
              </a:rPr>
              <a:t>lí</a:t>
            </a:r>
            <a:r>
              <a:rPr sz="1600" i="1" spc="0" dirty="0">
                <a:latin typeface="Georgia"/>
                <a:cs typeface="Georgia"/>
              </a:rPr>
              <a:t>zku.</a:t>
            </a:r>
            <a:r>
              <a:rPr sz="1600" i="1" spc="-22" dirty="0">
                <a:latin typeface="Georgia"/>
                <a:cs typeface="Georgia"/>
              </a:rPr>
              <a:t> </a:t>
            </a:r>
            <a:r>
              <a:rPr sz="1600" i="1" spc="0" dirty="0">
                <a:latin typeface="Georgia"/>
                <a:cs typeface="Georgia"/>
              </a:rPr>
              <a:t>Navázat</a:t>
            </a:r>
            <a:r>
              <a:rPr sz="1600" i="1" spc="-60" dirty="0">
                <a:latin typeface="Georgia"/>
                <a:cs typeface="Georgia"/>
              </a:rPr>
              <a:t> </a:t>
            </a:r>
            <a:r>
              <a:rPr sz="1600" i="1" spc="0" dirty="0">
                <a:latin typeface="Georgia"/>
                <a:cs typeface="Georgia"/>
              </a:rPr>
              <a:t>k</a:t>
            </a:r>
            <a:r>
              <a:rPr sz="1600" i="1" spc="-9" dirty="0">
                <a:latin typeface="Georgia"/>
                <a:cs typeface="Georgia"/>
              </a:rPr>
              <a:t>o</a:t>
            </a:r>
            <a:r>
              <a:rPr sz="1600" i="1" spc="-4" dirty="0">
                <a:latin typeface="Georgia"/>
                <a:cs typeface="Georgia"/>
              </a:rPr>
              <a:t>n</a:t>
            </a:r>
            <a:r>
              <a:rPr sz="1600" i="1" spc="0" dirty="0">
                <a:latin typeface="Georgia"/>
                <a:cs typeface="Georgia"/>
              </a:rPr>
              <a:t>ta</a:t>
            </a:r>
            <a:r>
              <a:rPr sz="1600" i="1" spc="-4" dirty="0">
                <a:latin typeface="Georgia"/>
                <a:cs typeface="Georgia"/>
              </a:rPr>
              <a:t>k</a:t>
            </a:r>
            <a:r>
              <a:rPr sz="1600" i="1" spc="0" dirty="0">
                <a:latin typeface="Georgia"/>
                <a:cs typeface="Georgia"/>
              </a:rPr>
              <a:t>t,</a:t>
            </a:r>
            <a:r>
              <a:rPr sz="1600" i="1" spc="-14" dirty="0">
                <a:latin typeface="Georgia"/>
                <a:cs typeface="Georgia"/>
              </a:rPr>
              <a:t> </a:t>
            </a:r>
            <a:r>
              <a:rPr sz="1600" i="1" spc="0" dirty="0">
                <a:latin typeface="Georgia"/>
                <a:cs typeface="Georgia"/>
              </a:rPr>
              <a:t>z</a:t>
            </a:r>
            <a:r>
              <a:rPr sz="1600" i="1" spc="4" dirty="0">
                <a:latin typeface="Georgia"/>
                <a:cs typeface="Georgia"/>
              </a:rPr>
              <a:t>í</a:t>
            </a:r>
            <a:r>
              <a:rPr sz="1600" i="1" spc="0" dirty="0">
                <a:latin typeface="Georgia"/>
                <a:cs typeface="Georgia"/>
              </a:rPr>
              <a:t>s</a:t>
            </a:r>
            <a:r>
              <a:rPr sz="1600" i="1" spc="-4" dirty="0">
                <a:latin typeface="Georgia"/>
                <a:cs typeface="Georgia"/>
              </a:rPr>
              <a:t>k</a:t>
            </a:r>
            <a:r>
              <a:rPr sz="1600" i="1" spc="0" dirty="0">
                <a:latin typeface="Georgia"/>
                <a:cs typeface="Georgia"/>
              </a:rPr>
              <a:t>at</a:t>
            </a:r>
            <a:r>
              <a:rPr sz="1600" i="1" spc="-41" dirty="0">
                <a:latin typeface="Georgia"/>
                <a:cs typeface="Georgia"/>
              </a:rPr>
              <a:t> </a:t>
            </a:r>
            <a:r>
              <a:rPr sz="1600" i="1" spc="4" dirty="0">
                <a:latin typeface="Georgia"/>
                <a:cs typeface="Georgia"/>
              </a:rPr>
              <a:t>dův</a:t>
            </a:r>
            <a:r>
              <a:rPr sz="1600" i="1" spc="0" dirty="0">
                <a:latin typeface="Georgia"/>
                <a:cs typeface="Georgia"/>
              </a:rPr>
              <a:t>ěr</a:t>
            </a:r>
            <a:r>
              <a:rPr sz="1600" i="1" spc="4" dirty="0">
                <a:latin typeface="Georgia"/>
                <a:cs typeface="Georgia"/>
              </a:rPr>
              <a:t>u</a:t>
            </a:r>
            <a:r>
              <a:rPr sz="1600" i="1" spc="0" dirty="0">
                <a:latin typeface="Georgia"/>
                <a:cs typeface="Georgia"/>
              </a:rPr>
              <a:t>.</a:t>
            </a:r>
            <a:endParaRPr sz="1600" dirty="0">
              <a:latin typeface="Georgia"/>
              <a:cs typeface="Georgia"/>
            </a:endParaRPr>
          </a:p>
          <a:p>
            <a:pPr marL="12700" marR="21932">
              <a:lnSpc>
                <a:spcPct val="94685"/>
              </a:lnSpc>
              <a:spcBef>
                <a:spcPts val="115"/>
              </a:spcBef>
            </a:pPr>
            <a:r>
              <a:rPr sz="1600" b="1" spc="0" dirty="0">
                <a:latin typeface="Georgia"/>
                <a:cs typeface="Georgia"/>
              </a:rPr>
              <a:t>AGRESE</a:t>
            </a:r>
            <a:endParaRPr sz="1600" dirty="0">
              <a:latin typeface="Georgia"/>
              <a:cs typeface="Georgia"/>
            </a:endParaRPr>
          </a:p>
          <a:p>
            <a:pPr marL="12700" marR="21932">
              <a:lnSpc>
                <a:spcPct val="94685"/>
              </a:lnSpc>
              <a:spcBef>
                <a:spcPts val="115"/>
              </a:spcBef>
            </a:pPr>
            <a:r>
              <a:rPr sz="1600" spc="0" dirty="0">
                <a:latin typeface="Georgia"/>
                <a:cs typeface="Georgia"/>
              </a:rPr>
              <a:t>H</a:t>
            </a:r>
            <a:r>
              <a:rPr sz="1600" spc="-4" dirty="0">
                <a:latin typeface="Georgia"/>
                <a:cs typeface="Georgia"/>
              </a:rPr>
              <a:t>N</a:t>
            </a:r>
            <a:r>
              <a:rPr sz="1600" spc="0" dirty="0">
                <a:latin typeface="Georgia"/>
                <a:cs typeface="Georgia"/>
              </a:rPr>
              <a:t>Ě</a:t>
            </a:r>
            <a:r>
              <a:rPr sz="1600" spc="4" dirty="0">
                <a:latin typeface="Georgia"/>
                <a:cs typeface="Georgia"/>
              </a:rPr>
              <a:t>V</a:t>
            </a:r>
            <a:r>
              <a:rPr sz="1600" spc="0" dirty="0">
                <a:latin typeface="Georgia"/>
                <a:cs typeface="Georgia"/>
              </a:rPr>
              <a:t>,</a:t>
            </a:r>
            <a:r>
              <a:rPr sz="1600" spc="-46" dirty="0">
                <a:latin typeface="Georgia"/>
                <a:cs typeface="Georgia"/>
              </a:rPr>
              <a:t> </a:t>
            </a:r>
            <a:r>
              <a:rPr sz="1600" spc="0" dirty="0">
                <a:latin typeface="Georgia"/>
                <a:cs typeface="Georgia"/>
              </a:rPr>
              <a:t>VZPO</a:t>
            </a:r>
            <a:r>
              <a:rPr sz="1600" spc="4" dirty="0">
                <a:latin typeface="Georgia"/>
                <a:cs typeface="Georgia"/>
              </a:rPr>
              <a:t>U</a:t>
            </a:r>
            <a:r>
              <a:rPr sz="1600" spc="0" dirty="0">
                <a:latin typeface="Georgia"/>
                <a:cs typeface="Georgia"/>
              </a:rPr>
              <a:t>RA</a:t>
            </a:r>
            <a:endParaRPr sz="1600" dirty="0">
              <a:latin typeface="Georgia"/>
              <a:cs typeface="Georgia"/>
            </a:endParaRPr>
          </a:p>
          <a:p>
            <a:pPr marL="12700" marR="21932">
              <a:lnSpc>
                <a:spcPts val="2005"/>
              </a:lnSpc>
              <a:spcBef>
                <a:spcPts val="190"/>
              </a:spcBef>
            </a:pPr>
            <a:r>
              <a:rPr sz="2400" spc="4" baseline="5500" dirty="0">
                <a:latin typeface="Georgia"/>
                <a:cs typeface="Georgia"/>
              </a:rPr>
              <a:t>„</a:t>
            </a:r>
            <a:r>
              <a:rPr sz="2400" spc="0" baseline="5500" dirty="0">
                <a:latin typeface="Georgia"/>
                <a:cs typeface="Georgia"/>
              </a:rPr>
              <a:t>P</a:t>
            </a:r>
            <a:r>
              <a:rPr sz="2400" spc="-9" baseline="5500" dirty="0">
                <a:latin typeface="Georgia"/>
                <a:cs typeface="Georgia"/>
              </a:rPr>
              <a:t>r</a:t>
            </a:r>
            <a:r>
              <a:rPr sz="2400" spc="0" baseline="5500" dirty="0">
                <a:latin typeface="Georgia"/>
                <a:cs typeface="Georgia"/>
              </a:rPr>
              <a:t>oč</a:t>
            </a:r>
            <a:r>
              <a:rPr sz="2400" spc="-38" baseline="5500" dirty="0">
                <a:latin typeface="Georgia"/>
                <a:cs typeface="Georgia"/>
              </a:rPr>
              <a:t> </a:t>
            </a:r>
            <a:r>
              <a:rPr sz="2400" spc="0" baseline="5500" dirty="0">
                <a:latin typeface="Georgia"/>
                <a:cs typeface="Georgia"/>
              </a:rPr>
              <a:t>z</a:t>
            </a:r>
            <a:r>
              <a:rPr sz="2400" spc="-9" baseline="5500" dirty="0">
                <a:latin typeface="Georgia"/>
                <a:cs typeface="Georgia"/>
              </a:rPr>
              <a:t>r</a:t>
            </a:r>
            <a:r>
              <a:rPr sz="2400" spc="0" baseline="5500" dirty="0">
                <a:latin typeface="Georgia"/>
                <a:cs typeface="Georgia"/>
              </a:rPr>
              <a:t>ov</a:t>
            </a:r>
            <a:r>
              <a:rPr sz="2400" spc="4" baseline="5500" dirty="0">
                <a:latin typeface="Georgia"/>
                <a:cs typeface="Georgia"/>
              </a:rPr>
              <a:t>n</a:t>
            </a:r>
            <a:r>
              <a:rPr sz="2400" spc="0" baseline="5500" dirty="0">
                <a:latin typeface="Georgia"/>
                <a:cs typeface="Georgia"/>
              </a:rPr>
              <a:t>a</a:t>
            </a:r>
            <a:r>
              <a:rPr sz="2400" spc="-27" baseline="5500" dirty="0">
                <a:latin typeface="Georgia"/>
                <a:cs typeface="Georgia"/>
              </a:rPr>
              <a:t> </a:t>
            </a:r>
            <a:r>
              <a:rPr sz="2400" spc="0" baseline="5500" dirty="0">
                <a:latin typeface="Georgia"/>
                <a:cs typeface="Georgia"/>
              </a:rPr>
              <a:t>já</a:t>
            </a:r>
            <a:r>
              <a:rPr sz="2400" spc="4" baseline="5500" dirty="0">
                <a:latin typeface="Georgia"/>
                <a:cs typeface="Georgia"/>
              </a:rPr>
              <a:t>?“„</a:t>
            </a:r>
            <a:r>
              <a:rPr sz="2400" spc="0" baseline="5500" dirty="0">
                <a:latin typeface="Georgia"/>
                <a:cs typeface="Georgia"/>
              </a:rPr>
              <a:t>Čí</a:t>
            </a:r>
            <a:r>
              <a:rPr sz="2400" spc="-33" baseline="5500" dirty="0">
                <a:latin typeface="Georgia"/>
                <a:cs typeface="Georgia"/>
              </a:rPr>
              <a:t> </a:t>
            </a:r>
            <a:r>
              <a:rPr sz="2400" spc="0" baseline="5500" dirty="0">
                <a:latin typeface="Georgia"/>
                <a:cs typeface="Georgia"/>
              </a:rPr>
              <a:t>je</a:t>
            </a:r>
            <a:r>
              <a:rPr sz="2400" spc="-12" baseline="5500" dirty="0">
                <a:latin typeface="Georgia"/>
                <a:cs typeface="Georgia"/>
              </a:rPr>
              <a:t> </a:t>
            </a:r>
            <a:r>
              <a:rPr sz="2400" spc="0" baseline="5500" dirty="0">
                <a:latin typeface="Georgia"/>
                <a:cs typeface="Georgia"/>
              </a:rPr>
              <a:t>to</a:t>
            </a:r>
            <a:r>
              <a:rPr sz="2400" spc="-14" baseline="5500" dirty="0">
                <a:latin typeface="Georgia"/>
                <a:cs typeface="Georgia"/>
              </a:rPr>
              <a:t> </a:t>
            </a:r>
            <a:r>
              <a:rPr sz="2400" spc="0" baseline="5500" dirty="0">
                <a:latin typeface="Georgia"/>
                <a:cs typeface="Georgia"/>
              </a:rPr>
              <a:t>vi</a:t>
            </a:r>
            <a:r>
              <a:rPr sz="2400" spc="4" baseline="5500" dirty="0">
                <a:latin typeface="Georgia"/>
                <a:cs typeface="Georgia"/>
              </a:rPr>
              <a:t>n</a:t>
            </a:r>
            <a:r>
              <a:rPr sz="2400" spc="0" baseline="5500" dirty="0">
                <a:latin typeface="Georgia"/>
                <a:cs typeface="Georgia"/>
              </a:rPr>
              <a:t>a?</a:t>
            </a:r>
            <a:r>
              <a:rPr sz="2400" spc="4" baseline="5500" dirty="0">
                <a:latin typeface="Georgia"/>
                <a:cs typeface="Georgia"/>
              </a:rPr>
              <a:t>“</a:t>
            </a:r>
            <a:r>
              <a:rPr sz="2400" spc="25" baseline="5500" dirty="0">
                <a:latin typeface="Georgia"/>
                <a:cs typeface="Georgia"/>
              </a:rPr>
              <a:t>„</a:t>
            </a:r>
            <a:r>
              <a:rPr sz="2700" spc="0" baseline="-1629" dirty="0">
                <a:latin typeface="Georgia"/>
                <a:cs typeface="Georgia"/>
              </a:rPr>
              <a:t>Vždyť</a:t>
            </a:r>
            <a:r>
              <a:rPr sz="2700" spc="-50" baseline="-1629" dirty="0">
                <a:latin typeface="Georgia"/>
                <a:cs typeface="Georgia"/>
              </a:rPr>
              <a:t> </a:t>
            </a:r>
            <a:r>
              <a:rPr sz="2400" spc="0" baseline="5500" dirty="0">
                <a:latin typeface="Georgia"/>
                <a:cs typeface="Georgia"/>
              </a:rPr>
              <a:t>mi</a:t>
            </a:r>
            <a:r>
              <a:rPr sz="2400" spc="1" baseline="5500" dirty="0">
                <a:latin typeface="Georgia"/>
                <a:cs typeface="Georgia"/>
              </a:rPr>
              <a:t> </a:t>
            </a:r>
            <a:r>
              <a:rPr sz="2400" spc="0" baseline="5500" dirty="0">
                <a:latin typeface="Georgia"/>
                <a:cs typeface="Georgia"/>
              </a:rPr>
              <a:t>n</a:t>
            </a:r>
            <a:r>
              <a:rPr sz="2400" spc="4" baseline="5500" dirty="0">
                <a:latin typeface="Georgia"/>
                <a:cs typeface="Georgia"/>
              </a:rPr>
              <a:t>i</a:t>
            </a:r>
            <a:r>
              <a:rPr sz="2400" spc="0" baseline="5500" dirty="0">
                <a:latin typeface="Georgia"/>
                <a:cs typeface="Georgia"/>
              </a:rPr>
              <a:t>c</a:t>
            </a:r>
            <a:r>
              <a:rPr sz="2400" spc="-21" baseline="5500" dirty="0">
                <a:latin typeface="Georgia"/>
                <a:cs typeface="Georgia"/>
              </a:rPr>
              <a:t> </a:t>
            </a:r>
            <a:r>
              <a:rPr sz="2400" spc="0" baseline="5500" dirty="0">
                <a:latin typeface="Georgia"/>
                <a:cs typeface="Georgia"/>
              </a:rPr>
              <a:t>neb</a:t>
            </a:r>
            <a:r>
              <a:rPr sz="2400" spc="-9" baseline="5500" dirty="0">
                <a:latin typeface="Georgia"/>
                <a:cs typeface="Georgia"/>
              </a:rPr>
              <a:t>y</a:t>
            </a:r>
            <a:r>
              <a:rPr sz="2400" spc="0" baseline="5500" dirty="0">
                <a:latin typeface="Georgia"/>
                <a:cs typeface="Georgia"/>
              </a:rPr>
              <a:t>lo.“</a:t>
            </a:r>
            <a:endParaRPr sz="1600" dirty="0">
              <a:latin typeface="Georgia"/>
              <a:cs typeface="Georgia"/>
            </a:endParaRPr>
          </a:p>
          <a:p>
            <a:pPr marL="12700" marR="21932">
              <a:lnSpc>
                <a:spcPts val="1580"/>
              </a:lnSpc>
            </a:pPr>
            <a:r>
              <a:rPr sz="2400" spc="0" baseline="1833" dirty="0">
                <a:latin typeface="Georgia"/>
                <a:cs typeface="Georgia"/>
              </a:rPr>
              <a:t>Zlo</a:t>
            </a:r>
            <a:r>
              <a:rPr sz="2400" spc="-9" baseline="1833" dirty="0">
                <a:latin typeface="Georgia"/>
                <a:cs typeface="Georgia"/>
              </a:rPr>
              <a:t>s</a:t>
            </a:r>
            <a:r>
              <a:rPr sz="2400" spc="0" baseline="1833" dirty="0">
                <a:latin typeface="Georgia"/>
                <a:cs typeface="Georgia"/>
              </a:rPr>
              <a:t>t</a:t>
            </a:r>
            <a:r>
              <a:rPr sz="2400" spc="-35" baseline="1833" dirty="0">
                <a:latin typeface="Georgia"/>
                <a:cs typeface="Georgia"/>
              </a:rPr>
              <a:t> </a:t>
            </a:r>
            <a:r>
              <a:rPr sz="2400" spc="0" baseline="1833" dirty="0">
                <a:latin typeface="Georgia"/>
                <a:cs typeface="Georgia"/>
              </a:rPr>
              <a:t>na</a:t>
            </a:r>
            <a:r>
              <a:rPr sz="2400" spc="9" baseline="1833" dirty="0">
                <a:latin typeface="Georgia"/>
                <a:cs typeface="Georgia"/>
              </a:rPr>
              <a:t> </a:t>
            </a:r>
            <a:r>
              <a:rPr sz="2400" spc="0" baseline="1833" dirty="0">
                <a:latin typeface="Georgia"/>
                <a:cs typeface="Georgia"/>
              </a:rPr>
              <a:t>z</a:t>
            </a:r>
            <a:r>
              <a:rPr sz="2400" spc="-4" baseline="1833" dirty="0">
                <a:latin typeface="Georgia"/>
                <a:cs typeface="Georgia"/>
              </a:rPr>
              <a:t>d</a:t>
            </a:r>
            <a:r>
              <a:rPr sz="2400" spc="-9" baseline="1833" dirty="0">
                <a:latin typeface="Georgia"/>
                <a:cs typeface="Georgia"/>
              </a:rPr>
              <a:t>r</a:t>
            </a:r>
            <a:r>
              <a:rPr sz="2400" spc="0" baseline="1833" dirty="0">
                <a:latin typeface="Georgia"/>
                <a:cs typeface="Georgia"/>
              </a:rPr>
              <a:t>avé</a:t>
            </a:r>
            <a:r>
              <a:rPr sz="2400" spc="18" baseline="1833" dirty="0">
                <a:latin typeface="Georgia"/>
                <a:cs typeface="Georgia"/>
              </a:rPr>
              <a:t> </a:t>
            </a:r>
            <a:r>
              <a:rPr sz="2400" spc="0" baseline="1833" dirty="0">
                <a:latin typeface="Georgia"/>
                <a:cs typeface="Georgia"/>
              </a:rPr>
              <a:t>li</a:t>
            </a:r>
            <a:r>
              <a:rPr sz="2400" spc="-4" baseline="1833" dirty="0">
                <a:latin typeface="Georgia"/>
                <a:cs typeface="Georgia"/>
              </a:rPr>
              <a:t>d</a:t>
            </a:r>
            <a:r>
              <a:rPr sz="2400" spc="0" baseline="1833" dirty="0">
                <a:latin typeface="Georgia"/>
                <a:cs typeface="Georgia"/>
              </a:rPr>
              <a:t>i,</a:t>
            </a:r>
            <a:r>
              <a:rPr sz="2400" spc="26" baseline="1833" dirty="0">
                <a:latin typeface="Georgia"/>
                <a:cs typeface="Georgia"/>
              </a:rPr>
              <a:t> </a:t>
            </a:r>
            <a:r>
              <a:rPr sz="2400" spc="0" baseline="1833" dirty="0">
                <a:latin typeface="Georgia"/>
                <a:cs typeface="Georgia"/>
              </a:rPr>
              <a:t>z</a:t>
            </a:r>
            <a:r>
              <a:rPr sz="2400" spc="-4" baseline="1833" dirty="0">
                <a:latin typeface="Georgia"/>
                <a:cs typeface="Georgia"/>
              </a:rPr>
              <a:t>d</a:t>
            </a:r>
            <a:r>
              <a:rPr sz="2400" spc="-9" baseline="1833" dirty="0">
                <a:latin typeface="Georgia"/>
                <a:cs typeface="Georgia"/>
              </a:rPr>
              <a:t>r</a:t>
            </a:r>
            <a:r>
              <a:rPr sz="2400" spc="0" baseline="1833" dirty="0">
                <a:latin typeface="Georgia"/>
                <a:cs typeface="Georgia"/>
              </a:rPr>
              <a:t>avotní</a:t>
            </a:r>
            <a:r>
              <a:rPr sz="2400" spc="9" baseline="1833" dirty="0">
                <a:latin typeface="Georgia"/>
                <a:cs typeface="Georgia"/>
              </a:rPr>
              <a:t>k</a:t>
            </a:r>
            <a:r>
              <a:rPr sz="2400" spc="-4" baseline="1833" dirty="0">
                <a:latin typeface="Georgia"/>
                <a:cs typeface="Georgia"/>
              </a:rPr>
              <a:t>y</a:t>
            </a:r>
            <a:r>
              <a:rPr sz="2400" spc="0" baseline="1833" dirty="0">
                <a:latin typeface="Georgia"/>
                <a:cs typeface="Georgia"/>
              </a:rPr>
              <a:t>.</a:t>
            </a:r>
            <a:endParaRPr sz="1600" dirty="0">
              <a:latin typeface="Georgia"/>
              <a:cs typeface="Georgia"/>
            </a:endParaRPr>
          </a:p>
          <a:p>
            <a:pPr marL="12700" marR="21932">
              <a:lnSpc>
                <a:spcPct val="94685"/>
              </a:lnSpc>
              <a:spcBef>
                <a:spcPts val="36"/>
              </a:spcBef>
            </a:pPr>
            <a:r>
              <a:rPr sz="1600" i="1" spc="0" dirty="0">
                <a:latin typeface="Georgia"/>
                <a:cs typeface="Georgia"/>
              </a:rPr>
              <a:t>Do</a:t>
            </a:r>
            <a:r>
              <a:rPr sz="1600" i="1" spc="4" dirty="0">
                <a:latin typeface="Georgia"/>
                <a:cs typeface="Georgia"/>
              </a:rPr>
              <a:t>v</a:t>
            </a:r>
            <a:r>
              <a:rPr sz="1600" i="1" spc="-4" dirty="0">
                <a:latin typeface="Georgia"/>
                <a:cs typeface="Georgia"/>
              </a:rPr>
              <a:t>o</a:t>
            </a:r>
            <a:r>
              <a:rPr sz="1600" i="1" spc="0" dirty="0">
                <a:latin typeface="Georgia"/>
                <a:cs typeface="Georgia"/>
              </a:rPr>
              <a:t>l</a:t>
            </a:r>
            <a:r>
              <a:rPr sz="1600" i="1" spc="4" dirty="0">
                <a:latin typeface="Georgia"/>
                <a:cs typeface="Georgia"/>
              </a:rPr>
              <a:t>i</a:t>
            </a:r>
            <a:r>
              <a:rPr sz="1600" i="1" spc="0" dirty="0">
                <a:latin typeface="Georgia"/>
                <a:cs typeface="Georgia"/>
              </a:rPr>
              <a:t>t</a:t>
            </a:r>
            <a:r>
              <a:rPr sz="1600" i="1" spc="-47" dirty="0">
                <a:latin typeface="Georgia"/>
                <a:cs typeface="Georgia"/>
              </a:rPr>
              <a:t> </a:t>
            </a:r>
            <a:r>
              <a:rPr sz="1600" i="1" spc="-4" dirty="0">
                <a:latin typeface="Georgia"/>
                <a:cs typeface="Georgia"/>
              </a:rPr>
              <a:t>o</a:t>
            </a:r>
            <a:r>
              <a:rPr sz="1600" i="1" spc="4" dirty="0">
                <a:latin typeface="Georgia"/>
                <a:cs typeface="Georgia"/>
              </a:rPr>
              <a:t>d</a:t>
            </a:r>
            <a:r>
              <a:rPr sz="1600" i="1" spc="0" dirty="0">
                <a:latin typeface="Georgia"/>
                <a:cs typeface="Georgia"/>
              </a:rPr>
              <a:t>rea</a:t>
            </a:r>
            <a:r>
              <a:rPr sz="1600" i="1" spc="-4" dirty="0">
                <a:latin typeface="Georgia"/>
                <a:cs typeface="Georgia"/>
              </a:rPr>
              <a:t>go</a:t>
            </a:r>
            <a:r>
              <a:rPr sz="1600" i="1" spc="4" dirty="0">
                <a:latin typeface="Georgia"/>
                <a:cs typeface="Georgia"/>
              </a:rPr>
              <a:t>v</a:t>
            </a:r>
            <a:r>
              <a:rPr sz="1600" i="1" spc="0" dirty="0">
                <a:latin typeface="Georgia"/>
                <a:cs typeface="Georgia"/>
              </a:rPr>
              <a:t>á</a:t>
            </a:r>
            <a:r>
              <a:rPr sz="1600" i="1" spc="-9" dirty="0">
                <a:latin typeface="Georgia"/>
                <a:cs typeface="Georgia"/>
              </a:rPr>
              <a:t>n</a:t>
            </a:r>
            <a:r>
              <a:rPr sz="1600" i="1" spc="4" dirty="0">
                <a:latin typeface="Georgia"/>
                <a:cs typeface="Georgia"/>
              </a:rPr>
              <a:t>í</a:t>
            </a:r>
            <a:r>
              <a:rPr sz="1600" i="1" spc="0" dirty="0">
                <a:latin typeface="Georgia"/>
                <a:cs typeface="Georgia"/>
              </a:rPr>
              <a:t>,</a:t>
            </a:r>
            <a:r>
              <a:rPr sz="1600" i="1" spc="-56" dirty="0">
                <a:latin typeface="Georgia"/>
                <a:cs typeface="Georgia"/>
              </a:rPr>
              <a:t> </a:t>
            </a:r>
            <a:r>
              <a:rPr sz="1600" i="1" spc="-4" dirty="0">
                <a:latin typeface="Georgia"/>
                <a:cs typeface="Georgia"/>
              </a:rPr>
              <a:t>n</a:t>
            </a:r>
            <a:r>
              <a:rPr sz="1600" i="1" spc="0" dirty="0">
                <a:latin typeface="Georgia"/>
                <a:cs typeface="Georgia"/>
              </a:rPr>
              <a:t>epoho</a:t>
            </a:r>
            <a:r>
              <a:rPr sz="1600" i="1" spc="-9" dirty="0">
                <a:latin typeface="Georgia"/>
                <a:cs typeface="Georgia"/>
              </a:rPr>
              <a:t>r</a:t>
            </a:r>
            <a:r>
              <a:rPr sz="1600" i="1" spc="0" dirty="0">
                <a:latin typeface="Georgia"/>
                <a:cs typeface="Georgia"/>
              </a:rPr>
              <a:t>š</a:t>
            </a:r>
            <a:r>
              <a:rPr sz="1600" i="1" spc="-9" dirty="0">
                <a:latin typeface="Georgia"/>
                <a:cs typeface="Georgia"/>
              </a:rPr>
              <a:t>o</a:t>
            </a:r>
            <a:r>
              <a:rPr sz="1600" i="1" spc="4" dirty="0">
                <a:latin typeface="Georgia"/>
                <a:cs typeface="Georgia"/>
              </a:rPr>
              <a:t>v</a:t>
            </a:r>
            <a:r>
              <a:rPr sz="1600" i="1" spc="0" dirty="0">
                <a:latin typeface="Georgia"/>
                <a:cs typeface="Georgia"/>
              </a:rPr>
              <a:t>at</a:t>
            </a:r>
            <a:r>
              <a:rPr sz="1600" i="1" spc="-58" dirty="0">
                <a:latin typeface="Georgia"/>
                <a:cs typeface="Georgia"/>
              </a:rPr>
              <a:t> </a:t>
            </a:r>
            <a:r>
              <a:rPr sz="1600" i="1" spc="0" dirty="0">
                <a:latin typeface="Georgia"/>
                <a:cs typeface="Georgia"/>
              </a:rPr>
              <a:t>se.</a:t>
            </a:r>
            <a:endParaRPr sz="1600" dirty="0">
              <a:latin typeface="Georgia"/>
              <a:cs typeface="Georgia"/>
            </a:endParaRPr>
          </a:p>
          <a:p>
            <a:pPr marL="12700" marR="21932">
              <a:lnSpc>
                <a:spcPct val="94685"/>
              </a:lnSpc>
              <a:spcBef>
                <a:spcPts val="115"/>
              </a:spcBef>
            </a:pPr>
            <a:r>
              <a:rPr sz="1600" b="1" spc="0" dirty="0">
                <a:latin typeface="Georgia"/>
                <a:cs typeface="Georgia"/>
              </a:rPr>
              <a:t>SM</a:t>
            </a:r>
            <a:r>
              <a:rPr sz="1600" b="1" spc="-9" dirty="0">
                <a:latin typeface="Georgia"/>
                <a:cs typeface="Georgia"/>
              </a:rPr>
              <a:t>L</a:t>
            </a:r>
            <a:r>
              <a:rPr sz="1600" b="1" spc="0" dirty="0">
                <a:latin typeface="Georgia"/>
                <a:cs typeface="Georgia"/>
              </a:rPr>
              <a:t>OUVÁ</a:t>
            </a:r>
            <a:r>
              <a:rPr sz="1600" b="1" spc="4" dirty="0">
                <a:latin typeface="Georgia"/>
                <a:cs typeface="Georgia"/>
              </a:rPr>
              <a:t>N</a:t>
            </a:r>
            <a:r>
              <a:rPr sz="1600" b="1" spc="0" dirty="0">
                <a:latin typeface="Georgia"/>
                <a:cs typeface="Georgia"/>
              </a:rPr>
              <a:t>Í</a:t>
            </a:r>
            <a:endParaRPr sz="1600" dirty="0">
              <a:latin typeface="Georgia"/>
              <a:cs typeface="Georgia"/>
            </a:endParaRPr>
          </a:p>
          <a:p>
            <a:pPr marL="12700" marR="21932">
              <a:lnSpc>
                <a:spcPct val="94685"/>
              </a:lnSpc>
              <a:spcBef>
                <a:spcPts val="125"/>
              </a:spcBef>
            </a:pPr>
            <a:r>
              <a:rPr sz="1600" spc="0" dirty="0">
                <a:latin typeface="Georgia"/>
                <a:cs typeface="Georgia"/>
              </a:rPr>
              <a:t>V</a:t>
            </a:r>
            <a:r>
              <a:rPr sz="1600" spc="4" dirty="0">
                <a:latin typeface="Georgia"/>
                <a:cs typeface="Georgia"/>
              </a:rPr>
              <a:t>Y</a:t>
            </a:r>
            <a:r>
              <a:rPr sz="1600" spc="0" dirty="0">
                <a:latin typeface="Georgia"/>
                <a:cs typeface="Georgia"/>
              </a:rPr>
              <a:t>JE</a:t>
            </a:r>
            <a:r>
              <a:rPr sz="1600" spc="4" dirty="0">
                <a:latin typeface="Georgia"/>
                <a:cs typeface="Georgia"/>
              </a:rPr>
              <a:t>D</a:t>
            </a:r>
            <a:r>
              <a:rPr sz="1600" spc="0" dirty="0">
                <a:latin typeface="Georgia"/>
                <a:cs typeface="Georgia"/>
              </a:rPr>
              <a:t>NÁVÁNÍ</a:t>
            </a:r>
            <a:endParaRPr sz="1600" dirty="0">
              <a:latin typeface="Georgia"/>
              <a:cs typeface="Georgia"/>
            </a:endParaRPr>
          </a:p>
          <a:p>
            <a:pPr marL="12700" marR="720367">
              <a:lnSpc>
                <a:spcPts val="1817"/>
              </a:lnSpc>
              <a:spcBef>
                <a:spcPts val="115"/>
              </a:spcBef>
            </a:pPr>
            <a:r>
              <a:rPr sz="1600" spc="0" dirty="0">
                <a:latin typeface="Georgia"/>
                <a:cs typeface="Georgia"/>
              </a:rPr>
              <a:t>H</a:t>
            </a:r>
            <a:r>
              <a:rPr sz="1600" spc="-4" dirty="0">
                <a:latin typeface="Georgia"/>
                <a:cs typeface="Georgia"/>
              </a:rPr>
              <a:t>l</a:t>
            </a:r>
            <a:r>
              <a:rPr sz="1600" spc="0" dirty="0">
                <a:latin typeface="Georgia"/>
                <a:cs typeface="Georgia"/>
              </a:rPr>
              <a:t>e</a:t>
            </a:r>
            <a:r>
              <a:rPr sz="1600" spc="-4" dirty="0">
                <a:latin typeface="Georgia"/>
                <a:cs typeface="Georgia"/>
              </a:rPr>
              <a:t>d</a:t>
            </a:r>
            <a:r>
              <a:rPr sz="1600" spc="0" dirty="0">
                <a:latin typeface="Georgia"/>
                <a:cs typeface="Georgia"/>
              </a:rPr>
              <a:t>ání</a:t>
            </a:r>
            <a:r>
              <a:rPr sz="1600" spc="-21" dirty="0">
                <a:latin typeface="Georgia"/>
                <a:cs typeface="Georgia"/>
              </a:rPr>
              <a:t> </a:t>
            </a:r>
            <a:r>
              <a:rPr sz="1600" spc="0" dirty="0">
                <a:latin typeface="Georgia"/>
                <a:cs typeface="Georgia"/>
              </a:rPr>
              <a:t>záz</a:t>
            </a:r>
            <a:r>
              <a:rPr sz="1600" spc="-9" dirty="0">
                <a:latin typeface="Georgia"/>
                <a:cs typeface="Georgia"/>
              </a:rPr>
              <a:t>r</a:t>
            </a:r>
            <a:r>
              <a:rPr sz="1600" spc="0" dirty="0">
                <a:latin typeface="Georgia"/>
                <a:cs typeface="Georgia"/>
              </a:rPr>
              <a:t>a</a:t>
            </a:r>
            <a:r>
              <a:rPr sz="1600" spc="-4" dirty="0">
                <a:latin typeface="Georgia"/>
                <a:cs typeface="Georgia"/>
              </a:rPr>
              <a:t>č</a:t>
            </a:r>
            <a:r>
              <a:rPr sz="1600" spc="0" dirty="0">
                <a:latin typeface="Georgia"/>
                <a:cs typeface="Georgia"/>
              </a:rPr>
              <a:t>ný</a:t>
            </a:r>
            <a:r>
              <a:rPr sz="1600" spc="4" dirty="0">
                <a:latin typeface="Georgia"/>
                <a:cs typeface="Georgia"/>
              </a:rPr>
              <a:t>c</a:t>
            </a:r>
            <a:r>
              <a:rPr sz="1600" spc="0" dirty="0">
                <a:latin typeface="Georgia"/>
                <a:cs typeface="Georgia"/>
              </a:rPr>
              <a:t>h</a:t>
            </a:r>
            <a:r>
              <a:rPr sz="1600" spc="-27" dirty="0">
                <a:latin typeface="Georgia"/>
                <a:cs typeface="Georgia"/>
              </a:rPr>
              <a:t> </a:t>
            </a:r>
            <a:r>
              <a:rPr sz="1600" spc="0" dirty="0">
                <a:latin typeface="Georgia"/>
                <a:cs typeface="Georgia"/>
              </a:rPr>
              <a:t>lé</a:t>
            </a:r>
            <a:r>
              <a:rPr sz="1600" spc="-4" dirty="0">
                <a:latin typeface="Georgia"/>
                <a:cs typeface="Georgia"/>
              </a:rPr>
              <a:t>k</a:t>
            </a:r>
            <a:r>
              <a:rPr sz="1600" spc="4" dirty="0">
                <a:latin typeface="Georgia"/>
                <a:cs typeface="Georgia"/>
              </a:rPr>
              <a:t>ů</a:t>
            </a:r>
            <a:r>
              <a:rPr sz="1600" spc="0" dirty="0">
                <a:latin typeface="Georgia"/>
                <a:cs typeface="Georgia"/>
              </a:rPr>
              <a:t>,</a:t>
            </a:r>
            <a:r>
              <a:rPr sz="1600" spc="4" dirty="0">
                <a:latin typeface="Georgia"/>
                <a:cs typeface="Georgia"/>
              </a:rPr>
              <a:t> </a:t>
            </a:r>
            <a:r>
              <a:rPr sz="1600" spc="0" dirty="0">
                <a:latin typeface="Georgia"/>
                <a:cs typeface="Georgia"/>
              </a:rPr>
              <a:t>lé</a:t>
            </a:r>
            <a:r>
              <a:rPr sz="1600" spc="-9" dirty="0">
                <a:latin typeface="Georgia"/>
                <a:cs typeface="Georgia"/>
              </a:rPr>
              <a:t>č</a:t>
            </a:r>
            <a:r>
              <a:rPr sz="1600" spc="0" dirty="0">
                <a:latin typeface="Georgia"/>
                <a:cs typeface="Georgia"/>
              </a:rPr>
              <a:t>itelů,</a:t>
            </a:r>
            <a:r>
              <a:rPr sz="1600" spc="-20" dirty="0">
                <a:latin typeface="Georgia"/>
                <a:cs typeface="Georgia"/>
              </a:rPr>
              <a:t> </a:t>
            </a:r>
            <a:r>
              <a:rPr sz="1600" spc="0" dirty="0">
                <a:latin typeface="Georgia"/>
                <a:cs typeface="Georgia"/>
              </a:rPr>
              <a:t>di</a:t>
            </a:r>
            <a:r>
              <a:rPr sz="1600" spc="-4" dirty="0">
                <a:latin typeface="Georgia"/>
                <a:cs typeface="Georgia"/>
              </a:rPr>
              <a:t>e</a:t>
            </a:r>
            <a:r>
              <a:rPr sz="1600" spc="0" dirty="0">
                <a:latin typeface="Georgia"/>
                <a:cs typeface="Georgia"/>
              </a:rPr>
              <a:t>t.</a:t>
            </a:r>
            <a:r>
              <a:rPr sz="1600" spc="3" dirty="0">
                <a:latin typeface="Georgia"/>
                <a:cs typeface="Georgia"/>
              </a:rPr>
              <a:t> </a:t>
            </a:r>
            <a:r>
              <a:rPr sz="1600" spc="0" dirty="0">
                <a:latin typeface="Georgia"/>
                <a:cs typeface="Georgia"/>
              </a:rPr>
              <a:t>Oc</a:t>
            </a:r>
            <a:r>
              <a:rPr sz="1600" spc="-9" dirty="0">
                <a:latin typeface="Georgia"/>
                <a:cs typeface="Georgia"/>
              </a:rPr>
              <a:t>h</a:t>
            </a:r>
            <a:r>
              <a:rPr sz="1600" spc="0" dirty="0">
                <a:latin typeface="Georgia"/>
                <a:cs typeface="Georgia"/>
              </a:rPr>
              <a:t>o</a:t>
            </a:r>
            <a:r>
              <a:rPr sz="1600" spc="4" dirty="0">
                <a:latin typeface="Georgia"/>
                <a:cs typeface="Georgia"/>
              </a:rPr>
              <a:t>t</a:t>
            </a:r>
            <a:r>
              <a:rPr sz="1600" spc="0" dirty="0">
                <a:latin typeface="Georgia"/>
                <a:cs typeface="Georgia"/>
              </a:rPr>
              <a:t>a</a:t>
            </a:r>
            <a:r>
              <a:rPr sz="1600" spc="-30" dirty="0">
                <a:latin typeface="Georgia"/>
                <a:cs typeface="Georgia"/>
              </a:rPr>
              <a:t> </a:t>
            </a:r>
            <a:r>
              <a:rPr sz="1600" spc="0" dirty="0">
                <a:latin typeface="Georgia"/>
                <a:cs typeface="Georgia"/>
              </a:rPr>
              <a:t>zaplatit</a:t>
            </a:r>
            <a:r>
              <a:rPr sz="1600" spc="-17" dirty="0">
                <a:latin typeface="Georgia"/>
                <a:cs typeface="Georgia"/>
              </a:rPr>
              <a:t> </a:t>
            </a:r>
            <a:r>
              <a:rPr sz="1600" spc="0" dirty="0">
                <a:latin typeface="Georgia"/>
                <a:cs typeface="Georgia"/>
              </a:rPr>
              <a:t>cokoliv.</a:t>
            </a:r>
            <a:r>
              <a:rPr sz="1600" spc="-9" dirty="0">
                <a:latin typeface="Georgia"/>
                <a:cs typeface="Georgia"/>
              </a:rPr>
              <a:t> </a:t>
            </a:r>
            <a:r>
              <a:rPr sz="1600" spc="0" dirty="0">
                <a:latin typeface="Georgia"/>
                <a:cs typeface="Georgia"/>
              </a:rPr>
              <a:t>Činí</a:t>
            </a:r>
            <a:r>
              <a:rPr sz="1600" spc="-9" dirty="0">
                <a:latin typeface="Georgia"/>
                <a:cs typeface="Georgia"/>
              </a:rPr>
              <a:t> </a:t>
            </a:r>
            <a:r>
              <a:rPr sz="1600" spc="0" dirty="0">
                <a:latin typeface="Georgia"/>
                <a:cs typeface="Georgia"/>
              </a:rPr>
              <a:t>vel</a:t>
            </a:r>
            <a:r>
              <a:rPr sz="1600" spc="-9" dirty="0">
                <a:latin typeface="Georgia"/>
                <a:cs typeface="Georgia"/>
              </a:rPr>
              <a:t>k</a:t>
            </a:r>
            <a:r>
              <a:rPr sz="1600" spc="0" dirty="0">
                <a:latin typeface="Georgia"/>
                <a:cs typeface="Georgia"/>
              </a:rPr>
              <a:t>é</a:t>
            </a:r>
            <a:r>
              <a:rPr sz="1600" spc="3" dirty="0">
                <a:latin typeface="Georgia"/>
                <a:cs typeface="Georgia"/>
              </a:rPr>
              <a:t> </a:t>
            </a:r>
            <a:r>
              <a:rPr sz="1600" spc="-4" dirty="0">
                <a:latin typeface="Georgia"/>
                <a:cs typeface="Georgia"/>
              </a:rPr>
              <a:t>s</a:t>
            </a:r>
            <a:r>
              <a:rPr sz="1600" spc="0" dirty="0">
                <a:latin typeface="Georgia"/>
                <a:cs typeface="Georgia"/>
              </a:rPr>
              <a:t>li</a:t>
            </a:r>
            <a:r>
              <a:rPr sz="1600" spc="-4" dirty="0">
                <a:latin typeface="Georgia"/>
                <a:cs typeface="Georgia"/>
              </a:rPr>
              <a:t>by</a:t>
            </a:r>
            <a:r>
              <a:rPr sz="1600" spc="0" dirty="0">
                <a:latin typeface="Georgia"/>
                <a:cs typeface="Georgia"/>
              </a:rPr>
              <a:t>. </a:t>
            </a:r>
            <a:endParaRPr sz="1600" dirty="0">
              <a:latin typeface="Georgia"/>
              <a:cs typeface="Georgia"/>
            </a:endParaRPr>
          </a:p>
          <a:p>
            <a:pPr marL="12700" marR="720367">
              <a:lnSpc>
                <a:spcPts val="1817"/>
              </a:lnSpc>
              <a:spcBef>
                <a:spcPts val="121"/>
              </a:spcBef>
            </a:pPr>
            <a:r>
              <a:rPr sz="1600" i="1" spc="0" dirty="0">
                <a:latin typeface="Georgia"/>
                <a:cs typeface="Georgia"/>
              </a:rPr>
              <a:t>M</a:t>
            </a:r>
            <a:r>
              <a:rPr sz="1600" i="1" spc="-4" dirty="0">
                <a:latin typeface="Georgia"/>
                <a:cs typeface="Georgia"/>
              </a:rPr>
              <a:t>a</a:t>
            </a:r>
            <a:r>
              <a:rPr sz="1600" i="1" spc="0" dirty="0">
                <a:latin typeface="Georgia"/>
                <a:cs typeface="Georgia"/>
              </a:rPr>
              <a:t>x</a:t>
            </a:r>
            <a:r>
              <a:rPr sz="1600" i="1" spc="9" dirty="0">
                <a:latin typeface="Georgia"/>
                <a:cs typeface="Georgia"/>
              </a:rPr>
              <a:t>i</a:t>
            </a:r>
            <a:r>
              <a:rPr sz="1600" i="1" spc="0" dirty="0">
                <a:latin typeface="Georgia"/>
                <a:cs typeface="Georgia"/>
              </a:rPr>
              <a:t>mál</a:t>
            </a:r>
            <a:r>
              <a:rPr sz="1600" i="1" spc="-4" dirty="0">
                <a:latin typeface="Georgia"/>
                <a:cs typeface="Georgia"/>
              </a:rPr>
              <a:t>n</a:t>
            </a:r>
            <a:r>
              <a:rPr sz="1600" i="1" spc="0" dirty="0">
                <a:latin typeface="Georgia"/>
                <a:cs typeface="Georgia"/>
              </a:rPr>
              <a:t>í</a:t>
            </a:r>
            <a:r>
              <a:rPr sz="1600" i="1" spc="-53" dirty="0">
                <a:latin typeface="Georgia"/>
                <a:cs typeface="Georgia"/>
              </a:rPr>
              <a:t> </a:t>
            </a:r>
            <a:r>
              <a:rPr sz="1600" i="1" spc="0" dirty="0">
                <a:latin typeface="Georgia"/>
                <a:cs typeface="Georgia"/>
              </a:rPr>
              <a:t>t</a:t>
            </a:r>
            <a:r>
              <a:rPr sz="1600" i="1" spc="-4" dirty="0">
                <a:latin typeface="Georgia"/>
                <a:cs typeface="Georgia"/>
              </a:rPr>
              <a:t>r</a:t>
            </a:r>
            <a:r>
              <a:rPr sz="1600" i="1" spc="0" dirty="0">
                <a:latin typeface="Georgia"/>
                <a:cs typeface="Georgia"/>
              </a:rPr>
              <a:t>pě</a:t>
            </a:r>
            <a:r>
              <a:rPr sz="1600" i="1" spc="4" dirty="0">
                <a:latin typeface="Georgia"/>
                <a:cs typeface="Georgia"/>
              </a:rPr>
              <a:t>liv</a:t>
            </a:r>
            <a:r>
              <a:rPr sz="1600" i="1" spc="-4" dirty="0">
                <a:latin typeface="Georgia"/>
                <a:cs typeface="Georgia"/>
              </a:rPr>
              <a:t>o</a:t>
            </a:r>
            <a:r>
              <a:rPr sz="1600" i="1" spc="0" dirty="0">
                <a:latin typeface="Georgia"/>
                <a:cs typeface="Georgia"/>
              </a:rPr>
              <a:t>s</a:t>
            </a:r>
            <a:r>
              <a:rPr sz="1600" i="1" spc="-4" dirty="0">
                <a:latin typeface="Georgia"/>
                <a:cs typeface="Georgia"/>
              </a:rPr>
              <a:t>t</a:t>
            </a:r>
            <a:r>
              <a:rPr sz="1600" i="1" spc="0" dirty="0">
                <a:latin typeface="Georgia"/>
                <a:cs typeface="Georgia"/>
              </a:rPr>
              <a:t>.</a:t>
            </a:r>
            <a:r>
              <a:rPr sz="1600" i="1" spc="-58" dirty="0">
                <a:latin typeface="Georgia"/>
                <a:cs typeface="Georgia"/>
              </a:rPr>
              <a:t> </a:t>
            </a:r>
            <a:r>
              <a:rPr sz="1600" i="1" spc="0" dirty="0">
                <a:latin typeface="Georgia"/>
                <a:cs typeface="Georgia"/>
              </a:rPr>
              <a:t>P</a:t>
            </a:r>
            <a:r>
              <a:rPr sz="1600" i="1" spc="-4" dirty="0">
                <a:latin typeface="Georgia"/>
                <a:cs typeface="Georgia"/>
              </a:rPr>
              <a:t>o</a:t>
            </a:r>
            <a:r>
              <a:rPr sz="1600" i="1" spc="0" dirty="0">
                <a:latin typeface="Georgia"/>
                <a:cs typeface="Georgia"/>
              </a:rPr>
              <a:t>z</a:t>
            </a:r>
            <a:r>
              <a:rPr sz="1600" i="1" spc="-4" dirty="0">
                <a:latin typeface="Georgia"/>
                <a:cs typeface="Georgia"/>
              </a:rPr>
              <a:t>o</a:t>
            </a:r>
            <a:r>
              <a:rPr sz="1600" i="1" spc="0" dirty="0">
                <a:latin typeface="Georgia"/>
                <a:cs typeface="Georgia"/>
              </a:rPr>
              <a:t>r,</a:t>
            </a:r>
            <a:r>
              <a:rPr sz="1600" i="1" spc="-5" dirty="0">
                <a:latin typeface="Georgia"/>
                <a:cs typeface="Georgia"/>
              </a:rPr>
              <a:t> </a:t>
            </a:r>
            <a:r>
              <a:rPr sz="1600" i="1" spc="-4" dirty="0">
                <a:latin typeface="Georgia"/>
                <a:cs typeface="Georgia"/>
              </a:rPr>
              <a:t>n</a:t>
            </a:r>
            <a:r>
              <a:rPr sz="1600" i="1" spc="0" dirty="0">
                <a:latin typeface="Georgia"/>
                <a:cs typeface="Georgia"/>
              </a:rPr>
              <a:t>en</a:t>
            </a:r>
            <a:r>
              <a:rPr sz="1600" i="1" spc="-4" dirty="0">
                <a:latin typeface="Georgia"/>
                <a:cs typeface="Georgia"/>
              </a:rPr>
              <a:t>a</a:t>
            </a:r>
            <a:r>
              <a:rPr sz="1600" i="1" spc="0" dirty="0">
                <a:latin typeface="Georgia"/>
                <a:cs typeface="Georgia"/>
              </a:rPr>
              <a:t>letět</a:t>
            </a:r>
            <a:r>
              <a:rPr sz="1600" i="1" spc="-31" dirty="0">
                <a:latin typeface="Georgia"/>
                <a:cs typeface="Georgia"/>
              </a:rPr>
              <a:t> </a:t>
            </a:r>
            <a:r>
              <a:rPr sz="1600" i="1" spc="0" dirty="0">
                <a:latin typeface="Georgia"/>
                <a:cs typeface="Georgia"/>
              </a:rPr>
              <a:t>„uz</a:t>
            </a:r>
            <a:r>
              <a:rPr sz="1600" i="1" spc="4" dirty="0">
                <a:latin typeface="Georgia"/>
                <a:cs typeface="Georgia"/>
              </a:rPr>
              <a:t>d</a:t>
            </a:r>
            <a:r>
              <a:rPr sz="1600" i="1" spc="0" dirty="0">
                <a:latin typeface="Georgia"/>
                <a:cs typeface="Georgia"/>
              </a:rPr>
              <a:t>r</a:t>
            </a:r>
            <a:r>
              <a:rPr sz="1600" i="1" spc="-4" dirty="0">
                <a:latin typeface="Georgia"/>
                <a:cs typeface="Georgia"/>
              </a:rPr>
              <a:t>a</a:t>
            </a:r>
            <a:r>
              <a:rPr sz="1600" i="1" spc="4" dirty="0">
                <a:latin typeface="Georgia"/>
                <a:cs typeface="Georgia"/>
              </a:rPr>
              <a:t>v</a:t>
            </a:r>
            <a:r>
              <a:rPr sz="1600" i="1" spc="-4" dirty="0">
                <a:latin typeface="Georgia"/>
                <a:cs typeface="Georgia"/>
              </a:rPr>
              <a:t>o</a:t>
            </a:r>
            <a:r>
              <a:rPr sz="1600" i="1" spc="4" dirty="0">
                <a:latin typeface="Georgia"/>
                <a:cs typeface="Georgia"/>
              </a:rPr>
              <a:t>v</a:t>
            </a:r>
            <a:r>
              <a:rPr sz="1600" i="1" spc="0" dirty="0">
                <a:latin typeface="Georgia"/>
                <a:cs typeface="Georgia"/>
              </a:rPr>
              <a:t>a</a:t>
            </a:r>
            <a:r>
              <a:rPr sz="1600" i="1" spc="-4" dirty="0">
                <a:latin typeface="Georgia"/>
                <a:cs typeface="Georgia"/>
              </a:rPr>
              <a:t>c</a:t>
            </a:r>
            <a:r>
              <a:rPr sz="1600" i="1" spc="4" dirty="0">
                <a:latin typeface="Georgia"/>
                <a:cs typeface="Georgia"/>
              </a:rPr>
              <a:t>í</a:t>
            </a:r>
            <a:r>
              <a:rPr sz="1600" i="1" spc="0" dirty="0">
                <a:latin typeface="Georgia"/>
                <a:cs typeface="Georgia"/>
              </a:rPr>
              <a:t>m"</a:t>
            </a:r>
            <a:r>
              <a:rPr sz="1600" i="1" spc="-80" dirty="0">
                <a:latin typeface="Georgia"/>
                <a:cs typeface="Georgia"/>
              </a:rPr>
              <a:t> </a:t>
            </a:r>
            <a:r>
              <a:rPr sz="1600" i="1" spc="0" dirty="0">
                <a:latin typeface="Georgia"/>
                <a:cs typeface="Georgia"/>
              </a:rPr>
              <a:t>pod</a:t>
            </a:r>
            <a:r>
              <a:rPr sz="1600" i="1" spc="4" dirty="0">
                <a:latin typeface="Georgia"/>
                <a:cs typeface="Georgia"/>
              </a:rPr>
              <a:t>v</a:t>
            </a:r>
            <a:r>
              <a:rPr sz="1600" i="1" spc="-4" dirty="0">
                <a:latin typeface="Georgia"/>
                <a:cs typeface="Georgia"/>
              </a:rPr>
              <a:t>o</a:t>
            </a:r>
            <a:r>
              <a:rPr sz="1600" i="1" spc="4" dirty="0">
                <a:latin typeface="Georgia"/>
                <a:cs typeface="Georgia"/>
              </a:rPr>
              <a:t>d</a:t>
            </a:r>
            <a:r>
              <a:rPr sz="1600" i="1" spc="-4" dirty="0">
                <a:latin typeface="Georgia"/>
                <a:cs typeface="Georgia"/>
              </a:rPr>
              <a:t>n</a:t>
            </a:r>
            <a:r>
              <a:rPr sz="1600" i="1" spc="4" dirty="0">
                <a:latin typeface="Georgia"/>
                <a:cs typeface="Georgia"/>
              </a:rPr>
              <a:t>í</a:t>
            </a:r>
            <a:r>
              <a:rPr sz="1600" i="1" spc="0" dirty="0">
                <a:latin typeface="Georgia"/>
                <a:cs typeface="Georgia"/>
              </a:rPr>
              <a:t>ků</a:t>
            </a:r>
            <a:r>
              <a:rPr sz="1600" i="1" spc="14" dirty="0">
                <a:latin typeface="Georgia"/>
                <a:cs typeface="Georgia"/>
              </a:rPr>
              <a:t>m</a:t>
            </a:r>
            <a:r>
              <a:rPr sz="1600" i="1" spc="0" dirty="0">
                <a:latin typeface="Georgia"/>
                <a:cs typeface="Georgia"/>
              </a:rPr>
              <a:t>. </a:t>
            </a:r>
            <a:endParaRPr sz="1600" dirty="0">
              <a:latin typeface="Georgia"/>
              <a:cs typeface="Georgia"/>
            </a:endParaRPr>
          </a:p>
          <a:p>
            <a:pPr marL="12700" marR="720367">
              <a:lnSpc>
                <a:spcPts val="1817"/>
              </a:lnSpc>
              <a:spcBef>
                <a:spcPts val="121"/>
              </a:spcBef>
            </a:pPr>
            <a:r>
              <a:rPr sz="1600" b="1" spc="0" dirty="0">
                <a:latin typeface="Georgia"/>
                <a:cs typeface="Georgia"/>
              </a:rPr>
              <a:t>DE</a:t>
            </a:r>
            <a:r>
              <a:rPr sz="1600" b="1" spc="-4" dirty="0">
                <a:latin typeface="Georgia"/>
                <a:cs typeface="Georgia"/>
              </a:rPr>
              <a:t>P</a:t>
            </a:r>
            <a:r>
              <a:rPr sz="1600" b="1" spc="0" dirty="0">
                <a:latin typeface="Georgia"/>
                <a:cs typeface="Georgia"/>
              </a:rPr>
              <a:t>RE</a:t>
            </a:r>
            <a:r>
              <a:rPr sz="1600" b="1" spc="-9" dirty="0">
                <a:latin typeface="Georgia"/>
                <a:cs typeface="Georgia"/>
              </a:rPr>
              <a:t>S</a:t>
            </a:r>
            <a:r>
              <a:rPr sz="1600" b="1" spc="0" dirty="0">
                <a:latin typeface="Georgia"/>
                <a:cs typeface="Georgia"/>
              </a:rPr>
              <a:t>E</a:t>
            </a:r>
            <a:endParaRPr sz="1600" dirty="0">
              <a:latin typeface="Georgia"/>
              <a:cs typeface="Georgia"/>
            </a:endParaRPr>
          </a:p>
          <a:p>
            <a:pPr marL="12700" marR="21932">
              <a:lnSpc>
                <a:spcPts val="1810"/>
              </a:lnSpc>
              <a:spcBef>
                <a:spcPts val="212"/>
              </a:spcBef>
            </a:pPr>
            <a:r>
              <a:rPr sz="1600" spc="0" dirty="0">
                <a:latin typeface="Georgia"/>
                <a:cs typeface="Georgia"/>
              </a:rPr>
              <a:t>SM</a:t>
            </a:r>
            <a:r>
              <a:rPr sz="1600" spc="4" dirty="0">
                <a:latin typeface="Georgia"/>
                <a:cs typeface="Georgia"/>
              </a:rPr>
              <a:t>U</a:t>
            </a:r>
            <a:r>
              <a:rPr sz="1600" spc="0" dirty="0">
                <a:latin typeface="Georgia"/>
                <a:cs typeface="Georgia"/>
              </a:rPr>
              <a:t>TEK</a:t>
            </a:r>
            <a:endParaRPr sz="1600" dirty="0">
              <a:latin typeface="Georgia"/>
              <a:cs typeface="Georgia"/>
            </a:endParaRPr>
          </a:p>
          <a:p>
            <a:pPr marL="12700" marR="1158272">
              <a:lnSpc>
                <a:spcPts val="1817"/>
              </a:lnSpc>
              <a:spcBef>
                <a:spcPts val="24"/>
              </a:spcBef>
            </a:pPr>
            <a:r>
              <a:rPr sz="1600" spc="0" dirty="0">
                <a:latin typeface="Georgia"/>
                <a:cs typeface="Georgia"/>
              </a:rPr>
              <a:t>Sm</a:t>
            </a:r>
            <a:r>
              <a:rPr sz="1600" spc="9" dirty="0">
                <a:latin typeface="Georgia"/>
                <a:cs typeface="Georgia"/>
              </a:rPr>
              <a:t>u</a:t>
            </a:r>
            <a:r>
              <a:rPr sz="1600" spc="0" dirty="0">
                <a:latin typeface="Georgia"/>
                <a:cs typeface="Georgia"/>
              </a:rPr>
              <a:t>tek</a:t>
            </a:r>
            <a:r>
              <a:rPr sz="1600" spc="-54" dirty="0">
                <a:latin typeface="Georgia"/>
                <a:cs typeface="Georgia"/>
              </a:rPr>
              <a:t> </a:t>
            </a:r>
            <a:r>
              <a:rPr sz="1600" spc="0" dirty="0">
                <a:latin typeface="Georgia"/>
                <a:cs typeface="Georgia"/>
              </a:rPr>
              <a:t>z</a:t>
            </a:r>
            <a:r>
              <a:rPr sz="1600" spc="2" dirty="0">
                <a:latin typeface="Georgia"/>
                <a:cs typeface="Georgia"/>
              </a:rPr>
              <a:t> </a:t>
            </a:r>
            <a:r>
              <a:rPr sz="1600" spc="4" dirty="0">
                <a:latin typeface="Georgia"/>
                <a:cs typeface="Georgia"/>
              </a:rPr>
              <a:t>u</a:t>
            </a:r>
            <a:r>
              <a:rPr sz="1600" spc="0" dirty="0">
                <a:latin typeface="Georgia"/>
                <a:cs typeface="Georgia"/>
              </a:rPr>
              <a:t>t</a:t>
            </a:r>
            <a:r>
              <a:rPr sz="1600" spc="-4" dirty="0">
                <a:latin typeface="Georgia"/>
                <a:cs typeface="Georgia"/>
              </a:rPr>
              <a:t>r</a:t>
            </a:r>
            <a:r>
              <a:rPr sz="1600" spc="0" dirty="0">
                <a:latin typeface="Georgia"/>
                <a:cs typeface="Georgia"/>
              </a:rPr>
              <a:t>pěné</a:t>
            </a:r>
            <a:r>
              <a:rPr sz="1600" spc="-35" dirty="0">
                <a:latin typeface="Georgia"/>
                <a:cs typeface="Georgia"/>
              </a:rPr>
              <a:t> </a:t>
            </a:r>
            <a:r>
              <a:rPr sz="1600" spc="0" dirty="0">
                <a:latin typeface="Georgia"/>
                <a:cs typeface="Georgia"/>
              </a:rPr>
              <a:t>zt</a:t>
            </a:r>
            <a:r>
              <a:rPr sz="1600" spc="-4" dirty="0">
                <a:latin typeface="Georgia"/>
                <a:cs typeface="Georgia"/>
              </a:rPr>
              <a:t>r</a:t>
            </a:r>
            <a:r>
              <a:rPr sz="1600" spc="0" dirty="0">
                <a:latin typeface="Georgia"/>
                <a:cs typeface="Georgia"/>
              </a:rPr>
              <a:t>áty.</a:t>
            </a:r>
            <a:r>
              <a:rPr sz="1600" spc="-24" dirty="0">
                <a:latin typeface="Georgia"/>
                <a:cs typeface="Georgia"/>
              </a:rPr>
              <a:t> </a:t>
            </a:r>
            <a:r>
              <a:rPr sz="1600" spc="0" dirty="0">
                <a:latin typeface="Georgia"/>
                <a:cs typeface="Georgia"/>
              </a:rPr>
              <a:t>Sm</a:t>
            </a:r>
            <a:r>
              <a:rPr sz="1600" spc="9" dirty="0">
                <a:latin typeface="Georgia"/>
                <a:cs typeface="Georgia"/>
              </a:rPr>
              <a:t>u</a:t>
            </a:r>
            <a:r>
              <a:rPr sz="1600" spc="0" dirty="0">
                <a:latin typeface="Georgia"/>
                <a:cs typeface="Georgia"/>
              </a:rPr>
              <a:t>tek</a:t>
            </a:r>
            <a:r>
              <a:rPr sz="1600" spc="-39" dirty="0">
                <a:latin typeface="Georgia"/>
                <a:cs typeface="Georgia"/>
              </a:rPr>
              <a:t> </a:t>
            </a:r>
            <a:r>
              <a:rPr sz="1600" spc="0" dirty="0">
                <a:latin typeface="Georgia"/>
                <a:cs typeface="Georgia"/>
              </a:rPr>
              <a:t>z</a:t>
            </a:r>
            <a:r>
              <a:rPr sz="1600" spc="2" dirty="0">
                <a:latin typeface="Georgia"/>
                <a:cs typeface="Georgia"/>
              </a:rPr>
              <a:t> </a:t>
            </a:r>
            <a:r>
              <a:rPr sz="1600" spc="-4" dirty="0">
                <a:latin typeface="Georgia"/>
                <a:cs typeface="Georgia"/>
              </a:rPr>
              <a:t>hr</a:t>
            </a:r>
            <a:r>
              <a:rPr sz="1600" spc="0" dirty="0">
                <a:latin typeface="Georgia"/>
                <a:cs typeface="Georgia"/>
              </a:rPr>
              <a:t>ozící</a:t>
            </a:r>
            <a:r>
              <a:rPr sz="1600" spc="-3" dirty="0">
                <a:latin typeface="Georgia"/>
                <a:cs typeface="Georgia"/>
              </a:rPr>
              <a:t> </a:t>
            </a:r>
            <a:r>
              <a:rPr sz="1600" spc="0" dirty="0">
                <a:latin typeface="Georgia"/>
                <a:cs typeface="Georgia"/>
              </a:rPr>
              <a:t>zt</a:t>
            </a:r>
            <a:r>
              <a:rPr sz="1600" spc="-4" dirty="0">
                <a:latin typeface="Georgia"/>
                <a:cs typeface="Georgia"/>
              </a:rPr>
              <a:t>r</a:t>
            </a:r>
            <a:r>
              <a:rPr sz="1600" spc="0" dirty="0">
                <a:latin typeface="Georgia"/>
                <a:cs typeface="Georgia"/>
              </a:rPr>
              <a:t>áty.</a:t>
            </a:r>
            <a:r>
              <a:rPr sz="1600" spc="-4" dirty="0">
                <a:latin typeface="Georgia"/>
                <a:cs typeface="Georgia"/>
              </a:rPr>
              <a:t> </a:t>
            </a:r>
            <a:r>
              <a:rPr sz="1600" spc="0" dirty="0">
                <a:latin typeface="Georgia"/>
                <a:cs typeface="Georgia"/>
              </a:rPr>
              <a:t>S</a:t>
            </a:r>
            <a:r>
              <a:rPr sz="1600" spc="4" dirty="0">
                <a:latin typeface="Georgia"/>
                <a:cs typeface="Georgia"/>
              </a:rPr>
              <a:t>t</a:t>
            </a:r>
            <a:r>
              <a:rPr sz="1600" spc="-4" dirty="0">
                <a:latin typeface="Georgia"/>
                <a:cs typeface="Georgia"/>
              </a:rPr>
              <a:t>r</a:t>
            </a:r>
            <a:r>
              <a:rPr sz="1600" spc="0" dirty="0">
                <a:latin typeface="Georgia"/>
                <a:cs typeface="Georgia"/>
              </a:rPr>
              <a:t>a</a:t>
            </a:r>
            <a:r>
              <a:rPr sz="1600" spc="-4" dirty="0">
                <a:latin typeface="Georgia"/>
                <a:cs typeface="Georgia"/>
              </a:rPr>
              <a:t>c</a:t>
            </a:r>
            <a:r>
              <a:rPr sz="1600" spc="0" dirty="0">
                <a:latin typeface="Georgia"/>
                <a:cs typeface="Georgia"/>
              </a:rPr>
              <a:t>h</a:t>
            </a:r>
            <a:r>
              <a:rPr sz="1600" spc="-30" dirty="0">
                <a:latin typeface="Georgia"/>
                <a:cs typeface="Georgia"/>
              </a:rPr>
              <a:t> </a:t>
            </a:r>
            <a:r>
              <a:rPr sz="1600" spc="0" dirty="0">
                <a:latin typeface="Georgia"/>
                <a:cs typeface="Georgia"/>
              </a:rPr>
              <a:t>o</a:t>
            </a:r>
            <a:r>
              <a:rPr sz="1600" spc="1" dirty="0">
                <a:latin typeface="Georgia"/>
                <a:cs typeface="Georgia"/>
              </a:rPr>
              <a:t> </a:t>
            </a:r>
            <a:r>
              <a:rPr sz="1600" spc="0" dirty="0">
                <a:latin typeface="Georgia"/>
                <a:cs typeface="Georgia"/>
              </a:rPr>
              <a:t>zajišt</a:t>
            </a:r>
            <a:r>
              <a:rPr sz="1600" spc="-4" dirty="0">
                <a:latin typeface="Georgia"/>
                <a:cs typeface="Georgia"/>
              </a:rPr>
              <a:t>ě</a:t>
            </a:r>
            <a:r>
              <a:rPr sz="1600" spc="0" dirty="0">
                <a:latin typeface="Georgia"/>
                <a:cs typeface="Georgia"/>
              </a:rPr>
              <a:t>ní</a:t>
            </a:r>
            <a:r>
              <a:rPr sz="1600" spc="-23" dirty="0">
                <a:latin typeface="Georgia"/>
                <a:cs typeface="Georgia"/>
              </a:rPr>
              <a:t> </a:t>
            </a:r>
            <a:r>
              <a:rPr sz="1600" spc="-4" dirty="0">
                <a:latin typeface="Georgia"/>
                <a:cs typeface="Georgia"/>
              </a:rPr>
              <a:t>r</a:t>
            </a:r>
            <a:r>
              <a:rPr sz="1600" spc="0" dirty="0">
                <a:latin typeface="Georgia"/>
                <a:cs typeface="Georgia"/>
              </a:rPr>
              <a:t>odi</a:t>
            </a:r>
            <a:r>
              <a:rPr sz="1600" spc="4" dirty="0">
                <a:latin typeface="Georgia"/>
                <a:cs typeface="Georgia"/>
              </a:rPr>
              <a:t>n</a:t>
            </a:r>
            <a:r>
              <a:rPr sz="1600" spc="-4" dirty="0">
                <a:latin typeface="Georgia"/>
                <a:cs typeface="Georgia"/>
              </a:rPr>
              <a:t>y</a:t>
            </a:r>
            <a:r>
              <a:rPr sz="1600" spc="0" dirty="0">
                <a:latin typeface="Georgia"/>
                <a:cs typeface="Georgia"/>
              </a:rPr>
              <a:t>. </a:t>
            </a:r>
            <a:endParaRPr sz="1600" dirty="0">
              <a:latin typeface="Georgia"/>
              <a:cs typeface="Georgia"/>
            </a:endParaRPr>
          </a:p>
          <a:p>
            <a:pPr marL="12700" marR="1158272">
              <a:lnSpc>
                <a:spcPts val="1817"/>
              </a:lnSpc>
              <a:spcBef>
                <a:spcPts val="119"/>
              </a:spcBef>
            </a:pPr>
            <a:r>
              <a:rPr sz="1600" i="1" spc="0" dirty="0">
                <a:latin typeface="Georgia"/>
                <a:cs typeface="Georgia"/>
              </a:rPr>
              <a:t>T</a:t>
            </a:r>
            <a:r>
              <a:rPr sz="1600" i="1" spc="-9" dirty="0">
                <a:latin typeface="Georgia"/>
                <a:cs typeface="Georgia"/>
              </a:rPr>
              <a:t>r</a:t>
            </a:r>
            <a:r>
              <a:rPr sz="1600" i="1" spc="0" dirty="0">
                <a:latin typeface="Georgia"/>
                <a:cs typeface="Georgia"/>
              </a:rPr>
              <a:t>pě</a:t>
            </a:r>
            <a:r>
              <a:rPr sz="1600" i="1" spc="4" dirty="0">
                <a:latin typeface="Georgia"/>
                <a:cs typeface="Georgia"/>
              </a:rPr>
              <a:t>liv</a:t>
            </a:r>
            <a:r>
              <a:rPr sz="1600" i="1" spc="0" dirty="0">
                <a:latin typeface="Georgia"/>
                <a:cs typeface="Georgia"/>
              </a:rPr>
              <a:t>ě</a:t>
            </a:r>
            <a:r>
              <a:rPr sz="1600" i="1" spc="-69" dirty="0">
                <a:latin typeface="Georgia"/>
                <a:cs typeface="Georgia"/>
              </a:rPr>
              <a:t> </a:t>
            </a:r>
            <a:r>
              <a:rPr sz="1600" i="1" spc="-4" dirty="0">
                <a:latin typeface="Georgia"/>
                <a:cs typeface="Georgia"/>
              </a:rPr>
              <a:t>n</a:t>
            </a:r>
            <a:r>
              <a:rPr sz="1600" i="1" spc="0" dirty="0">
                <a:latin typeface="Georgia"/>
                <a:cs typeface="Georgia"/>
              </a:rPr>
              <a:t>a</a:t>
            </a:r>
            <a:r>
              <a:rPr sz="1600" i="1" spc="-4" dirty="0">
                <a:latin typeface="Georgia"/>
                <a:cs typeface="Georgia"/>
              </a:rPr>
              <a:t>s</a:t>
            </a:r>
            <a:r>
              <a:rPr sz="1600" i="1" spc="0" dirty="0">
                <a:latin typeface="Georgia"/>
                <a:cs typeface="Georgia"/>
              </a:rPr>
              <a:t>loucha</a:t>
            </a:r>
            <a:r>
              <a:rPr sz="1600" i="1" spc="-4" dirty="0">
                <a:latin typeface="Georgia"/>
                <a:cs typeface="Georgia"/>
              </a:rPr>
              <a:t>t</a:t>
            </a:r>
            <a:r>
              <a:rPr sz="1600" i="1" spc="0" dirty="0">
                <a:latin typeface="Georgia"/>
                <a:cs typeface="Georgia"/>
              </a:rPr>
              <a:t>,</a:t>
            </a:r>
            <a:r>
              <a:rPr sz="1600" i="1" spc="-33" dirty="0">
                <a:latin typeface="Georgia"/>
                <a:cs typeface="Georgia"/>
              </a:rPr>
              <a:t> </a:t>
            </a:r>
            <a:r>
              <a:rPr sz="1600" i="1" spc="0" dirty="0">
                <a:latin typeface="Georgia"/>
                <a:cs typeface="Georgia"/>
              </a:rPr>
              <a:t>pom</a:t>
            </a:r>
            <a:r>
              <a:rPr sz="1600" i="1" spc="-9" dirty="0">
                <a:latin typeface="Georgia"/>
                <a:cs typeface="Georgia"/>
              </a:rPr>
              <a:t>o</a:t>
            </a:r>
            <a:r>
              <a:rPr sz="1600" i="1" spc="0" dirty="0">
                <a:latin typeface="Georgia"/>
                <a:cs typeface="Georgia"/>
              </a:rPr>
              <a:t>ci</a:t>
            </a:r>
            <a:r>
              <a:rPr sz="1600" i="1" spc="-17" dirty="0">
                <a:latin typeface="Georgia"/>
                <a:cs typeface="Georgia"/>
              </a:rPr>
              <a:t> </a:t>
            </a:r>
            <a:r>
              <a:rPr sz="1600" i="1" spc="4" dirty="0">
                <a:latin typeface="Georgia"/>
                <a:cs typeface="Georgia"/>
              </a:rPr>
              <a:t>u</a:t>
            </a:r>
            <a:r>
              <a:rPr sz="1600" i="1" spc="0" dirty="0">
                <a:latin typeface="Georgia"/>
                <a:cs typeface="Georgia"/>
              </a:rPr>
              <a:t>r</a:t>
            </a:r>
            <a:r>
              <a:rPr sz="1600" i="1" spc="-9" dirty="0">
                <a:latin typeface="Georgia"/>
                <a:cs typeface="Georgia"/>
              </a:rPr>
              <a:t>o</a:t>
            </a:r>
            <a:r>
              <a:rPr sz="1600" i="1" spc="4" dirty="0">
                <a:latin typeface="Georgia"/>
                <a:cs typeface="Georgia"/>
              </a:rPr>
              <a:t>v</a:t>
            </a:r>
            <a:r>
              <a:rPr sz="1600" i="1" spc="-4" dirty="0">
                <a:latin typeface="Georgia"/>
                <a:cs typeface="Georgia"/>
              </a:rPr>
              <a:t>n</a:t>
            </a:r>
            <a:r>
              <a:rPr sz="1600" i="1" spc="0" dirty="0">
                <a:latin typeface="Georgia"/>
                <a:cs typeface="Georgia"/>
              </a:rPr>
              <a:t>at</a:t>
            </a:r>
            <a:r>
              <a:rPr sz="1600" i="1" spc="-27" dirty="0">
                <a:latin typeface="Georgia"/>
                <a:cs typeface="Georgia"/>
              </a:rPr>
              <a:t> </a:t>
            </a:r>
            <a:r>
              <a:rPr sz="1600" i="1" spc="4" dirty="0">
                <a:latin typeface="Georgia"/>
                <a:cs typeface="Georgia"/>
              </a:rPr>
              <a:t>v</a:t>
            </a:r>
            <a:r>
              <a:rPr sz="1600" i="1" spc="0" dirty="0">
                <a:latin typeface="Georgia"/>
                <a:cs typeface="Georgia"/>
              </a:rPr>
              <a:t>zt</a:t>
            </a:r>
            <a:r>
              <a:rPr sz="1600" i="1" spc="-4" dirty="0">
                <a:latin typeface="Georgia"/>
                <a:cs typeface="Georgia"/>
              </a:rPr>
              <a:t>a</a:t>
            </a:r>
            <a:r>
              <a:rPr sz="1600" i="1" spc="0" dirty="0">
                <a:latin typeface="Georgia"/>
                <a:cs typeface="Georgia"/>
              </a:rPr>
              <a:t>hy,</a:t>
            </a:r>
            <a:r>
              <a:rPr sz="1600" i="1" spc="-32" dirty="0">
                <a:latin typeface="Georgia"/>
                <a:cs typeface="Georgia"/>
              </a:rPr>
              <a:t> </a:t>
            </a:r>
            <a:r>
              <a:rPr sz="1600" i="1" spc="0" dirty="0">
                <a:latin typeface="Georgia"/>
                <a:cs typeface="Georgia"/>
              </a:rPr>
              <a:t>pom</a:t>
            </a:r>
            <a:r>
              <a:rPr sz="1600" i="1" spc="-9" dirty="0">
                <a:latin typeface="Georgia"/>
                <a:cs typeface="Georgia"/>
              </a:rPr>
              <a:t>o</a:t>
            </a:r>
            <a:r>
              <a:rPr sz="1600" i="1" spc="0" dirty="0">
                <a:latin typeface="Georgia"/>
                <a:cs typeface="Georgia"/>
              </a:rPr>
              <a:t>ci</a:t>
            </a:r>
            <a:r>
              <a:rPr sz="1600" i="1" spc="-27" dirty="0">
                <a:latin typeface="Georgia"/>
                <a:cs typeface="Georgia"/>
              </a:rPr>
              <a:t> </a:t>
            </a:r>
            <a:r>
              <a:rPr sz="1600" i="1" spc="0" dirty="0">
                <a:latin typeface="Georgia"/>
                <a:cs typeface="Georgia"/>
              </a:rPr>
              <a:t>hl</a:t>
            </a:r>
            <a:r>
              <a:rPr sz="1600" i="1" spc="4" dirty="0">
                <a:latin typeface="Georgia"/>
                <a:cs typeface="Georgia"/>
              </a:rPr>
              <a:t>ed</a:t>
            </a:r>
            <a:r>
              <a:rPr sz="1600" i="1" spc="0" dirty="0">
                <a:latin typeface="Georgia"/>
                <a:cs typeface="Georgia"/>
              </a:rPr>
              <a:t>at</a:t>
            </a:r>
            <a:r>
              <a:rPr sz="1600" i="1" spc="-44" dirty="0">
                <a:latin typeface="Georgia"/>
                <a:cs typeface="Georgia"/>
              </a:rPr>
              <a:t> </a:t>
            </a:r>
            <a:r>
              <a:rPr sz="1600" i="1" spc="0" dirty="0">
                <a:latin typeface="Georgia"/>
                <a:cs typeface="Georgia"/>
              </a:rPr>
              <a:t>ře</a:t>
            </a:r>
            <a:r>
              <a:rPr sz="1600" i="1" spc="-4" dirty="0">
                <a:latin typeface="Georgia"/>
                <a:cs typeface="Georgia"/>
              </a:rPr>
              <a:t>š</a:t>
            </a:r>
            <a:r>
              <a:rPr sz="1600" i="1" spc="0" dirty="0">
                <a:latin typeface="Georgia"/>
                <a:cs typeface="Georgia"/>
              </a:rPr>
              <a:t>ení. </a:t>
            </a:r>
            <a:endParaRPr sz="1600" dirty="0">
              <a:latin typeface="Georgia"/>
              <a:cs typeface="Georgia"/>
            </a:endParaRPr>
          </a:p>
          <a:p>
            <a:pPr marL="12700" marR="1158272">
              <a:lnSpc>
                <a:spcPts val="1817"/>
              </a:lnSpc>
              <a:spcBef>
                <a:spcPts val="119"/>
              </a:spcBef>
            </a:pPr>
            <a:r>
              <a:rPr sz="1600" b="1" spc="0" dirty="0">
                <a:latin typeface="Georgia"/>
                <a:cs typeface="Georgia"/>
              </a:rPr>
              <a:t>SM</a:t>
            </a:r>
            <a:r>
              <a:rPr sz="1600" b="1" spc="-9" dirty="0">
                <a:latin typeface="Georgia"/>
                <a:cs typeface="Georgia"/>
              </a:rPr>
              <a:t>Í</a:t>
            </a:r>
            <a:r>
              <a:rPr sz="1600" b="1" spc="0" dirty="0">
                <a:latin typeface="Georgia"/>
                <a:cs typeface="Georgia"/>
              </a:rPr>
              <a:t>ŘE</a:t>
            </a:r>
            <a:r>
              <a:rPr sz="1600" b="1" spc="4" dirty="0">
                <a:latin typeface="Georgia"/>
                <a:cs typeface="Georgia"/>
              </a:rPr>
              <a:t>N</a:t>
            </a:r>
            <a:r>
              <a:rPr sz="1600" b="1" spc="0" dirty="0">
                <a:latin typeface="Georgia"/>
                <a:cs typeface="Georgia"/>
              </a:rPr>
              <a:t>Í</a:t>
            </a:r>
            <a:endParaRPr sz="1600" dirty="0">
              <a:latin typeface="Georgia"/>
              <a:cs typeface="Georgia"/>
            </a:endParaRPr>
          </a:p>
          <a:p>
            <a:pPr marL="12700" marR="21932">
              <a:lnSpc>
                <a:spcPts val="1810"/>
              </a:lnSpc>
              <a:spcBef>
                <a:spcPts val="210"/>
              </a:spcBef>
            </a:pPr>
            <a:r>
              <a:rPr sz="1600" spc="0" dirty="0">
                <a:latin typeface="Georgia"/>
                <a:cs typeface="Georgia"/>
              </a:rPr>
              <a:t>S</a:t>
            </a:r>
            <a:r>
              <a:rPr sz="1600" spc="4" dirty="0">
                <a:latin typeface="Georgia"/>
                <a:cs typeface="Georgia"/>
              </a:rPr>
              <a:t>OU</a:t>
            </a:r>
            <a:r>
              <a:rPr sz="1600" spc="0" dirty="0">
                <a:latin typeface="Georgia"/>
                <a:cs typeface="Georgia"/>
              </a:rPr>
              <a:t>H</a:t>
            </a:r>
            <a:r>
              <a:rPr sz="1600" spc="-4" dirty="0">
                <a:latin typeface="Georgia"/>
                <a:cs typeface="Georgia"/>
              </a:rPr>
              <a:t>L</a:t>
            </a:r>
            <a:r>
              <a:rPr sz="1600" spc="0" dirty="0">
                <a:latin typeface="Georgia"/>
                <a:cs typeface="Georgia"/>
              </a:rPr>
              <a:t>AS</a:t>
            </a:r>
            <a:endParaRPr sz="1600" dirty="0">
              <a:latin typeface="Georgia"/>
              <a:cs typeface="Georgia"/>
            </a:endParaRPr>
          </a:p>
          <a:p>
            <a:pPr marL="12700" marR="21932">
              <a:lnSpc>
                <a:spcPct val="94685"/>
              </a:lnSpc>
              <a:spcBef>
                <a:spcPts val="34"/>
              </a:spcBef>
            </a:pPr>
            <a:r>
              <a:rPr sz="1600" spc="0" dirty="0">
                <a:latin typeface="Georgia"/>
                <a:cs typeface="Georgia"/>
              </a:rPr>
              <a:t>Vy</a:t>
            </a:r>
            <a:r>
              <a:rPr sz="1600" spc="-9" dirty="0">
                <a:latin typeface="Georgia"/>
                <a:cs typeface="Georgia"/>
              </a:rPr>
              <a:t>r</a:t>
            </a:r>
            <a:r>
              <a:rPr sz="1600" spc="0" dirty="0">
                <a:latin typeface="Georgia"/>
                <a:cs typeface="Georgia"/>
              </a:rPr>
              <a:t>ovná</a:t>
            </a:r>
            <a:r>
              <a:rPr sz="1600" spc="4" dirty="0">
                <a:latin typeface="Georgia"/>
                <a:cs typeface="Georgia"/>
              </a:rPr>
              <a:t>n</a:t>
            </a:r>
            <a:r>
              <a:rPr sz="1600" spc="0" dirty="0">
                <a:latin typeface="Georgia"/>
                <a:cs typeface="Georgia"/>
              </a:rPr>
              <a:t>í,</a:t>
            </a:r>
            <a:r>
              <a:rPr sz="1600" spc="19" dirty="0">
                <a:latin typeface="Georgia"/>
                <a:cs typeface="Georgia"/>
              </a:rPr>
              <a:t> </a:t>
            </a:r>
            <a:r>
              <a:rPr sz="1600" spc="0" dirty="0">
                <a:latin typeface="Georgia"/>
                <a:cs typeface="Georgia"/>
              </a:rPr>
              <a:t>poko</a:t>
            </a:r>
            <a:r>
              <a:rPr sz="1600" spc="-9" dirty="0">
                <a:latin typeface="Georgia"/>
                <a:cs typeface="Georgia"/>
              </a:rPr>
              <a:t>r</a:t>
            </a:r>
            <a:r>
              <a:rPr sz="1600" spc="0" dirty="0">
                <a:latin typeface="Georgia"/>
                <a:cs typeface="Georgia"/>
              </a:rPr>
              <a:t>a,</a:t>
            </a:r>
            <a:r>
              <a:rPr sz="1600" spc="-11" dirty="0">
                <a:latin typeface="Georgia"/>
                <a:cs typeface="Georgia"/>
              </a:rPr>
              <a:t> </a:t>
            </a:r>
            <a:r>
              <a:rPr sz="1600" spc="-4" dirty="0">
                <a:latin typeface="Georgia"/>
                <a:cs typeface="Georgia"/>
              </a:rPr>
              <a:t>s</a:t>
            </a:r>
            <a:r>
              <a:rPr sz="1600" spc="0" dirty="0">
                <a:latin typeface="Georgia"/>
                <a:cs typeface="Georgia"/>
              </a:rPr>
              <a:t>konč</a:t>
            </a:r>
            <a:r>
              <a:rPr sz="1600" spc="-4" dirty="0">
                <a:latin typeface="Georgia"/>
                <a:cs typeface="Georgia"/>
              </a:rPr>
              <a:t>i</a:t>
            </a:r>
            <a:r>
              <a:rPr sz="1600" spc="0" dirty="0">
                <a:latin typeface="Georgia"/>
                <a:cs typeface="Georgia"/>
              </a:rPr>
              <a:t>l</a:t>
            </a:r>
            <a:r>
              <a:rPr sz="1600" spc="18" dirty="0">
                <a:latin typeface="Georgia"/>
                <a:cs typeface="Georgia"/>
              </a:rPr>
              <a:t> </a:t>
            </a:r>
            <a:r>
              <a:rPr sz="1600" spc="-4" dirty="0">
                <a:latin typeface="Georgia"/>
                <a:cs typeface="Georgia"/>
              </a:rPr>
              <a:t>b</a:t>
            </a:r>
            <a:r>
              <a:rPr sz="1600" spc="0" dirty="0">
                <a:latin typeface="Georgia"/>
                <a:cs typeface="Georgia"/>
              </a:rPr>
              <a:t>oj, je </a:t>
            </a:r>
            <a:r>
              <a:rPr sz="1600" spc="-9" dirty="0">
                <a:latin typeface="Georgia"/>
                <a:cs typeface="Georgia"/>
              </a:rPr>
              <a:t>č</a:t>
            </a:r>
            <a:r>
              <a:rPr sz="1600" spc="0" dirty="0">
                <a:latin typeface="Georgia"/>
                <a:cs typeface="Georgia"/>
              </a:rPr>
              <a:t>as</a:t>
            </a:r>
            <a:r>
              <a:rPr sz="1600" spc="2" dirty="0">
                <a:latin typeface="Georgia"/>
                <a:cs typeface="Georgia"/>
              </a:rPr>
              <a:t> </a:t>
            </a:r>
            <a:r>
              <a:rPr sz="1600" spc="0" dirty="0">
                <a:latin typeface="Georgia"/>
                <a:cs typeface="Georgia"/>
              </a:rPr>
              <a:t>lo</a:t>
            </a:r>
            <a:r>
              <a:rPr sz="1600" spc="4" dirty="0">
                <a:latin typeface="Georgia"/>
                <a:cs typeface="Georgia"/>
              </a:rPr>
              <a:t>u</a:t>
            </a:r>
            <a:r>
              <a:rPr sz="1600" spc="-4" dirty="0">
                <a:latin typeface="Georgia"/>
                <a:cs typeface="Georgia"/>
              </a:rPr>
              <a:t>č</a:t>
            </a:r>
            <a:r>
              <a:rPr sz="1600" spc="0" dirty="0">
                <a:latin typeface="Georgia"/>
                <a:cs typeface="Georgia"/>
              </a:rPr>
              <a:t>ení. D</a:t>
            </a:r>
            <a:r>
              <a:rPr sz="1600" spc="4" dirty="0">
                <a:latin typeface="Georgia"/>
                <a:cs typeface="Georgia"/>
              </a:rPr>
              <a:t>o</a:t>
            </a:r>
            <a:r>
              <a:rPr sz="1600" spc="0" dirty="0">
                <a:latin typeface="Georgia"/>
                <a:cs typeface="Georgia"/>
              </a:rPr>
              <a:t>konáno</a:t>
            </a:r>
            <a:r>
              <a:rPr sz="1600" spc="4" dirty="0">
                <a:latin typeface="Georgia"/>
                <a:cs typeface="Georgia"/>
              </a:rPr>
              <a:t> </a:t>
            </a:r>
            <a:r>
              <a:rPr sz="1600" spc="0" dirty="0">
                <a:latin typeface="Georgia"/>
                <a:cs typeface="Georgia"/>
              </a:rPr>
              <a:t>je</a:t>
            </a:r>
            <a:r>
              <a:rPr sz="1600" spc="-9" dirty="0">
                <a:latin typeface="Georgia"/>
                <a:cs typeface="Georgia"/>
              </a:rPr>
              <a:t>s</a:t>
            </a:r>
            <a:r>
              <a:rPr sz="1600" spc="0" dirty="0">
                <a:latin typeface="Georgia"/>
                <a:cs typeface="Georgia"/>
              </a:rPr>
              <a:t>t.“</a:t>
            </a:r>
            <a:endParaRPr sz="1600" dirty="0">
              <a:latin typeface="Georgia"/>
              <a:cs typeface="Georgia"/>
            </a:endParaRPr>
          </a:p>
          <a:p>
            <a:pPr marL="12700">
              <a:lnSpc>
                <a:spcPts val="1540"/>
              </a:lnSpc>
              <a:spcBef>
                <a:spcPts val="426"/>
              </a:spcBef>
            </a:pPr>
            <a:r>
              <a:rPr sz="1600" i="1" spc="0" dirty="0">
                <a:latin typeface="Georgia"/>
                <a:cs typeface="Georgia"/>
              </a:rPr>
              <a:t>Ml</a:t>
            </a:r>
            <a:r>
              <a:rPr sz="1600" i="1" spc="-4" dirty="0">
                <a:latin typeface="Georgia"/>
                <a:cs typeface="Georgia"/>
              </a:rPr>
              <a:t>č</a:t>
            </a:r>
            <a:r>
              <a:rPr sz="1600" i="1" spc="0" dirty="0">
                <a:latin typeface="Georgia"/>
                <a:cs typeface="Georgia"/>
              </a:rPr>
              <a:t>enli</a:t>
            </a:r>
            <a:r>
              <a:rPr sz="1600" i="1" spc="9" dirty="0">
                <a:latin typeface="Georgia"/>
                <a:cs typeface="Georgia"/>
              </a:rPr>
              <a:t>v</a:t>
            </a:r>
            <a:r>
              <a:rPr sz="1600" i="1" spc="0" dirty="0">
                <a:latin typeface="Georgia"/>
                <a:cs typeface="Georgia"/>
              </a:rPr>
              <a:t>á</a:t>
            </a:r>
            <a:r>
              <a:rPr sz="1600" i="1" spc="-50" dirty="0">
                <a:latin typeface="Georgia"/>
                <a:cs typeface="Georgia"/>
              </a:rPr>
              <a:t> </a:t>
            </a:r>
            <a:r>
              <a:rPr sz="1600" i="1" spc="0" dirty="0">
                <a:latin typeface="Georgia"/>
                <a:cs typeface="Georgia"/>
              </a:rPr>
              <a:t>l</a:t>
            </a:r>
            <a:r>
              <a:rPr sz="1600" i="1" spc="4" dirty="0">
                <a:latin typeface="Georgia"/>
                <a:cs typeface="Georgia"/>
              </a:rPr>
              <a:t>id</a:t>
            </a:r>
            <a:r>
              <a:rPr sz="1600" i="1" spc="0" dirty="0">
                <a:latin typeface="Georgia"/>
                <a:cs typeface="Georgia"/>
              </a:rPr>
              <a:t>s</a:t>
            </a:r>
            <a:r>
              <a:rPr sz="1600" i="1" spc="-4" dirty="0">
                <a:latin typeface="Georgia"/>
                <a:cs typeface="Georgia"/>
              </a:rPr>
              <a:t>k</a:t>
            </a:r>
            <a:r>
              <a:rPr sz="1600" i="1" spc="0" dirty="0">
                <a:latin typeface="Georgia"/>
                <a:cs typeface="Georgia"/>
              </a:rPr>
              <a:t>á</a:t>
            </a:r>
            <a:r>
              <a:rPr sz="1600" i="1" spc="-23" dirty="0">
                <a:latin typeface="Georgia"/>
                <a:cs typeface="Georgia"/>
              </a:rPr>
              <a:t> </a:t>
            </a:r>
            <a:r>
              <a:rPr sz="1600" i="1" spc="0" dirty="0">
                <a:latin typeface="Georgia"/>
                <a:cs typeface="Georgia"/>
              </a:rPr>
              <a:t>přítom</a:t>
            </a:r>
            <a:r>
              <a:rPr sz="1600" i="1" spc="-9" dirty="0">
                <a:latin typeface="Georgia"/>
                <a:cs typeface="Georgia"/>
              </a:rPr>
              <a:t>n</a:t>
            </a:r>
            <a:r>
              <a:rPr sz="1600" i="1" spc="-4" dirty="0">
                <a:latin typeface="Georgia"/>
                <a:cs typeface="Georgia"/>
              </a:rPr>
              <a:t>o</a:t>
            </a:r>
            <a:r>
              <a:rPr sz="1600" i="1" spc="0" dirty="0">
                <a:latin typeface="Georgia"/>
                <a:cs typeface="Georgia"/>
              </a:rPr>
              <a:t>s</a:t>
            </a:r>
            <a:r>
              <a:rPr sz="1600" i="1" spc="-4" dirty="0">
                <a:latin typeface="Georgia"/>
                <a:cs typeface="Georgia"/>
              </a:rPr>
              <a:t>t</a:t>
            </a:r>
            <a:r>
              <a:rPr sz="1600" i="1" spc="0" dirty="0">
                <a:latin typeface="Georgia"/>
                <a:cs typeface="Georgia"/>
              </a:rPr>
              <a:t>,</a:t>
            </a:r>
            <a:r>
              <a:rPr sz="1600" i="1" spc="-35" dirty="0">
                <a:latin typeface="Georgia"/>
                <a:cs typeface="Georgia"/>
              </a:rPr>
              <a:t> </a:t>
            </a:r>
            <a:r>
              <a:rPr sz="1600" i="1" spc="4" dirty="0">
                <a:latin typeface="Georgia"/>
                <a:cs typeface="Georgia"/>
              </a:rPr>
              <a:t>d</a:t>
            </a:r>
            <a:r>
              <a:rPr sz="1600" i="1" spc="0" dirty="0">
                <a:latin typeface="Georgia"/>
                <a:cs typeface="Georgia"/>
              </a:rPr>
              <a:t>ržet</a:t>
            </a:r>
            <a:r>
              <a:rPr sz="1600" i="1" spc="-31" dirty="0">
                <a:latin typeface="Georgia"/>
                <a:cs typeface="Georgia"/>
              </a:rPr>
              <a:t> </a:t>
            </a:r>
            <a:r>
              <a:rPr sz="1600" i="1" spc="0" dirty="0">
                <a:latin typeface="Georgia"/>
                <a:cs typeface="Georgia"/>
              </a:rPr>
              <a:t>za</a:t>
            </a:r>
            <a:r>
              <a:rPr sz="1600" i="1" spc="-16" dirty="0">
                <a:latin typeface="Georgia"/>
                <a:cs typeface="Georgia"/>
              </a:rPr>
              <a:t> </a:t>
            </a:r>
            <a:r>
              <a:rPr sz="1600" i="1" spc="-9" dirty="0">
                <a:latin typeface="Georgia"/>
                <a:cs typeface="Georgia"/>
              </a:rPr>
              <a:t>r</a:t>
            </a:r>
            <a:r>
              <a:rPr sz="1600" i="1" spc="4" dirty="0">
                <a:latin typeface="Georgia"/>
                <a:cs typeface="Georgia"/>
              </a:rPr>
              <a:t>u</a:t>
            </a:r>
            <a:r>
              <a:rPr sz="1600" i="1" spc="0" dirty="0">
                <a:latin typeface="Georgia"/>
                <a:cs typeface="Georgia"/>
              </a:rPr>
              <a:t>ku,</a:t>
            </a:r>
            <a:r>
              <a:rPr sz="1600" i="1" spc="-3" dirty="0">
                <a:latin typeface="Georgia"/>
                <a:cs typeface="Georgia"/>
              </a:rPr>
              <a:t> </a:t>
            </a:r>
            <a:r>
              <a:rPr sz="1600" i="1" spc="4" dirty="0">
                <a:latin typeface="Georgia"/>
                <a:cs typeface="Georgia"/>
              </a:rPr>
              <a:t>u</a:t>
            </a:r>
            <a:r>
              <a:rPr sz="1600" i="1" spc="0" dirty="0">
                <a:latin typeface="Georgia"/>
                <a:cs typeface="Georgia"/>
              </a:rPr>
              <a:t>t</a:t>
            </a:r>
            <a:r>
              <a:rPr sz="1600" i="1" spc="-4" dirty="0">
                <a:latin typeface="Georgia"/>
                <a:cs typeface="Georgia"/>
              </a:rPr>
              <a:t>ř</a:t>
            </a:r>
            <a:r>
              <a:rPr sz="1600" i="1" spc="4" dirty="0">
                <a:latin typeface="Georgia"/>
                <a:cs typeface="Georgia"/>
              </a:rPr>
              <a:t>í</a:t>
            </a:r>
            <a:r>
              <a:rPr sz="1600" i="1" spc="0" dirty="0">
                <a:latin typeface="Georgia"/>
                <a:cs typeface="Georgia"/>
              </a:rPr>
              <a:t>t</a:t>
            </a:r>
            <a:r>
              <a:rPr sz="1600" i="1" spc="-32" dirty="0">
                <a:latin typeface="Georgia"/>
                <a:cs typeface="Georgia"/>
              </a:rPr>
              <a:t> </a:t>
            </a:r>
            <a:r>
              <a:rPr sz="1600" i="1" spc="-4" dirty="0">
                <a:latin typeface="Georgia"/>
                <a:cs typeface="Georgia"/>
              </a:rPr>
              <a:t>s</a:t>
            </a:r>
            <a:r>
              <a:rPr sz="1600" i="1" spc="0" dirty="0">
                <a:latin typeface="Georgia"/>
                <a:cs typeface="Georgia"/>
              </a:rPr>
              <a:t>lz</a:t>
            </a:r>
            <a:r>
              <a:rPr sz="1600" i="1" spc="4" dirty="0">
                <a:latin typeface="Georgia"/>
                <a:cs typeface="Georgia"/>
              </a:rPr>
              <a:t>u</a:t>
            </a:r>
            <a:r>
              <a:rPr sz="1600" i="1" spc="0" dirty="0">
                <a:latin typeface="Georgia"/>
                <a:cs typeface="Georgia"/>
              </a:rPr>
              <a:t>.</a:t>
            </a:r>
            <a:r>
              <a:rPr sz="1600" i="1" spc="-7" dirty="0">
                <a:latin typeface="Georgia"/>
                <a:cs typeface="Georgia"/>
              </a:rPr>
              <a:t> </a:t>
            </a:r>
            <a:r>
              <a:rPr sz="1600" i="1" spc="0" dirty="0">
                <a:latin typeface="Georgia"/>
                <a:cs typeface="Georgia"/>
              </a:rPr>
              <a:t>R</a:t>
            </a:r>
            <a:r>
              <a:rPr sz="1600" i="1" spc="-9" dirty="0">
                <a:latin typeface="Georgia"/>
                <a:cs typeface="Georgia"/>
              </a:rPr>
              <a:t>o</a:t>
            </a:r>
            <a:r>
              <a:rPr sz="1600" i="1" spc="4" dirty="0">
                <a:latin typeface="Georgia"/>
                <a:cs typeface="Georgia"/>
              </a:rPr>
              <a:t>di</a:t>
            </a:r>
            <a:r>
              <a:rPr sz="1600" i="1" spc="-4" dirty="0">
                <a:latin typeface="Georgia"/>
                <a:cs typeface="Georgia"/>
              </a:rPr>
              <a:t>n</a:t>
            </a:r>
            <a:r>
              <a:rPr sz="1600" i="1" spc="0" dirty="0">
                <a:latin typeface="Georgia"/>
                <a:cs typeface="Georgia"/>
              </a:rPr>
              <a:t>a</a:t>
            </a:r>
            <a:r>
              <a:rPr sz="1600" i="1" spc="-32" dirty="0">
                <a:latin typeface="Georgia"/>
                <a:cs typeface="Georgia"/>
              </a:rPr>
              <a:t> </a:t>
            </a:r>
            <a:r>
              <a:rPr sz="1600" i="1" spc="0" dirty="0">
                <a:latin typeface="Georgia"/>
                <a:cs typeface="Georgia"/>
              </a:rPr>
              <a:t>mož</a:t>
            </a:r>
            <a:r>
              <a:rPr sz="1600" i="1" spc="-9" dirty="0">
                <a:latin typeface="Georgia"/>
                <a:cs typeface="Georgia"/>
              </a:rPr>
              <a:t>n</a:t>
            </a:r>
            <a:r>
              <a:rPr sz="1600" i="1" spc="0" dirty="0">
                <a:latin typeface="Georgia"/>
                <a:cs typeface="Georgia"/>
              </a:rPr>
              <a:t>á</a:t>
            </a:r>
            <a:r>
              <a:rPr sz="1600" i="1" spc="-8" dirty="0">
                <a:latin typeface="Georgia"/>
                <a:cs typeface="Georgia"/>
              </a:rPr>
              <a:t> </a:t>
            </a:r>
            <a:r>
              <a:rPr sz="1600" i="1" spc="0" dirty="0">
                <a:latin typeface="Georgia"/>
                <a:cs typeface="Georgia"/>
              </a:rPr>
              <a:t>po</a:t>
            </a:r>
            <a:r>
              <a:rPr sz="1600" i="1" spc="-4" dirty="0">
                <a:latin typeface="Georgia"/>
                <a:cs typeface="Georgia"/>
              </a:rPr>
              <a:t>t</a:t>
            </a:r>
            <a:r>
              <a:rPr sz="1600" i="1" spc="0" dirty="0">
                <a:latin typeface="Georgia"/>
                <a:cs typeface="Georgia"/>
              </a:rPr>
              <a:t>řeb</a:t>
            </a:r>
            <a:r>
              <a:rPr sz="1600" i="1" spc="9" dirty="0">
                <a:latin typeface="Georgia"/>
                <a:cs typeface="Georgia"/>
              </a:rPr>
              <a:t>u</a:t>
            </a:r>
            <a:r>
              <a:rPr sz="1600" i="1" spc="0" dirty="0">
                <a:latin typeface="Georgia"/>
                <a:cs typeface="Georgia"/>
              </a:rPr>
              <a:t>je</a:t>
            </a:r>
            <a:r>
              <a:rPr sz="1600" i="1" spc="-68" dirty="0">
                <a:latin typeface="Georgia"/>
                <a:cs typeface="Georgia"/>
              </a:rPr>
              <a:t> </a:t>
            </a:r>
            <a:r>
              <a:rPr sz="1600" i="1" spc="0" dirty="0">
                <a:latin typeface="Georgia"/>
                <a:cs typeface="Georgia"/>
              </a:rPr>
              <a:t>pom</a:t>
            </a:r>
            <a:r>
              <a:rPr sz="1600" i="1" spc="-9" dirty="0">
                <a:latin typeface="Georgia"/>
                <a:cs typeface="Georgia"/>
              </a:rPr>
              <a:t>o</a:t>
            </a:r>
            <a:r>
              <a:rPr sz="1600" i="1" spc="0" dirty="0">
                <a:latin typeface="Georgia"/>
                <a:cs typeface="Georgia"/>
              </a:rPr>
              <a:t>c </a:t>
            </a:r>
            <a:r>
              <a:rPr sz="1600" i="1" spc="4" dirty="0">
                <a:latin typeface="Georgia"/>
                <a:cs typeface="Georgia"/>
              </a:rPr>
              <a:t>ví</a:t>
            </a:r>
            <a:r>
              <a:rPr sz="1600" i="1" spc="0" dirty="0">
                <a:latin typeface="Georgia"/>
                <a:cs typeface="Georgia"/>
              </a:rPr>
              <a:t>c</a:t>
            </a:r>
            <a:r>
              <a:rPr sz="1600" i="1" spc="-40" dirty="0">
                <a:latin typeface="Georgia"/>
                <a:cs typeface="Georgia"/>
              </a:rPr>
              <a:t> </a:t>
            </a:r>
            <a:r>
              <a:rPr sz="1600" i="1" spc="-4" dirty="0">
                <a:latin typeface="Georgia"/>
                <a:cs typeface="Georgia"/>
              </a:rPr>
              <a:t>n</a:t>
            </a:r>
            <a:r>
              <a:rPr sz="1600" i="1" spc="0" dirty="0">
                <a:latin typeface="Georgia"/>
                <a:cs typeface="Georgia"/>
              </a:rPr>
              <a:t>ež</a:t>
            </a:r>
            <a:r>
              <a:rPr sz="1600" i="1" spc="-14" dirty="0">
                <a:latin typeface="Georgia"/>
                <a:cs typeface="Georgia"/>
              </a:rPr>
              <a:t> </a:t>
            </a:r>
            <a:r>
              <a:rPr sz="1600" i="1" spc="0" dirty="0">
                <a:latin typeface="Georgia"/>
                <a:cs typeface="Georgia"/>
              </a:rPr>
              <a:t>pa</a:t>
            </a:r>
            <a:r>
              <a:rPr sz="1600" i="1" spc="-4" dirty="0">
                <a:latin typeface="Georgia"/>
                <a:cs typeface="Georgia"/>
              </a:rPr>
              <a:t>c</a:t>
            </a:r>
            <a:r>
              <a:rPr sz="1600" i="1" spc="4" dirty="0">
                <a:latin typeface="Georgia"/>
                <a:cs typeface="Georgia"/>
              </a:rPr>
              <a:t>i</a:t>
            </a:r>
            <a:r>
              <a:rPr sz="1600" i="1" spc="0" dirty="0">
                <a:latin typeface="Georgia"/>
                <a:cs typeface="Georgia"/>
              </a:rPr>
              <a:t>ent!</a:t>
            </a:r>
            <a:endParaRPr sz="1600" dirty="0">
              <a:latin typeface="Georgia"/>
              <a:cs typeface="Georgia"/>
            </a:endParaRPr>
          </a:p>
        </p:txBody>
      </p:sp>
      <p:sp>
        <p:nvSpPr>
          <p:cNvPr id="5" name="object 5"/>
          <p:cNvSpPr txBox="1"/>
          <p:nvPr/>
        </p:nvSpPr>
        <p:spPr>
          <a:xfrm>
            <a:off x="367995" y="1280705"/>
            <a:ext cx="119705" cy="1389380"/>
          </a:xfrm>
          <a:prstGeom prst="rect">
            <a:avLst/>
          </a:prstGeom>
        </p:spPr>
        <p:txBody>
          <a:bodyPr wrap="square" lIns="0" tIns="0" rIns="0" bIns="0" rtlCol="0">
            <a:noAutofit/>
          </a:bodyPr>
          <a:lstStyle/>
          <a:p>
            <a:pPr marL="12700">
              <a:lnSpc>
                <a:spcPct val="92488"/>
              </a:lnSpc>
            </a:pPr>
            <a:r>
              <a:rPr sz="1100" spc="0" dirty="0">
                <a:solidFill>
                  <a:srgbClr val="FD8537"/>
                </a:solidFill>
                <a:latin typeface="Wingdings"/>
                <a:cs typeface="Wingdings"/>
              </a:rPr>
              <a:t></a:t>
            </a:r>
            <a:endParaRPr sz="1100">
              <a:latin typeface="Wingdings"/>
              <a:cs typeface="Wingdings"/>
            </a:endParaRPr>
          </a:p>
          <a:p>
            <a:pPr marL="12700">
              <a:lnSpc>
                <a:spcPct val="92488"/>
              </a:lnSpc>
              <a:spcBef>
                <a:spcPts val="711"/>
              </a:spcBef>
            </a:pPr>
            <a:r>
              <a:rPr sz="1100" spc="0" dirty="0">
                <a:solidFill>
                  <a:srgbClr val="FD8537"/>
                </a:solidFill>
                <a:latin typeface="Wingdings"/>
                <a:cs typeface="Wingdings"/>
              </a:rPr>
              <a:t></a:t>
            </a:r>
            <a:endParaRPr sz="1100">
              <a:latin typeface="Wingdings"/>
              <a:cs typeface="Wingdings"/>
            </a:endParaRPr>
          </a:p>
          <a:p>
            <a:pPr marL="12700">
              <a:lnSpc>
                <a:spcPct val="92488"/>
              </a:lnSpc>
              <a:spcBef>
                <a:spcPts val="723"/>
              </a:spcBef>
            </a:pPr>
            <a:r>
              <a:rPr sz="1100" spc="0" dirty="0">
                <a:solidFill>
                  <a:srgbClr val="FD8537"/>
                </a:solidFill>
                <a:latin typeface="Wingdings"/>
                <a:cs typeface="Wingdings"/>
              </a:rPr>
              <a:t></a:t>
            </a:r>
            <a:endParaRPr sz="1100">
              <a:latin typeface="Wingdings"/>
              <a:cs typeface="Wingdings"/>
            </a:endParaRPr>
          </a:p>
          <a:p>
            <a:pPr marL="12700">
              <a:lnSpc>
                <a:spcPct val="92488"/>
              </a:lnSpc>
              <a:spcBef>
                <a:spcPts val="711"/>
              </a:spcBef>
            </a:pPr>
            <a:r>
              <a:rPr sz="1100" spc="0" dirty="0">
                <a:solidFill>
                  <a:srgbClr val="FD8537"/>
                </a:solidFill>
                <a:latin typeface="Wingdings"/>
                <a:cs typeface="Wingdings"/>
              </a:rPr>
              <a:t></a:t>
            </a:r>
            <a:endParaRPr sz="1100">
              <a:latin typeface="Wingdings"/>
              <a:cs typeface="Wingdings"/>
            </a:endParaRPr>
          </a:p>
          <a:p>
            <a:pPr marL="12700">
              <a:lnSpc>
                <a:spcPct val="92488"/>
              </a:lnSpc>
              <a:spcBef>
                <a:spcPts val="711"/>
              </a:spcBef>
            </a:pPr>
            <a:r>
              <a:rPr sz="1100" spc="0" dirty="0">
                <a:solidFill>
                  <a:srgbClr val="FD8537"/>
                </a:solidFill>
                <a:latin typeface="Wingdings"/>
                <a:cs typeface="Wingdings"/>
              </a:rPr>
              <a:t></a:t>
            </a:r>
            <a:endParaRPr sz="1100">
              <a:latin typeface="Wingdings"/>
              <a:cs typeface="Wingdings"/>
            </a:endParaRPr>
          </a:p>
          <a:p>
            <a:pPr marL="12700">
              <a:lnSpc>
                <a:spcPct val="92488"/>
              </a:lnSpc>
              <a:spcBef>
                <a:spcPts val="687"/>
              </a:spcBef>
            </a:pPr>
            <a:r>
              <a:rPr sz="1100" spc="0" dirty="0">
                <a:solidFill>
                  <a:srgbClr val="FD8537"/>
                </a:solidFill>
                <a:latin typeface="Wingdings"/>
                <a:cs typeface="Wingdings"/>
              </a:rPr>
              <a:t></a:t>
            </a:r>
            <a:endParaRPr sz="1100">
              <a:latin typeface="Wingdings"/>
              <a:cs typeface="Wingdings"/>
            </a:endParaRPr>
          </a:p>
        </p:txBody>
      </p:sp>
      <p:sp>
        <p:nvSpPr>
          <p:cNvPr id="4" name="object 4"/>
          <p:cNvSpPr txBox="1"/>
          <p:nvPr/>
        </p:nvSpPr>
        <p:spPr>
          <a:xfrm>
            <a:off x="367995" y="2975647"/>
            <a:ext cx="119912" cy="3115157"/>
          </a:xfrm>
          <a:prstGeom prst="rect">
            <a:avLst/>
          </a:prstGeom>
        </p:spPr>
        <p:txBody>
          <a:bodyPr wrap="square" lIns="0" tIns="0" rIns="0" bIns="0" rtlCol="0">
            <a:noAutofit/>
          </a:bodyPr>
          <a:lstStyle/>
          <a:p>
            <a:pPr marL="12700" marR="207">
              <a:lnSpc>
                <a:spcPct val="92488"/>
              </a:lnSpc>
            </a:pPr>
            <a:r>
              <a:rPr sz="1100" spc="0" dirty="0">
                <a:solidFill>
                  <a:srgbClr val="FD8537"/>
                </a:solidFill>
                <a:latin typeface="Wingdings"/>
                <a:cs typeface="Wingdings"/>
              </a:rPr>
              <a:t></a:t>
            </a:r>
            <a:endParaRPr sz="1100">
              <a:latin typeface="Wingdings"/>
              <a:cs typeface="Wingdings"/>
            </a:endParaRPr>
          </a:p>
          <a:p>
            <a:pPr marL="12700" marR="207">
              <a:lnSpc>
                <a:spcPct val="92488"/>
              </a:lnSpc>
              <a:spcBef>
                <a:spcPts val="711"/>
              </a:spcBef>
            </a:pPr>
            <a:r>
              <a:rPr sz="1100" spc="0" dirty="0">
                <a:solidFill>
                  <a:srgbClr val="FD8537"/>
                </a:solidFill>
                <a:latin typeface="Wingdings"/>
                <a:cs typeface="Wingdings"/>
              </a:rPr>
              <a:t></a:t>
            </a:r>
            <a:endParaRPr sz="1100">
              <a:latin typeface="Wingdings"/>
              <a:cs typeface="Wingdings"/>
            </a:endParaRPr>
          </a:p>
          <a:p>
            <a:pPr marL="12700" marR="207">
              <a:lnSpc>
                <a:spcPct val="92488"/>
              </a:lnSpc>
              <a:spcBef>
                <a:spcPts val="723"/>
              </a:spcBef>
            </a:pPr>
            <a:r>
              <a:rPr sz="1100" spc="0" dirty="0">
                <a:solidFill>
                  <a:srgbClr val="FD8537"/>
                </a:solidFill>
                <a:latin typeface="Wingdings"/>
                <a:cs typeface="Wingdings"/>
              </a:rPr>
              <a:t></a:t>
            </a:r>
            <a:endParaRPr sz="1100">
              <a:latin typeface="Wingdings"/>
              <a:cs typeface="Wingdings"/>
            </a:endParaRPr>
          </a:p>
          <a:p>
            <a:pPr marL="12700" marR="207">
              <a:lnSpc>
                <a:spcPct val="92488"/>
              </a:lnSpc>
              <a:spcBef>
                <a:spcPts val="711"/>
              </a:spcBef>
            </a:pPr>
            <a:r>
              <a:rPr sz="1100" spc="0" dirty="0">
                <a:solidFill>
                  <a:srgbClr val="FD8537"/>
                </a:solidFill>
                <a:latin typeface="Wingdings"/>
                <a:cs typeface="Wingdings"/>
              </a:rPr>
              <a:t></a:t>
            </a:r>
            <a:endParaRPr sz="1100">
              <a:latin typeface="Wingdings"/>
              <a:cs typeface="Wingdings"/>
            </a:endParaRPr>
          </a:p>
          <a:p>
            <a:pPr marL="12700" marR="207">
              <a:lnSpc>
                <a:spcPct val="92488"/>
              </a:lnSpc>
              <a:spcBef>
                <a:spcPts val="711"/>
              </a:spcBef>
            </a:pPr>
            <a:r>
              <a:rPr sz="1100" spc="0" dirty="0">
                <a:solidFill>
                  <a:srgbClr val="FD8537"/>
                </a:solidFill>
                <a:latin typeface="Wingdings"/>
                <a:cs typeface="Wingdings"/>
              </a:rPr>
              <a:t></a:t>
            </a:r>
            <a:endParaRPr sz="1100">
              <a:latin typeface="Wingdings"/>
              <a:cs typeface="Wingdings"/>
            </a:endParaRPr>
          </a:p>
          <a:p>
            <a:pPr marL="12700">
              <a:lnSpc>
                <a:spcPct val="92488"/>
              </a:lnSpc>
              <a:spcBef>
                <a:spcPts val="725"/>
              </a:spcBef>
            </a:pPr>
            <a:r>
              <a:rPr sz="1100" spc="0" dirty="0">
                <a:solidFill>
                  <a:srgbClr val="FD8537"/>
                </a:solidFill>
                <a:latin typeface="Wingdings"/>
                <a:cs typeface="Wingdings"/>
              </a:rPr>
              <a:t></a:t>
            </a:r>
            <a:endParaRPr sz="1100">
              <a:latin typeface="Wingdings"/>
              <a:cs typeface="Wingdings"/>
            </a:endParaRPr>
          </a:p>
          <a:p>
            <a:pPr marL="12700" marR="207">
              <a:lnSpc>
                <a:spcPct val="92488"/>
              </a:lnSpc>
              <a:spcBef>
                <a:spcPts val="711"/>
              </a:spcBef>
            </a:pPr>
            <a:r>
              <a:rPr sz="1100" spc="0" dirty="0">
                <a:solidFill>
                  <a:srgbClr val="FD8537"/>
                </a:solidFill>
                <a:latin typeface="Wingdings"/>
                <a:cs typeface="Wingdings"/>
              </a:rPr>
              <a:t></a:t>
            </a:r>
            <a:endParaRPr sz="1100">
              <a:latin typeface="Wingdings"/>
              <a:cs typeface="Wingdings"/>
            </a:endParaRPr>
          </a:p>
          <a:p>
            <a:pPr marL="12700" marR="207">
              <a:lnSpc>
                <a:spcPct val="92488"/>
              </a:lnSpc>
              <a:spcBef>
                <a:spcPts val="711"/>
              </a:spcBef>
            </a:pPr>
            <a:r>
              <a:rPr sz="1100" spc="0" dirty="0">
                <a:solidFill>
                  <a:srgbClr val="FD8537"/>
                </a:solidFill>
                <a:latin typeface="Wingdings"/>
                <a:cs typeface="Wingdings"/>
              </a:rPr>
              <a:t></a:t>
            </a:r>
            <a:endParaRPr sz="1100">
              <a:latin typeface="Wingdings"/>
              <a:cs typeface="Wingdings"/>
            </a:endParaRPr>
          </a:p>
          <a:p>
            <a:pPr marL="12700" marR="207">
              <a:lnSpc>
                <a:spcPct val="92488"/>
              </a:lnSpc>
              <a:spcBef>
                <a:spcPts val="723"/>
              </a:spcBef>
            </a:pPr>
            <a:r>
              <a:rPr sz="1100" spc="0" dirty="0">
                <a:solidFill>
                  <a:srgbClr val="FD8537"/>
                </a:solidFill>
                <a:latin typeface="Wingdings"/>
                <a:cs typeface="Wingdings"/>
              </a:rPr>
              <a:t></a:t>
            </a:r>
            <a:endParaRPr sz="1100">
              <a:latin typeface="Wingdings"/>
              <a:cs typeface="Wingdings"/>
            </a:endParaRPr>
          </a:p>
          <a:p>
            <a:pPr marL="12700" marR="207">
              <a:lnSpc>
                <a:spcPct val="92488"/>
              </a:lnSpc>
              <a:spcBef>
                <a:spcPts val="711"/>
              </a:spcBef>
            </a:pPr>
            <a:r>
              <a:rPr sz="1100" spc="0" dirty="0">
                <a:solidFill>
                  <a:srgbClr val="FD8537"/>
                </a:solidFill>
                <a:latin typeface="Wingdings"/>
                <a:cs typeface="Wingdings"/>
              </a:rPr>
              <a:t></a:t>
            </a:r>
            <a:endParaRPr sz="1100">
              <a:latin typeface="Wingdings"/>
              <a:cs typeface="Wingdings"/>
            </a:endParaRPr>
          </a:p>
          <a:p>
            <a:pPr marL="12700" marR="207">
              <a:lnSpc>
                <a:spcPct val="92488"/>
              </a:lnSpc>
              <a:spcBef>
                <a:spcPts val="711"/>
              </a:spcBef>
            </a:pPr>
            <a:r>
              <a:rPr sz="1100" spc="0" dirty="0">
                <a:solidFill>
                  <a:srgbClr val="FD8537"/>
                </a:solidFill>
                <a:latin typeface="Wingdings"/>
                <a:cs typeface="Wingdings"/>
              </a:rPr>
              <a:t></a:t>
            </a:r>
            <a:endParaRPr sz="1100">
              <a:latin typeface="Wingdings"/>
              <a:cs typeface="Wingdings"/>
            </a:endParaRPr>
          </a:p>
          <a:p>
            <a:pPr marL="12700">
              <a:lnSpc>
                <a:spcPct val="92488"/>
              </a:lnSpc>
              <a:spcBef>
                <a:spcPts val="725"/>
              </a:spcBef>
            </a:pPr>
            <a:r>
              <a:rPr sz="1100" spc="0" dirty="0">
                <a:solidFill>
                  <a:srgbClr val="FD8537"/>
                </a:solidFill>
                <a:latin typeface="Wingdings"/>
                <a:cs typeface="Wingdings"/>
              </a:rPr>
              <a:t></a:t>
            </a:r>
            <a:endParaRPr sz="1100">
              <a:latin typeface="Wingdings"/>
              <a:cs typeface="Wingdings"/>
            </a:endParaRPr>
          </a:p>
          <a:p>
            <a:pPr marL="12700" marR="207">
              <a:lnSpc>
                <a:spcPct val="92488"/>
              </a:lnSpc>
              <a:spcBef>
                <a:spcPts val="711"/>
              </a:spcBef>
            </a:pPr>
            <a:r>
              <a:rPr sz="1100" spc="0" dirty="0">
                <a:solidFill>
                  <a:srgbClr val="FD8537"/>
                </a:solidFill>
                <a:latin typeface="Wingdings"/>
                <a:cs typeface="Wingdings"/>
              </a:rPr>
              <a:t></a:t>
            </a:r>
            <a:endParaRPr sz="1100">
              <a:latin typeface="Wingdings"/>
              <a:cs typeface="Wingdings"/>
            </a:endParaRPr>
          </a:p>
        </p:txBody>
      </p:sp>
      <p:sp>
        <p:nvSpPr>
          <p:cNvPr id="3" name="object 3"/>
          <p:cNvSpPr txBox="1"/>
          <p:nvPr/>
        </p:nvSpPr>
        <p:spPr>
          <a:xfrm>
            <a:off x="4470273" y="6557520"/>
            <a:ext cx="2852800" cy="177800"/>
          </a:xfrm>
          <a:prstGeom prst="rect">
            <a:avLst/>
          </a:prstGeom>
        </p:spPr>
        <p:txBody>
          <a:bodyPr wrap="square" lIns="0" tIns="0" rIns="0" bIns="0" rtlCol="0">
            <a:noAutofit/>
          </a:bodyPr>
          <a:lstStyle/>
          <a:p>
            <a:pPr marL="12700">
              <a:lnSpc>
                <a:spcPts val="1325"/>
              </a:lnSpc>
              <a:spcBef>
                <a:spcPts val="66"/>
              </a:spcBef>
            </a:pPr>
            <a:r>
              <a:rPr sz="1200" b="1" u="heavy" spc="25" dirty="0">
                <a:solidFill>
                  <a:srgbClr val="D2601C"/>
                </a:solidFill>
                <a:latin typeface="Arial"/>
                <a:cs typeface="Arial"/>
                <a:hlinkClick r:id="rId14"/>
              </a:rPr>
              <a:t>w</a:t>
            </a:r>
            <a:r>
              <a:rPr sz="1200" b="1" u="heavy" spc="14" dirty="0">
                <a:solidFill>
                  <a:srgbClr val="D2601C"/>
                </a:solidFill>
                <a:latin typeface="Arial"/>
                <a:cs typeface="Arial"/>
                <a:hlinkClick r:id="rId14"/>
              </a:rPr>
              <a:t>w</a:t>
            </a:r>
            <a:r>
              <a:rPr sz="1200" b="1" u="heavy" spc="-34" dirty="0">
                <a:solidFill>
                  <a:srgbClr val="D2601C"/>
                </a:solidFill>
                <a:latin typeface="Arial"/>
                <a:cs typeface="Arial"/>
                <a:hlinkClick r:id="rId14"/>
              </a:rPr>
              <a:t>w</a:t>
            </a:r>
            <a:r>
              <a:rPr sz="1200" b="1" u="heavy" spc="4" dirty="0">
                <a:solidFill>
                  <a:srgbClr val="D2601C"/>
                </a:solidFill>
                <a:latin typeface="Arial"/>
                <a:cs typeface="Arial"/>
                <a:hlinkClick r:id="rId14"/>
              </a:rPr>
              <a:t>.</a:t>
            </a:r>
            <a:r>
              <a:rPr sz="1200" b="1" u="heavy" spc="0" dirty="0">
                <a:solidFill>
                  <a:srgbClr val="D2601C"/>
                </a:solidFill>
                <a:latin typeface="Arial"/>
                <a:cs typeface="Arial"/>
                <a:hlinkClick r:id="rId14"/>
              </a:rPr>
              <a:t>umi</a:t>
            </a:r>
            <a:r>
              <a:rPr sz="1200" b="1" u="heavy" spc="-9" dirty="0">
                <a:solidFill>
                  <a:srgbClr val="D2601C"/>
                </a:solidFill>
                <a:latin typeface="Arial"/>
                <a:cs typeface="Arial"/>
                <a:hlinkClick r:id="rId14"/>
              </a:rPr>
              <a:t>r</a:t>
            </a:r>
            <a:r>
              <a:rPr sz="1200" b="1" u="heavy" spc="4" dirty="0">
                <a:solidFill>
                  <a:srgbClr val="D2601C"/>
                </a:solidFill>
                <a:latin typeface="Arial"/>
                <a:cs typeface="Arial"/>
                <a:hlinkClick r:id="rId14"/>
              </a:rPr>
              <a:t>a</a:t>
            </a:r>
            <a:r>
              <a:rPr sz="1200" b="1" u="heavy" spc="0" dirty="0">
                <a:solidFill>
                  <a:srgbClr val="D2601C"/>
                </a:solidFill>
                <a:latin typeface="Arial"/>
                <a:cs typeface="Arial"/>
                <a:hlinkClick r:id="rId14"/>
              </a:rPr>
              <a:t>n</a:t>
            </a:r>
            <a:r>
              <a:rPr sz="1200" b="1" u="heavy" spc="4" dirty="0">
                <a:solidFill>
                  <a:srgbClr val="D2601C"/>
                </a:solidFill>
                <a:latin typeface="Arial"/>
                <a:cs typeface="Arial"/>
                <a:hlinkClick r:id="rId14"/>
              </a:rPr>
              <a:t>i</a:t>
            </a:r>
            <a:r>
              <a:rPr sz="1200" b="1" u="heavy" spc="0" dirty="0">
                <a:solidFill>
                  <a:srgbClr val="D2601C"/>
                </a:solidFill>
                <a:latin typeface="Arial"/>
                <a:cs typeface="Arial"/>
                <a:hlinkClick r:id="rId14"/>
              </a:rPr>
              <a:t>,</a:t>
            </a:r>
            <a:r>
              <a:rPr sz="1200" b="1" u="heavy" spc="4" dirty="0">
                <a:solidFill>
                  <a:srgbClr val="D2601C"/>
                </a:solidFill>
                <a:latin typeface="Arial"/>
                <a:cs typeface="Arial"/>
                <a:hlinkClick r:id="rId14"/>
              </a:rPr>
              <a:t>c</a:t>
            </a:r>
            <a:r>
              <a:rPr sz="1200" b="1" u="heavy" spc="0" dirty="0">
                <a:solidFill>
                  <a:srgbClr val="D2601C"/>
                </a:solidFill>
                <a:latin typeface="Arial"/>
                <a:cs typeface="Arial"/>
                <a:hlinkClick r:id="rId14"/>
              </a:rPr>
              <a:t>z</a:t>
            </a:r>
            <a:r>
              <a:rPr sz="1200" b="1" spc="287" dirty="0">
                <a:solidFill>
                  <a:srgbClr val="D2601C"/>
                </a:solidFill>
                <a:latin typeface="Arial"/>
                <a:cs typeface="Arial"/>
                <a:hlinkClick r:id="rId14"/>
              </a:rPr>
              <a:t> </a:t>
            </a:r>
            <a:r>
              <a:rPr sz="1200" b="1" spc="0" dirty="0">
                <a:latin typeface="Arial"/>
                <a:cs typeface="Arial"/>
                <a:hlinkClick r:id="rId14"/>
              </a:rPr>
              <a:t>-</a:t>
            </a:r>
            <a:r>
              <a:rPr sz="1200" b="1" spc="0" dirty="0">
                <a:latin typeface="Arial"/>
                <a:cs typeface="Arial"/>
              </a:rPr>
              <a:t> info</a:t>
            </a:r>
            <a:r>
              <a:rPr sz="1200" b="1" spc="25" dirty="0">
                <a:latin typeface="Arial"/>
                <a:cs typeface="Arial"/>
              </a:rPr>
              <a:t> </a:t>
            </a:r>
            <a:r>
              <a:rPr sz="1200" b="1" spc="0" dirty="0">
                <a:latin typeface="Arial"/>
                <a:cs typeface="Arial"/>
              </a:rPr>
              <a:t>zdroj</a:t>
            </a:r>
            <a:r>
              <a:rPr sz="1200" b="1" spc="14" dirty="0">
                <a:latin typeface="Arial"/>
                <a:cs typeface="Arial"/>
              </a:rPr>
              <a:t> </a:t>
            </a:r>
            <a:r>
              <a:rPr sz="1200" b="1" spc="0" dirty="0">
                <a:latin typeface="Arial"/>
                <a:cs typeface="Arial"/>
              </a:rPr>
              <a:t>k</a:t>
            </a:r>
            <a:r>
              <a:rPr sz="1200" b="1" spc="-4" dirty="0">
                <a:latin typeface="Arial"/>
                <a:cs typeface="Arial"/>
              </a:rPr>
              <a:t> </a:t>
            </a:r>
            <a:r>
              <a:rPr sz="1200" b="1" spc="0" dirty="0">
                <a:latin typeface="Arial"/>
                <a:cs typeface="Arial"/>
              </a:rPr>
              <a:t>tem</a:t>
            </a:r>
            <a:r>
              <a:rPr sz="1200" b="1" spc="4" dirty="0">
                <a:latin typeface="Arial"/>
                <a:cs typeface="Arial"/>
              </a:rPr>
              <a:t>a</a:t>
            </a:r>
            <a:r>
              <a:rPr sz="1200" b="1" spc="0" dirty="0">
                <a:latin typeface="Arial"/>
                <a:cs typeface="Arial"/>
              </a:rPr>
              <a:t>tice</a:t>
            </a:r>
            <a:endParaRPr sz="1200">
              <a:latin typeface="Arial"/>
              <a:cs typeface="Arial"/>
            </a:endParaRPr>
          </a:p>
        </p:txBody>
      </p:sp>
      <p:sp>
        <p:nvSpPr>
          <p:cNvPr id="2" name="object 2"/>
          <p:cNvSpPr txBox="1"/>
          <p:nvPr/>
        </p:nvSpPr>
        <p:spPr>
          <a:xfrm>
            <a:off x="8770366" y="6584610"/>
            <a:ext cx="184580" cy="151892"/>
          </a:xfrm>
          <a:prstGeom prst="rect">
            <a:avLst/>
          </a:prstGeom>
        </p:spPr>
        <p:txBody>
          <a:bodyPr wrap="square" lIns="0" tIns="0" rIns="0" bIns="0" rtlCol="0">
            <a:noAutofit/>
          </a:bodyPr>
          <a:lstStyle/>
          <a:p>
            <a:pPr marL="12700">
              <a:lnSpc>
                <a:spcPts val="1120"/>
              </a:lnSpc>
              <a:spcBef>
                <a:spcPts val="55"/>
              </a:spcBef>
            </a:pPr>
            <a:r>
              <a:rPr sz="1000" spc="0" dirty="0">
                <a:latin typeface="Arial"/>
                <a:cs typeface="Arial"/>
              </a:rPr>
              <a:t>21</a:t>
            </a:r>
            <a:endParaRPr sz="1000">
              <a:latin typeface="Arial"/>
              <a:cs typeface="Arial"/>
            </a:endParaRPr>
          </a:p>
        </p:txBody>
      </p:sp>
    </p:spTree>
    <p:extLst>
      <p:ext uri="{BB962C8B-B14F-4D97-AF65-F5344CB8AC3E}">
        <p14:creationId xmlns:p14="http://schemas.microsoft.com/office/powerpoint/2010/main" val="1694521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half" idx="1"/>
          </p:nvPr>
        </p:nvSpPr>
        <p:spPr>
          <a:xfrm>
            <a:off x="0" y="836712"/>
            <a:ext cx="4038600" cy="4525963"/>
          </a:xfrm>
        </p:spPr>
        <p:txBody>
          <a:bodyPr/>
          <a:lstStyle/>
          <a:p>
            <a:pPr algn="ctr"/>
            <a:endParaRPr lang="cs-CZ" dirty="0"/>
          </a:p>
          <a:p>
            <a:pPr algn="ctr"/>
            <a:endParaRPr lang="cs-CZ" dirty="0"/>
          </a:p>
          <a:p>
            <a:pPr algn="ctr"/>
            <a:r>
              <a:rPr lang="cs-CZ" sz="3600" dirty="0"/>
              <a:t>Evoluční </a:t>
            </a:r>
          </a:p>
          <a:p>
            <a:pPr algn="ctr"/>
            <a:r>
              <a:rPr lang="cs-CZ" sz="3600" dirty="0"/>
              <a:t>X </a:t>
            </a:r>
          </a:p>
          <a:p>
            <a:pPr algn="ctr"/>
            <a:r>
              <a:rPr lang="cs-CZ" sz="3600" dirty="0"/>
              <a:t>Involuční</a:t>
            </a:r>
          </a:p>
        </p:txBody>
      </p:sp>
      <p:sp>
        <p:nvSpPr>
          <p:cNvPr id="3" name="Zástupný symbol pro obsah 2"/>
          <p:cNvSpPr>
            <a:spLocks noGrp="1"/>
          </p:cNvSpPr>
          <p:nvPr>
            <p:ph sz="half" idx="2"/>
          </p:nvPr>
        </p:nvSpPr>
        <p:spPr>
          <a:xfrm>
            <a:off x="4644008" y="764704"/>
            <a:ext cx="4038600" cy="4525963"/>
          </a:xfrm>
        </p:spPr>
        <p:txBody>
          <a:bodyPr/>
          <a:lstStyle/>
          <a:p>
            <a:pPr algn="ctr"/>
            <a:endParaRPr lang="cs-CZ" dirty="0"/>
          </a:p>
          <a:p>
            <a:pPr algn="ctr"/>
            <a:endParaRPr lang="cs-CZ" sz="3600" dirty="0"/>
          </a:p>
          <a:p>
            <a:pPr algn="ctr"/>
            <a:r>
              <a:rPr lang="cs-CZ" sz="3600" dirty="0"/>
              <a:t>Zrání </a:t>
            </a:r>
          </a:p>
          <a:p>
            <a:pPr algn="ctr"/>
            <a:r>
              <a:rPr lang="cs-CZ" sz="3600" dirty="0"/>
              <a:t>X </a:t>
            </a:r>
          </a:p>
          <a:p>
            <a:pPr algn="ctr"/>
            <a:r>
              <a:rPr lang="cs-CZ" sz="3600" dirty="0"/>
              <a:t>Učení </a:t>
            </a:r>
          </a:p>
        </p:txBody>
      </p:sp>
      <p:sp>
        <p:nvSpPr>
          <p:cNvPr id="4" name="Nadpis 3"/>
          <p:cNvSpPr>
            <a:spLocks noGrp="1"/>
          </p:cNvSpPr>
          <p:nvPr>
            <p:ph type="title"/>
          </p:nvPr>
        </p:nvSpPr>
        <p:spPr/>
        <p:txBody>
          <a:bodyPr/>
          <a:lstStyle/>
          <a:p>
            <a:pPr algn="ctr"/>
            <a:r>
              <a:rPr lang="cs-CZ" dirty="0"/>
              <a:t>Změny </a:t>
            </a:r>
          </a:p>
        </p:txBody>
      </p:sp>
      <p:sp>
        <p:nvSpPr>
          <p:cNvPr id="5" name="TextovéPole 4"/>
          <p:cNvSpPr txBox="1"/>
          <p:nvPr/>
        </p:nvSpPr>
        <p:spPr>
          <a:xfrm>
            <a:off x="2195736" y="4437112"/>
            <a:ext cx="5832648" cy="461665"/>
          </a:xfrm>
          <a:prstGeom prst="rect">
            <a:avLst/>
          </a:prstGeom>
          <a:noFill/>
        </p:spPr>
        <p:txBody>
          <a:bodyPr wrap="square" rtlCol="0">
            <a:spAutoFit/>
          </a:bodyPr>
          <a:lstStyle/>
          <a:p>
            <a:r>
              <a:rPr lang="cs-CZ" sz="2400" b="1" dirty="0"/>
              <a:t>KVALITATIVNÍ  X  KVANTITATIVNÍ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r>
              <a:rPr lang="cs-CZ" sz="4000" b="1" dirty="0">
                <a:solidFill>
                  <a:srgbClr val="FF0000"/>
                </a:solidFill>
              </a:rPr>
              <a:t>3 hlavní oblasti psychického vývoje</a:t>
            </a:r>
          </a:p>
        </p:txBody>
      </p:sp>
      <p:sp>
        <p:nvSpPr>
          <p:cNvPr id="7171" name="Rectangle 3"/>
          <p:cNvSpPr>
            <a:spLocks noGrp="1" noChangeArrowheads="1"/>
          </p:cNvSpPr>
          <p:nvPr>
            <p:ph type="body" idx="1"/>
          </p:nvPr>
        </p:nvSpPr>
        <p:spPr>
          <a:xfrm>
            <a:off x="457200" y="1268760"/>
            <a:ext cx="8229600" cy="5328592"/>
          </a:xfrm>
        </p:spPr>
        <p:txBody>
          <a:bodyPr/>
          <a:lstStyle/>
          <a:p>
            <a:pPr marL="609600" indent="-609600">
              <a:lnSpc>
                <a:spcPct val="90000"/>
              </a:lnSpc>
              <a:buFontTx/>
              <a:buNone/>
            </a:pPr>
            <a:endParaRPr lang="cs-CZ" sz="2400" dirty="0"/>
          </a:p>
          <a:p>
            <a:pPr marL="609600" indent="-609600">
              <a:lnSpc>
                <a:spcPct val="90000"/>
              </a:lnSpc>
              <a:buFont typeface="+mj-lt"/>
              <a:buAutoNum type="arabicParenR"/>
            </a:pPr>
            <a:r>
              <a:rPr lang="cs-CZ" sz="2800" b="1" dirty="0" err="1"/>
              <a:t>Biosociální</a:t>
            </a:r>
            <a:r>
              <a:rPr lang="cs-CZ" sz="2800" b="1" dirty="0"/>
              <a:t> vývoj </a:t>
            </a:r>
            <a:r>
              <a:rPr lang="cs-CZ" sz="2800" dirty="0"/>
              <a:t>– </a:t>
            </a:r>
            <a:r>
              <a:rPr lang="cs-CZ" sz="2400" dirty="0"/>
              <a:t>tělesný vývoj, proměny s ním spojené; i např. kulturně podmíněné postoje k vlastnímu tělu</a:t>
            </a:r>
          </a:p>
          <a:p>
            <a:pPr marL="609600" indent="-609600">
              <a:lnSpc>
                <a:spcPct val="90000"/>
              </a:lnSpc>
              <a:buFont typeface="+mj-lt"/>
              <a:buAutoNum type="arabicParenR"/>
            </a:pPr>
            <a:endParaRPr lang="cs-CZ" sz="2800" b="1" dirty="0"/>
          </a:p>
          <a:p>
            <a:pPr marL="609600" indent="-609600">
              <a:lnSpc>
                <a:spcPct val="90000"/>
              </a:lnSpc>
              <a:buFont typeface="+mj-lt"/>
              <a:buAutoNum type="arabicParenR"/>
            </a:pPr>
            <a:r>
              <a:rPr lang="cs-CZ" sz="2800" b="1" dirty="0"/>
              <a:t>Kognitivní vývoj </a:t>
            </a:r>
            <a:r>
              <a:rPr lang="cs-CZ" sz="2800" dirty="0"/>
              <a:t>– </a:t>
            </a:r>
            <a:r>
              <a:rPr lang="cs-CZ" sz="2400" dirty="0"/>
              <a:t>psychické procesy podílející se na lidském poznávání (myšlení, rozhodování, učení)</a:t>
            </a:r>
          </a:p>
          <a:p>
            <a:pPr marL="609600" indent="-609600">
              <a:lnSpc>
                <a:spcPct val="90000"/>
              </a:lnSpc>
              <a:buFont typeface="+mj-lt"/>
              <a:buAutoNum type="arabicParenR"/>
            </a:pPr>
            <a:endParaRPr lang="cs-CZ" sz="2800" b="1" dirty="0"/>
          </a:p>
          <a:p>
            <a:pPr marL="609600" indent="-609600">
              <a:lnSpc>
                <a:spcPct val="90000"/>
              </a:lnSpc>
              <a:buFont typeface="+mj-lt"/>
              <a:buAutoNum type="arabicParenR"/>
            </a:pPr>
            <a:r>
              <a:rPr lang="cs-CZ" sz="2800" b="1" dirty="0"/>
              <a:t>Psychosociální vývoj </a:t>
            </a:r>
            <a:r>
              <a:rPr lang="cs-CZ" sz="2800" dirty="0"/>
              <a:t>– </a:t>
            </a:r>
            <a:r>
              <a:rPr lang="cs-CZ" sz="2400" dirty="0"/>
              <a:t>proměny způsobu prožívání, osobnostních charakteristik a mezilidských vztahů; sociální pozice</a:t>
            </a:r>
            <a:endParaRPr lang="cs-CZ" sz="28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67544" y="1268760"/>
            <a:ext cx="8229600" cy="5044016"/>
          </a:xfrm>
        </p:spPr>
        <p:txBody>
          <a:bodyPr>
            <a:normAutofit/>
          </a:bodyPr>
          <a:lstStyle/>
          <a:p>
            <a:r>
              <a:rPr lang="cs-CZ" b="1" dirty="0"/>
              <a:t>Zákonitý proces</a:t>
            </a:r>
            <a:r>
              <a:rPr lang="cs-CZ" dirty="0"/>
              <a:t>, posloupnost navazujících vývojových fází. Pořadí změn, které jsou pro jednotlivé fáze typické, se řídí zákonitostmi – je stabilní a nelze je měnit. </a:t>
            </a:r>
          </a:p>
          <a:p>
            <a:r>
              <a:rPr lang="cs-CZ" b="1" dirty="0"/>
              <a:t>Celistvý</a:t>
            </a:r>
            <a:r>
              <a:rPr lang="cs-CZ" dirty="0"/>
              <a:t> proces</a:t>
            </a:r>
          </a:p>
          <a:p>
            <a:r>
              <a:rPr lang="cs-CZ" b="1" dirty="0"/>
              <a:t>Kontinuum</a:t>
            </a:r>
            <a:r>
              <a:rPr lang="cs-CZ" dirty="0"/>
              <a:t> postupných změn (diferenciace a integrace)</a:t>
            </a:r>
          </a:p>
          <a:p>
            <a:r>
              <a:rPr lang="cs-CZ" b="1" dirty="0"/>
              <a:t>Není zcela plynulý a rovnoměrný</a:t>
            </a:r>
          </a:p>
          <a:p>
            <a:r>
              <a:rPr lang="cs-CZ" dirty="0"/>
              <a:t>(přípravné fáze, latence, vývojové skoky, senzitivní fáze, vývojové krize)</a:t>
            </a:r>
          </a:p>
          <a:p>
            <a:r>
              <a:rPr lang="cs-CZ" b="1" dirty="0"/>
              <a:t>Individuálně specifický</a:t>
            </a:r>
          </a:p>
          <a:p>
            <a:endParaRPr lang="cs-CZ" dirty="0"/>
          </a:p>
          <a:p>
            <a:endParaRPr lang="cs-CZ" dirty="0"/>
          </a:p>
          <a:p>
            <a:endParaRPr lang="cs-CZ" dirty="0"/>
          </a:p>
        </p:txBody>
      </p:sp>
      <p:sp>
        <p:nvSpPr>
          <p:cNvPr id="3" name="Nadpis 2"/>
          <p:cNvSpPr>
            <a:spLocks noGrp="1"/>
          </p:cNvSpPr>
          <p:nvPr>
            <p:ph type="title"/>
          </p:nvPr>
        </p:nvSpPr>
        <p:spPr/>
        <p:txBody>
          <a:bodyPr>
            <a:normAutofit fontScale="90000"/>
          </a:bodyPr>
          <a:lstStyle/>
          <a:p>
            <a:r>
              <a:rPr lang="cs-CZ" dirty="0"/>
              <a:t>Obecné znaky psychického vývoje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a:bodyPr>
          <a:lstStyle/>
          <a:p>
            <a:r>
              <a:rPr lang="cs-CZ" dirty="0"/>
              <a:t>- </a:t>
            </a:r>
            <a:r>
              <a:rPr lang="cs-CZ" b="1" dirty="0"/>
              <a:t>deskriptivní vývoj.psych. - popis vývoje </a:t>
            </a:r>
          </a:p>
          <a:p>
            <a:endParaRPr lang="cs-CZ" dirty="0"/>
          </a:p>
          <a:p>
            <a:r>
              <a:rPr lang="cs-CZ" dirty="0"/>
              <a:t>- vychází z pozorovaného </a:t>
            </a:r>
          </a:p>
          <a:p>
            <a:r>
              <a:rPr lang="cs-CZ" dirty="0"/>
              <a:t>- tvrdá data </a:t>
            </a:r>
          </a:p>
          <a:p>
            <a:endParaRPr lang="cs-CZ" dirty="0"/>
          </a:p>
          <a:p>
            <a:r>
              <a:rPr lang="cs-CZ" dirty="0"/>
              <a:t>- </a:t>
            </a:r>
            <a:r>
              <a:rPr lang="cs-CZ" b="1" dirty="0" err="1"/>
              <a:t>explanativní</a:t>
            </a:r>
            <a:r>
              <a:rPr lang="cs-CZ" b="1" dirty="0"/>
              <a:t> v.p. - vysvětlení, proč to tak je </a:t>
            </a:r>
          </a:p>
          <a:p>
            <a:endParaRPr lang="cs-CZ" dirty="0"/>
          </a:p>
          <a:p>
            <a:r>
              <a:rPr lang="cs-CZ" dirty="0"/>
              <a:t>- pracuje s klinických dítětem </a:t>
            </a:r>
          </a:p>
          <a:p>
            <a:r>
              <a:rPr lang="cs-CZ" dirty="0"/>
              <a:t>- zabývá se vnitřním prožitkem </a:t>
            </a:r>
          </a:p>
        </p:txBody>
      </p:sp>
      <p:sp>
        <p:nvSpPr>
          <p:cNvPr id="3" name="Nadpis 2"/>
          <p:cNvSpPr>
            <a:spLocks noGrp="1"/>
          </p:cNvSpPr>
          <p:nvPr>
            <p:ph type="title"/>
          </p:nvPr>
        </p:nvSpPr>
        <p:spPr>
          <a:xfrm>
            <a:off x="395536" y="404664"/>
            <a:ext cx="8229600" cy="1417638"/>
          </a:xfrm>
        </p:spPr>
        <p:txBody>
          <a:bodyPr>
            <a:normAutofit fontScale="90000"/>
          </a:bodyPr>
          <a:lstStyle/>
          <a:p>
            <a:r>
              <a:rPr lang="cs-CZ" sz="4000" dirty="0"/>
              <a:t>Deskriptivní × </a:t>
            </a:r>
            <a:r>
              <a:rPr lang="cs-CZ" sz="4000" dirty="0" err="1"/>
              <a:t>explanativní</a:t>
            </a:r>
            <a:r>
              <a:rPr lang="cs-CZ" sz="4000" dirty="0"/>
              <a:t> vývojová psychologie </a:t>
            </a:r>
            <a:br>
              <a:rPr lang="cs-CZ" sz="4000" dirty="0"/>
            </a:br>
            <a:endParaRPr lang="cs-CZ"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lnSpcReduction="10000"/>
          </a:bodyPr>
          <a:lstStyle/>
          <a:p>
            <a:r>
              <a:rPr lang="cs-CZ" sz="3200" b="1" dirty="0"/>
              <a:t>Longitudinální studie </a:t>
            </a:r>
            <a:r>
              <a:rPr lang="cs-CZ" sz="3200" dirty="0"/>
              <a:t>(podélný přístup)</a:t>
            </a:r>
          </a:p>
          <a:p>
            <a:endParaRPr lang="cs-CZ" sz="3200" dirty="0"/>
          </a:p>
          <a:p>
            <a:endParaRPr lang="cs-CZ" sz="3200" dirty="0"/>
          </a:p>
          <a:p>
            <a:r>
              <a:rPr lang="cs-CZ" sz="3200" b="1" dirty="0" err="1"/>
              <a:t>Cross</a:t>
            </a:r>
            <a:r>
              <a:rPr lang="cs-CZ" sz="3200" b="1" dirty="0"/>
              <a:t> </a:t>
            </a:r>
            <a:r>
              <a:rPr lang="cs-CZ" sz="3200" b="1" dirty="0" err="1"/>
              <a:t>section</a:t>
            </a:r>
            <a:r>
              <a:rPr lang="cs-CZ" sz="3200" b="1" dirty="0"/>
              <a:t>  studie </a:t>
            </a:r>
            <a:r>
              <a:rPr lang="cs-CZ" sz="3200" dirty="0"/>
              <a:t>(příčný přístup)</a:t>
            </a:r>
          </a:p>
          <a:p>
            <a:endParaRPr lang="cs-CZ" sz="3200" dirty="0"/>
          </a:p>
          <a:p>
            <a:r>
              <a:rPr lang="cs-CZ" sz="3200" dirty="0" err="1"/>
              <a:t>Semilongitudinální</a:t>
            </a:r>
            <a:r>
              <a:rPr lang="cs-CZ" sz="3200" dirty="0"/>
              <a:t> </a:t>
            </a:r>
          </a:p>
          <a:p>
            <a:endParaRPr lang="cs-CZ" sz="3200" dirty="0"/>
          </a:p>
          <a:p>
            <a:r>
              <a:rPr lang="cs-CZ" sz="3200" dirty="0"/>
              <a:t>+ Retrospektivní (anamnestický), prospektivní (</a:t>
            </a:r>
            <a:r>
              <a:rPr lang="cs-CZ" sz="3200" dirty="0" err="1"/>
              <a:t>katamnestický</a:t>
            </a:r>
            <a:r>
              <a:rPr lang="cs-CZ" sz="3200" dirty="0"/>
              <a:t>)  </a:t>
            </a:r>
          </a:p>
          <a:p>
            <a:endParaRPr lang="cs-CZ" dirty="0"/>
          </a:p>
          <a:p>
            <a:endParaRPr lang="cs-CZ" dirty="0"/>
          </a:p>
        </p:txBody>
      </p:sp>
      <p:sp>
        <p:nvSpPr>
          <p:cNvPr id="3" name="Nadpis 2"/>
          <p:cNvSpPr>
            <a:spLocks noGrp="1"/>
          </p:cNvSpPr>
          <p:nvPr>
            <p:ph type="title"/>
          </p:nvPr>
        </p:nvSpPr>
        <p:spPr/>
        <p:txBody>
          <a:bodyPr>
            <a:normAutofit fontScale="90000"/>
          </a:bodyPr>
          <a:lstStyle/>
          <a:p>
            <a:r>
              <a:rPr lang="cs-CZ" dirty="0">
                <a:solidFill>
                  <a:schemeClr val="bg2">
                    <a:lumMod val="50000"/>
                  </a:schemeClr>
                </a:solidFill>
              </a:rPr>
              <a:t>Metodologické přístupy  ontogenetické psychologie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algn="ctr"/>
            <a:endParaRPr lang="cs-CZ" dirty="0"/>
          </a:p>
          <a:p>
            <a:pPr algn="ctr"/>
            <a:endParaRPr lang="cs-CZ" dirty="0"/>
          </a:p>
          <a:p>
            <a:pPr algn="ctr"/>
            <a:endParaRPr lang="cs-CZ" dirty="0"/>
          </a:p>
          <a:p>
            <a:pPr algn="ctr"/>
            <a:r>
              <a:rPr lang="cs-CZ" sz="4800" dirty="0"/>
              <a:t>NATURE X NURTURE</a:t>
            </a:r>
          </a:p>
          <a:p>
            <a:pPr algn="ctr">
              <a:buNone/>
            </a:pPr>
            <a:r>
              <a:rPr lang="cs-CZ" sz="4800" dirty="0"/>
              <a:t> </a:t>
            </a:r>
          </a:p>
        </p:txBody>
      </p:sp>
      <p:sp>
        <p:nvSpPr>
          <p:cNvPr id="3" name="Nadpis 2"/>
          <p:cNvSpPr>
            <a:spLocks noGrp="1"/>
          </p:cNvSpPr>
          <p:nvPr>
            <p:ph type="title"/>
          </p:nvPr>
        </p:nvSpPr>
        <p:spPr/>
        <p:txBody>
          <a:bodyPr/>
          <a:lstStyle/>
          <a:p>
            <a:r>
              <a:rPr lang="cs-CZ" dirty="0">
                <a:solidFill>
                  <a:srgbClr val="FF0000"/>
                </a:solidFill>
              </a:rPr>
              <a:t>Nejčastější spor? </a:t>
            </a:r>
          </a:p>
        </p:txBody>
      </p:sp>
      <p:sp>
        <p:nvSpPr>
          <p:cNvPr id="4" name="Šipka doprava 3"/>
          <p:cNvSpPr/>
          <p:nvPr/>
        </p:nvSpPr>
        <p:spPr>
          <a:xfrm>
            <a:off x="1331640" y="4581128"/>
            <a:ext cx="230425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3851920" y="4653136"/>
            <a:ext cx="3672408" cy="646331"/>
          </a:xfrm>
          <a:prstGeom prst="rect">
            <a:avLst/>
          </a:prstGeom>
          <a:noFill/>
        </p:spPr>
        <p:txBody>
          <a:bodyPr wrap="square" rtlCol="0">
            <a:spAutoFit/>
          </a:bodyPr>
          <a:lstStyle/>
          <a:p>
            <a:r>
              <a:rPr lang="cs-CZ" sz="3600" dirty="0"/>
              <a:t>INTEGRACE</a:t>
            </a:r>
            <a:r>
              <a:rPr lang="cs-CZ" sz="2000" dirty="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ENVIRONMENTÁLNÍ KONCEPCE </a:t>
            </a:r>
          </a:p>
          <a:p>
            <a:r>
              <a:rPr lang="cs-CZ" dirty="0"/>
              <a:t>NATIVISTICKÉ KONCEPCE </a:t>
            </a:r>
          </a:p>
          <a:p>
            <a:endParaRPr lang="cs-CZ" dirty="0"/>
          </a:p>
          <a:p>
            <a:r>
              <a:rPr lang="cs-CZ" dirty="0"/>
              <a:t> - biologické vlivy (dědičnost, vrozenost) </a:t>
            </a:r>
          </a:p>
          <a:p>
            <a:pPr algn="ctr"/>
            <a:r>
              <a:rPr lang="cs-CZ" dirty="0"/>
              <a:t>X</a:t>
            </a:r>
          </a:p>
          <a:p>
            <a:r>
              <a:rPr lang="cs-CZ" dirty="0"/>
              <a:t>vlivy prostředí (sociální, kulturní) </a:t>
            </a:r>
          </a:p>
          <a:p>
            <a:endParaRPr lang="cs-CZ" dirty="0"/>
          </a:p>
          <a:p>
            <a:r>
              <a:rPr lang="cs-CZ" dirty="0"/>
              <a:t>+ autoregulace, aktivita jedince </a:t>
            </a:r>
          </a:p>
        </p:txBody>
      </p:sp>
      <p:sp>
        <p:nvSpPr>
          <p:cNvPr id="3" name="Nadpis 2"/>
          <p:cNvSpPr>
            <a:spLocks noGrp="1"/>
          </p:cNvSpPr>
          <p:nvPr>
            <p:ph type="title"/>
          </p:nvPr>
        </p:nvSpPr>
        <p:spPr/>
        <p:txBody>
          <a:bodyPr>
            <a:normAutofit fontScale="90000"/>
          </a:bodyPr>
          <a:lstStyle/>
          <a:p>
            <a:r>
              <a:rPr lang="cs-CZ" dirty="0"/>
              <a:t>DETERMINANTY PSYCHICKÉHO VÝVOJE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92500" lnSpcReduction="10000"/>
          </a:bodyPr>
          <a:lstStyle/>
          <a:p>
            <a:r>
              <a:rPr lang="cs-CZ" dirty="0"/>
              <a:t>Prenatální období</a:t>
            </a:r>
          </a:p>
          <a:p>
            <a:r>
              <a:rPr lang="cs-CZ" dirty="0"/>
              <a:t>Novorozenecké období</a:t>
            </a:r>
          </a:p>
          <a:p>
            <a:r>
              <a:rPr lang="cs-CZ" dirty="0"/>
              <a:t>Kojenecké období</a:t>
            </a:r>
          </a:p>
          <a:p>
            <a:r>
              <a:rPr lang="cs-CZ" dirty="0"/>
              <a:t>Batolecí období</a:t>
            </a:r>
          </a:p>
          <a:p>
            <a:r>
              <a:rPr lang="cs-CZ" dirty="0"/>
              <a:t>Předškolní věk</a:t>
            </a:r>
          </a:p>
          <a:p>
            <a:r>
              <a:rPr lang="cs-CZ" dirty="0"/>
              <a:t>Mladší školní věk</a:t>
            </a:r>
          </a:p>
          <a:p>
            <a:r>
              <a:rPr lang="cs-CZ" dirty="0"/>
              <a:t>Starší školní věk ( srov. pubescence, časná adolescence)</a:t>
            </a:r>
          </a:p>
          <a:p>
            <a:r>
              <a:rPr lang="cs-CZ" dirty="0"/>
              <a:t>Adolescence (časná, střední pozdní)</a:t>
            </a:r>
          </a:p>
          <a:p>
            <a:r>
              <a:rPr lang="cs-CZ" dirty="0"/>
              <a:t>Dospělost (raná, střední, starší)</a:t>
            </a:r>
          </a:p>
          <a:p>
            <a:r>
              <a:rPr lang="cs-CZ" dirty="0"/>
              <a:t>Stáří  (rané, pravé) </a:t>
            </a:r>
          </a:p>
          <a:p>
            <a:endParaRPr lang="cs-CZ" dirty="0"/>
          </a:p>
        </p:txBody>
      </p:sp>
      <p:sp>
        <p:nvSpPr>
          <p:cNvPr id="3" name="Nadpis 2"/>
          <p:cNvSpPr>
            <a:spLocks noGrp="1"/>
          </p:cNvSpPr>
          <p:nvPr>
            <p:ph type="title"/>
          </p:nvPr>
        </p:nvSpPr>
        <p:spPr/>
        <p:txBody>
          <a:bodyPr>
            <a:normAutofit fontScale="90000"/>
          </a:bodyPr>
          <a:lstStyle/>
          <a:p>
            <a:r>
              <a:rPr lang="cs-CZ" dirty="0"/>
              <a:t>PERIODIZACE PSYCHICKÉHO VÝVOJE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half" idx="1"/>
          </p:nvPr>
        </p:nvSpPr>
        <p:spPr/>
        <p:txBody>
          <a:bodyPr/>
          <a:lstStyle/>
          <a:p>
            <a:r>
              <a:rPr lang="cs-CZ" sz="3200" dirty="0"/>
              <a:t>Vývojová</a:t>
            </a:r>
          </a:p>
          <a:p>
            <a:r>
              <a:rPr lang="cs-CZ" sz="3200" dirty="0" err="1"/>
              <a:t>Biodromální</a:t>
            </a:r>
            <a:endParaRPr lang="cs-CZ" sz="3200" dirty="0"/>
          </a:p>
          <a:p>
            <a:r>
              <a:rPr lang="cs-CZ" sz="3200" dirty="0"/>
              <a:t>Life-</a:t>
            </a:r>
            <a:r>
              <a:rPr lang="cs-CZ" sz="3200" dirty="0" err="1"/>
              <a:t>span</a:t>
            </a:r>
            <a:r>
              <a:rPr lang="cs-CZ" sz="3200" dirty="0"/>
              <a:t> </a:t>
            </a:r>
          </a:p>
          <a:p>
            <a:r>
              <a:rPr lang="cs-CZ" sz="3200" dirty="0"/>
              <a:t>Psychologie životního cyklu  </a:t>
            </a:r>
          </a:p>
          <a:p>
            <a:pPr>
              <a:buNone/>
            </a:pPr>
            <a:endParaRPr lang="cs-CZ" dirty="0"/>
          </a:p>
        </p:txBody>
      </p:sp>
      <p:sp>
        <p:nvSpPr>
          <p:cNvPr id="4" name="Nadpis 3"/>
          <p:cNvSpPr>
            <a:spLocks noGrp="1"/>
          </p:cNvSpPr>
          <p:nvPr>
            <p:ph type="title"/>
          </p:nvPr>
        </p:nvSpPr>
        <p:spPr/>
        <p:txBody>
          <a:bodyPr/>
          <a:lstStyle/>
          <a:p>
            <a:r>
              <a:rPr lang="cs-CZ" dirty="0"/>
              <a:t>Synonyma </a:t>
            </a:r>
          </a:p>
        </p:txBody>
      </p:sp>
      <p:pic>
        <p:nvPicPr>
          <p:cNvPr id="7" name="Obrázek 6" descr="rodina_m.jpg"/>
          <p:cNvPicPr>
            <a:picLocks noChangeAspect="1"/>
          </p:cNvPicPr>
          <p:nvPr/>
        </p:nvPicPr>
        <p:blipFill>
          <a:blip r:embed="rId2" cstate="print"/>
          <a:stretch>
            <a:fillRect/>
          </a:stretch>
        </p:blipFill>
        <p:spPr>
          <a:xfrm>
            <a:off x="5076056" y="2492896"/>
            <a:ext cx="3256726" cy="2532104"/>
          </a:xfrm>
          <a:prstGeom prst="rect">
            <a:avLst/>
          </a:prstGeom>
        </p:spPr>
      </p:pic>
      <p:sp>
        <p:nvSpPr>
          <p:cNvPr id="8" name="Zástupný symbol pro obsah 7"/>
          <p:cNvSpPr>
            <a:spLocks noGrp="1"/>
          </p:cNvSpPr>
          <p:nvPr>
            <p:ph sz="half" idx="2"/>
          </p:nvPr>
        </p:nvSpPr>
        <p:spPr>
          <a:xfrm>
            <a:off x="4067944" y="908720"/>
            <a:ext cx="5076056" cy="5098571"/>
          </a:xfrm>
        </p:spPr>
        <p:txBody>
          <a:bodyPr/>
          <a:lstStyle/>
          <a:p>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numCol="1"/>
          <a:lstStyle/>
          <a:p>
            <a:r>
              <a:rPr lang="cs-CZ" dirty="0"/>
              <a:t>Ontogeneze, rané dětství </a:t>
            </a:r>
          </a:p>
        </p:txBody>
      </p:sp>
      <p:sp>
        <p:nvSpPr>
          <p:cNvPr id="3" name="Zástupný symbol pro obsah 2"/>
          <p:cNvSpPr>
            <a:spLocks noGrp="1"/>
          </p:cNvSpPr>
          <p:nvPr>
            <p:ph idx="1"/>
          </p:nvPr>
        </p:nvSpPr>
        <p:spPr/>
        <p:txBody>
          <a:bodyPr numCol="2">
            <a:normAutofit lnSpcReduction="10000"/>
          </a:bodyPr>
          <a:lstStyle/>
          <a:p>
            <a:pPr marL="114300" indent="0">
              <a:buNone/>
            </a:pPr>
            <a:r>
              <a:rPr lang="cs-CZ" sz="2600" dirty="0"/>
              <a:t>Ontogeneze – individuální </a:t>
            </a:r>
          </a:p>
          <a:p>
            <a:pPr marL="114300" indent="0">
              <a:buNone/>
            </a:pPr>
            <a:endParaRPr lang="cs-CZ" sz="2600" dirty="0"/>
          </a:p>
          <a:p>
            <a:pPr marL="114300" indent="0">
              <a:buNone/>
            </a:pPr>
            <a:r>
              <a:rPr lang="cs-CZ" sz="2600" dirty="0"/>
              <a:t>1) prenatální stádium </a:t>
            </a:r>
          </a:p>
          <a:p>
            <a:pPr marL="114300" indent="0">
              <a:buNone/>
            </a:pPr>
            <a:r>
              <a:rPr lang="cs-CZ" sz="2600" dirty="0"/>
              <a:t>2) perinatální stádium</a:t>
            </a:r>
          </a:p>
          <a:p>
            <a:pPr marL="114300" indent="0">
              <a:buNone/>
            </a:pPr>
            <a:r>
              <a:rPr lang="cs-CZ" sz="2600" dirty="0"/>
              <a:t>3) postnatální stádium</a:t>
            </a:r>
          </a:p>
          <a:p>
            <a:pPr lvl="1"/>
            <a:r>
              <a:rPr lang="cs-CZ" sz="2600" dirty="0"/>
              <a:t>novorozenecké období </a:t>
            </a:r>
          </a:p>
          <a:p>
            <a:pPr lvl="1"/>
            <a:r>
              <a:rPr lang="cs-CZ" sz="2600" dirty="0"/>
              <a:t>kojenecké období </a:t>
            </a:r>
          </a:p>
          <a:p>
            <a:pPr lvl="1"/>
            <a:r>
              <a:rPr lang="cs-CZ" sz="2600" dirty="0"/>
              <a:t>batolecí období </a:t>
            </a:r>
          </a:p>
          <a:p>
            <a:pPr lvl="1"/>
            <a:r>
              <a:rPr lang="cs-CZ" sz="2600" dirty="0"/>
              <a:t>mladší předškolní věk</a:t>
            </a:r>
          </a:p>
          <a:p>
            <a:pPr marL="411480" lvl="1" indent="0">
              <a:buNone/>
            </a:pPr>
            <a:endParaRPr lang="cs-CZ" sz="2600" dirty="0"/>
          </a:p>
          <a:p>
            <a:pPr marL="411480" lvl="1" indent="0">
              <a:buNone/>
            </a:pPr>
            <a:r>
              <a:rPr lang="cs-CZ" sz="2600" dirty="0"/>
              <a:t>vývoj jedince</a:t>
            </a:r>
          </a:p>
          <a:p>
            <a:pPr marL="411480" lvl="1" indent="0">
              <a:buNone/>
            </a:pPr>
            <a:endParaRPr lang="cs-CZ" sz="2600" dirty="0"/>
          </a:p>
          <a:p>
            <a:pPr marL="411480" lvl="1" indent="0">
              <a:buNone/>
            </a:pPr>
            <a:r>
              <a:rPr lang="cs-CZ" sz="2600" dirty="0"/>
              <a:t>početí - porod </a:t>
            </a:r>
          </a:p>
          <a:p>
            <a:pPr marL="411480" lvl="1" indent="0">
              <a:buNone/>
            </a:pPr>
            <a:r>
              <a:rPr lang="cs-CZ" sz="2600" dirty="0"/>
              <a:t>období porodu</a:t>
            </a:r>
          </a:p>
          <a:p>
            <a:pPr marL="411480" lvl="1" indent="0">
              <a:buNone/>
            </a:pPr>
            <a:r>
              <a:rPr lang="cs-CZ" sz="2600" dirty="0"/>
              <a:t>narození - smrt</a:t>
            </a:r>
          </a:p>
          <a:p>
            <a:pPr marL="411480" lvl="1" indent="0">
              <a:buNone/>
            </a:pPr>
            <a:r>
              <a:rPr lang="cs-CZ" sz="2600" dirty="0"/>
              <a:t>1. měsíc</a:t>
            </a:r>
          </a:p>
          <a:p>
            <a:pPr marL="411480" lvl="1" indent="0">
              <a:buNone/>
            </a:pPr>
            <a:r>
              <a:rPr lang="cs-CZ" sz="2600" dirty="0"/>
              <a:t>1. rok</a:t>
            </a:r>
          </a:p>
          <a:p>
            <a:pPr marL="411480" lvl="1" indent="0">
              <a:buNone/>
            </a:pPr>
            <a:r>
              <a:rPr lang="cs-CZ" sz="2600" dirty="0"/>
              <a:t>1 – 3 roky</a:t>
            </a:r>
          </a:p>
          <a:p>
            <a:pPr marL="411480" lvl="1" indent="0">
              <a:buNone/>
            </a:pPr>
            <a:r>
              <a:rPr lang="cs-CZ" sz="2600" dirty="0"/>
              <a:t>přibližně do 4 let  </a:t>
            </a:r>
          </a:p>
        </p:txBody>
      </p:sp>
    </p:spTree>
    <p:extLst>
      <p:ext uri="{BB962C8B-B14F-4D97-AF65-F5344CB8AC3E}">
        <p14:creationId xmlns:p14="http://schemas.microsoft.com/office/powerpoint/2010/main" val="1395016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Prenatální období </a:t>
            </a:r>
          </a:p>
        </p:txBody>
      </p:sp>
      <p:sp>
        <p:nvSpPr>
          <p:cNvPr id="3" name="Zástupný symbol pro obsah 2"/>
          <p:cNvSpPr>
            <a:spLocks noGrp="1"/>
          </p:cNvSpPr>
          <p:nvPr>
            <p:ph idx="1"/>
          </p:nvPr>
        </p:nvSpPr>
        <p:spPr>
          <a:xfrm>
            <a:off x="457200" y="1340768"/>
            <a:ext cx="7620000" cy="5060032"/>
          </a:xfrm>
        </p:spPr>
        <p:txBody>
          <a:bodyPr/>
          <a:lstStyle/>
          <a:p>
            <a:r>
              <a:rPr lang="cs-CZ" sz="2600" dirty="0"/>
              <a:t>období mezi početím a narozením dítěte (asi 40 týdnů, 10 lunárních měsíců)</a:t>
            </a:r>
          </a:p>
          <a:p>
            <a:r>
              <a:rPr lang="cs-CZ" sz="2600" dirty="0"/>
              <a:t>fyziologický vývoj: </a:t>
            </a:r>
          </a:p>
          <a:p>
            <a:pPr lvl="1"/>
            <a:r>
              <a:rPr lang="cs-CZ" sz="2400" dirty="0"/>
              <a:t>3 fáze</a:t>
            </a:r>
            <a:r>
              <a:rPr lang="cs-CZ" dirty="0"/>
              <a:t>: ( tzv. gestační věk) </a:t>
            </a:r>
          </a:p>
          <a:p>
            <a:pPr lvl="2"/>
            <a:r>
              <a:rPr lang="cs-CZ" sz="2200" dirty="0"/>
              <a:t>oplodnění a vytvoření zárodku (3 týdny) – uhnízdění blastocysty – </a:t>
            </a:r>
            <a:r>
              <a:rPr lang="cs-CZ" sz="2200" dirty="0" err="1"/>
              <a:t>germinání</a:t>
            </a:r>
            <a:r>
              <a:rPr lang="cs-CZ" sz="2200" dirty="0"/>
              <a:t> </a:t>
            </a:r>
            <a:r>
              <a:rPr lang="cs-CZ" sz="2200" dirty="0" err="1"/>
              <a:t>obd</a:t>
            </a:r>
            <a:r>
              <a:rPr lang="cs-CZ" sz="2200" dirty="0"/>
              <a:t>. </a:t>
            </a:r>
          </a:p>
          <a:p>
            <a:pPr lvl="2"/>
            <a:r>
              <a:rPr lang="cs-CZ" sz="2200" dirty="0"/>
              <a:t>embryonální období (4. – 12. týden)</a:t>
            </a:r>
          </a:p>
          <a:p>
            <a:pPr lvl="3"/>
            <a:r>
              <a:rPr lang="cs-CZ" sz="2000" dirty="0"/>
              <a:t>vytvořeny základy orgánů, zárodek citlivý na teratogenní vlivy, od cca 9. týdne aktivita měřitelná EEG</a:t>
            </a:r>
          </a:p>
          <a:p>
            <a:pPr lvl="2"/>
            <a:r>
              <a:rPr lang="cs-CZ" sz="2200" dirty="0"/>
              <a:t>fetální období (od 12. týdne do porodu) </a:t>
            </a:r>
          </a:p>
          <a:p>
            <a:pPr lvl="3"/>
            <a:r>
              <a:rPr lang="cs-CZ" sz="2000" dirty="0"/>
              <a:t>orgány dotvořeny, začínají se ujímat </a:t>
            </a:r>
            <a:r>
              <a:rPr lang="cs-CZ" sz="2000" dirty="0" err="1"/>
              <a:t>fce</a:t>
            </a:r>
            <a:r>
              <a:rPr lang="cs-CZ" sz="2000" dirty="0"/>
              <a:t> </a:t>
            </a:r>
          </a:p>
          <a:p>
            <a:pPr lvl="3"/>
            <a:r>
              <a:rPr lang="cs-CZ" sz="2000" dirty="0"/>
              <a:t>základy psychického vývoje </a:t>
            </a:r>
          </a:p>
          <a:p>
            <a:pPr lvl="2"/>
            <a:endParaRPr lang="cs-CZ" dirty="0"/>
          </a:p>
        </p:txBody>
      </p:sp>
      <p:pic>
        <p:nvPicPr>
          <p:cNvPr id="4" name="Obrázek 3" descr="fetus-300.jpg"/>
          <p:cNvPicPr>
            <a:picLocks noChangeAspect="1"/>
          </p:cNvPicPr>
          <p:nvPr/>
        </p:nvPicPr>
        <p:blipFill>
          <a:blip r:embed="rId2" cstate="print"/>
          <a:stretch>
            <a:fillRect/>
          </a:stretch>
        </p:blipFill>
        <p:spPr>
          <a:xfrm>
            <a:off x="7164288" y="4869160"/>
            <a:ext cx="1800439" cy="1806441"/>
          </a:xfrm>
          <a:prstGeom prst="rect">
            <a:avLst/>
          </a:prstGeom>
        </p:spPr>
      </p:pic>
    </p:spTree>
    <p:extLst>
      <p:ext uri="{BB962C8B-B14F-4D97-AF65-F5344CB8AC3E}">
        <p14:creationId xmlns:p14="http://schemas.microsoft.com/office/powerpoint/2010/main" val="823471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Prenatální období </a:t>
            </a:r>
          </a:p>
        </p:txBody>
      </p:sp>
      <p:sp>
        <p:nvSpPr>
          <p:cNvPr id="3" name="Zástupný symbol pro obsah 2"/>
          <p:cNvSpPr>
            <a:spLocks noGrp="1"/>
          </p:cNvSpPr>
          <p:nvPr>
            <p:ph idx="1"/>
          </p:nvPr>
        </p:nvSpPr>
        <p:spPr>
          <a:xfrm>
            <a:off x="457200" y="1340768"/>
            <a:ext cx="7620000" cy="5060032"/>
          </a:xfrm>
        </p:spPr>
        <p:txBody>
          <a:bodyPr>
            <a:normAutofit/>
          </a:bodyPr>
          <a:lstStyle/>
          <a:p>
            <a:r>
              <a:rPr lang="cs-CZ" sz="2600" dirty="0"/>
              <a:t>Psychologické aspekty - </a:t>
            </a:r>
            <a:r>
              <a:rPr lang="cs-CZ" sz="2600" dirty="0" err="1"/>
              <a:t>intrauterinní</a:t>
            </a:r>
            <a:endParaRPr lang="cs-CZ" sz="2600" dirty="0"/>
          </a:p>
          <a:p>
            <a:pPr lvl="1"/>
            <a:r>
              <a:rPr lang="cs-CZ" sz="2400" dirty="0"/>
              <a:t>chování dítěte: </a:t>
            </a:r>
          </a:p>
          <a:p>
            <a:pPr lvl="2"/>
            <a:r>
              <a:rPr lang="cs-CZ" sz="2200" dirty="0"/>
              <a:t>příprava na činnosti, které budou nutné pro přežití a interakci s okolním zevním světem </a:t>
            </a:r>
          </a:p>
          <a:p>
            <a:pPr lvl="2"/>
            <a:r>
              <a:rPr lang="cs-CZ" sz="2200" dirty="0"/>
              <a:t>aktivita </a:t>
            </a:r>
          </a:p>
          <a:p>
            <a:pPr lvl="2"/>
            <a:r>
              <a:rPr lang="cs-CZ" sz="2200" dirty="0"/>
              <a:t>jednoduché formy učení (např. sluchové podněty)</a:t>
            </a:r>
          </a:p>
          <a:p>
            <a:pPr lvl="2"/>
            <a:r>
              <a:rPr lang="cs-CZ" sz="2200" dirty="0"/>
              <a:t>schopnost sociální interakce (interakce matka – plod, plod – matka)</a:t>
            </a:r>
          </a:p>
          <a:p>
            <a:pPr lvl="2"/>
            <a:r>
              <a:rPr lang="cs-CZ" sz="2200" dirty="0"/>
              <a:t>emotivita </a:t>
            </a:r>
          </a:p>
          <a:p>
            <a:pPr lvl="2"/>
            <a:r>
              <a:rPr lang="cs-CZ" sz="2200" dirty="0"/>
              <a:t>Je individuálně specifické (temperament)</a:t>
            </a:r>
          </a:p>
          <a:p>
            <a:pPr lvl="1"/>
            <a:r>
              <a:rPr lang="cs-CZ" sz="2400" dirty="0"/>
              <a:t>dobrý psychický stav matky je pro základy psychiky dítěte významný </a:t>
            </a:r>
          </a:p>
          <a:p>
            <a:pPr lvl="1"/>
            <a:endParaRPr lang="cs-CZ" sz="2400" dirty="0"/>
          </a:p>
        </p:txBody>
      </p:sp>
    </p:spTree>
    <p:extLst>
      <p:ext uri="{BB962C8B-B14F-4D97-AF65-F5344CB8AC3E}">
        <p14:creationId xmlns:p14="http://schemas.microsoft.com/office/powerpoint/2010/main" val="3517552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Prenatální období </a:t>
            </a:r>
          </a:p>
        </p:txBody>
      </p:sp>
      <p:sp>
        <p:nvSpPr>
          <p:cNvPr id="4" name="Zástupný symbol pro obsah 3"/>
          <p:cNvSpPr>
            <a:spLocks noGrp="1"/>
          </p:cNvSpPr>
          <p:nvPr>
            <p:ph idx="1"/>
          </p:nvPr>
        </p:nvSpPr>
        <p:spPr>
          <a:xfrm>
            <a:off x="457200" y="1196752"/>
            <a:ext cx="7620000" cy="5204048"/>
          </a:xfrm>
        </p:spPr>
        <p:txBody>
          <a:bodyPr>
            <a:normAutofit lnSpcReduction="10000"/>
          </a:bodyPr>
          <a:lstStyle/>
          <a:p>
            <a:r>
              <a:rPr lang="cs-CZ" sz="2400" dirty="0"/>
              <a:t>jak se dítě připravuje na svět, tak se svět (rodiče) připravují na dítě </a:t>
            </a:r>
          </a:p>
          <a:p>
            <a:pPr lvl="1"/>
            <a:r>
              <a:rPr lang="cs-CZ" sz="2200" dirty="0"/>
              <a:t>význam dítěte pro rodinu</a:t>
            </a:r>
          </a:p>
          <a:p>
            <a:pPr lvl="1"/>
            <a:r>
              <a:rPr lang="cs-CZ" sz="2200" dirty="0"/>
              <a:t>očekávání rodičů, co rodina od dítěte očekává</a:t>
            </a:r>
          </a:p>
          <a:p>
            <a:pPr lvl="1"/>
            <a:r>
              <a:rPr lang="cs-CZ" sz="2200" dirty="0"/>
              <a:t>co dítěti poskytuje v oblasti psychologických aspektů?</a:t>
            </a:r>
          </a:p>
          <a:p>
            <a:pPr marL="411480" lvl="1" indent="0">
              <a:buNone/>
            </a:pPr>
            <a:endParaRPr lang="cs-CZ" sz="2200" dirty="0"/>
          </a:p>
          <a:p>
            <a:r>
              <a:rPr lang="cs-CZ" sz="2400" dirty="0"/>
              <a:t>rizika a úskalí: </a:t>
            </a:r>
          </a:p>
          <a:p>
            <a:pPr lvl="1">
              <a:defRPr/>
            </a:pPr>
            <a:r>
              <a:rPr lang="cs-CZ" sz="2200" dirty="0"/>
              <a:t>problémy v prenatálním období (očekávání a pozitivní aspekty vs. nemoc, stres, špatné materiální podmínky, vztahy…)</a:t>
            </a:r>
          </a:p>
          <a:p>
            <a:pPr lvl="1">
              <a:defRPr/>
            </a:pPr>
            <a:r>
              <a:rPr lang="cs-CZ" sz="2200" dirty="0"/>
              <a:t>„rizikové“ rodičovské skupiny (nechtěné těhotenství, věk, sociální status, psychické obtíže, rizikové těhotenství – </a:t>
            </a:r>
            <a:r>
              <a:rPr lang="cs-CZ" sz="2200" dirty="0" err="1"/>
              <a:t>sups</a:t>
            </a:r>
            <a:r>
              <a:rPr lang="cs-CZ" sz="2200" dirty="0"/>
              <a:t>. nedonošenost,  spontánní abort – cca 13 %) </a:t>
            </a:r>
            <a:r>
              <a:rPr lang="cs-CZ" dirty="0"/>
              <a:t> </a:t>
            </a:r>
          </a:p>
        </p:txBody>
      </p:sp>
    </p:spTree>
    <p:extLst>
      <p:ext uri="{BB962C8B-B14F-4D97-AF65-F5344CB8AC3E}">
        <p14:creationId xmlns:p14="http://schemas.microsoft.com/office/powerpoint/2010/main" val="1521709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Prenatální období </a:t>
            </a:r>
          </a:p>
        </p:txBody>
      </p:sp>
      <p:sp>
        <p:nvSpPr>
          <p:cNvPr id="3" name="Zástupný symbol pro obsah 2"/>
          <p:cNvSpPr>
            <a:spLocks noGrp="1"/>
          </p:cNvSpPr>
          <p:nvPr>
            <p:ph idx="1"/>
          </p:nvPr>
        </p:nvSpPr>
        <p:spPr>
          <a:xfrm>
            <a:off x="457200" y="1268760"/>
            <a:ext cx="7620000" cy="5132040"/>
          </a:xfrm>
        </p:spPr>
        <p:txBody>
          <a:bodyPr numCol="2">
            <a:normAutofit lnSpcReduction="10000"/>
          </a:bodyPr>
          <a:lstStyle/>
          <a:p>
            <a:pPr marL="114300" indent="0">
              <a:buNone/>
            </a:pPr>
            <a:r>
              <a:rPr lang="cs-CZ" sz="2400" dirty="0"/>
              <a:t>    jak zajistit optimální vývoj   </a:t>
            </a:r>
          </a:p>
          <a:p>
            <a:pPr marL="114300" indent="0">
              <a:buNone/>
            </a:pPr>
            <a:r>
              <a:rPr lang="cs-CZ" sz="2400" dirty="0"/>
              <a:t>    plodu: </a:t>
            </a:r>
          </a:p>
          <a:p>
            <a:pPr lvl="1"/>
            <a:r>
              <a:rPr lang="cs-CZ" sz="2200" dirty="0"/>
              <a:t>profesionální prenatální péče</a:t>
            </a:r>
          </a:p>
          <a:p>
            <a:pPr lvl="1"/>
            <a:r>
              <a:rPr lang="cs-CZ" sz="2200" dirty="0"/>
              <a:t>správná výživa</a:t>
            </a:r>
          </a:p>
          <a:p>
            <a:pPr lvl="1"/>
            <a:r>
              <a:rPr lang="cs-CZ" sz="2200" dirty="0"/>
              <a:t>dostatečný odpočinek</a:t>
            </a:r>
          </a:p>
          <a:p>
            <a:pPr lvl="1"/>
            <a:r>
              <a:rPr lang="cs-CZ" sz="2200" dirty="0"/>
              <a:t>přiměřený váhový přírůstek</a:t>
            </a:r>
          </a:p>
          <a:p>
            <a:pPr lvl="1"/>
            <a:r>
              <a:rPr lang="cs-CZ" sz="2200" dirty="0"/>
              <a:t>pravidelné cvičení</a:t>
            </a:r>
          </a:p>
          <a:p>
            <a:pPr lvl="1"/>
            <a:r>
              <a:rPr lang="cs-CZ" sz="2200" dirty="0"/>
              <a:t>pozitivní emoční stav matky</a:t>
            </a:r>
          </a:p>
          <a:p>
            <a:pPr lvl="1"/>
            <a:r>
              <a:rPr lang="cs-CZ" sz="2200" dirty="0"/>
              <a:t>věk matky a její zdravotní stav </a:t>
            </a:r>
          </a:p>
          <a:p>
            <a:pPr marL="411480" lvl="1" indent="0">
              <a:buNone/>
            </a:pPr>
            <a:endParaRPr lang="cs-CZ" sz="2200" dirty="0"/>
          </a:p>
          <a:p>
            <a:pPr marL="411480" lvl="1" indent="0">
              <a:buNone/>
            </a:pPr>
            <a:r>
              <a:rPr lang="cs-CZ" sz="2400" dirty="0"/>
              <a:t>ohrožení optimálního vývoje plodu: </a:t>
            </a:r>
          </a:p>
          <a:p>
            <a:pPr lvl="1"/>
            <a:r>
              <a:rPr lang="cs-CZ" sz="2200" dirty="0"/>
              <a:t>konzumace alkoholu </a:t>
            </a:r>
          </a:p>
          <a:p>
            <a:pPr lvl="1"/>
            <a:r>
              <a:rPr lang="cs-CZ" sz="2200" dirty="0"/>
              <a:t>kouření </a:t>
            </a:r>
          </a:p>
          <a:p>
            <a:pPr lvl="1"/>
            <a:r>
              <a:rPr lang="cs-CZ" sz="2200" dirty="0"/>
              <a:t>návykové látky </a:t>
            </a:r>
          </a:p>
          <a:p>
            <a:pPr lvl="1"/>
            <a:r>
              <a:rPr lang="cs-CZ" sz="2200" dirty="0"/>
              <a:t>infekční onemocnění během těhotenství  (např. zarděnky, syfilis, herpes, AIDS)</a:t>
            </a:r>
          </a:p>
          <a:p>
            <a:pPr lvl="1"/>
            <a:r>
              <a:rPr lang="cs-CZ" sz="2200" dirty="0"/>
              <a:t>některé léky (např. sedativa, hormonální léky, </a:t>
            </a:r>
            <a:r>
              <a:rPr lang="cs-CZ" sz="2200" dirty="0" err="1"/>
              <a:t>antihistaminy</a:t>
            </a:r>
            <a:r>
              <a:rPr lang="cs-CZ" sz="2200" dirty="0"/>
              <a:t>) </a:t>
            </a:r>
          </a:p>
          <a:p>
            <a:pPr lvl="1"/>
            <a:r>
              <a:rPr lang="cs-CZ" sz="2200" dirty="0"/>
              <a:t>radiace </a:t>
            </a:r>
          </a:p>
          <a:p>
            <a:pPr lvl="1"/>
            <a:endParaRPr lang="cs-CZ" dirty="0"/>
          </a:p>
        </p:txBody>
      </p:sp>
    </p:spTree>
    <p:extLst>
      <p:ext uri="{BB962C8B-B14F-4D97-AF65-F5344CB8AC3E}">
        <p14:creationId xmlns:p14="http://schemas.microsoft.com/office/powerpoint/2010/main" val="1395265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Prenatální období </a:t>
            </a:r>
          </a:p>
        </p:txBody>
      </p:sp>
      <p:sp>
        <p:nvSpPr>
          <p:cNvPr id="3" name="Zástupný symbol pro obsah 2"/>
          <p:cNvSpPr>
            <a:spLocks noGrp="1"/>
          </p:cNvSpPr>
          <p:nvPr>
            <p:ph idx="1"/>
          </p:nvPr>
        </p:nvSpPr>
        <p:spPr>
          <a:xfrm>
            <a:off x="467544" y="1196752"/>
            <a:ext cx="7620000" cy="5232648"/>
          </a:xfrm>
        </p:spPr>
        <p:txBody>
          <a:bodyPr numCol="1">
            <a:normAutofit lnSpcReduction="10000"/>
          </a:bodyPr>
          <a:lstStyle/>
          <a:p>
            <a:pPr marL="114300" indent="0">
              <a:buNone/>
            </a:pPr>
            <a:r>
              <a:rPr lang="cs-CZ" sz="2600" b="1" dirty="0"/>
              <a:t>Přínos rodičovství:</a:t>
            </a:r>
          </a:p>
          <a:p>
            <a:pPr marL="114300" indent="0">
              <a:buNone/>
            </a:pPr>
            <a:r>
              <a:rPr lang="cs-CZ" dirty="0"/>
              <a:t>1. </a:t>
            </a:r>
            <a:r>
              <a:rPr lang="cs-CZ" dirty="0" err="1"/>
              <a:t>generativita</a:t>
            </a:r>
            <a:r>
              <a:rPr lang="cs-CZ" dirty="0"/>
              <a:t>, předávání, náplň života</a:t>
            </a:r>
          </a:p>
          <a:p>
            <a:pPr marL="114300" indent="0">
              <a:buNone/>
            </a:pPr>
            <a:r>
              <a:rPr lang="cs-CZ" dirty="0"/>
              <a:t>2. emoční uspokojení, rozvoj vztahů</a:t>
            </a:r>
          </a:p>
          <a:p>
            <a:pPr marL="114300" indent="0">
              <a:buNone/>
            </a:pPr>
            <a:r>
              <a:rPr lang="cs-CZ" dirty="0"/>
              <a:t>3. rodičovská identita, znak dospělosti</a:t>
            </a:r>
          </a:p>
          <a:p>
            <a:pPr marL="114300" indent="0">
              <a:buNone/>
            </a:pPr>
            <a:r>
              <a:rPr lang="cs-CZ" dirty="0"/>
              <a:t>4. pouto mezi rodiči</a:t>
            </a:r>
            <a:endParaRPr lang="cs-CZ" dirty="0">
              <a:solidFill>
                <a:srgbClr val="FF0000"/>
              </a:solidFill>
            </a:endParaRPr>
          </a:p>
          <a:p>
            <a:pPr marL="114300" indent="0">
              <a:buNone/>
            </a:pPr>
            <a:r>
              <a:rPr lang="cs-CZ" dirty="0"/>
              <a:t>5. radost, zábava, volný čas, výzva</a:t>
            </a:r>
          </a:p>
          <a:p>
            <a:pPr marL="114300" indent="0">
              <a:buNone/>
            </a:pPr>
            <a:r>
              <a:rPr lang="cs-CZ" sz="2600" b="1" dirty="0"/>
              <a:t>Poskytuje dítěti: </a:t>
            </a:r>
          </a:p>
          <a:p>
            <a:pPr marL="114300" indent="0">
              <a:buNone/>
            </a:pPr>
            <a:r>
              <a:rPr lang="cs-CZ" dirty="0"/>
              <a:t>1. bezpečí, jistota, vztah</a:t>
            </a:r>
          </a:p>
          <a:p>
            <a:pPr marL="114300" indent="0">
              <a:buNone/>
            </a:pPr>
            <a:r>
              <a:rPr lang="cs-CZ" dirty="0"/>
              <a:t>2. podněty</a:t>
            </a:r>
          </a:p>
          <a:p>
            <a:pPr marL="114300" indent="0">
              <a:buNone/>
            </a:pPr>
            <a:r>
              <a:rPr lang="cs-CZ" dirty="0"/>
              <a:t>3. řád, smysluplnost světa</a:t>
            </a:r>
          </a:p>
          <a:p>
            <a:pPr marL="114300" indent="0">
              <a:buNone/>
            </a:pPr>
            <a:r>
              <a:rPr lang="cs-CZ" dirty="0"/>
              <a:t>4. otevřená budoucnost</a:t>
            </a:r>
          </a:p>
          <a:p>
            <a:pPr marL="114300" indent="0">
              <a:buNone/>
            </a:pPr>
            <a:r>
              <a:rPr lang="cs-CZ" dirty="0"/>
              <a:t>5. sebepojetí, identita </a:t>
            </a:r>
          </a:p>
          <a:p>
            <a:endParaRPr lang="cs-CZ" dirty="0"/>
          </a:p>
          <a:p>
            <a:pPr marL="114300" indent="0">
              <a:buNone/>
            </a:pPr>
            <a:endParaRPr lang="cs-CZ" dirty="0"/>
          </a:p>
          <a:p>
            <a:pPr marL="114300" indent="0">
              <a:buNone/>
            </a:pPr>
            <a:endParaRPr lang="cs-CZ" sz="2600" b="1" dirty="0"/>
          </a:p>
          <a:p>
            <a:endParaRPr lang="cs-CZ" dirty="0"/>
          </a:p>
          <a:p>
            <a:endParaRPr lang="cs-CZ" dirty="0"/>
          </a:p>
          <a:p>
            <a:endParaRPr lang="cs-CZ" sz="2000" b="1" dirty="0"/>
          </a:p>
          <a:p>
            <a:pPr marL="411480" lvl="1" indent="0">
              <a:buNone/>
            </a:pPr>
            <a:endParaRPr lang="cs-CZ" dirty="0"/>
          </a:p>
        </p:txBody>
      </p:sp>
    </p:spTree>
    <p:extLst>
      <p:ext uri="{BB962C8B-B14F-4D97-AF65-F5344CB8AC3E}">
        <p14:creationId xmlns:p14="http://schemas.microsoft.com/office/powerpoint/2010/main" val="3048699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Pre</a:t>
            </a:r>
            <a:r>
              <a:rPr lang="cs-CZ" dirty="0"/>
              <a:t>-perinatální období </a:t>
            </a:r>
          </a:p>
        </p:txBody>
      </p:sp>
      <p:sp>
        <p:nvSpPr>
          <p:cNvPr id="4" name="Zástupný symbol pro obsah 2"/>
          <p:cNvSpPr>
            <a:spLocks noGrp="1"/>
          </p:cNvSpPr>
          <p:nvPr>
            <p:ph idx="1"/>
          </p:nvPr>
        </p:nvSpPr>
        <p:spPr>
          <a:xfrm>
            <a:off x="457200" y="1268760"/>
            <a:ext cx="7620000" cy="5132040"/>
          </a:xfrm>
        </p:spPr>
        <p:txBody>
          <a:bodyPr>
            <a:normAutofit/>
          </a:bodyPr>
          <a:lstStyle/>
          <a:p>
            <a:pPr eaLnBrk="1" hangingPunct="1">
              <a:buFont typeface="Wingdings" pitchFamily="2" charset="2"/>
              <a:buNone/>
              <a:defRPr/>
            </a:pPr>
            <a:endParaRPr lang="cs-CZ" sz="800" dirty="0"/>
          </a:p>
          <a:p>
            <a:pPr eaLnBrk="1" hangingPunct="1">
              <a:buFont typeface="Wingdings" pitchFamily="2" charset="2"/>
              <a:buNone/>
              <a:defRPr/>
            </a:pPr>
            <a:r>
              <a:rPr lang="cs-CZ" sz="2600" b="1" dirty="0"/>
              <a:t>Příprava rodičů na narození dítěte</a:t>
            </a:r>
          </a:p>
          <a:p>
            <a:pPr eaLnBrk="1" hangingPunct="1">
              <a:buFont typeface="Wingdings" pitchFamily="2" charset="2"/>
              <a:buChar char="§"/>
              <a:defRPr/>
            </a:pPr>
            <a:r>
              <a:rPr lang="cs-CZ" sz="2400" dirty="0"/>
              <a:t>předporodní kurzy</a:t>
            </a:r>
          </a:p>
          <a:p>
            <a:pPr eaLnBrk="1" hangingPunct="1">
              <a:buFont typeface="Wingdings" pitchFamily="2" charset="2"/>
              <a:buChar char="§"/>
              <a:defRPr/>
            </a:pPr>
            <a:r>
              <a:rPr lang="cs-CZ" sz="2400" dirty="0"/>
              <a:t>přirozený porod</a:t>
            </a:r>
          </a:p>
          <a:p>
            <a:pPr eaLnBrk="1" hangingPunct="1">
              <a:buFont typeface="Wingdings" pitchFamily="2" charset="2"/>
              <a:buChar char="§"/>
              <a:defRPr/>
            </a:pPr>
            <a:r>
              <a:rPr lang="cs-CZ" sz="2400" dirty="0"/>
              <a:t>psychologická příprava na porod (ovlivnitelnost emocemi) – nejen matky, ale také otcové</a:t>
            </a:r>
          </a:p>
          <a:p>
            <a:pPr eaLnBrk="1" hangingPunct="1">
              <a:buFont typeface="Wingdings" pitchFamily="2" charset="2"/>
              <a:buChar char="§"/>
              <a:defRPr/>
            </a:pPr>
            <a:r>
              <a:rPr lang="cs-CZ" sz="2400" dirty="0"/>
              <a:t>aktivita plodu jako faktor úspěšného porodu</a:t>
            </a:r>
          </a:p>
          <a:p>
            <a:pPr eaLnBrk="1" hangingPunct="1">
              <a:buFont typeface="Wingdings" pitchFamily="2" charset="2"/>
              <a:buChar char="§"/>
              <a:defRPr/>
            </a:pPr>
            <a:endParaRPr lang="cs-CZ" sz="2400" dirty="0"/>
          </a:p>
          <a:p>
            <a:pPr eaLnBrk="1" hangingPunct="1">
              <a:buFont typeface="Wingdings" pitchFamily="2" charset="2"/>
              <a:buChar char="§"/>
              <a:defRPr/>
            </a:pPr>
            <a:r>
              <a:rPr lang="cs-CZ" sz="2400" dirty="0"/>
              <a:t>v současné době dítě po porodu s matkou na pokoji 24 hodin denně  (</a:t>
            </a:r>
            <a:r>
              <a:rPr lang="cs-CZ" sz="2400" dirty="0" err="1"/>
              <a:t>rooming</a:t>
            </a:r>
            <a:r>
              <a:rPr lang="cs-CZ" sz="2400" dirty="0"/>
              <a:t> in)</a:t>
            </a:r>
          </a:p>
          <a:p>
            <a:pPr eaLnBrk="1" hangingPunct="1">
              <a:buFont typeface="Wingdings" pitchFamily="2" charset="2"/>
              <a:buChar char="§"/>
              <a:defRPr/>
            </a:pPr>
            <a:r>
              <a:rPr lang="cs-CZ" sz="2400" dirty="0"/>
              <a:t>kurzy: pomoc matkám k porozumění psychice novorozeněte, učení se rozpoznávání stavů bdělosti, rozumění signálům jeho potřeb atd. </a:t>
            </a:r>
          </a:p>
          <a:p>
            <a:pPr eaLnBrk="1" hangingPunct="1">
              <a:buFontTx/>
              <a:buChar char="-"/>
              <a:defRPr/>
            </a:pPr>
            <a:endParaRPr lang="cs-CZ" sz="2000" b="1" dirty="0"/>
          </a:p>
        </p:txBody>
      </p:sp>
    </p:spTree>
    <p:extLst>
      <p:ext uri="{BB962C8B-B14F-4D97-AF65-F5344CB8AC3E}">
        <p14:creationId xmlns:p14="http://schemas.microsoft.com/office/powerpoint/2010/main" val="3751820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Perinatální období</a:t>
            </a:r>
            <a:br>
              <a:rPr lang="cs-CZ" dirty="0"/>
            </a:br>
            <a:endParaRPr lang="cs-CZ" dirty="0"/>
          </a:p>
        </p:txBody>
      </p:sp>
      <p:sp>
        <p:nvSpPr>
          <p:cNvPr id="3" name="Zástupný symbol pro obsah 2"/>
          <p:cNvSpPr>
            <a:spLocks noGrp="1"/>
          </p:cNvSpPr>
          <p:nvPr>
            <p:ph idx="1"/>
          </p:nvPr>
        </p:nvSpPr>
        <p:spPr/>
        <p:txBody>
          <a:bodyPr/>
          <a:lstStyle/>
          <a:p>
            <a:r>
              <a:rPr lang="cs-CZ" dirty="0"/>
              <a:t>Porod </a:t>
            </a:r>
          </a:p>
          <a:p>
            <a:r>
              <a:rPr lang="cs-CZ" dirty="0"/>
              <a:t>Aktuální diskurz – „humanizace“ porodnictví </a:t>
            </a:r>
          </a:p>
          <a:p>
            <a:r>
              <a:rPr lang="cs-CZ" dirty="0"/>
              <a:t>Téma bolesti a jejího tišení</a:t>
            </a:r>
          </a:p>
          <a:p>
            <a:endParaRPr lang="cs-CZ" dirty="0"/>
          </a:p>
          <a:p>
            <a:r>
              <a:rPr lang="cs-CZ" dirty="0"/>
              <a:t>3 doby porodní :</a:t>
            </a:r>
          </a:p>
          <a:p>
            <a:r>
              <a:rPr lang="cs-CZ" dirty="0"/>
              <a:t>1. – otevírací</a:t>
            </a:r>
          </a:p>
          <a:p>
            <a:r>
              <a:rPr lang="cs-CZ" dirty="0"/>
              <a:t>2. – vypuzovací</a:t>
            </a:r>
          </a:p>
          <a:p>
            <a:r>
              <a:rPr lang="cs-CZ" dirty="0"/>
              <a:t>3. vypuzení, porod placenty</a:t>
            </a:r>
          </a:p>
          <a:p>
            <a:endParaRPr lang="cs-CZ" dirty="0"/>
          </a:p>
          <a:p>
            <a:pPr>
              <a:buNone/>
            </a:pPr>
            <a:endParaRPr lang="cs-CZ" dirty="0"/>
          </a:p>
          <a:p>
            <a:endParaRPr lang="cs-CZ" dirty="0"/>
          </a:p>
          <a:p>
            <a:endParaRPr 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Novorozenecké období </a:t>
            </a:r>
          </a:p>
        </p:txBody>
      </p:sp>
      <p:sp>
        <p:nvSpPr>
          <p:cNvPr id="3" name="Zástupný symbol pro obsah 2"/>
          <p:cNvSpPr>
            <a:spLocks noGrp="1"/>
          </p:cNvSpPr>
          <p:nvPr>
            <p:ph idx="1"/>
          </p:nvPr>
        </p:nvSpPr>
        <p:spPr/>
        <p:txBody>
          <a:bodyPr/>
          <a:lstStyle/>
          <a:p>
            <a:pPr>
              <a:defRPr/>
            </a:pPr>
            <a:r>
              <a:rPr lang="cs-CZ" sz="2400" dirty="0"/>
              <a:t>příchod na svět – nesmírná zátěž pro dítě</a:t>
            </a:r>
          </a:p>
          <a:p>
            <a:pPr>
              <a:defRPr/>
            </a:pPr>
            <a:endParaRPr lang="cs-CZ" sz="2400" dirty="0"/>
          </a:p>
          <a:p>
            <a:pPr>
              <a:buNone/>
              <a:defRPr/>
            </a:pPr>
            <a:r>
              <a:rPr lang="cs-CZ" sz="2400" dirty="0"/>
              <a:t>Faktory podporující adaptaci na změněné podmínky:</a:t>
            </a:r>
          </a:p>
          <a:p>
            <a:pPr>
              <a:defRPr/>
            </a:pPr>
            <a:r>
              <a:rPr lang="cs-CZ" sz="2400" dirty="0"/>
              <a:t>účast otce/rodinného příslušníka u porodu</a:t>
            </a:r>
          </a:p>
          <a:p>
            <a:pPr>
              <a:defRPr/>
            </a:pPr>
            <a:r>
              <a:rPr lang="cs-CZ" sz="2400" dirty="0"/>
              <a:t>tzv. přirozený porod (</a:t>
            </a:r>
            <a:r>
              <a:rPr lang="cs-CZ" sz="2400" dirty="0" err="1"/>
              <a:t>Le</a:t>
            </a:r>
            <a:r>
              <a:rPr lang="cs-CZ" sz="2400" dirty="0"/>
              <a:t> </a:t>
            </a:r>
            <a:r>
              <a:rPr lang="cs-CZ" sz="2400" dirty="0" err="1"/>
              <a:t>Boyer</a:t>
            </a:r>
            <a:r>
              <a:rPr lang="cs-CZ" sz="2400" dirty="0"/>
              <a:t>)</a:t>
            </a:r>
          </a:p>
          <a:p>
            <a:pPr>
              <a:defRPr/>
            </a:pPr>
            <a:r>
              <a:rPr lang="cs-CZ" sz="2400" dirty="0"/>
              <a:t>nepřerušení kontaktu mezi matkou a dítětem (zvýšená vigilita dítěte po narození)</a:t>
            </a:r>
          </a:p>
          <a:p>
            <a:pPr>
              <a:defRPr/>
            </a:pPr>
            <a:r>
              <a:rPr lang="cs-CZ" sz="2400" dirty="0"/>
              <a:t>kojení (nejen faktor výživy, ale psychologické aspekty – vztah)</a:t>
            </a:r>
          </a:p>
          <a:p>
            <a:endParaRPr lang="cs-CZ" dirty="0"/>
          </a:p>
        </p:txBody>
      </p:sp>
    </p:spTree>
    <p:extLst>
      <p:ext uri="{BB962C8B-B14F-4D97-AF65-F5344CB8AC3E}">
        <p14:creationId xmlns:p14="http://schemas.microsoft.com/office/powerpoint/2010/main" val="2289475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Vývoj předčasně narozených dětí </a:t>
            </a:r>
          </a:p>
        </p:txBody>
      </p:sp>
      <p:sp>
        <p:nvSpPr>
          <p:cNvPr id="3" name="Zástupný symbol pro obsah 2"/>
          <p:cNvSpPr>
            <a:spLocks noGrp="1"/>
          </p:cNvSpPr>
          <p:nvPr>
            <p:ph idx="1"/>
          </p:nvPr>
        </p:nvSpPr>
        <p:spPr/>
        <p:txBody>
          <a:bodyPr>
            <a:normAutofit fontScale="85000" lnSpcReduction="20000"/>
          </a:bodyPr>
          <a:lstStyle/>
          <a:p>
            <a:r>
              <a:rPr lang="cs-CZ" sz="2400" dirty="0"/>
              <a:t>problém u předčasně narozených dětí – změna prostředí, na kterou ještě není dítě biologicky ani psychologicky připraveno </a:t>
            </a:r>
          </a:p>
          <a:p>
            <a:r>
              <a:rPr lang="cs-CZ" sz="2400" dirty="0"/>
              <a:t>Cca 350-400 extrémně </a:t>
            </a:r>
            <a:r>
              <a:rPr lang="cs-CZ" sz="2400" dirty="0" err="1"/>
              <a:t>nedon</a:t>
            </a:r>
            <a:r>
              <a:rPr lang="cs-CZ" sz="2400" dirty="0"/>
              <a:t>. dětí /ročně (pod 1 kg, do 26. týdne </a:t>
            </a:r>
            <a:r>
              <a:rPr lang="cs-CZ" sz="2400" dirty="0" err="1"/>
              <a:t>těh</a:t>
            </a:r>
            <a:r>
              <a:rPr lang="cs-CZ" sz="2400" dirty="0"/>
              <a:t>.)</a:t>
            </a:r>
          </a:p>
          <a:p>
            <a:r>
              <a:rPr lang="cs-CZ" sz="2400" dirty="0"/>
              <a:t>nedonošené děti: </a:t>
            </a:r>
          </a:p>
          <a:p>
            <a:pPr lvl="1"/>
            <a:r>
              <a:rPr lang="cs-CZ" sz="2400" dirty="0"/>
              <a:t>labilnější, dráždivé, méně reaktivní na smyslové i sociální podněty, později důležité vývojové mezníky – korigovaný věk </a:t>
            </a:r>
          </a:p>
          <a:p>
            <a:pPr lvl="1"/>
            <a:r>
              <a:rPr lang="cs-CZ" sz="2400" dirty="0"/>
              <a:t>jako sociální partner méně srozumitelný a předvídatelný</a:t>
            </a:r>
          </a:p>
          <a:p>
            <a:pPr lvl="1"/>
            <a:r>
              <a:rPr lang="cs-CZ" sz="2400" dirty="0"/>
              <a:t>inkubátor </a:t>
            </a:r>
          </a:p>
          <a:p>
            <a:r>
              <a:rPr lang="cs-CZ" sz="2600" dirty="0"/>
              <a:t>rodiče:</a:t>
            </a:r>
          </a:p>
          <a:p>
            <a:pPr lvl="1"/>
            <a:r>
              <a:rPr lang="cs-CZ" sz="2400" dirty="0"/>
              <a:t>strach, bezmocnost, neadekvátnost, deprese </a:t>
            </a:r>
          </a:p>
          <a:p>
            <a:pPr lvl="1"/>
            <a:r>
              <a:rPr lang="cs-CZ" sz="2400" dirty="0"/>
              <a:t>nemožnost se o své dítě plně postarat, ochránit ho</a:t>
            </a:r>
          </a:p>
          <a:p>
            <a:pPr lvl="1"/>
            <a:r>
              <a:rPr lang="cs-CZ" sz="2400" dirty="0"/>
              <a:t>při dlouhém odloučení možnost výskytu pocitu nereálnosti dítěte</a:t>
            </a:r>
          </a:p>
          <a:p>
            <a:pPr marL="411480" lvl="1" indent="0">
              <a:buNone/>
            </a:pPr>
            <a:r>
              <a:rPr lang="cs-CZ" dirty="0"/>
              <a:t> </a:t>
            </a:r>
          </a:p>
        </p:txBody>
      </p:sp>
    </p:spTree>
    <p:extLst>
      <p:ext uri="{BB962C8B-B14F-4D97-AF65-F5344CB8AC3E}">
        <p14:creationId xmlns:p14="http://schemas.microsoft.com/office/powerpoint/2010/main" val="2579291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sz="half" idx="2"/>
          </p:nvPr>
        </p:nvSpPr>
        <p:spPr/>
        <p:txBody>
          <a:bodyPr/>
          <a:lstStyle/>
          <a:p>
            <a:endParaRPr lang="cs-CZ" dirty="0"/>
          </a:p>
        </p:txBody>
      </p:sp>
      <p:sp>
        <p:nvSpPr>
          <p:cNvPr id="4" name="Nadpis 3"/>
          <p:cNvSpPr>
            <a:spLocks noGrp="1"/>
          </p:cNvSpPr>
          <p:nvPr>
            <p:ph type="title"/>
          </p:nvPr>
        </p:nvSpPr>
        <p:spPr/>
        <p:txBody>
          <a:bodyPr>
            <a:normAutofit fontScale="90000"/>
          </a:bodyPr>
          <a:lstStyle/>
          <a:p>
            <a:r>
              <a:rPr lang="cs-CZ" dirty="0"/>
              <a:t>K ČEMU MŮŽE BÝT PRO UČITELE ZNALOST ONTOGENETICKÉ PSYCHOLOGIE UŽITEČNÁ? </a:t>
            </a:r>
          </a:p>
        </p:txBody>
      </p:sp>
      <p:pic>
        <p:nvPicPr>
          <p:cNvPr id="6" name="Zástupný symbol pro obrázek 5" descr="otazník.jpg"/>
          <p:cNvPicPr>
            <a:picLocks noGrp="1" noChangeAspect="1"/>
          </p:cNvPicPr>
          <p:nvPr>
            <p:ph type="pic" idx="1"/>
          </p:nvPr>
        </p:nvPicPr>
        <p:blipFill>
          <a:blip r:embed="rId2" cstate="print"/>
          <a:srcRect t="12047" b="12047"/>
          <a:stretch>
            <a:fillRect/>
          </a:stretch>
        </p:blipFill>
        <p:spPr bwMode="auto">
          <a:xfrm>
            <a:off x="683568" y="260648"/>
            <a:ext cx="7691818" cy="3886392"/>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Novorozenecké období </a:t>
            </a:r>
          </a:p>
        </p:txBody>
      </p:sp>
      <p:sp>
        <p:nvSpPr>
          <p:cNvPr id="3" name="Zástupný symbol pro obsah 2"/>
          <p:cNvSpPr>
            <a:spLocks noGrp="1"/>
          </p:cNvSpPr>
          <p:nvPr>
            <p:ph idx="1"/>
          </p:nvPr>
        </p:nvSpPr>
        <p:spPr>
          <a:xfrm>
            <a:off x="457200" y="1340768"/>
            <a:ext cx="7620000" cy="5060032"/>
          </a:xfrm>
        </p:spPr>
        <p:txBody>
          <a:bodyPr>
            <a:normAutofit fontScale="92500" lnSpcReduction="20000"/>
          </a:bodyPr>
          <a:lstStyle/>
          <a:p>
            <a:r>
              <a:rPr lang="cs-CZ" dirty="0"/>
              <a:t>první měsíc života, adaptace</a:t>
            </a:r>
          </a:p>
          <a:p>
            <a:r>
              <a:rPr lang="cs-CZ" dirty="0"/>
              <a:t>stav spánku (20 hod.) a bdění, různé přechodné stavy</a:t>
            </a:r>
          </a:p>
          <a:p>
            <a:r>
              <a:rPr lang="cs-CZ" dirty="0"/>
              <a:t>vzrušení – projev křikem</a:t>
            </a:r>
          </a:p>
          <a:p>
            <a:r>
              <a:rPr lang="cs-CZ" dirty="0"/>
              <a:t>vyvinuty všechny základní nepodmíněné reflexy </a:t>
            </a:r>
          </a:p>
          <a:p>
            <a:pPr marL="708660" lvl="2">
              <a:buClr>
                <a:schemeClr val="accent1"/>
              </a:buClr>
            </a:pPr>
            <a:r>
              <a:rPr lang="cs-CZ" sz="2000" dirty="0"/>
              <a:t>hledací, sací, mrkací, polykací, vyměšovací, obranné, orientační, úchopové, polohové </a:t>
            </a:r>
          </a:p>
          <a:p>
            <a:pPr marL="708660" lvl="2">
              <a:buClr>
                <a:schemeClr val="accent1"/>
              </a:buClr>
            </a:pPr>
            <a:endParaRPr lang="cs-CZ" sz="2000" dirty="0"/>
          </a:p>
          <a:p>
            <a:r>
              <a:rPr lang="cs-CZ" dirty="0"/>
              <a:t>vyspělé i všechny smysly </a:t>
            </a:r>
          </a:p>
          <a:p>
            <a:pPr lvl="1"/>
            <a:r>
              <a:rPr lang="cs-CZ" dirty="0"/>
              <a:t>zrakové vnímání: </a:t>
            </a:r>
          </a:p>
          <a:p>
            <a:pPr lvl="2"/>
            <a:r>
              <a:rPr lang="cs-CZ" sz="2000" dirty="0"/>
              <a:t>nízká zraková ostrost</a:t>
            </a:r>
          </a:p>
          <a:p>
            <a:pPr lvl="2"/>
            <a:r>
              <a:rPr lang="cs-CZ" sz="2000" dirty="0"/>
              <a:t>rozlišování základních tvarů, barev (přednost ostrým kontrastům, složitým vzorcům)</a:t>
            </a:r>
          </a:p>
          <a:p>
            <a:pPr lvl="2"/>
            <a:r>
              <a:rPr lang="cs-CZ" sz="2000" dirty="0"/>
              <a:t>už v prvních dnech si dítě pamatuje obličej své matky </a:t>
            </a:r>
          </a:p>
          <a:p>
            <a:pPr marL="411480" lvl="1" indent="0">
              <a:buNone/>
            </a:pPr>
            <a:endParaRPr lang="cs-CZ" dirty="0"/>
          </a:p>
          <a:p>
            <a:endParaRPr lang="cs-CZ" dirty="0"/>
          </a:p>
        </p:txBody>
      </p:sp>
    </p:spTree>
    <p:extLst>
      <p:ext uri="{BB962C8B-B14F-4D97-AF65-F5344CB8AC3E}">
        <p14:creationId xmlns:p14="http://schemas.microsoft.com/office/powerpoint/2010/main" val="672625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Novorozenecké reflexy </a:t>
            </a:r>
          </a:p>
        </p:txBody>
      </p:sp>
      <p:sp>
        <p:nvSpPr>
          <p:cNvPr id="3" name="Zástupný symbol pro obsah 2"/>
          <p:cNvSpPr>
            <a:spLocks noGrp="1"/>
          </p:cNvSpPr>
          <p:nvPr>
            <p:ph idx="1"/>
          </p:nvPr>
        </p:nvSpPr>
        <p:spPr/>
        <p:txBody>
          <a:bodyPr>
            <a:normAutofit fontScale="62500" lnSpcReduction="20000"/>
          </a:bodyPr>
          <a:lstStyle/>
          <a:p>
            <a:r>
              <a:rPr lang="cs-CZ" dirty="0"/>
              <a:t>jsou řízeny z mozkového kmene a jsou aktivovány přímými impulzy.</a:t>
            </a:r>
          </a:p>
          <a:p>
            <a:r>
              <a:rPr lang="cs-CZ" b="1" dirty="0"/>
              <a:t>Sací a pátrací reflex:</a:t>
            </a:r>
            <a:r>
              <a:rPr lang="cs-CZ" dirty="0"/>
              <a:t> Zajišťuje příjem potravy, je životně důležitý. Dítě ho má procvičen už z dělohy, kde si běžné sálo třeba vlastní paleček. Nejsilnější je tento reflex první půlhodinku po porodu. I proto je tak důležité, aby miminko zůstalo u matky a aby došlo k prvnímu přisátí k prsu.</a:t>
            </a:r>
          </a:p>
          <a:p>
            <a:r>
              <a:rPr lang="cs-CZ" b="1" dirty="0"/>
              <a:t>Plazivý reflex:</a:t>
            </a:r>
            <a:r>
              <a:rPr lang="cs-CZ" dirty="0"/>
              <a:t> Položíme-li bezprostředně po porodu miminko matce na břicho a podpíráme-li mu zespoda nožky, dítě se samo doplazí k bradavce. Reflex odezní během několik týdnů.</a:t>
            </a:r>
          </a:p>
          <a:p>
            <a:r>
              <a:rPr lang="cs-CZ" b="1" dirty="0" err="1"/>
              <a:t>Chůzový</a:t>
            </a:r>
            <a:r>
              <a:rPr lang="cs-CZ" b="1" dirty="0"/>
              <a:t> reflex:</a:t>
            </a:r>
            <a:r>
              <a:rPr lang="cs-CZ" dirty="0"/>
              <a:t> V prenatálním období zajišťuje, že se dítě nožkou odráží od stěny dělohy, kdykoliv se jí dotkne chodidlem. Pokud po porodu miminko chytíme pod pažemi tak, aby se nohama dotýkalo pevné podložky, okamžitě napodobí chůzi. Během osmi týdnů tento reflex vyhasne.</a:t>
            </a:r>
          </a:p>
          <a:p>
            <a:r>
              <a:rPr lang="cs-CZ" b="1" dirty="0"/>
              <a:t>Úchopový reflex</a:t>
            </a:r>
            <a:r>
              <a:rPr lang="cs-CZ" dirty="0"/>
              <a:t> u rukou i u nohou: Dotkneme-li se dlaně nebo chodidla novorozence, automaticky stáhne prstíčky rukou do úchopu.</a:t>
            </a:r>
          </a:p>
          <a:p>
            <a:r>
              <a:rPr lang="cs-CZ" b="1" dirty="0" err="1"/>
              <a:t>Moorův</a:t>
            </a:r>
            <a:r>
              <a:rPr lang="cs-CZ" b="1" dirty="0"/>
              <a:t> (úlekový) reflex:</a:t>
            </a:r>
            <a:r>
              <a:rPr lang="cs-CZ" dirty="0"/>
              <a:t> Při nečekaných zvucích nebo při změně polohy dítě prudce symetricky rozhodí ruce a nohy.</a:t>
            </a:r>
          </a:p>
          <a:p>
            <a:endParaRPr lang="cs-CZ"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Novorozenecké období </a:t>
            </a:r>
          </a:p>
        </p:txBody>
      </p:sp>
      <p:sp>
        <p:nvSpPr>
          <p:cNvPr id="3" name="Zástupný symbol pro obsah 2"/>
          <p:cNvSpPr>
            <a:spLocks noGrp="1"/>
          </p:cNvSpPr>
          <p:nvPr>
            <p:ph idx="1"/>
          </p:nvPr>
        </p:nvSpPr>
        <p:spPr/>
        <p:txBody>
          <a:bodyPr>
            <a:normAutofit fontScale="92500" lnSpcReduction="10000"/>
          </a:bodyPr>
          <a:lstStyle/>
          <a:p>
            <a:r>
              <a:rPr lang="cs-CZ" dirty="0"/>
              <a:t>sluchové vnímání </a:t>
            </a:r>
          </a:p>
          <a:p>
            <a:pPr lvl="1"/>
            <a:r>
              <a:rPr lang="cs-CZ" dirty="0"/>
              <a:t>nejlépe vyvinuté </a:t>
            </a:r>
          </a:p>
          <a:p>
            <a:pPr lvl="1"/>
            <a:r>
              <a:rPr lang="cs-CZ" dirty="0"/>
              <a:t>přednost některým zvukům před jinými (preference vyššího ženského hlasu)</a:t>
            </a:r>
          </a:p>
          <a:p>
            <a:r>
              <a:rPr lang="cs-CZ" dirty="0"/>
              <a:t>hmat </a:t>
            </a:r>
          </a:p>
          <a:p>
            <a:pPr lvl="1"/>
            <a:r>
              <a:rPr lang="cs-CZ" dirty="0"/>
              <a:t>novorozenci mají rádi teplo a dotek </a:t>
            </a:r>
          </a:p>
          <a:p>
            <a:pPr lvl="1"/>
            <a:r>
              <a:rPr lang="cs-CZ" dirty="0"/>
              <a:t>hmatem se dítě uklidňuje (sání prstů od 24. týdne těhotenství)</a:t>
            </a:r>
          </a:p>
          <a:p>
            <a:r>
              <a:rPr lang="cs-CZ" dirty="0"/>
              <a:t>čich </a:t>
            </a:r>
          </a:p>
          <a:p>
            <a:pPr lvl="1"/>
            <a:r>
              <a:rPr lang="cs-CZ" dirty="0"/>
              <a:t>do 6ti dnů po porodu poznává dítě svoji matku </a:t>
            </a:r>
          </a:p>
          <a:p>
            <a:r>
              <a:rPr lang="cs-CZ" dirty="0"/>
              <a:t>chuť</a:t>
            </a:r>
          </a:p>
          <a:p>
            <a:pPr lvl="1"/>
            <a:r>
              <a:rPr lang="cs-CZ" dirty="0"/>
              <a:t>rozlišení všech základních chutí již prenatálně</a:t>
            </a:r>
          </a:p>
          <a:p>
            <a:pPr lvl="1"/>
            <a:r>
              <a:rPr lang="cs-CZ" dirty="0"/>
              <a:t>přednost sladkým tekutinám </a:t>
            </a:r>
          </a:p>
          <a:p>
            <a:pPr marL="411480" lvl="1" indent="0">
              <a:buNone/>
            </a:pPr>
            <a:endParaRPr lang="cs-CZ" dirty="0"/>
          </a:p>
          <a:p>
            <a:pPr lvl="1"/>
            <a:endParaRPr lang="cs-CZ" dirty="0"/>
          </a:p>
          <a:p>
            <a:pPr lvl="1"/>
            <a:endParaRPr lang="cs-CZ" dirty="0"/>
          </a:p>
          <a:p>
            <a:pPr lvl="1"/>
            <a:endParaRPr lang="cs-CZ" dirty="0"/>
          </a:p>
        </p:txBody>
      </p:sp>
    </p:spTree>
    <p:extLst>
      <p:ext uri="{BB962C8B-B14F-4D97-AF65-F5344CB8AC3E}">
        <p14:creationId xmlns:p14="http://schemas.microsoft.com/office/powerpoint/2010/main" val="24937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Novorozenecké období </a:t>
            </a:r>
          </a:p>
        </p:txBody>
      </p:sp>
      <p:sp>
        <p:nvSpPr>
          <p:cNvPr id="3" name="Zástupný symbol pro obsah 2"/>
          <p:cNvSpPr>
            <a:spLocks noGrp="1"/>
          </p:cNvSpPr>
          <p:nvPr>
            <p:ph idx="1"/>
          </p:nvPr>
        </p:nvSpPr>
        <p:spPr>
          <a:xfrm>
            <a:off x="457200" y="1196752"/>
            <a:ext cx="7620000" cy="5204048"/>
          </a:xfrm>
        </p:spPr>
        <p:txBody>
          <a:bodyPr>
            <a:normAutofit fontScale="92500" lnSpcReduction="10000"/>
          </a:bodyPr>
          <a:lstStyle/>
          <a:p>
            <a:r>
              <a:rPr lang="cs-CZ" dirty="0"/>
              <a:t>motorika </a:t>
            </a:r>
          </a:p>
          <a:p>
            <a:pPr lvl="1"/>
            <a:r>
              <a:rPr lang="cs-CZ" dirty="0"/>
              <a:t>oproti jiným mláďatům značně nezralá, odkázán na péči okolních osob</a:t>
            </a:r>
          </a:p>
          <a:p>
            <a:pPr lvl="1"/>
            <a:r>
              <a:rPr lang="cs-CZ" dirty="0"/>
              <a:t>reflexivní pohyby za účelem ochrany a přežití </a:t>
            </a:r>
          </a:p>
          <a:p>
            <a:pPr lvl="1"/>
            <a:r>
              <a:rPr lang="cs-CZ" dirty="0"/>
              <a:t>během 1. měsíce života získává kontrolu nad několika reflexy </a:t>
            </a:r>
          </a:p>
          <a:p>
            <a:r>
              <a:rPr lang="cs-CZ" dirty="0"/>
              <a:t>schopnost novorozence učit se</a:t>
            </a:r>
          </a:p>
          <a:p>
            <a:pPr lvl="1"/>
            <a:r>
              <a:rPr lang="cs-CZ" dirty="0"/>
              <a:t>chování aktivní a autonomní </a:t>
            </a:r>
          </a:p>
          <a:p>
            <a:pPr lvl="1"/>
            <a:r>
              <a:rPr lang="cs-CZ" dirty="0"/>
              <a:t>jednotlivé myšlenkové pochody </a:t>
            </a:r>
          </a:p>
          <a:p>
            <a:pPr lvl="1"/>
            <a:r>
              <a:rPr lang="cs-CZ" dirty="0"/>
              <a:t>učí se aktivně vyhledávat příjemné a vyhýbat se nepříjemnému </a:t>
            </a:r>
          </a:p>
          <a:p>
            <a:pPr lvl="1"/>
            <a:r>
              <a:rPr lang="cs-CZ" dirty="0"/>
              <a:t>objevuje existenci vztahu mezi vlastním chováním a následky tohoto chování (základy pro pochopení principu kauzality)</a:t>
            </a:r>
          </a:p>
          <a:p>
            <a:r>
              <a:rPr lang="cs-CZ" dirty="0"/>
              <a:t>pozornost novorozence krátkodobá </a:t>
            </a:r>
          </a:p>
          <a:p>
            <a:pPr marL="411480" lvl="1" indent="0">
              <a:buNone/>
            </a:pPr>
            <a:endParaRPr lang="cs-CZ" dirty="0"/>
          </a:p>
        </p:txBody>
      </p:sp>
    </p:spTree>
    <p:extLst>
      <p:ext uri="{BB962C8B-B14F-4D97-AF65-F5344CB8AC3E}">
        <p14:creationId xmlns:p14="http://schemas.microsoft.com/office/powerpoint/2010/main" val="4225992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Novorozenecké období </a:t>
            </a:r>
          </a:p>
        </p:txBody>
      </p:sp>
      <p:sp>
        <p:nvSpPr>
          <p:cNvPr id="3" name="Zástupný symbol pro obsah 2"/>
          <p:cNvSpPr>
            <a:spLocks noGrp="1"/>
          </p:cNvSpPr>
          <p:nvPr>
            <p:ph idx="1"/>
          </p:nvPr>
        </p:nvSpPr>
        <p:spPr/>
        <p:txBody>
          <a:bodyPr>
            <a:normAutofit fontScale="92500" lnSpcReduction="20000"/>
          </a:bodyPr>
          <a:lstStyle/>
          <a:p>
            <a:r>
              <a:rPr lang="cs-CZ" dirty="0"/>
              <a:t>prosociální chování novorozence </a:t>
            </a:r>
          </a:p>
          <a:p>
            <a:pPr lvl="1"/>
            <a:r>
              <a:rPr lang="cs-CZ" dirty="0"/>
              <a:t>živější reakce na lidský hlas (vysoký ženský) než na jiné zvuky</a:t>
            </a:r>
          </a:p>
          <a:p>
            <a:pPr lvl="1"/>
            <a:r>
              <a:rPr lang="cs-CZ" dirty="0"/>
              <a:t>zájem o lidský obličej</a:t>
            </a:r>
          </a:p>
          <a:p>
            <a:pPr lvl="1"/>
            <a:r>
              <a:rPr lang="cs-CZ" dirty="0"/>
              <a:t>úchopový reflex silnější na prst než cokoliv jiného</a:t>
            </a:r>
          </a:p>
          <a:p>
            <a:pPr lvl="1"/>
            <a:r>
              <a:rPr lang="cs-CZ" dirty="0"/>
              <a:t>identifikace matky dle čichu</a:t>
            </a:r>
          </a:p>
          <a:p>
            <a:pPr lvl="1"/>
            <a:r>
              <a:rPr lang="cs-CZ" dirty="0"/>
              <a:t>plazivé reflexní pohyby živější, když leží na lidském těle  </a:t>
            </a:r>
          </a:p>
          <a:p>
            <a:pPr lvl="1"/>
            <a:r>
              <a:rPr lang="cs-CZ" dirty="0"/>
              <a:t>predispozice k napodobování jednoduchých mimických výrazů</a:t>
            </a:r>
          </a:p>
          <a:p>
            <a:pPr lvl="1"/>
            <a:r>
              <a:rPr lang="cs-CZ" dirty="0"/>
              <a:t>k dispozici všechny základní mimické výrazy emocí → tyto výrazy nejdříve pozoruje, poté bezděčně napodobuje </a:t>
            </a:r>
          </a:p>
          <a:p>
            <a:pPr lvl="1"/>
            <a:r>
              <a:rPr lang="cs-CZ" dirty="0"/>
              <a:t>synchronie pozornosti a afektu mezi matkou a novorozencem – soulad navzájem zaměřené pozornosti a sdílených emocí (libost, vzrušení, uklidnění)</a:t>
            </a:r>
          </a:p>
          <a:p>
            <a:endParaRPr lang="cs-CZ" dirty="0"/>
          </a:p>
        </p:txBody>
      </p:sp>
    </p:spTree>
    <p:extLst>
      <p:ext uri="{BB962C8B-B14F-4D97-AF65-F5344CB8AC3E}">
        <p14:creationId xmlns:p14="http://schemas.microsoft.com/office/powerpoint/2010/main" val="3416768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Novorozenecké období </a:t>
            </a:r>
          </a:p>
        </p:txBody>
      </p:sp>
      <p:sp>
        <p:nvSpPr>
          <p:cNvPr id="3" name="Zástupný symbol pro obsah 2"/>
          <p:cNvSpPr>
            <a:spLocks noGrp="1"/>
          </p:cNvSpPr>
          <p:nvPr>
            <p:ph idx="1"/>
          </p:nvPr>
        </p:nvSpPr>
        <p:spPr>
          <a:xfrm>
            <a:off x="457200" y="1412776"/>
            <a:ext cx="7620000" cy="4988024"/>
          </a:xfrm>
        </p:spPr>
        <p:txBody>
          <a:bodyPr>
            <a:normAutofit lnSpcReduction="10000"/>
          </a:bodyPr>
          <a:lstStyle/>
          <a:p>
            <a:r>
              <a:rPr lang="cs-CZ" sz="2400" dirty="0"/>
              <a:t>predispozice k pečovatelskému chování </a:t>
            </a:r>
          </a:p>
          <a:p>
            <a:pPr lvl="1"/>
            <a:r>
              <a:rPr lang="cs-CZ" sz="2000" dirty="0"/>
              <a:t>lze vypozorovat již u dětí v mladším školním věku </a:t>
            </a:r>
          </a:p>
          <a:p>
            <a:pPr lvl="1"/>
            <a:r>
              <a:rPr lang="cs-CZ" sz="2000" dirty="0"/>
              <a:t>intuitivní rodičovství (Papoušek)</a:t>
            </a:r>
          </a:p>
          <a:p>
            <a:pPr lvl="2"/>
            <a:r>
              <a:rPr lang="cs-CZ" sz="1800" dirty="0"/>
              <a:t>reakce dospělých na dítě jsou kratší než při úmyslných zcela vědomých reakcích, ale delší než zcela nevědomé reakce  </a:t>
            </a:r>
          </a:p>
          <a:p>
            <a:r>
              <a:rPr lang="cs-CZ" sz="2400" dirty="0"/>
              <a:t>interakce rodiče s dítětem specifická</a:t>
            </a:r>
          </a:p>
          <a:p>
            <a:r>
              <a:rPr lang="cs-CZ" sz="2400" dirty="0"/>
              <a:t>intuitivní rodičovské chování</a:t>
            </a:r>
          </a:p>
          <a:p>
            <a:pPr lvl="1"/>
            <a:r>
              <a:rPr lang="cs-CZ" sz="2000" dirty="0"/>
              <a:t>hlas, intonace - matka své výrazy přehání</a:t>
            </a:r>
          </a:p>
          <a:p>
            <a:pPr lvl="1"/>
            <a:r>
              <a:rPr lang="cs-CZ" sz="2000" dirty="0"/>
              <a:t>jednoduché vyjadřování - omezený repertoár výrazových projevů</a:t>
            </a:r>
          </a:p>
          <a:p>
            <a:pPr lvl="1"/>
            <a:r>
              <a:rPr lang="cs-CZ" sz="2000" dirty="0"/>
              <a:t>opakování výrazů se značnou stereotypií a rigiditou </a:t>
            </a:r>
          </a:p>
          <a:p>
            <a:pPr lvl="1"/>
            <a:r>
              <a:rPr lang="cs-CZ" sz="2000" dirty="0"/>
              <a:t>pohledy (navázání očního kontaktu)</a:t>
            </a:r>
          </a:p>
          <a:p>
            <a:pPr lvl="1"/>
            <a:r>
              <a:rPr lang="cs-CZ" sz="2000" dirty="0"/>
              <a:t>vzdálenost (20 – 25 cm)</a:t>
            </a:r>
          </a:p>
          <a:p>
            <a:pPr lvl="1"/>
            <a:r>
              <a:rPr lang="cs-CZ" sz="2000" dirty="0"/>
              <a:t>+ výzkumy o změnách na mozku</a:t>
            </a:r>
          </a:p>
          <a:p>
            <a:pPr marL="411480" lvl="1" indent="0">
              <a:buNone/>
            </a:pPr>
            <a:endParaRPr lang="cs-CZ" dirty="0"/>
          </a:p>
        </p:txBody>
      </p:sp>
    </p:spTree>
    <p:extLst>
      <p:ext uri="{BB962C8B-B14F-4D97-AF65-F5344CB8AC3E}">
        <p14:creationId xmlns:p14="http://schemas.microsoft.com/office/powerpoint/2010/main" val="1686326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Synchronie x </a:t>
            </a:r>
            <a:r>
              <a:rPr lang="cs-CZ" dirty="0" err="1"/>
              <a:t>asynchronie</a:t>
            </a:r>
            <a:r>
              <a:rPr lang="cs-CZ" dirty="0"/>
              <a:t> </a:t>
            </a:r>
          </a:p>
        </p:txBody>
      </p:sp>
      <p:sp>
        <p:nvSpPr>
          <p:cNvPr id="3" name="Zástupný symbol pro obsah 2"/>
          <p:cNvSpPr>
            <a:spLocks noGrp="1"/>
          </p:cNvSpPr>
          <p:nvPr>
            <p:ph idx="1"/>
          </p:nvPr>
        </p:nvSpPr>
        <p:spPr>
          <a:xfrm>
            <a:off x="457200" y="1196752"/>
            <a:ext cx="7620000" cy="5204048"/>
          </a:xfrm>
        </p:spPr>
        <p:txBody>
          <a:bodyPr>
            <a:normAutofit fontScale="92500" lnSpcReduction="20000"/>
          </a:bodyPr>
          <a:lstStyle/>
          <a:p>
            <a:r>
              <a:rPr lang="cs-CZ" dirty="0"/>
              <a:t>synchronie </a:t>
            </a:r>
          </a:p>
          <a:p>
            <a:pPr lvl="1"/>
            <a:r>
              <a:rPr lang="cs-CZ" dirty="0"/>
              <a:t>sladěné chování rodiče s novorozencem umožňuje rychlé učení ve všech směrech</a:t>
            </a:r>
          </a:p>
          <a:p>
            <a:pPr lvl="1"/>
            <a:r>
              <a:rPr lang="cs-CZ" dirty="0"/>
              <a:t>k synchronii aktivit dochází při ošetřování, krmení, přebalování, koupání, sociální hře atd.  </a:t>
            </a:r>
          </a:p>
          <a:p>
            <a:pPr lvl="1"/>
            <a:r>
              <a:rPr lang="cs-CZ" dirty="0"/>
              <a:t>okamžitá reakce matky na projevy dítěte</a:t>
            </a:r>
          </a:p>
          <a:p>
            <a:r>
              <a:rPr lang="cs-CZ" dirty="0" err="1"/>
              <a:t>asynchornie</a:t>
            </a:r>
            <a:r>
              <a:rPr lang="cs-CZ" dirty="0"/>
              <a:t> </a:t>
            </a:r>
          </a:p>
          <a:p>
            <a:pPr lvl="1"/>
            <a:r>
              <a:rPr lang="cs-CZ" dirty="0"/>
              <a:t>matka nereaguje přiměřeně na rytmus dítěte, ztráta zájmu o soc. interakci, apatie, krátké a neuspokojivé pokusy o kontakt </a:t>
            </a:r>
          </a:p>
          <a:p>
            <a:pPr lvl="1"/>
            <a:r>
              <a:rPr lang="cs-CZ" dirty="0"/>
              <a:t>„chyba“ může být i na straně dítěte – dráždivé, s nepravidelným biorytmem, reakce na pokusy matky o navázání kontaktu negativními emocemi (častěji u dětí nedonošených) </a:t>
            </a:r>
          </a:p>
          <a:p>
            <a:pPr lvl="1"/>
            <a:r>
              <a:rPr lang="cs-CZ" dirty="0"/>
              <a:t>občasná </a:t>
            </a:r>
            <a:r>
              <a:rPr lang="cs-CZ" dirty="0" err="1"/>
              <a:t>asynchronie</a:t>
            </a:r>
            <a:r>
              <a:rPr lang="cs-CZ" dirty="0"/>
              <a:t> u všech párů matka - dítě</a:t>
            </a:r>
          </a:p>
          <a:p>
            <a:r>
              <a:rPr lang="cs-CZ" dirty="0"/>
              <a:t>vliv osobnostního nastavení rodičů (</a:t>
            </a:r>
            <a:r>
              <a:rPr lang="cs-CZ" dirty="0" err="1"/>
              <a:t>asynchornita</a:t>
            </a:r>
            <a:r>
              <a:rPr lang="cs-CZ" dirty="0"/>
              <a:t>, </a:t>
            </a:r>
            <a:r>
              <a:rPr lang="cs-CZ" dirty="0" err="1"/>
              <a:t>hypersynchornita</a:t>
            </a:r>
            <a:r>
              <a:rPr lang="cs-CZ" dirty="0"/>
              <a:t>)</a:t>
            </a:r>
          </a:p>
        </p:txBody>
      </p:sp>
    </p:spTree>
    <p:extLst>
      <p:ext uri="{BB962C8B-B14F-4D97-AF65-F5344CB8AC3E}">
        <p14:creationId xmlns:p14="http://schemas.microsoft.com/office/powerpoint/2010/main" val="3887435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Novorozenecké období </a:t>
            </a:r>
          </a:p>
        </p:txBody>
      </p:sp>
      <p:sp>
        <p:nvSpPr>
          <p:cNvPr id="3" name="Zástupný symbol pro obsah 2"/>
          <p:cNvSpPr>
            <a:spLocks noGrp="1"/>
          </p:cNvSpPr>
          <p:nvPr>
            <p:ph idx="1"/>
          </p:nvPr>
        </p:nvSpPr>
        <p:spPr/>
        <p:txBody>
          <a:bodyPr>
            <a:normAutofit lnSpcReduction="10000"/>
          </a:bodyPr>
          <a:lstStyle/>
          <a:p>
            <a:pPr marL="342900" lvl="1">
              <a:buClr>
                <a:schemeClr val="accent1"/>
              </a:buClr>
            </a:pPr>
            <a:r>
              <a:rPr lang="cs-CZ" sz="2200" dirty="0"/>
              <a:t>důležitá konzistentní péče – stabilní styl interakcí (zejména při péči jedné nebo nízkého počtu osob) </a:t>
            </a:r>
          </a:p>
          <a:p>
            <a:pPr marL="708660" lvl="2">
              <a:buClr>
                <a:schemeClr val="accent1"/>
              </a:buClr>
            </a:pPr>
            <a:r>
              <a:rPr lang="cs-CZ" sz="2000" dirty="0"/>
              <a:t>svět je pro dítě předvídatelný a srozumitelný </a:t>
            </a:r>
            <a:endParaRPr lang="cs-CZ" dirty="0"/>
          </a:p>
          <a:p>
            <a:r>
              <a:rPr lang="cs-CZ" dirty="0"/>
              <a:t>významná synchronizovanost celých interakčních řetězců a emoční vyladění  </a:t>
            </a:r>
          </a:p>
          <a:p>
            <a:pPr lvl="1"/>
            <a:r>
              <a:rPr lang="cs-CZ" dirty="0"/>
              <a:t>pečující sdílí pocity dítěte a zrcadlí je svojí mimikou, způsobem řeči i celým chováním</a:t>
            </a:r>
          </a:p>
          <a:p>
            <a:pPr lvl="1">
              <a:buFont typeface="Wingdings" pitchFamily="2" charset="2"/>
              <a:buChar char="Ø"/>
            </a:pPr>
            <a:r>
              <a:rPr lang="cs-CZ" dirty="0"/>
              <a:t>zkušenost dítěte, že mu okolí rozumí a že může své pocity sdělovat druhým  </a:t>
            </a:r>
          </a:p>
          <a:p>
            <a:pPr lvl="1">
              <a:buFont typeface="Wingdings" pitchFamily="2" charset="2"/>
              <a:buChar char="Ø"/>
            </a:pPr>
            <a:endParaRPr lang="cs-CZ" dirty="0"/>
          </a:p>
          <a:p>
            <a:pPr lvl="1">
              <a:buFont typeface="Wingdings" pitchFamily="2" charset="2"/>
              <a:buChar char="Ø"/>
            </a:pPr>
            <a:r>
              <a:rPr lang="cs-CZ" b="1" dirty="0"/>
              <a:t>Syndrom náhlého dětského úmrtí (SIDS)</a:t>
            </a:r>
          </a:p>
          <a:p>
            <a:pPr lvl="1">
              <a:buFont typeface="Wingdings" pitchFamily="2" charset="2"/>
              <a:buChar char="Ø"/>
            </a:pPr>
            <a:r>
              <a:rPr lang="cs-CZ" b="1" dirty="0"/>
              <a:t>Syndrom FAS </a:t>
            </a:r>
            <a:endParaRPr lang="cs-CZ" dirty="0"/>
          </a:p>
          <a:p>
            <a:pPr lvl="1">
              <a:buNone/>
            </a:pPr>
            <a:endParaRPr lang="cs-CZ" dirty="0"/>
          </a:p>
          <a:p>
            <a:pPr marL="411480" lvl="1" indent="0">
              <a:buNone/>
            </a:pPr>
            <a:endParaRPr lang="cs-CZ" dirty="0"/>
          </a:p>
          <a:p>
            <a:endParaRPr lang="cs-CZ" dirty="0"/>
          </a:p>
        </p:txBody>
      </p:sp>
    </p:spTree>
    <p:extLst>
      <p:ext uri="{BB962C8B-B14F-4D97-AF65-F5344CB8AC3E}">
        <p14:creationId xmlns:p14="http://schemas.microsoft.com/office/powerpoint/2010/main" val="3336268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Kojenecký věk </a:t>
            </a:r>
          </a:p>
        </p:txBody>
      </p:sp>
      <p:sp>
        <p:nvSpPr>
          <p:cNvPr id="3" name="Zástupný symbol pro obsah 2"/>
          <p:cNvSpPr>
            <a:spLocks noGrp="1"/>
          </p:cNvSpPr>
          <p:nvPr>
            <p:ph idx="1"/>
          </p:nvPr>
        </p:nvSpPr>
        <p:spPr>
          <a:xfrm>
            <a:off x="457200" y="1196752"/>
            <a:ext cx="7620000" cy="5204048"/>
          </a:xfrm>
        </p:spPr>
        <p:txBody>
          <a:bodyPr>
            <a:normAutofit/>
          </a:bodyPr>
          <a:lstStyle/>
          <a:p>
            <a:r>
              <a:rPr lang="cs-CZ" sz="2400" dirty="0"/>
              <a:t>období prvního roku života</a:t>
            </a:r>
          </a:p>
          <a:p>
            <a:pPr marL="114300" indent="0">
              <a:buNone/>
            </a:pPr>
            <a:endParaRPr lang="cs-CZ" sz="2400" dirty="0"/>
          </a:p>
          <a:p>
            <a:pPr marL="114300" indent="0">
              <a:buNone/>
            </a:pPr>
            <a:r>
              <a:rPr lang="cs-CZ" sz="2400" dirty="0"/>
              <a:t>Specifické formy lidského chování:</a:t>
            </a:r>
          </a:p>
          <a:p>
            <a:r>
              <a:rPr lang="cs-CZ" sz="2400" dirty="0"/>
              <a:t>lokomoce - postupně začíná ovládat své tělo </a:t>
            </a:r>
          </a:p>
          <a:p>
            <a:r>
              <a:rPr lang="cs-CZ" sz="2400" dirty="0"/>
              <a:t>úchop – začíná uchopovat a upouštět věci </a:t>
            </a:r>
          </a:p>
          <a:p>
            <a:r>
              <a:rPr lang="cs-CZ" sz="2400" dirty="0"/>
              <a:t>myšlení - rozvoj praktické inteligence</a:t>
            </a:r>
          </a:p>
          <a:p>
            <a:r>
              <a:rPr lang="cs-CZ" sz="2400" dirty="0"/>
              <a:t>řeč - připraveno pro zahájení řečové komunikace</a:t>
            </a:r>
          </a:p>
          <a:p>
            <a:r>
              <a:rPr lang="cs-CZ" sz="2400" dirty="0"/>
              <a:t>vztahy  navázaní specifického vztahu k lidem, kteří o něj pečují </a:t>
            </a:r>
          </a:p>
          <a:p>
            <a:pPr>
              <a:buNone/>
            </a:pPr>
            <a:r>
              <a:rPr lang="cs-CZ" sz="2400" dirty="0"/>
              <a:t> </a:t>
            </a:r>
          </a:p>
          <a:p>
            <a:pPr marL="114300" indent="0">
              <a:buNone/>
            </a:pPr>
            <a:endParaRPr lang="cs-CZ" sz="2400" dirty="0"/>
          </a:p>
          <a:p>
            <a:endParaRPr lang="cs-CZ" dirty="0"/>
          </a:p>
        </p:txBody>
      </p:sp>
    </p:spTree>
    <p:extLst>
      <p:ext uri="{BB962C8B-B14F-4D97-AF65-F5344CB8AC3E}">
        <p14:creationId xmlns:p14="http://schemas.microsoft.com/office/powerpoint/2010/main" val="785323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200" dirty="0"/>
              <a:t>Kojenecký věk – motorický vývoj</a:t>
            </a:r>
          </a:p>
        </p:txBody>
      </p:sp>
      <p:sp>
        <p:nvSpPr>
          <p:cNvPr id="3" name="Zástupný symbol pro obsah 2"/>
          <p:cNvSpPr>
            <a:spLocks noGrp="1"/>
          </p:cNvSpPr>
          <p:nvPr>
            <p:ph idx="1"/>
          </p:nvPr>
        </p:nvSpPr>
        <p:spPr>
          <a:xfrm>
            <a:off x="457200" y="1340768"/>
            <a:ext cx="7620000" cy="5060032"/>
          </a:xfrm>
        </p:spPr>
        <p:txBody>
          <a:bodyPr>
            <a:normAutofit/>
          </a:bodyPr>
          <a:lstStyle/>
          <a:p>
            <a:r>
              <a:rPr lang="cs-CZ" sz="2800" dirty="0"/>
              <a:t>vývoj jemné a hrubé motoriky, tělesný růst, zrání CNS</a:t>
            </a:r>
          </a:p>
          <a:p>
            <a:r>
              <a:rPr lang="cs-CZ" sz="2800" dirty="0"/>
              <a:t>Ch. </a:t>
            </a:r>
            <a:r>
              <a:rPr lang="cs-CZ" sz="2800" dirty="0" err="1"/>
              <a:t>Bühlerová</a:t>
            </a:r>
            <a:r>
              <a:rPr lang="cs-CZ" sz="2800" dirty="0"/>
              <a:t>, A. </a:t>
            </a:r>
            <a:r>
              <a:rPr lang="cs-CZ" sz="2800" dirty="0" err="1"/>
              <a:t>Gesell</a:t>
            </a:r>
            <a:endParaRPr lang="cs-CZ" sz="2800" dirty="0"/>
          </a:p>
          <a:p>
            <a:pPr marL="114300" indent="0">
              <a:buNone/>
            </a:pPr>
            <a:r>
              <a:rPr lang="cs-CZ" sz="2800" dirty="0" err="1"/>
              <a:t>Gesell</a:t>
            </a:r>
            <a:r>
              <a:rPr lang="cs-CZ" sz="2800" dirty="0"/>
              <a:t> – formulace zákonitostí vývoje:</a:t>
            </a:r>
          </a:p>
          <a:p>
            <a:pPr marL="571500" indent="-457200">
              <a:buAutoNum type="arabicPeriod"/>
            </a:pPr>
            <a:r>
              <a:rPr lang="cs-CZ" sz="2800" dirty="0"/>
              <a:t>Principy  vývojového směru </a:t>
            </a:r>
          </a:p>
          <a:p>
            <a:pPr lvl="1" algn="ctr"/>
            <a:r>
              <a:rPr lang="cs-CZ" sz="3200" dirty="0" err="1">
                <a:solidFill>
                  <a:srgbClr val="FF0000"/>
                </a:solidFill>
              </a:rPr>
              <a:t>kefalokaudální</a:t>
            </a:r>
            <a:endParaRPr lang="cs-CZ" sz="3200" dirty="0">
              <a:solidFill>
                <a:srgbClr val="FF0000"/>
              </a:solidFill>
            </a:endParaRPr>
          </a:p>
          <a:p>
            <a:pPr lvl="1" algn="ctr"/>
            <a:r>
              <a:rPr lang="cs-CZ" sz="3200" dirty="0" err="1">
                <a:solidFill>
                  <a:srgbClr val="FF0000"/>
                </a:solidFill>
              </a:rPr>
              <a:t>proximodistální</a:t>
            </a:r>
            <a:endParaRPr lang="cs-CZ" sz="3200" dirty="0">
              <a:solidFill>
                <a:srgbClr val="FF0000"/>
              </a:solidFill>
            </a:endParaRPr>
          </a:p>
          <a:p>
            <a:pPr lvl="1" algn="ctr"/>
            <a:r>
              <a:rPr lang="cs-CZ" sz="3200" dirty="0" err="1">
                <a:solidFill>
                  <a:srgbClr val="FF0000"/>
                </a:solidFill>
              </a:rPr>
              <a:t>ulnoradiální</a:t>
            </a:r>
            <a:r>
              <a:rPr lang="cs-CZ" sz="3200" dirty="0">
                <a:solidFill>
                  <a:srgbClr val="FF0000"/>
                </a:solidFill>
              </a:rPr>
              <a:t> </a:t>
            </a:r>
          </a:p>
          <a:p>
            <a:endParaRPr lang="cs-CZ" dirty="0"/>
          </a:p>
        </p:txBody>
      </p:sp>
    </p:spTree>
    <p:extLst>
      <p:ext uri="{BB962C8B-B14F-4D97-AF65-F5344CB8AC3E}">
        <p14:creationId xmlns:p14="http://schemas.microsoft.com/office/powerpoint/2010/main" val="122661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37759" y="0"/>
            <a:ext cx="9144000" cy="6858000"/>
          </a:xfrm>
          <a:prstGeom prst="rect">
            <a:avLst/>
          </a:prstGeom>
          <a:blipFill>
            <a:blip r:embed="rId2" cstate="print"/>
            <a:stretch>
              <a:fillRect/>
            </a:stretch>
          </a:blipFill>
        </p:spPr>
        <p:txBody>
          <a:bodyPr wrap="square" lIns="0" tIns="0" rIns="0" bIns="0" rtlCol="0">
            <a:noAutofit/>
          </a:bodyPr>
          <a:lstStyle/>
          <a:p>
            <a:endParaRPr lang="cs-CZ" dirty="0"/>
          </a:p>
          <a:p>
            <a:r>
              <a:rPr lang="cs-CZ" dirty="0"/>
              <a:t>    </a:t>
            </a:r>
            <a:r>
              <a:rPr lang="cs-CZ" sz="2000" b="1" dirty="0">
                <a:solidFill>
                  <a:srgbClr val="FF0000"/>
                </a:solidFill>
              </a:rPr>
              <a:t>ZÁKLADNÍ LITERATURA – DOPORUČENO PROSTUDOVAT KE ZKOUŠCE </a:t>
            </a:r>
            <a:endParaRPr b="1" dirty="0">
              <a:solidFill>
                <a:srgbClr val="FF0000"/>
              </a:solidFill>
            </a:endParaRPr>
          </a:p>
        </p:txBody>
      </p:sp>
      <p:sp>
        <p:nvSpPr>
          <p:cNvPr id="9" name="object 9"/>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10" name="object 10"/>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12" name="object 12"/>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13" name="object 13"/>
          <p:cNvSpPr/>
          <p:nvPr/>
        </p:nvSpPr>
        <p:spPr>
          <a:xfrm>
            <a:off x="6249035" y="2694990"/>
            <a:ext cx="2826131" cy="4019296"/>
          </a:xfrm>
          <a:prstGeom prst="rect">
            <a:avLst/>
          </a:prstGeom>
          <a:blipFill>
            <a:blip r:embed="rId5" cstate="print"/>
            <a:stretch>
              <a:fillRect/>
            </a:stretch>
          </a:blipFill>
        </p:spPr>
        <p:txBody>
          <a:bodyPr wrap="square" lIns="0" tIns="0" rIns="0" bIns="0" rtlCol="0">
            <a:noAutofit/>
          </a:bodyPr>
          <a:lstStyle/>
          <a:p>
            <a:endParaRPr/>
          </a:p>
        </p:txBody>
      </p:sp>
      <p:sp>
        <p:nvSpPr>
          <p:cNvPr id="14" name="object 14"/>
          <p:cNvSpPr/>
          <p:nvPr/>
        </p:nvSpPr>
        <p:spPr>
          <a:xfrm>
            <a:off x="3829430" y="1958848"/>
            <a:ext cx="1192911" cy="1382267"/>
          </a:xfrm>
          <a:custGeom>
            <a:avLst/>
            <a:gdLst/>
            <a:ahLst/>
            <a:cxnLst/>
            <a:rect l="l" t="t" r="r" b="b"/>
            <a:pathLst>
              <a:path w="1192911" h="1382267">
                <a:moveTo>
                  <a:pt x="449453" y="1337690"/>
                </a:moveTo>
                <a:lnTo>
                  <a:pt x="337058" y="1247521"/>
                </a:lnTo>
                <a:lnTo>
                  <a:pt x="1192911" y="180086"/>
                </a:lnTo>
                <a:lnTo>
                  <a:pt x="968121" y="0"/>
                </a:lnTo>
                <a:lnTo>
                  <a:pt x="112395" y="1067435"/>
                </a:lnTo>
                <a:lnTo>
                  <a:pt x="0" y="977391"/>
                </a:lnTo>
                <a:lnTo>
                  <a:pt x="44577" y="1382267"/>
                </a:lnTo>
                <a:lnTo>
                  <a:pt x="449453" y="1337690"/>
                </a:lnTo>
                <a:close/>
              </a:path>
            </a:pathLst>
          </a:custGeom>
          <a:solidFill>
            <a:srgbClr val="3891A7"/>
          </a:solidFill>
        </p:spPr>
        <p:txBody>
          <a:bodyPr wrap="square" lIns="0" tIns="0" rIns="0" bIns="0" rtlCol="0">
            <a:noAutofit/>
          </a:bodyPr>
          <a:lstStyle/>
          <a:p>
            <a:endParaRPr/>
          </a:p>
        </p:txBody>
      </p:sp>
      <p:sp>
        <p:nvSpPr>
          <p:cNvPr id="15" name="object 15"/>
          <p:cNvSpPr/>
          <p:nvPr/>
        </p:nvSpPr>
        <p:spPr>
          <a:xfrm>
            <a:off x="3829430" y="1958848"/>
            <a:ext cx="1192911" cy="1382267"/>
          </a:xfrm>
          <a:custGeom>
            <a:avLst/>
            <a:gdLst/>
            <a:ahLst/>
            <a:cxnLst/>
            <a:rect l="l" t="t" r="r" b="b"/>
            <a:pathLst>
              <a:path w="1192911" h="1382267">
                <a:moveTo>
                  <a:pt x="449453" y="1337690"/>
                </a:moveTo>
                <a:lnTo>
                  <a:pt x="337058" y="1247521"/>
                </a:lnTo>
                <a:lnTo>
                  <a:pt x="1192911" y="180086"/>
                </a:lnTo>
                <a:lnTo>
                  <a:pt x="968121" y="0"/>
                </a:lnTo>
                <a:lnTo>
                  <a:pt x="112395" y="1067435"/>
                </a:lnTo>
                <a:lnTo>
                  <a:pt x="0" y="977391"/>
                </a:lnTo>
                <a:lnTo>
                  <a:pt x="44577" y="1382267"/>
                </a:lnTo>
                <a:lnTo>
                  <a:pt x="449453" y="1337690"/>
                </a:lnTo>
              </a:path>
            </a:pathLst>
          </a:custGeom>
          <a:ln w="25400">
            <a:solidFill>
              <a:srgbClr val="256979"/>
            </a:solidFill>
          </a:ln>
        </p:spPr>
        <p:txBody>
          <a:bodyPr wrap="square" lIns="0" tIns="0" rIns="0" bIns="0" rtlCol="0">
            <a:noAutofit/>
          </a:bodyPr>
          <a:lstStyle/>
          <a:p>
            <a:endParaRPr/>
          </a:p>
        </p:txBody>
      </p:sp>
      <p:sp>
        <p:nvSpPr>
          <p:cNvPr id="16" name="object 16"/>
          <p:cNvSpPr/>
          <p:nvPr/>
        </p:nvSpPr>
        <p:spPr>
          <a:xfrm>
            <a:off x="4509643" y="4902327"/>
            <a:ext cx="1303909" cy="634746"/>
          </a:xfrm>
          <a:custGeom>
            <a:avLst/>
            <a:gdLst/>
            <a:ahLst/>
            <a:cxnLst/>
            <a:rect l="l" t="t" r="r" b="b"/>
            <a:pathLst>
              <a:path w="1303909" h="634746">
                <a:moveTo>
                  <a:pt x="986536" y="475996"/>
                </a:moveTo>
                <a:lnTo>
                  <a:pt x="986536" y="634746"/>
                </a:lnTo>
                <a:lnTo>
                  <a:pt x="1303909" y="317373"/>
                </a:lnTo>
                <a:lnTo>
                  <a:pt x="986536" y="0"/>
                </a:lnTo>
                <a:lnTo>
                  <a:pt x="986536" y="158750"/>
                </a:lnTo>
                <a:lnTo>
                  <a:pt x="0" y="158750"/>
                </a:lnTo>
                <a:lnTo>
                  <a:pt x="0" y="475996"/>
                </a:lnTo>
                <a:lnTo>
                  <a:pt x="986536" y="475996"/>
                </a:lnTo>
                <a:close/>
              </a:path>
            </a:pathLst>
          </a:custGeom>
          <a:solidFill>
            <a:srgbClr val="3891A7"/>
          </a:solidFill>
        </p:spPr>
        <p:txBody>
          <a:bodyPr wrap="square" lIns="0" tIns="0" rIns="0" bIns="0" rtlCol="0">
            <a:noAutofit/>
          </a:bodyPr>
          <a:lstStyle/>
          <a:p>
            <a:endParaRPr/>
          </a:p>
        </p:txBody>
      </p:sp>
      <p:sp>
        <p:nvSpPr>
          <p:cNvPr id="17" name="object 17"/>
          <p:cNvSpPr/>
          <p:nvPr/>
        </p:nvSpPr>
        <p:spPr>
          <a:xfrm>
            <a:off x="4509643" y="4902327"/>
            <a:ext cx="1303909" cy="634746"/>
          </a:xfrm>
          <a:custGeom>
            <a:avLst/>
            <a:gdLst/>
            <a:ahLst/>
            <a:cxnLst/>
            <a:rect l="l" t="t" r="r" b="b"/>
            <a:pathLst>
              <a:path w="1303909" h="634746">
                <a:moveTo>
                  <a:pt x="986536" y="634746"/>
                </a:moveTo>
                <a:lnTo>
                  <a:pt x="986536" y="475996"/>
                </a:lnTo>
                <a:lnTo>
                  <a:pt x="0" y="475996"/>
                </a:lnTo>
                <a:lnTo>
                  <a:pt x="0" y="158750"/>
                </a:lnTo>
                <a:lnTo>
                  <a:pt x="986536" y="158750"/>
                </a:lnTo>
                <a:lnTo>
                  <a:pt x="986536" y="0"/>
                </a:lnTo>
                <a:lnTo>
                  <a:pt x="1303909" y="317373"/>
                </a:lnTo>
                <a:lnTo>
                  <a:pt x="986536" y="634746"/>
                </a:lnTo>
                <a:close/>
              </a:path>
            </a:pathLst>
          </a:custGeom>
          <a:ln w="25400">
            <a:solidFill>
              <a:srgbClr val="256979"/>
            </a:solidFill>
          </a:ln>
        </p:spPr>
        <p:txBody>
          <a:bodyPr wrap="square" lIns="0" tIns="0" rIns="0" bIns="0" rtlCol="0">
            <a:noAutofit/>
          </a:bodyPr>
          <a:lstStyle/>
          <a:p>
            <a:endParaRPr/>
          </a:p>
        </p:txBody>
      </p:sp>
      <p:sp>
        <p:nvSpPr>
          <p:cNvPr id="18" name="object 18"/>
          <p:cNvSpPr/>
          <p:nvPr/>
        </p:nvSpPr>
        <p:spPr>
          <a:xfrm>
            <a:off x="734269" y="1305545"/>
            <a:ext cx="2576957" cy="4076191"/>
          </a:xfrm>
          <a:prstGeom prst="rect">
            <a:avLst/>
          </a:prstGeom>
          <a:blipFill>
            <a:blip r:embed="rId6" cstate="print"/>
            <a:stretch>
              <a:fillRect/>
            </a:stretch>
          </a:blipFill>
        </p:spPr>
        <p:txBody>
          <a:bodyPr wrap="square" lIns="0" tIns="0" rIns="0" bIns="0" rtlCol="0">
            <a:noAutofit/>
          </a:bodyPr>
          <a:lstStyle/>
          <a:p>
            <a:endParaRPr/>
          </a:p>
        </p:txBody>
      </p:sp>
      <p:sp>
        <p:nvSpPr>
          <p:cNvPr id="7" name="object 7"/>
          <p:cNvSpPr txBox="1"/>
          <p:nvPr/>
        </p:nvSpPr>
        <p:spPr>
          <a:xfrm>
            <a:off x="3859529" y="1051241"/>
            <a:ext cx="3800726" cy="254304"/>
          </a:xfrm>
          <a:prstGeom prst="rect">
            <a:avLst/>
          </a:prstGeom>
        </p:spPr>
        <p:txBody>
          <a:bodyPr wrap="square" lIns="0" tIns="0" rIns="0" bIns="0" rtlCol="0">
            <a:noAutofit/>
          </a:bodyPr>
          <a:lstStyle/>
          <a:p>
            <a:pPr marL="12700">
              <a:lnSpc>
                <a:spcPts val="1939"/>
              </a:lnSpc>
              <a:spcBef>
                <a:spcPts val="97"/>
              </a:spcBef>
            </a:pPr>
            <a:r>
              <a:rPr sz="1800" spc="0" dirty="0">
                <a:latin typeface="Arial"/>
                <a:cs typeface="Arial"/>
              </a:rPr>
              <a:t>V</a:t>
            </a:r>
            <a:r>
              <a:rPr sz="1800" spc="-9" dirty="0">
                <a:latin typeface="Arial"/>
                <a:cs typeface="Arial"/>
              </a:rPr>
              <a:t>á</a:t>
            </a:r>
            <a:r>
              <a:rPr sz="1800" spc="-4" dirty="0">
                <a:latin typeface="Arial"/>
                <a:cs typeface="Arial"/>
              </a:rPr>
              <a:t>gne</a:t>
            </a:r>
            <a:r>
              <a:rPr sz="1800" spc="0" dirty="0">
                <a:latin typeface="Arial"/>
                <a:cs typeface="Arial"/>
              </a:rPr>
              <a:t>r</a:t>
            </a:r>
            <a:r>
              <a:rPr sz="1800" spc="-4" dirty="0">
                <a:latin typeface="Arial"/>
                <a:cs typeface="Arial"/>
              </a:rPr>
              <a:t>o</a:t>
            </a:r>
            <a:r>
              <a:rPr sz="1800" spc="0" dirty="0">
                <a:latin typeface="Arial"/>
                <a:cs typeface="Arial"/>
              </a:rPr>
              <a:t>v</a:t>
            </a:r>
            <a:r>
              <a:rPr sz="1800" spc="-4" dirty="0">
                <a:latin typeface="Arial"/>
                <a:cs typeface="Arial"/>
              </a:rPr>
              <a:t>á</a:t>
            </a:r>
            <a:r>
              <a:rPr sz="1800" spc="0" dirty="0">
                <a:latin typeface="Arial"/>
                <a:cs typeface="Arial"/>
              </a:rPr>
              <a:t>,</a:t>
            </a:r>
            <a:r>
              <a:rPr sz="1800" spc="19" dirty="0">
                <a:latin typeface="Arial"/>
                <a:cs typeface="Arial"/>
              </a:rPr>
              <a:t> </a:t>
            </a:r>
            <a:r>
              <a:rPr sz="1800" spc="0" dirty="0">
                <a:latin typeface="Arial"/>
                <a:cs typeface="Arial"/>
              </a:rPr>
              <a:t>M: Výv</a:t>
            </a:r>
            <a:r>
              <a:rPr sz="1800" spc="-4" dirty="0">
                <a:latin typeface="Arial"/>
                <a:cs typeface="Arial"/>
              </a:rPr>
              <a:t>o</a:t>
            </a:r>
            <a:r>
              <a:rPr sz="1800" spc="0" dirty="0">
                <a:latin typeface="Arial"/>
                <a:cs typeface="Arial"/>
              </a:rPr>
              <a:t>j</a:t>
            </a:r>
            <a:r>
              <a:rPr sz="1800" spc="-9" dirty="0">
                <a:latin typeface="Arial"/>
                <a:cs typeface="Arial"/>
              </a:rPr>
              <a:t>o</a:t>
            </a:r>
            <a:r>
              <a:rPr sz="1800" spc="0" dirty="0">
                <a:latin typeface="Arial"/>
                <a:cs typeface="Arial"/>
              </a:rPr>
              <a:t>vá</a:t>
            </a:r>
            <a:r>
              <a:rPr sz="1800" spc="9" dirty="0">
                <a:latin typeface="Arial"/>
                <a:cs typeface="Arial"/>
              </a:rPr>
              <a:t> </a:t>
            </a:r>
            <a:r>
              <a:rPr sz="1800" spc="-4" dirty="0">
                <a:latin typeface="Arial"/>
                <a:cs typeface="Arial"/>
              </a:rPr>
              <a:t>p</a:t>
            </a:r>
            <a:r>
              <a:rPr sz="1800" spc="0" dirty="0">
                <a:latin typeface="Arial"/>
                <a:cs typeface="Arial"/>
              </a:rPr>
              <a:t>s</a:t>
            </a:r>
            <a:r>
              <a:rPr sz="1800" spc="-25" dirty="0">
                <a:latin typeface="Arial"/>
                <a:cs typeface="Arial"/>
              </a:rPr>
              <a:t>y</a:t>
            </a:r>
            <a:r>
              <a:rPr sz="1800" spc="0" dirty="0">
                <a:latin typeface="Arial"/>
                <a:cs typeface="Arial"/>
              </a:rPr>
              <a:t>c</a:t>
            </a:r>
            <a:r>
              <a:rPr sz="1800" spc="-4" dirty="0">
                <a:latin typeface="Arial"/>
                <a:cs typeface="Arial"/>
              </a:rPr>
              <a:t>ho</a:t>
            </a:r>
            <a:r>
              <a:rPr sz="1800" spc="0" dirty="0">
                <a:latin typeface="Arial"/>
                <a:cs typeface="Arial"/>
              </a:rPr>
              <a:t>l</a:t>
            </a:r>
            <a:r>
              <a:rPr sz="1800" spc="-9" dirty="0">
                <a:latin typeface="Arial"/>
                <a:cs typeface="Arial"/>
              </a:rPr>
              <a:t>o</a:t>
            </a:r>
            <a:r>
              <a:rPr sz="1800" spc="-4" dirty="0">
                <a:latin typeface="Arial"/>
                <a:cs typeface="Arial"/>
              </a:rPr>
              <a:t>g</a:t>
            </a:r>
            <a:r>
              <a:rPr sz="1800" spc="0" dirty="0">
                <a:latin typeface="Arial"/>
                <a:cs typeface="Arial"/>
              </a:rPr>
              <a:t>ie</a:t>
            </a:r>
            <a:endParaRPr sz="1800">
              <a:latin typeface="Arial"/>
              <a:cs typeface="Arial"/>
            </a:endParaRPr>
          </a:p>
        </p:txBody>
      </p:sp>
      <p:sp>
        <p:nvSpPr>
          <p:cNvPr id="6" name="object 6"/>
          <p:cNvSpPr txBox="1"/>
          <p:nvPr/>
        </p:nvSpPr>
        <p:spPr>
          <a:xfrm>
            <a:off x="3859529" y="1325808"/>
            <a:ext cx="2267280" cy="254000"/>
          </a:xfrm>
          <a:prstGeom prst="rect">
            <a:avLst/>
          </a:prstGeom>
        </p:spPr>
        <p:txBody>
          <a:bodyPr wrap="square" lIns="0" tIns="0" rIns="0" bIns="0" rtlCol="0">
            <a:noAutofit/>
          </a:bodyPr>
          <a:lstStyle/>
          <a:p>
            <a:pPr marL="12700">
              <a:lnSpc>
                <a:spcPts val="1939"/>
              </a:lnSpc>
              <a:spcBef>
                <a:spcPts val="97"/>
              </a:spcBef>
            </a:pPr>
            <a:r>
              <a:rPr sz="1800" spc="0" dirty="0">
                <a:latin typeface="Arial"/>
                <a:cs typeface="Arial"/>
              </a:rPr>
              <a:t>I. D</a:t>
            </a:r>
            <a:r>
              <a:rPr sz="1800" spc="-9" dirty="0">
                <a:latin typeface="Arial"/>
                <a:cs typeface="Arial"/>
              </a:rPr>
              <a:t>ě</a:t>
            </a:r>
            <a:r>
              <a:rPr sz="1800" spc="0" dirty="0">
                <a:latin typeface="Arial"/>
                <a:cs typeface="Arial"/>
              </a:rPr>
              <a:t>ts</a:t>
            </a:r>
            <a:r>
              <a:rPr sz="1800" spc="4" dirty="0">
                <a:latin typeface="Arial"/>
                <a:cs typeface="Arial"/>
              </a:rPr>
              <a:t>t</a:t>
            </a:r>
            <a:r>
              <a:rPr sz="1800" spc="0" dirty="0">
                <a:latin typeface="Arial"/>
                <a:cs typeface="Arial"/>
              </a:rPr>
              <a:t>ví a</a:t>
            </a:r>
            <a:r>
              <a:rPr sz="1800" spc="-4" dirty="0">
                <a:latin typeface="Arial"/>
                <a:cs typeface="Arial"/>
              </a:rPr>
              <a:t> </a:t>
            </a:r>
            <a:r>
              <a:rPr sz="1800" spc="0" dirty="0">
                <a:latin typeface="Arial"/>
                <a:cs typeface="Arial"/>
              </a:rPr>
              <a:t>d</a:t>
            </a:r>
            <a:r>
              <a:rPr sz="1800" spc="-4" dirty="0">
                <a:latin typeface="Arial"/>
                <a:cs typeface="Arial"/>
              </a:rPr>
              <a:t>o</a:t>
            </a:r>
            <a:r>
              <a:rPr sz="1800" spc="0" dirty="0">
                <a:latin typeface="Arial"/>
                <a:cs typeface="Arial"/>
              </a:rPr>
              <a:t>spív</a:t>
            </a:r>
            <a:r>
              <a:rPr sz="1800" spc="-4" dirty="0">
                <a:latin typeface="Arial"/>
                <a:cs typeface="Arial"/>
              </a:rPr>
              <a:t>á</a:t>
            </a:r>
            <a:r>
              <a:rPr sz="1800" spc="0" dirty="0">
                <a:latin typeface="Arial"/>
                <a:cs typeface="Arial"/>
              </a:rPr>
              <a:t>ní.</a:t>
            </a:r>
            <a:endParaRPr sz="1800">
              <a:latin typeface="Arial"/>
              <a:cs typeface="Arial"/>
            </a:endParaRPr>
          </a:p>
        </p:txBody>
      </p:sp>
      <p:sp>
        <p:nvSpPr>
          <p:cNvPr id="5" name="object 5"/>
          <p:cNvSpPr txBox="1"/>
          <p:nvPr/>
        </p:nvSpPr>
        <p:spPr>
          <a:xfrm>
            <a:off x="6132728" y="1325808"/>
            <a:ext cx="732002" cy="254000"/>
          </a:xfrm>
          <a:prstGeom prst="rect">
            <a:avLst/>
          </a:prstGeom>
        </p:spPr>
        <p:txBody>
          <a:bodyPr wrap="square" lIns="0" tIns="0" rIns="0" bIns="0" rtlCol="0">
            <a:noAutofit/>
          </a:bodyPr>
          <a:lstStyle/>
          <a:p>
            <a:pPr marL="12700">
              <a:lnSpc>
                <a:spcPts val="1939"/>
              </a:lnSpc>
              <a:spcBef>
                <a:spcPts val="97"/>
              </a:spcBef>
            </a:pPr>
            <a:r>
              <a:rPr sz="1800" spc="0" dirty="0">
                <a:latin typeface="Arial"/>
                <a:cs typeface="Arial"/>
              </a:rPr>
              <a:t>Pra</a:t>
            </a:r>
            <a:r>
              <a:rPr sz="1800" spc="-9" dirty="0">
                <a:latin typeface="Arial"/>
                <a:cs typeface="Arial"/>
              </a:rPr>
              <a:t>h</a:t>
            </a:r>
            <a:r>
              <a:rPr sz="1800" spc="0" dirty="0">
                <a:latin typeface="Arial"/>
                <a:cs typeface="Arial"/>
              </a:rPr>
              <a:t>a:</a:t>
            </a:r>
            <a:endParaRPr sz="1800">
              <a:latin typeface="Arial"/>
              <a:cs typeface="Arial"/>
            </a:endParaRPr>
          </a:p>
        </p:txBody>
      </p:sp>
      <p:sp>
        <p:nvSpPr>
          <p:cNvPr id="4" name="object 4"/>
          <p:cNvSpPr txBox="1"/>
          <p:nvPr/>
        </p:nvSpPr>
        <p:spPr>
          <a:xfrm>
            <a:off x="3859529" y="1600128"/>
            <a:ext cx="1149424" cy="254000"/>
          </a:xfrm>
          <a:prstGeom prst="rect">
            <a:avLst/>
          </a:prstGeom>
        </p:spPr>
        <p:txBody>
          <a:bodyPr wrap="square" lIns="0" tIns="0" rIns="0" bIns="0" rtlCol="0">
            <a:noAutofit/>
          </a:bodyPr>
          <a:lstStyle/>
          <a:p>
            <a:pPr marL="12700">
              <a:lnSpc>
                <a:spcPts val="1939"/>
              </a:lnSpc>
              <a:spcBef>
                <a:spcPts val="97"/>
              </a:spcBef>
            </a:pPr>
            <a:r>
              <a:rPr sz="1800" spc="0" dirty="0">
                <a:latin typeface="Arial"/>
                <a:cs typeface="Arial"/>
              </a:rPr>
              <a:t>K</a:t>
            </a:r>
            <a:r>
              <a:rPr sz="1800" spc="-4" dirty="0">
                <a:latin typeface="Arial"/>
                <a:cs typeface="Arial"/>
              </a:rPr>
              <a:t>a</a:t>
            </a:r>
            <a:r>
              <a:rPr sz="1800" spc="0" dirty="0">
                <a:latin typeface="Arial"/>
                <a:cs typeface="Arial"/>
              </a:rPr>
              <a:t>ro</a:t>
            </a:r>
            <a:r>
              <a:rPr sz="1800" spc="-9" dirty="0">
                <a:latin typeface="Arial"/>
                <a:cs typeface="Arial"/>
              </a:rPr>
              <a:t>l</a:t>
            </a:r>
            <a:r>
              <a:rPr sz="1800" spc="0" dirty="0">
                <a:latin typeface="Arial"/>
                <a:cs typeface="Arial"/>
              </a:rPr>
              <a:t>i</a:t>
            </a:r>
            <a:r>
              <a:rPr sz="1800" spc="-9" dirty="0">
                <a:latin typeface="Arial"/>
                <a:cs typeface="Arial"/>
              </a:rPr>
              <a:t>n</a:t>
            </a:r>
            <a:r>
              <a:rPr sz="1800" spc="0" dirty="0">
                <a:latin typeface="Arial"/>
                <a:cs typeface="Arial"/>
              </a:rPr>
              <a:t>um,</a:t>
            </a:r>
            <a:endParaRPr sz="1800">
              <a:latin typeface="Arial"/>
              <a:cs typeface="Arial"/>
            </a:endParaRPr>
          </a:p>
        </p:txBody>
      </p:sp>
      <p:sp>
        <p:nvSpPr>
          <p:cNvPr id="3" name="object 3"/>
          <p:cNvSpPr txBox="1"/>
          <p:nvPr/>
        </p:nvSpPr>
        <p:spPr>
          <a:xfrm>
            <a:off x="5014722" y="1600128"/>
            <a:ext cx="629322" cy="254000"/>
          </a:xfrm>
          <a:prstGeom prst="rect">
            <a:avLst/>
          </a:prstGeom>
        </p:spPr>
        <p:txBody>
          <a:bodyPr wrap="square" lIns="0" tIns="0" rIns="0" bIns="0" rtlCol="0">
            <a:noAutofit/>
          </a:bodyPr>
          <a:lstStyle/>
          <a:p>
            <a:pPr marL="12700">
              <a:lnSpc>
                <a:spcPts val="1939"/>
              </a:lnSpc>
              <a:spcBef>
                <a:spcPts val="97"/>
              </a:spcBef>
            </a:pPr>
            <a:r>
              <a:rPr sz="1800" spc="0" dirty="0">
                <a:latin typeface="Arial"/>
                <a:cs typeface="Arial"/>
              </a:rPr>
              <a:t>2</a:t>
            </a:r>
            <a:r>
              <a:rPr sz="1800" spc="-9" dirty="0">
                <a:latin typeface="Arial"/>
                <a:cs typeface="Arial"/>
              </a:rPr>
              <a:t>0</a:t>
            </a:r>
            <a:r>
              <a:rPr sz="1800" spc="0" dirty="0">
                <a:latin typeface="Arial"/>
                <a:cs typeface="Arial"/>
              </a:rPr>
              <a:t>1</a:t>
            </a:r>
            <a:r>
              <a:rPr sz="1800" spc="-9" dirty="0">
                <a:latin typeface="Arial"/>
                <a:cs typeface="Arial"/>
              </a:rPr>
              <a:t>2</a:t>
            </a:r>
            <a:r>
              <a:rPr sz="1800" spc="0" dirty="0">
                <a:latin typeface="Arial"/>
                <a:cs typeface="Arial"/>
              </a:rPr>
              <a:t>.</a:t>
            </a:r>
            <a:endParaRPr sz="1800">
              <a:latin typeface="Arial"/>
              <a:cs typeface="Arial"/>
            </a:endParaRPr>
          </a:p>
        </p:txBody>
      </p:sp>
      <p:sp>
        <p:nvSpPr>
          <p:cNvPr id="2" name="object 2"/>
          <p:cNvSpPr txBox="1"/>
          <p:nvPr/>
        </p:nvSpPr>
        <p:spPr>
          <a:xfrm>
            <a:off x="1432753" y="5602872"/>
            <a:ext cx="3365814" cy="802690"/>
          </a:xfrm>
          <a:prstGeom prst="rect">
            <a:avLst/>
          </a:prstGeom>
        </p:spPr>
        <p:txBody>
          <a:bodyPr wrap="square" lIns="0" tIns="0" rIns="0" bIns="0" rtlCol="0">
            <a:noAutofit/>
          </a:bodyPr>
          <a:lstStyle/>
          <a:p>
            <a:pPr marL="12700" marR="39430">
              <a:lnSpc>
                <a:spcPts val="1939"/>
              </a:lnSpc>
              <a:spcBef>
                <a:spcPts val="97"/>
              </a:spcBef>
            </a:pPr>
            <a:r>
              <a:rPr sz="1800" spc="0" dirty="0">
                <a:latin typeface="Arial"/>
                <a:cs typeface="Arial"/>
              </a:rPr>
              <a:t>V</a:t>
            </a:r>
            <a:r>
              <a:rPr sz="1800" spc="-4" dirty="0">
                <a:latin typeface="Arial"/>
                <a:cs typeface="Arial"/>
              </a:rPr>
              <a:t>á</a:t>
            </a:r>
            <a:r>
              <a:rPr sz="1800" spc="0" dirty="0">
                <a:latin typeface="Arial"/>
                <a:cs typeface="Arial"/>
              </a:rPr>
              <a:t>g</a:t>
            </a:r>
            <a:r>
              <a:rPr sz="1800" spc="-9" dirty="0">
                <a:latin typeface="Arial"/>
                <a:cs typeface="Arial"/>
              </a:rPr>
              <a:t>n</a:t>
            </a:r>
            <a:r>
              <a:rPr sz="1800" spc="0" dirty="0">
                <a:latin typeface="Arial"/>
                <a:cs typeface="Arial"/>
              </a:rPr>
              <a:t>er</a:t>
            </a:r>
            <a:r>
              <a:rPr sz="1800" spc="-9" dirty="0">
                <a:latin typeface="Arial"/>
                <a:cs typeface="Arial"/>
              </a:rPr>
              <a:t>o</a:t>
            </a:r>
            <a:r>
              <a:rPr sz="1800" spc="0" dirty="0">
                <a:latin typeface="Arial"/>
                <a:cs typeface="Arial"/>
              </a:rPr>
              <a:t>vá,</a:t>
            </a:r>
            <a:r>
              <a:rPr sz="1800" spc="14" dirty="0">
                <a:latin typeface="Arial"/>
                <a:cs typeface="Arial"/>
              </a:rPr>
              <a:t> </a:t>
            </a:r>
            <a:r>
              <a:rPr sz="1800" spc="0" dirty="0">
                <a:latin typeface="Arial"/>
                <a:cs typeface="Arial"/>
              </a:rPr>
              <a:t>M:</a:t>
            </a:r>
            <a:r>
              <a:rPr sz="1800" spc="4" dirty="0">
                <a:latin typeface="Arial"/>
                <a:cs typeface="Arial"/>
              </a:rPr>
              <a:t> </a:t>
            </a:r>
            <a:r>
              <a:rPr sz="1800" spc="0" dirty="0">
                <a:latin typeface="Arial"/>
                <a:cs typeface="Arial"/>
              </a:rPr>
              <a:t>Výv</a:t>
            </a:r>
            <a:r>
              <a:rPr sz="1800" spc="-4" dirty="0">
                <a:latin typeface="Arial"/>
                <a:cs typeface="Arial"/>
              </a:rPr>
              <a:t>o</a:t>
            </a:r>
            <a:r>
              <a:rPr sz="1800" spc="0" dirty="0">
                <a:latin typeface="Arial"/>
                <a:cs typeface="Arial"/>
              </a:rPr>
              <a:t>j</a:t>
            </a:r>
            <a:r>
              <a:rPr sz="1800" spc="-9" dirty="0">
                <a:latin typeface="Arial"/>
                <a:cs typeface="Arial"/>
              </a:rPr>
              <a:t>o</a:t>
            </a:r>
            <a:r>
              <a:rPr sz="1800" spc="0" dirty="0">
                <a:latin typeface="Arial"/>
                <a:cs typeface="Arial"/>
              </a:rPr>
              <a:t>vá</a:t>
            </a:r>
            <a:endParaRPr sz="1800" dirty="0">
              <a:latin typeface="Arial"/>
              <a:cs typeface="Arial"/>
            </a:endParaRPr>
          </a:p>
          <a:p>
            <a:pPr marL="12700">
              <a:lnSpc>
                <a:spcPct val="95825"/>
              </a:lnSpc>
            </a:pPr>
            <a:r>
              <a:rPr sz="1800" spc="0" dirty="0">
                <a:latin typeface="Arial"/>
                <a:cs typeface="Arial"/>
              </a:rPr>
              <a:t>ps</a:t>
            </a:r>
            <a:r>
              <a:rPr sz="1800" spc="-29" dirty="0">
                <a:latin typeface="Arial"/>
                <a:cs typeface="Arial"/>
              </a:rPr>
              <a:t>y</a:t>
            </a:r>
            <a:r>
              <a:rPr sz="1800" spc="0" dirty="0">
                <a:latin typeface="Arial"/>
                <a:cs typeface="Arial"/>
              </a:rPr>
              <a:t>ch</a:t>
            </a:r>
            <a:r>
              <a:rPr sz="1800" spc="-9" dirty="0">
                <a:latin typeface="Arial"/>
                <a:cs typeface="Arial"/>
              </a:rPr>
              <a:t>o</a:t>
            </a:r>
            <a:r>
              <a:rPr sz="1800" spc="0" dirty="0">
                <a:latin typeface="Arial"/>
                <a:cs typeface="Arial"/>
              </a:rPr>
              <a:t>l</a:t>
            </a:r>
            <a:r>
              <a:rPr sz="1800" spc="-9" dirty="0">
                <a:latin typeface="Arial"/>
                <a:cs typeface="Arial"/>
              </a:rPr>
              <a:t>o</a:t>
            </a:r>
            <a:r>
              <a:rPr sz="1800" spc="0" dirty="0">
                <a:latin typeface="Arial"/>
                <a:cs typeface="Arial"/>
              </a:rPr>
              <a:t>g</a:t>
            </a:r>
            <a:r>
              <a:rPr sz="1800" spc="-9" dirty="0">
                <a:latin typeface="Arial"/>
                <a:cs typeface="Arial"/>
              </a:rPr>
              <a:t>i</a:t>
            </a:r>
            <a:r>
              <a:rPr sz="1800" spc="0" dirty="0">
                <a:latin typeface="Arial"/>
                <a:cs typeface="Arial"/>
              </a:rPr>
              <a:t>e</a:t>
            </a:r>
            <a:r>
              <a:rPr sz="1800" spc="44" dirty="0">
                <a:latin typeface="Arial"/>
                <a:cs typeface="Arial"/>
              </a:rPr>
              <a:t> </a:t>
            </a:r>
            <a:r>
              <a:rPr sz="1800" spc="0" dirty="0">
                <a:latin typeface="Arial"/>
                <a:cs typeface="Arial"/>
              </a:rPr>
              <a:t>I</a:t>
            </a:r>
            <a:r>
              <a:rPr sz="1800" spc="4" dirty="0">
                <a:latin typeface="Arial"/>
                <a:cs typeface="Arial"/>
              </a:rPr>
              <a:t>I</a:t>
            </a:r>
            <a:r>
              <a:rPr sz="1800" spc="0" dirty="0">
                <a:latin typeface="Arial"/>
                <a:cs typeface="Arial"/>
              </a:rPr>
              <a:t>. </a:t>
            </a:r>
            <a:r>
              <a:rPr sz="1800" spc="-9" dirty="0">
                <a:latin typeface="Arial"/>
                <a:cs typeface="Arial"/>
              </a:rPr>
              <a:t>D</a:t>
            </a:r>
            <a:r>
              <a:rPr sz="1800" spc="0" dirty="0">
                <a:latin typeface="Arial"/>
                <a:cs typeface="Arial"/>
              </a:rPr>
              <a:t>os</a:t>
            </a:r>
            <a:r>
              <a:rPr sz="1800" spc="-9" dirty="0">
                <a:latin typeface="Arial"/>
                <a:cs typeface="Arial"/>
              </a:rPr>
              <a:t>p</a:t>
            </a:r>
            <a:r>
              <a:rPr sz="1800" spc="0" dirty="0">
                <a:latin typeface="Arial"/>
                <a:cs typeface="Arial"/>
              </a:rPr>
              <a:t>ě</a:t>
            </a:r>
            <a:r>
              <a:rPr sz="1800" spc="-9" dirty="0">
                <a:latin typeface="Arial"/>
                <a:cs typeface="Arial"/>
              </a:rPr>
              <a:t>l</a:t>
            </a:r>
            <a:r>
              <a:rPr sz="1800" spc="0" dirty="0">
                <a:latin typeface="Arial"/>
                <a:cs typeface="Arial"/>
              </a:rPr>
              <a:t>ost</a:t>
            </a:r>
            <a:r>
              <a:rPr sz="1800" spc="14" dirty="0">
                <a:latin typeface="Arial"/>
                <a:cs typeface="Arial"/>
              </a:rPr>
              <a:t> </a:t>
            </a:r>
            <a:r>
              <a:rPr sz="1800" spc="0" dirty="0">
                <a:latin typeface="Arial"/>
                <a:cs typeface="Arial"/>
              </a:rPr>
              <a:t>a stáří.</a:t>
            </a:r>
            <a:endParaRPr sz="1800" dirty="0">
              <a:latin typeface="Arial"/>
              <a:cs typeface="Arial"/>
            </a:endParaRPr>
          </a:p>
          <a:p>
            <a:pPr marL="12700" marR="39430">
              <a:lnSpc>
                <a:spcPct val="95825"/>
              </a:lnSpc>
              <a:spcBef>
                <a:spcPts val="90"/>
              </a:spcBef>
            </a:pPr>
            <a:r>
              <a:rPr sz="1800" spc="0" dirty="0">
                <a:latin typeface="Arial"/>
                <a:cs typeface="Arial"/>
              </a:rPr>
              <a:t>Pra</a:t>
            </a:r>
            <a:r>
              <a:rPr sz="1800" spc="-9" dirty="0">
                <a:latin typeface="Arial"/>
                <a:cs typeface="Arial"/>
              </a:rPr>
              <a:t>h</a:t>
            </a:r>
            <a:r>
              <a:rPr sz="1800" spc="0" dirty="0">
                <a:latin typeface="Arial"/>
                <a:cs typeface="Arial"/>
              </a:rPr>
              <a:t>a: Kar</a:t>
            </a:r>
            <a:r>
              <a:rPr sz="1800" spc="-9" dirty="0">
                <a:latin typeface="Arial"/>
                <a:cs typeface="Arial"/>
              </a:rPr>
              <a:t>o</a:t>
            </a:r>
            <a:r>
              <a:rPr sz="1800" spc="0" dirty="0">
                <a:latin typeface="Arial"/>
                <a:cs typeface="Arial"/>
              </a:rPr>
              <a:t>l</a:t>
            </a:r>
            <a:r>
              <a:rPr sz="1800" spc="-9" dirty="0">
                <a:latin typeface="Arial"/>
                <a:cs typeface="Arial"/>
              </a:rPr>
              <a:t>i</a:t>
            </a:r>
            <a:r>
              <a:rPr sz="1800" spc="0" dirty="0">
                <a:latin typeface="Arial"/>
                <a:cs typeface="Arial"/>
              </a:rPr>
              <a:t>n</a:t>
            </a:r>
            <a:r>
              <a:rPr sz="1800" spc="-9" dirty="0">
                <a:latin typeface="Arial"/>
                <a:cs typeface="Arial"/>
              </a:rPr>
              <a:t>u</a:t>
            </a:r>
            <a:r>
              <a:rPr sz="1800" spc="0" dirty="0">
                <a:latin typeface="Arial"/>
                <a:cs typeface="Arial"/>
              </a:rPr>
              <a:t>m,</a:t>
            </a:r>
            <a:r>
              <a:rPr sz="1800" spc="34" dirty="0">
                <a:latin typeface="Arial"/>
                <a:cs typeface="Arial"/>
              </a:rPr>
              <a:t> </a:t>
            </a:r>
            <a:r>
              <a:rPr sz="1800" spc="0" dirty="0">
                <a:latin typeface="Arial"/>
                <a:cs typeface="Arial"/>
              </a:rPr>
              <a:t>2</a:t>
            </a:r>
            <a:r>
              <a:rPr sz="1800" spc="-9" dirty="0">
                <a:latin typeface="Arial"/>
                <a:cs typeface="Arial"/>
              </a:rPr>
              <a:t>0</a:t>
            </a:r>
            <a:r>
              <a:rPr sz="1800" spc="0" dirty="0">
                <a:latin typeface="Arial"/>
                <a:cs typeface="Arial"/>
              </a:rPr>
              <a:t>0</a:t>
            </a:r>
            <a:r>
              <a:rPr sz="1800" spc="-9" dirty="0">
                <a:latin typeface="Arial"/>
                <a:cs typeface="Arial"/>
              </a:rPr>
              <a:t>7</a:t>
            </a:r>
            <a:r>
              <a:rPr sz="1800" spc="0" dirty="0">
                <a:latin typeface="Arial"/>
                <a:cs typeface="Arial"/>
              </a:rPr>
              <a:t>.</a:t>
            </a:r>
            <a:endParaRPr sz="1800" dirty="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 měsíc </a:t>
            </a:r>
          </a:p>
        </p:txBody>
      </p:sp>
      <p:sp>
        <p:nvSpPr>
          <p:cNvPr id="3" name="Zástupný symbol pro obsah 2"/>
          <p:cNvSpPr>
            <a:spLocks noGrp="1"/>
          </p:cNvSpPr>
          <p:nvPr>
            <p:ph idx="1"/>
          </p:nvPr>
        </p:nvSpPr>
        <p:spPr/>
        <p:txBody>
          <a:bodyPr>
            <a:normAutofit fontScale="55000" lnSpcReduction="20000"/>
          </a:bodyPr>
          <a:lstStyle/>
          <a:p>
            <a:r>
              <a:rPr lang="cs-CZ" b="1" dirty="0"/>
              <a:t>Několik dnů po narození umí dítě obvykle:</a:t>
            </a:r>
            <a:endParaRPr lang="cs-CZ" dirty="0"/>
          </a:p>
          <a:p>
            <a:r>
              <a:rPr lang="cs-CZ" dirty="0"/>
              <a:t>po položení na bříško zvednout na krátkou chvíli hlavičku,</a:t>
            </a:r>
          </a:p>
          <a:p>
            <a:r>
              <a:rPr lang="cs-CZ" dirty="0"/>
              <a:t>pohybovat volně rukama a nohama na obou stranách těla,</a:t>
            </a:r>
          </a:p>
          <a:p>
            <a:r>
              <a:rPr lang="cs-CZ" dirty="0"/>
              <a:t>rozeznávat světlo a tmu (před silným světlem přivírá oči),</a:t>
            </a:r>
          </a:p>
          <a:p>
            <a:r>
              <a:rPr lang="cs-CZ" dirty="0"/>
              <a:t>zaměřit pozornost na předmět ve vzdálenosti 20 až 40 cm od jeho obličeje.</a:t>
            </a:r>
          </a:p>
          <a:p>
            <a:r>
              <a:rPr lang="cs-CZ" dirty="0"/>
              <a:t> </a:t>
            </a:r>
          </a:p>
          <a:p>
            <a:r>
              <a:rPr lang="cs-CZ" b="1" dirty="0"/>
              <a:t>Dítě na konci 1. měsíce by mělo umět:</a:t>
            </a:r>
            <a:endParaRPr lang="cs-CZ" dirty="0"/>
          </a:p>
          <a:p>
            <a:r>
              <a:rPr lang="cs-CZ" dirty="0"/>
              <a:t>po položení na bříško zvednout na krátkou chvíli hlavičku,</a:t>
            </a:r>
          </a:p>
          <a:p>
            <a:r>
              <a:rPr lang="cs-CZ" dirty="0"/>
              <a:t>zaměřit pozornost na obličej,</a:t>
            </a:r>
          </a:p>
          <a:p>
            <a:r>
              <a:rPr lang="cs-CZ" dirty="0"/>
              <a:t>kopat nohama,</a:t>
            </a:r>
          </a:p>
          <a:p>
            <a:r>
              <a:rPr lang="cs-CZ" dirty="0"/>
              <a:t>na zádech otáčet hlavu ze strany na stranu,</a:t>
            </a:r>
          </a:p>
          <a:p>
            <a:r>
              <a:rPr lang="cs-CZ" dirty="0"/>
              <a:t> </a:t>
            </a:r>
          </a:p>
          <a:p>
            <a:r>
              <a:rPr lang="cs-CZ" b="1" dirty="0"/>
              <a:t>pravděpodobně bude umět:</a:t>
            </a:r>
            <a:endParaRPr lang="cs-CZ" dirty="0"/>
          </a:p>
          <a:p>
            <a:r>
              <a:rPr lang="cs-CZ" dirty="0"/>
              <a:t>reagovat na hlasitý zvuk (reakcí může být leknutí, pláč nebo naopak jeho utišení),</a:t>
            </a:r>
          </a:p>
          <a:p>
            <a:r>
              <a:rPr lang="cs-CZ" dirty="0"/>
              <a:t>sledovat předmět, který držíte ve vzdálenosti 15 cm nad jeho obličejem,</a:t>
            </a:r>
          </a:p>
          <a:p>
            <a:r>
              <a:rPr lang="cs-CZ" dirty="0"/>
              <a:t>po položení na bříško zvednout hlavičku alespoň v úhlu 45°,</a:t>
            </a:r>
          </a:p>
          <a:p>
            <a:r>
              <a:rPr lang="cs-CZ" dirty="0"/>
              <a:t>vydávat i jiné zvuky než pláč (např. broukat),</a:t>
            </a:r>
          </a:p>
          <a:p>
            <a:r>
              <a:rPr lang="cs-CZ" dirty="0"/>
              <a:t>reagovat úsměvem na váš úsměv</a:t>
            </a:r>
          </a:p>
          <a:p>
            <a:endParaRPr lang="cs-CZ"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Psychomotorický vývoj 2. -3 měsíc </a:t>
            </a:r>
          </a:p>
        </p:txBody>
      </p:sp>
      <p:sp>
        <p:nvSpPr>
          <p:cNvPr id="3" name="Zástupný symbol pro obsah 2"/>
          <p:cNvSpPr>
            <a:spLocks noGrp="1"/>
          </p:cNvSpPr>
          <p:nvPr>
            <p:ph idx="1"/>
          </p:nvPr>
        </p:nvSpPr>
        <p:spPr/>
        <p:txBody>
          <a:bodyPr>
            <a:normAutofit fontScale="47500" lnSpcReduction="20000"/>
          </a:bodyPr>
          <a:lstStyle/>
          <a:p>
            <a:r>
              <a:rPr lang="cs-CZ" b="1" dirty="0"/>
              <a:t>Dítě na konci 3. měsíce by mělo umět:</a:t>
            </a:r>
            <a:endParaRPr lang="cs-CZ" dirty="0"/>
          </a:p>
          <a:p>
            <a:r>
              <a:rPr lang="cs-CZ" dirty="0"/>
              <a:t>po položení na bříško zvednout hlavičku alespoň v úhlu 45°,</a:t>
            </a:r>
          </a:p>
          <a:p>
            <a:r>
              <a:rPr lang="cs-CZ" dirty="0"/>
              <a:t>na bříšku přetočit hlavu ze strany na stranu,</a:t>
            </a:r>
          </a:p>
          <a:p>
            <a:r>
              <a:rPr lang="cs-CZ" dirty="0"/>
              <a:t>zvedat nohy nad podložku,</a:t>
            </a:r>
          </a:p>
          <a:p>
            <a:r>
              <a:rPr lang="cs-CZ" dirty="0"/>
              <a:t>sledovat předmět, který držíte ve vzdálenosti 15 cm nad jeho obličejem,</a:t>
            </a:r>
          </a:p>
          <a:p>
            <a:r>
              <a:rPr lang="cs-CZ" dirty="0"/>
              <a:t> </a:t>
            </a:r>
          </a:p>
          <a:p>
            <a:r>
              <a:rPr lang="cs-CZ" b="1" dirty="0"/>
              <a:t>pravděpodobně bude umět:</a:t>
            </a:r>
            <a:endParaRPr lang="cs-CZ" dirty="0"/>
          </a:p>
          <a:p>
            <a:r>
              <a:rPr lang="cs-CZ" dirty="0"/>
              <a:t>smát se nahlas,</a:t>
            </a:r>
          </a:p>
          <a:p>
            <a:r>
              <a:rPr lang="cs-CZ" dirty="0"/>
              <a:t>po položení na bříško zvednout hlavičku v úhlu 90°,</a:t>
            </a:r>
          </a:p>
          <a:p>
            <a:r>
              <a:rPr lang="cs-CZ" dirty="0"/>
              <a:t>výskat radostí,</a:t>
            </a:r>
          </a:p>
          <a:p>
            <a:r>
              <a:rPr lang="cs-CZ" dirty="0"/>
              <a:t>dát k sobě obě ruce,</a:t>
            </a:r>
          </a:p>
          <a:p>
            <a:r>
              <a:rPr lang="cs-CZ" dirty="0"/>
              <a:t>uvolnit sevření prstů v pěst,</a:t>
            </a:r>
          </a:p>
          <a:p>
            <a:r>
              <a:rPr lang="cs-CZ" dirty="0"/>
              <a:t>prohlížet si své ruce,</a:t>
            </a:r>
          </a:p>
          <a:p>
            <a:r>
              <a:rPr lang="cs-CZ" dirty="0"/>
              <a:t>spontánně se smát,</a:t>
            </a:r>
          </a:p>
          <a:p>
            <a:r>
              <a:rPr lang="cs-CZ" dirty="0"/>
              <a:t>sledovat ze strany na stranu předmět, který držíte ve vzdálenosti 15 cm nad jeho obličejem,</a:t>
            </a:r>
          </a:p>
          <a:p>
            <a:r>
              <a:rPr lang="cs-CZ" dirty="0"/>
              <a:t>ve vzpřímené poloze udržet samo hlavičku,</a:t>
            </a:r>
          </a:p>
          <a:p>
            <a:r>
              <a:rPr lang="cs-CZ" dirty="0"/>
              <a:t>po položení na bříško se vzepřít na rukou,</a:t>
            </a:r>
          </a:p>
          <a:p>
            <a:r>
              <a:rPr lang="cs-CZ" dirty="0"/>
              <a:t>přetáčet se (jedním směrem),</a:t>
            </a:r>
          </a:p>
          <a:p>
            <a:r>
              <a:rPr lang="cs-CZ" dirty="0"/>
              <a:t>uchopit podávané chrastítko,</a:t>
            </a:r>
          </a:p>
          <a:p>
            <a:r>
              <a:rPr lang="cs-CZ" dirty="0"/>
              <a:t>věnovat pozornost malým předmětům</a:t>
            </a:r>
          </a:p>
          <a:p>
            <a:endParaRPr lang="cs-CZ"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620000" cy="994122"/>
          </a:xfrm>
        </p:spPr>
        <p:txBody>
          <a:bodyPr>
            <a:normAutofit fontScale="90000"/>
          </a:bodyPr>
          <a:lstStyle/>
          <a:p>
            <a:r>
              <a:rPr lang="cs-CZ" sz="4000" dirty="0"/>
              <a:t>Kojenecký věk – motorický vývoj</a:t>
            </a:r>
          </a:p>
        </p:txBody>
      </p:sp>
      <p:sp>
        <p:nvSpPr>
          <p:cNvPr id="3" name="Zástupný symbol pro obsah 2"/>
          <p:cNvSpPr>
            <a:spLocks noGrp="1"/>
          </p:cNvSpPr>
          <p:nvPr>
            <p:ph idx="1"/>
          </p:nvPr>
        </p:nvSpPr>
        <p:spPr>
          <a:xfrm>
            <a:off x="457200" y="1124744"/>
            <a:ext cx="7620000" cy="5276056"/>
          </a:xfrm>
        </p:spPr>
        <p:txBody>
          <a:bodyPr>
            <a:normAutofit fontScale="92500" lnSpcReduction="20000"/>
          </a:bodyPr>
          <a:lstStyle/>
          <a:p>
            <a:r>
              <a:rPr lang="cs-CZ" dirty="0"/>
              <a:t>vývojové ukazatele v oblasti motoriky:</a:t>
            </a:r>
          </a:p>
          <a:p>
            <a:r>
              <a:rPr lang="cs-CZ" dirty="0"/>
              <a:t>3 měsíce</a:t>
            </a:r>
          </a:p>
          <a:p>
            <a:pPr lvl="1"/>
            <a:r>
              <a:rPr lang="cs-CZ" dirty="0"/>
              <a:t>leží v poloze naznak s většinou otevřenými ručičkami </a:t>
            </a:r>
          </a:p>
          <a:p>
            <a:pPr lvl="1"/>
            <a:r>
              <a:rPr lang="cs-CZ" dirty="0"/>
              <a:t>ruce pozvolna připravovány na aktivní úchop </a:t>
            </a:r>
          </a:p>
          <a:p>
            <a:pPr lvl="1"/>
            <a:r>
              <a:rPr lang="cs-CZ" dirty="0"/>
              <a:t>dítě drženo v sedu, hlava vzpřímená, páteř velký oblouk </a:t>
            </a:r>
          </a:p>
          <a:p>
            <a:pPr lvl="1"/>
            <a:r>
              <a:rPr lang="cs-CZ" dirty="0"/>
              <a:t>ve stoji se málo vzpírá</a:t>
            </a:r>
          </a:p>
          <a:p>
            <a:pPr lvl="1"/>
            <a:r>
              <a:rPr lang="cs-CZ" dirty="0"/>
              <a:t>komunikační prostředek: pláč, smích, broukání  </a:t>
            </a:r>
          </a:p>
          <a:p>
            <a:r>
              <a:rPr lang="cs-CZ" dirty="0"/>
              <a:t>6 měsíců </a:t>
            </a:r>
          </a:p>
          <a:p>
            <a:pPr lvl="1"/>
            <a:r>
              <a:rPr lang="cs-CZ" dirty="0"/>
              <a:t>s oporou sedí vzpřímeně x bez opory v sedu jen chvíli </a:t>
            </a:r>
          </a:p>
          <a:p>
            <a:pPr lvl="1"/>
            <a:r>
              <a:rPr lang="cs-CZ" dirty="0"/>
              <a:t>vzpírání ve stoje</a:t>
            </a:r>
          </a:p>
          <a:p>
            <a:pPr lvl="1"/>
            <a:r>
              <a:rPr lang="cs-CZ" dirty="0"/>
              <a:t>uchopování větších předmětů (celou dlaní)</a:t>
            </a:r>
          </a:p>
          <a:p>
            <a:pPr lvl="1"/>
            <a:r>
              <a:rPr lang="cs-CZ" dirty="0"/>
              <a:t>ostrost zraku </a:t>
            </a:r>
          </a:p>
          <a:p>
            <a:pPr lvl="1"/>
            <a:r>
              <a:rPr lang="cs-CZ" dirty="0"/>
              <a:t>žvatlání </a:t>
            </a:r>
          </a:p>
        </p:txBody>
      </p:sp>
    </p:spTree>
    <p:extLst>
      <p:ext uri="{BB962C8B-B14F-4D97-AF65-F5344CB8AC3E}">
        <p14:creationId xmlns:p14="http://schemas.microsoft.com/office/powerpoint/2010/main" val="3563882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6. měsíc</a:t>
            </a:r>
          </a:p>
        </p:txBody>
      </p:sp>
      <p:sp>
        <p:nvSpPr>
          <p:cNvPr id="3" name="Zástupný symbol pro obsah 2"/>
          <p:cNvSpPr>
            <a:spLocks noGrp="1"/>
          </p:cNvSpPr>
          <p:nvPr>
            <p:ph idx="1"/>
          </p:nvPr>
        </p:nvSpPr>
        <p:spPr/>
        <p:txBody>
          <a:bodyPr>
            <a:normAutofit fontScale="47500" lnSpcReduction="20000"/>
          </a:bodyPr>
          <a:lstStyle/>
          <a:p>
            <a:r>
              <a:rPr lang="cs-CZ" b="1" dirty="0"/>
              <a:t>Dítě na konci 6. měsíce by mělo umět:</a:t>
            </a:r>
            <a:endParaRPr lang="cs-CZ" dirty="0"/>
          </a:p>
          <a:p>
            <a:r>
              <a:rPr lang="cs-CZ" dirty="0"/>
              <a:t>udržet hlavičku vzpřímenou, když ho za ruce přitahujete do sedu,</a:t>
            </a:r>
          </a:p>
          <a:p>
            <a:r>
              <a:rPr lang="cs-CZ" dirty="0"/>
              <a:t>žvatlat jednoduché slabiky (</a:t>
            </a:r>
            <a:r>
              <a:rPr lang="cs-CZ" dirty="0" err="1"/>
              <a:t>gé</a:t>
            </a:r>
            <a:r>
              <a:rPr lang="cs-CZ" dirty="0"/>
              <a:t> nebo </a:t>
            </a:r>
            <a:r>
              <a:rPr lang="cs-CZ" dirty="0" err="1"/>
              <a:t>ká</a:t>
            </a:r>
            <a:r>
              <a:rPr lang="cs-CZ" dirty="0"/>
              <a:t>),</a:t>
            </a:r>
          </a:p>
          <a:p>
            <a:r>
              <a:rPr lang="cs-CZ" dirty="0"/>
              <a:t>hrát hru na schovávání a kuk,</a:t>
            </a:r>
          </a:p>
          <a:p>
            <a:r>
              <a:rPr lang="cs-CZ" dirty="0"/>
              <a:t>přetáčet se (oběma směry),</a:t>
            </a:r>
          </a:p>
          <a:p>
            <a:r>
              <a:rPr lang="cs-CZ" dirty="0"/>
              <a:t> </a:t>
            </a:r>
          </a:p>
          <a:p>
            <a:r>
              <a:rPr lang="cs-CZ" b="1" dirty="0"/>
              <a:t>pravděpodobně bude umět:</a:t>
            </a:r>
            <a:endParaRPr lang="cs-CZ" dirty="0"/>
          </a:p>
          <a:p>
            <a:r>
              <a:rPr lang="cs-CZ" dirty="0"/>
              <a:t>udržet na nohách částečně váhu svého těla, když ho držíte vzpřímeně,</a:t>
            </a:r>
          </a:p>
          <a:p>
            <a:r>
              <a:rPr lang="cs-CZ" dirty="0"/>
              <a:t>stát s přidržováním něčeho nebo někoho,</a:t>
            </a:r>
          </a:p>
          <a:p>
            <a:r>
              <a:rPr lang="cs-CZ" dirty="0"/>
              <a:t>protestovat, pokud mu budete chtít vzít hračku,</a:t>
            </a:r>
          </a:p>
          <a:p>
            <a:r>
              <a:rPr lang="cs-CZ" dirty="0"/>
              <a:t>upustit vědomě předmět, který již nepotřebuje,</a:t>
            </a:r>
          </a:p>
          <a:p>
            <a:r>
              <a:rPr lang="cs-CZ" dirty="0"/>
              <a:t>snažit se dostat k hračce, která je mimo jeho dosah,</a:t>
            </a:r>
          </a:p>
          <a:p>
            <a:r>
              <a:rPr lang="cs-CZ" dirty="0"/>
              <a:t>přendávat věci z ruky do ruky,</a:t>
            </a:r>
          </a:p>
          <a:p>
            <a:r>
              <a:rPr lang="cs-CZ" dirty="0"/>
              <a:t>napodobovat jednoduché zvuky,</a:t>
            </a:r>
          </a:p>
          <a:p>
            <a:r>
              <a:rPr lang="cs-CZ" dirty="0"/>
              <a:t>hledat upuštěný předmět,</a:t>
            </a:r>
          </a:p>
          <a:p>
            <a:r>
              <a:rPr lang="cs-CZ" dirty="0"/>
              <a:t>uchopit malý předmět do dlaně (dlaňový úchop),</a:t>
            </a:r>
          </a:p>
          <a:p>
            <a:r>
              <a:rPr lang="cs-CZ" dirty="0"/>
              <a:t>otáčet se za hlasem,</a:t>
            </a:r>
          </a:p>
          <a:p>
            <a:r>
              <a:rPr lang="cs-CZ" dirty="0"/>
              <a:t>prskat sliny,</a:t>
            </a:r>
          </a:p>
          <a:p>
            <a:r>
              <a:rPr lang="cs-CZ" dirty="0"/>
              <a:t>žvatlat opakující se slabiky, jako např. </a:t>
            </a:r>
            <a:r>
              <a:rPr lang="cs-CZ" dirty="0" err="1"/>
              <a:t>ma</a:t>
            </a:r>
            <a:r>
              <a:rPr lang="cs-CZ" dirty="0"/>
              <a:t> </a:t>
            </a:r>
            <a:r>
              <a:rPr lang="cs-CZ" dirty="0" err="1"/>
              <a:t>ma</a:t>
            </a:r>
            <a:r>
              <a:rPr lang="cs-CZ" dirty="0"/>
              <a:t> </a:t>
            </a:r>
            <a:r>
              <a:rPr lang="cs-CZ" dirty="0" err="1"/>
              <a:t>ma</a:t>
            </a:r>
            <a:r>
              <a:rPr lang="cs-CZ" dirty="0"/>
              <a:t>, ba </a:t>
            </a:r>
            <a:r>
              <a:rPr lang="cs-CZ" dirty="0" err="1"/>
              <a:t>ba</a:t>
            </a:r>
            <a:r>
              <a:rPr lang="cs-CZ" dirty="0"/>
              <a:t> </a:t>
            </a:r>
            <a:r>
              <a:rPr lang="cs-CZ" dirty="0" err="1"/>
              <a:t>ba</a:t>
            </a:r>
            <a:endParaRPr lang="cs-CZ" dirty="0"/>
          </a:p>
          <a:p>
            <a:r>
              <a:rPr lang="cs-CZ" dirty="0"/>
              <a:t> </a:t>
            </a:r>
          </a:p>
          <a:p>
            <a:endParaRPr lang="cs-CZ"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620000" cy="994122"/>
          </a:xfrm>
        </p:spPr>
        <p:txBody>
          <a:bodyPr>
            <a:normAutofit fontScale="90000"/>
          </a:bodyPr>
          <a:lstStyle/>
          <a:p>
            <a:r>
              <a:rPr lang="cs-CZ" sz="4000" dirty="0"/>
              <a:t>Kojenecký věk – motorický vývoj</a:t>
            </a:r>
          </a:p>
        </p:txBody>
      </p:sp>
      <p:sp>
        <p:nvSpPr>
          <p:cNvPr id="3" name="Zástupný symbol pro obsah 2"/>
          <p:cNvSpPr>
            <a:spLocks noGrp="1"/>
          </p:cNvSpPr>
          <p:nvPr>
            <p:ph idx="1"/>
          </p:nvPr>
        </p:nvSpPr>
        <p:spPr>
          <a:xfrm>
            <a:off x="457200" y="1196752"/>
            <a:ext cx="7620000" cy="5204048"/>
          </a:xfrm>
        </p:spPr>
        <p:txBody>
          <a:bodyPr>
            <a:normAutofit lnSpcReduction="10000"/>
          </a:bodyPr>
          <a:lstStyle/>
          <a:p>
            <a:r>
              <a:rPr lang="cs-CZ" dirty="0"/>
              <a:t>8-9 měsíců </a:t>
            </a:r>
          </a:p>
          <a:p>
            <a:pPr lvl="1"/>
            <a:r>
              <a:rPr lang="cs-CZ" dirty="0"/>
              <a:t>sedí jistě, vzpřímeně, po dlouhou dobu </a:t>
            </a:r>
          </a:p>
          <a:p>
            <a:pPr lvl="1"/>
            <a:r>
              <a:rPr lang="cs-CZ" dirty="0"/>
              <a:t>leze</a:t>
            </a:r>
          </a:p>
          <a:p>
            <a:pPr lvl="1"/>
            <a:r>
              <a:rPr lang="cs-CZ" dirty="0" err="1"/>
              <a:t>klíšťkový</a:t>
            </a:r>
            <a:r>
              <a:rPr lang="cs-CZ" dirty="0"/>
              <a:t> úchop </a:t>
            </a:r>
          </a:p>
          <a:p>
            <a:pPr lvl="1"/>
            <a:r>
              <a:rPr lang="cs-CZ" dirty="0"/>
              <a:t>pozornost upřena k detailům a drobným předmětům</a:t>
            </a:r>
          </a:p>
          <a:p>
            <a:pPr lvl="1"/>
            <a:r>
              <a:rPr lang="cs-CZ" dirty="0"/>
              <a:t>na konci období rozumí jednoduchým výzvám</a:t>
            </a:r>
          </a:p>
          <a:p>
            <a:pPr marL="114300" indent="0">
              <a:buNone/>
            </a:pPr>
            <a:endParaRPr lang="cs-CZ" dirty="0"/>
          </a:p>
          <a:p>
            <a:r>
              <a:rPr lang="cs-CZ" dirty="0"/>
              <a:t>1 rok</a:t>
            </a:r>
          </a:p>
          <a:p>
            <a:pPr lvl="1"/>
            <a:r>
              <a:rPr lang="cs-CZ" dirty="0"/>
              <a:t>stojí bez přidržování </a:t>
            </a:r>
          </a:p>
          <a:p>
            <a:pPr lvl="1"/>
            <a:r>
              <a:rPr lang="cs-CZ" dirty="0"/>
              <a:t>chodí za ruku, první samostatné kroky </a:t>
            </a:r>
          </a:p>
          <a:p>
            <a:pPr lvl="1"/>
            <a:r>
              <a:rPr lang="cs-CZ" dirty="0"/>
              <a:t>rozumí většímu počtu slov</a:t>
            </a:r>
          </a:p>
          <a:p>
            <a:pPr lvl="1"/>
            <a:r>
              <a:rPr lang="cs-CZ" dirty="0"/>
              <a:t>Slova – spíše globální (mama, </a:t>
            </a:r>
            <a:r>
              <a:rPr lang="cs-CZ" dirty="0" err="1"/>
              <a:t>tata</a:t>
            </a:r>
            <a:r>
              <a:rPr lang="cs-CZ" dirty="0"/>
              <a:t>)</a:t>
            </a:r>
          </a:p>
        </p:txBody>
      </p:sp>
      <p:pic>
        <p:nvPicPr>
          <p:cNvPr id="1026" name="Picture 2" descr="C:\Users\Hana\Desktop\imag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1196752"/>
            <a:ext cx="15240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42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620000" cy="922114"/>
          </a:xfrm>
        </p:spPr>
        <p:txBody>
          <a:bodyPr>
            <a:normAutofit fontScale="90000"/>
          </a:bodyPr>
          <a:lstStyle/>
          <a:p>
            <a:r>
              <a:rPr lang="cs-CZ" sz="4000" dirty="0">
                <a:solidFill>
                  <a:srgbClr val="0070C0"/>
                </a:solidFill>
              </a:rPr>
              <a:t>Sociální, emočně-osobnostní vývoj</a:t>
            </a:r>
          </a:p>
        </p:txBody>
      </p:sp>
      <p:sp>
        <p:nvSpPr>
          <p:cNvPr id="3" name="Zástupný symbol pro obsah 2"/>
          <p:cNvSpPr>
            <a:spLocks noGrp="1"/>
          </p:cNvSpPr>
          <p:nvPr>
            <p:ph idx="1"/>
          </p:nvPr>
        </p:nvSpPr>
        <p:spPr>
          <a:xfrm>
            <a:off x="457200" y="1124744"/>
            <a:ext cx="7620000" cy="5276056"/>
          </a:xfrm>
        </p:spPr>
        <p:txBody>
          <a:bodyPr>
            <a:normAutofit/>
          </a:bodyPr>
          <a:lstStyle/>
          <a:p>
            <a:r>
              <a:rPr lang="cs-CZ" dirty="0"/>
              <a:t>vztah mezi matkou a dítětem </a:t>
            </a:r>
          </a:p>
          <a:p>
            <a:r>
              <a:rPr lang="cs-CZ" dirty="0"/>
              <a:t>R. </a:t>
            </a:r>
            <a:r>
              <a:rPr lang="cs-CZ" dirty="0" err="1"/>
              <a:t>Spitz</a:t>
            </a:r>
            <a:r>
              <a:rPr lang="cs-CZ" dirty="0"/>
              <a:t>, M. Mahlerová, M. </a:t>
            </a:r>
            <a:r>
              <a:rPr lang="cs-CZ" dirty="0" err="1"/>
              <a:t>Ainsworthová</a:t>
            </a:r>
            <a:r>
              <a:rPr lang="cs-CZ" dirty="0"/>
              <a:t>, J. </a:t>
            </a:r>
            <a:r>
              <a:rPr lang="cs-CZ" dirty="0" err="1"/>
              <a:t>Bowlby</a:t>
            </a:r>
            <a:r>
              <a:rPr lang="cs-CZ" dirty="0"/>
              <a:t>, aj. </a:t>
            </a:r>
          </a:p>
          <a:p>
            <a:endParaRPr lang="cs-CZ" dirty="0"/>
          </a:p>
          <a:p>
            <a:pPr marL="777240" lvl="2" indent="0">
              <a:buNone/>
            </a:pPr>
            <a:endParaRPr lang="cs-CZ" dirty="0"/>
          </a:p>
          <a:p>
            <a:endParaRPr lang="cs-CZ" dirty="0"/>
          </a:p>
          <a:p>
            <a:endParaRPr lang="cs-CZ" dirty="0"/>
          </a:p>
          <a:p>
            <a:endParaRPr lang="cs-CZ" dirty="0"/>
          </a:p>
        </p:txBody>
      </p:sp>
      <p:pic>
        <p:nvPicPr>
          <p:cNvPr id="3074" name="Picture 2" descr="C:\Users\Hana\Desktop\Matka a dítě.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636912"/>
            <a:ext cx="5688632" cy="279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304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René </a:t>
            </a:r>
            <a:r>
              <a:rPr lang="cs-CZ" dirty="0" err="1"/>
              <a:t>Spitz</a:t>
            </a:r>
            <a:r>
              <a:rPr lang="cs-CZ" dirty="0"/>
              <a:t> </a:t>
            </a:r>
          </a:p>
        </p:txBody>
      </p:sp>
      <p:sp>
        <p:nvSpPr>
          <p:cNvPr id="3" name="Zástupný symbol pro obsah 2"/>
          <p:cNvSpPr>
            <a:spLocks noGrp="1"/>
          </p:cNvSpPr>
          <p:nvPr>
            <p:ph idx="1"/>
          </p:nvPr>
        </p:nvSpPr>
        <p:spPr>
          <a:xfrm>
            <a:off x="457200" y="1268760"/>
            <a:ext cx="7620000" cy="5132040"/>
          </a:xfrm>
        </p:spPr>
        <p:txBody>
          <a:bodyPr>
            <a:normAutofit/>
          </a:bodyPr>
          <a:lstStyle/>
          <a:p>
            <a:pPr lvl="1"/>
            <a:endParaRPr lang="cs-CZ" dirty="0"/>
          </a:p>
          <a:p>
            <a:pPr lvl="1"/>
            <a:r>
              <a:rPr lang="cs-CZ" dirty="0"/>
              <a:t>1887 – 1974</a:t>
            </a:r>
          </a:p>
          <a:p>
            <a:pPr lvl="1"/>
            <a:r>
              <a:rPr lang="cs-CZ" dirty="0"/>
              <a:t>psychoanalytik </a:t>
            </a:r>
          </a:p>
          <a:p>
            <a:pPr lvl="1"/>
            <a:r>
              <a:rPr lang="cs-CZ" dirty="0"/>
              <a:t>narozen v Rakousku</a:t>
            </a:r>
          </a:p>
          <a:p>
            <a:pPr lvl="1"/>
            <a:r>
              <a:rPr lang="cs-CZ" dirty="0"/>
              <a:t>většinu života prožil v USA</a:t>
            </a:r>
          </a:p>
          <a:p>
            <a:pPr lvl="1"/>
            <a:r>
              <a:rPr lang="cs-CZ" dirty="0"/>
              <a:t>50. léta - zaměření pozornosti </a:t>
            </a:r>
          </a:p>
          <a:p>
            <a:pPr marL="411480" lvl="1" indent="0">
              <a:buNone/>
            </a:pPr>
            <a:r>
              <a:rPr lang="cs-CZ" dirty="0"/>
              <a:t>    na vztah matka – dítě </a:t>
            </a:r>
          </a:p>
          <a:p>
            <a:pPr lvl="1"/>
            <a:r>
              <a:rPr lang="cs-CZ" dirty="0"/>
              <a:t>práce o hospitalizmu  </a:t>
            </a:r>
          </a:p>
          <a:p>
            <a:endParaRPr lang="cs-CZ" dirty="0"/>
          </a:p>
        </p:txBody>
      </p:sp>
      <p:pic>
        <p:nvPicPr>
          <p:cNvPr id="1026" name="Picture 2" descr="C:\Users\Hana\Desktop\R. Spit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1196752"/>
            <a:ext cx="2962802"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807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René </a:t>
            </a:r>
            <a:r>
              <a:rPr lang="cs-CZ" dirty="0" err="1"/>
              <a:t>Spitz</a:t>
            </a:r>
            <a:r>
              <a:rPr lang="cs-CZ" dirty="0"/>
              <a:t> </a:t>
            </a:r>
          </a:p>
        </p:txBody>
      </p:sp>
      <p:sp>
        <p:nvSpPr>
          <p:cNvPr id="3" name="Zástupný symbol pro obsah 2"/>
          <p:cNvSpPr>
            <a:spLocks noGrp="1"/>
          </p:cNvSpPr>
          <p:nvPr>
            <p:ph idx="1"/>
          </p:nvPr>
        </p:nvSpPr>
        <p:spPr/>
        <p:txBody>
          <a:bodyPr>
            <a:normAutofit lnSpcReduction="10000"/>
          </a:bodyPr>
          <a:lstStyle/>
          <a:p>
            <a:pPr marL="411480" lvl="1" indent="0">
              <a:buNone/>
            </a:pPr>
            <a:r>
              <a:rPr lang="cs-CZ" u="sng" dirty="0"/>
              <a:t>Teorie organizátorů psychiky </a:t>
            </a:r>
          </a:p>
          <a:p>
            <a:pPr lvl="2"/>
            <a:r>
              <a:rPr lang="cs-CZ" dirty="0"/>
              <a:t>zlom organizující vývoj; staví na dosavadním vývoji, ale také vývoj dál posouvá  </a:t>
            </a:r>
          </a:p>
          <a:p>
            <a:pPr lvl="1"/>
            <a:r>
              <a:rPr lang="cs-CZ" dirty="0"/>
              <a:t>stádium </a:t>
            </a:r>
            <a:r>
              <a:rPr lang="cs-CZ" dirty="0" err="1"/>
              <a:t>preobjektivní</a:t>
            </a:r>
            <a:r>
              <a:rPr lang="cs-CZ" dirty="0"/>
              <a:t> (0 – 3 měsíce)</a:t>
            </a:r>
          </a:p>
          <a:p>
            <a:pPr lvl="2"/>
            <a:r>
              <a:rPr lang="cs-CZ" dirty="0"/>
              <a:t>dítě nepracuje s objekty, pozornost zaměřena na vlastní tělo </a:t>
            </a:r>
          </a:p>
          <a:p>
            <a:pPr lvl="1"/>
            <a:r>
              <a:rPr lang="cs-CZ" dirty="0"/>
              <a:t>stádium předběžného objektu (3. – 6./8. měsíc)</a:t>
            </a:r>
          </a:p>
          <a:p>
            <a:pPr lvl="2"/>
            <a:r>
              <a:rPr lang="cs-CZ" dirty="0"/>
              <a:t>1. organizátor – </a:t>
            </a:r>
            <a:r>
              <a:rPr lang="cs-CZ" b="1" dirty="0"/>
              <a:t>odpověď úsměvem </a:t>
            </a:r>
          </a:p>
          <a:p>
            <a:pPr lvl="2"/>
            <a:r>
              <a:rPr lang="cs-CZ" dirty="0"/>
              <a:t>reakce na </a:t>
            </a:r>
            <a:r>
              <a:rPr lang="cs-CZ" dirty="0" err="1"/>
              <a:t>gestalt</a:t>
            </a:r>
            <a:r>
              <a:rPr lang="cs-CZ" dirty="0"/>
              <a:t> obličeje i na masku </a:t>
            </a:r>
          </a:p>
          <a:p>
            <a:pPr lvl="1"/>
            <a:r>
              <a:rPr lang="cs-CZ" dirty="0"/>
              <a:t>fáze pravého objektu (od 6./8. měsíce)</a:t>
            </a:r>
          </a:p>
          <a:p>
            <a:pPr lvl="2"/>
            <a:r>
              <a:rPr lang="cs-CZ" dirty="0"/>
              <a:t>6. – 8. měsíc - odlišení známé tváře od neznámé</a:t>
            </a:r>
          </a:p>
          <a:p>
            <a:pPr lvl="2"/>
            <a:r>
              <a:rPr lang="cs-CZ" dirty="0"/>
              <a:t>2. organizátor </a:t>
            </a:r>
            <a:r>
              <a:rPr lang="cs-CZ" b="1" dirty="0"/>
              <a:t>- tzv. úzkost 8. měsíce (úzkost z cizích)</a:t>
            </a:r>
            <a:r>
              <a:rPr lang="cs-CZ" dirty="0"/>
              <a:t>, separační úzkost</a:t>
            </a:r>
          </a:p>
          <a:p>
            <a:endParaRPr lang="cs-CZ" dirty="0"/>
          </a:p>
        </p:txBody>
      </p:sp>
    </p:spTree>
    <p:extLst>
      <p:ext uri="{BB962C8B-B14F-4D97-AF65-F5344CB8AC3E}">
        <p14:creationId xmlns:p14="http://schemas.microsoft.com/office/powerpoint/2010/main" val="666692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René </a:t>
            </a:r>
            <a:r>
              <a:rPr lang="cs-CZ" dirty="0" err="1"/>
              <a:t>Spitz</a:t>
            </a:r>
            <a:r>
              <a:rPr lang="cs-CZ" dirty="0"/>
              <a:t> </a:t>
            </a:r>
          </a:p>
        </p:txBody>
      </p:sp>
      <p:sp>
        <p:nvSpPr>
          <p:cNvPr id="3" name="Zástupný symbol pro obsah 2"/>
          <p:cNvSpPr>
            <a:spLocks noGrp="1"/>
          </p:cNvSpPr>
          <p:nvPr>
            <p:ph idx="1"/>
          </p:nvPr>
        </p:nvSpPr>
        <p:spPr>
          <a:xfrm>
            <a:off x="457200" y="1340768"/>
            <a:ext cx="7620000" cy="5060032"/>
          </a:xfrm>
        </p:spPr>
        <p:txBody>
          <a:bodyPr>
            <a:normAutofit/>
          </a:bodyPr>
          <a:lstStyle/>
          <a:p>
            <a:r>
              <a:rPr lang="cs-CZ" sz="2000" dirty="0"/>
              <a:t>anaklitická deprese </a:t>
            </a:r>
            <a:endParaRPr lang="cs-CZ" sz="1800" dirty="0"/>
          </a:p>
          <a:p>
            <a:pPr lvl="1"/>
            <a:r>
              <a:rPr lang="cs-CZ" sz="1800" dirty="0"/>
              <a:t>kolem 6. měsíce, rezignovanost při dlouhém odloučení, špatně navazuje znovu kontakt </a:t>
            </a:r>
          </a:p>
          <a:p>
            <a:pPr lvl="1"/>
            <a:r>
              <a:rPr lang="cs-CZ" sz="1800" dirty="0"/>
              <a:t>mladší dětí na odloučení od matky specificky nereagovaly </a:t>
            </a:r>
          </a:p>
          <a:p>
            <a:r>
              <a:rPr lang="cs-CZ" sz="2000" dirty="0"/>
              <a:t>úzkost z cizích </a:t>
            </a:r>
          </a:p>
          <a:p>
            <a:pPr lvl="1"/>
            <a:r>
              <a:rPr lang="cs-CZ" sz="1800" dirty="0"/>
              <a:t>kolem 8. měsíce </a:t>
            </a:r>
          </a:p>
          <a:p>
            <a:pPr lvl="1"/>
            <a:r>
              <a:rPr lang="cs-CZ" sz="1800" dirty="0"/>
              <a:t>úzkostná reakce při přiblížení cizích osob </a:t>
            </a:r>
          </a:p>
          <a:p>
            <a:pPr lvl="1"/>
            <a:r>
              <a:rPr lang="cs-CZ" sz="1800" dirty="0"/>
              <a:t>faktory snižující úzkost (přítomnost matky, známé prostředí, známé osoby atd.)</a:t>
            </a:r>
          </a:p>
          <a:p>
            <a:r>
              <a:rPr lang="cs-CZ" sz="2000" dirty="0"/>
              <a:t>separační úzkost </a:t>
            </a:r>
          </a:p>
          <a:p>
            <a:pPr lvl="1"/>
            <a:r>
              <a:rPr lang="cs-CZ" sz="1800" dirty="0"/>
              <a:t>reakce na separaci od matky </a:t>
            </a:r>
          </a:p>
          <a:p>
            <a:pPr lvl="1"/>
            <a:r>
              <a:rPr lang="cs-CZ" sz="1800" dirty="0"/>
              <a:t>rozdíly v prožívání úzkosti </a:t>
            </a:r>
          </a:p>
          <a:p>
            <a:pPr lvl="1"/>
            <a:r>
              <a:rPr lang="cs-CZ" sz="1800" dirty="0"/>
              <a:t>fyziologická reakce, do 4 – 5ti let </a:t>
            </a:r>
          </a:p>
          <a:p>
            <a:pPr marL="0" lvl="1" indent="0">
              <a:spcBef>
                <a:spcPts val="0"/>
              </a:spcBef>
              <a:buNone/>
            </a:pPr>
            <a:endParaRPr lang="cs-CZ" sz="1800" dirty="0"/>
          </a:p>
          <a:p>
            <a:pPr marL="0" lvl="1" indent="0">
              <a:spcBef>
                <a:spcPts val="0"/>
              </a:spcBef>
              <a:buNone/>
            </a:pPr>
            <a:r>
              <a:rPr lang="cs-CZ" sz="1800" dirty="0"/>
              <a:t>3. organizátor psychiky</a:t>
            </a:r>
            <a:r>
              <a:rPr lang="cs-CZ" sz="1800" b="1" dirty="0"/>
              <a:t> </a:t>
            </a:r>
            <a:r>
              <a:rPr lang="cs-CZ" sz="1800" dirty="0"/>
              <a:t>– </a:t>
            </a:r>
            <a:r>
              <a:rPr lang="cs-CZ" sz="1800" b="1" dirty="0"/>
              <a:t>první pravé slovo </a:t>
            </a:r>
            <a:r>
              <a:rPr lang="cs-CZ" sz="1800" dirty="0"/>
              <a:t>(kolem 18. měsíce)</a:t>
            </a:r>
            <a:endParaRPr lang="cs-CZ" sz="1800" b="1" dirty="0"/>
          </a:p>
          <a:p>
            <a:pPr marL="0" lvl="1" indent="0">
              <a:spcBef>
                <a:spcPts val="0"/>
              </a:spcBef>
              <a:buNone/>
            </a:pPr>
            <a:endParaRPr lang="cs-CZ" sz="1800" dirty="0"/>
          </a:p>
        </p:txBody>
      </p:sp>
    </p:spTree>
    <p:extLst>
      <p:ext uri="{BB962C8B-B14F-4D97-AF65-F5344CB8AC3E}">
        <p14:creationId xmlns:p14="http://schemas.microsoft.com/office/powerpoint/2010/main" val="1020887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John </a:t>
            </a:r>
            <a:r>
              <a:rPr lang="cs-CZ" dirty="0" err="1"/>
              <a:t>Bowlby</a:t>
            </a:r>
            <a:r>
              <a:rPr lang="cs-CZ" dirty="0"/>
              <a:t> </a:t>
            </a:r>
          </a:p>
        </p:txBody>
      </p:sp>
      <p:sp>
        <p:nvSpPr>
          <p:cNvPr id="3" name="Zástupný symbol pro obsah 2"/>
          <p:cNvSpPr>
            <a:spLocks noGrp="1"/>
          </p:cNvSpPr>
          <p:nvPr>
            <p:ph idx="1"/>
          </p:nvPr>
        </p:nvSpPr>
        <p:spPr/>
        <p:txBody>
          <a:bodyPr/>
          <a:lstStyle/>
          <a:p>
            <a:r>
              <a:rPr lang="cs-CZ" dirty="0"/>
              <a:t>1907 – 1990</a:t>
            </a:r>
          </a:p>
          <a:p>
            <a:r>
              <a:rPr lang="cs-CZ" dirty="0"/>
              <a:t>psychoanalytik</a:t>
            </a:r>
          </a:p>
          <a:p>
            <a:r>
              <a:rPr lang="cs-CZ" dirty="0"/>
              <a:t>Anglie</a:t>
            </a:r>
          </a:p>
          <a:p>
            <a:r>
              <a:rPr lang="cs-CZ" dirty="0"/>
              <a:t>teorie </a:t>
            </a:r>
            <a:r>
              <a:rPr lang="cs-CZ" dirty="0" err="1"/>
              <a:t>attachmentu</a:t>
            </a:r>
            <a:r>
              <a:rPr lang="cs-CZ" dirty="0"/>
              <a:t> (připoutání) </a:t>
            </a:r>
          </a:p>
          <a:p>
            <a:r>
              <a:rPr lang="cs-CZ" dirty="0"/>
              <a:t>knihy: Vazba, Připoutání </a:t>
            </a:r>
          </a:p>
          <a:p>
            <a:endParaRPr lang="cs-CZ" dirty="0"/>
          </a:p>
        </p:txBody>
      </p:sp>
      <p:pic>
        <p:nvPicPr>
          <p:cNvPr id="2050" name="Picture 2" descr="C:\Users\Hana\Desktop\Bowlb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3284984"/>
            <a:ext cx="2828797"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07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txBox="1"/>
          <p:nvPr/>
        </p:nvSpPr>
        <p:spPr>
          <a:xfrm>
            <a:off x="3348101" y="3716336"/>
            <a:ext cx="2087499" cy="3044825"/>
          </a:xfrm>
          <a:prstGeom prst="rect">
            <a:avLst/>
          </a:prstGeom>
        </p:spPr>
        <p:txBody>
          <a:bodyPr wrap="square" lIns="0" tIns="0" rIns="0" bIns="0" rtlCol="0">
            <a:noAutofit/>
          </a:bodyPr>
          <a:lstStyle/>
          <a:p>
            <a:pPr>
              <a:lnSpc>
                <a:spcPts val="1000"/>
              </a:lnSpc>
            </a:pPr>
            <a:endParaRPr sz="1000"/>
          </a:p>
          <a:p>
            <a:pPr marL="904113">
              <a:lnSpc>
                <a:spcPct val="95825"/>
              </a:lnSpc>
              <a:spcBef>
                <a:spcPts val="5053"/>
              </a:spcBef>
            </a:pPr>
            <a:r>
              <a:rPr sz="1800" spc="0" dirty="0">
                <a:solidFill>
                  <a:srgbClr val="C00000"/>
                </a:solidFill>
                <a:latin typeface="Times New Roman"/>
                <a:cs typeface="Times New Roman"/>
              </a:rPr>
              <a:t>Nebo</a:t>
            </a:r>
            <a:endParaRPr sz="1800">
              <a:latin typeface="Times New Roman"/>
              <a:cs typeface="Times New Roman"/>
            </a:endParaRPr>
          </a:p>
        </p:txBody>
      </p:sp>
      <p:sp>
        <p:nvSpPr>
          <p:cNvPr id="19" name="object 19"/>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20" name="object 20"/>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21" name="object 21"/>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23" name="object 23"/>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24" name="object 24"/>
          <p:cNvSpPr/>
          <p:nvPr/>
        </p:nvSpPr>
        <p:spPr>
          <a:xfrm>
            <a:off x="250825" y="3644900"/>
            <a:ext cx="2089150" cy="3016250"/>
          </a:xfrm>
          <a:prstGeom prst="rect">
            <a:avLst/>
          </a:prstGeom>
          <a:blipFill>
            <a:blip r:embed="rId5" cstate="print"/>
            <a:stretch>
              <a:fillRect/>
            </a:stretch>
          </a:blipFill>
        </p:spPr>
        <p:txBody>
          <a:bodyPr wrap="square" lIns="0" tIns="0" rIns="0" bIns="0" rtlCol="0">
            <a:noAutofit/>
          </a:bodyPr>
          <a:lstStyle/>
          <a:p>
            <a:endParaRPr/>
          </a:p>
        </p:txBody>
      </p:sp>
      <p:sp>
        <p:nvSpPr>
          <p:cNvPr id="25" name="object 25"/>
          <p:cNvSpPr/>
          <p:nvPr/>
        </p:nvSpPr>
        <p:spPr>
          <a:xfrm>
            <a:off x="3348101" y="3716336"/>
            <a:ext cx="2087499" cy="3044825"/>
          </a:xfrm>
          <a:prstGeom prst="rect">
            <a:avLst/>
          </a:prstGeom>
          <a:blipFill>
            <a:blip r:embed="rId6" cstate="print"/>
            <a:stretch>
              <a:fillRect/>
            </a:stretch>
          </a:blipFill>
        </p:spPr>
        <p:txBody>
          <a:bodyPr wrap="square" lIns="0" tIns="0" rIns="0" bIns="0" rtlCol="0">
            <a:noAutofit/>
          </a:bodyPr>
          <a:lstStyle/>
          <a:p>
            <a:endParaRPr/>
          </a:p>
        </p:txBody>
      </p:sp>
      <p:sp>
        <p:nvSpPr>
          <p:cNvPr id="26" name="object 26"/>
          <p:cNvSpPr/>
          <p:nvPr/>
        </p:nvSpPr>
        <p:spPr>
          <a:xfrm>
            <a:off x="6516751" y="3644836"/>
            <a:ext cx="2087499" cy="3052826"/>
          </a:xfrm>
          <a:prstGeom prst="rect">
            <a:avLst/>
          </a:prstGeom>
          <a:blipFill>
            <a:blip r:embed="rId7" cstate="print"/>
            <a:stretch>
              <a:fillRect/>
            </a:stretch>
          </a:blipFill>
        </p:spPr>
        <p:txBody>
          <a:bodyPr wrap="square" lIns="0" tIns="0" rIns="0" bIns="0" rtlCol="0">
            <a:noAutofit/>
          </a:bodyPr>
          <a:lstStyle/>
          <a:p>
            <a:endParaRPr/>
          </a:p>
        </p:txBody>
      </p:sp>
      <p:sp>
        <p:nvSpPr>
          <p:cNvPr id="27" name="object 27"/>
          <p:cNvSpPr/>
          <p:nvPr/>
        </p:nvSpPr>
        <p:spPr>
          <a:xfrm>
            <a:off x="4724400" y="3276600"/>
            <a:ext cx="2362200" cy="762000"/>
          </a:xfrm>
          <a:custGeom>
            <a:avLst/>
            <a:gdLst/>
            <a:ahLst/>
            <a:cxnLst/>
            <a:rect l="l" t="t" r="r" b="b"/>
            <a:pathLst>
              <a:path w="850689" h="491914">
                <a:moveTo>
                  <a:pt x="744953" y="414897"/>
                </a:moveTo>
                <a:lnTo>
                  <a:pt x="749580" y="438740"/>
                </a:lnTo>
                <a:lnTo>
                  <a:pt x="727204" y="448625"/>
                </a:lnTo>
                <a:lnTo>
                  <a:pt x="637837" y="487723"/>
                </a:lnTo>
                <a:lnTo>
                  <a:pt x="740707" y="455719"/>
                </a:lnTo>
                <a:lnTo>
                  <a:pt x="850689" y="491914"/>
                </a:lnTo>
                <a:lnTo>
                  <a:pt x="758360" y="421937"/>
                </a:lnTo>
                <a:lnTo>
                  <a:pt x="744953" y="414897"/>
                </a:lnTo>
                <a:close/>
              </a:path>
              <a:path w="850689" h="491914">
                <a:moveTo>
                  <a:pt x="758360" y="421937"/>
                </a:moveTo>
                <a:lnTo>
                  <a:pt x="850689" y="491914"/>
                </a:lnTo>
                <a:lnTo>
                  <a:pt x="726356" y="319067"/>
                </a:lnTo>
                <a:lnTo>
                  <a:pt x="744953" y="414897"/>
                </a:lnTo>
                <a:lnTo>
                  <a:pt x="758360" y="421937"/>
                </a:lnTo>
                <a:close/>
              </a:path>
              <a:path w="850689" h="491914">
                <a:moveTo>
                  <a:pt x="168690" y="155224"/>
                </a:moveTo>
                <a:lnTo>
                  <a:pt x="86276" y="111930"/>
                </a:lnTo>
                <a:lnTo>
                  <a:pt x="89905" y="190206"/>
                </a:lnTo>
                <a:lnTo>
                  <a:pt x="101874" y="190101"/>
                </a:lnTo>
                <a:lnTo>
                  <a:pt x="113670" y="188508"/>
                </a:lnTo>
                <a:lnTo>
                  <a:pt x="125149" y="185469"/>
                </a:lnTo>
                <a:lnTo>
                  <a:pt x="136168" y="181030"/>
                </a:lnTo>
                <a:lnTo>
                  <a:pt x="146585" y="175234"/>
                </a:lnTo>
                <a:lnTo>
                  <a:pt x="156256" y="168125"/>
                </a:lnTo>
                <a:lnTo>
                  <a:pt x="165039" y="159747"/>
                </a:lnTo>
                <a:lnTo>
                  <a:pt x="168690" y="155224"/>
                </a:lnTo>
                <a:close/>
              </a:path>
              <a:path w="850689" h="491914">
                <a:moveTo>
                  <a:pt x="740707" y="455719"/>
                </a:moveTo>
                <a:lnTo>
                  <a:pt x="637837" y="487723"/>
                </a:lnTo>
                <a:lnTo>
                  <a:pt x="850689" y="491914"/>
                </a:lnTo>
                <a:lnTo>
                  <a:pt x="740707" y="455719"/>
                </a:lnTo>
                <a:close/>
              </a:path>
              <a:path w="850689" h="491914">
                <a:moveTo>
                  <a:pt x="727204" y="448625"/>
                </a:moveTo>
                <a:lnTo>
                  <a:pt x="172790" y="150145"/>
                </a:lnTo>
                <a:lnTo>
                  <a:pt x="168690" y="155224"/>
                </a:lnTo>
                <a:lnTo>
                  <a:pt x="727204" y="448625"/>
                </a:lnTo>
                <a:close/>
              </a:path>
              <a:path w="850689" h="491914">
                <a:moveTo>
                  <a:pt x="186426" y="121597"/>
                </a:moveTo>
                <a:lnTo>
                  <a:pt x="179367" y="139362"/>
                </a:lnTo>
                <a:lnTo>
                  <a:pt x="181142" y="135822"/>
                </a:lnTo>
                <a:lnTo>
                  <a:pt x="186426" y="121597"/>
                </a:lnTo>
                <a:close/>
              </a:path>
              <a:path w="850689" h="491914">
                <a:moveTo>
                  <a:pt x="190206" y="100300"/>
                </a:moveTo>
                <a:lnTo>
                  <a:pt x="190101" y="88331"/>
                </a:lnTo>
                <a:lnTo>
                  <a:pt x="188508" y="76535"/>
                </a:lnTo>
                <a:lnTo>
                  <a:pt x="185469" y="65056"/>
                </a:lnTo>
                <a:lnTo>
                  <a:pt x="181030" y="54037"/>
                </a:lnTo>
                <a:lnTo>
                  <a:pt x="175234" y="43620"/>
                </a:lnTo>
                <a:lnTo>
                  <a:pt x="168125" y="33949"/>
                </a:lnTo>
                <a:lnTo>
                  <a:pt x="159747" y="25166"/>
                </a:lnTo>
                <a:lnTo>
                  <a:pt x="150145" y="17415"/>
                </a:lnTo>
                <a:lnTo>
                  <a:pt x="139362" y="10838"/>
                </a:lnTo>
                <a:lnTo>
                  <a:pt x="135822" y="9063"/>
                </a:lnTo>
                <a:lnTo>
                  <a:pt x="124189" y="4435"/>
                </a:lnTo>
                <a:lnTo>
                  <a:pt x="112301" y="1429"/>
                </a:lnTo>
                <a:lnTo>
                  <a:pt x="103929" y="78275"/>
                </a:lnTo>
                <a:lnTo>
                  <a:pt x="88331" y="104"/>
                </a:lnTo>
                <a:lnTo>
                  <a:pt x="76535" y="1697"/>
                </a:lnTo>
                <a:lnTo>
                  <a:pt x="65056" y="4736"/>
                </a:lnTo>
                <a:lnTo>
                  <a:pt x="54037" y="9175"/>
                </a:lnTo>
                <a:lnTo>
                  <a:pt x="43620" y="14972"/>
                </a:lnTo>
                <a:lnTo>
                  <a:pt x="33949" y="22081"/>
                </a:lnTo>
                <a:lnTo>
                  <a:pt x="25166" y="30458"/>
                </a:lnTo>
                <a:lnTo>
                  <a:pt x="17415" y="40060"/>
                </a:lnTo>
                <a:lnTo>
                  <a:pt x="10838" y="50843"/>
                </a:lnTo>
                <a:lnTo>
                  <a:pt x="4435" y="66017"/>
                </a:lnTo>
                <a:lnTo>
                  <a:pt x="1429" y="77905"/>
                </a:lnTo>
                <a:lnTo>
                  <a:pt x="0" y="89905"/>
                </a:lnTo>
                <a:lnTo>
                  <a:pt x="104" y="101874"/>
                </a:lnTo>
                <a:lnTo>
                  <a:pt x="1697" y="113670"/>
                </a:lnTo>
                <a:lnTo>
                  <a:pt x="4736" y="125149"/>
                </a:lnTo>
                <a:lnTo>
                  <a:pt x="9175" y="136168"/>
                </a:lnTo>
                <a:lnTo>
                  <a:pt x="14972" y="146585"/>
                </a:lnTo>
                <a:lnTo>
                  <a:pt x="22081" y="156256"/>
                </a:lnTo>
                <a:lnTo>
                  <a:pt x="30458" y="165039"/>
                </a:lnTo>
                <a:lnTo>
                  <a:pt x="40060" y="172790"/>
                </a:lnTo>
                <a:lnTo>
                  <a:pt x="50843" y="179367"/>
                </a:lnTo>
                <a:lnTo>
                  <a:pt x="66017" y="185770"/>
                </a:lnTo>
                <a:lnTo>
                  <a:pt x="77905" y="188777"/>
                </a:lnTo>
                <a:lnTo>
                  <a:pt x="89905" y="190206"/>
                </a:lnTo>
                <a:lnTo>
                  <a:pt x="86276" y="111930"/>
                </a:lnTo>
                <a:lnTo>
                  <a:pt x="168690" y="155224"/>
                </a:lnTo>
                <a:lnTo>
                  <a:pt x="172790" y="150145"/>
                </a:lnTo>
                <a:lnTo>
                  <a:pt x="727204" y="448625"/>
                </a:lnTo>
                <a:lnTo>
                  <a:pt x="185770" y="124189"/>
                </a:lnTo>
                <a:lnTo>
                  <a:pt x="727204" y="448625"/>
                </a:lnTo>
                <a:lnTo>
                  <a:pt x="749515" y="438864"/>
                </a:lnTo>
                <a:lnTo>
                  <a:pt x="744953" y="414897"/>
                </a:lnTo>
                <a:lnTo>
                  <a:pt x="186426" y="121597"/>
                </a:lnTo>
                <a:lnTo>
                  <a:pt x="181142" y="135822"/>
                </a:lnTo>
                <a:lnTo>
                  <a:pt x="179367" y="139362"/>
                </a:lnTo>
                <a:lnTo>
                  <a:pt x="186426" y="121597"/>
                </a:lnTo>
                <a:lnTo>
                  <a:pt x="188777" y="112301"/>
                </a:lnTo>
                <a:lnTo>
                  <a:pt x="190206" y="100300"/>
                </a:lnTo>
                <a:close/>
              </a:path>
              <a:path w="850689" h="491914">
                <a:moveTo>
                  <a:pt x="100300" y="0"/>
                </a:moveTo>
                <a:lnTo>
                  <a:pt x="88331" y="104"/>
                </a:lnTo>
                <a:lnTo>
                  <a:pt x="103929" y="78275"/>
                </a:lnTo>
                <a:lnTo>
                  <a:pt x="112301" y="1429"/>
                </a:lnTo>
                <a:lnTo>
                  <a:pt x="100300" y="0"/>
                </a:lnTo>
                <a:close/>
              </a:path>
            </a:pathLst>
          </a:custGeom>
          <a:solidFill>
            <a:srgbClr val="348FA6"/>
          </a:solidFill>
        </p:spPr>
        <p:txBody>
          <a:bodyPr wrap="square" lIns="0" tIns="0" rIns="0" bIns="0" rtlCol="0">
            <a:noAutofit/>
          </a:bodyPr>
          <a:lstStyle/>
          <a:p>
            <a:endParaRPr/>
          </a:p>
        </p:txBody>
      </p:sp>
      <p:sp>
        <p:nvSpPr>
          <p:cNvPr id="18" name="object 18"/>
          <p:cNvSpPr txBox="1"/>
          <p:nvPr/>
        </p:nvSpPr>
        <p:spPr>
          <a:xfrm>
            <a:off x="690473" y="487965"/>
            <a:ext cx="7925257" cy="330200"/>
          </a:xfrm>
          <a:prstGeom prst="rect">
            <a:avLst/>
          </a:prstGeom>
        </p:spPr>
        <p:txBody>
          <a:bodyPr wrap="square" lIns="0" tIns="0" rIns="0" bIns="0" rtlCol="0">
            <a:noAutofit/>
          </a:bodyPr>
          <a:lstStyle/>
          <a:p>
            <a:pPr marL="12700">
              <a:lnSpc>
                <a:spcPts val="2555"/>
              </a:lnSpc>
              <a:spcBef>
                <a:spcPts val="127"/>
              </a:spcBef>
            </a:pPr>
            <a:r>
              <a:rPr sz="2400" b="1" spc="0" dirty="0">
                <a:latin typeface="Arial"/>
                <a:cs typeface="Arial"/>
              </a:rPr>
              <a:t>ZÁ</a:t>
            </a:r>
            <a:r>
              <a:rPr sz="2400" b="1" spc="-9" dirty="0">
                <a:latin typeface="Arial"/>
                <a:cs typeface="Arial"/>
              </a:rPr>
              <a:t>K</a:t>
            </a:r>
            <a:r>
              <a:rPr sz="2400" b="1" spc="0" dirty="0">
                <a:latin typeface="Arial"/>
                <a:cs typeface="Arial"/>
              </a:rPr>
              <a:t>LA</a:t>
            </a:r>
            <a:r>
              <a:rPr sz="2400" b="1" spc="-9" dirty="0">
                <a:latin typeface="Arial"/>
                <a:cs typeface="Arial"/>
              </a:rPr>
              <a:t>D</a:t>
            </a:r>
            <a:r>
              <a:rPr sz="2400" b="1" spc="0" dirty="0">
                <a:latin typeface="Arial"/>
                <a:cs typeface="Arial"/>
              </a:rPr>
              <a:t>NÍ</a:t>
            </a:r>
            <a:r>
              <a:rPr sz="2400" b="1" spc="29" dirty="0">
                <a:latin typeface="Arial"/>
                <a:cs typeface="Arial"/>
              </a:rPr>
              <a:t> </a:t>
            </a:r>
            <a:r>
              <a:rPr sz="2400" b="1" spc="0" dirty="0">
                <a:latin typeface="Arial"/>
                <a:cs typeface="Arial"/>
              </a:rPr>
              <a:t>LITE</a:t>
            </a:r>
            <a:r>
              <a:rPr sz="2400" b="1" spc="-9" dirty="0">
                <a:latin typeface="Arial"/>
                <a:cs typeface="Arial"/>
              </a:rPr>
              <a:t>R</a:t>
            </a:r>
            <a:r>
              <a:rPr sz="2400" b="1" spc="-184" dirty="0">
                <a:latin typeface="Arial"/>
                <a:cs typeface="Arial"/>
              </a:rPr>
              <a:t>A</a:t>
            </a:r>
            <a:r>
              <a:rPr sz="2400" b="1" spc="0" dirty="0">
                <a:latin typeface="Arial"/>
                <a:cs typeface="Arial"/>
              </a:rPr>
              <a:t>TU</a:t>
            </a:r>
            <a:r>
              <a:rPr sz="2400" b="1" spc="-9" dirty="0">
                <a:latin typeface="Arial"/>
                <a:cs typeface="Arial"/>
              </a:rPr>
              <a:t>R</a:t>
            </a:r>
            <a:r>
              <a:rPr sz="2400" b="1" spc="0" dirty="0">
                <a:latin typeface="Arial"/>
                <a:cs typeface="Arial"/>
              </a:rPr>
              <a:t>A</a:t>
            </a:r>
            <a:r>
              <a:rPr sz="2400" b="1" spc="-49" dirty="0">
                <a:latin typeface="Arial"/>
                <a:cs typeface="Arial"/>
              </a:rPr>
              <a:t> </a:t>
            </a:r>
            <a:r>
              <a:rPr sz="2400" b="1" spc="0" dirty="0">
                <a:latin typeface="Arial"/>
                <a:cs typeface="Arial"/>
              </a:rPr>
              <a:t>– </a:t>
            </a:r>
            <a:r>
              <a:rPr lang="cs-CZ" sz="2400" b="1" spc="0" dirty="0">
                <a:latin typeface="Arial"/>
                <a:cs typeface="Arial"/>
              </a:rPr>
              <a:t> DALŠÍ </a:t>
            </a:r>
            <a:r>
              <a:rPr sz="2400" b="1" spc="0" dirty="0">
                <a:latin typeface="Arial"/>
                <a:cs typeface="Arial"/>
              </a:rPr>
              <a:t>P</a:t>
            </a:r>
            <a:r>
              <a:rPr sz="2400" b="1" spc="-9" dirty="0">
                <a:latin typeface="Arial"/>
                <a:cs typeface="Arial"/>
              </a:rPr>
              <a:t>Ř</a:t>
            </a:r>
            <a:r>
              <a:rPr sz="2400" b="1" spc="0" dirty="0">
                <a:latin typeface="Arial"/>
                <a:cs typeface="Arial"/>
              </a:rPr>
              <a:t>E</a:t>
            </a:r>
            <a:r>
              <a:rPr sz="2400" b="1" spc="-9" dirty="0">
                <a:latin typeface="Arial"/>
                <a:cs typeface="Arial"/>
              </a:rPr>
              <a:t>H</a:t>
            </a:r>
            <a:r>
              <a:rPr sz="2400" b="1" spc="0" dirty="0">
                <a:latin typeface="Arial"/>
                <a:cs typeface="Arial"/>
              </a:rPr>
              <a:t>L</a:t>
            </a:r>
            <a:r>
              <a:rPr sz="2400" b="1" spc="-4" dirty="0">
                <a:latin typeface="Arial"/>
                <a:cs typeface="Arial"/>
              </a:rPr>
              <a:t>E</a:t>
            </a:r>
            <a:r>
              <a:rPr sz="2400" b="1" spc="0" dirty="0">
                <a:latin typeface="Arial"/>
                <a:cs typeface="Arial"/>
              </a:rPr>
              <a:t>DOVÉ</a:t>
            </a:r>
            <a:r>
              <a:rPr sz="2400" b="1" spc="19" dirty="0">
                <a:latin typeface="Arial"/>
                <a:cs typeface="Arial"/>
              </a:rPr>
              <a:t> </a:t>
            </a:r>
            <a:r>
              <a:rPr sz="2400" b="1" spc="0" dirty="0">
                <a:latin typeface="Arial"/>
                <a:cs typeface="Arial"/>
              </a:rPr>
              <a:t>P</a:t>
            </a:r>
            <a:r>
              <a:rPr sz="2400" b="1" spc="-9" dirty="0">
                <a:latin typeface="Arial"/>
                <a:cs typeface="Arial"/>
              </a:rPr>
              <a:t>U</a:t>
            </a:r>
            <a:r>
              <a:rPr sz="2400" b="1" spc="0" dirty="0">
                <a:latin typeface="Arial"/>
                <a:cs typeface="Arial"/>
              </a:rPr>
              <a:t>BLI</a:t>
            </a:r>
            <a:r>
              <a:rPr sz="2400" b="1" spc="-4" dirty="0">
                <a:latin typeface="Arial"/>
                <a:cs typeface="Arial"/>
              </a:rPr>
              <a:t>K</a:t>
            </a:r>
            <a:r>
              <a:rPr sz="2400" b="1" spc="0" dirty="0">
                <a:latin typeface="Arial"/>
                <a:cs typeface="Arial"/>
              </a:rPr>
              <a:t>A</a:t>
            </a:r>
            <a:r>
              <a:rPr sz="2400" b="1" spc="-9" dirty="0">
                <a:latin typeface="Arial"/>
                <a:cs typeface="Arial"/>
              </a:rPr>
              <a:t>C</a:t>
            </a:r>
            <a:r>
              <a:rPr sz="2400" b="1" spc="0" dirty="0">
                <a:latin typeface="Arial"/>
                <a:cs typeface="Arial"/>
              </a:rPr>
              <a:t>E</a:t>
            </a:r>
            <a:endParaRPr sz="2400" dirty="0">
              <a:latin typeface="Arial"/>
              <a:cs typeface="Arial"/>
            </a:endParaRPr>
          </a:p>
        </p:txBody>
      </p:sp>
      <p:sp>
        <p:nvSpPr>
          <p:cNvPr id="17" name="object 17"/>
          <p:cNvSpPr txBox="1"/>
          <p:nvPr/>
        </p:nvSpPr>
        <p:spPr>
          <a:xfrm>
            <a:off x="258267" y="1198778"/>
            <a:ext cx="8536726" cy="380796"/>
          </a:xfrm>
          <a:prstGeom prst="rect">
            <a:avLst/>
          </a:prstGeom>
        </p:spPr>
        <p:txBody>
          <a:bodyPr wrap="square" lIns="0" tIns="0" rIns="0" bIns="0" rtlCol="0">
            <a:noAutofit/>
          </a:bodyPr>
          <a:lstStyle/>
          <a:p>
            <a:pPr marL="12700">
              <a:lnSpc>
                <a:spcPts val="2955"/>
              </a:lnSpc>
              <a:spcBef>
                <a:spcPts val="147"/>
              </a:spcBef>
            </a:pPr>
            <a:r>
              <a:rPr sz="2800" spc="0" dirty="0">
                <a:solidFill>
                  <a:srgbClr val="2A6C7C"/>
                </a:solidFill>
                <a:latin typeface="Times New Roman"/>
                <a:cs typeface="Times New Roman"/>
              </a:rPr>
              <a:t>V</a:t>
            </a:r>
            <a:r>
              <a:rPr sz="2800" spc="-9" dirty="0">
                <a:solidFill>
                  <a:srgbClr val="2A6C7C"/>
                </a:solidFill>
                <a:latin typeface="Times New Roman"/>
                <a:cs typeface="Times New Roman"/>
              </a:rPr>
              <a:t>á</a:t>
            </a:r>
            <a:r>
              <a:rPr sz="2800" spc="0" dirty="0">
                <a:solidFill>
                  <a:srgbClr val="2A6C7C"/>
                </a:solidFill>
                <a:latin typeface="Times New Roman"/>
                <a:cs typeface="Times New Roman"/>
              </a:rPr>
              <a:t>g</a:t>
            </a:r>
            <a:r>
              <a:rPr sz="2800" spc="4" dirty="0">
                <a:solidFill>
                  <a:srgbClr val="2A6C7C"/>
                </a:solidFill>
                <a:latin typeface="Times New Roman"/>
                <a:cs typeface="Times New Roman"/>
              </a:rPr>
              <a:t>n</a:t>
            </a:r>
            <a:r>
              <a:rPr sz="2800" spc="0" dirty="0">
                <a:solidFill>
                  <a:srgbClr val="2A6C7C"/>
                </a:solidFill>
                <a:latin typeface="Times New Roman"/>
                <a:cs typeface="Times New Roman"/>
              </a:rPr>
              <a:t>erov</a:t>
            </a:r>
            <a:r>
              <a:rPr sz="2800" spc="4" dirty="0">
                <a:solidFill>
                  <a:srgbClr val="2A6C7C"/>
                </a:solidFill>
                <a:latin typeface="Times New Roman"/>
                <a:cs typeface="Times New Roman"/>
              </a:rPr>
              <a:t>á</a:t>
            </a:r>
            <a:r>
              <a:rPr sz="2800" spc="0" dirty="0">
                <a:solidFill>
                  <a:srgbClr val="2A6C7C"/>
                </a:solidFill>
                <a:latin typeface="Times New Roman"/>
                <a:cs typeface="Times New Roman"/>
              </a:rPr>
              <a:t>,</a:t>
            </a:r>
            <a:r>
              <a:rPr sz="2800" spc="269" dirty="0">
                <a:solidFill>
                  <a:srgbClr val="2A6C7C"/>
                </a:solidFill>
                <a:latin typeface="Times New Roman"/>
                <a:cs typeface="Times New Roman"/>
              </a:rPr>
              <a:t> </a:t>
            </a:r>
            <a:r>
              <a:rPr sz="2800" spc="-4" dirty="0">
                <a:solidFill>
                  <a:srgbClr val="2A6C7C"/>
                </a:solidFill>
                <a:latin typeface="Times New Roman"/>
                <a:cs typeface="Times New Roman"/>
              </a:rPr>
              <a:t>M.</a:t>
            </a:r>
            <a:r>
              <a:rPr sz="2800" spc="0" dirty="0">
                <a:solidFill>
                  <a:srgbClr val="2A6C7C"/>
                </a:solidFill>
                <a:latin typeface="Times New Roman"/>
                <a:cs typeface="Times New Roman"/>
              </a:rPr>
              <a:t>:</a:t>
            </a:r>
            <a:r>
              <a:rPr sz="2800" spc="300" dirty="0">
                <a:solidFill>
                  <a:srgbClr val="2A6C7C"/>
                </a:solidFill>
                <a:latin typeface="Times New Roman"/>
                <a:cs typeface="Times New Roman"/>
              </a:rPr>
              <a:t> </a:t>
            </a:r>
            <a:r>
              <a:rPr sz="2800" spc="0" dirty="0">
                <a:solidFill>
                  <a:srgbClr val="2A6C7C"/>
                </a:solidFill>
                <a:latin typeface="Times New Roman"/>
                <a:cs typeface="Times New Roman"/>
              </a:rPr>
              <a:t>Výv</a:t>
            </a:r>
            <a:r>
              <a:rPr sz="2800" spc="9" dirty="0">
                <a:solidFill>
                  <a:srgbClr val="2A6C7C"/>
                </a:solidFill>
                <a:latin typeface="Times New Roman"/>
                <a:cs typeface="Times New Roman"/>
              </a:rPr>
              <a:t>o</a:t>
            </a:r>
            <a:r>
              <a:rPr sz="2800" spc="0" dirty="0">
                <a:solidFill>
                  <a:srgbClr val="2A6C7C"/>
                </a:solidFill>
                <a:latin typeface="Times New Roman"/>
                <a:cs typeface="Times New Roman"/>
              </a:rPr>
              <a:t>jo</a:t>
            </a:r>
            <a:r>
              <a:rPr sz="2800" spc="9" dirty="0">
                <a:solidFill>
                  <a:srgbClr val="2A6C7C"/>
                </a:solidFill>
                <a:latin typeface="Times New Roman"/>
                <a:cs typeface="Times New Roman"/>
              </a:rPr>
              <a:t>v</a:t>
            </a:r>
            <a:r>
              <a:rPr sz="2800" spc="0" dirty="0">
                <a:solidFill>
                  <a:srgbClr val="2A6C7C"/>
                </a:solidFill>
                <a:latin typeface="Times New Roman"/>
                <a:cs typeface="Times New Roman"/>
              </a:rPr>
              <a:t>á</a:t>
            </a:r>
            <a:r>
              <a:rPr sz="2800" spc="247" dirty="0">
                <a:solidFill>
                  <a:srgbClr val="2A6C7C"/>
                </a:solidFill>
                <a:latin typeface="Times New Roman"/>
                <a:cs typeface="Times New Roman"/>
              </a:rPr>
              <a:t> </a:t>
            </a:r>
            <a:r>
              <a:rPr sz="2800" spc="0" dirty="0">
                <a:solidFill>
                  <a:srgbClr val="2A6C7C"/>
                </a:solidFill>
                <a:latin typeface="Times New Roman"/>
                <a:cs typeface="Times New Roman"/>
              </a:rPr>
              <a:t>ps</a:t>
            </a:r>
            <a:r>
              <a:rPr sz="2800" spc="-9" dirty="0">
                <a:solidFill>
                  <a:srgbClr val="2A6C7C"/>
                </a:solidFill>
                <a:latin typeface="Times New Roman"/>
                <a:cs typeface="Times New Roman"/>
              </a:rPr>
              <a:t>y</a:t>
            </a:r>
            <a:r>
              <a:rPr sz="2800" spc="0" dirty="0">
                <a:solidFill>
                  <a:srgbClr val="2A6C7C"/>
                </a:solidFill>
                <a:latin typeface="Times New Roman"/>
                <a:cs typeface="Times New Roman"/>
              </a:rPr>
              <a:t>chologi</a:t>
            </a:r>
            <a:r>
              <a:rPr sz="2800" spc="4" dirty="0">
                <a:solidFill>
                  <a:srgbClr val="2A6C7C"/>
                </a:solidFill>
                <a:latin typeface="Times New Roman"/>
                <a:cs typeface="Times New Roman"/>
              </a:rPr>
              <a:t>e</a:t>
            </a:r>
            <a:r>
              <a:rPr sz="2800" spc="0" dirty="0">
                <a:solidFill>
                  <a:srgbClr val="2A6C7C"/>
                </a:solidFill>
                <a:latin typeface="Times New Roman"/>
                <a:cs typeface="Times New Roman"/>
              </a:rPr>
              <a:t>.</a:t>
            </a:r>
            <a:r>
              <a:rPr sz="2800" spc="259" dirty="0">
                <a:solidFill>
                  <a:srgbClr val="2A6C7C"/>
                </a:solidFill>
                <a:latin typeface="Times New Roman"/>
                <a:cs typeface="Times New Roman"/>
              </a:rPr>
              <a:t> </a:t>
            </a:r>
            <a:r>
              <a:rPr sz="2800" spc="0" dirty="0">
                <a:solidFill>
                  <a:srgbClr val="2A6C7C"/>
                </a:solidFill>
                <a:latin typeface="Times New Roman"/>
                <a:cs typeface="Times New Roman"/>
              </a:rPr>
              <a:t>D</a:t>
            </a:r>
            <a:r>
              <a:rPr sz="2800" spc="-9" dirty="0">
                <a:solidFill>
                  <a:srgbClr val="2A6C7C"/>
                </a:solidFill>
                <a:latin typeface="Times New Roman"/>
                <a:cs typeface="Times New Roman"/>
              </a:rPr>
              <a:t>ě</a:t>
            </a:r>
            <a:r>
              <a:rPr sz="2800" spc="0" dirty="0">
                <a:solidFill>
                  <a:srgbClr val="2A6C7C"/>
                </a:solidFill>
                <a:latin typeface="Times New Roman"/>
                <a:cs typeface="Times New Roman"/>
              </a:rPr>
              <a:t>tst</a:t>
            </a:r>
            <a:r>
              <a:rPr sz="2800" spc="9" dirty="0">
                <a:solidFill>
                  <a:srgbClr val="2A6C7C"/>
                </a:solidFill>
                <a:latin typeface="Times New Roman"/>
                <a:cs typeface="Times New Roman"/>
              </a:rPr>
              <a:t>v</a:t>
            </a:r>
            <a:r>
              <a:rPr sz="2800" spc="0" dirty="0">
                <a:solidFill>
                  <a:srgbClr val="2A6C7C"/>
                </a:solidFill>
                <a:latin typeface="Times New Roman"/>
                <a:cs typeface="Times New Roman"/>
              </a:rPr>
              <a:t>í,</a:t>
            </a:r>
            <a:r>
              <a:rPr sz="2800" spc="314" dirty="0">
                <a:solidFill>
                  <a:srgbClr val="2A6C7C"/>
                </a:solidFill>
                <a:latin typeface="Times New Roman"/>
                <a:cs typeface="Times New Roman"/>
              </a:rPr>
              <a:t> </a:t>
            </a:r>
            <a:r>
              <a:rPr sz="2800" spc="0" dirty="0">
                <a:solidFill>
                  <a:srgbClr val="2A6C7C"/>
                </a:solidFill>
                <a:latin typeface="Times New Roman"/>
                <a:cs typeface="Times New Roman"/>
              </a:rPr>
              <a:t>dospě</a:t>
            </a:r>
            <a:r>
              <a:rPr sz="2800" spc="-9" dirty="0">
                <a:solidFill>
                  <a:srgbClr val="2A6C7C"/>
                </a:solidFill>
                <a:latin typeface="Times New Roman"/>
                <a:cs typeface="Times New Roman"/>
              </a:rPr>
              <a:t>l</a:t>
            </a:r>
            <a:r>
              <a:rPr sz="2800" spc="0" dirty="0">
                <a:solidFill>
                  <a:srgbClr val="2A6C7C"/>
                </a:solidFill>
                <a:latin typeface="Times New Roman"/>
                <a:cs typeface="Times New Roman"/>
              </a:rPr>
              <a:t>ost</a:t>
            </a:r>
            <a:endParaRPr sz="2800">
              <a:latin typeface="Times New Roman"/>
              <a:cs typeface="Times New Roman"/>
            </a:endParaRPr>
          </a:p>
        </p:txBody>
      </p:sp>
      <p:sp>
        <p:nvSpPr>
          <p:cNvPr id="16" name="object 16"/>
          <p:cNvSpPr txBox="1"/>
          <p:nvPr/>
        </p:nvSpPr>
        <p:spPr>
          <a:xfrm>
            <a:off x="258267" y="1625743"/>
            <a:ext cx="1025448" cy="380492"/>
          </a:xfrm>
          <a:prstGeom prst="rect">
            <a:avLst/>
          </a:prstGeom>
        </p:spPr>
        <p:txBody>
          <a:bodyPr wrap="square" lIns="0" tIns="0" rIns="0" bIns="0" rtlCol="0">
            <a:noAutofit/>
          </a:bodyPr>
          <a:lstStyle/>
          <a:p>
            <a:pPr marL="12700">
              <a:lnSpc>
                <a:spcPts val="2955"/>
              </a:lnSpc>
              <a:spcBef>
                <a:spcPts val="147"/>
              </a:spcBef>
            </a:pPr>
            <a:r>
              <a:rPr sz="2800" spc="0" dirty="0">
                <a:solidFill>
                  <a:srgbClr val="2A6C7C"/>
                </a:solidFill>
                <a:latin typeface="Times New Roman"/>
                <a:cs typeface="Times New Roman"/>
              </a:rPr>
              <a:t>a</a:t>
            </a:r>
            <a:r>
              <a:rPr sz="2800" spc="-9" dirty="0">
                <a:solidFill>
                  <a:srgbClr val="2A6C7C"/>
                </a:solidFill>
                <a:latin typeface="Times New Roman"/>
                <a:cs typeface="Times New Roman"/>
              </a:rPr>
              <a:t> </a:t>
            </a:r>
            <a:r>
              <a:rPr sz="2800" spc="0" dirty="0">
                <a:solidFill>
                  <a:srgbClr val="2A6C7C"/>
                </a:solidFill>
                <a:latin typeface="Times New Roman"/>
                <a:cs typeface="Times New Roman"/>
              </a:rPr>
              <a:t>stář</a:t>
            </a:r>
            <a:r>
              <a:rPr sz="2800" spc="9" dirty="0">
                <a:solidFill>
                  <a:srgbClr val="2A6C7C"/>
                </a:solidFill>
                <a:latin typeface="Times New Roman"/>
                <a:cs typeface="Times New Roman"/>
              </a:rPr>
              <a:t>í</a:t>
            </a:r>
            <a:r>
              <a:rPr sz="2800" spc="0" dirty="0">
                <a:solidFill>
                  <a:srgbClr val="2A6C7C"/>
                </a:solidFill>
                <a:latin typeface="Times New Roman"/>
                <a:cs typeface="Times New Roman"/>
              </a:rPr>
              <a:t>.</a:t>
            </a:r>
            <a:endParaRPr sz="2800">
              <a:latin typeface="Times New Roman"/>
              <a:cs typeface="Times New Roman"/>
            </a:endParaRPr>
          </a:p>
        </p:txBody>
      </p:sp>
      <p:sp>
        <p:nvSpPr>
          <p:cNvPr id="15" name="object 15"/>
          <p:cNvSpPr txBox="1"/>
          <p:nvPr/>
        </p:nvSpPr>
        <p:spPr>
          <a:xfrm>
            <a:off x="1381506" y="1625743"/>
            <a:ext cx="2807512" cy="380492"/>
          </a:xfrm>
          <a:prstGeom prst="rect">
            <a:avLst/>
          </a:prstGeom>
        </p:spPr>
        <p:txBody>
          <a:bodyPr wrap="square" lIns="0" tIns="0" rIns="0" bIns="0" rtlCol="0">
            <a:noAutofit/>
          </a:bodyPr>
          <a:lstStyle/>
          <a:p>
            <a:pPr marL="12700">
              <a:lnSpc>
                <a:spcPts val="2955"/>
              </a:lnSpc>
              <a:spcBef>
                <a:spcPts val="147"/>
              </a:spcBef>
            </a:pPr>
            <a:r>
              <a:rPr sz="2800" spc="0" dirty="0">
                <a:solidFill>
                  <a:srgbClr val="2A6C7C"/>
                </a:solidFill>
                <a:latin typeface="Times New Roman"/>
                <a:cs typeface="Times New Roman"/>
              </a:rPr>
              <a:t>P</a:t>
            </a:r>
            <a:r>
              <a:rPr sz="2800" spc="9" dirty="0">
                <a:solidFill>
                  <a:srgbClr val="2A6C7C"/>
                </a:solidFill>
                <a:latin typeface="Times New Roman"/>
                <a:cs typeface="Times New Roman"/>
              </a:rPr>
              <a:t>r</a:t>
            </a:r>
            <a:r>
              <a:rPr sz="2800" spc="0" dirty="0">
                <a:solidFill>
                  <a:srgbClr val="2A6C7C"/>
                </a:solidFill>
                <a:latin typeface="Times New Roman"/>
                <a:cs typeface="Times New Roman"/>
              </a:rPr>
              <a:t>aha,</a:t>
            </a:r>
            <a:r>
              <a:rPr sz="2800" spc="-70" dirty="0">
                <a:solidFill>
                  <a:srgbClr val="2A6C7C"/>
                </a:solidFill>
                <a:latin typeface="Times New Roman"/>
                <a:cs typeface="Times New Roman"/>
              </a:rPr>
              <a:t> </a:t>
            </a:r>
            <a:r>
              <a:rPr sz="2800" spc="0" dirty="0">
                <a:solidFill>
                  <a:srgbClr val="2A6C7C"/>
                </a:solidFill>
                <a:latin typeface="Times New Roman"/>
                <a:cs typeface="Times New Roman"/>
              </a:rPr>
              <a:t>P</a:t>
            </a:r>
            <a:r>
              <a:rPr sz="2800" spc="9" dirty="0">
                <a:solidFill>
                  <a:srgbClr val="2A6C7C"/>
                </a:solidFill>
                <a:latin typeface="Times New Roman"/>
                <a:cs typeface="Times New Roman"/>
              </a:rPr>
              <a:t>o</a:t>
            </a:r>
            <a:r>
              <a:rPr sz="2800" spc="0" dirty="0">
                <a:solidFill>
                  <a:srgbClr val="2A6C7C"/>
                </a:solidFill>
                <a:latin typeface="Times New Roman"/>
                <a:cs typeface="Times New Roman"/>
              </a:rPr>
              <a:t>rtál</a:t>
            </a:r>
            <a:r>
              <a:rPr sz="2800" spc="-29" dirty="0">
                <a:solidFill>
                  <a:srgbClr val="2A6C7C"/>
                </a:solidFill>
                <a:latin typeface="Times New Roman"/>
                <a:cs typeface="Times New Roman"/>
              </a:rPr>
              <a:t> </a:t>
            </a:r>
            <a:r>
              <a:rPr sz="2800" spc="4" dirty="0">
                <a:solidFill>
                  <a:srgbClr val="2A6C7C"/>
                </a:solidFill>
                <a:latin typeface="Times New Roman"/>
                <a:cs typeface="Times New Roman"/>
              </a:rPr>
              <a:t>200</a:t>
            </a:r>
            <a:r>
              <a:rPr sz="2800" spc="9" dirty="0">
                <a:solidFill>
                  <a:srgbClr val="2A6C7C"/>
                </a:solidFill>
                <a:latin typeface="Times New Roman"/>
                <a:cs typeface="Times New Roman"/>
              </a:rPr>
              <a:t>0</a:t>
            </a:r>
            <a:r>
              <a:rPr sz="2800" spc="0" dirty="0">
                <a:solidFill>
                  <a:srgbClr val="2A6C7C"/>
                </a:solidFill>
                <a:latin typeface="Times New Roman"/>
                <a:cs typeface="Times New Roman"/>
              </a:rPr>
              <a:t>.</a:t>
            </a:r>
            <a:endParaRPr sz="2800">
              <a:latin typeface="Times New Roman"/>
              <a:cs typeface="Times New Roman"/>
            </a:endParaRPr>
          </a:p>
        </p:txBody>
      </p:sp>
      <p:sp>
        <p:nvSpPr>
          <p:cNvPr id="14" name="object 14"/>
          <p:cNvSpPr txBox="1"/>
          <p:nvPr/>
        </p:nvSpPr>
        <p:spPr>
          <a:xfrm>
            <a:off x="258267" y="2479319"/>
            <a:ext cx="1691863" cy="380796"/>
          </a:xfrm>
          <a:prstGeom prst="rect">
            <a:avLst/>
          </a:prstGeom>
        </p:spPr>
        <p:txBody>
          <a:bodyPr wrap="square" lIns="0" tIns="0" rIns="0" bIns="0" rtlCol="0">
            <a:noAutofit/>
          </a:bodyPr>
          <a:lstStyle/>
          <a:p>
            <a:pPr marL="12700">
              <a:lnSpc>
                <a:spcPts val="2955"/>
              </a:lnSpc>
              <a:spcBef>
                <a:spcPts val="147"/>
              </a:spcBef>
            </a:pPr>
            <a:r>
              <a:rPr sz="2800" spc="0" dirty="0">
                <a:solidFill>
                  <a:srgbClr val="2A6C7C"/>
                </a:solidFill>
                <a:latin typeface="Times New Roman"/>
                <a:cs typeface="Times New Roman"/>
              </a:rPr>
              <a:t>L</a:t>
            </a:r>
            <a:r>
              <a:rPr sz="2800" spc="-9" dirty="0">
                <a:solidFill>
                  <a:srgbClr val="2A6C7C"/>
                </a:solidFill>
                <a:latin typeface="Times New Roman"/>
                <a:cs typeface="Times New Roman"/>
              </a:rPr>
              <a:t>a</a:t>
            </a:r>
            <a:r>
              <a:rPr sz="2800" spc="0" dirty="0">
                <a:solidFill>
                  <a:srgbClr val="2A6C7C"/>
                </a:solidFill>
                <a:latin typeface="Times New Roman"/>
                <a:cs typeface="Times New Roman"/>
              </a:rPr>
              <a:t>n</a:t>
            </a:r>
            <a:r>
              <a:rPr sz="2800" spc="4" dirty="0">
                <a:solidFill>
                  <a:srgbClr val="2A6C7C"/>
                </a:solidFill>
                <a:latin typeface="Times New Roman"/>
                <a:cs typeface="Times New Roman"/>
              </a:rPr>
              <a:t>g</a:t>
            </a:r>
            <a:r>
              <a:rPr sz="2800" spc="0" dirty="0">
                <a:solidFill>
                  <a:srgbClr val="2A6C7C"/>
                </a:solidFill>
                <a:latin typeface="Times New Roman"/>
                <a:cs typeface="Times New Roman"/>
              </a:rPr>
              <a:t>m</a:t>
            </a:r>
            <a:r>
              <a:rPr sz="2800" spc="-9" dirty="0">
                <a:solidFill>
                  <a:srgbClr val="2A6C7C"/>
                </a:solidFill>
                <a:latin typeface="Times New Roman"/>
                <a:cs typeface="Times New Roman"/>
              </a:rPr>
              <a:t>e</a:t>
            </a:r>
            <a:r>
              <a:rPr sz="2800" spc="0" dirty="0">
                <a:solidFill>
                  <a:srgbClr val="2A6C7C"/>
                </a:solidFill>
                <a:latin typeface="Times New Roman"/>
                <a:cs typeface="Times New Roman"/>
              </a:rPr>
              <a:t>ie</a:t>
            </a:r>
            <a:r>
              <a:rPr sz="2800" spc="-104" dirty="0">
                <a:solidFill>
                  <a:srgbClr val="2A6C7C"/>
                </a:solidFill>
                <a:latin typeface="Times New Roman"/>
                <a:cs typeface="Times New Roman"/>
              </a:rPr>
              <a:t>r</a:t>
            </a:r>
            <a:r>
              <a:rPr sz="2800" spc="0" dirty="0">
                <a:solidFill>
                  <a:srgbClr val="2A6C7C"/>
                </a:solidFill>
                <a:latin typeface="Times New Roman"/>
                <a:cs typeface="Times New Roman"/>
              </a:rPr>
              <a:t>,</a:t>
            </a:r>
            <a:endParaRPr sz="2800">
              <a:latin typeface="Times New Roman"/>
              <a:cs typeface="Times New Roman"/>
            </a:endParaRPr>
          </a:p>
        </p:txBody>
      </p:sp>
      <p:sp>
        <p:nvSpPr>
          <p:cNvPr id="13" name="object 13"/>
          <p:cNvSpPr txBox="1"/>
          <p:nvPr/>
        </p:nvSpPr>
        <p:spPr>
          <a:xfrm>
            <a:off x="2123948" y="2479319"/>
            <a:ext cx="394634" cy="380796"/>
          </a:xfrm>
          <a:prstGeom prst="rect">
            <a:avLst/>
          </a:prstGeom>
        </p:spPr>
        <p:txBody>
          <a:bodyPr wrap="square" lIns="0" tIns="0" rIns="0" bIns="0" rtlCol="0">
            <a:noAutofit/>
          </a:bodyPr>
          <a:lstStyle/>
          <a:p>
            <a:pPr marL="12700">
              <a:lnSpc>
                <a:spcPts val="2955"/>
              </a:lnSpc>
              <a:spcBef>
                <a:spcPts val="147"/>
              </a:spcBef>
            </a:pPr>
            <a:r>
              <a:rPr sz="2800" spc="4" dirty="0">
                <a:solidFill>
                  <a:srgbClr val="2A6C7C"/>
                </a:solidFill>
                <a:latin typeface="Times New Roman"/>
                <a:cs typeface="Times New Roman"/>
              </a:rPr>
              <a:t>J</a:t>
            </a:r>
            <a:r>
              <a:rPr sz="2800" spc="-4" dirty="0">
                <a:solidFill>
                  <a:srgbClr val="2A6C7C"/>
                </a:solidFill>
                <a:latin typeface="Times New Roman"/>
                <a:cs typeface="Times New Roman"/>
              </a:rPr>
              <a:t>.</a:t>
            </a:r>
            <a:r>
              <a:rPr sz="2800" spc="0" dirty="0">
                <a:solidFill>
                  <a:srgbClr val="2A6C7C"/>
                </a:solidFill>
                <a:latin typeface="Times New Roman"/>
                <a:cs typeface="Times New Roman"/>
              </a:rPr>
              <a:t>,</a:t>
            </a:r>
            <a:endParaRPr sz="2800">
              <a:latin typeface="Times New Roman"/>
              <a:cs typeface="Times New Roman"/>
            </a:endParaRPr>
          </a:p>
        </p:txBody>
      </p:sp>
      <p:sp>
        <p:nvSpPr>
          <p:cNvPr id="12" name="object 12"/>
          <p:cNvSpPr txBox="1"/>
          <p:nvPr/>
        </p:nvSpPr>
        <p:spPr>
          <a:xfrm>
            <a:off x="2693924" y="2479319"/>
            <a:ext cx="1687946" cy="380796"/>
          </a:xfrm>
          <a:prstGeom prst="rect">
            <a:avLst/>
          </a:prstGeom>
        </p:spPr>
        <p:txBody>
          <a:bodyPr wrap="square" lIns="0" tIns="0" rIns="0" bIns="0" rtlCol="0">
            <a:noAutofit/>
          </a:bodyPr>
          <a:lstStyle/>
          <a:p>
            <a:pPr marL="12700">
              <a:lnSpc>
                <a:spcPts val="2955"/>
              </a:lnSpc>
              <a:spcBef>
                <a:spcPts val="147"/>
              </a:spcBef>
            </a:pPr>
            <a:r>
              <a:rPr sz="2800" spc="0" dirty="0">
                <a:solidFill>
                  <a:srgbClr val="2A6C7C"/>
                </a:solidFill>
                <a:latin typeface="Times New Roman"/>
                <a:cs typeface="Times New Roman"/>
              </a:rPr>
              <a:t>K</a:t>
            </a:r>
            <a:r>
              <a:rPr sz="2800" spc="9" dirty="0">
                <a:solidFill>
                  <a:srgbClr val="2A6C7C"/>
                </a:solidFill>
                <a:latin typeface="Times New Roman"/>
                <a:cs typeface="Times New Roman"/>
              </a:rPr>
              <a:t>r</a:t>
            </a:r>
            <a:r>
              <a:rPr sz="2800" spc="0" dirty="0">
                <a:solidFill>
                  <a:srgbClr val="2A6C7C"/>
                </a:solidFill>
                <a:latin typeface="Times New Roman"/>
                <a:cs typeface="Times New Roman"/>
              </a:rPr>
              <a:t>ej</a:t>
            </a:r>
            <a:r>
              <a:rPr sz="2800" spc="-9" dirty="0">
                <a:solidFill>
                  <a:srgbClr val="2A6C7C"/>
                </a:solidFill>
                <a:latin typeface="Times New Roman"/>
                <a:cs typeface="Times New Roman"/>
              </a:rPr>
              <a:t>č</a:t>
            </a:r>
            <a:r>
              <a:rPr sz="2800" spc="0" dirty="0">
                <a:solidFill>
                  <a:srgbClr val="2A6C7C"/>
                </a:solidFill>
                <a:latin typeface="Times New Roman"/>
                <a:cs typeface="Times New Roman"/>
              </a:rPr>
              <a:t>íř</a:t>
            </a:r>
            <a:r>
              <a:rPr sz="2800" spc="9" dirty="0">
                <a:solidFill>
                  <a:srgbClr val="2A6C7C"/>
                </a:solidFill>
                <a:latin typeface="Times New Roman"/>
                <a:cs typeface="Times New Roman"/>
              </a:rPr>
              <a:t>o</a:t>
            </a:r>
            <a:r>
              <a:rPr sz="2800" spc="0" dirty="0">
                <a:solidFill>
                  <a:srgbClr val="2A6C7C"/>
                </a:solidFill>
                <a:latin typeface="Times New Roman"/>
                <a:cs typeface="Times New Roman"/>
              </a:rPr>
              <a:t>vá,</a:t>
            </a:r>
            <a:endParaRPr sz="2800">
              <a:latin typeface="Times New Roman"/>
              <a:cs typeface="Times New Roman"/>
            </a:endParaRPr>
          </a:p>
        </p:txBody>
      </p:sp>
      <p:sp>
        <p:nvSpPr>
          <p:cNvPr id="11" name="object 11"/>
          <p:cNvSpPr txBox="1"/>
          <p:nvPr/>
        </p:nvSpPr>
        <p:spPr>
          <a:xfrm>
            <a:off x="4556506" y="2479319"/>
            <a:ext cx="522940" cy="380796"/>
          </a:xfrm>
          <a:prstGeom prst="rect">
            <a:avLst/>
          </a:prstGeom>
        </p:spPr>
        <p:txBody>
          <a:bodyPr wrap="square" lIns="0" tIns="0" rIns="0" bIns="0" rtlCol="0">
            <a:noAutofit/>
          </a:bodyPr>
          <a:lstStyle/>
          <a:p>
            <a:pPr marL="12700">
              <a:lnSpc>
                <a:spcPts val="2955"/>
              </a:lnSpc>
              <a:spcBef>
                <a:spcPts val="147"/>
              </a:spcBef>
            </a:pPr>
            <a:r>
              <a:rPr sz="2800" spc="4" dirty="0">
                <a:solidFill>
                  <a:srgbClr val="2A6C7C"/>
                </a:solidFill>
                <a:latin typeface="Times New Roman"/>
                <a:cs typeface="Times New Roman"/>
              </a:rPr>
              <a:t>D</a:t>
            </a:r>
            <a:r>
              <a:rPr sz="2800" spc="-4" dirty="0">
                <a:solidFill>
                  <a:srgbClr val="2A6C7C"/>
                </a:solidFill>
                <a:latin typeface="Times New Roman"/>
                <a:cs typeface="Times New Roman"/>
              </a:rPr>
              <a:t>.:</a:t>
            </a:r>
            <a:endParaRPr sz="2800">
              <a:latin typeface="Times New Roman"/>
              <a:cs typeface="Times New Roman"/>
            </a:endParaRPr>
          </a:p>
        </p:txBody>
      </p:sp>
      <p:sp>
        <p:nvSpPr>
          <p:cNvPr id="10" name="object 10"/>
          <p:cNvSpPr txBox="1"/>
          <p:nvPr/>
        </p:nvSpPr>
        <p:spPr>
          <a:xfrm>
            <a:off x="5254879" y="2479319"/>
            <a:ext cx="1481460" cy="380796"/>
          </a:xfrm>
          <a:prstGeom prst="rect">
            <a:avLst/>
          </a:prstGeom>
        </p:spPr>
        <p:txBody>
          <a:bodyPr wrap="square" lIns="0" tIns="0" rIns="0" bIns="0" rtlCol="0">
            <a:noAutofit/>
          </a:bodyPr>
          <a:lstStyle/>
          <a:p>
            <a:pPr marL="12700">
              <a:lnSpc>
                <a:spcPts val="2955"/>
              </a:lnSpc>
              <a:spcBef>
                <a:spcPts val="147"/>
              </a:spcBef>
            </a:pPr>
            <a:r>
              <a:rPr sz="2800" spc="0" dirty="0">
                <a:solidFill>
                  <a:srgbClr val="2A6C7C"/>
                </a:solidFill>
                <a:latin typeface="Times New Roman"/>
                <a:cs typeface="Times New Roman"/>
              </a:rPr>
              <a:t>Výv</a:t>
            </a:r>
            <a:r>
              <a:rPr sz="2800" spc="9" dirty="0">
                <a:solidFill>
                  <a:srgbClr val="2A6C7C"/>
                </a:solidFill>
                <a:latin typeface="Times New Roman"/>
                <a:cs typeface="Times New Roman"/>
              </a:rPr>
              <a:t>o</a:t>
            </a:r>
            <a:r>
              <a:rPr sz="2800" spc="0" dirty="0">
                <a:solidFill>
                  <a:srgbClr val="2A6C7C"/>
                </a:solidFill>
                <a:latin typeface="Times New Roman"/>
                <a:cs typeface="Times New Roman"/>
              </a:rPr>
              <a:t>jová</a:t>
            </a:r>
            <a:endParaRPr sz="2800">
              <a:latin typeface="Times New Roman"/>
              <a:cs typeface="Times New Roman"/>
            </a:endParaRPr>
          </a:p>
        </p:txBody>
      </p:sp>
      <p:sp>
        <p:nvSpPr>
          <p:cNvPr id="9" name="object 9"/>
          <p:cNvSpPr txBox="1"/>
          <p:nvPr/>
        </p:nvSpPr>
        <p:spPr>
          <a:xfrm>
            <a:off x="6910197" y="2479319"/>
            <a:ext cx="1885487" cy="380796"/>
          </a:xfrm>
          <a:prstGeom prst="rect">
            <a:avLst/>
          </a:prstGeom>
        </p:spPr>
        <p:txBody>
          <a:bodyPr wrap="square" lIns="0" tIns="0" rIns="0" bIns="0" rtlCol="0">
            <a:noAutofit/>
          </a:bodyPr>
          <a:lstStyle/>
          <a:p>
            <a:pPr marL="12700">
              <a:lnSpc>
                <a:spcPts val="2955"/>
              </a:lnSpc>
              <a:spcBef>
                <a:spcPts val="147"/>
              </a:spcBef>
            </a:pPr>
            <a:r>
              <a:rPr sz="2800" spc="0" dirty="0">
                <a:solidFill>
                  <a:srgbClr val="2A6C7C"/>
                </a:solidFill>
                <a:latin typeface="Times New Roman"/>
                <a:cs typeface="Times New Roman"/>
              </a:rPr>
              <a:t>ps</a:t>
            </a:r>
            <a:r>
              <a:rPr sz="2800" spc="9" dirty="0">
                <a:solidFill>
                  <a:srgbClr val="2A6C7C"/>
                </a:solidFill>
                <a:latin typeface="Times New Roman"/>
                <a:cs typeface="Times New Roman"/>
              </a:rPr>
              <a:t>y</a:t>
            </a:r>
            <a:r>
              <a:rPr sz="2800" spc="0" dirty="0">
                <a:solidFill>
                  <a:srgbClr val="2A6C7C"/>
                </a:solidFill>
                <a:latin typeface="Times New Roman"/>
                <a:cs typeface="Times New Roman"/>
              </a:rPr>
              <a:t>c</a:t>
            </a:r>
            <a:r>
              <a:rPr sz="2800" spc="-14" dirty="0">
                <a:solidFill>
                  <a:srgbClr val="2A6C7C"/>
                </a:solidFill>
                <a:latin typeface="Times New Roman"/>
                <a:cs typeface="Times New Roman"/>
              </a:rPr>
              <a:t>h</a:t>
            </a:r>
            <a:r>
              <a:rPr sz="2800" spc="0" dirty="0">
                <a:solidFill>
                  <a:srgbClr val="2A6C7C"/>
                </a:solidFill>
                <a:latin typeface="Times New Roman"/>
                <a:cs typeface="Times New Roman"/>
              </a:rPr>
              <a:t>ol</a:t>
            </a:r>
            <a:r>
              <a:rPr sz="2800" spc="9" dirty="0">
                <a:solidFill>
                  <a:srgbClr val="2A6C7C"/>
                </a:solidFill>
                <a:latin typeface="Times New Roman"/>
                <a:cs typeface="Times New Roman"/>
              </a:rPr>
              <a:t>o</a:t>
            </a:r>
            <a:r>
              <a:rPr sz="2800" spc="0" dirty="0">
                <a:solidFill>
                  <a:srgbClr val="2A6C7C"/>
                </a:solidFill>
                <a:latin typeface="Times New Roman"/>
                <a:cs typeface="Times New Roman"/>
              </a:rPr>
              <a:t>gie.</a:t>
            </a:r>
            <a:endParaRPr sz="2800">
              <a:latin typeface="Times New Roman"/>
              <a:cs typeface="Times New Roman"/>
            </a:endParaRPr>
          </a:p>
        </p:txBody>
      </p:sp>
      <p:sp>
        <p:nvSpPr>
          <p:cNvPr id="8" name="object 8"/>
          <p:cNvSpPr txBox="1"/>
          <p:nvPr/>
        </p:nvSpPr>
        <p:spPr>
          <a:xfrm>
            <a:off x="258267" y="2906284"/>
            <a:ext cx="2825597" cy="380492"/>
          </a:xfrm>
          <a:prstGeom prst="rect">
            <a:avLst/>
          </a:prstGeom>
        </p:spPr>
        <p:txBody>
          <a:bodyPr wrap="square" lIns="0" tIns="0" rIns="0" bIns="0" rtlCol="0">
            <a:noAutofit/>
          </a:bodyPr>
          <a:lstStyle/>
          <a:p>
            <a:pPr marL="12700">
              <a:lnSpc>
                <a:spcPts val="2955"/>
              </a:lnSpc>
              <a:spcBef>
                <a:spcPts val="147"/>
              </a:spcBef>
            </a:pPr>
            <a:r>
              <a:rPr sz="2800" spc="0" dirty="0">
                <a:solidFill>
                  <a:srgbClr val="2A6C7C"/>
                </a:solidFill>
                <a:latin typeface="Times New Roman"/>
                <a:cs typeface="Times New Roman"/>
              </a:rPr>
              <a:t>P</a:t>
            </a:r>
            <a:r>
              <a:rPr sz="2800" spc="9" dirty="0">
                <a:solidFill>
                  <a:srgbClr val="2A6C7C"/>
                </a:solidFill>
                <a:latin typeface="Times New Roman"/>
                <a:cs typeface="Times New Roman"/>
              </a:rPr>
              <a:t>r</a:t>
            </a:r>
            <a:r>
              <a:rPr sz="2800" spc="0" dirty="0">
                <a:solidFill>
                  <a:srgbClr val="2A6C7C"/>
                </a:solidFill>
                <a:latin typeface="Times New Roman"/>
                <a:cs typeface="Times New Roman"/>
              </a:rPr>
              <a:t>aha,</a:t>
            </a:r>
            <a:r>
              <a:rPr sz="2800" spc="-70" dirty="0">
                <a:solidFill>
                  <a:srgbClr val="2A6C7C"/>
                </a:solidFill>
                <a:latin typeface="Times New Roman"/>
                <a:cs typeface="Times New Roman"/>
              </a:rPr>
              <a:t> </a:t>
            </a:r>
            <a:r>
              <a:rPr sz="2800" spc="0" dirty="0">
                <a:solidFill>
                  <a:srgbClr val="2A6C7C"/>
                </a:solidFill>
                <a:latin typeface="Times New Roman"/>
                <a:cs typeface="Times New Roman"/>
              </a:rPr>
              <a:t>Grada</a:t>
            </a:r>
            <a:r>
              <a:rPr sz="2800" spc="-58" dirty="0">
                <a:solidFill>
                  <a:srgbClr val="2A6C7C"/>
                </a:solidFill>
                <a:latin typeface="Times New Roman"/>
                <a:cs typeface="Times New Roman"/>
              </a:rPr>
              <a:t> </a:t>
            </a:r>
            <a:r>
              <a:rPr sz="2800" spc="4" dirty="0">
                <a:solidFill>
                  <a:srgbClr val="2A6C7C"/>
                </a:solidFill>
                <a:latin typeface="Times New Roman"/>
                <a:cs typeface="Times New Roman"/>
              </a:rPr>
              <a:t>1998</a:t>
            </a:r>
            <a:r>
              <a:rPr sz="2800" spc="0" dirty="0">
                <a:solidFill>
                  <a:srgbClr val="2A6C7C"/>
                </a:solidFill>
                <a:latin typeface="Times New Roman"/>
                <a:cs typeface="Times New Roman"/>
              </a:rPr>
              <a:t>.</a:t>
            </a:r>
            <a:endParaRPr sz="2800">
              <a:latin typeface="Times New Roman"/>
              <a:cs typeface="Times New Roman"/>
            </a:endParaRPr>
          </a:p>
        </p:txBody>
      </p:sp>
      <p:sp>
        <p:nvSpPr>
          <p:cNvPr id="7" name="object 7"/>
          <p:cNvSpPr txBox="1"/>
          <p:nvPr/>
        </p:nvSpPr>
        <p:spPr>
          <a:xfrm>
            <a:off x="258267" y="3324705"/>
            <a:ext cx="299720" cy="330200"/>
          </a:xfrm>
          <a:prstGeom prst="rect">
            <a:avLst/>
          </a:prstGeom>
        </p:spPr>
        <p:txBody>
          <a:bodyPr wrap="square" lIns="0" tIns="0" rIns="0" bIns="0" rtlCol="0">
            <a:noAutofit/>
          </a:bodyPr>
          <a:lstStyle/>
          <a:p>
            <a:pPr marL="12700">
              <a:lnSpc>
                <a:spcPts val="2550"/>
              </a:lnSpc>
              <a:spcBef>
                <a:spcPts val="127"/>
              </a:spcBef>
            </a:pPr>
            <a:r>
              <a:rPr sz="2400" spc="0" dirty="0">
                <a:solidFill>
                  <a:srgbClr val="252525"/>
                </a:solidFill>
                <a:latin typeface="Times New Roman"/>
                <a:cs typeface="Times New Roman"/>
              </a:rPr>
              <a:t>2.</a:t>
            </a:r>
            <a:endParaRPr sz="2400">
              <a:latin typeface="Times New Roman"/>
              <a:cs typeface="Times New Roman"/>
            </a:endParaRPr>
          </a:p>
        </p:txBody>
      </p:sp>
      <p:sp>
        <p:nvSpPr>
          <p:cNvPr id="6" name="object 6"/>
          <p:cNvSpPr txBox="1"/>
          <p:nvPr/>
        </p:nvSpPr>
        <p:spPr>
          <a:xfrm>
            <a:off x="563067" y="3324705"/>
            <a:ext cx="1765198" cy="330200"/>
          </a:xfrm>
          <a:prstGeom prst="rect">
            <a:avLst/>
          </a:prstGeom>
        </p:spPr>
        <p:txBody>
          <a:bodyPr wrap="square" lIns="0" tIns="0" rIns="0" bIns="0" rtlCol="0">
            <a:noAutofit/>
          </a:bodyPr>
          <a:lstStyle/>
          <a:p>
            <a:pPr marL="12700">
              <a:lnSpc>
                <a:spcPts val="2550"/>
              </a:lnSpc>
              <a:spcBef>
                <a:spcPts val="127"/>
              </a:spcBef>
            </a:pPr>
            <a:r>
              <a:rPr sz="2400" spc="0" dirty="0">
                <a:solidFill>
                  <a:srgbClr val="252525"/>
                </a:solidFill>
                <a:latin typeface="Times New Roman"/>
                <a:cs typeface="Times New Roman"/>
              </a:rPr>
              <a:t>ak</a:t>
            </a:r>
            <a:r>
              <a:rPr sz="2400" spc="4" dirty="0">
                <a:solidFill>
                  <a:srgbClr val="252525"/>
                </a:solidFill>
                <a:latin typeface="Times New Roman"/>
                <a:cs typeface="Times New Roman"/>
              </a:rPr>
              <a:t>t</a:t>
            </a:r>
            <a:r>
              <a:rPr sz="2400" spc="0" dirty="0">
                <a:solidFill>
                  <a:srgbClr val="252525"/>
                </a:solidFill>
                <a:latin typeface="Times New Roman"/>
                <a:cs typeface="Times New Roman"/>
              </a:rPr>
              <a:t>ua</a:t>
            </a:r>
            <a:r>
              <a:rPr sz="2400" spc="4" dirty="0">
                <a:solidFill>
                  <a:srgbClr val="252525"/>
                </a:solidFill>
                <a:latin typeface="Times New Roman"/>
                <a:cs typeface="Times New Roman"/>
              </a:rPr>
              <a:t>l</a:t>
            </a:r>
            <a:r>
              <a:rPr sz="2400" spc="0" dirty="0">
                <a:solidFill>
                  <a:srgbClr val="252525"/>
                </a:solidFill>
                <a:latin typeface="Times New Roman"/>
                <a:cs typeface="Times New Roman"/>
              </a:rPr>
              <a:t>izované</a:t>
            </a:r>
            <a:endParaRPr sz="2400">
              <a:latin typeface="Times New Roman"/>
              <a:cs typeface="Times New Roman"/>
            </a:endParaRPr>
          </a:p>
        </p:txBody>
      </p:sp>
      <p:sp>
        <p:nvSpPr>
          <p:cNvPr id="5" name="object 5"/>
          <p:cNvSpPr txBox="1"/>
          <p:nvPr/>
        </p:nvSpPr>
        <p:spPr>
          <a:xfrm>
            <a:off x="2328164" y="3324705"/>
            <a:ext cx="900785" cy="330200"/>
          </a:xfrm>
          <a:prstGeom prst="rect">
            <a:avLst/>
          </a:prstGeom>
        </p:spPr>
        <p:txBody>
          <a:bodyPr wrap="square" lIns="0" tIns="0" rIns="0" bIns="0" rtlCol="0">
            <a:noAutofit/>
          </a:bodyPr>
          <a:lstStyle/>
          <a:p>
            <a:pPr marL="12700">
              <a:lnSpc>
                <a:spcPts val="2550"/>
              </a:lnSpc>
              <a:spcBef>
                <a:spcPts val="127"/>
              </a:spcBef>
            </a:pPr>
            <a:r>
              <a:rPr sz="2400" spc="0" dirty="0">
                <a:solidFill>
                  <a:srgbClr val="252525"/>
                </a:solidFill>
                <a:latin typeface="Times New Roman"/>
                <a:cs typeface="Times New Roman"/>
              </a:rPr>
              <a:t>vydání</a:t>
            </a:r>
            <a:endParaRPr sz="2400">
              <a:latin typeface="Times New Roman"/>
              <a:cs typeface="Times New Roman"/>
            </a:endParaRPr>
          </a:p>
        </p:txBody>
      </p:sp>
      <p:sp>
        <p:nvSpPr>
          <p:cNvPr id="4" name="object 4"/>
          <p:cNvSpPr txBox="1"/>
          <p:nvPr/>
        </p:nvSpPr>
        <p:spPr>
          <a:xfrm>
            <a:off x="3233420" y="3324705"/>
            <a:ext cx="172620" cy="330200"/>
          </a:xfrm>
          <a:prstGeom prst="rect">
            <a:avLst/>
          </a:prstGeom>
        </p:spPr>
        <p:txBody>
          <a:bodyPr wrap="square" lIns="0" tIns="0" rIns="0" bIns="0" rtlCol="0">
            <a:noAutofit/>
          </a:bodyPr>
          <a:lstStyle/>
          <a:p>
            <a:pPr marL="12700">
              <a:lnSpc>
                <a:spcPts val="2550"/>
              </a:lnSpc>
              <a:spcBef>
                <a:spcPts val="127"/>
              </a:spcBef>
            </a:pPr>
            <a:r>
              <a:rPr sz="2400" spc="0" dirty="0">
                <a:solidFill>
                  <a:srgbClr val="252525"/>
                </a:solidFill>
                <a:latin typeface="Times New Roman"/>
                <a:cs typeface="Times New Roman"/>
              </a:rPr>
              <a:t>-</a:t>
            </a:r>
            <a:endParaRPr sz="2400">
              <a:latin typeface="Times New Roman"/>
              <a:cs typeface="Times New Roman"/>
            </a:endParaRPr>
          </a:p>
        </p:txBody>
      </p:sp>
      <p:sp>
        <p:nvSpPr>
          <p:cNvPr id="3" name="object 3"/>
          <p:cNvSpPr txBox="1"/>
          <p:nvPr/>
        </p:nvSpPr>
        <p:spPr>
          <a:xfrm>
            <a:off x="3488182" y="3324705"/>
            <a:ext cx="782220" cy="330200"/>
          </a:xfrm>
          <a:prstGeom prst="rect">
            <a:avLst/>
          </a:prstGeom>
        </p:spPr>
        <p:txBody>
          <a:bodyPr wrap="square" lIns="0" tIns="0" rIns="0" bIns="0" rtlCol="0">
            <a:noAutofit/>
          </a:bodyPr>
          <a:lstStyle/>
          <a:p>
            <a:pPr marL="12700">
              <a:lnSpc>
                <a:spcPts val="2550"/>
              </a:lnSpc>
              <a:spcBef>
                <a:spcPts val="127"/>
              </a:spcBef>
            </a:pPr>
            <a:r>
              <a:rPr sz="2400" spc="0" dirty="0">
                <a:solidFill>
                  <a:srgbClr val="FF0000"/>
                </a:solidFill>
                <a:latin typeface="Times New Roman"/>
                <a:cs typeface="Times New Roman"/>
              </a:rPr>
              <a:t>2006)</a:t>
            </a:r>
            <a:endParaRPr sz="2400" dirty="0">
              <a:solidFill>
                <a:srgbClr val="FF0000"/>
              </a:solidFill>
              <a:latin typeface="Times New Roman"/>
              <a:cs typeface="Times New Roman"/>
            </a:endParaRPr>
          </a:p>
        </p:txBody>
      </p:sp>
      <p:sp>
        <p:nvSpPr>
          <p:cNvPr id="2" name="object 2"/>
          <p:cNvSpPr txBox="1"/>
          <p:nvPr/>
        </p:nvSpPr>
        <p:spPr>
          <a:xfrm>
            <a:off x="8770112" y="6585524"/>
            <a:ext cx="184619" cy="151892"/>
          </a:xfrm>
          <a:prstGeom prst="rect">
            <a:avLst/>
          </a:prstGeom>
        </p:spPr>
        <p:txBody>
          <a:bodyPr wrap="square" lIns="0" tIns="0" rIns="0" bIns="0" rtlCol="0">
            <a:noAutofit/>
          </a:bodyPr>
          <a:lstStyle/>
          <a:p>
            <a:pPr marL="12700">
              <a:lnSpc>
                <a:spcPts val="1120"/>
              </a:lnSpc>
              <a:spcBef>
                <a:spcPts val="55"/>
              </a:spcBef>
            </a:pPr>
            <a:r>
              <a:rPr sz="1000" b="1" spc="0" dirty="0">
                <a:solidFill>
                  <a:srgbClr val="FFFFFF"/>
                </a:solidFill>
                <a:latin typeface="Arial"/>
                <a:cs typeface="Arial"/>
              </a:rPr>
              <a:t>15</a:t>
            </a:r>
            <a:endParaRPr sz="1000">
              <a:latin typeface="Arial"/>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John </a:t>
            </a:r>
            <a:r>
              <a:rPr lang="cs-CZ" dirty="0" err="1"/>
              <a:t>Bowlby</a:t>
            </a:r>
            <a:r>
              <a:rPr lang="cs-CZ" dirty="0"/>
              <a:t> </a:t>
            </a:r>
          </a:p>
        </p:txBody>
      </p:sp>
      <p:sp>
        <p:nvSpPr>
          <p:cNvPr id="3" name="Zástupný symbol pro obsah 2"/>
          <p:cNvSpPr>
            <a:spLocks noGrp="1"/>
          </p:cNvSpPr>
          <p:nvPr>
            <p:ph idx="1"/>
          </p:nvPr>
        </p:nvSpPr>
        <p:spPr>
          <a:xfrm>
            <a:off x="457200" y="1268760"/>
            <a:ext cx="7620000" cy="5132040"/>
          </a:xfrm>
        </p:spPr>
        <p:txBody>
          <a:bodyPr>
            <a:normAutofit lnSpcReduction="10000"/>
          </a:bodyPr>
          <a:lstStyle/>
          <a:p>
            <a:pPr>
              <a:buNone/>
            </a:pPr>
            <a:r>
              <a:rPr lang="cs-CZ" sz="2000" b="1" dirty="0"/>
              <a:t>Teorie </a:t>
            </a:r>
            <a:r>
              <a:rPr lang="cs-CZ" sz="2000" b="1" dirty="0" err="1"/>
              <a:t>attachmentu</a:t>
            </a:r>
            <a:r>
              <a:rPr lang="cs-CZ" sz="2000" b="1" dirty="0"/>
              <a:t> </a:t>
            </a:r>
            <a:r>
              <a:rPr lang="cs-CZ" sz="2000" dirty="0"/>
              <a:t>- teorie přimknutí, připoutání </a:t>
            </a:r>
          </a:p>
          <a:p>
            <a:r>
              <a:rPr lang="cs-CZ" sz="2000" dirty="0"/>
              <a:t>jak se vytváří vztah mezi matkou a dítětem? </a:t>
            </a:r>
          </a:p>
          <a:p>
            <a:r>
              <a:rPr lang="cs-CZ" sz="2000" dirty="0"/>
              <a:t>psychický vývoj = vývoj ve vztahu </a:t>
            </a:r>
          </a:p>
          <a:p>
            <a:r>
              <a:rPr lang="cs-CZ" sz="2000" dirty="0"/>
              <a:t>rané vztahy vliv na další vývoj, vrozená potřeba vztahu s blízkou osobou </a:t>
            </a:r>
          </a:p>
          <a:p>
            <a:r>
              <a:rPr lang="cs-CZ" sz="2000" dirty="0"/>
              <a:t>základní potřeba člověka vytvoření bezpečné a jisté citové vazby s pečovatelem</a:t>
            </a:r>
          </a:p>
          <a:p>
            <a:pPr lvl="1"/>
            <a:r>
              <a:rPr lang="cs-CZ" dirty="0"/>
              <a:t>do 3 měsíců: reakce na všechny stejná, preference lidské projevy, sociální úsměv, rodiče vnímají vztah</a:t>
            </a:r>
          </a:p>
          <a:p>
            <a:pPr lvl="1"/>
            <a:r>
              <a:rPr lang="cs-CZ" sz="2000" dirty="0"/>
              <a:t>do 6 měsíců: větší příklon ke známým osobám, úsměv na známé</a:t>
            </a:r>
          </a:p>
          <a:p>
            <a:pPr lvl="1"/>
            <a:r>
              <a:rPr lang="cs-CZ" sz="2000" dirty="0"/>
              <a:t>do 3 let: vztah navozen, intenzivní, výjimečný, strach z cizího, matka jako bezpečná základna (</a:t>
            </a:r>
            <a:r>
              <a:rPr lang="cs-CZ" sz="2000" dirty="0" err="1"/>
              <a:t>secure</a:t>
            </a:r>
            <a:r>
              <a:rPr lang="cs-CZ" sz="2000" dirty="0"/>
              <a:t> base)</a:t>
            </a:r>
          </a:p>
          <a:p>
            <a:pPr lvl="1"/>
            <a:r>
              <a:rPr lang="cs-CZ" sz="2000" dirty="0"/>
              <a:t>do konce dětství – partnerství, vnímání individuálních preferencí a plánů</a:t>
            </a:r>
          </a:p>
          <a:p>
            <a:pPr>
              <a:buNone/>
            </a:pPr>
            <a:endParaRPr lang="cs-CZ" sz="1000" b="1" dirty="0"/>
          </a:p>
          <a:p>
            <a:endParaRPr lang="cs-CZ" dirty="0"/>
          </a:p>
        </p:txBody>
      </p:sp>
    </p:spTree>
    <p:extLst>
      <p:ext uri="{BB962C8B-B14F-4D97-AF65-F5344CB8AC3E}">
        <p14:creationId xmlns:p14="http://schemas.microsoft.com/office/powerpoint/2010/main" val="26177430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620000" cy="850106"/>
          </a:xfrm>
        </p:spPr>
        <p:txBody>
          <a:bodyPr/>
          <a:lstStyle/>
          <a:p>
            <a:r>
              <a:rPr lang="cs-CZ" sz="4400" dirty="0"/>
              <a:t>John </a:t>
            </a:r>
            <a:r>
              <a:rPr lang="cs-CZ" sz="4400" dirty="0" err="1"/>
              <a:t>Bowlby</a:t>
            </a:r>
            <a:r>
              <a:rPr lang="cs-CZ" sz="4400" dirty="0"/>
              <a:t> </a:t>
            </a:r>
          </a:p>
        </p:txBody>
      </p:sp>
      <p:sp>
        <p:nvSpPr>
          <p:cNvPr id="3" name="Zástupný symbol pro obsah 2"/>
          <p:cNvSpPr>
            <a:spLocks noGrp="1"/>
          </p:cNvSpPr>
          <p:nvPr>
            <p:ph idx="1"/>
          </p:nvPr>
        </p:nvSpPr>
        <p:spPr>
          <a:xfrm>
            <a:off x="457200" y="1196752"/>
            <a:ext cx="7620000" cy="5204048"/>
          </a:xfrm>
        </p:spPr>
        <p:txBody>
          <a:bodyPr>
            <a:normAutofit fontScale="85000" lnSpcReduction="20000"/>
          </a:bodyPr>
          <a:lstStyle/>
          <a:p>
            <a:r>
              <a:rPr lang="cs-CZ" sz="2000" dirty="0"/>
              <a:t>separační reakce:</a:t>
            </a:r>
            <a:r>
              <a:rPr lang="cs-CZ" sz="2000" b="1" dirty="0"/>
              <a:t> </a:t>
            </a:r>
          </a:p>
          <a:p>
            <a:pPr lvl="1"/>
            <a:r>
              <a:rPr lang="cs-CZ" b="1" dirty="0"/>
              <a:t>protest</a:t>
            </a:r>
          </a:p>
          <a:p>
            <a:pPr lvl="1"/>
            <a:r>
              <a:rPr lang="cs-CZ" b="1" dirty="0"/>
              <a:t>zoufalství</a:t>
            </a:r>
          </a:p>
          <a:p>
            <a:pPr lvl="1"/>
            <a:r>
              <a:rPr lang="cs-CZ" b="1" dirty="0"/>
              <a:t>odpoutání </a:t>
            </a:r>
          </a:p>
          <a:p>
            <a:pPr lvl="1"/>
            <a:endParaRPr lang="cs-CZ" sz="2000" dirty="0"/>
          </a:p>
          <a:p>
            <a:r>
              <a:rPr lang="cs-CZ" sz="2000" dirty="0"/>
              <a:t>biologický program – vrozená potřeba vztahu s blízkou osobou, velí utvořit si vazbu</a:t>
            </a:r>
          </a:p>
          <a:p>
            <a:r>
              <a:rPr lang="cs-CZ" sz="2000" dirty="0"/>
              <a:t>zkušenost s </a:t>
            </a:r>
            <a:r>
              <a:rPr lang="cs-CZ" sz="2000" dirty="0" err="1"/>
              <a:t>attachmentovými</a:t>
            </a:r>
            <a:r>
              <a:rPr lang="cs-CZ" sz="2000" dirty="0"/>
              <a:t> figurami → podklad pro vznik vnitřního pracovního modelu </a:t>
            </a:r>
            <a:r>
              <a:rPr lang="cs-CZ" sz="2000" dirty="0" err="1"/>
              <a:t>attachmentu</a:t>
            </a:r>
            <a:r>
              <a:rPr lang="cs-CZ" sz="2000" dirty="0"/>
              <a:t> → anticipace chování → vliv na chování jedince v blízkých vztazích </a:t>
            </a:r>
          </a:p>
          <a:p>
            <a:endParaRPr lang="cs-CZ" sz="2000" dirty="0"/>
          </a:p>
          <a:p>
            <a:r>
              <a:rPr lang="cs-CZ" dirty="0" err="1"/>
              <a:t>attachmentový</a:t>
            </a:r>
            <a:r>
              <a:rPr lang="cs-CZ" dirty="0"/>
              <a:t> vztah</a:t>
            </a:r>
          </a:p>
          <a:p>
            <a:pPr lvl="1"/>
            <a:r>
              <a:rPr lang="cs-CZ" dirty="0"/>
              <a:t>v pořádku → bezpečí → zdravý vývoj</a:t>
            </a:r>
          </a:p>
          <a:p>
            <a:pPr lvl="1"/>
            <a:r>
              <a:rPr lang="cs-CZ" dirty="0"/>
              <a:t>komplikovaný → chybí pocit bezpečí → zdravý vývoj narušen    </a:t>
            </a:r>
            <a:endParaRPr lang="cs-CZ" sz="2400" dirty="0"/>
          </a:p>
          <a:p>
            <a:endParaRPr lang="cs-CZ" sz="2400" dirty="0"/>
          </a:p>
          <a:p>
            <a:r>
              <a:rPr lang="cs-CZ" sz="2400" dirty="0"/>
              <a:t>nebezpečí institucionalizované péče</a:t>
            </a:r>
          </a:p>
          <a:p>
            <a:pPr lvl="1"/>
            <a:r>
              <a:rPr lang="cs-CZ" dirty="0"/>
              <a:t>absence vztahu vývojový problém</a:t>
            </a:r>
          </a:p>
          <a:p>
            <a:pPr lvl="1"/>
            <a:r>
              <a:rPr lang="cs-CZ" dirty="0"/>
              <a:t>problémy v sociální a emoční oblasti</a:t>
            </a:r>
          </a:p>
          <a:p>
            <a:pPr>
              <a:buNone/>
            </a:pPr>
            <a:endParaRPr lang="cs-CZ" sz="2400" b="1" dirty="0"/>
          </a:p>
        </p:txBody>
      </p:sp>
    </p:spTree>
    <p:extLst>
      <p:ext uri="{BB962C8B-B14F-4D97-AF65-F5344CB8AC3E}">
        <p14:creationId xmlns:p14="http://schemas.microsoft.com/office/powerpoint/2010/main" val="28716537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620000" cy="922114"/>
          </a:xfrm>
        </p:spPr>
        <p:txBody>
          <a:bodyPr/>
          <a:lstStyle/>
          <a:p>
            <a:r>
              <a:rPr lang="cs-CZ" dirty="0"/>
              <a:t>Mary </a:t>
            </a:r>
            <a:r>
              <a:rPr lang="cs-CZ" dirty="0" err="1"/>
              <a:t>Ainsworthová</a:t>
            </a:r>
            <a:r>
              <a:rPr lang="cs-CZ" dirty="0"/>
              <a:t> </a:t>
            </a:r>
          </a:p>
        </p:txBody>
      </p:sp>
      <p:sp>
        <p:nvSpPr>
          <p:cNvPr id="3" name="Zástupný symbol pro obsah 2"/>
          <p:cNvSpPr>
            <a:spLocks noGrp="1"/>
          </p:cNvSpPr>
          <p:nvPr>
            <p:ph idx="1"/>
          </p:nvPr>
        </p:nvSpPr>
        <p:spPr>
          <a:xfrm>
            <a:off x="457200" y="1124744"/>
            <a:ext cx="7620000" cy="5276056"/>
          </a:xfrm>
        </p:spPr>
        <p:txBody>
          <a:bodyPr>
            <a:normAutofit/>
          </a:bodyPr>
          <a:lstStyle/>
          <a:p>
            <a:r>
              <a:rPr lang="cs-CZ" sz="2000" dirty="0"/>
              <a:t>1913 – 1999</a:t>
            </a:r>
          </a:p>
          <a:p>
            <a:r>
              <a:rPr lang="cs-CZ" sz="2000" dirty="0"/>
              <a:t>vývojová psycholožka, pedagožka</a:t>
            </a:r>
          </a:p>
          <a:p>
            <a:r>
              <a:rPr lang="cs-CZ" sz="2000" dirty="0"/>
              <a:t>USA</a:t>
            </a:r>
          </a:p>
          <a:p>
            <a:r>
              <a:rPr lang="cs-CZ" sz="2000" dirty="0"/>
              <a:t>navázala na J. </a:t>
            </a:r>
            <a:r>
              <a:rPr lang="cs-CZ" sz="2000" dirty="0" err="1"/>
              <a:t>Bowlbyho</a:t>
            </a:r>
            <a:r>
              <a:rPr lang="cs-CZ" sz="2000" dirty="0"/>
              <a:t> </a:t>
            </a:r>
          </a:p>
          <a:p>
            <a:r>
              <a:rPr lang="cs-CZ" sz="2000" dirty="0"/>
              <a:t>vyvinula zkoušku ISS (Infant </a:t>
            </a:r>
            <a:r>
              <a:rPr lang="cs-CZ" sz="2000" dirty="0" err="1"/>
              <a:t>Strange</a:t>
            </a:r>
            <a:r>
              <a:rPr lang="cs-CZ" sz="2000" dirty="0"/>
              <a:t> </a:t>
            </a:r>
            <a:r>
              <a:rPr lang="cs-CZ" sz="2000" dirty="0" err="1"/>
              <a:t>Situation</a:t>
            </a:r>
            <a:r>
              <a:rPr lang="cs-CZ" sz="2000" dirty="0"/>
              <a:t>) = test neznámé situace </a:t>
            </a:r>
          </a:p>
          <a:p>
            <a:pPr lvl="1"/>
            <a:r>
              <a:rPr lang="cs-CZ" sz="1800" dirty="0"/>
              <a:t>pozorování projevů </a:t>
            </a:r>
            <a:r>
              <a:rPr lang="cs-CZ" sz="1800" dirty="0" err="1"/>
              <a:t>attachmentu</a:t>
            </a:r>
            <a:r>
              <a:rPr lang="cs-CZ" sz="1800" dirty="0"/>
              <a:t> při odloučení a opětovném setkání matky a dítěte </a:t>
            </a:r>
          </a:p>
          <a:p>
            <a:endParaRPr lang="cs-CZ" dirty="0"/>
          </a:p>
        </p:txBody>
      </p:sp>
      <p:pic>
        <p:nvPicPr>
          <p:cNvPr id="5122" name="Picture 2" descr="C:\Users\Hana\Desktop\Ainsworthová.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3" y="3737360"/>
            <a:ext cx="2880320" cy="275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924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 </a:t>
            </a:r>
            <a:r>
              <a:rPr lang="cs-CZ" dirty="0" err="1"/>
              <a:t>Ainsworth</a:t>
            </a:r>
            <a:r>
              <a:rPr lang="cs-CZ" dirty="0"/>
              <a:t> - ISS</a:t>
            </a:r>
          </a:p>
        </p:txBody>
      </p:sp>
      <p:sp>
        <p:nvSpPr>
          <p:cNvPr id="3" name="Zástupný symbol pro obsah 2"/>
          <p:cNvSpPr>
            <a:spLocks noGrp="1"/>
          </p:cNvSpPr>
          <p:nvPr>
            <p:ph idx="1"/>
          </p:nvPr>
        </p:nvSpPr>
        <p:spPr>
          <a:xfrm>
            <a:off x="457200" y="1412776"/>
            <a:ext cx="7620000" cy="4988024"/>
          </a:xfrm>
        </p:spPr>
        <p:txBody>
          <a:bodyPr>
            <a:normAutofit fontScale="92500" lnSpcReduction="10000"/>
          </a:bodyPr>
          <a:lstStyle/>
          <a:p>
            <a:r>
              <a:rPr lang="cs-CZ" sz="2400" dirty="0"/>
              <a:t>test se uskutečňuje v připravené laboratoři s průhledným</a:t>
            </a:r>
          </a:p>
          <a:p>
            <a:pPr>
              <a:buNone/>
            </a:pPr>
            <a:r>
              <a:rPr lang="cs-CZ" sz="2400" dirty="0"/>
              <a:t>zrcadlem</a:t>
            </a:r>
          </a:p>
          <a:p>
            <a:r>
              <a:rPr lang="cs-CZ" sz="2400" dirty="0"/>
              <a:t>sleduje se, jak dítě reaguje na 8 situací: </a:t>
            </a:r>
          </a:p>
          <a:p>
            <a:pPr lvl="1"/>
            <a:r>
              <a:rPr lang="cs-CZ" dirty="0"/>
              <a:t>matka a dítě vcházejí do neznámé místnosti </a:t>
            </a:r>
          </a:p>
          <a:p>
            <a:pPr lvl="1"/>
            <a:r>
              <a:rPr lang="cs-CZ" dirty="0"/>
              <a:t>matka si sedá a dítě má možnost se volně pohybovat</a:t>
            </a:r>
          </a:p>
          <a:p>
            <a:pPr lvl="1"/>
            <a:r>
              <a:rPr lang="cs-CZ" dirty="0"/>
              <a:t>přichází neznámý člověk </a:t>
            </a:r>
          </a:p>
          <a:p>
            <a:pPr lvl="1"/>
            <a:r>
              <a:rPr lang="cs-CZ" dirty="0"/>
              <a:t>matka jde pryč, opouští dítě a neznámého člověka </a:t>
            </a:r>
          </a:p>
          <a:p>
            <a:pPr lvl="1"/>
            <a:r>
              <a:rPr lang="cs-CZ" dirty="0"/>
              <a:t>matka se vrací zpět a neznámý člověk odchází </a:t>
            </a:r>
          </a:p>
          <a:p>
            <a:pPr lvl="1"/>
            <a:r>
              <a:rPr lang="cs-CZ" dirty="0"/>
              <a:t>matka odchází, nechává dítě samotné </a:t>
            </a:r>
          </a:p>
          <a:p>
            <a:pPr lvl="1"/>
            <a:r>
              <a:rPr lang="cs-CZ" dirty="0"/>
              <a:t>neznámý člověk se vrací </a:t>
            </a:r>
          </a:p>
          <a:p>
            <a:pPr lvl="1"/>
            <a:r>
              <a:rPr lang="cs-CZ" dirty="0"/>
              <a:t>cizí člověk jde pryč, matka se vrací a bere dítě do náručí</a:t>
            </a:r>
          </a:p>
          <a:p>
            <a:endParaRPr lang="cs-CZ" dirty="0"/>
          </a:p>
          <a:p>
            <a:endParaRPr lang="cs-CZ" dirty="0"/>
          </a:p>
        </p:txBody>
      </p:sp>
    </p:spTree>
    <p:extLst>
      <p:ext uri="{BB962C8B-B14F-4D97-AF65-F5344CB8AC3E}">
        <p14:creationId xmlns:p14="http://schemas.microsoft.com/office/powerpoint/2010/main" val="1312954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hlinkClick r:id="rId2"/>
              </a:rPr>
              <a:t>http://www.</a:t>
            </a:r>
            <a:r>
              <a:rPr lang="cs-CZ" dirty="0" err="1">
                <a:hlinkClick r:id="rId2"/>
              </a:rPr>
              <a:t>youtube.com</a:t>
            </a:r>
            <a:r>
              <a:rPr lang="cs-CZ" dirty="0">
                <a:hlinkClick r:id="rId2"/>
              </a:rPr>
              <a:t>/</a:t>
            </a:r>
            <a:r>
              <a:rPr lang="cs-CZ" dirty="0" err="1">
                <a:hlinkClick r:id="rId2"/>
              </a:rPr>
              <a:t>watch</a:t>
            </a:r>
            <a:r>
              <a:rPr lang="cs-CZ" dirty="0">
                <a:hlinkClick r:id="rId2"/>
              </a:rPr>
              <a:t>?v=</a:t>
            </a:r>
            <a:r>
              <a:rPr lang="cs-CZ" dirty="0" err="1">
                <a:hlinkClick r:id="rId2"/>
              </a:rPr>
              <a:t>QTsewNrHUHU</a:t>
            </a:r>
            <a:r>
              <a:rPr lang="cs-CZ" dirty="0">
                <a:hlinkClick r:id="rId2"/>
              </a:rPr>
              <a:t>&amp;list=PLFAB9E3A8D0FFBA39&amp;index=1</a:t>
            </a:r>
            <a:endParaRPr lang="cs-CZ" dirty="0"/>
          </a:p>
          <a:p>
            <a:endParaRPr lang="cs-CZ" dirty="0"/>
          </a:p>
          <a:p>
            <a:endParaRPr lang="cs-CZ" dirty="0"/>
          </a:p>
          <a:p>
            <a:endParaRPr lang="cs-CZ" dirty="0">
              <a:solidFill>
                <a:srgbClr val="FF0000"/>
              </a:solidFill>
            </a:endParaRPr>
          </a:p>
          <a:p>
            <a:r>
              <a:rPr lang="cs-CZ" dirty="0">
                <a:solidFill>
                  <a:srgbClr val="FF0000"/>
                </a:solidFill>
              </a:rPr>
              <a:t>Domácí úkol: Shlédnout video! </a:t>
            </a:r>
          </a:p>
          <a:p>
            <a:endParaRPr lang="cs-CZ"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274638"/>
            <a:ext cx="7620000" cy="994122"/>
          </a:xfrm>
        </p:spPr>
        <p:txBody>
          <a:bodyPr/>
          <a:lstStyle/>
          <a:p>
            <a:r>
              <a:rPr lang="cs-CZ" dirty="0"/>
              <a:t>M. </a:t>
            </a:r>
            <a:r>
              <a:rPr lang="cs-CZ" dirty="0" err="1"/>
              <a:t>Ainsworth</a:t>
            </a:r>
            <a:r>
              <a:rPr lang="cs-CZ" dirty="0"/>
              <a:t> - ISS</a:t>
            </a:r>
          </a:p>
        </p:txBody>
      </p:sp>
      <p:sp>
        <p:nvSpPr>
          <p:cNvPr id="5" name="Zástupný symbol pro obsah 4"/>
          <p:cNvSpPr>
            <a:spLocks noGrp="1"/>
          </p:cNvSpPr>
          <p:nvPr>
            <p:ph idx="1"/>
          </p:nvPr>
        </p:nvSpPr>
        <p:spPr>
          <a:xfrm>
            <a:off x="457200" y="1412776"/>
            <a:ext cx="7620000" cy="4988024"/>
          </a:xfrm>
        </p:spPr>
        <p:txBody>
          <a:bodyPr>
            <a:normAutofit fontScale="92500" lnSpcReduction="20000"/>
          </a:bodyPr>
          <a:lstStyle/>
          <a:p>
            <a:r>
              <a:rPr lang="cs-CZ" sz="2000" b="1" dirty="0"/>
              <a:t>Bezpečný </a:t>
            </a:r>
            <a:r>
              <a:rPr lang="cs-CZ" sz="2000" b="1" dirty="0" err="1"/>
              <a:t>attachment</a:t>
            </a:r>
            <a:r>
              <a:rPr lang="cs-CZ" sz="2000" b="1" dirty="0"/>
              <a:t> (přimknutí)</a:t>
            </a:r>
            <a:endParaRPr lang="cs-CZ" sz="2000" dirty="0"/>
          </a:p>
          <a:p>
            <a:pPr lvl="1"/>
            <a:r>
              <a:rPr lang="cs-CZ" dirty="0"/>
              <a:t>po vstupu dítěte do místnosti - matka jako bezpečná základna</a:t>
            </a:r>
          </a:p>
          <a:p>
            <a:pPr lvl="1"/>
            <a:r>
              <a:rPr lang="cs-CZ" dirty="0"/>
              <a:t>po odchodu matky dítě úzkostné, při návratu běželo k ní </a:t>
            </a:r>
          </a:p>
          <a:p>
            <a:pPr lvl="1"/>
            <a:r>
              <a:rPr lang="cs-CZ" dirty="0"/>
              <a:t>65 - 75 % dětí, zdravý typ</a:t>
            </a:r>
          </a:p>
          <a:p>
            <a:pPr lvl="1"/>
            <a:r>
              <a:rPr lang="cs-CZ" dirty="0"/>
              <a:t>rodiče emočně dostupní, schopni adekvátně reagovat na potřeby dítěte </a:t>
            </a:r>
          </a:p>
          <a:p>
            <a:r>
              <a:rPr lang="cs-CZ" sz="2000" b="1" dirty="0"/>
              <a:t>Úzkostný vyhýbavý </a:t>
            </a:r>
            <a:r>
              <a:rPr lang="cs-CZ" sz="2000" b="1" dirty="0" err="1"/>
              <a:t>attachment</a:t>
            </a:r>
            <a:endParaRPr lang="cs-CZ" sz="2000" dirty="0"/>
          </a:p>
          <a:p>
            <a:pPr lvl="1"/>
            <a:r>
              <a:rPr lang="cs-CZ" sz="2100" dirty="0"/>
              <a:t>nezávislost na matce; po návratu zlost, že odešla; ne do náruče</a:t>
            </a:r>
          </a:p>
          <a:p>
            <a:pPr lvl="1"/>
            <a:r>
              <a:rPr lang="cs-CZ" sz="2100" dirty="0"/>
              <a:t>20 % dětí</a:t>
            </a:r>
          </a:p>
          <a:p>
            <a:pPr lvl="1"/>
            <a:r>
              <a:rPr lang="cs-CZ" sz="2100" dirty="0"/>
              <a:t>počáteční hodnocení – vyspělost, posléze korekce → jsou malé a vztah je potřeba</a:t>
            </a:r>
          </a:p>
          <a:p>
            <a:pPr lvl="1"/>
            <a:r>
              <a:rPr lang="cs-CZ" sz="2100" dirty="0"/>
              <a:t>emocionální obtíže</a:t>
            </a:r>
          </a:p>
          <a:p>
            <a:pPr lvl="1"/>
            <a:r>
              <a:rPr lang="cs-CZ" sz="2100" dirty="0"/>
              <a:t>rodiče málo emočně dostupní, odmítající a necitliví, málo vnímaví</a:t>
            </a:r>
          </a:p>
          <a:p>
            <a:pPr lvl="1"/>
            <a:r>
              <a:rPr lang="cs-CZ" sz="2100" dirty="0"/>
              <a:t>děti se na ně nemohou spolehnout</a:t>
            </a:r>
          </a:p>
          <a:p>
            <a:endParaRPr lang="cs-CZ" dirty="0"/>
          </a:p>
          <a:p>
            <a:endParaRPr lang="cs-CZ" dirty="0"/>
          </a:p>
        </p:txBody>
      </p:sp>
    </p:spTree>
    <p:extLst>
      <p:ext uri="{BB962C8B-B14F-4D97-AF65-F5344CB8AC3E}">
        <p14:creationId xmlns:p14="http://schemas.microsoft.com/office/powerpoint/2010/main" val="38513783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 </a:t>
            </a:r>
            <a:r>
              <a:rPr lang="cs-CZ" dirty="0" err="1"/>
              <a:t>Ainsworth</a:t>
            </a:r>
            <a:r>
              <a:rPr lang="cs-CZ" dirty="0"/>
              <a:t> - ISS</a:t>
            </a:r>
          </a:p>
        </p:txBody>
      </p:sp>
      <p:sp>
        <p:nvSpPr>
          <p:cNvPr id="3" name="Zástupný symbol pro obsah 2"/>
          <p:cNvSpPr>
            <a:spLocks noGrp="1"/>
          </p:cNvSpPr>
          <p:nvPr>
            <p:ph idx="1"/>
          </p:nvPr>
        </p:nvSpPr>
        <p:spPr>
          <a:xfrm>
            <a:off x="457200" y="1340768"/>
            <a:ext cx="7620000" cy="5060032"/>
          </a:xfrm>
        </p:spPr>
        <p:txBody>
          <a:bodyPr>
            <a:normAutofit lnSpcReduction="10000"/>
          </a:bodyPr>
          <a:lstStyle/>
          <a:p>
            <a:r>
              <a:rPr lang="cs-CZ" sz="1900" b="1" dirty="0"/>
              <a:t>úzkostný vzdorující (ambivalentní) </a:t>
            </a:r>
            <a:r>
              <a:rPr lang="cs-CZ" sz="1900" b="1" dirty="0" err="1"/>
              <a:t>attachment</a:t>
            </a:r>
            <a:r>
              <a:rPr lang="cs-CZ" sz="1900" b="1" dirty="0"/>
              <a:t> </a:t>
            </a:r>
          </a:p>
          <a:p>
            <a:pPr lvl="1"/>
            <a:r>
              <a:rPr lang="cs-CZ" sz="1900" dirty="0"/>
              <a:t>lpění na matce, odmítání opuštění, neprozkoumávaly okolí</a:t>
            </a:r>
          </a:p>
          <a:p>
            <a:pPr lvl="1"/>
            <a:r>
              <a:rPr lang="cs-CZ" sz="1900" dirty="0"/>
              <a:t>po odchodu matky - rozrušené a rozčílené</a:t>
            </a:r>
          </a:p>
          <a:p>
            <a:pPr lvl="1"/>
            <a:r>
              <a:rPr lang="cs-CZ" sz="1900" dirty="0"/>
              <a:t>po návratu – ambivalentní jednání (radost vs. zlost), dlouho se nedaly utišit </a:t>
            </a:r>
          </a:p>
          <a:p>
            <a:pPr lvl="1"/>
            <a:r>
              <a:rPr lang="cs-CZ" sz="1900" dirty="0"/>
              <a:t>5 – 15% dětí</a:t>
            </a:r>
          </a:p>
          <a:p>
            <a:pPr lvl="1"/>
            <a:r>
              <a:rPr lang="cs-CZ" sz="1900" dirty="0"/>
              <a:t>nekonzistentně jednající matky, zážitky adekvátní a neadekvátní reakce rodiče na dítě </a:t>
            </a:r>
          </a:p>
          <a:p>
            <a:pPr lvl="1"/>
            <a:r>
              <a:rPr lang="cs-CZ" sz="1900" dirty="0"/>
              <a:t>nejistota, jak dopadne interakce </a:t>
            </a:r>
          </a:p>
          <a:p>
            <a:r>
              <a:rPr lang="cs-CZ" sz="1900" b="1" dirty="0"/>
              <a:t>dezorientovaný/dezorganizovaný </a:t>
            </a:r>
            <a:r>
              <a:rPr lang="cs-CZ" sz="1900" b="1" dirty="0" err="1"/>
              <a:t>attachment</a:t>
            </a:r>
            <a:r>
              <a:rPr lang="cs-CZ" sz="1900" b="1" dirty="0"/>
              <a:t> </a:t>
            </a:r>
          </a:p>
          <a:p>
            <a:pPr lvl="1"/>
            <a:r>
              <a:rPr lang="cs-CZ" sz="1700" dirty="0"/>
              <a:t> </a:t>
            </a:r>
            <a:r>
              <a:rPr lang="cs-CZ" sz="1700" dirty="0" err="1"/>
              <a:t>Main</a:t>
            </a:r>
            <a:r>
              <a:rPr lang="cs-CZ" sz="1700" dirty="0"/>
              <a:t>, </a:t>
            </a:r>
            <a:r>
              <a:rPr lang="cs-CZ" sz="1700" dirty="0" err="1"/>
              <a:t>Solomon</a:t>
            </a:r>
            <a:r>
              <a:rPr lang="cs-CZ" sz="1700" dirty="0"/>
              <a:t> (1986) - 4. typ </a:t>
            </a:r>
          </a:p>
          <a:p>
            <a:pPr lvl="1"/>
            <a:r>
              <a:rPr lang="cs-CZ" sz="1700" dirty="0"/>
              <a:t>chování na návrat matky podivné (asociační projevy, blížení se s odvrácenou tváří, střídavé blížení a vzdalování) </a:t>
            </a:r>
          </a:p>
          <a:p>
            <a:pPr lvl="1"/>
            <a:r>
              <a:rPr lang="cs-CZ" sz="1700" dirty="0"/>
              <a:t>komunikace rodiče pro dítě nesrozumitelná (utěšení a zároveň zdroj hrozby)</a:t>
            </a:r>
          </a:p>
          <a:p>
            <a:pPr lvl="1"/>
            <a:r>
              <a:rPr lang="cs-CZ" sz="1700" dirty="0"/>
              <a:t>týrané a zneužívané (až u 80% CAN) </a:t>
            </a:r>
            <a:endParaRPr lang="cs-CZ" dirty="0"/>
          </a:p>
          <a:p>
            <a:endParaRPr lang="cs-CZ" dirty="0"/>
          </a:p>
        </p:txBody>
      </p:sp>
    </p:spTree>
    <p:extLst>
      <p:ext uri="{BB962C8B-B14F-4D97-AF65-F5344CB8AC3E}">
        <p14:creationId xmlns:p14="http://schemas.microsoft.com/office/powerpoint/2010/main" val="3812544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Attachment</a:t>
            </a:r>
            <a:endParaRPr lang="cs-CZ" dirty="0"/>
          </a:p>
        </p:txBody>
      </p:sp>
      <p:sp>
        <p:nvSpPr>
          <p:cNvPr id="3" name="Zástupný symbol pro obsah 2"/>
          <p:cNvSpPr>
            <a:spLocks noGrp="1"/>
          </p:cNvSpPr>
          <p:nvPr>
            <p:ph idx="1"/>
          </p:nvPr>
        </p:nvSpPr>
        <p:spPr/>
        <p:txBody>
          <a:bodyPr>
            <a:normAutofit lnSpcReduction="10000"/>
          </a:bodyPr>
          <a:lstStyle/>
          <a:p>
            <a:pPr marL="114300" indent="0">
              <a:buNone/>
            </a:pPr>
            <a:r>
              <a:rPr lang="cs-CZ" sz="2000" b="1" dirty="0"/>
              <a:t>Mary </a:t>
            </a:r>
            <a:r>
              <a:rPr lang="cs-CZ" sz="2000" b="1" dirty="0" err="1"/>
              <a:t>Mainová</a:t>
            </a:r>
            <a:r>
              <a:rPr lang="cs-CZ" sz="2000" b="1" dirty="0"/>
              <a:t> </a:t>
            </a:r>
          </a:p>
          <a:p>
            <a:r>
              <a:rPr lang="cs-CZ" sz="2000" dirty="0"/>
              <a:t>charakteristiky </a:t>
            </a:r>
            <a:r>
              <a:rPr lang="cs-CZ" sz="2000" dirty="0" err="1"/>
              <a:t>attachmentu</a:t>
            </a:r>
            <a:r>
              <a:rPr lang="cs-CZ" sz="2000" dirty="0"/>
              <a:t>:</a:t>
            </a:r>
          </a:p>
          <a:p>
            <a:pPr lvl="1"/>
            <a:r>
              <a:rPr lang="cs-CZ" sz="1800" dirty="0"/>
              <a:t>od 7. měsíce</a:t>
            </a:r>
          </a:p>
          <a:p>
            <a:pPr lvl="1"/>
            <a:r>
              <a:rPr lang="cs-CZ" sz="1800" dirty="0"/>
              <a:t>skoro všechny děti si jej vytvoří </a:t>
            </a:r>
          </a:p>
          <a:p>
            <a:pPr lvl="1"/>
            <a:r>
              <a:rPr lang="cs-CZ" sz="1800" dirty="0"/>
              <a:t>vede k specifickým organizačním změnám v chování a fungování mozku </a:t>
            </a:r>
          </a:p>
          <a:p>
            <a:r>
              <a:rPr lang="cs-CZ" sz="2000" dirty="0"/>
              <a:t>AAI </a:t>
            </a:r>
          </a:p>
          <a:p>
            <a:endParaRPr lang="cs-CZ" sz="2000" dirty="0"/>
          </a:p>
          <a:p>
            <a:pPr marL="114300" indent="0">
              <a:buNone/>
            </a:pPr>
            <a:r>
              <a:rPr lang="cs-CZ" sz="2000" dirty="0"/>
              <a:t>→</a:t>
            </a:r>
          </a:p>
          <a:p>
            <a:pPr>
              <a:buFont typeface="Wingdings" pitchFamily="2" charset="2"/>
              <a:buChar char="ü"/>
            </a:pPr>
            <a:r>
              <a:rPr lang="cs-CZ" sz="2000" dirty="0"/>
              <a:t>psychické struktury řídící chování jedince v blízkých vztazích </a:t>
            </a:r>
          </a:p>
          <a:p>
            <a:pPr>
              <a:buFont typeface="Wingdings" pitchFamily="2" charset="2"/>
              <a:buChar char="ü"/>
            </a:pPr>
            <a:r>
              <a:rPr lang="cs-CZ" sz="2000" dirty="0"/>
              <a:t>trvalost vzorců chování</a:t>
            </a:r>
          </a:p>
          <a:p>
            <a:pPr>
              <a:buFont typeface="Wingdings" pitchFamily="2" charset="2"/>
              <a:buChar char="ü"/>
            </a:pPr>
            <a:r>
              <a:rPr lang="cs-CZ" sz="2000" dirty="0"/>
              <a:t>vztah k emočně sociálnímu prožívání a jednání</a:t>
            </a:r>
          </a:p>
          <a:p>
            <a:pPr>
              <a:buFont typeface="Wingdings" pitchFamily="2" charset="2"/>
              <a:buChar char="ü"/>
            </a:pPr>
            <a:r>
              <a:rPr lang="cs-CZ" sz="2000" dirty="0"/>
              <a:t>také např. vztah k úspěšnosti, sebepojetí…. </a:t>
            </a:r>
          </a:p>
          <a:p>
            <a:pPr>
              <a:buFont typeface="Wingdings" pitchFamily="2" charset="2"/>
              <a:buChar char="ü"/>
            </a:pPr>
            <a:r>
              <a:rPr lang="cs-CZ" sz="2000" dirty="0"/>
              <a:t>korektivní vztah </a:t>
            </a:r>
          </a:p>
          <a:p>
            <a:pPr>
              <a:buFont typeface="Wingdings" pitchFamily="2" charset="2"/>
              <a:buChar char="ü"/>
            </a:pPr>
            <a:endParaRPr lang="cs-CZ" sz="2000" dirty="0"/>
          </a:p>
          <a:p>
            <a:endParaRPr lang="cs-CZ" dirty="0"/>
          </a:p>
        </p:txBody>
      </p:sp>
    </p:spTree>
    <p:extLst>
      <p:ext uri="{BB962C8B-B14F-4D97-AF65-F5344CB8AC3E}">
        <p14:creationId xmlns:p14="http://schemas.microsoft.com/office/powerpoint/2010/main" val="2152004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Margaret Mahlerová </a:t>
            </a:r>
          </a:p>
        </p:txBody>
      </p:sp>
      <p:sp>
        <p:nvSpPr>
          <p:cNvPr id="3" name="Zástupný symbol pro obsah 2"/>
          <p:cNvSpPr>
            <a:spLocks noGrp="1"/>
          </p:cNvSpPr>
          <p:nvPr>
            <p:ph idx="1"/>
          </p:nvPr>
        </p:nvSpPr>
        <p:spPr/>
        <p:txBody>
          <a:bodyPr/>
          <a:lstStyle/>
          <a:p>
            <a:r>
              <a:rPr lang="cs-CZ" dirty="0"/>
              <a:t>1897 – 1985</a:t>
            </a:r>
          </a:p>
          <a:p>
            <a:r>
              <a:rPr lang="cs-CZ" dirty="0"/>
              <a:t>narozena v Maďarsku</a:t>
            </a:r>
          </a:p>
          <a:p>
            <a:r>
              <a:rPr lang="cs-CZ" dirty="0"/>
              <a:t>studia ve Vídni</a:t>
            </a:r>
          </a:p>
          <a:p>
            <a:r>
              <a:rPr lang="cs-CZ" dirty="0"/>
              <a:t>profesní život v USA</a:t>
            </a:r>
          </a:p>
          <a:p>
            <a:r>
              <a:rPr lang="cs-CZ" dirty="0"/>
              <a:t>pediatrička, psychoanalytička</a:t>
            </a:r>
          </a:p>
          <a:p>
            <a:endParaRPr lang="cs-CZ" dirty="0"/>
          </a:p>
        </p:txBody>
      </p:sp>
      <p:pic>
        <p:nvPicPr>
          <p:cNvPr id="4098" name="Picture 2" descr="C:\Users\Hana\Desktop\Mahlerová.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7488" y="1844824"/>
            <a:ext cx="2616591"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053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620000" cy="994122"/>
          </a:xfrm>
        </p:spPr>
        <p:txBody>
          <a:bodyPr/>
          <a:lstStyle/>
          <a:p>
            <a:pPr algn="ctr"/>
            <a:r>
              <a:rPr lang="cs-CZ" sz="4400" dirty="0"/>
              <a:t>M. Mahlerová </a:t>
            </a:r>
          </a:p>
        </p:txBody>
      </p:sp>
      <p:sp>
        <p:nvSpPr>
          <p:cNvPr id="3" name="Zástupný symbol pro obsah 2"/>
          <p:cNvSpPr>
            <a:spLocks noGrp="1"/>
          </p:cNvSpPr>
          <p:nvPr>
            <p:ph idx="1"/>
          </p:nvPr>
        </p:nvSpPr>
        <p:spPr>
          <a:xfrm>
            <a:off x="457200" y="1124744"/>
            <a:ext cx="7620000" cy="5276056"/>
          </a:xfrm>
        </p:spPr>
        <p:txBody>
          <a:bodyPr>
            <a:normAutofit fontScale="92500" lnSpcReduction="20000"/>
          </a:bodyPr>
          <a:lstStyle/>
          <a:p>
            <a:r>
              <a:rPr lang="cs-CZ" sz="2400" dirty="0"/>
              <a:t>Vývojové stavy ega: </a:t>
            </a:r>
          </a:p>
          <a:p>
            <a:pPr lvl="1"/>
            <a:r>
              <a:rPr lang="cs-CZ" b="1" dirty="0"/>
              <a:t>autistická fáze (1. a 2. měsíc) </a:t>
            </a:r>
          </a:p>
          <a:p>
            <a:pPr lvl="2"/>
            <a:r>
              <a:rPr lang="cs-CZ" dirty="0"/>
              <a:t>zůstává v autistickém orbitu (zrání smyslů, CNS)</a:t>
            </a:r>
          </a:p>
          <a:p>
            <a:pPr lvl="2"/>
            <a:r>
              <a:rPr lang="cs-CZ" dirty="0"/>
              <a:t>spánek, redukce tenze, uspokojování svých potřeb </a:t>
            </a:r>
          </a:p>
          <a:p>
            <a:pPr lvl="1"/>
            <a:r>
              <a:rPr lang="cs-CZ" b="1" dirty="0"/>
              <a:t>symbiotická fáze (3. a 4. měsíc)</a:t>
            </a:r>
          </a:p>
          <a:p>
            <a:pPr lvl="2"/>
            <a:r>
              <a:rPr lang="cs-CZ" dirty="0"/>
              <a:t>dítě + matka = symbióza , pocit splynutí, neoddělitelnosti </a:t>
            </a:r>
          </a:p>
          <a:p>
            <a:pPr lvl="2"/>
            <a:r>
              <a:rPr lang="cs-CZ" dirty="0"/>
              <a:t>zabývá se existencí matky pouze v kontextu svých potřeb </a:t>
            </a:r>
          </a:p>
          <a:p>
            <a:pPr lvl="2"/>
            <a:r>
              <a:rPr lang="cs-CZ" dirty="0"/>
              <a:t>dobrá symbióza x symbiotické psychózy  </a:t>
            </a:r>
          </a:p>
          <a:p>
            <a:pPr lvl="1"/>
            <a:r>
              <a:rPr lang="cs-CZ" b="1" dirty="0"/>
              <a:t>separačně-individuační fáze (od 4. – 5. měsíce)</a:t>
            </a:r>
          </a:p>
          <a:p>
            <a:pPr lvl="2"/>
            <a:r>
              <a:rPr lang="cs-CZ" dirty="0"/>
              <a:t>4 </a:t>
            </a:r>
            <a:r>
              <a:rPr lang="cs-CZ" dirty="0" err="1"/>
              <a:t>subfáze</a:t>
            </a:r>
            <a:r>
              <a:rPr lang="cs-CZ" dirty="0"/>
              <a:t>  </a:t>
            </a:r>
          </a:p>
          <a:p>
            <a:pPr lvl="2"/>
            <a:r>
              <a:rPr lang="cs-CZ" dirty="0"/>
              <a:t>největší zájem o toto období </a:t>
            </a:r>
          </a:p>
          <a:p>
            <a:pPr lvl="2"/>
            <a:r>
              <a:rPr lang="cs-CZ" dirty="0"/>
              <a:t>psychické „já“ dítěte se rodí v rámci interakcí hlavně s matkou</a:t>
            </a:r>
          </a:p>
          <a:p>
            <a:pPr lvl="2"/>
            <a:r>
              <a:rPr lang="cs-CZ" dirty="0"/>
              <a:t>vývoj sebepojetí je závislý na utváření vztahu s matkou </a:t>
            </a:r>
          </a:p>
          <a:p>
            <a:pPr lvl="2"/>
            <a:r>
              <a:rPr lang="cs-CZ" dirty="0"/>
              <a:t>separace = psychické oddělení se dítěte od matky</a:t>
            </a:r>
          </a:p>
          <a:p>
            <a:pPr lvl="2"/>
            <a:r>
              <a:rPr lang="cs-CZ" dirty="0"/>
              <a:t>individuace = vznik jedince jako unikátního </a:t>
            </a:r>
          </a:p>
          <a:p>
            <a:pPr marL="777240" lvl="2" indent="0">
              <a:buNone/>
            </a:pPr>
            <a:endParaRPr lang="cs-CZ" dirty="0"/>
          </a:p>
          <a:p>
            <a:pPr lvl="2"/>
            <a:endParaRPr lang="cs-CZ" dirty="0"/>
          </a:p>
        </p:txBody>
      </p:sp>
    </p:spTree>
    <p:extLst>
      <p:ext uri="{BB962C8B-B14F-4D97-AF65-F5344CB8AC3E}">
        <p14:creationId xmlns:p14="http://schemas.microsoft.com/office/powerpoint/2010/main" val="2675974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bchod.portal.cz/userdata/images/hires/9788026207146.jpg"/>
          <p:cNvPicPr>
            <a:picLocks noChangeAspect="1" noChangeArrowheads="1"/>
          </p:cNvPicPr>
          <p:nvPr/>
        </p:nvPicPr>
        <p:blipFill>
          <a:blip r:embed="rId2" cstate="print"/>
          <a:srcRect/>
          <a:stretch>
            <a:fillRect/>
          </a:stretch>
        </p:blipFill>
        <p:spPr bwMode="auto">
          <a:xfrm>
            <a:off x="0" y="762000"/>
            <a:ext cx="3886200" cy="5553076"/>
          </a:xfrm>
          <a:prstGeom prst="rect">
            <a:avLst/>
          </a:prstGeom>
          <a:noFill/>
        </p:spPr>
      </p:pic>
      <p:sp>
        <p:nvSpPr>
          <p:cNvPr id="3" name="TextovéPole 2"/>
          <p:cNvSpPr txBox="1"/>
          <p:nvPr/>
        </p:nvSpPr>
        <p:spPr>
          <a:xfrm>
            <a:off x="4191000" y="2438400"/>
            <a:ext cx="4953000" cy="1938992"/>
          </a:xfrm>
          <a:prstGeom prst="rect">
            <a:avLst/>
          </a:prstGeom>
          <a:noFill/>
        </p:spPr>
        <p:txBody>
          <a:bodyPr wrap="square" rtlCol="0">
            <a:spAutoFit/>
          </a:bodyPr>
          <a:lstStyle/>
          <a:p>
            <a:endParaRPr lang="cs-CZ" b="1" dirty="0">
              <a:solidFill>
                <a:srgbClr val="FF0000"/>
              </a:solidFill>
            </a:endParaRPr>
          </a:p>
          <a:p>
            <a:endParaRPr lang="cs-CZ" dirty="0"/>
          </a:p>
          <a:p>
            <a:r>
              <a:rPr lang="cs-CZ" sz="2800" b="1" dirty="0" err="1"/>
              <a:t>Thorová</a:t>
            </a:r>
            <a:r>
              <a:rPr lang="cs-CZ" sz="2800" b="1" dirty="0"/>
              <a:t>, K.: Vývojová psychologie. Praha: Portál, 2015.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620000" cy="850106"/>
          </a:xfrm>
        </p:spPr>
        <p:txBody>
          <a:bodyPr/>
          <a:lstStyle/>
          <a:p>
            <a:pPr algn="ctr"/>
            <a:r>
              <a:rPr lang="cs-CZ" sz="4800" dirty="0"/>
              <a:t>M. Mahlerová </a:t>
            </a:r>
            <a:endParaRPr lang="cs-CZ" dirty="0"/>
          </a:p>
        </p:txBody>
      </p:sp>
      <p:sp>
        <p:nvSpPr>
          <p:cNvPr id="3" name="Zástupný symbol pro obsah 2"/>
          <p:cNvSpPr>
            <a:spLocks noGrp="1"/>
          </p:cNvSpPr>
          <p:nvPr>
            <p:ph idx="1"/>
          </p:nvPr>
        </p:nvSpPr>
        <p:spPr>
          <a:xfrm>
            <a:off x="457200" y="1268760"/>
            <a:ext cx="7620000" cy="5132040"/>
          </a:xfrm>
        </p:spPr>
        <p:txBody>
          <a:bodyPr>
            <a:normAutofit lnSpcReduction="10000"/>
          </a:bodyPr>
          <a:lstStyle/>
          <a:p>
            <a:pPr marL="114300" lvl="1" indent="0">
              <a:buClr>
                <a:schemeClr val="accent1"/>
              </a:buClr>
              <a:buNone/>
            </a:pPr>
            <a:r>
              <a:rPr lang="cs-CZ" u="sng" dirty="0"/>
              <a:t>separačně-individuační fáze </a:t>
            </a:r>
            <a:r>
              <a:rPr lang="cs-CZ" dirty="0"/>
              <a:t>(od 4. – 5. měsíce)</a:t>
            </a:r>
          </a:p>
          <a:p>
            <a:pPr marL="400050" lvl="1" indent="-285750">
              <a:buClr>
                <a:schemeClr val="accent1"/>
              </a:buClr>
            </a:pPr>
            <a:r>
              <a:rPr lang="cs-CZ" sz="1800" b="1" dirty="0"/>
              <a:t>diferenciační </a:t>
            </a:r>
            <a:r>
              <a:rPr lang="cs-CZ" sz="1800" b="1" dirty="0" err="1"/>
              <a:t>subfáze</a:t>
            </a:r>
            <a:r>
              <a:rPr lang="cs-CZ" sz="1800" dirty="0"/>
              <a:t> (4 – 8 měsíců)</a:t>
            </a:r>
          </a:p>
          <a:p>
            <a:pPr marL="765810" lvl="2" indent="-285750">
              <a:buClr>
                <a:schemeClr val="accent1"/>
              </a:buClr>
            </a:pPr>
            <a:r>
              <a:rPr lang="cs-CZ" dirty="0"/>
              <a:t>zájem o fyzično druhých</a:t>
            </a:r>
          </a:p>
          <a:p>
            <a:pPr marL="765810" lvl="2" indent="-285750">
              <a:buClr>
                <a:schemeClr val="accent1"/>
              </a:buClr>
            </a:pPr>
            <a:r>
              <a:rPr lang="cs-CZ" dirty="0"/>
              <a:t>počátek uvědomování, že je někdo jiný</a:t>
            </a:r>
          </a:p>
          <a:p>
            <a:pPr marL="765810" lvl="2" indent="-285750">
              <a:buClr>
                <a:schemeClr val="accent1"/>
              </a:buClr>
            </a:pPr>
            <a:r>
              <a:rPr lang="cs-CZ" dirty="0"/>
              <a:t>rozeznává již nejbližší příbuzné - otce, babičku, sourozence</a:t>
            </a:r>
          </a:p>
          <a:p>
            <a:r>
              <a:rPr lang="cs-CZ" sz="1800" b="1" dirty="0"/>
              <a:t>praktikující </a:t>
            </a:r>
            <a:r>
              <a:rPr lang="cs-CZ" sz="1800" b="1" dirty="0" err="1"/>
              <a:t>subfáze</a:t>
            </a:r>
            <a:r>
              <a:rPr lang="cs-CZ" sz="1800" b="1" dirty="0"/>
              <a:t> </a:t>
            </a:r>
            <a:r>
              <a:rPr lang="cs-CZ" sz="1800" dirty="0"/>
              <a:t>(8 – 16 měsíců)</a:t>
            </a:r>
          </a:p>
          <a:p>
            <a:pPr lvl="1"/>
            <a:r>
              <a:rPr lang="cs-CZ" sz="1800" dirty="0"/>
              <a:t>období zamilovanosti do světa </a:t>
            </a:r>
          </a:p>
          <a:p>
            <a:pPr lvl="1"/>
            <a:r>
              <a:rPr lang="cs-CZ" sz="1800" dirty="0"/>
              <a:t>lezení, chůze </a:t>
            </a:r>
          </a:p>
          <a:p>
            <a:r>
              <a:rPr lang="cs-CZ" sz="1800" b="1" dirty="0" err="1"/>
              <a:t>znovusbližovací</a:t>
            </a:r>
            <a:r>
              <a:rPr lang="cs-CZ" sz="1800" b="1" dirty="0"/>
              <a:t> </a:t>
            </a:r>
            <a:r>
              <a:rPr lang="cs-CZ" sz="1800" b="1" dirty="0" err="1"/>
              <a:t>subfáze</a:t>
            </a:r>
            <a:r>
              <a:rPr lang="cs-CZ" sz="1800" dirty="0"/>
              <a:t> (do 2 let)</a:t>
            </a:r>
          </a:p>
          <a:p>
            <a:pPr lvl="1"/>
            <a:r>
              <a:rPr lang="cs-CZ" sz="1800" dirty="0"/>
              <a:t>uvědomění si oddělenosti od matky – vyděšení - zpět k matce </a:t>
            </a:r>
          </a:p>
          <a:p>
            <a:pPr lvl="1"/>
            <a:r>
              <a:rPr lang="cs-CZ" sz="1800" dirty="0"/>
              <a:t>zároveň nechce přijít o </a:t>
            </a:r>
            <a:r>
              <a:rPr lang="cs-CZ" sz="1800" dirty="0" err="1"/>
              <a:t>separovanost</a:t>
            </a:r>
            <a:r>
              <a:rPr lang="cs-CZ" sz="1800" dirty="0"/>
              <a:t> 	</a:t>
            </a:r>
          </a:p>
          <a:p>
            <a:r>
              <a:rPr lang="cs-CZ" sz="1800" b="1" dirty="0" err="1"/>
              <a:t>subfáze</a:t>
            </a:r>
            <a:r>
              <a:rPr lang="cs-CZ" sz="1800" b="1" dirty="0"/>
              <a:t> </a:t>
            </a:r>
            <a:r>
              <a:rPr lang="cs-CZ" sz="1800" b="1" dirty="0" err="1"/>
              <a:t>objektní</a:t>
            </a:r>
            <a:r>
              <a:rPr lang="cs-CZ" sz="1800" b="1" dirty="0"/>
              <a:t> stálosti </a:t>
            </a:r>
            <a:r>
              <a:rPr lang="cs-CZ" sz="1800" dirty="0"/>
              <a:t>(od 3. roku)</a:t>
            </a:r>
            <a:endParaRPr lang="cs-CZ" sz="1800" b="1" dirty="0"/>
          </a:p>
          <a:p>
            <a:pPr lvl="1"/>
            <a:r>
              <a:rPr lang="cs-CZ" sz="1800" dirty="0"/>
              <a:t>vlastní separace – individuace </a:t>
            </a:r>
          </a:p>
          <a:p>
            <a:pPr lvl="1"/>
            <a:r>
              <a:rPr lang="cs-CZ" sz="1800" dirty="0"/>
              <a:t>vznik psychického já – psychické oddělení </a:t>
            </a:r>
          </a:p>
          <a:p>
            <a:endParaRPr lang="cs-CZ" dirty="0"/>
          </a:p>
        </p:txBody>
      </p:sp>
    </p:spTree>
    <p:extLst>
      <p:ext uri="{BB962C8B-B14F-4D97-AF65-F5344CB8AC3E}">
        <p14:creationId xmlns:p14="http://schemas.microsoft.com/office/powerpoint/2010/main" val="31667336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normAutofit fontScale="90000"/>
          </a:bodyPr>
          <a:lstStyle/>
          <a:p>
            <a:r>
              <a:rPr lang="cs-CZ" dirty="0"/>
              <a:t>Teorie psychosociálního vývoje Erika </a:t>
            </a:r>
            <a:r>
              <a:rPr lang="cs-CZ" dirty="0" err="1"/>
              <a:t>Homburgera</a:t>
            </a:r>
            <a:r>
              <a:rPr lang="cs-CZ" dirty="0"/>
              <a:t> </a:t>
            </a:r>
            <a:r>
              <a:rPr lang="cs-CZ" dirty="0" err="1"/>
              <a:t>Eriksona</a:t>
            </a:r>
            <a:r>
              <a:rPr lang="cs-CZ" dirty="0"/>
              <a:t> (1902-1994)</a:t>
            </a:r>
          </a:p>
        </p:txBody>
      </p:sp>
      <p:sp>
        <p:nvSpPr>
          <p:cNvPr id="8" name="Zástupný symbol pro obsah 7"/>
          <p:cNvSpPr>
            <a:spLocks noGrp="1"/>
          </p:cNvSpPr>
          <p:nvPr>
            <p:ph idx="1"/>
          </p:nvPr>
        </p:nvSpPr>
        <p:spPr>
          <a:xfrm>
            <a:off x="683568" y="1628800"/>
            <a:ext cx="7620000" cy="4800600"/>
          </a:xfrm>
        </p:spPr>
        <p:txBody>
          <a:bodyPr>
            <a:normAutofit fontScale="85000" lnSpcReduction="10000"/>
          </a:bodyPr>
          <a:lstStyle/>
          <a:p>
            <a:r>
              <a:rPr lang="cs-CZ" dirty="0"/>
              <a:t>8 věků života</a:t>
            </a:r>
          </a:p>
          <a:p>
            <a:r>
              <a:rPr lang="cs-CZ" dirty="0"/>
              <a:t>+ deváté – rozšířila jeho žena (Publikace: </a:t>
            </a:r>
            <a:r>
              <a:rPr lang="cs-CZ" i="1" dirty="0"/>
              <a:t>Životní cyklus rozšířený a dokončený)</a:t>
            </a:r>
          </a:p>
          <a:p>
            <a:r>
              <a:rPr lang="cs-CZ" dirty="0"/>
              <a:t>Vývoj ega, identity (ego psychologie)</a:t>
            </a:r>
          </a:p>
          <a:p>
            <a:endParaRPr lang="cs-CZ" i="1" dirty="0"/>
          </a:p>
          <a:p>
            <a:r>
              <a:rPr lang="cs-CZ" dirty="0"/>
              <a:t>Vývoj ega probíhá v osmi stadiích; každé má </a:t>
            </a:r>
            <a:r>
              <a:rPr lang="cs-CZ" b="1" dirty="0"/>
              <a:t>svůj optimální čas </a:t>
            </a:r>
            <a:r>
              <a:rPr lang="cs-CZ" dirty="0"/>
              <a:t>k vynoření (kritické </a:t>
            </a:r>
            <a:r>
              <a:rPr lang="cs-CZ" dirty="0" err="1"/>
              <a:t>obd</a:t>
            </a:r>
            <a:r>
              <a:rPr lang="cs-CZ" dirty="0"/>
              <a:t>.) a obsahuje </a:t>
            </a:r>
            <a:r>
              <a:rPr lang="cs-CZ" b="1" dirty="0"/>
              <a:t>psychosociální krizi</a:t>
            </a:r>
            <a:r>
              <a:rPr lang="cs-CZ" dirty="0"/>
              <a:t>, která představuje </a:t>
            </a:r>
            <a:r>
              <a:rPr lang="cs-CZ" b="1" dirty="0"/>
              <a:t>možnost růstu</a:t>
            </a:r>
            <a:r>
              <a:rPr lang="cs-CZ" dirty="0"/>
              <a:t>, ale zároveň i ohrožení. </a:t>
            </a:r>
            <a:r>
              <a:rPr lang="cs-CZ" b="1" dirty="0"/>
              <a:t>Vyřešení konfliktu </a:t>
            </a:r>
            <a:r>
              <a:rPr lang="cs-CZ" dirty="0"/>
              <a:t>je předpokladem růstu, ego získává novou mohutnost, </a:t>
            </a:r>
            <a:r>
              <a:rPr lang="cs-CZ" b="1" dirty="0"/>
              <a:t>ctnost </a:t>
            </a:r>
            <a:r>
              <a:rPr lang="cs-CZ" dirty="0"/>
              <a:t>(</a:t>
            </a:r>
            <a:r>
              <a:rPr lang="cs-CZ" dirty="0" err="1"/>
              <a:t>virtue</a:t>
            </a:r>
            <a:r>
              <a:rPr lang="cs-CZ" dirty="0"/>
              <a:t>) - absorbuje pozitivní komponentu. Pokud člověk uhýbá před řešením konfliktu, ctnost nevzniká a převládá negativní pól </a:t>
            </a:r>
            <a:r>
              <a:rPr lang="cs-CZ" b="1" dirty="0"/>
              <a:t>krize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v-vojov-st-dia-dle-eriksona1-n.jpg"/>
          <p:cNvPicPr>
            <a:picLocks noGrp="1" noChangeAspect="1"/>
          </p:cNvPicPr>
          <p:nvPr>
            <p:ph idx="1"/>
          </p:nvPr>
        </p:nvPicPr>
        <p:blipFill>
          <a:blip r:embed="rId2" cstate="print"/>
          <a:stretch>
            <a:fillRect/>
          </a:stretch>
        </p:blipFill>
        <p:spPr>
          <a:xfrm>
            <a:off x="0" y="548680"/>
            <a:ext cx="9144000" cy="630932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620000" cy="922114"/>
          </a:xfrm>
        </p:spPr>
        <p:txBody>
          <a:bodyPr/>
          <a:lstStyle/>
          <a:p>
            <a:r>
              <a:rPr lang="cs-CZ" dirty="0"/>
              <a:t>Erik </a:t>
            </a:r>
            <a:r>
              <a:rPr lang="cs-CZ" dirty="0" err="1"/>
              <a:t>Erikson</a:t>
            </a:r>
            <a:r>
              <a:rPr lang="cs-CZ" dirty="0"/>
              <a:t> </a:t>
            </a:r>
          </a:p>
        </p:txBody>
      </p:sp>
      <p:sp>
        <p:nvSpPr>
          <p:cNvPr id="3" name="Zástupný symbol pro obsah 2"/>
          <p:cNvSpPr>
            <a:spLocks noGrp="1"/>
          </p:cNvSpPr>
          <p:nvPr>
            <p:ph idx="1"/>
          </p:nvPr>
        </p:nvSpPr>
        <p:spPr>
          <a:xfrm>
            <a:off x="457200" y="1052736"/>
            <a:ext cx="7620000" cy="5348064"/>
          </a:xfrm>
        </p:spPr>
        <p:txBody>
          <a:bodyPr>
            <a:normAutofit/>
          </a:bodyPr>
          <a:lstStyle/>
          <a:p>
            <a:pPr marL="114300" indent="0">
              <a:buNone/>
            </a:pPr>
            <a:endParaRPr lang="cs-CZ" sz="2000" dirty="0"/>
          </a:p>
          <a:p>
            <a:pPr marL="114300" indent="0">
              <a:buNone/>
            </a:pPr>
            <a:r>
              <a:rPr lang="cs-CZ" dirty="0"/>
              <a:t>I. orálně-senzorické období </a:t>
            </a:r>
          </a:p>
          <a:p>
            <a:r>
              <a:rPr lang="cs-CZ" sz="2000" dirty="0"/>
              <a:t>1. rok života </a:t>
            </a:r>
          </a:p>
          <a:p>
            <a:r>
              <a:rPr lang="cs-CZ" sz="2000" dirty="0"/>
              <a:t>důvěra x nedůvěra </a:t>
            </a:r>
          </a:p>
          <a:p>
            <a:r>
              <a:rPr lang="cs-CZ" sz="2000" dirty="0"/>
              <a:t>pro dítě se jeho okolí postupně stává čitelným</a:t>
            </a:r>
          </a:p>
          <a:p>
            <a:r>
              <a:rPr lang="cs-CZ" sz="2000" dirty="0"/>
              <a:t>naděje </a:t>
            </a:r>
          </a:p>
          <a:p>
            <a:endParaRPr lang="cs-CZ" sz="1900" dirty="0"/>
          </a:p>
        </p:txBody>
      </p:sp>
    </p:spTree>
    <p:extLst>
      <p:ext uri="{BB962C8B-B14F-4D97-AF65-F5344CB8AC3E}">
        <p14:creationId xmlns:p14="http://schemas.microsoft.com/office/powerpoint/2010/main" val="65745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620000" cy="850106"/>
          </a:xfrm>
        </p:spPr>
        <p:txBody>
          <a:bodyPr/>
          <a:lstStyle/>
          <a:p>
            <a:r>
              <a:rPr lang="cs-CZ" dirty="0"/>
              <a:t>Erik </a:t>
            </a:r>
            <a:r>
              <a:rPr lang="cs-CZ" dirty="0" err="1"/>
              <a:t>Erikson</a:t>
            </a:r>
            <a:r>
              <a:rPr lang="cs-CZ" dirty="0"/>
              <a:t> </a:t>
            </a:r>
          </a:p>
        </p:txBody>
      </p:sp>
      <p:sp>
        <p:nvSpPr>
          <p:cNvPr id="3" name="Zástupný symbol pro obsah 2"/>
          <p:cNvSpPr>
            <a:spLocks noGrp="1"/>
          </p:cNvSpPr>
          <p:nvPr>
            <p:ph idx="1"/>
          </p:nvPr>
        </p:nvSpPr>
        <p:spPr>
          <a:xfrm>
            <a:off x="457200" y="1052736"/>
            <a:ext cx="7620000" cy="5348064"/>
          </a:xfrm>
        </p:spPr>
        <p:txBody>
          <a:bodyPr>
            <a:normAutofit/>
          </a:bodyPr>
          <a:lstStyle/>
          <a:p>
            <a:pPr marL="114300" indent="0">
              <a:buNone/>
            </a:pPr>
            <a:r>
              <a:rPr lang="cs-CZ" dirty="0"/>
              <a:t>II. svalově-anální období </a:t>
            </a:r>
          </a:p>
          <a:p>
            <a:r>
              <a:rPr lang="cs-CZ" sz="2000" b="1" dirty="0"/>
              <a:t>autonomie x stud</a:t>
            </a:r>
          </a:p>
          <a:p>
            <a:r>
              <a:rPr lang="cs-CZ" sz="2000" dirty="0"/>
              <a:t>2. a 3. rok</a:t>
            </a:r>
          </a:p>
          <a:p>
            <a:r>
              <a:rPr lang="cs-CZ" sz="2000" dirty="0"/>
              <a:t>nacvičování hygienických dovedností, chůze, mluvení</a:t>
            </a:r>
          </a:p>
          <a:p>
            <a:r>
              <a:rPr lang="cs-CZ" sz="2000" dirty="0"/>
              <a:t>můžu samo něco udělat</a:t>
            </a:r>
          </a:p>
          <a:p>
            <a:r>
              <a:rPr lang="cs-CZ" sz="2000" dirty="0"/>
              <a:t>vůle jednat samostatně, překonávat překážky, ne na úkor druhých </a:t>
            </a:r>
          </a:p>
          <a:p>
            <a:pPr marL="114300" indent="0">
              <a:buNone/>
            </a:pPr>
            <a:r>
              <a:rPr lang="cs-CZ" dirty="0"/>
              <a:t>III. pohybově-genitální období </a:t>
            </a:r>
          </a:p>
          <a:p>
            <a:r>
              <a:rPr lang="cs-CZ" sz="2000" b="1" dirty="0"/>
              <a:t>iniciativa x vina </a:t>
            </a:r>
            <a:endParaRPr lang="cs-CZ" sz="2000" dirty="0"/>
          </a:p>
          <a:p>
            <a:r>
              <a:rPr lang="cs-CZ" sz="2000" dirty="0"/>
              <a:t>3-6 let </a:t>
            </a:r>
          </a:p>
          <a:p>
            <a:r>
              <a:rPr lang="cs-CZ" sz="2000" dirty="0"/>
              <a:t>počátek rozvoje svědomí</a:t>
            </a:r>
          </a:p>
          <a:p>
            <a:r>
              <a:rPr lang="cs-CZ" sz="2000" dirty="0"/>
              <a:t>mohu se rozvíjet, plánovat, být tvořivé </a:t>
            </a:r>
          </a:p>
          <a:p>
            <a:r>
              <a:rPr lang="cs-CZ" sz="2000" dirty="0"/>
              <a:t>odvaha pustit se do věcí i s vědomím minulých neúspěchů a možných budoucích neúspěchů </a:t>
            </a:r>
          </a:p>
          <a:p>
            <a:endParaRPr lang="cs-CZ" dirty="0"/>
          </a:p>
        </p:txBody>
      </p:sp>
    </p:spTree>
    <p:extLst>
      <p:ext uri="{BB962C8B-B14F-4D97-AF65-F5344CB8AC3E}">
        <p14:creationId xmlns:p14="http://schemas.microsoft.com/office/powerpoint/2010/main" val="13027660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323528" y="188640"/>
            <a:ext cx="7620000" cy="2237110"/>
          </a:xfrm>
        </p:spPr>
        <p:txBody>
          <a:bodyPr>
            <a:normAutofit fontScale="90000"/>
          </a:bodyPr>
          <a:lstStyle/>
          <a:p>
            <a:r>
              <a:rPr lang="cs-CZ" dirty="0"/>
              <a:t>Teorie psychosexuálního vývoje osobnosti  - S. FREUD </a:t>
            </a:r>
            <a:br>
              <a:rPr lang="cs-CZ" dirty="0"/>
            </a:br>
            <a:br>
              <a:rPr lang="cs-CZ" dirty="0"/>
            </a:br>
            <a:endParaRPr lang="cs-CZ" dirty="0"/>
          </a:p>
        </p:txBody>
      </p:sp>
      <p:sp>
        <p:nvSpPr>
          <p:cNvPr id="5" name="Zástupný symbol pro obsah 4"/>
          <p:cNvSpPr>
            <a:spLocks noGrp="1"/>
          </p:cNvSpPr>
          <p:nvPr>
            <p:ph idx="1"/>
          </p:nvPr>
        </p:nvSpPr>
        <p:spPr/>
        <p:txBody>
          <a:bodyPr>
            <a:normAutofit fontScale="92500" lnSpcReduction="10000"/>
          </a:bodyPr>
          <a:lstStyle/>
          <a:p>
            <a:r>
              <a:rPr lang="cs-CZ" dirty="0"/>
              <a:t>2 základní vrozené instinkty – </a:t>
            </a:r>
            <a:r>
              <a:rPr lang="cs-CZ" b="1" dirty="0" err="1"/>
              <a:t>Thanatos</a:t>
            </a:r>
            <a:r>
              <a:rPr lang="cs-CZ" b="1" dirty="0"/>
              <a:t> a Erós </a:t>
            </a:r>
            <a:r>
              <a:rPr lang="cs-CZ" dirty="0"/>
              <a:t>(smrti a života) . </a:t>
            </a:r>
            <a:r>
              <a:rPr lang="cs-CZ" dirty="0" err="1"/>
              <a:t>Thanatos</a:t>
            </a:r>
            <a:r>
              <a:rPr lang="cs-CZ" dirty="0"/>
              <a:t> je zdroj agresivních prožitků, Erós sexuálních.</a:t>
            </a:r>
          </a:p>
          <a:p>
            <a:r>
              <a:rPr lang="cs-CZ" dirty="0"/>
              <a:t>Sexuální pudy jsou nejsilnější v dětství –dětství je podle psychoanalýzy nejdůležitější etapa života</a:t>
            </a:r>
          </a:p>
          <a:p>
            <a:r>
              <a:rPr lang="cs-CZ" dirty="0"/>
              <a:t>Psychický vývoj je poháněn </a:t>
            </a:r>
            <a:r>
              <a:rPr lang="cs-CZ" b="1" dirty="0"/>
              <a:t>libidem</a:t>
            </a:r>
            <a:r>
              <a:rPr lang="cs-CZ" dirty="0"/>
              <a:t> – životní psychickou energií, která je zaměřena na dosažení slasti</a:t>
            </a:r>
          </a:p>
          <a:p>
            <a:r>
              <a:rPr lang="cs-CZ" dirty="0"/>
              <a:t>Jak dítě roste, dosahuje blaha v různých tělesných oblastech</a:t>
            </a:r>
          </a:p>
          <a:p>
            <a:r>
              <a:rPr lang="cs-CZ" dirty="0"/>
              <a:t>Dítě zažívá frustraci –chce libost- manipuluje s okolím – pocity omnipotence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Stádia psychosexuálního vývoje </a:t>
            </a:r>
          </a:p>
        </p:txBody>
      </p:sp>
      <p:sp>
        <p:nvSpPr>
          <p:cNvPr id="3" name="Zástupný symbol pro text 2"/>
          <p:cNvSpPr>
            <a:spLocks noGrp="1"/>
          </p:cNvSpPr>
          <p:nvPr>
            <p:ph type="body" idx="1"/>
          </p:nvPr>
        </p:nvSpPr>
        <p:spPr/>
        <p:txBody>
          <a:bodyPr/>
          <a:lstStyle/>
          <a:p>
            <a:r>
              <a:rPr lang="cs-CZ" dirty="0"/>
              <a:t>ORÁLNÍ </a:t>
            </a:r>
          </a:p>
        </p:txBody>
      </p:sp>
      <p:sp>
        <p:nvSpPr>
          <p:cNvPr id="4" name="Zástupný symbol pro text 3"/>
          <p:cNvSpPr>
            <a:spLocks noGrp="1"/>
          </p:cNvSpPr>
          <p:nvPr>
            <p:ph type="body" sz="half" idx="3"/>
          </p:nvPr>
        </p:nvSpPr>
        <p:spPr/>
        <p:txBody>
          <a:bodyPr/>
          <a:lstStyle/>
          <a:p>
            <a:r>
              <a:rPr lang="cs-CZ" dirty="0"/>
              <a:t>ANÁLNÍ </a:t>
            </a:r>
          </a:p>
        </p:txBody>
      </p:sp>
      <p:sp>
        <p:nvSpPr>
          <p:cNvPr id="5" name="Zástupný symbol pro obsah 4"/>
          <p:cNvSpPr>
            <a:spLocks noGrp="1"/>
          </p:cNvSpPr>
          <p:nvPr>
            <p:ph sz="quarter" idx="2"/>
          </p:nvPr>
        </p:nvSpPr>
        <p:spPr/>
        <p:txBody>
          <a:bodyPr>
            <a:normAutofit fontScale="85000" lnSpcReduction="10000"/>
          </a:bodyPr>
          <a:lstStyle/>
          <a:p>
            <a:r>
              <a:rPr lang="cs-CZ" dirty="0"/>
              <a:t>Odpovídá kojeneckému věku, cca do 1 roku</a:t>
            </a:r>
          </a:p>
          <a:p>
            <a:r>
              <a:rPr lang="cs-CZ" dirty="0"/>
              <a:t>Zdrojem slasti jsou ústa</a:t>
            </a:r>
          </a:p>
          <a:p>
            <a:r>
              <a:rPr lang="cs-CZ" dirty="0"/>
              <a:t>Dítě se musí vyrovnat s frustrací z odstavení</a:t>
            </a:r>
          </a:p>
          <a:p>
            <a:endParaRPr lang="cs-CZ" dirty="0"/>
          </a:p>
          <a:p>
            <a:endParaRPr lang="cs-CZ" dirty="0"/>
          </a:p>
          <a:p>
            <a:r>
              <a:rPr lang="cs-CZ" dirty="0"/>
              <a:t>Nepříznivé: orální charakter – fixace na ústa i v dospělosti – cigarety, alkohol, gurmánství, čímž se snaží přebít úzkost vzniklou v raném dětství </a:t>
            </a:r>
          </a:p>
        </p:txBody>
      </p:sp>
      <p:sp>
        <p:nvSpPr>
          <p:cNvPr id="6" name="Zástupný symbol pro obsah 5"/>
          <p:cNvSpPr>
            <a:spLocks noGrp="1"/>
          </p:cNvSpPr>
          <p:nvPr>
            <p:ph sz="quarter" idx="4"/>
          </p:nvPr>
        </p:nvSpPr>
        <p:spPr/>
        <p:txBody>
          <a:bodyPr>
            <a:normAutofit fontScale="70000" lnSpcReduction="20000"/>
          </a:bodyPr>
          <a:lstStyle/>
          <a:p>
            <a:r>
              <a:rPr lang="cs-CZ" dirty="0"/>
              <a:t>Cca 1-3 roky </a:t>
            </a:r>
          </a:p>
          <a:p>
            <a:r>
              <a:rPr lang="cs-CZ" dirty="0"/>
              <a:t>Pocit slasti se přesouvá ke konečníku </a:t>
            </a:r>
          </a:p>
          <a:p>
            <a:r>
              <a:rPr lang="cs-CZ" dirty="0"/>
              <a:t>1.Expulzivní, vypuzující stádium</a:t>
            </a:r>
          </a:p>
          <a:p>
            <a:r>
              <a:rPr lang="cs-CZ" dirty="0"/>
              <a:t>2. Retenční, zadržující stádium </a:t>
            </a:r>
          </a:p>
          <a:p>
            <a:endParaRPr lang="cs-CZ" dirty="0"/>
          </a:p>
          <a:p>
            <a:r>
              <a:rPr lang="cs-CZ" dirty="0"/>
              <a:t>Trénink udržování čistoty</a:t>
            </a:r>
          </a:p>
          <a:p>
            <a:r>
              <a:rPr lang="cs-CZ" dirty="0"/>
              <a:t>(komentáře rodičů) – vztah k sobě samému, období vzdoru, vývoj ega </a:t>
            </a:r>
          </a:p>
          <a:p>
            <a:r>
              <a:rPr lang="cs-CZ" dirty="0"/>
              <a:t>Nepříznivé: anální charakter – lpění na materiálnu, hromadění, vzdorovitost, šetřivost, pedantství, kontrola druhých, tvrdohlavost.</a:t>
            </a:r>
          </a:p>
          <a:p>
            <a:endParaRPr lang="cs-CZ"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a:xfrm>
            <a:off x="539552" y="476672"/>
            <a:ext cx="4040188" cy="762000"/>
          </a:xfrm>
        </p:spPr>
        <p:txBody>
          <a:bodyPr>
            <a:normAutofit fontScale="92500" lnSpcReduction="10000"/>
          </a:bodyPr>
          <a:lstStyle/>
          <a:p>
            <a:endParaRPr lang="cs-CZ" dirty="0"/>
          </a:p>
          <a:p>
            <a:r>
              <a:rPr lang="cs-CZ" dirty="0"/>
              <a:t>Falické </a:t>
            </a:r>
          </a:p>
          <a:p>
            <a:endParaRPr lang="cs-CZ" dirty="0"/>
          </a:p>
        </p:txBody>
      </p:sp>
      <p:sp>
        <p:nvSpPr>
          <p:cNvPr id="4" name="Zástupný symbol pro text 3"/>
          <p:cNvSpPr>
            <a:spLocks noGrp="1"/>
          </p:cNvSpPr>
          <p:nvPr>
            <p:ph type="body" sz="half" idx="3"/>
          </p:nvPr>
        </p:nvSpPr>
        <p:spPr>
          <a:xfrm>
            <a:off x="4644008" y="476672"/>
            <a:ext cx="4041775" cy="762000"/>
          </a:xfrm>
        </p:spPr>
        <p:txBody>
          <a:bodyPr/>
          <a:lstStyle/>
          <a:p>
            <a:r>
              <a:rPr lang="cs-CZ" dirty="0"/>
              <a:t>Latence </a:t>
            </a:r>
          </a:p>
        </p:txBody>
      </p:sp>
      <p:sp>
        <p:nvSpPr>
          <p:cNvPr id="5" name="Zástupný symbol pro obsah 4"/>
          <p:cNvSpPr>
            <a:spLocks noGrp="1"/>
          </p:cNvSpPr>
          <p:nvPr>
            <p:ph sz="quarter" idx="2"/>
          </p:nvPr>
        </p:nvSpPr>
        <p:spPr>
          <a:xfrm>
            <a:off x="457200" y="1700808"/>
            <a:ext cx="3898776" cy="5157192"/>
          </a:xfrm>
        </p:spPr>
        <p:txBody>
          <a:bodyPr>
            <a:noAutofit/>
          </a:bodyPr>
          <a:lstStyle/>
          <a:p>
            <a:r>
              <a:rPr lang="cs-CZ" sz="1400" dirty="0"/>
              <a:t>3-5 let, předškolní věk </a:t>
            </a:r>
          </a:p>
          <a:p>
            <a:r>
              <a:rPr lang="cs-CZ" sz="1400" dirty="0"/>
              <a:t>Místo slasti- genitálie</a:t>
            </a:r>
          </a:p>
          <a:p>
            <a:r>
              <a:rPr lang="cs-CZ" sz="1400" dirty="0"/>
              <a:t>Dítě si začíná uvědomovat své pohlaví</a:t>
            </a:r>
          </a:p>
          <a:p>
            <a:r>
              <a:rPr lang="cs-CZ" sz="1400" dirty="0"/>
              <a:t>Dle </a:t>
            </a:r>
            <a:r>
              <a:rPr lang="cs-CZ" sz="1400" dirty="0" err="1"/>
              <a:t>Freuda</a:t>
            </a:r>
            <a:r>
              <a:rPr lang="cs-CZ" sz="1400" dirty="0"/>
              <a:t> – chlapci si cení penisu, dívky jim jej závidí, D se zlobí na matku, že ji porodila nedokonalou, bez penisu</a:t>
            </a:r>
          </a:p>
          <a:p>
            <a:r>
              <a:rPr lang="cs-CZ" sz="1400" dirty="0"/>
              <a:t>Chlapci i dívky touží po rodiči opačného pohlaví  - rodič stejného pohlaví- rival</a:t>
            </a:r>
          </a:p>
          <a:p>
            <a:r>
              <a:rPr lang="cs-CZ" sz="1400" dirty="0"/>
              <a:t>Oidipův komplex  - vyřešení – identifikace s rodičem stejného pohlaví </a:t>
            </a:r>
          </a:p>
          <a:p>
            <a:r>
              <a:rPr lang="cs-CZ" sz="1400" dirty="0"/>
              <a:t>Nepříznivé: Falický charakter – nadměrná závislost syna na matce, dcery na otci, silná nevraživost vůči matce, může být i náklonnost vůči starším partnerům, </a:t>
            </a:r>
          </a:p>
          <a:p>
            <a:r>
              <a:rPr lang="cs-CZ" sz="1400" dirty="0"/>
              <a:t>Muži se podřizují své matce, svou partnerku vnímají jen jako matku svých dětí, mohou navazovat paralelní sexuální vztahy </a:t>
            </a:r>
          </a:p>
        </p:txBody>
      </p:sp>
      <p:sp>
        <p:nvSpPr>
          <p:cNvPr id="6" name="Zástupný symbol pro obsah 5"/>
          <p:cNvSpPr>
            <a:spLocks noGrp="1"/>
          </p:cNvSpPr>
          <p:nvPr>
            <p:ph sz="quarter" idx="4"/>
          </p:nvPr>
        </p:nvSpPr>
        <p:spPr/>
        <p:txBody>
          <a:bodyPr>
            <a:normAutofit fontScale="92500" lnSpcReduction="10000"/>
          </a:bodyPr>
          <a:lstStyle/>
          <a:p>
            <a:r>
              <a:rPr lang="cs-CZ" dirty="0"/>
              <a:t>Nástup do školy, po první znaky sexuálního dospívání </a:t>
            </a:r>
          </a:p>
          <a:p>
            <a:r>
              <a:rPr lang="cs-CZ" dirty="0"/>
              <a:t>Sexuální tužby ustupují do pozadí, koncentrace na sociální dovednosti </a:t>
            </a:r>
          </a:p>
          <a:p>
            <a:endParaRPr lang="cs-CZ" dirty="0"/>
          </a:p>
          <a:p>
            <a:endParaRPr lang="cs-CZ" dirty="0"/>
          </a:p>
          <a:p>
            <a:r>
              <a:rPr lang="cs-CZ" dirty="0"/>
              <a:t>Nepříznivé: Latentní charakter – orientace na vnější svět, asexuální projevy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a:xfrm>
            <a:off x="755576" y="764704"/>
            <a:ext cx="3657600" cy="639762"/>
          </a:xfrm>
        </p:spPr>
        <p:txBody>
          <a:bodyPr>
            <a:normAutofit lnSpcReduction="10000"/>
          </a:bodyPr>
          <a:lstStyle/>
          <a:p>
            <a:r>
              <a:rPr lang="cs-CZ" sz="3600" dirty="0"/>
              <a:t>Genitální </a:t>
            </a:r>
          </a:p>
        </p:txBody>
      </p:sp>
      <p:sp>
        <p:nvSpPr>
          <p:cNvPr id="4" name="Zástupný symbol pro text 3"/>
          <p:cNvSpPr>
            <a:spLocks noGrp="1"/>
          </p:cNvSpPr>
          <p:nvPr>
            <p:ph type="body" sz="half" idx="3"/>
          </p:nvPr>
        </p:nvSpPr>
        <p:spPr/>
        <p:txBody>
          <a:bodyPr/>
          <a:lstStyle/>
          <a:p>
            <a:endParaRPr lang="cs-CZ"/>
          </a:p>
        </p:txBody>
      </p:sp>
      <p:sp>
        <p:nvSpPr>
          <p:cNvPr id="5" name="Zástupný symbol pro obsah 4"/>
          <p:cNvSpPr>
            <a:spLocks noGrp="1"/>
          </p:cNvSpPr>
          <p:nvPr>
            <p:ph sz="quarter" idx="2"/>
          </p:nvPr>
        </p:nvSpPr>
        <p:spPr>
          <a:xfrm>
            <a:off x="395536" y="1844824"/>
            <a:ext cx="3657600" cy="3951288"/>
          </a:xfrm>
        </p:spPr>
        <p:txBody>
          <a:bodyPr>
            <a:noAutofit/>
          </a:bodyPr>
          <a:lstStyle/>
          <a:p>
            <a:r>
              <a:rPr lang="cs-CZ" sz="1600" dirty="0"/>
              <a:t>S počínající pubertou, spojené se schopností rozmnožování </a:t>
            </a:r>
          </a:p>
          <a:p>
            <a:r>
              <a:rPr lang="cs-CZ" sz="1600" dirty="0"/>
              <a:t>Nejvyzrálejší vývojová fáze sexuality člověka</a:t>
            </a:r>
          </a:p>
          <a:p>
            <a:r>
              <a:rPr lang="cs-CZ" sz="1600" dirty="0"/>
              <a:t>Širší vztahová složka než ve falickém období</a:t>
            </a:r>
          </a:p>
          <a:p>
            <a:endParaRPr lang="cs-CZ" sz="1600" dirty="0"/>
          </a:p>
          <a:p>
            <a:r>
              <a:rPr lang="cs-CZ" sz="1600" dirty="0"/>
              <a:t>Důvěrné vztahy mimo rodinu</a:t>
            </a:r>
          </a:p>
          <a:p>
            <a:r>
              <a:rPr lang="cs-CZ" sz="1600" dirty="0"/>
              <a:t>Etapa vrcholí pohlavním spojením a vyváženým citovým vztahem s partnerem</a:t>
            </a:r>
          </a:p>
          <a:p>
            <a:r>
              <a:rPr lang="cs-CZ" sz="1600" dirty="0"/>
              <a:t>Láska, odpovědnost, důvěra</a:t>
            </a:r>
          </a:p>
          <a:p>
            <a:r>
              <a:rPr lang="cs-CZ" sz="1600" dirty="0"/>
              <a:t>Genitální charakter – zralá osobnost, identifikace s rodičem stejného pohlaví, zisk pohlavní identity, druzí lidé – rovnocenní </a:t>
            </a:r>
          </a:p>
        </p:txBody>
      </p:sp>
      <p:sp>
        <p:nvSpPr>
          <p:cNvPr id="6" name="Zástupný symbol pro obsah 5"/>
          <p:cNvSpPr>
            <a:spLocks noGrp="1"/>
          </p:cNvSpPr>
          <p:nvPr>
            <p:ph sz="quarter" idx="4"/>
          </p:nvPr>
        </p:nvSpPr>
        <p:spPr/>
        <p:txBody>
          <a:bodyPr/>
          <a:lstStyle/>
          <a:p>
            <a:endParaRPr lang="cs-CZ"/>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a:buNone/>
            </a:pPr>
            <a:r>
              <a:rPr lang="cs-CZ" sz="2400" b="1" dirty="0"/>
              <a:t>Osobnostní charakteristiky</a:t>
            </a:r>
          </a:p>
          <a:p>
            <a:pPr>
              <a:buNone/>
            </a:pPr>
            <a:r>
              <a:rPr lang="cs-CZ" sz="2400" b="1" dirty="0" err="1"/>
              <a:t>Birch</a:t>
            </a:r>
            <a:r>
              <a:rPr lang="cs-CZ" sz="2400" b="1" dirty="0"/>
              <a:t>, Thomas, </a:t>
            </a:r>
            <a:r>
              <a:rPr lang="cs-CZ" sz="2400" b="1" dirty="0" err="1"/>
              <a:t>Chess</a:t>
            </a:r>
            <a:r>
              <a:rPr lang="cs-CZ" sz="2400" b="1" dirty="0"/>
              <a:t>: </a:t>
            </a:r>
          </a:p>
          <a:p>
            <a:pPr>
              <a:buFont typeface="Wingdings" pitchFamily="2" charset="2"/>
              <a:buChar char="§"/>
            </a:pPr>
            <a:r>
              <a:rPr lang="cs-CZ" sz="2400" dirty="0"/>
              <a:t>typ běžně reagujícího, snadno vychovatelného dítěte</a:t>
            </a:r>
          </a:p>
          <a:p>
            <a:pPr>
              <a:buFont typeface="Wingdings" pitchFamily="2" charset="2"/>
              <a:buChar char="§"/>
            </a:pPr>
            <a:r>
              <a:rPr lang="cs-CZ" sz="2400" dirty="0"/>
              <a:t>typ dráždivého, obtížně vychovatelného dítěte</a:t>
            </a:r>
          </a:p>
          <a:p>
            <a:pPr>
              <a:buFont typeface="Wingdings" pitchFamily="2" charset="2"/>
              <a:buChar char="§"/>
            </a:pPr>
            <a:r>
              <a:rPr lang="cs-CZ" sz="2400" dirty="0"/>
              <a:t>typ pomalu reagujícího dítěte</a:t>
            </a:r>
          </a:p>
          <a:p>
            <a:pPr>
              <a:buNone/>
            </a:pPr>
            <a:r>
              <a:rPr lang="cs-CZ" sz="2400" dirty="0"/>
              <a:t>Biorytmy, učení, stimulace</a:t>
            </a:r>
          </a:p>
          <a:p>
            <a:pPr>
              <a:buNone/>
            </a:pPr>
            <a:r>
              <a:rPr lang="cs-CZ" sz="2400" dirty="0"/>
              <a:t>Vliv zpracování charakteristik dítěte a zkušenosti rodiče</a:t>
            </a:r>
          </a:p>
          <a:p>
            <a:pPr>
              <a:buNone/>
            </a:pPr>
            <a:r>
              <a:rPr lang="cs-CZ" sz="2400" dirty="0"/>
              <a:t>Vztah k </a:t>
            </a:r>
            <a:r>
              <a:rPr lang="cs-CZ" sz="2400" b="1" dirty="0" err="1"/>
              <a:t>temperamentovým</a:t>
            </a:r>
            <a:r>
              <a:rPr lang="cs-CZ" sz="2400" b="1" dirty="0"/>
              <a:t> charakteristikám</a:t>
            </a:r>
          </a:p>
          <a:p>
            <a:pPr>
              <a:buNone/>
            </a:pPr>
            <a:r>
              <a:rPr lang="cs-CZ" sz="2400" dirty="0"/>
              <a:t>Výchovné styly a přetrvávající obtíže v chování</a:t>
            </a:r>
          </a:p>
          <a:p>
            <a:endParaRPr lang="cs-CZ" dirty="0"/>
          </a:p>
        </p:txBody>
      </p:sp>
    </p:spTree>
    <p:extLst>
      <p:ext uri="{BB962C8B-B14F-4D97-AF65-F5344CB8AC3E}">
        <p14:creationId xmlns:p14="http://schemas.microsoft.com/office/powerpoint/2010/main" val="177920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4" name="object 4"/>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7806" y="1224318"/>
            <a:ext cx="4104132" cy="4414139"/>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p:nvPr/>
        </p:nvSpPr>
        <p:spPr>
          <a:xfrm>
            <a:off x="3491865" y="3431387"/>
            <a:ext cx="5400548" cy="717702"/>
          </a:xfrm>
          <a:prstGeom prst="rect">
            <a:avLst/>
          </a:prstGeom>
          <a:blipFill>
            <a:blip r:embed="rId6" cstate="print"/>
            <a:stretch>
              <a:fillRect/>
            </a:stretch>
          </a:blipFill>
        </p:spPr>
        <p:txBody>
          <a:bodyPr wrap="square" lIns="0" tIns="0" rIns="0" bIns="0" rtlCol="0">
            <a:noAutofit/>
          </a:bodyPr>
          <a:lstStyle/>
          <a:p>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normAutofit/>
          </a:bodyPr>
          <a:lstStyle/>
          <a:p>
            <a:br>
              <a:rPr lang="cs-CZ" dirty="0"/>
            </a:br>
            <a:r>
              <a:rPr lang="cs-CZ" sz="6600" dirty="0"/>
              <a:t>Batolecí období </a:t>
            </a:r>
          </a:p>
        </p:txBody>
      </p:sp>
      <p:sp>
        <p:nvSpPr>
          <p:cNvPr id="5" name="Podnadpis 4"/>
          <p:cNvSpPr>
            <a:spLocks noGrp="1"/>
          </p:cNvSpPr>
          <p:nvPr>
            <p:ph type="subTitle" idx="1"/>
          </p:nvPr>
        </p:nvSpPr>
        <p:spPr/>
        <p:txBody>
          <a:bodyPr/>
          <a:lstStyle/>
          <a:p>
            <a:endParaRPr lang="cs-CZ" dirty="0"/>
          </a:p>
        </p:txBody>
      </p:sp>
      <p:pic>
        <p:nvPicPr>
          <p:cNvPr id="6" name="Obrázek 5" descr="BATOLE3.jpg"/>
          <p:cNvPicPr>
            <a:picLocks noChangeAspect="1"/>
          </p:cNvPicPr>
          <p:nvPr/>
        </p:nvPicPr>
        <p:blipFill>
          <a:blip r:embed="rId2" cstate="print"/>
          <a:stretch>
            <a:fillRect/>
          </a:stretch>
        </p:blipFill>
        <p:spPr>
          <a:xfrm>
            <a:off x="7596336" y="4221088"/>
            <a:ext cx="1314450" cy="2514600"/>
          </a:xfrm>
          <a:prstGeom prst="rect">
            <a:avLst/>
          </a:prstGeom>
        </p:spPr>
      </p:pic>
      <p:pic>
        <p:nvPicPr>
          <p:cNvPr id="7" name="Obrázek 6" descr="images5.jpg"/>
          <p:cNvPicPr>
            <a:picLocks noChangeAspect="1"/>
          </p:cNvPicPr>
          <p:nvPr/>
        </p:nvPicPr>
        <p:blipFill>
          <a:blip r:embed="rId3" cstate="print"/>
          <a:stretch>
            <a:fillRect/>
          </a:stretch>
        </p:blipFill>
        <p:spPr>
          <a:xfrm>
            <a:off x="323528" y="260648"/>
            <a:ext cx="2376264" cy="1845848"/>
          </a:xfrm>
          <a:prstGeom prst="rect">
            <a:avLst/>
          </a:prstGeom>
        </p:spPr>
      </p:pic>
      <p:pic>
        <p:nvPicPr>
          <p:cNvPr id="8" name="Obrázek 7" descr="getthumbnail.aspx.jpg"/>
          <p:cNvPicPr>
            <a:picLocks noChangeAspect="1"/>
          </p:cNvPicPr>
          <p:nvPr/>
        </p:nvPicPr>
        <p:blipFill>
          <a:blip r:embed="rId4" cstate="print"/>
          <a:stretch>
            <a:fillRect/>
          </a:stretch>
        </p:blipFill>
        <p:spPr>
          <a:xfrm>
            <a:off x="251520" y="4869160"/>
            <a:ext cx="3624064" cy="1812032"/>
          </a:xfrm>
          <a:prstGeom prst="rect">
            <a:avLst/>
          </a:prstGeom>
        </p:spPr>
      </p:pic>
      <p:pic>
        <p:nvPicPr>
          <p:cNvPr id="9" name="Obrázek 8" descr="images2.jpg"/>
          <p:cNvPicPr>
            <a:picLocks noChangeAspect="1"/>
          </p:cNvPicPr>
          <p:nvPr/>
        </p:nvPicPr>
        <p:blipFill>
          <a:blip r:embed="rId5" cstate="print"/>
          <a:stretch>
            <a:fillRect/>
          </a:stretch>
        </p:blipFill>
        <p:spPr>
          <a:xfrm>
            <a:off x="6372200" y="116632"/>
            <a:ext cx="2592288" cy="1941714"/>
          </a:xfrm>
          <a:prstGeom prst="rect">
            <a:avLst/>
          </a:prstGeom>
        </p:spPr>
      </p:pic>
    </p:spTree>
    <p:extLst>
      <p:ext uri="{BB962C8B-B14F-4D97-AF65-F5344CB8AC3E}">
        <p14:creationId xmlns:p14="http://schemas.microsoft.com/office/powerpoint/2010/main" val="2185796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Batolecí období – 1-3 roky (</a:t>
            </a:r>
            <a:r>
              <a:rPr lang="cs-CZ" dirty="0" err="1"/>
              <a:t>toddler</a:t>
            </a:r>
            <a:r>
              <a:rPr lang="cs-CZ" dirty="0"/>
              <a:t>) </a:t>
            </a:r>
          </a:p>
        </p:txBody>
      </p:sp>
      <p:sp>
        <p:nvSpPr>
          <p:cNvPr id="3" name="Zástupný symbol pro obsah 2"/>
          <p:cNvSpPr>
            <a:spLocks noGrp="1"/>
          </p:cNvSpPr>
          <p:nvPr>
            <p:ph idx="1"/>
          </p:nvPr>
        </p:nvSpPr>
        <p:spPr>
          <a:xfrm>
            <a:off x="457200" y="2249424"/>
            <a:ext cx="4906888" cy="4325112"/>
          </a:xfrm>
        </p:spPr>
        <p:txBody>
          <a:bodyPr>
            <a:normAutofit fontScale="62500" lnSpcReduction="20000"/>
          </a:bodyPr>
          <a:lstStyle/>
          <a:p>
            <a:r>
              <a:rPr lang="cs-CZ" dirty="0"/>
              <a:t>I nadále bouřlivý vývoj, ale již není tak rychlý, jako v 1. roce života</a:t>
            </a:r>
          </a:p>
          <a:p>
            <a:r>
              <a:rPr lang="cs-CZ" dirty="0"/>
              <a:t>Postupné osamostatňování, vědomí své vlastní existence </a:t>
            </a:r>
          </a:p>
          <a:p>
            <a:r>
              <a:rPr lang="cs-CZ" dirty="0"/>
              <a:t>Období autonomie </a:t>
            </a:r>
          </a:p>
          <a:p>
            <a:r>
              <a:rPr lang="cs-CZ" dirty="0"/>
              <a:t>Základní teze: děti se učí  pozorováním a napodobováním aktivit dospělých i dětí </a:t>
            </a:r>
          </a:p>
          <a:p>
            <a:r>
              <a:rPr lang="cs-CZ" dirty="0"/>
              <a:t>Období </a:t>
            </a:r>
            <a:r>
              <a:rPr lang="cs-CZ" b="1" dirty="0"/>
              <a:t>napodobování </a:t>
            </a:r>
            <a:r>
              <a:rPr lang="cs-CZ" dirty="0"/>
              <a:t>– rozvíjí pak své dovednosti na základě sociální interakce a zpětné vazby, </a:t>
            </a:r>
            <a:r>
              <a:rPr lang="cs-CZ" dirty="0" err="1"/>
              <a:t>kt</a:t>
            </a:r>
            <a:r>
              <a:rPr lang="cs-CZ" dirty="0"/>
              <a:t>. dostane</a:t>
            </a:r>
          </a:p>
          <a:p>
            <a:r>
              <a:rPr lang="cs-CZ" dirty="0"/>
              <a:t>Období první puberty – </a:t>
            </a:r>
            <a:r>
              <a:rPr lang="cs-CZ" b="1" dirty="0"/>
              <a:t>období vzdoru </a:t>
            </a:r>
          </a:p>
          <a:p>
            <a:r>
              <a:rPr lang="cs-CZ" dirty="0"/>
              <a:t>Téma výchovných hranic </a:t>
            </a:r>
          </a:p>
          <a:p>
            <a:r>
              <a:rPr lang="cs-CZ" dirty="0"/>
              <a:t>Téma objevení symbolů – řeč, myšlení, hra </a:t>
            </a:r>
          </a:p>
          <a:p>
            <a:endParaRPr lang="cs-CZ" dirty="0"/>
          </a:p>
        </p:txBody>
      </p:sp>
      <p:pic>
        <p:nvPicPr>
          <p:cNvPr id="4" name="Obrázek 3" descr="0016647725.jpg"/>
          <p:cNvPicPr>
            <a:picLocks noChangeAspect="1"/>
          </p:cNvPicPr>
          <p:nvPr/>
        </p:nvPicPr>
        <p:blipFill>
          <a:blip r:embed="rId2" cstate="print"/>
          <a:stretch>
            <a:fillRect/>
          </a:stretch>
        </p:blipFill>
        <p:spPr>
          <a:xfrm>
            <a:off x="5652120" y="2492896"/>
            <a:ext cx="3168352" cy="3464256"/>
          </a:xfrm>
          <a:prstGeom prst="rect">
            <a:avLst/>
          </a:prstGeom>
        </p:spPr>
      </p:pic>
    </p:spTree>
    <p:extLst>
      <p:ext uri="{BB962C8B-B14F-4D97-AF65-F5344CB8AC3E}">
        <p14:creationId xmlns:p14="http://schemas.microsoft.com/office/powerpoint/2010/main" val="33390353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412776"/>
            <a:ext cx="8229600" cy="5161760"/>
          </a:xfrm>
        </p:spPr>
        <p:txBody>
          <a:bodyPr>
            <a:normAutofit/>
          </a:bodyPr>
          <a:lstStyle/>
          <a:p>
            <a:r>
              <a:rPr lang="cs-CZ" dirty="0"/>
              <a:t>Rozvoj jemné motoriky</a:t>
            </a:r>
          </a:p>
          <a:p>
            <a:r>
              <a:rPr lang="cs-CZ" dirty="0"/>
              <a:t>Rozvoj hrubé motoriky</a:t>
            </a:r>
          </a:p>
          <a:p>
            <a:r>
              <a:rPr lang="cs-CZ" dirty="0"/>
              <a:t>Rozvoj řeči</a:t>
            </a:r>
          </a:p>
          <a:p>
            <a:r>
              <a:rPr lang="cs-CZ" dirty="0"/>
              <a:t>Rozvoj </a:t>
            </a:r>
            <a:r>
              <a:rPr lang="cs-CZ" dirty="0" err="1"/>
              <a:t>sebeuvědomování</a:t>
            </a:r>
            <a:r>
              <a:rPr lang="cs-CZ" dirty="0"/>
              <a:t> </a:t>
            </a:r>
          </a:p>
          <a:p>
            <a:r>
              <a:rPr lang="cs-CZ" dirty="0"/>
              <a:t>Rozvoj interpersonálních vztahů </a:t>
            </a:r>
          </a:p>
          <a:p>
            <a:r>
              <a:rPr lang="cs-CZ" dirty="0"/>
              <a:t>Rozvoj myšlení  - symbolická funkce, mentální představy </a:t>
            </a:r>
          </a:p>
          <a:p>
            <a:r>
              <a:rPr lang="cs-CZ" dirty="0"/>
              <a:t>Růst </a:t>
            </a:r>
          </a:p>
          <a:p>
            <a:r>
              <a:rPr lang="cs-CZ" dirty="0"/>
              <a:t>(1 roky – cca 75 cm/10 kilo</a:t>
            </a:r>
          </a:p>
          <a:p>
            <a:r>
              <a:rPr lang="cs-CZ" dirty="0"/>
              <a:t>2 roky –cca 86 cm /13 kilo</a:t>
            </a:r>
          </a:p>
          <a:p>
            <a:r>
              <a:rPr lang="cs-CZ" dirty="0"/>
              <a:t>3 roky – cca 95 cm/15 kilo)</a:t>
            </a:r>
          </a:p>
        </p:txBody>
      </p:sp>
    </p:spTree>
    <p:extLst>
      <p:ext uri="{BB962C8B-B14F-4D97-AF65-F5344CB8AC3E}">
        <p14:creationId xmlns:p14="http://schemas.microsoft.com/office/powerpoint/2010/main" val="28341966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7620000" cy="850106"/>
          </a:xfrm>
        </p:spPr>
        <p:txBody>
          <a:bodyPr>
            <a:normAutofit fontScale="90000"/>
          </a:bodyPr>
          <a:lstStyle/>
          <a:p>
            <a:r>
              <a:rPr lang="cs-CZ" dirty="0"/>
              <a:t>Kojenecký věk – vývoj řeči –</a:t>
            </a:r>
            <a:r>
              <a:rPr lang="cs-CZ" sz="2700" i="1" dirty="0"/>
              <a:t>OPAKOVÁNÍ Z MINULÉ PŘEDNÁŠKY</a:t>
            </a:r>
            <a:endParaRPr lang="cs-CZ" i="1" dirty="0"/>
          </a:p>
        </p:txBody>
      </p:sp>
      <p:sp>
        <p:nvSpPr>
          <p:cNvPr id="3" name="Zástupný symbol pro obsah 2"/>
          <p:cNvSpPr>
            <a:spLocks noGrp="1"/>
          </p:cNvSpPr>
          <p:nvPr>
            <p:ph idx="1"/>
          </p:nvPr>
        </p:nvSpPr>
        <p:spPr>
          <a:xfrm>
            <a:off x="457200" y="1556792"/>
            <a:ext cx="7620000" cy="4844008"/>
          </a:xfrm>
        </p:spPr>
        <p:txBody>
          <a:bodyPr>
            <a:normAutofit fontScale="92500" lnSpcReduction="10000"/>
          </a:bodyPr>
          <a:lstStyle/>
          <a:p>
            <a:pPr>
              <a:buNone/>
            </a:pPr>
            <a:r>
              <a:rPr lang="cs-CZ" sz="2000" b="1" dirty="0" err="1"/>
              <a:t>Prelingvistické</a:t>
            </a:r>
            <a:r>
              <a:rPr lang="cs-CZ" sz="2000" b="1" dirty="0"/>
              <a:t> stádium </a:t>
            </a:r>
          </a:p>
          <a:p>
            <a:r>
              <a:rPr lang="cs-CZ" sz="2000" dirty="0"/>
              <a:t>do 10. – 13. měsíce </a:t>
            </a:r>
          </a:p>
          <a:p>
            <a:r>
              <a:rPr lang="cs-CZ" sz="2000" dirty="0"/>
              <a:t>vlivy: </a:t>
            </a:r>
            <a:r>
              <a:rPr lang="cs-CZ" sz="1800" dirty="0"/>
              <a:t>genetické predispozice, podnětnost prostředí, potřeba domluvit se aj. </a:t>
            </a:r>
          </a:p>
          <a:p>
            <a:r>
              <a:rPr lang="cs-CZ" sz="2000" dirty="0"/>
              <a:t>přednastavení pro jazyk </a:t>
            </a:r>
          </a:p>
          <a:p>
            <a:r>
              <a:rPr lang="cs-CZ" sz="2000" dirty="0"/>
              <a:t>1. vokalizace – pláč (hladový, bolestivý, šílený, falešný)</a:t>
            </a:r>
          </a:p>
          <a:p>
            <a:r>
              <a:rPr lang="cs-CZ" sz="2000" dirty="0"/>
              <a:t>broukání (3. – 5. týden) - vrozená dispozice (i neslyšící)</a:t>
            </a:r>
          </a:p>
          <a:p>
            <a:r>
              <a:rPr lang="cs-CZ" sz="2000" dirty="0"/>
              <a:t>žvatlání (3. – 12. měsíc)</a:t>
            </a:r>
          </a:p>
          <a:p>
            <a:pPr lvl="1"/>
            <a:r>
              <a:rPr lang="cs-CZ" sz="1800" dirty="0"/>
              <a:t>neverbální vokalizace (slabiky)</a:t>
            </a:r>
          </a:p>
          <a:p>
            <a:pPr lvl="1"/>
            <a:r>
              <a:rPr lang="cs-CZ" sz="1800" dirty="0"/>
              <a:t>interakce </a:t>
            </a:r>
          </a:p>
          <a:p>
            <a:pPr lvl="1"/>
            <a:r>
              <a:rPr lang="cs-CZ" sz="1800" dirty="0"/>
              <a:t>zvuky vztažené ke konkrétním objektům nebo akcím (individuální)</a:t>
            </a:r>
          </a:p>
          <a:p>
            <a:r>
              <a:rPr lang="cs-CZ" sz="2000" dirty="0"/>
              <a:t>komunikace gesty </a:t>
            </a:r>
          </a:p>
          <a:p>
            <a:r>
              <a:rPr lang="cs-CZ" sz="2000" dirty="0"/>
              <a:t>schopnost pasivního porozumění před aktivním používáním </a:t>
            </a:r>
            <a:endParaRPr lang="cs-CZ" sz="2000" dirty="0">
              <a:solidFill>
                <a:srgbClr val="FF0000"/>
              </a:solidFill>
            </a:endParaRPr>
          </a:p>
          <a:p>
            <a:r>
              <a:rPr lang="cs-CZ" sz="2000" dirty="0"/>
              <a:t>aktivní produkce řeči – vývojové ukazatele </a:t>
            </a:r>
          </a:p>
          <a:p>
            <a:endParaRPr lang="cs-CZ" dirty="0"/>
          </a:p>
          <a:p>
            <a:endParaRPr lang="cs-CZ" dirty="0"/>
          </a:p>
        </p:txBody>
      </p:sp>
    </p:spTree>
    <p:extLst>
      <p:ext uri="{BB962C8B-B14F-4D97-AF65-F5344CB8AC3E}">
        <p14:creationId xmlns:p14="http://schemas.microsoft.com/office/powerpoint/2010/main" val="1219768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620000" cy="922114"/>
          </a:xfrm>
        </p:spPr>
        <p:txBody>
          <a:bodyPr/>
          <a:lstStyle/>
          <a:p>
            <a:r>
              <a:rPr lang="cs-CZ" sz="4000" dirty="0"/>
              <a:t>Batolecí období – vývoj řeči </a:t>
            </a:r>
          </a:p>
        </p:txBody>
      </p:sp>
      <p:sp>
        <p:nvSpPr>
          <p:cNvPr id="3" name="Zástupný symbol pro obsah 2"/>
          <p:cNvSpPr>
            <a:spLocks noGrp="1"/>
          </p:cNvSpPr>
          <p:nvPr>
            <p:ph idx="1"/>
          </p:nvPr>
        </p:nvSpPr>
        <p:spPr>
          <a:xfrm>
            <a:off x="457200" y="1196752"/>
            <a:ext cx="7620000" cy="5204048"/>
          </a:xfrm>
        </p:spPr>
        <p:txBody>
          <a:bodyPr>
            <a:normAutofit fontScale="92500" lnSpcReduction="10000"/>
          </a:bodyPr>
          <a:lstStyle/>
          <a:p>
            <a:r>
              <a:rPr lang="cs-CZ" dirty="0" err="1"/>
              <a:t>Lingivistické</a:t>
            </a:r>
            <a:r>
              <a:rPr lang="cs-CZ" dirty="0"/>
              <a:t> období </a:t>
            </a:r>
          </a:p>
          <a:p>
            <a:pPr marL="114300" indent="0">
              <a:buNone/>
            </a:pPr>
            <a:r>
              <a:rPr lang="cs-CZ" dirty="0"/>
              <a:t>a) </a:t>
            </a:r>
            <a:r>
              <a:rPr lang="cs-CZ" dirty="0" err="1"/>
              <a:t>Holofrazické</a:t>
            </a:r>
            <a:r>
              <a:rPr lang="cs-CZ" dirty="0"/>
              <a:t> období </a:t>
            </a:r>
          </a:p>
          <a:p>
            <a:pPr lvl="1"/>
            <a:r>
              <a:rPr lang="cs-CZ" dirty="0"/>
              <a:t>(10) 13 – 24 měsíců</a:t>
            </a:r>
          </a:p>
          <a:p>
            <a:pPr lvl="1"/>
            <a:r>
              <a:rPr lang="cs-CZ" dirty="0"/>
              <a:t>1. globální slova (není spojeno s významem)</a:t>
            </a:r>
          </a:p>
          <a:p>
            <a:pPr lvl="1"/>
            <a:r>
              <a:rPr lang="cs-CZ" dirty="0"/>
              <a:t>18. měsíc – první pravá slova</a:t>
            </a:r>
          </a:p>
          <a:p>
            <a:pPr lvl="1"/>
            <a:r>
              <a:rPr lang="cs-CZ" b="1" dirty="0"/>
              <a:t>18. - 24. měsíc - slovníkový spurt </a:t>
            </a:r>
          </a:p>
          <a:p>
            <a:pPr lvl="1"/>
            <a:r>
              <a:rPr lang="cs-CZ" dirty="0"/>
              <a:t>okolo 2 let první věty </a:t>
            </a:r>
          </a:p>
          <a:p>
            <a:pPr lvl="1"/>
            <a:r>
              <a:rPr lang="cs-CZ" dirty="0"/>
              <a:t>do 2 let o sobě dítě mluví ve 3. osobě, poté začíná používat 1. osobu </a:t>
            </a:r>
          </a:p>
          <a:p>
            <a:pPr lvl="1"/>
            <a:r>
              <a:rPr lang="cs-CZ" dirty="0"/>
              <a:t>2 typy chyb:</a:t>
            </a:r>
          </a:p>
          <a:p>
            <a:pPr lvl="2"/>
            <a:r>
              <a:rPr lang="cs-CZ" dirty="0"/>
              <a:t>nadměrná generalizace</a:t>
            </a:r>
          </a:p>
          <a:p>
            <a:pPr lvl="2"/>
            <a:r>
              <a:rPr lang="cs-CZ" dirty="0"/>
              <a:t>nadměrné zužování </a:t>
            </a:r>
          </a:p>
          <a:p>
            <a:pPr marL="114300" indent="0">
              <a:buNone/>
            </a:pPr>
            <a:r>
              <a:rPr lang="cs-CZ" dirty="0"/>
              <a:t>b) Období telegrafické řeči </a:t>
            </a:r>
          </a:p>
          <a:p>
            <a:pPr lvl="1"/>
            <a:r>
              <a:rPr lang="cs-CZ" dirty="0"/>
              <a:t>od 2 let</a:t>
            </a:r>
          </a:p>
          <a:p>
            <a:pPr lvl="1"/>
            <a:r>
              <a:rPr lang="cs-CZ" dirty="0"/>
              <a:t>úsporná řeč, řazení slov nenáhodné  </a:t>
            </a:r>
          </a:p>
          <a:p>
            <a:pPr lvl="1"/>
            <a:endParaRPr lang="cs-CZ" dirty="0"/>
          </a:p>
        </p:txBody>
      </p:sp>
    </p:spTree>
    <p:extLst>
      <p:ext uri="{BB962C8B-B14F-4D97-AF65-F5344CB8AC3E}">
        <p14:creationId xmlns:p14="http://schemas.microsoft.com/office/powerpoint/2010/main" val="31408391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332656"/>
            <a:ext cx="8229600" cy="1066800"/>
          </a:xfrm>
        </p:spPr>
        <p:txBody>
          <a:bodyPr/>
          <a:lstStyle/>
          <a:p>
            <a:r>
              <a:rPr lang="cs-CZ" sz="4800" dirty="0"/>
              <a:t>Vývoj řeči </a:t>
            </a:r>
            <a:endParaRPr lang="cs-CZ" dirty="0"/>
          </a:p>
        </p:txBody>
      </p:sp>
      <p:sp>
        <p:nvSpPr>
          <p:cNvPr id="3" name="Zástupný symbol pro obsah 2"/>
          <p:cNvSpPr>
            <a:spLocks noGrp="1"/>
          </p:cNvSpPr>
          <p:nvPr>
            <p:ph idx="1"/>
          </p:nvPr>
        </p:nvSpPr>
        <p:spPr>
          <a:xfrm>
            <a:off x="395536" y="1484784"/>
            <a:ext cx="7620000" cy="3835896"/>
          </a:xfrm>
        </p:spPr>
        <p:txBody>
          <a:bodyPr>
            <a:normAutofit fontScale="92500" lnSpcReduction="20000"/>
          </a:bodyPr>
          <a:lstStyle/>
          <a:p>
            <a:r>
              <a:rPr lang="cs-CZ" dirty="0"/>
              <a:t>2,5 roku – věty o 3 slovech</a:t>
            </a:r>
          </a:p>
          <a:p>
            <a:r>
              <a:rPr lang="cs-CZ" dirty="0"/>
              <a:t>skloňování, časování, zápory, humor </a:t>
            </a:r>
          </a:p>
          <a:p>
            <a:r>
              <a:rPr lang="cs-CZ" dirty="0"/>
              <a:t>3 roky – minulý čas </a:t>
            </a:r>
          </a:p>
          <a:p>
            <a:pPr lvl="1"/>
            <a:r>
              <a:rPr lang="cs-CZ" dirty="0"/>
              <a:t>učení se gramatickým pravidlům</a:t>
            </a:r>
          </a:p>
          <a:p>
            <a:pPr lvl="1"/>
            <a:r>
              <a:rPr lang="cs-CZ" dirty="0"/>
              <a:t>nedokonalá výslovnost</a:t>
            </a:r>
          </a:p>
          <a:p>
            <a:pPr lvl="1"/>
            <a:r>
              <a:rPr lang="cs-CZ" dirty="0"/>
              <a:t>zná své celé jméno, umí udat své pohlaví</a:t>
            </a:r>
          </a:p>
          <a:p>
            <a:pPr marL="0" lvl="1" indent="0">
              <a:spcBef>
                <a:spcPts val="0"/>
              </a:spcBef>
              <a:buNone/>
            </a:pPr>
            <a:endParaRPr lang="cs-CZ" sz="2200" b="1" dirty="0"/>
          </a:p>
          <a:p>
            <a:pPr marL="0" lvl="1" indent="0">
              <a:spcBef>
                <a:spcPts val="0"/>
              </a:spcBef>
              <a:buNone/>
            </a:pPr>
            <a:r>
              <a:rPr lang="cs-CZ" sz="2200" b="1" dirty="0"/>
              <a:t>Mladší předškolní věk</a:t>
            </a:r>
          </a:p>
          <a:p>
            <a:pPr marL="342900" lvl="1" indent="-342900">
              <a:spcBef>
                <a:spcPts val="0"/>
              </a:spcBef>
            </a:pPr>
            <a:r>
              <a:rPr lang="cs-CZ" sz="2200" dirty="0"/>
              <a:t>roste zájem o mluvenou řeč (povídky, říkanky)</a:t>
            </a:r>
          </a:p>
          <a:p>
            <a:pPr marL="342900" lvl="1" indent="-342900">
              <a:spcBef>
                <a:spcPts val="0"/>
              </a:spcBef>
            </a:pPr>
            <a:r>
              <a:rPr lang="cs-CZ" sz="2200" dirty="0"/>
              <a:t>mizí dětská patlavost </a:t>
            </a:r>
          </a:p>
          <a:p>
            <a:pPr marL="342900" lvl="1" indent="-342900">
              <a:spcBef>
                <a:spcPts val="0"/>
              </a:spcBef>
            </a:pPr>
            <a:r>
              <a:rPr lang="cs-CZ" sz="2200" dirty="0"/>
              <a:t>prostřednictvím řeči rozvoj poznatků o sobě a světě </a:t>
            </a:r>
          </a:p>
          <a:p>
            <a:pPr marL="342900" lvl="1" indent="-342900">
              <a:spcBef>
                <a:spcPts val="0"/>
              </a:spcBef>
            </a:pPr>
            <a:r>
              <a:rPr lang="cs-CZ" sz="2200" dirty="0"/>
              <a:t>5 let – jednoduchá definice známých věcí, počítání </a:t>
            </a:r>
          </a:p>
          <a:p>
            <a:pPr marL="0" lvl="1" indent="0">
              <a:spcBef>
                <a:spcPts val="0"/>
              </a:spcBef>
              <a:buNone/>
            </a:pPr>
            <a:endParaRPr lang="cs-CZ" sz="2200" dirty="0"/>
          </a:p>
          <a:p>
            <a:pPr marL="0" lvl="1" indent="0">
              <a:spcBef>
                <a:spcPts val="0"/>
              </a:spcBef>
              <a:buNone/>
            </a:pPr>
            <a:endParaRPr lang="cs-CZ" b="1" dirty="0"/>
          </a:p>
        </p:txBody>
      </p:sp>
    </p:spTree>
    <p:extLst>
      <p:ext uri="{BB962C8B-B14F-4D97-AF65-F5344CB8AC3E}">
        <p14:creationId xmlns:p14="http://schemas.microsoft.com/office/powerpoint/2010/main" val="194362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Instituce a dítě raného věku </a:t>
            </a:r>
          </a:p>
        </p:txBody>
      </p:sp>
      <p:sp>
        <p:nvSpPr>
          <p:cNvPr id="3" name="Zástupný symbol pro obsah 2"/>
          <p:cNvSpPr>
            <a:spLocks noGrp="1"/>
          </p:cNvSpPr>
          <p:nvPr>
            <p:ph idx="1"/>
          </p:nvPr>
        </p:nvSpPr>
        <p:spPr/>
        <p:txBody>
          <a:bodyPr/>
          <a:lstStyle/>
          <a:p>
            <a:r>
              <a:rPr lang="cs-CZ" dirty="0">
                <a:hlinkClick r:id="rId2"/>
              </a:rPr>
              <a:t>http://www.</a:t>
            </a:r>
            <a:r>
              <a:rPr lang="cs-CZ" dirty="0" err="1">
                <a:hlinkClick r:id="rId2"/>
              </a:rPr>
              <a:t>evalabusova.cz</a:t>
            </a:r>
            <a:r>
              <a:rPr lang="cs-CZ" dirty="0">
                <a:hlinkClick r:id="rId2"/>
              </a:rPr>
              <a:t>/ankety/hranice.</a:t>
            </a:r>
            <a:r>
              <a:rPr lang="cs-CZ" dirty="0" err="1">
                <a:hlinkClick r:id="rId2"/>
              </a:rPr>
              <a:t>php</a:t>
            </a:r>
            <a:endParaRPr lang="cs-CZ" dirty="0"/>
          </a:p>
          <a:p>
            <a:endParaRPr lang="cs-CZ" dirty="0"/>
          </a:p>
          <a:p>
            <a:endParaRPr lang="cs-CZ" dirty="0"/>
          </a:p>
          <a:p>
            <a:r>
              <a:rPr lang="cs-CZ" dirty="0"/>
              <a:t>Domácí úkol – přečíst si postoje </a:t>
            </a:r>
          </a:p>
          <a:p>
            <a:endParaRPr lang="cs-CZ" dirty="0"/>
          </a:p>
          <a:p>
            <a:r>
              <a:rPr lang="cs-CZ" dirty="0"/>
              <a:t>+ Zodpovědět si na otázku – </a:t>
            </a:r>
          </a:p>
          <a:p>
            <a:r>
              <a:rPr lang="cs-CZ" dirty="0">
                <a:solidFill>
                  <a:srgbClr val="FF0000"/>
                </a:solidFill>
              </a:rPr>
              <a:t>jaké výhody a jaké nevýhody může mít pro dítě, pokud navštěvuje předškolní zařízení již od 2 let?  </a:t>
            </a:r>
          </a:p>
          <a:p>
            <a:endParaRPr lang="cs-CZ"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936104"/>
          </a:xfrm>
        </p:spPr>
        <p:txBody>
          <a:bodyPr>
            <a:normAutofit fontScale="90000"/>
          </a:bodyPr>
          <a:lstStyle/>
          <a:p>
            <a:r>
              <a:rPr lang="cs-CZ" dirty="0"/>
              <a:t>       Psychomotorický vývoj </a:t>
            </a:r>
            <a:br>
              <a:rPr lang="cs-CZ" dirty="0"/>
            </a:br>
            <a:r>
              <a:rPr lang="cs-CZ" dirty="0"/>
              <a:t>			18. MĚSÍCŮ </a:t>
            </a:r>
          </a:p>
        </p:txBody>
      </p:sp>
      <p:sp>
        <p:nvSpPr>
          <p:cNvPr id="3" name="Zástupný symbol pro obsah 2"/>
          <p:cNvSpPr>
            <a:spLocks noGrp="1"/>
          </p:cNvSpPr>
          <p:nvPr>
            <p:ph idx="1"/>
          </p:nvPr>
        </p:nvSpPr>
        <p:spPr>
          <a:xfrm>
            <a:off x="323528" y="1340768"/>
            <a:ext cx="8424936" cy="5328592"/>
          </a:xfrm>
        </p:spPr>
        <p:txBody>
          <a:bodyPr>
            <a:normAutofit fontScale="25000" lnSpcReduction="20000"/>
          </a:bodyPr>
          <a:lstStyle/>
          <a:p>
            <a:r>
              <a:rPr lang="cs-CZ" sz="5600" b="1" dirty="0"/>
              <a:t>Dítě na konci 18. měsíce by mělo umět:</a:t>
            </a:r>
            <a:endParaRPr lang="cs-CZ" sz="5600" dirty="0"/>
          </a:p>
          <a:p>
            <a:r>
              <a:rPr lang="cs-CZ" sz="5600" dirty="0"/>
              <a:t>používat tři slova,</a:t>
            </a:r>
          </a:p>
          <a:p>
            <a:r>
              <a:rPr lang="cs-CZ" sz="5600" dirty="0"/>
              <a:t>vylézt na nízkou stoličku,</a:t>
            </a:r>
          </a:p>
          <a:p>
            <a:r>
              <a:rPr lang="cs-CZ" sz="5600" dirty="0"/>
              <a:t>ukazovat na předmět svého zájmu,</a:t>
            </a:r>
          </a:p>
          <a:p>
            <a:endParaRPr lang="cs-CZ" sz="5600" dirty="0"/>
          </a:p>
          <a:p>
            <a:r>
              <a:rPr lang="cs-CZ" sz="5600" b="1" dirty="0"/>
              <a:t>pravděpodobně bude umět:</a:t>
            </a:r>
            <a:endParaRPr lang="cs-CZ" sz="5600" dirty="0"/>
          </a:p>
          <a:p>
            <a:r>
              <a:rPr lang="cs-CZ" sz="5600" dirty="0"/>
              <a:t>běhat,</a:t>
            </a:r>
          </a:p>
          <a:p>
            <a:r>
              <a:rPr lang="cs-CZ" sz="5600" dirty="0"/>
              <a:t>používat lžíci nebo vidličku (i když se zatím úplně samo nenají),</a:t>
            </a:r>
          </a:p>
          <a:p>
            <a:r>
              <a:rPr lang="cs-CZ" sz="5600" dirty="0"/>
              <a:t>postavit věž ze čtyř kostek,</a:t>
            </a:r>
          </a:p>
          <a:p>
            <a:r>
              <a:rPr lang="cs-CZ" sz="5600" dirty="0"/>
              <a:t>na požádání ukázat jednu část svého těla,</a:t>
            </a:r>
          </a:p>
          <a:p>
            <a:r>
              <a:rPr lang="cs-CZ" sz="5600" dirty="0"/>
              <a:t>ukázat prstem na obrázku dva předměty,</a:t>
            </a:r>
          </a:p>
          <a:p>
            <a:r>
              <a:rPr lang="cs-CZ" sz="5600" dirty="0"/>
              <a:t>jezdit na </a:t>
            </a:r>
            <a:r>
              <a:rPr lang="cs-CZ" sz="5600" dirty="0" err="1"/>
              <a:t>odrážedle</a:t>
            </a:r>
            <a:r>
              <a:rPr lang="cs-CZ" sz="5600" dirty="0"/>
              <a:t>,</a:t>
            </a:r>
          </a:p>
          <a:p>
            <a:r>
              <a:rPr lang="cs-CZ" sz="5600" dirty="0"/>
              <a:t>chodit pozpátku,</a:t>
            </a:r>
          </a:p>
          <a:p>
            <a:r>
              <a:rPr lang="cs-CZ" sz="5600" dirty="0"/>
              <a:t>svléknout si některou část oblečení,</a:t>
            </a:r>
          </a:p>
          <a:p>
            <a:r>
              <a:rPr lang="cs-CZ" sz="5600" dirty="0"/>
              <a:t>kopnout vám balón zpátky,</a:t>
            </a:r>
          </a:p>
          <a:p>
            <a:r>
              <a:rPr lang="cs-CZ" sz="5600" dirty="0"/>
              <a:t>„krmit“ panenku,</a:t>
            </a:r>
          </a:p>
          <a:p>
            <a:r>
              <a:rPr lang="cs-CZ" sz="5600" dirty="0"/>
              <a:t>chodit do schodů,</a:t>
            </a:r>
          </a:p>
          <a:p>
            <a:r>
              <a:rPr lang="cs-CZ" sz="5600" dirty="0"/>
              <a:t>poslechnout složitější pokyn nedoprovázený gestem (něco vezmi a zanes to někam)</a:t>
            </a:r>
          </a:p>
          <a:p>
            <a:pPr>
              <a:buNone/>
            </a:pPr>
            <a:endParaRPr lang="cs-CZ" sz="5600" dirty="0"/>
          </a:p>
          <a:p>
            <a:r>
              <a:rPr lang="cs-CZ" sz="5600" b="1" dirty="0"/>
              <a:t>a možná dokonce bude umět:</a:t>
            </a:r>
            <a:endParaRPr lang="cs-CZ" sz="5600" dirty="0"/>
          </a:p>
          <a:p>
            <a:r>
              <a:rPr lang="cs-CZ" sz="5600" dirty="0"/>
              <a:t>mluvit srozumitelně v polovině případů,</a:t>
            </a:r>
          </a:p>
          <a:p>
            <a:r>
              <a:rPr lang="cs-CZ" sz="5600" dirty="0"/>
              <a:t>pojmenovat jeden obrázek,</a:t>
            </a:r>
          </a:p>
          <a:p>
            <a:r>
              <a:rPr lang="cs-CZ" sz="5600" dirty="0"/>
              <a:t>hodit balón horem,</a:t>
            </a:r>
          </a:p>
          <a:p>
            <a:r>
              <a:rPr lang="cs-CZ" sz="5600" dirty="0"/>
              <a:t>stát na špičkách,</a:t>
            </a:r>
          </a:p>
          <a:p>
            <a:r>
              <a:rPr lang="cs-CZ" sz="5600" dirty="0"/>
              <a:t>spojovat slova,</a:t>
            </a:r>
          </a:p>
          <a:p>
            <a:r>
              <a:rPr lang="cs-CZ" sz="5600" dirty="0"/>
              <a:t>používat 50 a více jednotlivých slov.</a:t>
            </a:r>
          </a:p>
          <a:p>
            <a:endParaRPr lang="cs-CZ" dirty="0"/>
          </a:p>
        </p:txBody>
      </p:sp>
      <p:pic>
        <p:nvPicPr>
          <p:cNvPr id="4" name="Obrázek 3" descr="BATOLE2.jpg"/>
          <p:cNvPicPr>
            <a:picLocks noChangeAspect="1"/>
          </p:cNvPicPr>
          <p:nvPr/>
        </p:nvPicPr>
        <p:blipFill>
          <a:blip r:embed="rId2" cstate="print"/>
          <a:stretch>
            <a:fillRect/>
          </a:stretch>
        </p:blipFill>
        <p:spPr>
          <a:xfrm>
            <a:off x="6300192" y="2420888"/>
            <a:ext cx="2466975" cy="1847850"/>
          </a:xfrm>
          <a:prstGeom prst="rect">
            <a:avLst/>
          </a:prstGeom>
        </p:spPr>
      </p:pic>
    </p:spTree>
    <p:extLst>
      <p:ext uri="{BB962C8B-B14F-4D97-AF65-F5344CB8AC3E}">
        <p14:creationId xmlns:p14="http://schemas.microsoft.com/office/powerpoint/2010/main" val="1410060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2 ROKY </a:t>
            </a:r>
          </a:p>
        </p:txBody>
      </p:sp>
      <p:sp>
        <p:nvSpPr>
          <p:cNvPr id="3" name="Zástupný symbol pro obsah 2"/>
          <p:cNvSpPr>
            <a:spLocks noGrp="1"/>
          </p:cNvSpPr>
          <p:nvPr>
            <p:ph idx="1"/>
          </p:nvPr>
        </p:nvSpPr>
        <p:spPr>
          <a:xfrm>
            <a:off x="457200" y="2132856"/>
            <a:ext cx="7620000" cy="4725144"/>
          </a:xfrm>
        </p:spPr>
        <p:txBody>
          <a:bodyPr>
            <a:normAutofit fontScale="55000" lnSpcReduction="20000"/>
          </a:bodyPr>
          <a:lstStyle/>
          <a:p>
            <a:r>
              <a:rPr lang="cs-CZ" b="1" dirty="0"/>
              <a:t>Dítě na konci 24. měsíce by mělo umět:</a:t>
            </a:r>
            <a:endParaRPr lang="cs-CZ" dirty="0"/>
          </a:p>
          <a:p>
            <a:r>
              <a:rPr lang="cs-CZ" dirty="0"/>
              <a:t>svléknout si některou část oblečení,</a:t>
            </a:r>
          </a:p>
          <a:p>
            <a:r>
              <a:rPr lang="cs-CZ" dirty="0"/>
              <a:t>„krmit“ panenku,</a:t>
            </a:r>
          </a:p>
          <a:p>
            <a:r>
              <a:rPr lang="cs-CZ" dirty="0"/>
              <a:t>postavit věž ze čtyř kostek,</a:t>
            </a:r>
          </a:p>
          <a:p>
            <a:r>
              <a:rPr lang="cs-CZ" dirty="0"/>
              <a:t>pojmenovat dva obrázky,</a:t>
            </a:r>
          </a:p>
          <a:p>
            <a:r>
              <a:rPr lang="cs-CZ" dirty="0"/>
              <a:t> </a:t>
            </a:r>
          </a:p>
          <a:p>
            <a:r>
              <a:rPr lang="cs-CZ" b="1" dirty="0"/>
              <a:t>pravděpodobně bude umět:</a:t>
            </a:r>
            <a:endParaRPr lang="cs-CZ" dirty="0"/>
          </a:p>
          <a:p>
            <a:r>
              <a:rPr lang="cs-CZ" dirty="0"/>
              <a:t>postavit věž z šesti kostek,</a:t>
            </a:r>
          </a:p>
          <a:p>
            <a:r>
              <a:rPr lang="cs-CZ" dirty="0"/>
              <a:t>hodit balón horem,</a:t>
            </a:r>
          </a:p>
          <a:p>
            <a:r>
              <a:rPr lang="cs-CZ" dirty="0"/>
              <a:t>mluvit ve větách,</a:t>
            </a:r>
          </a:p>
          <a:p>
            <a:r>
              <a:rPr lang="cs-CZ" dirty="0"/>
              <a:t>skloňovat a časovat,</a:t>
            </a:r>
          </a:p>
          <a:p>
            <a:r>
              <a:rPr lang="cs-CZ" dirty="0"/>
              <a:t>vyskočit do vzduchu,</a:t>
            </a:r>
          </a:p>
          <a:p>
            <a:r>
              <a:rPr lang="cs-CZ" dirty="0"/>
              <a:t>obléknout si některou část oblečení</a:t>
            </a:r>
          </a:p>
          <a:p>
            <a:r>
              <a:rPr lang="cs-CZ" dirty="0"/>
              <a:t> </a:t>
            </a:r>
          </a:p>
          <a:p>
            <a:r>
              <a:rPr lang="cs-CZ" dirty="0"/>
              <a:t> </a:t>
            </a:r>
            <a:r>
              <a:rPr lang="cs-CZ" b="1" dirty="0"/>
              <a:t>a možná dokonce bude umět:</a:t>
            </a:r>
            <a:endParaRPr lang="cs-CZ" dirty="0"/>
          </a:p>
          <a:p>
            <a:r>
              <a:rPr lang="cs-CZ" dirty="0"/>
              <a:t>namalovat podle vás svislou čáru,</a:t>
            </a:r>
          </a:p>
          <a:p>
            <a:r>
              <a:rPr lang="cs-CZ" dirty="0"/>
              <a:t>používat až 300 slov,</a:t>
            </a:r>
          </a:p>
          <a:p>
            <a:r>
              <a:rPr lang="cs-CZ" dirty="0"/>
              <a:t>poznávat základní barvy,</a:t>
            </a:r>
          </a:p>
          <a:p>
            <a:r>
              <a:rPr lang="cs-CZ" dirty="0"/>
              <a:t>postavit věž z osmi kostek,</a:t>
            </a:r>
          </a:p>
          <a:p>
            <a:r>
              <a:rPr lang="cs-CZ" dirty="0"/>
              <a:t>souvisle vyslovit dvě nebo tři věty.</a:t>
            </a:r>
          </a:p>
          <a:p>
            <a:endParaRPr lang="cs-CZ" dirty="0"/>
          </a:p>
        </p:txBody>
      </p:sp>
      <p:pic>
        <p:nvPicPr>
          <p:cNvPr id="5" name="Obrázek 4" descr="batole.jpg"/>
          <p:cNvPicPr>
            <a:picLocks noChangeAspect="1"/>
          </p:cNvPicPr>
          <p:nvPr/>
        </p:nvPicPr>
        <p:blipFill>
          <a:blip r:embed="rId2" cstate="print"/>
          <a:stretch>
            <a:fillRect/>
          </a:stretch>
        </p:blipFill>
        <p:spPr>
          <a:xfrm>
            <a:off x="6732240" y="3717032"/>
            <a:ext cx="2038183" cy="2564904"/>
          </a:xfrm>
          <a:prstGeom prst="rect">
            <a:avLst/>
          </a:prstGeom>
        </p:spPr>
      </p:pic>
    </p:spTree>
    <p:extLst>
      <p:ext uri="{BB962C8B-B14F-4D97-AF65-F5344CB8AC3E}">
        <p14:creationId xmlns:p14="http://schemas.microsoft.com/office/powerpoint/2010/main" val="39798675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92696"/>
            <a:ext cx="8229600" cy="1066800"/>
          </a:xfrm>
        </p:spPr>
        <p:txBody>
          <a:bodyPr/>
          <a:lstStyle/>
          <a:p>
            <a:r>
              <a:rPr lang="cs-CZ" dirty="0"/>
              <a:t>2,5 ROKŮ -30 MĚSÍCŮ </a:t>
            </a:r>
          </a:p>
        </p:txBody>
      </p:sp>
      <p:sp>
        <p:nvSpPr>
          <p:cNvPr id="3" name="Zástupný symbol pro obsah 2"/>
          <p:cNvSpPr>
            <a:spLocks noGrp="1"/>
          </p:cNvSpPr>
          <p:nvPr>
            <p:ph sz="half" idx="1"/>
          </p:nvPr>
        </p:nvSpPr>
        <p:spPr>
          <a:xfrm>
            <a:off x="539552" y="1700808"/>
            <a:ext cx="3657600" cy="5589240"/>
          </a:xfrm>
        </p:spPr>
        <p:txBody>
          <a:bodyPr>
            <a:normAutofit fontScale="32500" lnSpcReduction="20000"/>
          </a:bodyPr>
          <a:lstStyle/>
          <a:p>
            <a:r>
              <a:rPr lang="cs-CZ" sz="4800" b="1" dirty="0">
                <a:latin typeface="Arial Unicode MS" pitchFamily="34" charset="-128"/>
                <a:ea typeface="Arial Unicode MS" pitchFamily="34" charset="-128"/>
                <a:cs typeface="Arial Unicode MS" pitchFamily="34" charset="-128"/>
              </a:rPr>
              <a:t>Dítě v tomto věku</a:t>
            </a:r>
            <a:r>
              <a:rPr lang="cs-CZ" sz="4800" dirty="0">
                <a:latin typeface="Arial Unicode MS" pitchFamily="34" charset="-128"/>
                <a:ea typeface="Arial Unicode MS" pitchFamily="34" charset="-128"/>
                <a:cs typeface="Arial Unicode MS" pitchFamily="34" charset="-128"/>
              </a:rPr>
              <a:t> </a:t>
            </a:r>
            <a:r>
              <a:rPr lang="cs-CZ" sz="4800" b="1" dirty="0">
                <a:latin typeface="Arial Unicode MS" pitchFamily="34" charset="-128"/>
                <a:ea typeface="Arial Unicode MS" pitchFamily="34" charset="-128"/>
                <a:cs typeface="Arial Unicode MS" pitchFamily="34" charset="-128"/>
              </a:rPr>
              <a:t>by mělo umět:</a:t>
            </a:r>
            <a:endParaRPr lang="cs-CZ" sz="4800" dirty="0">
              <a:latin typeface="Arial Unicode MS" pitchFamily="34" charset="-128"/>
              <a:ea typeface="Arial Unicode MS" pitchFamily="34" charset="-128"/>
              <a:cs typeface="Arial Unicode MS" pitchFamily="34" charset="-128"/>
            </a:endParaRPr>
          </a:p>
          <a:p>
            <a:r>
              <a:rPr lang="cs-CZ" sz="4800" dirty="0">
                <a:latin typeface="Arial Unicode MS" pitchFamily="34" charset="-128"/>
                <a:ea typeface="Arial Unicode MS" pitchFamily="34" charset="-128"/>
                <a:cs typeface="Arial Unicode MS" pitchFamily="34" charset="-128"/>
              </a:rPr>
              <a:t>ukázat a pojmenovat několik obrázků,</a:t>
            </a:r>
          </a:p>
          <a:p>
            <a:r>
              <a:rPr lang="cs-CZ" sz="4800" dirty="0">
                <a:latin typeface="Arial Unicode MS" pitchFamily="34" charset="-128"/>
                <a:ea typeface="Arial Unicode MS" pitchFamily="34" charset="-128"/>
                <a:cs typeface="Arial Unicode MS" pitchFamily="34" charset="-128"/>
              </a:rPr>
              <a:t>obléknout si některou část oblečení,</a:t>
            </a:r>
          </a:p>
          <a:p>
            <a:r>
              <a:rPr lang="cs-CZ" sz="4800" dirty="0">
                <a:latin typeface="Arial Unicode MS" pitchFamily="34" charset="-128"/>
                <a:ea typeface="Arial Unicode MS" pitchFamily="34" charset="-128"/>
                <a:cs typeface="Arial Unicode MS" pitchFamily="34" charset="-128"/>
              </a:rPr>
              <a:t>vyskočit do vzduchu,</a:t>
            </a:r>
          </a:p>
          <a:p>
            <a:r>
              <a:rPr lang="cs-CZ" sz="4800" dirty="0">
                <a:latin typeface="Arial Unicode MS" pitchFamily="34" charset="-128"/>
                <a:ea typeface="Arial Unicode MS" pitchFamily="34" charset="-128"/>
                <a:cs typeface="Arial Unicode MS" pitchFamily="34" charset="-128"/>
              </a:rPr>
              <a:t>pojmenovat šest částí svého těla,</a:t>
            </a:r>
          </a:p>
          <a:p>
            <a:r>
              <a:rPr lang="cs-CZ" sz="4800" dirty="0">
                <a:latin typeface="Arial Unicode MS" pitchFamily="34" charset="-128"/>
                <a:ea typeface="Arial Unicode MS" pitchFamily="34" charset="-128"/>
                <a:cs typeface="Arial Unicode MS" pitchFamily="34" charset="-128"/>
              </a:rPr>
              <a:t> </a:t>
            </a:r>
          </a:p>
          <a:p>
            <a:r>
              <a:rPr lang="cs-CZ" sz="4800" b="1" dirty="0">
                <a:latin typeface="Arial Unicode MS" pitchFamily="34" charset="-128"/>
                <a:ea typeface="Arial Unicode MS" pitchFamily="34" charset="-128"/>
                <a:cs typeface="Arial Unicode MS" pitchFamily="34" charset="-128"/>
              </a:rPr>
              <a:t>pravděpodobně bude umět:</a:t>
            </a:r>
            <a:endParaRPr lang="cs-CZ" sz="4800" dirty="0">
              <a:latin typeface="Arial Unicode MS" pitchFamily="34" charset="-128"/>
              <a:ea typeface="Arial Unicode MS" pitchFamily="34" charset="-128"/>
              <a:cs typeface="Arial Unicode MS" pitchFamily="34" charset="-128"/>
            </a:endParaRPr>
          </a:p>
          <a:p>
            <a:r>
              <a:rPr lang="cs-CZ" sz="4800" dirty="0">
                <a:latin typeface="Arial Unicode MS" pitchFamily="34" charset="-128"/>
                <a:ea typeface="Arial Unicode MS" pitchFamily="34" charset="-128"/>
                <a:cs typeface="Arial Unicode MS" pitchFamily="34" charset="-128"/>
              </a:rPr>
              <a:t>namalovat podle vás svislou čáru,</a:t>
            </a:r>
          </a:p>
          <a:p>
            <a:r>
              <a:rPr lang="cs-CZ" sz="4800" dirty="0">
                <a:latin typeface="Arial Unicode MS" pitchFamily="34" charset="-128"/>
                <a:ea typeface="Arial Unicode MS" pitchFamily="34" charset="-128"/>
                <a:cs typeface="Arial Unicode MS" pitchFamily="34" charset="-128"/>
              </a:rPr>
              <a:t>souvisle vyslovit dvě nebo tři věty,</a:t>
            </a:r>
          </a:p>
          <a:p>
            <a:r>
              <a:rPr lang="cs-CZ" sz="4800" dirty="0">
                <a:latin typeface="Arial Unicode MS" pitchFamily="34" charset="-128"/>
                <a:ea typeface="Arial Unicode MS" pitchFamily="34" charset="-128"/>
                <a:cs typeface="Arial Unicode MS" pitchFamily="34" charset="-128"/>
              </a:rPr>
              <a:t>umýt a osušit si ruce,</a:t>
            </a:r>
          </a:p>
          <a:p>
            <a:r>
              <a:rPr lang="cs-CZ" sz="4800" dirty="0">
                <a:latin typeface="Arial Unicode MS" pitchFamily="34" charset="-128"/>
                <a:ea typeface="Arial Unicode MS" pitchFamily="34" charset="-128"/>
                <a:cs typeface="Arial Unicode MS" pitchFamily="34" charset="-128"/>
              </a:rPr>
              <a:t>navlékat korálky,</a:t>
            </a:r>
          </a:p>
          <a:p>
            <a:r>
              <a:rPr lang="cs-CZ" sz="4800" dirty="0">
                <a:latin typeface="Arial Unicode MS" pitchFamily="34" charset="-128"/>
                <a:ea typeface="Arial Unicode MS" pitchFamily="34" charset="-128"/>
                <a:cs typeface="Arial Unicode MS" pitchFamily="34" charset="-128"/>
              </a:rPr>
              <a:t>mluvit srozumitelně v polovině případů,</a:t>
            </a:r>
          </a:p>
          <a:p>
            <a:r>
              <a:rPr lang="cs-CZ" sz="4800" dirty="0">
                <a:latin typeface="Arial Unicode MS" pitchFamily="34" charset="-128"/>
                <a:ea typeface="Arial Unicode MS" pitchFamily="34" charset="-128"/>
                <a:cs typeface="Arial Unicode MS" pitchFamily="34" charset="-128"/>
              </a:rPr>
              <a:t>používat předložky,</a:t>
            </a:r>
          </a:p>
          <a:p>
            <a:r>
              <a:rPr lang="cs-CZ" sz="4800" dirty="0">
                <a:latin typeface="Arial Unicode MS" pitchFamily="34" charset="-128"/>
                <a:ea typeface="Arial Unicode MS" pitchFamily="34" charset="-128"/>
                <a:cs typeface="Arial Unicode MS" pitchFamily="34" charset="-128"/>
              </a:rPr>
              <a:t>říkat jednu nebo dvě básničky,</a:t>
            </a:r>
          </a:p>
          <a:p>
            <a:r>
              <a:rPr lang="cs-CZ" sz="4800" dirty="0">
                <a:latin typeface="Arial Unicode MS" pitchFamily="34" charset="-128"/>
                <a:ea typeface="Arial Unicode MS" pitchFamily="34" charset="-128"/>
                <a:cs typeface="Arial Unicode MS" pitchFamily="34" charset="-128"/>
              </a:rPr>
              <a:t>chvíli stát na jedné noze,</a:t>
            </a:r>
          </a:p>
          <a:p>
            <a:r>
              <a:rPr lang="cs-CZ" sz="4800" dirty="0">
                <a:latin typeface="Arial Unicode MS" pitchFamily="34" charset="-128"/>
                <a:ea typeface="Arial Unicode MS" pitchFamily="34" charset="-128"/>
                <a:cs typeface="Arial Unicode MS" pitchFamily="34" charset="-128"/>
              </a:rPr>
              <a:t>hodit balón horem,</a:t>
            </a:r>
          </a:p>
          <a:p>
            <a:r>
              <a:rPr lang="cs-CZ" sz="4800" dirty="0">
                <a:latin typeface="Arial Unicode MS" pitchFamily="34" charset="-128"/>
                <a:ea typeface="Arial Unicode MS" pitchFamily="34" charset="-128"/>
                <a:cs typeface="Arial Unicode MS" pitchFamily="34" charset="-128"/>
              </a:rPr>
              <a:t>postavit věž z osmi kostek,</a:t>
            </a:r>
          </a:p>
          <a:p>
            <a:r>
              <a:rPr lang="cs-CZ" sz="4800" dirty="0">
                <a:latin typeface="Arial Unicode MS" pitchFamily="34" charset="-128"/>
                <a:ea typeface="Arial Unicode MS" pitchFamily="34" charset="-128"/>
                <a:cs typeface="Arial Unicode MS" pitchFamily="34" charset="-128"/>
              </a:rPr>
              <a:t>poznat jednu barvu,</a:t>
            </a:r>
          </a:p>
          <a:p>
            <a:r>
              <a:rPr lang="cs-CZ" sz="4800" dirty="0">
                <a:latin typeface="Arial Unicode MS" pitchFamily="34" charset="-128"/>
                <a:ea typeface="Arial Unicode MS" pitchFamily="34" charset="-128"/>
                <a:cs typeface="Arial Unicode MS" pitchFamily="34" charset="-128"/>
              </a:rPr>
              <a:t>popsat kamaráda jménem</a:t>
            </a:r>
          </a:p>
          <a:p>
            <a:pPr>
              <a:buNone/>
            </a:pPr>
            <a:endParaRPr lang="cs-CZ" sz="4800" dirty="0">
              <a:latin typeface="Arial Unicode MS" pitchFamily="34" charset="-128"/>
              <a:ea typeface="Arial Unicode MS" pitchFamily="34" charset="-128"/>
              <a:cs typeface="Arial Unicode MS" pitchFamily="34" charset="-128"/>
            </a:endParaRPr>
          </a:p>
          <a:p>
            <a:endParaRPr lang="cs-CZ" dirty="0"/>
          </a:p>
        </p:txBody>
      </p:sp>
      <p:sp>
        <p:nvSpPr>
          <p:cNvPr id="4" name="Zástupný symbol pro obsah 3"/>
          <p:cNvSpPr>
            <a:spLocks noGrp="1"/>
          </p:cNvSpPr>
          <p:nvPr>
            <p:ph sz="half" idx="2"/>
          </p:nvPr>
        </p:nvSpPr>
        <p:spPr>
          <a:xfrm>
            <a:off x="4419600" y="1536192"/>
            <a:ext cx="3657600" cy="5061160"/>
          </a:xfrm>
        </p:spPr>
        <p:txBody>
          <a:bodyPr>
            <a:normAutofit fontScale="32500" lnSpcReduction="20000"/>
          </a:bodyPr>
          <a:lstStyle/>
          <a:p>
            <a:r>
              <a:rPr lang="cs-CZ" sz="5500" b="1" dirty="0">
                <a:latin typeface="Arial Unicode MS" pitchFamily="34" charset="-128"/>
                <a:ea typeface="Arial Unicode MS" pitchFamily="34" charset="-128"/>
                <a:cs typeface="Arial Unicode MS" pitchFamily="34" charset="-128"/>
              </a:rPr>
              <a:t>a možná dokonce bude umět:</a:t>
            </a:r>
            <a:endParaRPr lang="cs-CZ" sz="5500" dirty="0">
              <a:latin typeface="Arial Unicode MS" pitchFamily="34" charset="-128"/>
              <a:ea typeface="Arial Unicode MS" pitchFamily="34" charset="-128"/>
              <a:cs typeface="Arial Unicode MS" pitchFamily="34" charset="-128"/>
            </a:endParaRPr>
          </a:p>
          <a:p>
            <a:r>
              <a:rPr lang="cs-CZ" sz="5500" dirty="0">
                <a:latin typeface="Arial Unicode MS" pitchFamily="34" charset="-128"/>
                <a:ea typeface="Arial Unicode MS" pitchFamily="34" charset="-128"/>
                <a:cs typeface="Arial Unicode MS" pitchFamily="34" charset="-128"/>
              </a:rPr>
              <a:t>stát na jedné noze delší dobu,</a:t>
            </a:r>
          </a:p>
          <a:p>
            <a:r>
              <a:rPr lang="cs-CZ" sz="5500" dirty="0">
                <a:latin typeface="Arial Unicode MS" pitchFamily="34" charset="-128"/>
                <a:ea typeface="Arial Unicode MS" pitchFamily="34" charset="-128"/>
                <a:cs typeface="Arial Unicode MS" pitchFamily="34" charset="-128"/>
              </a:rPr>
              <a:t>popsat k čemu slouží dva předměty,</a:t>
            </a:r>
          </a:p>
          <a:p>
            <a:r>
              <a:rPr lang="cs-CZ" sz="5500" dirty="0">
                <a:latin typeface="Arial Unicode MS" pitchFamily="34" charset="-128"/>
                <a:ea typeface="Arial Unicode MS" pitchFamily="34" charset="-128"/>
                <a:cs typeface="Arial Unicode MS" pitchFamily="34" charset="-128"/>
              </a:rPr>
              <a:t>obléknout si tričko,</a:t>
            </a:r>
          </a:p>
          <a:p>
            <a:r>
              <a:rPr lang="cs-CZ" sz="5500" dirty="0">
                <a:latin typeface="Arial Unicode MS" pitchFamily="34" charset="-128"/>
                <a:ea typeface="Arial Unicode MS" pitchFamily="34" charset="-128"/>
                <a:cs typeface="Arial Unicode MS" pitchFamily="34" charset="-128"/>
              </a:rPr>
              <a:t>chodit ze schodů střídáním nohou,</a:t>
            </a:r>
          </a:p>
          <a:p>
            <a:r>
              <a:rPr lang="cs-CZ" sz="5500" dirty="0">
                <a:latin typeface="Arial Unicode MS" pitchFamily="34" charset="-128"/>
                <a:ea typeface="Arial Unicode MS" pitchFamily="34" charset="-128"/>
                <a:cs typeface="Arial Unicode MS" pitchFamily="34" charset="-128"/>
              </a:rPr>
              <a:t>jezdit na trojkolce,</a:t>
            </a:r>
          </a:p>
          <a:p>
            <a:r>
              <a:rPr lang="cs-CZ" sz="5500" dirty="0">
                <a:latin typeface="Arial Unicode MS" pitchFamily="34" charset="-128"/>
                <a:ea typeface="Arial Unicode MS" pitchFamily="34" charset="-128"/>
                <a:cs typeface="Arial Unicode MS" pitchFamily="34" charset="-128"/>
              </a:rPr>
              <a:t>chytit míč, který mu hodíte,</a:t>
            </a:r>
          </a:p>
          <a:p>
            <a:r>
              <a:rPr lang="cs-CZ" sz="5500" dirty="0">
                <a:latin typeface="Arial Unicode MS" pitchFamily="34" charset="-128"/>
                <a:ea typeface="Arial Unicode MS" pitchFamily="34" charset="-128"/>
                <a:cs typeface="Arial Unicode MS" pitchFamily="34" charset="-128"/>
              </a:rPr>
              <a:t>poznávat základní barvy,</a:t>
            </a:r>
          </a:p>
          <a:p>
            <a:r>
              <a:rPr lang="cs-CZ" sz="5500" dirty="0">
                <a:latin typeface="Arial Unicode MS" pitchFamily="34" charset="-128"/>
                <a:ea typeface="Arial Unicode MS" pitchFamily="34" charset="-128"/>
                <a:cs typeface="Arial Unicode MS" pitchFamily="34" charset="-128"/>
              </a:rPr>
              <a:t>nakreslit rozpoznatelný obrázek,</a:t>
            </a:r>
          </a:p>
          <a:p>
            <a:r>
              <a:rPr lang="cs-CZ" sz="5500" dirty="0">
                <a:latin typeface="Arial Unicode MS" pitchFamily="34" charset="-128"/>
                <a:ea typeface="Arial Unicode MS" pitchFamily="34" charset="-128"/>
                <a:cs typeface="Arial Unicode MS" pitchFamily="34" charset="-128"/>
              </a:rPr>
              <a:t>používat dvě přídavná jména,</a:t>
            </a:r>
          </a:p>
          <a:p>
            <a:r>
              <a:rPr lang="cs-CZ" sz="5500" dirty="0">
                <a:latin typeface="Arial Unicode MS" pitchFamily="34" charset="-128"/>
                <a:ea typeface="Arial Unicode MS" pitchFamily="34" charset="-128"/>
                <a:cs typeface="Arial Unicode MS" pitchFamily="34" charset="-128"/>
              </a:rPr>
              <a:t>skloňovat a časovat,</a:t>
            </a:r>
          </a:p>
          <a:p>
            <a:r>
              <a:rPr lang="cs-CZ" sz="5500" dirty="0">
                <a:latin typeface="Arial Unicode MS" pitchFamily="34" charset="-128"/>
                <a:ea typeface="Arial Unicode MS" pitchFamily="34" charset="-128"/>
                <a:cs typeface="Arial Unicode MS" pitchFamily="34" charset="-128"/>
              </a:rPr>
              <a:t>skákat do dálky.</a:t>
            </a:r>
          </a:p>
          <a:p>
            <a:endParaRPr lang="cs-CZ" dirty="0"/>
          </a:p>
        </p:txBody>
      </p:sp>
    </p:spTree>
    <p:extLst>
      <p:ext uri="{BB962C8B-B14F-4D97-AF65-F5344CB8AC3E}">
        <p14:creationId xmlns:p14="http://schemas.microsoft.com/office/powerpoint/2010/main" val="777650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500062" y="5945187"/>
            <a:ext cx="4940363" cy="920750"/>
          </a:xfrm>
          <a:custGeom>
            <a:avLst/>
            <a:gdLst/>
            <a:ahLst/>
            <a:cxnLst/>
            <a:rect l="l" t="t" r="r" b="b"/>
            <a:pathLst>
              <a:path w="4940363" h="920750">
                <a:moveTo>
                  <a:pt x="660" y="0"/>
                </a:moveTo>
                <a:lnTo>
                  <a:pt x="0" y="5461"/>
                </a:lnTo>
                <a:lnTo>
                  <a:pt x="85554" y="21311"/>
                </a:lnTo>
                <a:lnTo>
                  <a:pt x="660" y="0"/>
                </a:lnTo>
                <a:close/>
              </a:path>
              <a:path w="4940363" h="920750">
                <a:moveTo>
                  <a:pt x="85554" y="21311"/>
                </a:moveTo>
                <a:lnTo>
                  <a:pt x="3636827" y="912809"/>
                </a:lnTo>
                <a:lnTo>
                  <a:pt x="4897503" y="912809"/>
                </a:lnTo>
                <a:lnTo>
                  <a:pt x="85554" y="21311"/>
                </a:lnTo>
                <a:close/>
              </a:path>
            </a:pathLst>
          </a:custGeom>
          <a:solidFill>
            <a:srgbClr val="A1C2CF"/>
          </a:solidFill>
        </p:spPr>
        <p:txBody>
          <a:bodyPr wrap="square" lIns="0" tIns="0" rIns="0" bIns="0" rtlCol="0">
            <a:noAutofit/>
          </a:bodyPr>
          <a:lstStyle/>
          <a:p>
            <a:endParaRPr/>
          </a:p>
        </p:txBody>
      </p:sp>
      <p:sp>
        <p:nvSpPr>
          <p:cNvPr id="5" name="object 5"/>
          <p:cNvSpPr/>
          <p:nvPr/>
        </p:nvSpPr>
        <p:spPr>
          <a:xfrm>
            <a:off x="485775" y="5938837"/>
            <a:ext cx="3691001" cy="933450"/>
          </a:xfrm>
          <a:custGeom>
            <a:avLst/>
            <a:gdLst/>
            <a:ahLst/>
            <a:cxnLst/>
            <a:rect l="l" t="t" r="r" b="b"/>
            <a:pathLst>
              <a:path w="3691001" h="933450">
                <a:moveTo>
                  <a:pt x="0" y="0"/>
                </a:moveTo>
                <a:lnTo>
                  <a:pt x="7924" y="6350"/>
                </a:lnTo>
                <a:lnTo>
                  <a:pt x="2869844" y="919159"/>
                </a:lnTo>
                <a:lnTo>
                  <a:pt x="3653132" y="919159"/>
                </a:lnTo>
                <a:lnTo>
                  <a:pt x="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0" y="5789674"/>
            <a:ext cx="3398520" cy="1068324"/>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11067" y="5781992"/>
            <a:ext cx="3409206" cy="1095874"/>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562356" y="594360"/>
            <a:ext cx="8156448" cy="437388"/>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179387" y="1412875"/>
            <a:ext cx="2232025" cy="3168650"/>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p:nvPr/>
        </p:nvSpPr>
        <p:spPr>
          <a:xfrm>
            <a:off x="2484501" y="1341501"/>
            <a:ext cx="2360549" cy="3313049"/>
          </a:xfrm>
          <a:prstGeom prst="rect">
            <a:avLst/>
          </a:prstGeom>
          <a:blipFill>
            <a:blip r:embed="rId7" cstate="print"/>
            <a:stretch>
              <a:fillRect/>
            </a:stretch>
          </a:blipFill>
        </p:spPr>
        <p:txBody>
          <a:bodyPr wrap="square" lIns="0" tIns="0" rIns="0" bIns="0" rtlCol="0">
            <a:noAutofit/>
          </a:bodyPr>
          <a:lstStyle/>
          <a:p>
            <a:endParaRPr/>
          </a:p>
        </p:txBody>
      </p:sp>
      <p:sp>
        <p:nvSpPr>
          <p:cNvPr id="11" name="object 11"/>
          <p:cNvSpPr/>
          <p:nvPr/>
        </p:nvSpPr>
        <p:spPr>
          <a:xfrm>
            <a:off x="4932426" y="1341501"/>
            <a:ext cx="2016125" cy="3166999"/>
          </a:xfrm>
          <a:prstGeom prst="rect">
            <a:avLst/>
          </a:prstGeom>
          <a:blipFill>
            <a:blip r:embed="rId8" cstate="print"/>
            <a:stretch>
              <a:fillRect/>
            </a:stretch>
          </a:blipFill>
        </p:spPr>
        <p:txBody>
          <a:bodyPr wrap="square" lIns="0" tIns="0" rIns="0" bIns="0" rtlCol="0">
            <a:noAutofit/>
          </a:bodyPr>
          <a:lstStyle/>
          <a:p>
            <a:endParaRPr/>
          </a:p>
        </p:txBody>
      </p:sp>
      <p:sp>
        <p:nvSpPr>
          <p:cNvPr id="12" name="object 12"/>
          <p:cNvSpPr/>
          <p:nvPr/>
        </p:nvSpPr>
        <p:spPr>
          <a:xfrm>
            <a:off x="7092950" y="1341501"/>
            <a:ext cx="2051050" cy="3166999"/>
          </a:xfrm>
          <a:prstGeom prst="rect">
            <a:avLst/>
          </a:prstGeom>
          <a:blipFill>
            <a:blip r:embed="rId9" cstate="print"/>
            <a:stretch>
              <a:fillRect/>
            </a:stretch>
          </a:blipFill>
        </p:spPr>
        <p:txBody>
          <a:bodyPr wrap="square" lIns="0" tIns="0" rIns="0" bIns="0" rtlCol="0">
            <a:noAutofit/>
          </a:bodyPr>
          <a:lstStyle/>
          <a:p>
            <a:endParaRPr/>
          </a:p>
        </p:txBody>
      </p:sp>
      <p:sp>
        <p:nvSpPr>
          <p:cNvPr id="2" name="object 2"/>
          <p:cNvSpPr txBox="1"/>
          <p:nvPr/>
        </p:nvSpPr>
        <p:spPr>
          <a:xfrm>
            <a:off x="78740" y="4727718"/>
            <a:ext cx="8753919" cy="1224737"/>
          </a:xfrm>
          <a:prstGeom prst="rect">
            <a:avLst/>
          </a:prstGeom>
        </p:spPr>
        <p:txBody>
          <a:bodyPr wrap="square" lIns="0" tIns="0" rIns="0" bIns="0" rtlCol="0">
            <a:noAutofit/>
          </a:bodyPr>
          <a:lstStyle/>
          <a:p>
            <a:pPr marL="12700" marR="43811">
              <a:lnSpc>
                <a:spcPts val="2150"/>
              </a:lnSpc>
              <a:spcBef>
                <a:spcPts val="107"/>
              </a:spcBef>
            </a:pPr>
            <a:r>
              <a:rPr sz="2000" spc="0" dirty="0">
                <a:latin typeface="Arial"/>
                <a:cs typeface="Arial"/>
              </a:rPr>
              <a:t>Ma</a:t>
            </a:r>
            <a:r>
              <a:rPr sz="2000" spc="4" dirty="0">
                <a:latin typeface="Arial"/>
                <a:cs typeface="Arial"/>
              </a:rPr>
              <a:t>c</a:t>
            </a:r>
            <a:r>
              <a:rPr sz="2000" spc="0" dirty="0">
                <a:latin typeface="Arial"/>
                <a:cs typeface="Arial"/>
              </a:rPr>
              <a:t>e</a:t>
            </a:r>
            <a:r>
              <a:rPr sz="2000" spc="4" dirty="0">
                <a:latin typeface="Arial"/>
                <a:cs typeface="Arial"/>
              </a:rPr>
              <a:t>k</a:t>
            </a:r>
            <a:r>
              <a:rPr sz="2000" spc="0" dirty="0">
                <a:latin typeface="Arial"/>
                <a:cs typeface="Arial"/>
              </a:rPr>
              <a:t>,</a:t>
            </a:r>
            <a:r>
              <a:rPr sz="2000" spc="-44" dirty="0">
                <a:latin typeface="Arial"/>
                <a:cs typeface="Arial"/>
              </a:rPr>
              <a:t> </a:t>
            </a:r>
            <a:r>
              <a:rPr sz="2000" spc="-254" dirty="0">
                <a:latin typeface="Arial"/>
                <a:cs typeface="Arial"/>
              </a:rPr>
              <a:t>P</a:t>
            </a:r>
            <a:r>
              <a:rPr sz="2000" spc="0" dirty="0">
                <a:latin typeface="Arial"/>
                <a:cs typeface="Arial"/>
              </a:rPr>
              <a:t>.</a:t>
            </a:r>
            <a:r>
              <a:rPr sz="2000" spc="-4" dirty="0">
                <a:latin typeface="Arial"/>
                <a:cs typeface="Arial"/>
              </a:rPr>
              <a:t> </a:t>
            </a:r>
            <a:r>
              <a:rPr sz="2000" spc="0" dirty="0">
                <a:latin typeface="Arial"/>
                <a:cs typeface="Arial"/>
              </a:rPr>
              <a:t>(</a:t>
            </a:r>
            <a:r>
              <a:rPr sz="2000" spc="4" dirty="0">
                <a:latin typeface="Arial"/>
                <a:cs typeface="Arial"/>
              </a:rPr>
              <a:t>2</a:t>
            </a:r>
            <a:r>
              <a:rPr sz="2000" spc="0" dirty="0">
                <a:latin typeface="Arial"/>
                <a:cs typeface="Arial"/>
              </a:rPr>
              <a:t>003</a:t>
            </a:r>
            <a:r>
              <a:rPr sz="2000" spc="4" dirty="0">
                <a:latin typeface="Arial"/>
                <a:cs typeface="Arial"/>
              </a:rPr>
              <a:t>)</a:t>
            </a:r>
            <a:r>
              <a:rPr sz="2000" spc="0" dirty="0">
                <a:latin typeface="Arial"/>
                <a:cs typeface="Arial"/>
              </a:rPr>
              <a:t>:</a:t>
            </a:r>
            <a:r>
              <a:rPr sz="2000" spc="-34" dirty="0">
                <a:latin typeface="Arial"/>
                <a:cs typeface="Arial"/>
              </a:rPr>
              <a:t> </a:t>
            </a:r>
            <a:r>
              <a:rPr sz="2000" b="1" spc="0" dirty="0">
                <a:latin typeface="Arial"/>
                <a:cs typeface="Arial"/>
              </a:rPr>
              <a:t>Adolesc</a:t>
            </a:r>
            <a:r>
              <a:rPr sz="2000" b="1" spc="4" dirty="0">
                <a:latin typeface="Arial"/>
                <a:cs typeface="Arial"/>
              </a:rPr>
              <a:t>e</a:t>
            </a:r>
            <a:r>
              <a:rPr sz="2000" b="1" spc="0" dirty="0">
                <a:latin typeface="Arial"/>
                <a:cs typeface="Arial"/>
              </a:rPr>
              <a:t>nce.</a:t>
            </a:r>
            <a:r>
              <a:rPr sz="2000" b="1" spc="-24" dirty="0">
                <a:latin typeface="Arial"/>
                <a:cs typeface="Arial"/>
              </a:rPr>
              <a:t> </a:t>
            </a:r>
            <a:r>
              <a:rPr sz="2000" spc="0" dirty="0">
                <a:latin typeface="Arial"/>
                <a:cs typeface="Arial"/>
              </a:rPr>
              <a:t>Portál,</a:t>
            </a:r>
            <a:r>
              <a:rPr sz="2000" spc="-24" dirty="0">
                <a:latin typeface="Arial"/>
                <a:cs typeface="Arial"/>
              </a:rPr>
              <a:t> </a:t>
            </a:r>
            <a:r>
              <a:rPr sz="2000" spc="0" dirty="0">
                <a:latin typeface="Arial"/>
                <a:cs typeface="Arial"/>
              </a:rPr>
              <a:t>Praha</a:t>
            </a:r>
            <a:endParaRPr sz="2000">
              <a:latin typeface="Arial"/>
              <a:cs typeface="Arial"/>
            </a:endParaRPr>
          </a:p>
          <a:p>
            <a:pPr marL="12700">
              <a:lnSpc>
                <a:spcPct val="95825"/>
              </a:lnSpc>
              <a:spcBef>
                <a:spcPts val="227"/>
              </a:spcBef>
            </a:pPr>
            <a:r>
              <a:rPr sz="2000" spc="0" dirty="0">
                <a:latin typeface="Arial"/>
                <a:cs typeface="Arial"/>
              </a:rPr>
              <a:t>Mace</a:t>
            </a:r>
            <a:r>
              <a:rPr sz="2000" spc="4" dirty="0">
                <a:latin typeface="Arial"/>
                <a:cs typeface="Arial"/>
              </a:rPr>
              <a:t>k</a:t>
            </a:r>
            <a:r>
              <a:rPr sz="2000" spc="0" dirty="0">
                <a:latin typeface="Arial"/>
                <a:cs typeface="Arial"/>
              </a:rPr>
              <a:t>,</a:t>
            </a:r>
            <a:r>
              <a:rPr sz="2000" spc="-44" dirty="0">
                <a:latin typeface="Arial"/>
                <a:cs typeface="Arial"/>
              </a:rPr>
              <a:t> </a:t>
            </a:r>
            <a:r>
              <a:rPr sz="2000" spc="-259" dirty="0">
                <a:latin typeface="Arial"/>
                <a:cs typeface="Arial"/>
              </a:rPr>
              <a:t>P</a:t>
            </a:r>
            <a:r>
              <a:rPr sz="2000" spc="0" dirty="0">
                <a:latin typeface="Arial"/>
                <a:cs typeface="Arial"/>
              </a:rPr>
              <a:t>.,</a:t>
            </a:r>
            <a:r>
              <a:rPr sz="2000" spc="-9" dirty="0">
                <a:latin typeface="Arial"/>
                <a:cs typeface="Arial"/>
              </a:rPr>
              <a:t> </a:t>
            </a:r>
            <a:r>
              <a:rPr sz="2000" spc="0" dirty="0">
                <a:latin typeface="Arial"/>
                <a:cs typeface="Arial"/>
              </a:rPr>
              <a:t>Lacino</a:t>
            </a:r>
            <a:r>
              <a:rPr sz="2000" spc="-9" dirty="0">
                <a:latin typeface="Arial"/>
                <a:cs typeface="Arial"/>
              </a:rPr>
              <a:t>v</a:t>
            </a:r>
            <a:r>
              <a:rPr sz="2000" spc="0" dirty="0">
                <a:latin typeface="Arial"/>
                <a:cs typeface="Arial"/>
              </a:rPr>
              <a:t>á</a:t>
            </a:r>
            <a:r>
              <a:rPr sz="2000" spc="-25" dirty="0">
                <a:latin typeface="Arial"/>
                <a:cs typeface="Arial"/>
              </a:rPr>
              <a:t> </a:t>
            </a:r>
            <a:r>
              <a:rPr sz="2000" spc="0" dirty="0">
                <a:latin typeface="Arial"/>
                <a:cs typeface="Arial"/>
              </a:rPr>
              <a:t>L.</a:t>
            </a:r>
            <a:r>
              <a:rPr sz="2000" spc="-9" dirty="0">
                <a:latin typeface="Arial"/>
                <a:cs typeface="Arial"/>
              </a:rPr>
              <a:t> </a:t>
            </a:r>
            <a:r>
              <a:rPr sz="2000" spc="14" dirty="0">
                <a:latin typeface="Arial"/>
                <a:cs typeface="Arial"/>
              </a:rPr>
              <a:t>(</a:t>
            </a:r>
            <a:r>
              <a:rPr sz="2000" spc="0" dirty="0">
                <a:latin typeface="Arial"/>
                <a:cs typeface="Arial"/>
              </a:rPr>
              <a:t>2012):</a:t>
            </a:r>
            <a:r>
              <a:rPr sz="2000" spc="-39" dirty="0">
                <a:latin typeface="Arial"/>
                <a:cs typeface="Arial"/>
              </a:rPr>
              <a:t> </a:t>
            </a:r>
            <a:r>
              <a:rPr sz="2000" b="1" spc="-4" dirty="0">
                <a:latin typeface="Arial"/>
                <a:cs typeface="Arial"/>
              </a:rPr>
              <a:t>V</a:t>
            </a:r>
            <a:r>
              <a:rPr sz="2000" b="1" spc="0" dirty="0">
                <a:latin typeface="Arial"/>
                <a:cs typeface="Arial"/>
              </a:rPr>
              <a:t>z</a:t>
            </a:r>
            <a:r>
              <a:rPr sz="2000" b="1" spc="4" dirty="0">
                <a:latin typeface="Arial"/>
                <a:cs typeface="Arial"/>
              </a:rPr>
              <a:t>t</a:t>
            </a:r>
            <a:r>
              <a:rPr sz="2000" b="1" spc="0" dirty="0">
                <a:latin typeface="Arial"/>
                <a:cs typeface="Arial"/>
              </a:rPr>
              <a:t>ahy</a:t>
            </a:r>
            <a:r>
              <a:rPr sz="2000" b="1" spc="-29" dirty="0">
                <a:latin typeface="Arial"/>
                <a:cs typeface="Arial"/>
              </a:rPr>
              <a:t> </a:t>
            </a:r>
            <a:r>
              <a:rPr sz="2000" b="1" spc="0" dirty="0">
                <a:latin typeface="Arial"/>
                <a:cs typeface="Arial"/>
              </a:rPr>
              <a:t>v</a:t>
            </a:r>
            <a:r>
              <a:rPr sz="2000" b="1" spc="-14" dirty="0">
                <a:latin typeface="Arial"/>
                <a:cs typeface="Arial"/>
              </a:rPr>
              <a:t> </a:t>
            </a:r>
            <a:r>
              <a:rPr sz="2000" b="1" spc="0" dirty="0">
                <a:latin typeface="Arial"/>
                <a:cs typeface="Arial"/>
              </a:rPr>
              <a:t>dosp</a:t>
            </a:r>
            <a:r>
              <a:rPr sz="2000" b="1" spc="-9" dirty="0">
                <a:latin typeface="Arial"/>
                <a:cs typeface="Arial"/>
              </a:rPr>
              <a:t>í</a:t>
            </a:r>
            <a:r>
              <a:rPr sz="2000" b="1" spc="-25" dirty="0">
                <a:latin typeface="Arial"/>
                <a:cs typeface="Arial"/>
              </a:rPr>
              <a:t>v</a:t>
            </a:r>
            <a:r>
              <a:rPr sz="2000" b="1" spc="0" dirty="0">
                <a:latin typeface="Arial"/>
                <a:cs typeface="Arial"/>
              </a:rPr>
              <a:t>án</a:t>
            </a:r>
            <a:r>
              <a:rPr sz="2000" b="1" spc="4" dirty="0">
                <a:latin typeface="Arial"/>
                <a:cs typeface="Arial"/>
              </a:rPr>
              <a:t>í</a:t>
            </a:r>
            <a:r>
              <a:rPr sz="2000" spc="0" dirty="0">
                <a:latin typeface="Arial"/>
                <a:cs typeface="Arial"/>
              </a:rPr>
              <a:t>. </a:t>
            </a:r>
            <a:r>
              <a:rPr sz="2000" spc="-4" dirty="0">
                <a:latin typeface="Arial"/>
                <a:cs typeface="Arial"/>
              </a:rPr>
              <a:t>B</a:t>
            </a:r>
            <a:r>
              <a:rPr sz="2000" spc="0" dirty="0">
                <a:latin typeface="Arial"/>
                <a:cs typeface="Arial"/>
              </a:rPr>
              <a:t>ar</a:t>
            </a:r>
            <a:r>
              <a:rPr sz="2000" spc="4" dirty="0">
                <a:latin typeface="Arial"/>
                <a:cs typeface="Arial"/>
              </a:rPr>
              <a:t>r</a:t>
            </a:r>
            <a:r>
              <a:rPr sz="2000" spc="0" dirty="0">
                <a:latin typeface="Arial"/>
                <a:cs typeface="Arial"/>
              </a:rPr>
              <a:t>ister&amp;</a:t>
            </a:r>
            <a:r>
              <a:rPr sz="2000" spc="-9" dirty="0">
                <a:latin typeface="Arial"/>
                <a:cs typeface="Arial"/>
              </a:rPr>
              <a:t>P</a:t>
            </a:r>
            <a:r>
              <a:rPr sz="2000" spc="0" dirty="0">
                <a:latin typeface="Arial"/>
                <a:cs typeface="Arial"/>
              </a:rPr>
              <a:t>rin</a:t>
            </a:r>
            <a:r>
              <a:rPr sz="2000" spc="4" dirty="0">
                <a:latin typeface="Arial"/>
                <a:cs typeface="Arial"/>
              </a:rPr>
              <a:t>c</a:t>
            </a:r>
            <a:r>
              <a:rPr sz="2000" spc="0" dirty="0">
                <a:latin typeface="Arial"/>
                <a:cs typeface="Arial"/>
              </a:rPr>
              <a:t>ipa</a:t>
            </a:r>
            <a:r>
              <a:rPr sz="2000" spc="4" dirty="0">
                <a:latin typeface="Arial"/>
                <a:cs typeface="Arial"/>
              </a:rPr>
              <a:t>l</a:t>
            </a:r>
            <a:r>
              <a:rPr sz="2000" spc="0" dirty="0">
                <a:latin typeface="Arial"/>
                <a:cs typeface="Arial"/>
              </a:rPr>
              <a:t>,</a:t>
            </a:r>
            <a:r>
              <a:rPr sz="2000" spc="-44" dirty="0">
                <a:latin typeface="Arial"/>
                <a:cs typeface="Arial"/>
              </a:rPr>
              <a:t> </a:t>
            </a:r>
            <a:r>
              <a:rPr sz="2000" spc="-4" dirty="0">
                <a:latin typeface="Arial"/>
                <a:cs typeface="Arial"/>
              </a:rPr>
              <a:t>B</a:t>
            </a:r>
            <a:r>
              <a:rPr sz="2000" spc="0" dirty="0">
                <a:latin typeface="Arial"/>
                <a:cs typeface="Arial"/>
              </a:rPr>
              <a:t>rno</a:t>
            </a:r>
            <a:endParaRPr sz="2000">
              <a:latin typeface="Arial"/>
              <a:cs typeface="Arial"/>
            </a:endParaRPr>
          </a:p>
          <a:p>
            <a:pPr marL="12700" marR="409175">
              <a:lnSpc>
                <a:spcPct val="99945"/>
              </a:lnSpc>
              <a:spcBef>
                <a:spcPts val="100"/>
              </a:spcBef>
            </a:pPr>
            <a:r>
              <a:rPr sz="2000" spc="0" dirty="0">
                <a:latin typeface="Arial"/>
                <a:cs typeface="Arial"/>
              </a:rPr>
              <a:t>Sak</a:t>
            </a:r>
            <a:r>
              <a:rPr sz="2000" spc="-9" dirty="0">
                <a:latin typeface="Arial"/>
                <a:cs typeface="Arial"/>
              </a:rPr>
              <a:t> </a:t>
            </a:r>
            <a:r>
              <a:rPr sz="2000" spc="-254" dirty="0">
                <a:latin typeface="Arial"/>
                <a:cs typeface="Arial"/>
              </a:rPr>
              <a:t>P</a:t>
            </a:r>
            <a:r>
              <a:rPr sz="2000" spc="0" dirty="0">
                <a:latin typeface="Arial"/>
                <a:cs typeface="Arial"/>
              </a:rPr>
              <a:t>.,</a:t>
            </a:r>
            <a:r>
              <a:rPr sz="2000" spc="-9" dirty="0">
                <a:latin typeface="Arial"/>
                <a:cs typeface="Arial"/>
              </a:rPr>
              <a:t> </a:t>
            </a:r>
            <a:r>
              <a:rPr sz="2000" spc="0" dirty="0">
                <a:latin typeface="Arial"/>
                <a:cs typeface="Arial"/>
              </a:rPr>
              <a:t>Saková,</a:t>
            </a:r>
            <a:r>
              <a:rPr sz="2000" spc="-9" dirty="0">
                <a:latin typeface="Arial"/>
                <a:cs typeface="Arial"/>
              </a:rPr>
              <a:t>K</a:t>
            </a:r>
            <a:r>
              <a:rPr sz="2000" spc="0" dirty="0">
                <a:latin typeface="Arial"/>
                <a:cs typeface="Arial"/>
              </a:rPr>
              <a:t>.</a:t>
            </a:r>
            <a:r>
              <a:rPr sz="2000" spc="-19" dirty="0">
                <a:latin typeface="Arial"/>
                <a:cs typeface="Arial"/>
              </a:rPr>
              <a:t> </a:t>
            </a:r>
            <a:r>
              <a:rPr sz="2000" spc="0" dirty="0">
                <a:latin typeface="Arial"/>
                <a:cs typeface="Arial"/>
              </a:rPr>
              <a:t>(</a:t>
            </a:r>
            <a:r>
              <a:rPr sz="2000" spc="4" dirty="0">
                <a:latin typeface="Arial"/>
                <a:cs typeface="Arial"/>
              </a:rPr>
              <a:t>2</a:t>
            </a:r>
            <a:r>
              <a:rPr sz="2000" spc="0" dirty="0">
                <a:latin typeface="Arial"/>
                <a:cs typeface="Arial"/>
              </a:rPr>
              <a:t>004</a:t>
            </a:r>
            <a:r>
              <a:rPr sz="2000" spc="4" dirty="0">
                <a:latin typeface="Arial"/>
                <a:cs typeface="Arial"/>
              </a:rPr>
              <a:t>)</a:t>
            </a:r>
            <a:r>
              <a:rPr sz="2000" spc="0" dirty="0">
                <a:latin typeface="Arial"/>
                <a:cs typeface="Arial"/>
              </a:rPr>
              <a:t>:</a:t>
            </a:r>
            <a:r>
              <a:rPr sz="2000" spc="-34" dirty="0">
                <a:latin typeface="Arial"/>
                <a:cs typeface="Arial"/>
              </a:rPr>
              <a:t> </a:t>
            </a:r>
            <a:r>
              <a:rPr sz="2000" b="1" spc="0" dirty="0">
                <a:latin typeface="Arial"/>
                <a:cs typeface="Arial"/>
              </a:rPr>
              <a:t>M</a:t>
            </a:r>
            <a:r>
              <a:rPr sz="2000" b="1" spc="-4" dirty="0">
                <a:latin typeface="Arial"/>
                <a:cs typeface="Arial"/>
              </a:rPr>
              <a:t>l</a:t>
            </a:r>
            <a:r>
              <a:rPr sz="2000" b="1" spc="0" dirty="0">
                <a:latin typeface="Arial"/>
                <a:cs typeface="Arial"/>
              </a:rPr>
              <a:t>ádež</a:t>
            </a:r>
            <a:r>
              <a:rPr sz="2000" b="1" spc="-19" dirty="0">
                <a:latin typeface="Arial"/>
                <a:cs typeface="Arial"/>
              </a:rPr>
              <a:t> </a:t>
            </a:r>
            <a:r>
              <a:rPr sz="2000" b="1" spc="0" dirty="0">
                <a:latin typeface="Arial"/>
                <a:cs typeface="Arial"/>
              </a:rPr>
              <a:t>na kř</a:t>
            </a:r>
            <a:r>
              <a:rPr sz="2000" b="1" spc="-4" dirty="0">
                <a:latin typeface="Arial"/>
                <a:cs typeface="Arial"/>
              </a:rPr>
              <a:t>i</a:t>
            </a:r>
            <a:r>
              <a:rPr sz="2000" b="1" spc="0" dirty="0">
                <a:latin typeface="Arial"/>
                <a:cs typeface="Arial"/>
              </a:rPr>
              <a:t>žo</a:t>
            </a:r>
            <a:r>
              <a:rPr sz="2000" b="1" spc="-14" dirty="0">
                <a:latin typeface="Arial"/>
                <a:cs typeface="Arial"/>
              </a:rPr>
              <a:t>v</a:t>
            </a:r>
            <a:r>
              <a:rPr sz="2000" b="1" spc="0" dirty="0">
                <a:latin typeface="Arial"/>
                <a:cs typeface="Arial"/>
              </a:rPr>
              <a:t>a</a:t>
            </a:r>
            <a:r>
              <a:rPr sz="2000" b="1" spc="4" dirty="0">
                <a:latin typeface="Arial"/>
                <a:cs typeface="Arial"/>
              </a:rPr>
              <a:t>t</a:t>
            </a:r>
            <a:r>
              <a:rPr sz="2000" b="1" spc="0" dirty="0">
                <a:latin typeface="Arial"/>
                <a:cs typeface="Arial"/>
              </a:rPr>
              <a:t>c</a:t>
            </a:r>
            <a:r>
              <a:rPr sz="2000" b="1" spc="9" dirty="0">
                <a:latin typeface="Arial"/>
                <a:cs typeface="Arial"/>
              </a:rPr>
              <a:t>e</a:t>
            </a:r>
            <a:r>
              <a:rPr sz="2000" spc="0" dirty="0">
                <a:latin typeface="Arial"/>
                <a:cs typeface="Arial"/>
              </a:rPr>
              <a:t>.</a:t>
            </a:r>
            <a:r>
              <a:rPr sz="2000" spc="-29" dirty="0">
                <a:latin typeface="Arial"/>
                <a:cs typeface="Arial"/>
              </a:rPr>
              <a:t> </a:t>
            </a:r>
            <a:r>
              <a:rPr sz="2000" spc="0" dirty="0">
                <a:latin typeface="Arial"/>
                <a:cs typeface="Arial"/>
              </a:rPr>
              <a:t>S</a:t>
            </a:r>
            <a:r>
              <a:rPr sz="2000" spc="-9" dirty="0">
                <a:latin typeface="Arial"/>
                <a:cs typeface="Arial"/>
              </a:rPr>
              <a:t>v</a:t>
            </a:r>
            <a:r>
              <a:rPr sz="2000" spc="0" dirty="0">
                <a:latin typeface="Arial"/>
                <a:cs typeface="Arial"/>
              </a:rPr>
              <a:t>obo</a:t>
            </a:r>
            <a:r>
              <a:rPr sz="2000" spc="4" dirty="0">
                <a:latin typeface="Arial"/>
                <a:cs typeface="Arial"/>
              </a:rPr>
              <a:t>d</a:t>
            </a:r>
            <a:r>
              <a:rPr sz="2000" spc="0" dirty="0">
                <a:latin typeface="Arial"/>
                <a:cs typeface="Arial"/>
              </a:rPr>
              <a:t>a</a:t>
            </a:r>
            <a:r>
              <a:rPr sz="2000" spc="-14" dirty="0">
                <a:latin typeface="Arial"/>
                <a:cs typeface="Arial"/>
              </a:rPr>
              <a:t> </a:t>
            </a:r>
            <a:r>
              <a:rPr sz="2000" spc="0" dirty="0">
                <a:latin typeface="Arial"/>
                <a:cs typeface="Arial"/>
              </a:rPr>
              <a:t>Servis,</a:t>
            </a:r>
            <a:r>
              <a:rPr sz="2000" spc="-19" dirty="0">
                <a:latin typeface="Arial"/>
                <a:cs typeface="Arial"/>
              </a:rPr>
              <a:t> </a:t>
            </a:r>
            <a:r>
              <a:rPr sz="2000" spc="0" dirty="0">
                <a:latin typeface="Arial"/>
                <a:cs typeface="Arial"/>
              </a:rPr>
              <a:t>Praha. Sak</a:t>
            </a:r>
            <a:r>
              <a:rPr sz="2000" spc="-9" dirty="0">
                <a:latin typeface="Arial"/>
                <a:cs typeface="Arial"/>
              </a:rPr>
              <a:t> </a:t>
            </a:r>
            <a:r>
              <a:rPr sz="2000" spc="-254" dirty="0">
                <a:latin typeface="Arial"/>
                <a:cs typeface="Arial"/>
              </a:rPr>
              <a:t>P</a:t>
            </a:r>
            <a:r>
              <a:rPr sz="2000" spc="0" dirty="0">
                <a:latin typeface="Arial"/>
                <a:cs typeface="Arial"/>
              </a:rPr>
              <a:t>.(200</a:t>
            </a:r>
            <a:r>
              <a:rPr sz="2000" spc="4" dirty="0">
                <a:latin typeface="Arial"/>
                <a:cs typeface="Arial"/>
              </a:rPr>
              <a:t>0</a:t>
            </a:r>
            <a:r>
              <a:rPr sz="2000" spc="0" dirty="0">
                <a:latin typeface="Arial"/>
                <a:cs typeface="Arial"/>
              </a:rPr>
              <a:t>):</a:t>
            </a:r>
            <a:r>
              <a:rPr sz="2000" spc="-34" dirty="0">
                <a:latin typeface="Arial"/>
                <a:cs typeface="Arial"/>
              </a:rPr>
              <a:t> </a:t>
            </a:r>
            <a:r>
              <a:rPr sz="2000" b="1" spc="0" dirty="0">
                <a:latin typeface="Arial"/>
                <a:cs typeface="Arial"/>
              </a:rPr>
              <a:t>Pro</a:t>
            </a:r>
            <a:r>
              <a:rPr sz="2000" b="1" spc="-9" dirty="0">
                <a:latin typeface="Arial"/>
                <a:cs typeface="Arial"/>
              </a:rPr>
              <a:t>m</a:t>
            </a:r>
            <a:r>
              <a:rPr sz="2000" b="1" spc="0" dirty="0">
                <a:latin typeface="Arial"/>
                <a:cs typeface="Arial"/>
              </a:rPr>
              <a:t>ěny</a:t>
            </a:r>
            <a:r>
              <a:rPr sz="2000" b="1" spc="-14" dirty="0">
                <a:latin typeface="Arial"/>
                <a:cs typeface="Arial"/>
              </a:rPr>
              <a:t> </a:t>
            </a:r>
            <a:r>
              <a:rPr sz="2000" b="1" spc="0" dirty="0">
                <a:latin typeface="Arial"/>
                <a:cs typeface="Arial"/>
              </a:rPr>
              <a:t>čes</a:t>
            </a:r>
            <a:r>
              <a:rPr sz="2000" b="1" spc="4" dirty="0">
                <a:latin typeface="Arial"/>
                <a:cs typeface="Arial"/>
              </a:rPr>
              <a:t>k</a:t>
            </a:r>
            <a:r>
              <a:rPr sz="2000" b="1" spc="0" dirty="0">
                <a:latin typeface="Arial"/>
                <a:cs typeface="Arial"/>
              </a:rPr>
              <a:t>é</a:t>
            </a:r>
            <a:r>
              <a:rPr sz="2000" b="1" spc="-14" dirty="0">
                <a:latin typeface="Arial"/>
                <a:cs typeface="Arial"/>
              </a:rPr>
              <a:t> </a:t>
            </a:r>
            <a:r>
              <a:rPr sz="2000" b="1" spc="0" dirty="0">
                <a:latin typeface="Arial"/>
                <a:cs typeface="Arial"/>
              </a:rPr>
              <a:t>m</a:t>
            </a:r>
            <a:r>
              <a:rPr sz="2000" b="1" spc="-9" dirty="0">
                <a:latin typeface="Arial"/>
                <a:cs typeface="Arial"/>
              </a:rPr>
              <a:t>l</a:t>
            </a:r>
            <a:r>
              <a:rPr sz="2000" b="1" spc="0" dirty="0">
                <a:latin typeface="Arial"/>
                <a:cs typeface="Arial"/>
              </a:rPr>
              <a:t>áde</a:t>
            </a:r>
            <a:r>
              <a:rPr sz="2000" b="1" spc="9" dirty="0">
                <a:latin typeface="Arial"/>
                <a:cs typeface="Arial"/>
              </a:rPr>
              <a:t>že</a:t>
            </a:r>
            <a:r>
              <a:rPr sz="2000" spc="0" dirty="0">
                <a:latin typeface="Arial"/>
                <a:cs typeface="Arial"/>
              </a:rPr>
              <a:t>.</a:t>
            </a:r>
            <a:r>
              <a:rPr sz="2000" spc="-29" dirty="0">
                <a:latin typeface="Arial"/>
                <a:cs typeface="Arial"/>
              </a:rPr>
              <a:t> </a:t>
            </a:r>
            <a:r>
              <a:rPr sz="2000" spc="0" dirty="0">
                <a:latin typeface="Arial"/>
                <a:cs typeface="Arial"/>
              </a:rPr>
              <a:t>Pe</a:t>
            </a:r>
            <a:r>
              <a:rPr sz="2000" spc="-9" dirty="0">
                <a:latin typeface="Arial"/>
                <a:cs typeface="Arial"/>
              </a:rPr>
              <a:t>t</a:t>
            </a:r>
            <a:r>
              <a:rPr sz="2000" spc="0" dirty="0">
                <a:latin typeface="Arial"/>
                <a:cs typeface="Arial"/>
              </a:rPr>
              <a:t>r</a:t>
            </a:r>
            <a:r>
              <a:rPr sz="2000" spc="9" dirty="0">
                <a:latin typeface="Arial"/>
                <a:cs typeface="Arial"/>
              </a:rPr>
              <a:t>k</a:t>
            </a:r>
            <a:r>
              <a:rPr sz="2000" spc="0" dirty="0">
                <a:latin typeface="Arial"/>
                <a:cs typeface="Arial"/>
              </a:rPr>
              <a:t>líč,</a:t>
            </a:r>
            <a:r>
              <a:rPr sz="2000" spc="-29" dirty="0">
                <a:latin typeface="Arial"/>
                <a:cs typeface="Arial"/>
              </a:rPr>
              <a:t> </a:t>
            </a:r>
            <a:r>
              <a:rPr sz="2000" spc="0" dirty="0">
                <a:latin typeface="Arial"/>
                <a:cs typeface="Arial"/>
              </a:rPr>
              <a:t>Praha.</a:t>
            </a:r>
            <a:endParaRPr sz="2000">
              <a:latin typeface="Arial"/>
              <a:cs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845840"/>
          </a:xfrm>
        </p:spPr>
        <p:txBody>
          <a:bodyPr/>
          <a:lstStyle/>
          <a:p>
            <a:r>
              <a:rPr lang="cs-CZ" dirty="0"/>
              <a:t>3 ROKY </a:t>
            </a:r>
          </a:p>
        </p:txBody>
      </p:sp>
      <p:sp>
        <p:nvSpPr>
          <p:cNvPr id="3" name="Zástupný symbol pro obsah 2"/>
          <p:cNvSpPr>
            <a:spLocks noGrp="1"/>
          </p:cNvSpPr>
          <p:nvPr>
            <p:ph sz="half" idx="1"/>
          </p:nvPr>
        </p:nvSpPr>
        <p:spPr>
          <a:xfrm>
            <a:off x="611560" y="1844824"/>
            <a:ext cx="3657600" cy="5321808"/>
          </a:xfrm>
        </p:spPr>
        <p:txBody>
          <a:bodyPr>
            <a:normAutofit fontScale="47500" lnSpcReduction="20000"/>
          </a:bodyPr>
          <a:lstStyle/>
          <a:p>
            <a:r>
              <a:rPr lang="cs-CZ" b="1" dirty="0"/>
              <a:t>Dítě v tomto věku by mělo umět:</a:t>
            </a:r>
            <a:endParaRPr lang="cs-CZ" dirty="0"/>
          </a:p>
          <a:p>
            <a:r>
              <a:rPr lang="cs-CZ" dirty="0"/>
              <a:t>ukázat a pojmenovat několik obrázků,</a:t>
            </a:r>
          </a:p>
          <a:p>
            <a:r>
              <a:rPr lang="cs-CZ" dirty="0"/>
              <a:t>umýt a osušit si ruce,</a:t>
            </a:r>
          </a:p>
          <a:p>
            <a:r>
              <a:rPr lang="cs-CZ" dirty="0"/>
              <a:t>popsat kamaráda jménem,</a:t>
            </a:r>
          </a:p>
          <a:p>
            <a:r>
              <a:rPr lang="cs-CZ" dirty="0"/>
              <a:t>hodit balón horem,</a:t>
            </a:r>
          </a:p>
          <a:p>
            <a:r>
              <a:rPr lang="cs-CZ" dirty="0"/>
              <a:t>mluvit srozumitelně v polovině případů,</a:t>
            </a:r>
          </a:p>
          <a:p>
            <a:r>
              <a:rPr lang="cs-CZ" dirty="0"/>
              <a:t>souvisle vyslovit dvě nebo tři věty,</a:t>
            </a:r>
          </a:p>
          <a:p>
            <a:r>
              <a:rPr lang="cs-CZ" dirty="0"/>
              <a:t>používat předložky,</a:t>
            </a:r>
          </a:p>
          <a:p>
            <a:r>
              <a:rPr lang="cs-CZ" dirty="0"/>
              <a:t> </a:t>
            </a:r>
          </a:p>
          <a:p>
            <a:r>
              <a:rPr lang="cs-CZ" b="1" dirty="0"/>
              <a:t>pravděpodobně bude umět:</a:t>
            </a:r>
            <a:endParaRPr lang="cs-CZ" dirty="0"/>
          </a:p>
          <a:p>
            <a:r>
              <a:rPr lang="cs-CZ" dirty="0"/>
              <a:t>používat dvě přídavná jména,</a:t>
            </a:r>
          </a:p>
          <a:p>
            <a:r>
              <a:rPr lang="cs-CZ" dirty="0"/>
              <a:t>obléknout si tričko,</a:t>
            </a:r>
          </a:p>
          <a:p>
            <a:r>
              <a:rPr lang="cs-CZ" dirty="0"/>
              <a:t>poznávat čtyři barvy,</a:t>
            </a:r>
          </a:p>
          <a:p>
            <a:r>
              <a:rPr lang="cs-CZ" dirty="0"/>
              <a:t>chytit míč, který mu hodíte,</a:t>
            </a:r>
          </a:p>
          <a:p>
            <a:r>
              <a:rPr lang="cs-CZ" dirty="0"/>
              <a:t>počítat do tří,</a:t>
            </a:r>
          </a:p>
          <a:p>
            <a:r>
              <a:rPr lang="cs-CZ" dirty="0"/>
              <a:t>skákat do dálky,</a:t>
            </a:r>
          </a:p>
          <a:p>
            <a:r>
              <a:rPr lang="cs-CZ" dirty="0"/>
              <a:t>nakreslit rozpoznatelný obrázek,</a:t>
            </a:r>
          </a:p>
          <a:p>
            <a:r>
              <a:rPr lang="cs-CZ" dirty="0"/>
              <a:t>skloňovat a časovat,</a:t>
            </a:r>
          </a:p>
          <a:p>
            <a:r>
              <a:rPr lang="cs-CZ" dirty="0"/>
              <a:t>chodit ze schodů střídáním nohou,</a:t>
            </a:r>
          </a:p>
          <a:p>
            <a:r>
              <a:rPr lang="cs-CZ" dirty="0"/>
              <a:t>vyprávět krátký příběh (pohádku),</a:t>
            </a:r>
          </a:p>
          <a:p>
            <a:r>
              <a:rPr lang="cs-CZ" dirty="0"/>
              <a:t>stát na jedné noze delší dobu,</a:t>
            </a:r>
          </a:p>
          <a:p>
            <a:r>
              <a:rPr lang="cs-CZ" dirty="0"/>
              <a:t>popsat k čemu slouží dva předměty</a:t>
            </a:r>
          </a:p>
          <a:p>
            <a:pPr>
              <a:buNone/>
            </a:pPr>
            <a:endParaRPr lang="cs-CZ" dirty="0"/>
          </a:p>
          <a:p>
            <a:endParaRPr lang="cs-CZ" dirty="0"/>
          </a:p>
        </p:txBody>
      </p:sp>
      <p:sp>
        <p:nvSpPr>
          <p:cNvPr id="4" name="Zástupný symbol pro obsah 3"/>
          <p:cNvSpPr>
            <a:spLocks noGrp="1"/>
          </p:cNvSpPr>
          <p:nvPr>
            <p:ph sz="half" idx="2"/>
          </p:nvPr>
        </p:nvSpPr>
        <p:spPr/>
        <p:txBody>
          <a:bodyPr>
            <a:normAutofit fontScale="47500" lnSpcReduction="20000"/>
          </a:bodyPr>
          <a:lstStyle/>
          <a:p>
            <a:r>
              <a:rPr lang="cs-CZ" sz="3300" b="1" dirty="0"/>
              <a:t>a možná dokonce bude umět:</a:t>
            </a:r>
            <a:endParaRPr lang="cs-CZ" sz="3300" dirty="0"/>
          </a:p>
          <a:p>
            <a:r>
              <a:rPr lang="cs-CZ" sz="3300" dirty="0"/>
              <a:t>namalovat podle vás kruh,</a:t>
            </a:r>
          </a:p>
          <a:p>
            <a:r>
              <a:rPr lang="cs-CZ" sz="3300" dirty="0"/>
              <a:t>nasypat si jídlo z krabice do misky,</a:t>
            </a:r>
          </a:p>
          <a:p>
            <a:r>
              <a:rPr lang="cs-CZ" sz="3300" dirty="0"/>
              <a:t>samostatně se obléknout.</a:t>
            </a:r>
          </a:p>
          <a:p>
            <a:endParaRPr lang="cs-CZ" dirty="0"/>
          </a:p>
        </p:txBody>
      </p:sp>
      <p:pic>
        <p:nvPicPr>
          <p:cNvPr id="5" name="Obrázek 4" descr="TŘÍLETÉ.jpg"/>
          <p:cNvPicPr>
            <a:picLocks noChangeAspect="1"/>
          </p:cNvPicPr>
          <p:nvPr/>
        </p:nvPicPr>
        <p:blipFill>
          <a:blip r:embed="rId2" cstate="print"/>
          <a:stretch>
            <a:fillRect/>
          </a:stretch>
        </p:blipFill>
        <p:spPr>
          <a:xfrm>
            <a:off x="5148064" y="4437112"/>
            <a:ext cx="3052210" cy="2031107"/>
          </a:xfrm>
          <a:prstGeom prst="rect">
            <a:avLst/>
          </a:prstGeom>
        </p:spPr>
      </p:pic>
    </p:spTree>
    <p:extLst>
      <p:ext uri="{BB962C8B-B14F-4D97-AF65-F5344CB8AC3E}">
        <p14:creationId xmlns:p14="http://schemas.microsoft.com/office/powerpoint/2010/main" val="4089055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eaLnBrk="1" hangingPunct="1">
              <a:defRPr/>
            </a:pPr>
            <a:r>
              <a:rPr lang="cs-CZ" dirty="0"/>
              <a:t>PŘEDŠKOLNÍ OBDOBÍ </a:t>
            </a:r>
          </a:p>
        </p:txBody>
      </p:sp>
      <p:sp>
        <p:nvSpPr>
          <p:cNvPr id="7171" name="Podnadpis 2"/>
          <p:cNvSpPr>
            <a:spLocks noGrp="1"/>
          </p:cNvSpPr>
          <p:nvPr>
            <p:ph type="subTitle" idx="1"/>
          </p:nvPr>
        </p:nvSpPr>
        <p:spPr>
          <a:xfrm>
            <a:off x="685800" y="3611563"/>
            <a:ext cx="7772400" cy="1200150"/>
          </a:xfrm>
        </p:spPr>
        <p:txBody>
          <a:bodyPr/>
          <a:lstStyle/>
          <a:p>
            <a:pPr marR="0" eaLnBrk="1" hangingPunct="1"/>
            <a:endParaRPr lang="cs-CZ" dirty="0"/>
          </a:p>
        </p:txBody>
      </p:sp>
      <p:pic>
        <p:nvPicPr>
          <p:cNvPr id="7172" name="Obrázek 3" descr="images45.jpg"/>
          <p:cNvPicPr>
            <a:picLocks noChangeAspect="1"/>
          </p:cNvPicPr>
          <p:nvPr/>
        </p:nvPicPr>
        <p:blipFill>
          <a:blip r:embed="rId2" cstate="print"/>
          <a:srcRect/>
          <a:stretch>
            <a:fillRect/>
          </a:stretch>
        </p:blipFill>
        <p:spPr bwMode="auto">
          <a:xfrm>
            <a:off x="468313" y="3933825"/>
            <a:ext cx="2628900" cy="1743075"/>
          </a:xfrm>
          <a:prstGeom prst="rect">
            <a:avLst/>
          </a:prstGeom>
          <a:noFill/>
          <a:ln w="9525">
            <a:noFill/>
            <a:miter lim="800000"/>
            <a:headEnd/>
            <a:tailEnd/>
          </a:ln>
        </p:spPr>
      </p:pic>
      <p:pic>
        <p:nvPicPr>
          <p:cNvPr id="7173" name="Obrázek 4" descr="images2.jpg"/>
          <p:cNvPicPr>
            <a:picLocks noChangeAspect="1"/>
          </p:cNvPicPr>
          <p:nvPr/>
        </p:nvPicPr>
        <p:blipFill>
          <a:blip r:embed="rId3" cstate="print"/>
          <a:srcRect/>
          <a:stretch>
            <a:fillRect/>
          </a:stretch>
        </p:blipFill>
        <p:spPr bwMode="auto">
          <a:xfrm>
            <a:off x="5292725" y="333375"/>
            <a:ext cx="3024188" cy="2265363"/>
          </a:xfrm>
          <a:prstGeom prst="rect">
            <a:avLst/>
          </a:prstGeom>
          <a:noFill/>
          <a:ln w="9525">
            <a:noFill/>
            <a:miter lim="800000"/>
            <a:headEnd/>
            <a:tailEnd/>
          </a:ln>
        </p:spPr>
      </p:pic>
    </p:spTree>
    <p:extLst>
      <p:ext uri="{BB962C8B-B14F-4D97-AF65-F5344CB8AC3E}">
        <p14:creationId xmlns:p14="http://schemas.microsoft.com/office/powerpoint/2010/main" val="42713455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rot="10800000" flipV="1">
            <a:off x="457200" y="692697"/>
            <a:ext cx="8229600" cy="216023"/>
          </a:xfrm>
        </p:spPr>
        <p:txBody>
          <a:bodyPr>
            <a:normAutofit fontScale="90000"/>
          </a:bodyPr>
          <a:lstStyle/>
          <a:p>
            <a:pPr eaLnBrk="1" hangingPunct="1">
              <a:defRPr/>
            </a:pPr>
            <a:r>
              <a:rPr lang="cs-CZ" dirty="0"/>
              <a:t>Základní vymezení</a:t>
            </a:r>
          </a:p>
        </p:txBody>
      </p:sp>
      <p:sp>
        <p:nvSpPr>
          <p:cNvPr id="8194" name="Zástupný symbol pro obsah 1"/>
          <p:cNvSpPr>
            <a:spLocks noGrp="1"/>
          </p:cNvSpPr>
          <p:nvPr>
            <p:ph idx="1"/>
          </p:nvPr>
        </p:nvSpPr>
        <p:spPr>
          <a:xfrm>
            <a:off x="468313" y="1268413"/>
            <a:ext cx="8229600" cy="4525962"/>
          </a:xfrm>
        </p:spPr>
        <p:txBody>
          <a:bodyPr>
            <a:normAutofit fontScale="92500" lnSpcReduction="10000"/>
          </a:bodyPr>
          <a:lstStyle/>
          <a:p>
            <a:pPr eaLnBrk="1" hangingPunct="1"/>
            <a:r>
              <a:rPr lang="cs-CZ"/>
              <a:t>Ohraničeno nikoliv věkem, ale sociálně – vstup do školy</a:t>
            </a:r>
          </a:p>
          <a:p>
            <a:pPr eaLnBrk="1" hangingPunct="1"/>
            <a:r>
              <a:rPr lang="cs-CZ"/>
              <a:t>Stabilizace vlastní pozice ve světě,diferenciace vztahu ke světu</a:t>
            </a:r>
          </a:p>
          <a:p>
            <a:pPr eaLnBrk="1" hangingPunct="1"/>
            <a:r>
              <a:rPr lang="cs-CZ"/>
              <a:t>Zřetelnější individuální osobnost dítěte</a:t>
            </a:r>
          </a:p>
          <a:p>
            <a:pPr eaLnBrk="1" hangingPunct="1"/>
            <a:r>
              <a:rPr lang="cs-CZ"/>
              <a:t>Zlatý věk dětské hry </a:t>
            </a:r>
          </a:p>
          <a:p>
            <a:pPr eaLnBrk="1" hangingPunct="1"/>
            <a:r>
              <a:rPr lang="cs-CZ"/>
              <a:t>Důl. schopnost – sebeuvědomování (identita)</a:t>
            </a:r>
          </a:p>
          <a:p>
            <a:pPr eaLnBrk="1" hangingPunct="1"/>
            <a:r>
              <a:rPr lang="cs-CZ"/>
              <a:t>Vynořují se nové sociální dovednosti: dělení se, výměna, dívání, schopnost šidit, lhát…</a:t>
            </a:r>
          </a:p>
          <a:p>
            <a:pPr eaLnBrk="1" hangingPunct="1"/>
            <a:r>
              <a:rPr lang="cs-CZ"/>
              <a:t>Děti jsou velmi živé, učí se dychtivě, jsou zvídavé, mají hodně energie…</a:t>
            </a:r>
          </a:p>
        </p:txBody>
      </p:sp>
    </p:spTree>
    <p:extLst>
      <p:ext uri="{BB962C8B-B14F-4D97-AF65-F5344CB8AC3E}">
        <p14:creationId xmlns:p14="http://schemas.microsoft.com/office/powerpoint/2010/main" val="25240900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a:bodyPr>
          <a:lstStyle/>
          <a:p>
            <a:pPr eaLnBrk="1" fontAlgn="auto" hangingPunct="1">
              <a:spcAft>
                <a:spcPts val="0"/>
              </a:spcAft>
              <a:defRPr/>
            </a:pPr>
            <a:r>
              <a:rPr lang="cs-CZ"/>
              <a:t>PŘEDŠKOLNÍ VĚK</a:t>
            </a:r>
            <a:br>
              <a:rPr lang="cs-CZ"/>
            </a:br>
            <a:r>
              <a:rPr lang="cs-CZ" sz="2800"/>
              <a:t>od 3 do 6/7 let</a:t>
            </a:r>
            <a:endParaRPr lang="cs-CZ"/>
          </a:p>
        </p:txBody>
      </p:sp>
      <p:sp>
        <p:nvSpPr>
          <p:cNvPr id="9218" name="Rectangle 7"/>
          <p:cNvSpPr>
            <a:spLocks noGrp="1" noChangeArrowheads="1"/>
          </p:cNvSpPr>
          <p:nvPr>
            <p:ph idx="1"/>
          </p:nvPr>
        </p:nvSpPr>
        <p:spPr/>
        <p:txBody>
          <a:bodyPr/>
          <a:lstStyle/>
          <a:p>
            <a:pPr eaLnBrk="1" hangingPunct="1">
              <a:buFont typeface="Wingdings" pitchFamily="2" charset="2"/>
              <a:buNone/>
            </a:pPr>
            <a:r>
              <a:rPr lang="cs-CZ" sz="3200" b="1" dirty="0"/>
              <a:t>Biologická stránka</a:t>
            </a:r>
          </a:p>
          <a:p>
            <a:pPr eaLnBrk="1" hangingPunct="1"/>
            <a:r>
              <a:rPr lang="cs-CZ" sz="2400" dirty="0"/>
              <a:t>zvýšený růst, až 7 cm ročně (až ke konci období)</a:t>
            </a:r>
          </a:p>
          <a:p>
            <a:pPr eaLnBrk="1" hangingPunct="1"/>
            <a:r>
              <a:rPr lang="cs-CZ" sz="2400" dirty="0"/>
              <a:t>sílí svalová hmota, málo tukové vrstvy - vytáhlost</a:t>
            </a:r>
          </a:p>
          <a:p>
            <a:pPr eaLnBrk="1" hangingPunct="1"/>
            <a:r>
              <a:rPr lang="cs-CZ" sz="2400" dirty="0"/>
              <a:t>dobrá motorická výkonnost (snese i zátěž)</a:t>
            </a:r>
          </a:p>
          <a:p>
            <a:pPr eaLnBrk="1" hangingPunct="1"/>
            <a:r>
              <a:rPr lang="cs-CZ" sz="2400" dirty="0"/>
              <a:t> stále nevyzrálý imunitní systém</a:t>
            </a:r>
          </a:p>
          <a:p>
            <a:pPr eaLnBrk="1" hangingPunct="1"/>
            <a:r>
              <a:rPr lang="cs-CZ" sz="2400" dirty="0"/>
              <a:t>značná pohyblivost – dítě chvíli neposedí</a:t>
            </a:r>
          </a:p>
          <a:p>
            <a:pPr eaLnBrk="1" hangingPunct="1"/>
            <a:endParaRPr lang="cs-CZ" sz="2000" dirty="0"/>
          </a:p>
          <a:p>
            <a:pPr eaLnBrk="1" hangingPunct="1"/>
            <a:r>
              <a:rPr lang="cs-CZ" sz="2000" dirty="0">
                <a:solidFill>
                  <a:srgbClr val="FF0000"/>
                </a:solidFill>
              </a:rPr>
              <a:t>? Co už umí ve 3 letech? </a:t>
            </a:r>
          </a:p>
        </p:txBody>
      </p:sp>
    </p:spTree>
    <p:custDataLst>
      <p:tags r:id="rId1"/>
    </p:custDataLst>
    <p:extLst>
      <p:ext uri="{BB962C8B-B14F-4D97-AF65-F5344CB8AC3E}">
        <p14:creationId xmlns:p14="http://schemas.microsoft.com/office/powerpoint/2010/main" val="343651605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rot="10800000" flipV="1">
            <a:off x="539552" y="836712"/>
            <a:ext cx="8229600" cy="90264"/>
          </a:xfrm>
        </p:spPr>
        <p:txBody>
          <a:bodyPr>
            <a:normAutofit fontScale="90000"/>
          </a:bodyPr>
          <a:lstStyle/>
          <a:p>
            <a:pPr eaLnBrk="1" hangingPunct="1">
              <a:defRPr/>
            </a:pPr>
            <a:r>
              <a:rPr lang="cs-CZ" dirty="0"/>
              <a:t>3 roky </a:t>
            </a:r>
          </a:p>
        </p:txBody>
      </p:sp>
      <p:sp>
        <p:nvSpPr>
          <p:cNvPr id="10242" name="Zástupný symbol pro obsah 1"/>
          <p:cNvSpPr>
            <a:spLocks noGrp="1"/>
          </p:cNvSpPr>
          <p:nvPr>
            <p:ph idx="1"/>
          </p:nvPr>
        </p:nvSpPr>
        <p:spPr>
          <a:xfrm>
            <a:off x="468312" y="1268760"/>
            <a:ext cx="8352159" cy="5025678"/>
          </a:xfrm>
        </p:spPr>
        <p:txBody>
          <a:bodyPr>
            <a:normAutofit fontScale="92500" lnSpcReduction="10000"/>
          </a:bodyPr>
          <a:lstStyle/>
          <a:p>
            <a:pPr eaLnBrk="1" hangingPunct="1"/>
            <a:r>
              <a:rPr lang="cs-CZ" sz="1400" dirty="0"/>
              <a:t>ukázat a pojmenovat několik obrázků,</a:t>
            </a:r>
          </a:p>
          <a:p>
            <a:pPr eaLnBrk="1" hangingPunct="1"/>
            <a:r>
              <a:rPr lang="cs-CZ" sz="1400" dirty="0"/>
              <a:t>umýt a osušit si ruce,</a:t>
            </a:r>
          </a:p>
          <a:p>
            <a:pPr eaLnBrk="1" hangingPunct="1"/>
            <a:r>
              <a:rPr lang="cs-CZ" sz="1400" dirty="0"/>
              <a:t>popsat kamaráda jménem,</a:t>
            </a:r>
          </a:p>
          <a:p>
            <a:pPr eaLnBrk="1" hangingPunct="1"/>
            <a:r>
              <a:rPr lang="cs-CZ" sz="1400" dirty="0"/>
              <a:t>hodit balón horem,</a:t>
            </a:r>
          </a:p>
          <a:p>
            <a:pPr eaLnBrk="1" hangingPunct="1"/>
            <a:r>
              <a:rPr lang="cs-CZ" sz="1400" dirty="0"/>
              <a:t>mluvit srozumitelně v polovině případů,</a:t>
            </a:r>
          </a:p>
          <a:p>
            <a:pPr eaLnBrk="1" hangingPunct="1"/>
            <a:r>
              <a:rPr lang="cs-CZ" sz="1400" dirty="0"/>
              <a:t>souvisle vyslovit dvě nebo tři věty,</a:t>
            </a:r>
          </a:p>
          <a:p>
            <a:pPr eaLnBrk="1" hangingPunct="1"/>
            <a:r>
              <a:rPr lang="cs-CZ" sz="1400" dirty="0"/>
              <a:t>používat předložky,</a:t>
            </a:r>
          </a:p>
          <a:p>
            <a:pPr eaLnBrk="1" hangingPunct="1"/>
            <a:r>
              <a:rPr lang="cs-CZ" sz="1400" dirty="0"/>
              <a:t>používat dvě přídavná jména,</a:t>
            </a:r>
          </a:p>
          <a:p>
            <a:pPr eaLnBrk="1" hangingPunct="1"/>
            <a:r>
              <a:rPr lang="cs-CZ" sz="1400" dirty="0"/>
              <a:t>obléknout si tričko,</a:t>
            </a:r>
          </a:p>
          <a:p>
            <a:pPr eaLnBrk="1" hangingPunct="1"/>
            <a:r>
              <a:rPr lang="cs-CZ" sz="1400" dirty="0"/>
              <a:t>poznávat čtyři barvy,</a:t>
            </a:r>
          </a:p>
          <a:p>
            <a:pPr eaLnBrk="1" hangingPunct="1"/>
            <a:r>
              <a:rPr lang="cs-CZ" sz="1400" dirty="0"/>
              <a:t>chytit míč, který mu hodíte,</a:t>
            </a:r>
          </a:p>
          <a:p>
            <a:pPr eaLnBrk="1" hangingPunct="1"/>
            <a:r>
              <a:rPr lang="cs-CZ" sz="1400" dirty="0"/>
              <a:t>počítat do tří,</a:t>
            </a:r>
          </a:p>
          <a:p>
            <a:pPr eaLnBrk="1" hangingPunct="1"/>
            <a:r>
              <a:rPr lang="cs-CZ" sz="1400" dirty="0"/>
              <a:t>skákat do dálky,</a:t>
            </a:r>
          </a:p>
          <a:p>
            <a:pPr eaLnBrk="1" hangingPunct="1"/>
            <a:r>
              <a:rPr lang="cs-CZ" sz="1400" dirty="0"/>
              <a:t>nakreslit rozpoznatelný obrázek,</a:t>
            </a:r>
          </a:p>
          <a:p>
            <a:pPr eaLnBrk="1" hangingPunct="1"/>
            <a:r>
              <a:rPr lang="cs-CZ" sz="1400" dirty="0"/>
              <a:t>skloňovat a časovat,</a:t>
            </a:r>
          </a:p>
          <a:p>
            <a:pPr eaLnBrk="1" hangingPunct="1"/>
            <a:r>
              <a:rPr lang="cs-CZ" sz="1400" dirty="0"/>
              <a:t>chodit ze schodů střídáním nohou,</a:t>
            </a:r>
          </a:p>
          <a:p>
            <a:pPr eaLnBrk="1" hangingPunct="1"/>
            <a:r>
              <a:rPr lang="cs-CZ" sz="1400" dirty="0"/>
              <a:t>vyprávět krátký příběh (pohádku),</a:t>
            </a:r>
          </a:p>
          <a:p>
            <a:pPr eaLnBrk="1" hangingPunct="1"/>
            <a:r>
              <a:rPr lang="cs-CZ" sz="1400" dirty="0"/>
              <a:t>stát na jedné noze delší dobu,</a:t>
            </a:r>
          </a:p>
          <a:p>
            <a:pPr eaLnBrk="1" hangingPunct="1"/>
            <a:r>
              <a:rPr lang="cs-CZ" sz="1400" dirty="0"/>
              <a:t>popsat k čemu slouží dva předměty</a:t>
            </a:r>
          </a:p>
          <a:p>
            <a:pPr eaLnBrk="1" hangingPunct="1"/>
            <a:r>
              <a:rPr lang="cs-CZ" sz="1400" dirty="0"/>
              <a:t>Namalovat kruh </a:t>
            </a:r>
          </a:p>
          <a:p>
            <a:pPr eaLnBrk="1" hangingPunct="1"/>
            <a:r>
              <a:rPr lang="cs-CZ" sz="1400" dirty="0"/>
              <a:t>Umět se obléknout </a:t>
            </a:r>
          </a:p>
          <a:p>
            <a:pPr eaLnBrk="1" hangingPunct="1"/>
            <a:endParaRPr lang="cs-CZ" dirty="0"/>
          </a:p>
        </p:txBody>
      </p:sp>
    </p:spTree>
    <p:extLst>
      <p:ext uri="{BB962C8B-B14F-4D97-AF65-F5344CB8AC3E}">
        <p14:creationId xmlns:p14="http://schemas.microsoft.com/office/powerpoint/2010/main" val="5264394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457200" y="692696"/>
            <a:ext cx="8229600" cy="648072"/>
          </a:xfrm>
        </p:spPr>
        <p:txBody>
          <a:bodyPr>
            <a:normAutofit fontScale="90000"/>
          </a:bodyPr>
          <a:lstStyle/>
          <a:p>
            <a:pPr eaLnBrk="1" fontAlgn="auto" hangingPunct="1">
              <a:spcAft>
                <a:spcPts val="0"/>
              </a:spcAft>
              <a:defRPr/>
            </a:pPr>
            <a:endParaRPr lang="cs-CZ" dirty="0"/>
          </a:p>
        </p:txBody>
      </p:sp>
      <p:sp>
        <p:nvSpPr>
          <p:cNvPr id="9221" name="Rectangle 5"/>
          <p:cNvSpPr>
            <a:spLocks noGrp="1" noChangeArrowheads="1"/>
          </p:cNvSpPr>
          <p:nvPr>
            <p:ph sz="half" idx="1"/>
          </p:nvPr>
        </p:nvSpPr>
        <p:spPr>
          <a:xfrm>
            <a:off x="457200" y="1481138"/>
            <a:ext cx="4038600" cy="4525962"/>
          </a:xfrm>
        </p:spPr>
        <p:txBody>
          <a:bodyPr>
            <a:normAutofit lnSpcReduction="10000"/>
          </a:bodyPr>
          <a:lstStyle/>
          <a:p>
            <a:pPr marL="365760" indent="-256032" eaLnBrk="1" fontAlgn="auto" hangingPunct="1">
              <a:spcAft>
                <a:spcPts val="0"/>
              </a:spcAft>
              <a:buFont typeface="Wingdings" pitchFamily="2" charset="2"/>
              <a:buNone/>
              <a:defRPr/>
            </a:pPr>
            <a:r>
              <a:rPr lang="cs-CZ" sz="2800" b="1" dirty="0"/>
              <a:t>Hrubá motorika</a:t>
            </a:r>
          </a:p>
          <a:p>
            <a:pPr marL="365760" indent="-256032" eaLnBrk="1" fontAlgn="auto" hangingPunct="1">
              <a:spcAft>
                <a:spcPts val="0"/>
              </a:spcAft>
              <a:buClr>
                <a:schemeClr val="tx1"/>
              </a:buClr>
              <a:buFont typeface="Wingdings 3"/>
              <a:buChar char=""/>
              <a:defRPr/>
            </a:pPr>
            <a:r>
              <a:rPr lang="cs-CZ" sz="2000" dirty="0"/>
              <a:t>lepší koordinace pohybů</a:t>
            </a:r>
          </a:p>
          <a:p>
            <a:pPr marL="365760" indent="-256032" eaLnBrk="1" fontAlgn="auto" hangingPunct="1">
              <a:spcAft>
                <a:spcPts val="0"/>
              </a:spcAft>
              <a:buClr>
                <a:schemeClr val="tx1"/>
              </a:buClr>
              <a:buFont typeface="Wingdings 3"/>
              <a:buChar char=""/>
              <a:defRPr/>
            </a:pPr>
            <a:r>
              <a:rPr lang="cs-CZ" sz="2000" dirty="0"/>
              <a:t>dítě dokáže jít rovně</a:t>
            </a:r>
          </a:p>
          <a:p>
            <a:pPr marL="365760" indent="-256032" eaLnBrk="1" fontAlgn="auto" hangingPunct="1">
              <a:spcAft>
                <a:spcPts val="0"/>
              </a:spcAft>
              <a:buClr>
                <a:schemeClr val="tx1"/>
              </a:buClr>
              <a:buFont typeface="Wingdings 3"/>
              <a:buChar char=""/>
              <a:defRPr/>
            </a:pPr>
            <a:r>
              <a:rPr lang="cs-CZ" sz="2000" dirty="0"/>
              <a:t>vydrží stát 1s na jedné noze</a:t>
            </a:r>
          </a:p>
          <a:p>
            <a:pPr marL="365760" indent="-256032" eaLnBrk="1" fontAlgn="auto" hangingPunct="1">
              <a:spcAft>
                <a:spcPts val="0"/>
              </a:spcAft>
              <a:buClr>
                <a:schemeClr val="tx1"/>
              </a:buClr>
              <a:buFont typeface="Wingdings 3"/>
              <a:buChar char=""/>
              <a:defRPr/>
            </a:pPr>
            <a:r>
              <a:rPr lang="cs-CZ" sz="2000" dirty="0"/>
              <a:t>ve 4 letech – schopno skákat po jedné noze</a:t>
            </a:r>
          </a:p>
          <a:p>
            <a:pPr marL="365760" indent="-256032" eaLnBrk="1" fontAlgn="auto" hangingPunct="1">
              <a:spcAft>
                <a:spcPts val="0"/>
              </a:spcAft>
              <a:buClr>
                <a:schemeClr val="tx1"/>
              </a:buClr>
              <a:buFont typeface="Wingdings 3"/>
              <a:buChar char=""/>
              <a:defRPr/>
            </a:pPr>
            <a:r>
              <a:rPr lang="cs-CZ" sz="2000" dirty="0"/>
              <a:t>v 5 letech se odrazí a skočí</a:t>
            </a:r>
          </a:p>
          <a:p>
            <a:pPr marL="365760" indent="-256032" eaLnBrk="1" fontAlgn="auto" hangingPunct="1">
              <a:spcAft>
                <a:spcPts val="0"/>
              </a:spcAft>
              <a:buClr>
                <a:schemeClr val="tx1"/>
              </a:buClr>
              <a:buFont typeface="Wingdings 3"/>
              <a:buChar char=""/>
              <a:defRPr/>
            </a:pPr>
            <a:r>
              <a:rPr lang="cs-CZ" sz="2000" dirty="0"/>
              <a:t>je schopno skákat správně „panáka“</a:t>
            </a:r>
          </a:p>
        </p:txBody>
      </p:sp>
      <p:sp>
        <p:nvSpPr>
          <p:cNvPr id="9222" name="Rectangle 6"/>
          <p:cNvSpPr>
            <a:spLocks noGrp="1" noChangeArrowheads="1"/>
          </p:cNvSpPr>
          <p:nvPr>
            <p:ph sz="half" idx="2"/>
          </p:nvPr>
        </p:nvSpPr>
        <p:spPr>
          <a:xfrm>
            <a:off x="4648200" y="1481138"/>
            <a:ext cx="4038600" cy="4525962"/>
          </a:xfrm>
        </p:spPr>
        <p:txBody>
          <a:bodyPr>
            <a:normAutofit lnSpcReduction="10000"/>
          </a:bodyPr>
          <a:lstStyle/>
          <a:p>
            <a:pPr marL="365760" indent="-256032" eaLnBrk="1" fontAlgn="auto" hangingPunct="1">
              <a:lnSpc>
                <a:spcPct val="90000"/>
              </a:lnSpc>
              <a:spcAft>
                <a:spcPts val="0"/>
              </a:spcAft>
              <a:buFont typeface="Wingdings" pitchFamily="2" charset="2"/>
              <a:buNone/>
              <a:defRPr/>
            </a:pPr>
            <a:r>
              <a:rPr lang="cs-CZ" sz="3200" b="1"/>
              <a:t>Jemná motorika</a:t>
            </a:r>
          </a:p>
          <a:p>
            <a:pPr marL="365760" indent="-256032" eaLnBrk="1" fontAlgn="auto" hangingPunct="1">
              <a:lnSpc>
                <a:spcPct val="90000"/>
              </a:lnSpc>
              <a:spcAft>
                <a:spcPts val="0"/>
              </a:spcAft>
              <a:buFont typeface="Wingdings 3"/>
              <a:buChar char=""/>
              <a:defRPr/>
            </a:pPr>
            <a:r>
              <a:rPr lang="cs-CZ" sz="2400"/>
              <a:t>vystříhává obrázky</a:t>
            </a:r>
          </a:p>
          <a:p>
            <a:pPr marL="365760" indent="-256032" eaLnBrk="1" fontAlgn="auto" hangingPunct="1">
              <a:lnSpc>
                <a:spcPct val="90000"/>
              </a:lnSpc>
              <a:spcAft>
                <a:spcPts val="0"/>
              </a:spcAft>
              <a:buFont typeface="Wingdings 3"/>
              <a:buChar char=""/>
              <a:defRPr/>
            </a:pPr>
            <a:r>
              <a:rPr lang="cs-CZ" sz="2400"/>
              <a:t>modeluje, kreslí i štětcem</a:t>
            </a:r>
          </a:p>
          <a:p>
            <a:pPr marL="365760" indent="-256032" eaLnBrk="1" fontAlgn="auto" hangingPunct="1">
              <a:lnSpc>
                <a:spcPct val="90000"/>
              </a:lnSpc>
              <a:spcAft>
                <a:spcPts val="0"/>
              </a:spcAft>
              <a:buFont typeface="Wingdings 3"/>
              <a:buChar char=""/>
              <a:defRPr/>
            </a:pPr>
            <a:r>
              <a:rPr lang="cs-CZ" sz="2400"/>
              <a:t>skládá puzzle</a:t>
            </a:r>
          </a:p>
          <a:p>
            <a:pPr marL="365760" indent="-256032" eaLnBrk="1" fontAlgn="auto" hangingPunct="1">
              <a:lnSpc>
                <a:spcPct val="90000"/>
              </a:lnSpc>
              <a:spcAft>
                <a:spcPts val="0"/>
              </a:spcAft>
              <a:buFont typeface="Wingdings 3"/>
              <a:buChar char=""/>
              <a:defRPr/>
            </a:pPr>
            <a:r>
              <a:rPr lang="cs-CZ" sz="2400"/>
              <a:t>může vykonávat drobné pracovní činnosti (zalít květiny, utřít prach, přinést talíř…)</a:t>
            </a:r>
          </a:p>
          <a:p>
            <a:pPr marL="365760" indent="-256032" eaLnBrk="1" fontAlgn="auto" hangingPunct="1">
              <a:lnSpc>
                <a:spcPct val="90000"/>
              </a:lnSpc>
              <a:spcAft>
                <a:spcPts val="0"/>
              </a:spcAft>
              <a:buFont typeface="Wingdings 3"/>
              <a:buChar char=""/>
              <a:defRPr/>
            </a:pPr>
            <a:r>
              <a:rPr lang="cs-CZ" sz="2400"/>
              <a:t>dovede si zavázat tkaničky</a:t>
            </a:r>
          </a:p>
          <a:p>
            <a:pPr marL="365760" indent="-256032" eaLnBrk="1" fontAlgn="auto" hangingPunct="1">
              <a:lnSpc>
                <a:spcPct val="90000"/>
              </a:lnSpc>
              <a:spcAft>
                <a:spcPts val="0"/>
              </a:spcAft>
              <a:buFont typeface="Wingdings 3"/>
              <a:buChar char=""/>
              <a:defRPr/>
            </a:pPr>
            <a:r>
              <a:rPr lang="cs-CZ" sz="2400"/>
              <a:t>navléká korálky na nit</a:t>
            </a:r>
          </a:p>
        </p:txBody>
      </p:sp>
    </p:spTree>
    <p:custDataLst>
      <p:tags r:id="rId1"/>
    </p:custDataLst>
    <p:extLst>
      <p:ext uri="{BB962C8B-B14F-4D97-AF65-F5344CB8AC3E}">
        <p14:creationId xmlns:p14="http://schemas.microsoft.com/office/powerpoint/2010/main" val="71949829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a:defRPr/>
            </a:pPr>
            <a:r>
              <a:rPr lang="cs-CZ" sz="4400" dirty="0"/>
              <a:t>Vnímání</a:t>
            </a:r>
            <a:br>
              <a:rPr lang="cs-CZ" dirty="0"/>
            </a:br>
            <a:endParaRPr lang="cs-CZ" dirty="0"/>
          </a:p>
        </p:txBody>
      </p:sp>
      <p:sp>
        <p:nvSpPr>
          <p:cNvPr id="11267" name="Rectangle 3"/>
          <p:cNvSpPr>
            <a:spLocks noGrp="1" noChangeArrowheads="1"/>
          </p:cNvSpPr>
          <p:nvPr>
            <p:ph idx="1"/>
          </p:nvPr>
        </p:nvSpPr>
        <p:spPr/>
        <p:txBody>
          <a:bodyPr>
            <a:normAutofit/>
          </a:bodyPr>
          <a:lstStyle/>
          <a:p>
            <a:pPr marL="365760" indent="-256032" eaLnBrk="1" fontAlgn="auto" hangingPunct="1">
              <a:lnSpc>
                <a:spcPct val="90000"/>
              </a:lnSpc>
              <a:spcAft>
                <a:spcPts val="0"/>
              </a:spcAft>
              <a:buFont typeface="Wingdings 3"/>
              <a:buChar char=""/>
              <a:defRPr/>
            </a:pPr>
            <a:r>
              <a:rPr lang="cs-CZ" sz="2400" dirty="0"/>
              <a:t>dítě je zvídavé, rádo se směje</a:t>
            </a:r>
          </a:p>
          <a:p>
            <a:pPr marL="365760" indent="-256032" eaLnBrk="1" fontAlgn="auto" hangingPunct="1">
              <a:lnSpc>
                <a:spcPct val="90000"/>
              </a:lnSpc>
              <a:spcAft>
                <a:spcPts val="0"/>
              </a:spcAft>
              <a:buFont typeface="Wingdings 3"/>
              <a:buChar char=""/>
              <a:defRPr/>
            </a:pPr>
            <a:r>
              <a:rPr lang="cs-CZ" sz="2400" dirty="0"/>
              <a:t>zvládá pojmy nahoře – dole</a:t>
            </a:r>
          </a:p>
          <a:p>
            <a:pPr marL="365760" indent="-256032" eaLnBrk="1" fontAlgn="auto" hangingPunct="1">
              <a:lnSpc>
                <a:spcPct val="90000"/>
              </a:lnSpc>
              <a:spcAft>
                <a:spcPts val="0"/>
              </a:spcAft>
              <a:buFont typeface="Wingdings 3"/>
              <a:buChar char=""/>
              <a:defRPr/>
            </a:pPr>
            <a:r>
              <a:rPr lang="cs-CZ" sz="2400" dirty="0"/>
              <a:t>dokončena funkční dominance hemisfér P-L (lateralita)</a:t>
            </a:r>
          </a:p>
          <a:p>
            <a:pPr marL="365760" indent="-256032" eaLnBrk="1" fontAlgn="auto" hangingPunct="1">
              <a:lnSpc>
                <a:spcPct val="90000"/>
              </a:lnSpc>
              <a:spcAft>
                <a:spcPts val="0"/>
              </a:spcAft>
              <a:buFont typeface="Wingdings 3"/>
              <a:buChar char=""/>
              <a:defRPr/>
            </a:pPr>
            <a:r>
              <a:rPr lang="cs-CZ" sz="2400" dirty="0"/>
              <a:t>dítě si všímá detailů</a:t>
            </a:r>
          </a:p>
          <a:p>
            <a:pPr marL="365760" indent="-256032" eaLnBrk="1" fontAlgn="auto" hangingPunct="1">
              <a:lnSpc>
                <a:spcPct val="90000"/>
              </a:lnSpc>
              <a:spcAft>
                <a:spcPts val="0"/>
              </a:spcAft>
              <a:buFont typeface="Wingdings 3"/>
              <a:buChar char=""/>
              <a:defRPr/>
            </a:pPr>
            <a:r>
              <a:rPr lang="cs-CZ" sz="2400" dirty="0"/>
              <a:t>při vnímání prostoru – přeceňuje bližší objekty na úkor vzdálenějších</a:t>
            </a:r>
          </a:p>
          <a:p>
            <a:pPr marL="365760" indent="-256032" eaLnBrk="1" fontAlgn="auto" hangingPunct="1">
              <a:lnSpc>
                <a:spcPct val="90000"/>
              </a:lnSpc>
              <a:spcAft>
                <a:spcPts val="0"/>
              </a:spcAft>
              <a:buFont typeface="Wingdings 3"/>
              <a:buChar char=""/>
              <a:defRPr/>
            </a:pPr>
            <a:r>
              <a:rPr lang="cs-CZ" sz="2400" dirty="0"/>
              <a:t>čas vnímá pomocí opakujících se dějů – žije přítomností (nespěchá)</a:t>
            </a:r>
          </a:p>
          <a:p>
            <a:pPr marL="365760" indent="-256032" eaLnBrk="1" fontAlgn="auto" hangingPunct="1">
              <a:lnSpc>
                <a:spcPct val="90000"/>
              </a:lnSpc>
              <a:spcAft>
                <a:spcPts val="0"/>
              </a:spcAft>
              <a:buFont typeface="Wingdings 3"/>
              <a:buChar char=""/>
              <a:defRPr/>
            </a:pPr>
            <a:r>
              <a:rPr lang="cs-CZ" sz="2400" dirty="0"/>
              <a:t>množství odhaduje vizuálně</a:t>
            </a:r>
          </a:p>
          <a:p>
            <a:pPr marL="365760" indent="-256032" eaLnBrk="1" fontAlgn="auto" hangingPunct="1">
              <a:lnSpc>
                <a:spcPct val="90000"/>
              </a:lnSpc>
              <a:spcAft>
                <a:spcPts val="0"/>
              </a:spcAft>
              <a:buFont typeface="Wingdings 3"/>
              <a:buChar char=""/>
              <a:defRPr/>
            </a:pPr>
            <a:r>
              <a:rPr lang="cs-CZ" sz="2400" dirty="0"/>
              <a:t>chápe pojmy  přidej – uber</a:t>
            </a:r>
          </a:p>
          <a:p>
            <a:pPr marL="365760" indent="-256032" eaLnBrk="1" fontAlgn="auto" hangingPunct="1">
              <a:lnSpc>
                <a:spcPct val="90000"/>
              </a:lnSpc>
              <a:spcAft>
                <a:spcPts val="0"/>
              </a:spcAft>
              <a:buFont typeface="Wingdings 3"/>
              <a:buChar char=""/>
              <a:defRPr/>
            </a:pPr>
            <a:endParaRPr lang="cs-CZ" sz="2400" dirty="0"/>
          </a:p>
        </p:txBody>
      </p:sp>
    </p:spTree>
    <p:custDataLst>
      <p:tags r:id="rId1"/>
    </p:custDataLst>
    <p:extLst>
      <p:ext uri="{BB962C8B-B14F-4D97-AF65-F5344CB8AC3E}">
        <p14:creationId xmlns:p14="http://schemas.microsoft.com/office/powerpoint/2010/main" val="182992138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lstStyle/>
          <a:p>
            <a:pPr eaLnBrk="1" fontAlgn="auto" hangingPunct="1">
              <a:spcAft>
                <a:spcPts val="0"/>
              </a:spcAft>
              <a:defRPr/>
            </a:pPr>
            <a:r>
              <a:rPr lang="cs-CZ"/>
              <a:t>Předškolní věk</a:t>
            </a:r>
          </a:p>
        </p:txBody>
      </p:sp>
      <p:sp>
        <p:nvSpPr>
          <p:cNvPr id="13314" name="Rectangle 5"/>
          <p:cNvSpPr>
            <a:spLocks noGrp="1" noChangeArrowheads="1"/>
          </p:cNvSpPr>
          <p:nvPr>
            <p:ph idx="1"/>
          </p:nvPr>
        </p:nvSpPr>
        <p:spPr/>
        <p:txBody>
          <a:bodyPr/>
          <a:lstStyle/>
          <a:p>
            <a:pPr eaLnBrk="1" hangingPunct="1">
              <a:lnSpc>
                <a:spcPct val="80000"/>
              </a:lnSpc>
              <a:buFont typeface="Wingdings" pitchFamily="2" charset="2"/>
              <a:buNone/>
            </a:pPr>
            <a:r>
              <a:rPr lang="cs-CZ" b="1"/>
              <a:t>Myšlení</a:t>
            </a:r>
          </a:p>
          <a:p>
            <a:pPr eaLnBrk="1" hangingPunct="1">
              <a:lnSpc>
                <a:spcPct val="80000"/>
              </a:lnSpc>
            </a:pPr>
            <a:r>
              <a:rPr lang="cs-CZ" sz="2000"/>
              <a:t>myšlení je prelogické, egocentrické, ovlivněné aktuální situací, názorné, intuitivní</a:t>
            </a:r>
          </a:p>
          <a:p>
            <a:pPr eaLnBrk="1" hangingPunct="1">
              <a:lnSpc>
                <a:spcPct val="80000"/>
              </a:lnSpc>
            </a:pPr>
            <a:r>
              <a:rPr lang="cs-CZ" sz="2000"/>
              <a:t>v úsudcích spoléhá na nápadné vnější znaky</a:t>
            </a:r>
          </a:p>
          <a:p>
            <a:pPr eaLnBrk="1" hangingPunct="1">
              <a:lnSpc>
                <a:spcPct val="80000"/>
              </a:lnSpc>
            </a:pPr>
            <a:r>
              <a:rPr lang="cs-CZ" sz="2000"/>
              <a:t>zaměřenost na jednu charakteristiku z celku = </a:t>
            </a:r>
            <a:r>
              <a:rPr lang="cs-CZ" sz="2000" b="1"/>
              <a:t>centrace </a:t>
            </a:r>
            <a:r>
              <a:rPr lang="cs-CZ" sz="2000"/>
              <a:t>(dítě nevnímá celek jako soubor detailů)</a:t>
            </a:r>
            <a:endParaRPr lang="cs-CZ" sz="2000" b="1"/>
          </a:p>
          <a:p>
            <a:pPr eaLnBrk="1" hangingPunct="1">
              <a:lnSpc>
                <a:spcPct val="80000"/>
              </a:lnSpc>
            </a:pPr>
            <a:r>
              <a:rPr lang="cs-CZ" sz="2000" b="1"/>
              <a:t>velká fantazie </a:t>
            </a:r>
            <a:r>
              <a:rPr lang="cs-CZ" sz="2000"/>
              <a:t>– rádi si vymýšlejí, živá představivost – dítě si něco vysní a věří tomu (nejedná se o vědomé lhaní)- </a:t>
            </a:r>
            <a:r>
              <a:rPr lang="cs-CZ" sz="2000" b="1"/>
              <a:t>konfabulace </a:t>
            </a:r>
          </a:p>
          <a:p>
            <a:pPr eaLnBrk="1" hangingPunct="1">
              <a:lnSpc>
                <a:spcPct val="80000"/>
              </a:lnSpc>
            </a:pPr>
            <a:r>
              <a:rPr lang="cs-CZ" sz="2000" b="1"/>
              <a:t>magické myšlení </a:t>
            </a:r>
            <a:r>
              <a:rPr lang="cs-CZ" sz="2000"/>
              <a:t>– dítě dává jevům magické vysvětlení, oživuje neživý svět, </a:t>
            </a:r>
            <a:r>
              <a:rPr lang="cs-CZ" sz="2000" b="1"/>
              <a:t>animismus </a:t>
            </a:r>
            <a:r>
              <a:rPr lang="cs-CZ" sz="2000"/>
              <a:t>= oživování neživého, </a:t>
            </a:r>
            <a:r>
              <a:rPr lang="cs-CZ" sz="2000" b="1"/>
              <a:t>antropomorfismus </a:t>
            </a:r>
            <a:r>
              <a:rPr lang="cs-CZ" sz="2000"/>
              <a:t>= polidšťování</a:t>
            </a:r>
          </a:p>
          <a:p>
            <a:pPr eaLnBrk="1" hangingPunct="1">
              <a:lnSpc>
                <a:spcPct val="80000"/>
              </a:lnSpc>
            </a:pPr>
            <a:r>
              <a:rPr lang="cs-CZ" sz="2000" b="1"/>
              <a:t>paměť</a:t>
            </a:r>
            <a:r>
              <a:rPr lang="cs-CZ" sz="2000"/>
              <a:t> = mimovolná, dítě si pamatuje živelně, bez úsilí zapamatovat si, pamatují si vše nové, jedinečné, co na ně udělá dojem</a:t>
            </a:r>
            <a:endParaRPr lang="cs-CZ" sz="2000" b="1"/>
          </a:p>
          <a:p>
            <a:pPr eaLnBrk="1" hangingPunct="1">
              <a:lnSpc>
                <a:spcPct val="80000"/>
              </a:lnSpc>
            </a:pPr>
            <a:endParaRPr lang="cs-CZ" sz="2000"/>
          </a:p>
        </p:txBody>
      </p:sp>
    </p:spTree>
    <p:custDataLst>
      <p:tags r:id="rId1"/>
    </p:custDataLst>
    <p:extLst>
      <p:ext uri="{BB962C8B-B14F-4D97-AF65-F5344CB8AC3E}">
        <p14:creationId xmlns:p14="http://schemas.microsoft.com/office/powerpoint/2010/main" val="208070720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620688"/>
            <a:ext cx="8229600" cy="864096"/>
          </a:xfrm>
        </p:spPr>
        <p:txBody>
          <a:bodyPr/>
          <a:lstStyle/>
          <a:p>
            <a:pPr eaLnBrk="1" hangingPunct="1">
              <a:defRPr/>
            </a:pPr>
            <a:r>
              <a:rPr lang="cs-CZ" dirty="0"/>
              <a:t>emoce</a:t>
            </a:r>
          </a:p>
        </p:txBody>
      </p:sp>
      <p:sp>
        <p:nvSpPr>
          <p:cNvPr id="14338" name="Zástupný symbol pro obsah 1"/>
          <p:cNvSpPr>
            <a:spLocks noGrp="1"/>
          </p:cNvSpPr>
          <p:nvPr>
            <p:ph sz="half" idx="1"/>
          </p:nvPr>
        </p:nvSpPr>
        <p:spPr>
          <a:xfrm>
            <a:off x="457200" y="1481138"/>
            <a:ext cx="4038600" cy="4525962"/>
          </a:xfrm>
        </p:spPr>
        <p:txBody>
          <a:bodyPr>
            <a:normAutofit lnSpcReduction="10000"/>
          </a:bodyPr>
          <a:lstStyle/>
          <a:p>
            <a:pPr eaLnBrk="1" hangingPunct="1"/>
            <a:r>
              <a:rPr lang="cs-CZ"/>
              <a:t>Sebereflexe – hrdost, pocity viny</a:t>
            </a:r>
          </a:p>
          <a:p>
            <a:pPr eaLnBrk="1" hangingPunct="1"/>
            <a:r>
              <a:rPr lang="cs-CZ"/>
              <a:t>Nástup svědomí (autoregulace)</a:t>
            </a:r>
          </a:p>
          <a:p>
            <a:pPr eaLnBrk="1" hangingPunct="1"/>
            <a:r>
              <a:rPr lang="cs-CZ"/>
              <a:t>Obliba humoru – obtížně odhadují vhodnost a míru</a:t>
            </a:r>
          </a:p>
          <a:p>
            <a:pPr eaLnBrk="1" hangingPunct="1"/>
            <a:r>
              <a:rPr lang="cs-CZ"/>
              <a:t>Vnímavost úspěchu a neúspěchu</a:t>
            </a:r>
          </a:p>
          <a:p>
            <a:pPr eaLnBrk="1" hangingPunct="1"/>
            <a:r>
              <a:rPr lang="cs-CZ"/>
              <a:t>Přecitlivělé reakce</a:t>
            </a:r>
          </a:p>
          <a:p>
            <a:pPr eaLnBrk="1" hangingPunct="1"/>
            <a:endParaRPr lang="cs-CZ"/>
          </a:p>
          <a:p>
            <a:pPr eaLnBrk="1" hangingPunct="1"/>
            <a:endParaRPr lang="cs-CZ"/>
          </a:p>
        </p:txBody>
      </p:sp>
      <p:sp>
        <p:nvSpPr>
          <p:cNvPr id="14339" name="Zástupný symbol pro obsah 2"/>
          <p:cNvSpPr>
            <a:spLocks noGrp="1"/>
          </p:cNvSpPr>
          <p:nvPr>
            <p:ph sz="half" idx="2"/>
          </p:nvPr>
        </p:nvSpPr>
        <p:spPr>
          <a:xfrm>
            <a:off x="4648200" y="1481138"/>
            <a:ext cx="4038600" cy="4525962"/>
          </a:xfrm>
        </p:spPr>
        <p:txBody>
          <a:bodyPr>
            <a:normAutofit lnSpcReduction="10000"/>
          </a:bodyPr>
          <a:lstStyle/>
          <a:p>
            <a:pPr eaLnBrk="1" hangingPunct="1"/>
            <a:r>
              <a:rPr lang="cs-CZ"/>
              <a:t>Negativní afektivní stavy při výkonové frustraci</a:t>
            </a:r>
          </a:p>
          <a:p>
            <a:pPr eaLnBrk="1" hangingPunct="1"/>
            <a:r>
              <a:rPr lang="cs-CZ"/>
              <a:t>Střídání nálad, tvdohlavost, rozdováděnost – postupně se stabilizuje </a:t>
            </a:r>
          </a:p>
        </p:txBody>
      </p:sp>
    </p:spTree>
    <p:extLst>
      <p:ext uri="{BB962C8B-B14F-4D97-AF65-F5344CB8AC3E}">
        <p14:creationId xmlns:p14="http://schemas.microsoft.com/office/powerpoint/2010/main" val="39230063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fontAlgn="auto" hangingPunct="1">
              <a:spcAft>
                <a:spcPts val="0"/>
              </a:spcAft>
              <a:defRPr/>
            </a:pPr>
            <a:r>
              <a:rPr lang="cs-CZ" dirty="0"/>
              <a:t>Kresba – je neverbální symbolickou funkcí </a:t>
            </a:r>
          </a:p>
        </p:txBody>
      </p:sp>
      <p:sp>
        <p:nvSpPr>
          <p:cNvPr id="15362" name="Rectangle 3"/>
          <p:cNvSpPr>
            <a:spLocks noGrp="1" noChangeArrowheads="1"/>
          </p:cNvSpPr>
          <p:nvPr>
            <p:ph idx="1"/>
          </p:nvPr>
        </p:nvSpPr>
        <p:spPr/>
        <p:txBody>
          <a:bodyPr/>
          <a:lstStyle/>
          <a:p>
            <a:pPr marL="609600" indent="-609600" eaLnBrk="1" hangingPunct="1">
              <a:lnSpc>
                <a:spcPct val="80000"/>
              </a:lnSpc>
              <a:buFont typeface="Wingdings" pitchFamily="2" charset="2"/>
              <a:buNone/>
            </a:pPr>
            <a:r>
              <a:rPr lang="cs-CZ" b="1"/>
              <a:t>Vývoj kresby</a:t>
            </a:r>
          </a:p>
          <a:p>
            <a:pPr marL="609600" indent="-609600" eaLnBrk="1" hangingPunct="1">
              <a:lnSpc>
                <a:spcPct val="80000"/>
              </a:lnSpc>
              <a:buFont typeface="Wingdings" pitchFamily="2" charset="2"/>
              <a:buNone/>
            </a:pPr>
            <a:r>
              <a:rPr lang="cs-CZ" sz="2000" b="1"/>
              <a:t>1.stadium</a:t>
            </a:r>
            <a:r>
              <a:rPr lang="cs-CZ" sz="2000"/>
              <a:t> – </a:t>
            </a:r>
            <a:r>
              <a:rPr lang="cs-CZ" sz="2000" b="1"/>
              <a:t>čmárání</a:t>
            </a:r>
            <a:r>
              <a:rPr lang="cs-CZ" sz="2000"/>
              <a:t> – počátky v batolecím období (1-1,5 roku) – dítě zjišťuje, že tužka zanechává stopy, presymbolická funkce</a:t>
            </a:r>
          </a:p>
          <a:p>
            <a:pPr marL="609600" indent="-609600" eaLnBrk="1" hangingPunct="1">
              <a:lnSpc>
                <a:spcPct val="80000"/>
              </a:lnSpc>
              <a:buClr>
                <a:schemeClr val="tx1"/>
              </a:buClr>
              <a:buFont typeface="Wingdings" pitchFamily="2" charset="2"/>
              <a:buChar char="Ø"/>
            </a:pPr>
            <a:r>
              <a:rPr lang="cs-CZ" sz="2000"/>
              <a:t>	práce s tužkou slouží k rozvoji motoriky (funkční období)</a:t>
            </a:r>
          </a:p>
          <a:p>
            <a:pPr marL="609600" indent="-609600" eaLnBrk="1" hangingPunct="1">
              <a:lnSpc>
                <a:spcPct val="80000"/>
              </a:lnSpc>
              <a:buClr>
                <a:schemeClr val="tx1"/>
              </a:buClr>
              <a:buFont typeface="Wingdings" pitchFamily="2" charset="2"/>
              <a:buNone/>
            </a:pPr>
            <a:r>
              <a:rPr lang="cs-CZ" sz="2000" b="1"/>
              <a:t>2. stadium tvarů, symbolů </a:t>
            </a:r>
            <a:r>
              <a:rPr lang="cs-CZ" sz="2000"/>
              <a:t>– dítě kreslí první tvary (kolečko, křížek, čtvereček, trojúhelník, kosočtverec+ kombinace těchto tvarů</a:t>
            </a:r>
          </a:p>
          <a:p>
            <a:pPr marL="609600" indent="-609600" eaLnBrk="1" hangingPunct="1">
              <a:lnSpc>
                <a:spcPct val="80000"/>
              </a:lnSpc>
              <a:buClr>
                <a:schemeClr val="tx1"/>
              </a:buClr>
              <a:buFont typeface="Wingdings" pitchFamily="2" charset="2"/>
              <a:buChar char="Ø"/>
            </a:pPr>
            <a:r>
              <a:rPr lang="cs-CZ" sz="2000"/>
              <a:t>3leté dítě – maluje, potom řekne co to je</a:t>
            </a:r>
          </a:p>
          <a:p>
            <a:pPr marL="609600" indent="-609600" eaLnBrk="1" hangingPunct="1">
              <a:lnSpc>
                <a:spcPct val="80000"/>
              </a:lnSpc>
              <a:buClr>
                <a:schemeClr val="tx1"/>
              </a:buClr>
              <a:buFont typeface="Wingdings" pitchFamily="2" charset="2"/>
              <a:buChar char="Ø"/>
            </a:pPr>
            <a:r>
              <a:rPr lang="cs-CZ" sz="2000"/>
              <a:t>starší děti – mají představu před kreslením</a:t>
            </a:r>
          </a:p>
          <a:p>
            <a:pPr marL="609600" indent="-609600" eaLnBrk="1" hangingPunct="1">
              <a:lnSpc>
                <a:spcPct val="80000"/>
              </a:lnSpc>
              <a:buClr>
                <a:schemeClr val="tx1"/>
              </a:buClr>
              <a:buFont typeface="Wingdings" pitchFamily="2" charset="2"/>
              <a:buChar char="Ø"/>
            </a:pPr>
            <a:r>
              <a:rPr lang="cs-CZ" sz="2000"/>
              <a:t>děti kreslí nejdříve postavy, pak zvířátka (chlapci – auta)</a:t>
            </a:r>
          </a:p>
          <a:p>
            <a:pPr marL="609600" indent="-609600" eaLnBrk="1" hangingPunct="1">
              <a:lnSpc>
                <a:spcPct val="80000"/>
              </a:lnSpc>
              <a:buClr>
                <a:schemeClr val="tx1"/>
              </a:buClr>
              <a:buFont typeface="Wingdings" pitchFamily="2" charset="2"/>
              <a:buChar char="Ø"/>
            </a:pPr>
            <a:r>
              <a:rPr lang="cs-CZ" sz="2000"/>
              <a:t>5-8 rok – </a:t>
            </a:r>
            <a:r>
              <a:rPr lang="cs-CZ" sz="2000" b="1"/>
              <a:t>naivní</a:t>
            </a:r>
            <a:r>
              <a:rPr lang="cs-CZ" sz="2000"/>
              <a:t> </a:t>
            </a:r>
            <a:r>
              <a:rPr lang="cs-CZ" sz="2000" b="1"/>
              <a:t>realismus</a:t>
            </a:r>
            <a:r>
              <a:rPr lang="cs-CZ" sz="2000"/>
              <a:t> – dítě nekreslí, co vidí, ale co zná</a:t>
            </a:r>
          </a:p>
          <a:p>
            <a:pPr marL="609600" indent="-609600" eaLnBrk="1" hangingPunct="1">
              <a:lnSpc>
                <a:spcPct val="80000"/>
              </a:lnSpc>
              <a:buClr>
                <a:schemeClr val="tx1"/>
              </a:buClr>
              <a:buFont typeface="Wingdings" pitchFamily="2" charset="2"/>
              <a:buChar char="Ø"/>
            </a:pPr>
            <a:r>
              <a:rPr lang="cs-CZ" sz="2000"/>
              <a:t>později – </a:t>
            </a:r>
            <a:r>
              <a:rPr lang="cs-CZ" sz="2000" b="1"/>
              <a:t>vizuální a kritický realismus </a:t>
            </a:r>
            <a:r>
              <a:rPr lang="cs-CZ" sz="2000"/>
              <a:t>– zobrazované předměty jsou již ve správném poměru</a:t>
            </a:r>
            <a:endParaRPr lang="cs-CZ" sz="2000" b="1"/>
          </a:p>
          <a:p>
            <a:pPr marL="609600" indent="-609600" eaLnBrk="1" hangingPunct="1">
              <a:lnSpc>
                <a:spcPct val="80000"/>
              </a:lnSpc>
              <a:buClr>
                <a:schemeClr val="tx1"/>
              </a:buClr>
              <a:buFont typeface="Wingdings" pitchFamily="2" charset="2"/>
              <a:buNone/>
            </a:pPr>
            <a:endParaRPr lang="cs-CZ" sz="2000" b="1"/>
          </a:p>
        </p:txBody>
      </p:sp>
    </p:spTree>
    <p:custDataLst>
      <p:tags r:id="rId1"/>
    </p:custDataLst>
    <p:extLst>
      <p:ext uri="{BB962C8B-B14F-4D97-AF65-F5344CB8AC3E}">
        <p14:creationId xmlns:p14="http://schemas.microsoft.com/office/powerpoint/2010/main" val="60089465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2|1.7|1.7|1.2|1.2|1.3|1.2"/>
</p:tagLst>
</file>

<file path=ppt/tags/tag10.xml><?xml version="1.0" encoding="utf-8"?>
<p:tagLst xmlns:a="http://schemas.openxmlformats.org/drawingml/2006/main" xmlns:r="http://schemas.openxmlformats.org/officeDocument/2006/relationships" xmlns:p="http://schemas.openxmlformats.org/presentationml/2006/main">
  <p:tag name="TIMING" val="|0.7|1.4|1.6|1.8|1.7|1.6"/>
</p:tagLst>
</file>

<file path=ppt/tags/tag11.xml><?xml version="1.0" encoding="utf-8"?>
<p:tagLst xmlns:a="http://schemas.openxmlformats.org/drawingml/2006/main" xmlns:r="http://schemas.openxmlformats.org/officeDocument/2006/relationships" xmlns:p="http://schemas.openxmlformats.org/presentationml/2006/main">
  <p:tag name="TIMING" val="|3.1|1.7|1.9|2.|1.9|2."/>
</p:tagLst>
</file>

<file path=ppt/tags/tag2.xml><?xml version="1.0" encoding="utf-8"?>
<p:tagLst xmlns:a="http://schemas.openxmlformats.org/drawingml/2006/main" xmlns:r="http://schemas.openxmlformats.org/officeDocument/2006/relationships" xmlns:p="http://schemas.openxmlformats.org/presentationml/2006/main">
  <p:tag name="TIMING" val="|1.3|1.5|1.5|1.5|1.5|1.5|1.5|1.4|1.3|1.5|1.5|1.4|1.4|1.5"/>
</p:tagLst>
</file>

<file path=ppt/tags/tag3.xml><?xml version="1.0" encoding="utf-8"?>
<p:tagLst xmlns:a="http://schemas.openxmlformats.org/drawingml/2006/main" xmlns:r="http://schemas.openxmlformats.org/officeDocument/2006/relationships" xmlns:p="http://schemas.openxmlformats.org/presentationml/2006/main">
  <p:tag name="TIMING" val="|1.5|1.4|1.5|1.4|1.6|1.6|1.7|1.7|1.6"/>
</p:tagLst>
</file>

<file path=ppt/tags/tag4.xml><?xml version="1.0" encoding="utf-8"?>
<p:tagLst xmlns:a="http://schemas.openxmlformats.org/drawingml/2006/main" xmlns:r="http://schemas.openxmlformats.org/officeDocument/2006/relationships" xmlns:p="http://schemas.openxmlformats.org/presentationml/2006/main">
  <p:tag name="TIMING" val="|0.9|1.3|2.1|1.5|2.|1.9|2.3"/>
</p:tagLst>
</file>

<file path=ppt/tags/tag5.xml><?xml version="1.0" encoding="utf-8"?>
<p:tagLst xmlns:a="http://schemas.openxmlformats.org/drawingml/2006/main" xmlns:r="http://schemas.openxmlformats.org/officeDocument/2006/relationships" xmlns:p="http://schemas.openxmlformats.org/presentationml/2006/main">
  <p:tag name="TIMING" val="|0.8|1.4|1.8|2.|2.1|2.2|2.|1.7|1.9"/>
</p:tagLst>
</file>

<file path=ppt/tags/tag6.xml><?xml version="1.0" encoding="utf-8"?>
<p:tagLst xmlns:a="http://schemas.openxmlformats.org/drawingml/2006/main" xmlns:r="http://schemas.openxmlformats.org/officeDocument/2006/relationships" xmlns:p="http://schemas.openxmlformats.org/presentationml/2006/main">
  <p:tag name="TIMING" val="|0.7|1.8|1.7|1.9|1.9|1.8|1.9|1.6|1.5|1.8"/>
</p:tagLst>
</file>

<file path=ppt/tags/tag7.xml><?xml version="1.0" encoding="utf-8"?>
<p:tagLst xmlns:a="http://schemas.openxmlformats.org/drawingml/2006/main" xmlns:r="http://schemas.openxmlformats.org/officeDocument/2006/relationships" xmlns:p="http://schemas.openxmlformats.org/presentationml/2006/main">
  <p:tag name="TIMING" val="|1.|1.4|1.6|2.|2.2|2.|1.7|1.7|1.9"/>
</p:tagLst>
</file>

<file path=ppt/tags/tag8.xml><?xml version="1.0" encoding="utf-8"?>
<p:tagLst xmlns:a="http://schemas.openxmlformats.org/drawingml/2006/main" xmlns:r="http://schemas.openxmlformats.org/officeDocument/2006/relationships" xmlns:p="http://schemas.openxmlformats.org/presentationml/2006/main">
  <p:tag name="TIMING" val="|0.9|1.7|1.4|1.6|1.8|1.6|1.7"/>
</p:tagLst>
</file>

<file path=ppt/tags/tag9.xml><?xml version="1.0" encoding="utf-8"?>
<p:tagLst xmlns:a="http://schemas.openxmlformats.org/drawingml/2006/main" xmlns:r="http://schemas.openxmlformats.org/officeDocument/2006/relationships" xmlns:p="http://schemas.openxmlformats.org/presentationml/2006/main">
  <p:tag name="TIMING" val="|0.8|1.4|1.6|1.7|1.6|2.9|1.5|1.4|1.5|1.5|1.5|1.7|2.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hluk">
  <a:themeElements>
    <a:clrScheme name="Shlu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Shlu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Shlu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468</TotalTime>
  <Words>14739</Words>
  <Application>Microsoft Office PowerPoint</Application>
  <PresentationFormat>Předvádění na obrazovce (4:3)</PresentationFormat>
  <Paragraphs>2281</Paragraphs>
  <Slides>219</Slides>
  <Notes>4</Notes>
  <HiddenSlides>0</HiddenSlides>
  <MMClips>0</MMClips>
  <ScaleCrop>false</ScaleCrop>
  <HeadingPairs>
    <vt:vector size="6" baseType="variant">
      <vt:variant>
        <vt:lpstr>Použitá písma</vt:lpstr>
      </vt:variant>
      <vt:variant>
        <vt:i4>16</vt:i4>
      </vt:variant>
      <vt:variant>
        <vt:lpstr>Motiv</vt:lpstr>
      </vt:variant>
      <vt:variant>
        <vt:i4>1</vt:i4>
      </vt:variant>
      <vt:variant>
        <vt:lpstr>Nadpisy snímků</vt:lpstr>
      </vt:variant>
      <vt:variant>
        <vt:i4>219</vt:i4>
      </vt:variant>
    </vt:vector>
  </HeadingPairs>
  <TitlesOfParts>
    <vt:vector size="236" baseType="lpstr">
      <vt:lpstr>Arial</vt:lpstr>
      <vt:lpstr>Arial Unicode MS</vt:lpstr>
      <vt:lpstr>BookAntiqua-Italic</vt:lpstr>
      <vt:lpstr>Calibri</vt:lpstr>
      <vt:lpstr>Century Schoolbook</vt:lpstr>
      <vt:lpstr>Comic Sans MS</vt:lpstr>
      <vt:lpstr>Georgia</vt:lpstr>
      <vt:lpstr>Lucida Sans Unicode</vt:lpstr>
      <vt:lpstr>NewBaskervilItcTOT-Bol</vt:lpstr>
      <vt:lpstr>NewBaskervilltcTOT-Rom</vt:lpstr>
      <vt:lpstr>Times New Roman</vt:lpstr>
      <vt:lpstr>Trebuchet MS</vt:lpstr>
      <vt:lpstr>Verdana</vt:lpstr>
      <vt:lpstr>Wingdings</vt:lpstr>
      <vt:lpstr>Wingdings 2</vt:lpstr>
      <vt:lpstr>Wingdings 3</vt:lpstr>
      <vt:lpstr>Shluk</vt:lpstr>
      <vt:lpstr>Prezentace aplikace PowerPoint</vt:lpstr>
      <vt:lpstr>Prezentace aplikace PowerPoint</vt:lpstr>
      <vt:lpstr>Synonyma </vt:lpstr>
      <vt:lpstr>K ČEMU MŮŽE BÝT PRO UČITELE ZNALOST ONTOGENETICKÉ PSYCHOLOGIE UŽITEČNÁ?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Předmět ontogenetické psychologie</vt:lpstr>
      <vt:lpstr>Cíle ontogenetické psychologie</vt:lpstr>
      <vt:lpstr>Základní pojmy</vt:lpstr>
      <vt:lpstr>Změny </vt:lpstr>
      <vt:lpstr>3 hlavní oblasti psychického vývoje</vt:lpstr>
      <vt:lpstr>Obecné znaky psychického vývoje </vt:lpstr>
      <vt:lpstr>Deskriptivní × explanativní vývojová psychologie  </vt:lpstr>
      <vt:lpstr>Metodologické přístupy  ontogenetické psychologie</vt:lpstr>
      <vt:lpstr>Nejčastější spor? </vt:lpstr>
      <vt:lpstr>DETERMINANTY PSYCHICKÉHO VÝVOJE </vt:lpstr>
      <vt:lpstr>PERIODIZACE PSYCHICKÉHO VÝVOJE </vt:lpstr>
      <vt:lpstr>Ontogeneze, rané dětství </vt:lpstr>
      <vt:lpstr>Prenatální období </vt:lpstr>
      <vt:lpstr>Prenatální období </vt:lpstr>
      <vt:lpstr> Prenatální období </vt:lpstr>
      <vt:lpstr>Prenatální období </vt:lpstr>
      <vt:lpstr>Prenatální období </vt:lpstr>
      <vt:lpstr>Pre-perinatální období </vt:lpstr>
      <vt:lpstr>Perinatální období </vt:lpstr>
      <vt:lpstr>Novorozenecké období </vt:lpstr>
      <vt:lpstr>Vývoj předčasně narozených dětí </vt:lpstr>
      <vt:lpstr>Novorozenecké období </vt:lpstr>
      <vt:lpstr>Novorozenecké reflexy </vt:lpstr>
      <vt:lpstr>Novorozenecké období </vt:lpstr>
      <vt:lpstr>Novorozenecké období </vt:lpstr>
      <vt:lpstr>Novorozenecké období </vt:lpstr>
      <vt:lpstr>Novorozenecké období </vt:lpstr>
      <vt:lpstr>Synchronie x asynchronie </vt:lpstr>
      <vt:lpstr>Novorozenecké období </vt:lpstr>
      <vt:lpstr>Kojenecký věk </vt:lpstr>
      <vt:lpstr>Kojenecký věk – motorický vývoj</vt:lpstr>
      <vt:lpstr>1. měsíc </vt:lpstr>
      <vt:lpstr>Psychomotorický vývoj 2. -3 měsíc </vt:lpstr>
      <vt:lpstr>Kojenecký věk – motorický vývoj</vt:lpstr>
      <vt:lpstr>6. měsíc</vt:lpstr>
      <vt:lpstr>Kojenecký věk – motorický vývoj</vt:lpstr>
      <vt:lpstr>Sociální, emočně-osobnostní vývoj</vt:lpstr>
      <vt:lpstr>René Spitz </vt:lpstr>
      <vt:lpstr>René Spitz </vt:lpstr>
      <vt:lpstr>René Spitz </vt:lpstr>
      <vt:lpstr>John Bowlby </vt:lpstr>
      <vt:lpstr>John Bowlby </vt:lpstr>
      <vt:lpstr>John Bowlby </vt:lpstr>
      <vt:lpstr>Mary Ainsworthová </vt:lpstr>
      <vt:lpstr>M. Ainsworth - ISS</vt:lpstr>
      <vt:lpstr>Prezentace aplikace PowerPoint</vt:lpstr>
      <vt:lpstr>M. Ainsworth - ISS</vt:lpstr>
      <vt:lpstr>M. Ainsworth - ISS</vt:lpstr>
      <vt:lpstr>Attachment</vt:lpstr>
      <vt:lpstr>Margaret Mahlerová </vt:lpstr>
      <vt:lpstr>M. Mahlerová </vt:lpstr>
      <vt:lpstr>M. Mahlerová </vt:lpstr>
      <vt:lpstr>Teorie psychosociálního vývoje Erika Homburgera Eriksona (1902-1994)</vt:lpstr>
      <vt:lpstr>Prezentace aplikace PowerPoint</vt:lpstr>
      <vt:lpstr>Erik Erikson </vt:lpstr>
      <vt:lpstr>Erik Erikson </vt:lpstr>
      <vt:lpstr>Teorie psychosexuálního vývoje osobnosti  - S. FREUD   </vt:lpstr>
      <vt:lpstr>Stádia psychosexuálního vývoje </vt:lpstr>
      <vt:lpstr>Prezentace aplikace PowerPoint</vt:lpstr>
      <vt:lpstr>Prezentace aplikace PowerPoint</vt:lpstr>
      <vt:lpstr>Prezentace aplikace PowerPoint</vt:lpstr>
      <vt:lpstr> Batolecí období </vt:lpstr>
      <vt:lpstr>Batolecí období – 1-3 roky (toddler) </vt:lpstr>
      <vt:lpstr>Prezentace aplikace PowerPoint</vt:lpstr>
      <vt:lpstr>Kojenecký věk – vývoj řeči –OPAKOVÁNÍ Z MINULÉ PŘEDNÁŠKY</vt:lpstr>
      <vt:lpstr>Batolecí období – vývoj řeči </vt:lpstr>
      <vt:lpstr>Vývoj řeči </vt:lpstr>
      <vt:lpstr>Instituce a dítě raného věku </vt:lpstr>
      <vt:lpstr>       Psychomotorický vývoj     18. MĚSÍCŮ </vt:lpstr>
      <vt:lpstr>2 ROKY </vt:lpstr>
      <vt:lpstr>2,5 ROKŮ -30 MĚSÍCŮ </vt:lpstr>
      <vt:lpstr>3 ROKY </vt:lpstr>
      <vt:lpstr>PŘEDŠKOLNÍ OBDOBÍ </vt:lpstr>
      <vt:lpstr>Základní vymezení</vt:lpstr>
      <vt:lpstr>PŘEDŠKOLNÍ VĚK od 3 do 6/7 let</vt:lpstr>
      <vt:lpstr>3 roky </vt:lpstr>
      <vt:lpstr>Prezentace aplikace PowerPoint</vt:lpstr>
      <vt:lpstr>Vnímání </vt:lpstr>
      <vt:lpstr>Předškolní věk</vt:lpstr>
      <vt:lpstr>emoce</vt:lpstr>
      <vt:lpstr>Kresba – je neverbální symbolickou funkcí </vt:lpstr>
      <vt:lpstr>Vývoj kresby lidské postavy </vt:lpstr>
      <vt:lpstr>Prezentace aplikace PowerPoint</vt:lpstr>
      <vt:lpstr>Prezentace aplikace PowerPoint</vt:lpstr>
      <vt:lpstr>Předškolní věk</vt:lpstr>
      <vt:lpstr>Předškolní věk</vt:lpstr>
      <vt:lpstr>Zlatý věk hry </vt:lpstr>
      <vt:lpstr>Předškolní věk</vt:lpstr>
      <vt:lpstr>Předškolní věk</vt:lpstr>
      <vt:lpstr>Instituce MŠ </vt:lpstr>
      <vt:lpstr>Prezentace aplikace PowerPoint</vt:lpstr>
      <vt:lpstr>Doporučená rozšiřující literatura</vt:lpstr>
      <vt:lpstr>ŠKOLNÍ ZRALOST </vt:lpstr>
      <vt:lpstr>Prezentace aplikace PowerPoint</vt:lpstr>
      <vt:lpstr>Připravenost pro vstup do školy </vt:lpstr>
      <vt:lpstr>U kterých dětí je vhodné zvažovat zahájení školní docházky? </vt:lpstr>
      <vt:lpstr>Vnímání – stává se diferencovanějším a integrovanějším, mění se charakter a způsob interpretace vjemů </vt:lpstr>
      <vt:lpstr>Terminologie </vt:lpstr>
      <vt:lpstr>  Bližší informace:   Jiřina Bednářová, Vlasta Šmardová: Školní zralost.Co by mělo umět dítě před vstupem do školy. Brno:Computer Press, 2011.   </vt:lpstr>
      <vt:lpstr>Diagnostika šk. zralosti </vt:lpstr>
      <vt:lpstr>Mladší školní věk  -základní vymezení </vt:lpstr>
      <vt:lpstr>Mladší školní věk</vt:lpstr>
      <vt:lpstr>Mladší školní věk</vt:lpstr>
      <vt:lpstr>Mladší školní věk</vt:lpstr>
      <vt:lpstr>Rozvoj kognitivních funkcí  </vt:lpstr>
      <vt:lpstr>ŘEČ  - Osvojování jazyka je komplexní proces </vt:lpstr>
      <vt:lpstr>Basil Berstein  - Sociokulturní handicap </vt:lpstr>
      <vt:lpstr>Představivost, paměť </vt:lpstr>
      <vt:lpstr>Prezentace aplikace PowerPoint</vt:lpstr>
      <vt:lpstr>Fáze realistické kresby</vt:lpstr>
      <vt:lpstr>Prezentace aplikace PowerPoint</vt:lpstr>
      <vt:lpstr>PROFIL</vt:lpstr>
      <vt:lpstr> Kolem 8. roku – dokonalejší profil i nohy </vt:lpstr>
      <vt:lpstr>Vývoj v zobrazování pohybu</vt:lpstr>
      <vt:lpstr>Technika kresby v 9 letech</vt:lpstr>
      <vt:lpstr>Fáze prepuberty</vt:lpstr>
      <vt:lpstr>Genderová specifika – Janošová (2008) </vt:lpstr>
      <vt:lpstr>Prezentace aplikace PowerPoint</vt:lpstr>
      <vt:lpstr>Stadium latence (Freud)  </vt:lpstr>
      <vt:lpstr>Eriksonova teorie  periodizace duševního vývoje</vt:lpstr>
      <vt:lpstr>Prezentace aplikace PowerPoint</vt:lpstr>
      <vt:lpstr>4/Školní věk cca do období 5.roč., 6-12 let. Snaživost x méněcennosti</vt:lpstr>
      <vt:lpstr> Jean Piaget </vt:lpstr>
      <vt:lpstr>Stadium konkrétních operací</vt:lpstr>
      <vt:lpstr>Prezentace aplikace PowerPoint</vt:lpstr>
      <vt:lpstr>PSYCHOLOGIE ADOLESCENCE </vt:lpstr>
      <vt:lpstr>DEFINICE POJMU ADOLESCENCE </vt:lpstr>
      <vt:lpstr>VÝVOJ POJETÍ A ČLENĚNÍ DOSPÍVÁNÍ </vt:lpstr>
      <vt:lpstr>Pojetí Macka (1999, 2003)</vt:lpstr>
      <vt:lpstr>Změny v pojetí dospívání –  historický pohled  (dle Macka, 2003)</vt:lpstr>
      <vt:lpstr>Pojetí Gjuričové (2003)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Vývojové změny v kontextu empirických  výzkumů </vt:lpstr>
      <vt:lpstr>Biologické změny: </vt:lpstr>
      <vt:lpstr>Biologické změny – genderové rozdíly</vt:lpstr>
      <vt:lpstr>Prezentace aplikace PowerPoint</vt:lpstr>
      <vt:lpstr>CHLAPCI </vt:lpstr>
      <vt:lpstr>Prezentace aplikace PowerPoint</vt:lpstr>
      <vt:lpstr>Kognitivní změny  </vt:lpstr>
      <vt:lpstr>Emocionální změny</vt:lpstr>
      <vt:lpstr>Psychosociální změny – oblast vztahů, soc. rolí - SEBEPOJETÍ  </vt:lpstr>
      <vt:lpstr>IDENTITA </vt:lpstr>
      <vt:lpstr>VZTAHY S RODIČI </vt:lpstr>
      <vt:lpstr>Prezentace aplikace PowerPoint</vt:lpstr>
      <vt:lpstr>VRSTEVNICKÉ VZTAHY A SKUPINY </vt:lpstr>
      <vt:lpstr>Prezentace aplikace PowerPoint</vt:lpstr>
      <vt:lpstr>Aktuální změny v pojetí dospívání: v čem se liší současná generace od generací předchozích –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Pavel Pressler</dc:creator>
  <cp:lastModifiedBy>Uzivatel</cp:lastModifiedBy>
  <cp:revision>51</cp:revision>
  <dcterms:created xsi:type="dcterms:W3CDTF">2015-02-23T19:53:47Z</dcterms:created>
  <dcterms:modified xsi:type="dcterms:W3CDTF">2020-11-03T17:22:46Z</dcterms:modified>
</cp:coreProperties>
</file>