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3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A3C28FC-0DB6-46D2-8189-A430B53D1F1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08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56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02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19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32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96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48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01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2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64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37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A3C28FC-0DB6-46D2-8189-A430B53D1F1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55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A21A4-F4D4-4057-8A7A-D6B10BB70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Empirické metody v lingvistice</a:t>
            </a:r>
            <a:br>
              <a:rPr lang="cs-CZ" dirty="0"/>
            </a:br>
            <a:r>
              <a:rPr lang="cs-CZ" dirty="0"/>
              <a:t>1. HODINA (4. 10. 2021)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FA10E5-5BEB-48A3-8BBA-658C1FF31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zimní semestr 2021/2022</a:t>
            </a:r>
          </a:p>
          <a:p>
            <a:r>
              <a:rPr lang="cs-CZ" dirty="0"/>
              <a:t>pondělí 17:30–19:00</a:t>
            </a:r>
          </a:p>
          <a:p>
            <a:r>
              <a:rPr lang="cs-CZ" i="1" dirty="0"/>
              <a:t>Adam Kříž</a:t>
            </a:r>
          </a:p>
        </p:txBody>
      </p:sp>
    </p:spTree>
    <p:extLst>
      <p:ext uri="{BB962C8B-B14F-4D97-AF65-F5344CB8AC3E}">
        <p14:creationId xmlns:p14="http://schemas.microsoft.com/office/powerpoint/2010/main" val="1828051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53FA0-8C37-8B46-B41A-C8694E4D9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DE" dirty="0"/>
              <a:t>ožadavky pro udělení zápočtu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73395F-0C2F-E24D-8EC5-4E696CC4C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DE" dirty="0"/>
              <a:t>aktivní účast na semináři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diskuze nad zadanými otázkami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max. 3 absence (oznámit předem)</a:t>
            </a:r>
          </a:p>
          <a:p>
            <a:pPr marL="0" indent="0">
              <a:buNone/>
            </a:pPr>
            <a:r>
              <a:rPr lang="cs-DE" dirty="0"/>
              <a:t>četba zadaných textů</a:t>
            </a:r>
            <a:endParaRPr lang="cs-CZ" dirty="0"/>
          </a:p>
          <a:p>
            <a:pPr lvl="1">
              <a:buFont typeface="Wingdings" pitchFamily="2" charset="2"/>
              <a:buChar char="§"/>
            </a:pPr>
            <a:r>
              <a:rPr lang="cs-CZ" dirty="0"/>
              <a:t>v průměru 10 až 20 stran za týden</a:t>
            </a:r>
          </a:p>
          <a:p>
            <a:pPr marL="0" indent="0">
              <a:buNone/>
            </a:pPr>
            <a:r>
              <a:rPr lang="cs-CZ" dirty="0"/>
              <a:t>odpovědi na otázky k četbě v </a:t>
            </a:r>
            <a:r>
              <a:rPr lang="cs-CZ" dirty="0" err="1"/>
              <a:t>Moodlu</a:t>
            </a:r>
            <a:r>
              <a:rPr lang="cs-CZ" dirty="0"/>
              <a:t> (příprava na diskuzi v semináři)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otázky budou k dispozici do úterý 19:00 po semináři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otázky odevzdat vždy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do neděle 19:00</a:t>
            </a:r>
            <a:r>
              <a:rPr lang="cs-CZ" dirty="0"/>
              <a:t> před seminářem</a:t>
            </a:r>
          </a:p>
          <a:p>
            <a:pPr marL="0" indent="0">
              <a:buNone/>
            </a:pPr>
            <a:r>
              <a:rPr lang="cs-CZ" dirty="0"/>
              <a:t>podílení se na přípravě společného experimentu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během semináře i mimo něj</a:t>
            </a:r>
          </a:p>
          <a:p>
            <a:pPr marL="0" indent="0">
              <a:buNone/>
            </a:pPr>
            <a:r>
              <a:rPr lang="cs-CZ" dirty="0"/>
              <a:t>závěrečný test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ve zkouškovém období</a:t>
            </a:r>
          </a:p>
        </p:txBody>
      </p:sp>
    </p:spTree>
    <p:extLst>
      <p:ext uri="{BB962C8B-B14F-4D97-AF65-F5344CB8AC3E}">
        <p14:creationId xmlns:p14="http://schemas.microsoft.com/office/powerpoint/2010/main" val="1670484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372</TotalTime>
  <Words>101</Words>
  <Application>Microsoft Office PowerPoint</Application>
  <PresentationFormat>Širokoúhlá obrazovka</PresentationFormat>
  <Paragraphs>17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Tw Cen MT</vt:lpstr>
      <vt:lpstr>Tw Cen MT Condensed</vt:lpstr>
      <vt:lpstr>Wingdings</vt:lpstr>
      <vt:lpstr>Wingdings 3</vt:lpstr>
      <vt:lpstr>Integrál</vt:lpstr>
      <vt:lpstr>Empirické metody v lingvistice 1. HODINA (4. 10. 2021)</vt:lpstr>
      <vt:lpstr>Požadavky pro udělení zápočtu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v lingvistice 1. HODINA (15. 2. 2021)</dc:title>
  <dc:creator>Adam Kříž</dc:creator>
  <cp:lastModifiedBy>Adam Kříž</cp:lastModifiedBy>
  <cp:revision>39</cp:revision>
  <dcterms:created xsi:type="dcterms:W3CDTF">2021-02-14T20:32:35Z</dcterms:created>
  <dcterms:modified xsi:type="dcterms:W3CDTF">2021-10-04T21:04:06Z</dcterms:modified>
</cp:coreProperties>
</file>