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4" r:id="rId8"/>
    <p:sldId id="262" r:id="rId9"/>
    <p:sldId id="263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DE6843-3AE2-4A50-A36D-CF9C080FA877}" v="13" dt="2022-04-14T04:22:24.9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 Jüptner" userId="6c6464fd-2926-401c-903b-1e4e11daac52" providerId="ADAL" clId="{F5DE6843-3AE2-4A50-A36D-CF9C080FA877}"/>
    <pc:docChg chg="custSel addSld modSld">
      <pc:chgData name="Petr Jüptner" userId="6c6464fd-2926-401c-903b-1e4e11daac52" providerId="ADAL" clId="{F5DE6843-3AE2-4A50-A36D-CF9C080FA877}" dt="2022-04-14T04:22:56.697" v="835" actId="255"/>
      <pc:docMkLst>
        <pc:docMk/>
      </pc:docMkLst>
      <pc:sldChg chg="addSp delSp modSp mod">
        <pc:chgData name="Petr Jüptner" userId="6c6464fd-2926-401c-903b-1e4e11daac52" providerId="ADAL" clId="{F5DE6843-3AE2-4A50-A36D-CF9C080FA877}" dt="2022-04-14T03:42:49.015" v="29" actId="26606"/>
        <pc:sldMkLst>
          <pc:docMk/>
          <pc:sldMk cId="912233972" sldId="257"/>
        </pc:sldMkLst>
        <pc:spChg chg="del mod">
          <ac:chgData name="Petr Jüptner" userId="6c6464fd-2926-401c-903b-1e4e11daac52" providerId="ADAL" clId="{F5DE6843-3AE2-4A50-A36D-CF9C080FA877}" dt="2022-04-14T03:42:49.015" v="29" actId="26606"/>
          <ac:spMkLst>
            <pc:docMk/>
            <pc:sldMk cId="912233972" sldId="257"/>
            <ac:spMk id="3" creationId="{048C75EF-1300-45E4-98E0-7A40479A3D93}"/>
          </ac:spMkLst>
        </pc:spChg>
        <pc:graphicFrameChg chg="add">
          <ac:chgData name="Petr Jüptner" userId="6c6464fd-2926-401c-903b-1e4e11daac52" providerId="ADAL" clId="{F5DE6843-3AE2-4A50-A36D-CF9C080FA877}" dt="2022-04-14T03:42:49.015" v="29" actId="26606"/>
          <ac:graphicFrameMkLst>
            <pc:docMk/>
            <pc:sldMk cId="912233972" sldId="257"/>
            <ac:graphicFrameMk id="5" creationId="{BE94E943-66B6-3A09-DF92-0C6AEA235D77}"/>
          </ac:graphicFrameMkLst>
        </pc:graphicFrameChg>
      </pc:sldChg>
      <pc:sldChg chg="addSp modSp new mod setBg">
        <pc:chgData name="Petr Jüptner" userId="6c6464fd-2926-401c-903b-1e4e11daac52" providerId="ADAL" clId="{F5DE6843-3AE2-4A50-A36D-CF9C080FA877}" dt="2022-04-14T03:56:56.154" v="444" actId="255"/>
        <pc:sldMkLst>
          <pc:docMk/>
          <pc:sldMk cId="4093709779" sldId="258"/>
        </pc:sldMkLst>
        <pc:spChg chg="mod">
          <ac:chgData name="Petr Jüptner" userId="6c6464fd-2926-401c-903b-1e4e11daac52" providerId="ADAL" clId="{F5DE6843-3AE2-4A50-A36D-CF9C080FA877}" dt="2022-04-14T03:56:47.055" v="443" actId="26606"/>
          <ac:spMkLst>
            <pc:docMk/>
            <pc:sldMk cId="4093709779" sldId="258"/>
            <ac:spMk id="2" creationId="{789CE7B3-99DA-4ADF-862D-7E4A707C0BAA}"/>
          </ac:spMkLst>
        </pc:spChg>
        <pc:spChg chg="mod">
          <ac:chgData name="Petr Jüptner" userId="6c6464fd-2926-401c-903b-1e4e11daac52" providerId="ADAL" clId="{F5DE6843-3AE2-4A50-A36D-CF9C080FA877}" dt="2022-04-14T03:56:56.154" v="444" actId="255"/>
          <ac:spMkLst>
            <pc:docMk/>
            <pc:sldMk cId="4093709779" sldId="258"/>
            <ac:spMk id="3" creationId="{BFE97A70-F9A0-4E13-8160-3C8965EECC4F}"/>
          </ac:spMkLst>
        </pc:spChg>
        <pc:spChg chg="add">
          <ac:chgData name="Petr Jüptner" userId="6c6464fd-2926-401c-903b-1e4e11daac52" providerId="ADAL" clId="{F5DE6843-3AE2-4A50-A36D-CF9C080FA877}" dt="2022-04-14T03:56:47.055" v="443" actId="26606"/>
          <ac:spMkLst>
            <pc:docMk/>
            <pc:sldMk cId="4093709779" sldId="258"/>
            <ac:spMk id="9" creationId="{FAFB3478-4AEC-431E-93B2-1593839C16DA}"/>
          </ac:spMkLst>
        </pc:spChg>
        <pc:spChg chg="add">
          <ac:chgData name="Petr Jüptner" userId="6c6464fd-2926-401c-903b-1e4e11daac52" providerId="ADAL" clId="{F5DE6843-3AE2-4A50-A36D-CF9C080FA877}" dt="2022-04-14T03:56:47.055" v="443" actId="26606"/>
          <ac:spMkLst>
            <pc:docMk/>
            <pc:sldMk cId="4093709779" sldId="258"/>
            <ac:spMk id="11" creationId="{A8A68745-355E-4D81-AA5F-942C71082A1E}"/>
          </ac:spMkLst>
        </pc:spChg>
        <pc:spChg chg="add">
          <ac:chgData name="Petr Jüptner" userId="6c6464fd-2926-401c-903b-1e4e11daac52" providerId="ADAL" clId="{F5DE6843-3AE2-4A50-A36D-CF9C080FA877}" dt="2022-04-14T03:56:47.055" v="443" actId="26606"/>
          <ac:spMkLst>
            <pc:docMk/>
            <pc:sldMk cId="4093709779" sldId="258"/>
            <ac:spMk id="13" creationId="{61D32E23-CD34-4C85-8167-14669FD3E0CA}"/>
          </ac:spMkLst>
        </pc:spChg>
        <pc:spChg chg="add">
          <ac:chgData name="Petr Jüptner" userId="6c6464fd-2926-401c-903b-1e4e11daac52" providerId="ADAL" clId="{F5DE6843-3AE2-4A50-A36D-CF9C080FA877}" dt="2022-04-14T03:56:47.055" v="443" actId="26606"/>
          <ac:spMkLst>
            <pc:docMk/>
            <pc:sldMk cId="4093709779" sldId="258"/>
            <ac:spMk id="15" creationId="{2E922E9E-A29B-4164-A634-B718A43369CA}"/>
          </ac:spMkLst>
        </pc:spChg>
        <pc:picChg chg="add mod">
          <ac:chgData name="Petr Jüptner" userId="6c6464fd-2926-401c-903b-1e4e11daac52" providerId="ADAL" clId="{F5DE6843-3AE2-4A50-A36D-CF9C080FA877}" dt="2022-04-14T03:56:47.055" v="443" actId="26606"/>
          <ac:picMkLst>
            <pc:docMk/>
            <pc:sldMk cId="4093709779" sldId="258"/>
            <ac:picMk id="4" creationId="{D154164A-5482-46FE-AFEB-489AA91E4F48}"/>
          </ac:picMkLst>
        </pc:picChg>
      </pc:sldChg>
      <pc:sldChg chg="addSp delSp modSp new mod setBg">
        <pc:chgData name="Petr Jüptner" userId="6c6464fd-2926-401c-903b-1e4e11daac52" providerId="ADAL" clId="{F5DE6843-3AE2-4A50-A36D-CF9C080FA877}" dt="2022-04-14T03:49:44.585" v="192" actId="27614"/>
        <pc:sldMkLst>
          <pc:docMk/>
          <pc:sldMk cId="3920793236" sldId="259"/>
        </pc:sldMkLst>
        <pc:spChg chg="del">
          <ac:chgData name="Petr Jüptner" userId="6c6464fd-2926-401c-903b-1e4e11daac52" providerId="ADAL" clId="{F5DE6843-3AE2-4A50-A36D-CF9C080FA877}" dt="2022-04-14T03:46:22.018" v="188" actId="26606"/>
          <ac:spMkLst>
            <pc:docMk/>
            <pc:sldMk cId="3920793236" sldId="259"/>
            <ac:spMk id="2" creationId="{3305C3BB-608D-4F6B-B89B-76EE0633FA2E}"/>
          </ac:spMkLst>
        </pc:spChg>
        <pc:spChg chg="del">
          <ac:chgData name="Petr Jüptner" userId="6c6464fd-2926-401c-903b-1e4e11daac52" providerId="ADAL" clId="{F5DE6843-3AE2-4A50-A36D-CF9C080FA877}" dt="2022-04-14T03:46:22.018" v="188" actId="26606"/>
          <ac:spMkLst>
            <pc:docMk/>
            <pc:sldMk cId="3920793236" sldId="259"/>
            <ac:spMk id="3" creationId="{94478FEF-A1F3-41C1-A664-55D183280C4F}"/>
          </ac:spMkLst>
        </pc:spChg>
        <pc:spChg chg="add del mod">
          <ac:chgData name="Petr Jüptner" userId="6c6464fd-2926-401c-903b-1e4e11daac52" providerId="ADAL" clId="{F5DE6843-3AE2-4A50-A36D-CF9C080FA877}" dt="2022-04-14T03:48:04.428" v="191" actId="26606"/>
          <ac:spMkLst>
            <pc:docMk/>
            <pc:sldMk cId="3920793236" sldId="259"/>
            <ac:spMk id="6" creationId="{C2730879-D5D4-4850-BAC8-17FA08A78CFE}"/>
          </ac:spMkLst>
        </pc:spChg>
        <pc:spChg chg="add del">
          <ac:chgData name="Petr Jüptner" userId="6c6464fd-2926-401c-903b-1e4e11daac52" providerId="ADAL" clId="{F5DE6843-3AE2-4A50-A36D-CF9C080FA877}" dt="2022-04-14T03:48:04.428" v="191" actId="26606"/>
          <ac:spMkLst>
            <pc:docMk/>
            <pc:sldMk cId="3920793236" sldId="259"/>
            <ac:spMk id="9" creationId="{0F358BAA-9C8A-4E17-BAD8-32FD6FFEA730}"/>
          </ac:spMkLst>
        </pc:spChg>
        <pc:spChg chg="add del">
          <ac:chgData name="Petr Jüptner" userId="6c6464fd-2926-401c-903b-1e4e11daac52" providerId="ADAL" clId="{F5DE6843-3AE2-4A50-A36D-CF9C080FA877}" dt="2022-04-14T03:48:04.428" v="191" actId="26606"/>
          <ac:spMkLst>
            <pc:docMk/>
            <pc:sldMk cId="3920793236" sldId="259"/>
            <ac:spMk id="11" creationId="{4D6F41A4-BEE3-4935-9371-4ADEA67A22F9}"/>
          </ac:spMkLst>
        </pc:spChg>
        <pc:spChg chg="add del">
          <ac:chgData name="Petr Jüptner" userId="6c6464fd-2926-401c-903b-1e4e11daac52" providerId="ADAL" clId="{F5DE6843-3AE2-4A50-A36D-CF9C080FA877}" dt="2022-04-14T03:48:04.428" v="191" actId="26606"/>
          <ac:spMkLst>
            <pc:docMk/>
            <pc:sldMk cId="3920793236" sldId="259"/>
            <ac:spMk id="20" creationId="{7FE1D329-7CB2-4DF5-B0C0-36DD19EBC66D}"/>
          </ac:spMkLst>
        </pc:spChg>
        <pc:spChg chg="add del">
          <ac:chgData name="Petr Jüptner" userId="6c6464fd-2926-401c-903b-1e4e11daac52" providerId="ADAL" clId="{F5DE6843-3AE2-4A50-A36D-CF9C080FA877}" dt="2022-04-14T03:48:04.428" v="191" actId="26606"/>
          <ac:spMkLst>
            <pc:docMk/>
            <pc:sldMk cId="3920793236" sldId="259"/>
            <ac:spMk id="22" creationId="{B6D694DB-A3FC-4F14-A225-17BEBA4416DA}"/>
          </ac:spMkLst>
        </pc:spChg>
        <pc:spChg chg="add">
          <ac:chgData name="Petr Jüptner" userId="6c6464fd-2926-401c-903b-1e4e11daac52" providerId="ADAL" clId="{F5DE6843-3AE2-4A50-A36D-CF9C080FA877}" dt="2022-04-14T03:48:04.428" v="191" actId="26606"/>
          <ac:spMkLst>
            <pc:docMk/>
            <pc:sldMk cId="3920793236" sldId="259"/>
            <ac:spMk id="27" creationId="{0F358BAA-9C8A-4E17-BAD8-32FD6FFEA730}"/>
          </ac:spMkLst>
        </pc:spChg>
        <pc:spChg chg="add">
          <ac:chgData name="Petr Jüptner" userId="6c6464fd-2926-401c-903b-1e4e11daac52" providerId="ADAL" clId="{F5DE6843-3AE2-4A50-A36D-CF9C080FA877}" dt="2022-04-14T03:48:04.428" v="191" actId="26606"/>
          <ac:spMkLst>
            <pc:docMk/>
            <pc:sldMk cId="3920793236" sldId="259"/>
            <ac:spMk id="29" creationId="{4D6F41A4-BEE3-4935-9371-4ADEA67A22F9}"/>
          </ac:spMkLst>
        </pc:spChg>
        <pc:spChg chg="add">
          <ac:chgData name="Petr Jüptner" userId="6c6464fd-2926-401c-903b-1e4e11daac52" providerId="ADAL" clId="{F5DE6843-3AE2-4A50-A36D-CF9C080FA877}" dt="2022-04-14T03:48:04.428" v="191" actId="26606"/>
          <ac:spMkLst>
            <pc:docMk/>
            <pc:sldMk cId="3920793236" sldId="259"/>
            <ac:spMk id="38" creationId="{7FE1D329-7CB2-4DF5-B0C0-36DD19EBC66D}"/>
          </ac:spMkLst>
        </pc:spChg>
        <pc:spChg chg="add">
          <ac:chgData name="Petr Jüptner" userId="6c6464fd-2926-401c-903b-1e4e11daac52" providerId="ADAL" clId="{F5DE6843-3AE2-4A50-A36D-CF9C080FA877}" dt="2022-04-14T03:48:04.428" v="191" actId="26606"/>
          <ac:spMkLst>
            <pc:docMk/>
            <pc:sldMk cId="3920793236" sldId="259"/>
            <ac:spMk id="40" creationId="{B6D694DB-A3FC-4F14-A225-17BEBA4416DA}"/>
          </ac:spMkLst>
        </pc:spChg>
        <pc:grpChg chg="add del">
          <ac:chgData name="Petr Jüptner" userId="6c6464fd-2926-401c-903b-1e4e11daac52" providerId="ADAL" clId="{F5DE6843-3AE2-4A50-A36D-CF9C080FA877}" dt="2022-04-14T03:48:04.428" v="191" actId="26606"/>
          <ac:grpSpMkLst>
            <pc:docMk/>
            <pc:sldMk cId="3920793236" sldId="259"/>
            <ac:grpSpMk id="13" creationId="{7726F010-956A-40BC-8A1F-8002DC729B4C}"/>
          </ac:grpSpMkLst>
        </pc:grpChg>
        <pc:grpChg chg="add">
          <ac:chgData name="Petr Jüptner" userId="6c6464fd-2926-401c-903b-1e4e11daac52" providerId="ADAL" clId="{F5DE6843-3AE2-4A50-A36D-CF9C080FA877}" dt="2022-04-14T03:48:04.428" v="191" actId="26606"/>
          <ac:grpSpMkLst>
            <pc:docMk/>
            <pc:sldMk cId="3920793236" sldId="259"/>
            <ac:grpSpMk id="31" creationId="{7726F010-956A-40BC-8A1F-8002DC729B4C}"/>
          </ac:grpSpMkLst>
        </pc:grpChg>
        <pc:picChg chg="add del mod">
          <ac:chgData name="Petr Jüptner" userId="6c6464fd-2926-401c-903b-1e4e11daac52" providerId="ADAL" clId="{F5DE6843-3AE2-4A50-A36D-CF9C080FA877}" dt="2022-04-14T03:47:58.688" v="189" actId="478"/>
          <ac:picMkLst>
            <pc:docMk/>
            <pc:sldMk cId="3920793236" sldId="259"/>
            <ac:picMk id="4" creationId="{F6244F02-6A4C-4F56-A6BE-5D9B4EE875D9}"/>
          </ac:picMkLst>
        </pc:picChg>
        <pc:picChg chg="add mod">
          <ac:chgData name="Petr Jüptner" userId="6c6464fd-2926-401c-903b-1e4e11daac52" providerId="ADAL" clId="{F5DE6843-3AE2-4A50-A36D-CF9C080FA877}" dt="2022-04-14T03:49:44.585" v="192" actId="27614"/>
          <ac:picMkLst>
            <pc:docMk/>
            <pc:sldMk cId="3920793236" sldId="259"/>
            <ac:picMk id="7" creationId="{8D89768D-FFBC-4D91-856B-66D6711EE857}"/>
          </ac:picMkLst>
        </pc:picChg>
      </pc:sldChg>
      <pc:sldChg chg="addSp delSp modSp new mod setBg">
        <pc:chgData name="Petr Jüptner" userId="6c6464fd-2926-401c-903b-1e4e11daac52" providerId="ADAL" clId="{F5DE6843-3AE2-4A50-A36D-CF9C080FA877}" dt="2022-04-14T03:49:49.674" v="195" actId="26606"/>
        <pc:sldMkLst>
          <pc:docMk/>
          <pc:sldMk cId="3780308646" sldId="260"/>
        </pc:sldMkLst>
        <pc:spChg chg="del">
          <ac:chgData name="Petr Jüptner" userId="6c6464fd-2926-401c-903b-1e4e11daac52" providerId="ADAL" clId="{F5DE6843-3AE2-4A50-A36D-CF9C080FA877}" dt="2022-04-14T03:49:49.674" v="195" actId="26606"/>
          <ac:spMkLst>
            <pc:docMk/>
            <pc:sldMk cId="3780308646" sldId="260"/>
            <ac:spMk id="2" creationId="{87223EB4-02A5-4501-98B5-EA5FA317460E}"/>
          </ac:spMkLst>
        </pc:spChg>
        <pc:spChg chg="del">
          <ac:chgData name="Petr Jüptner" userId="6c6464fd-2926-401c-903b-1e4e11daac52" providerId="ADAL" clId="{F5DE6843-3AE2-4A50-A36D-CF9C080FA877}" dt="2022-04-14T03:49:49.674" v="195" actId="26606"/>
          <ac:spMkLst>
            <pc:docMk/>
            <pc:sldMk cId="3780308646" sldId="260"/>
            <ac:spMk id="3" creationId="{0AAC2D12-0FC4-461D-BAAC-57EE9165AF6A}"/>
          </ac:spMkLst>
        </pc:spChg>
        <pc:spChg chg="add">
          <ac:chgData name="Petr Jüptner" userId="6c6464fd-2926-401c-903b-1e4e11daac52" providerId="ADAL" clId="{F5DE6843-3AE2-4A50-A36D-CF9C080FA877}" dt="2022-04-14T03:49:49.674" v="195" actId="26606"/>
          <ac:spMkLst>
            <pc:docMk/>
            <pc:sldMk cId="3780308646" sldId="260"/>
            <ac:spMk id="9" creationId="{0F358BAA-9C8A-4E17-BAD8-32FD6FFEA730}"/>
          </ac:spMkLst>
        </pc:spChg>
        <pc:spChg chg="add">
          <ac:chgData name="Petr Jüptner" userId="6c6464fd-2926-401c-903b-1e4e11daac52" providerId="ADAL" clId="{F5DE6843-3AE2-4A50-A36D-CF9C080FA877}" dt="2022-04-14T03:49:49.674" v="195" actId="26606"/>
          <ac:spMkLst>
            <pc:docMk/>
            <pc:sldMk cId="3780308646" sldId="260"/>
            <ac:spMk id="11" creationId="{4D6F41A4-BEE3-4935-9371-4ADEA67A22F9}"/>
          </ac:spMkLst>
        </pc:spChg>
        <pc:spChg chg="add">
          <ac:chgData name="Petr Jüptner" userId="6c6464fd-2926-401c-903b-1e4e11daac52" providerId="ADAL" clId="{F5DE6843-3AE2-4A50-A36D-CF9C080FA877}" dt="2022-04-14T03:49:49.674" v="195" actId="26606"/>
          <ac:spMkLst>
            <pc:docMk/>
            <pc:sldMk cId="3780308646" sldId="260"/>
            <ac:spMk id="20" creationId="{7FE1D329-7CB2-4DF5-B0C0-36DD19EBC66D}"/>
          </ac:spMkLst>
        </pc:spChg>
        <pc:spChg chg="add">
          <ac:chgData name="Petr Jüptner" userId="6c6464fd-2926-401c-903b-1e4e11daac52" providerId="ADAL" clId="{F5DE6843-3AE2-4A50-A36D-CF9C080FA877}" dt="2022-04-14T03:49:49.674" v="195" actId="26606"/>
          <ac:spMkLst>
            <pc:docMk/>
            <pc:sldMk cId="3780308646" sldId="260"/>
            <ac:spMk id="22" creationId="{B6D694DB-A3FC-4F14-A225-17BEBA4416DA}"/>
          </ac:spMkLst>
        </pc:spChg>
        <pc:grpChg chg="add">
          <ac:chgData name="Petr Jüptner" userId="6c6464fd-2926-401c-903b-1e4e11daac52" providerId="ADAL" clId="{F5DE6843-3AE2-4A50-A36D-CF9C080FA877}" dt="2022-04-14T03:49:49.674" v="195" actId="26606"/>
          <ac:grpSpMkLst>
            <pc:docMk/>
            <pc:sldMk cId="3780308646" sldId="260"/>
            <ac:grpSpMk id="13" creationId="{7726F010-956A-40BC-8A1F-8002DC729B4C}"/>
          </ac:grpSpMkLst>
        </pc:grpChg>
        <pc:picChg chg="add mod">
          <ac:chgData name="Petr Jüptner" userId="6c6464fd-2926-401c-903b-1e4e11daac52" providerId="ADAL" clId="{F5DE6843-3AE2-4A50-A36D-CF9C080FA877}" dt="2022-04-14T03:49:49.674" v="195" actId="26606"/>
          <ac:picMkLst>
            <pc:docMk/>
            <pc:sldMk cId="3780308646" sldId="260"/>
            <ac:picMk id="4" creationId="{13F5549C-991D-4ECE-89AB-A32A14805AB7}"/>
          </ac:picMkLst>
        </pc:picChg>
      </pc:sldChg>
      <pc:sldChg chg="addSp delSp modSp new mod setBg">
        <pc:chgData name="Petr Jüptner" userId="6c6464fd-2926-401c-903b-1e4e11daac52" providerId="ADAL" clId="{F5DE6843-3AE2-4A50-A36D-CF9C080FA877}" dt="2022-04-14T03:57:43.060" v="448" actId="27614"/>
        <pc:sldMkLst>
          <pc:docMk/>
          <pc:sldMk cId="3688714635" sldId="261"/>
        </pc:sldMkLst>
        <pc:spChg chg="del">
          <ac:chgData name="Petr Jüptner" userId="6c6464fd-2926-401c-903b-1e4e11daac52" providerId="ADAL" clId="{F5DE6843-3AE2-4A50-A36D-CF9C080FA877}" dt="2022-04-14T03:57:26.023" v="447" actId="26606"/>
          <ac:spMkLst>
            <pc:docMk/>
            <pc:sldMk cId="3688714635" sldId="261"/>
            <ac:spMk id="2" creationId="{AB869CC7-2073-43CA-B060-A15A9510A9F7}"/>
          </ac:spMkLst>
        </pc:spChg>
        <pc:spChg chg="del">
          <ac:chgData name="Petr Jüptner" userId="6c6464fd-2926-401c-903b-1e4e11daac52" providerId="ADAL" clId="{F5DE6843-3AE2-4A50-A36D-CF9C080FA877}" dt="2022-04-14T03:57:26.023" v="447" actId="26606"/>
          <ac:spMkLst>
            <pc:docMk/>
            <pc:sldMk cId="3688714635" sldId="261"/>
            <ac:spMk id="3" creationId="{1B5B4B93-5066-458D-A14C-BE609349572F}"/>
          </ac:spMkLst>
        </pc:spChg>
        <pc:spChg chg="add">
          <ac:chgData name="Petr Jüptner" userId="6c6464fd-2926-401c-903b-1e4e11daac52" providerId="ADAL" clId="{F5DE6843-3AE2-4A50-A36D-CF9C080FA877}" dt="2022-04-14T03:57:26.023" v="447" actId="26606"/>
          <ac:spMkLst>
            <pc:docMk/>
            <pc:sldMk cId="3688714635" sldId="261"/>
            <ac:spMk id="9" creationId="{0F358BAA-9C8A-4E17-BAD8-32FD6FFEA730}"/>
          </ac:spMkLst>
        </pc:spChg>
        <pc:spChg chg="add">
          <ac:chgData name="Petr Jüptner" userId="6c6464fd-2926-401c-903b-1e4e11daac52" providerId="ADAL" clId="{F5DE6843-3AE2-4A50-A36D-CF9C080FA877}" dt="2022-04-14T03:57:26.023" v="447" actId="26606"/>
          <ac:spMkLst>
            <pc:docMk/>
            <pc:sldMk cId="3688714635" sldId="261"/>
            <ac:spMk id="11" creationId="{4D6F41A4-BEE3-4935-9371-4ADEA67A22F9}"/>
          </ac:spMkLst>
        </pc:spChg>
        <pc:spChg chg="add">
          <ac:chgData name="Petr Jüptner" userId="6c6464fd-2926-401c-903b-1e4e11daac52" providerId="ADAL" clId="{F5DE6843-3AE2-4A50-A36D-CF9C080FA877}" dt="2022-04-14T03:57:26.023" v="447" actId="26606"/>
          <ac:spMkLst>
            <pc:docMk/>
            <pc:sldMk cId="3688714635" sldId="261"/>
            <ac:spMk id="20" creationId="{7FE1D329-7CB2-4DF5-B0C0-36DD19EBC66D}"/>
          </ac:spMkLst>
        </pc:spChg>
        <pc:spChg chg="add">
          <ac:chgData name="Petr Jüptner" userId="6c6464fd-2926-401c-903b-1e4e11daac52" providerId="ADAL" clId="{F5DE6843-3AE2-4A50-A36D-CF9C080FA877}" dt="2022-04-14T03:57:26.023" v="447" actId="26606"/>
          <ac:spMkLst>
            <pc:docMk/>
            <pc:sldMk cId="3688714635" sldId="261"/>
            <ac:spMk id="22" creationId="{B6D694DB-A3FC-4F14-A225-17BEBA4416DA}"/>
          </ac:spMkLst>
        </pc:spChg>
        <pc:grpChg chg="add">
          <ac:chgData name="Petr Jüptner" userId="6c6464fd-2926-401c-903b-1e4e11daac52" providerId="ADAL" clId="{F5DE6843-3AE2-4A50-A36D-CF9C080FA877}" dt="2022-04-14T03:57:26.023" v="447" actId="26606"/>
          <ac:grpSpMkLst>
            <pc:docMk/>
            <pc:sldMk cId="3688714635" sldId="261"/>
            <ac:grpSpMk id="13" creationId="{7726F010-956A-40BC-8A1F-8002DC729B4C}"/>
          </ac:grpSpMkLst>
        </pc:grpChg>
        <pc:picChg chg="add mod">
          <ac:chgData name="Petr Jüptner" userId="6c6464fd-2926-401c-903b-1e4e11daac52" providerId="ADAL" clId="{F5DE6843-3AE2-4A50-A36D-CF9C080FA877}" dt="2022-04-14T03:57:43.060" v="448" actId="27614"/>
          <ac:picMkLst>
            <pc:docMk/>
            <pc:sldMk cId="3688714635" sldId="261"/>
            <ac:picMk id="4" creationId="{CB532409-C831-424B-8416-FD1162DF557F}"/>
          </ac:picMkLst>
        </pc:picChg>
      </pc:sldChg>
      <pc:sldChg chg="addSp delSp modSp new mod">
        <pc:chgData name="Petr Jüptner" userId="6c6464fd-2926-401c-903b-1e4e11daac52" providerId="ADAL" clId="{F5DE6843-3AE2-4A50-A36D-CF9C080FA877}" dt="2022-04-14T04:01:18.572" v="462" actId="21"/>
        <pc:sldMkLst>
          <pc:docMk/>
          <pc:sldMk cId="952692516" sldId="262"/>
        </pc:sldMkLst>
        <pc:spChg chg="del">
          <ac:chgData name="Petr Jüptner" userId="6c6464fd-2926-401c-903b-1e4e11daac52" providerId="ADAL" clId="{F5DE6843-3AE2-4A50-A36D-CF9C080FA877}" dt="2022-04-14T04:01:14.918" v="461" actId="21"/>
          <ac:spMkLst>
            <pc:docMk/>
            <pc:sldMk cId="952692516" sldId="262"/>
            <ac:spMk id="2" creationId="{A7024726-043A-4113-921B-F81D05929CA8}"/>
          </ac:spMkLst>
        </pc:spChg>
        <pc:spChg chg="del">
          <ac:chgData name="Petr Jüptner" userId="6c6464fd-2926-401c-903b-1e4e11daac52" providerId="ADAL" clId="{F5DE6843-3AE2-4A50-A36D-CF9C080FA877}" dt="2022-04-14T04:01:18.572" v="462" actId="21"/>
          <ac:spMkLst>
            <pc:docMk/>
            <pc:sldMk cId="952692516" sldId="262"/>
            <ac:spMk id="3" creationId="{2939570F-A9A9-480A-A02A-C03F8BCCADA0}"/>
          </ac:spMkLst>
        </pc:spChg>
        <pc:picChg chg="add mod">
          <ac:chgData name="Petr Jüptner" userId="6c6464fd-2926-401c-903b-1e4e11daac52" providerId="ADAL" clId="{F5DE6843-3AE2-4A50-A36D-CF9C080FA877}" dt="2022-04-14T04:00:59.060" v="457" actId="1076"/>
          <ac:picMkLst>
            <pc:docMk/>
            <pc:sldMk cId="952692516" sldId="262"/>
            <ac:picMk id="4" creationId="{38682A2F-5E92-49F1-BF99-A0245E093F98}"/>
          </ac:picMkLst>
        </pc:picChg>
        <pc:picChg chg="add del mod">
          <ac:chgData name="Petr Jüptner" userId="6c6464fd-2926-401c-903b-1e4e11daac52" providerId="ADAL" clId="{F5DE6843-3AE2-4A50-A36D-CF9C080FA877}" dt="2022-04-14T04:00:21.453" v="452" actId="21"/>
          <ac:picMkLst>
            <pc:docMk/>
            <pc:sldMk cId="952692516" sldId="262"/>
            <ac:picMk id="5" creationId="{0383EAA0-6D50-4941-8B68-E945DF6B8FB5}"/>
          </ac:picMkLst>
        </pc:picChg>
        <pc:picChg chg="add mod">
          <ac:chgData name="Petr Jüptner" userId="6c6464fd-2926-401c-903b-1e4e11daac52" providerId="ADAL" clId="{F5DE6843-3AE2-4A50-A36D-CF9C080FA877}" dt="2022-04-14T04:01:08.874" v="460" actId="1076"/>
          <ac:picMkLst>
            <pc:docMk/>
            <pc:sldMk cId="952692516" sldId="262"/>
            <ac:picMk id="6" creationId="{82D10792-7E7F-43B9-92C0-4E2ACD0D3F0E}"/>
          </ac:picMkLst>
        </pc:picChg>
      </pc:sldChg>
      <pc:sldChg chg="modSp new mod">
        <pc:chgData name="Petr Jüptner" userId="6c6464fd-2926-401c-903b-1e4e11daac52" providerId="ADAL" clId="{F5DE6843-3AE2-4A50-A36D-CF9C080FA877}" dt="2022-04-14T04:10:28.159" v="547" actId="20577"/>
        <pc:sldMkLst>
          <pc:docMk/>
          <pc:sldMk cId="3488522909" sldId="263"/>
        </pc:sldMkLst>
        <pc:spChg chg="mod">
          <ac:chgData name="Petr Jüptner" userId="6c6464fd-2926-401c-903b-1e4e11daac52" providerId="ADAL" clId="{F5DE6843-3AE2-4A50-A36D-CF9C080FA877}" dt="2022-04-14T04:10:28.159" v="547" actId="20577"/>
          <ac:spMkLst>
            <pc:docMk/>
            <pc:sldMk cId="3488522909" sldId="263"/>
            <ac:spMk id="2" creationId="{D8115709-A77A-41D6-A149-A19DD4572AB1}"/>
          </ac:spMkLst>
        </pc:spChg>
        <pc:spChg chg="mod">
          <ac:chgData name="Petr Jüptner" userId="6c6464fd-2926-401c-903b-1e4e11daac52" providerId="ADAL" clId="{F5DE6843-3AE2-4A50-A36D-CF9C080FA877}" dt="2022-04-14T04:08:44.775" v="541" actId="20577"/>
          <ac:spMkLst>
            <pc:docMk/>
            <pc:sldMk cId="3488522909" sldId="263"/>
            <ac:spMk id="3" creationId="{69BC2CA2-924A-4241-8566-9DEFDBB068B7}"/>
          </ac:spMkLst>
        </pc:spChg>
      </pc:sldChg>
      <pc:sldChg chg="addSp modSp new mod">
        <pc:chgData name="Petr Jüptner" userId="6c6464fd-2926-401c-903b-1e4e11daac52" providerId="ADAL" clId="{F5DE6843-3AE2-4A50-A36D-CF9C080FA877}" dt="2022-04-14T04:03:47.838" v="468" actId="1076"/>
        <pc:sldMkLst>
          <pc:docMk/>
          <pc:sldMk cId="3888214534" sldId="264"/>
        </pc:sldMkLst>
        <pc:picChg chg="add mod">
          <ac:chgData name="Petr Jüptner" userId="6c6464fd-2926-401c-903b-1e4e11daac52" providerId="ADAL" clId="{F5DE6843-3AE2-4A50-A36D-CF9C080FA877}" dt="2022-04-14T04:03:47.838" v="468" actId="1076"/>
          <ac:picMkLst>
            <pc:docMk/>
            <pc:sldMk cId="3888214534" sldId="264"/>
            <ac:picMk id="5" creationId="{F0532A1E-C547-497F-8295-7B38284538E3}"/>
          </ac:picMkLst>
        </pc:picChg>
      </pc:sldChg>
      <pc:sldChg chg="addSp modSp new mod setBg">
        <pc:chgData name="Petr Jüptner" userId="6c6464fd-2926-401c-903b-1e4e11daac52" providerId="ADAL" clId="{F5DE6843-3AE2-4A50-A36D-CF9C080FA877}" dt="2022-04-14T04:10:36.072" v="555" actId="20577"/>
        <pc:sldMkLst>
          <pc:docMk/>
          <pc:sldMk cId="3942002834" sldId="265"/>
        </pc:sldMkLst>
        <pc:spChg chg="mod">
          <ac:chgData name="Petr Jüptner" userId="6c6464fd-2926-401c-903b-1e4e11daac52" providerId="ADAL" clId="{F5DE6843-3AE2-4A50-A36D-CF9C080FA877}" dt="2022-04-14T04:10:36.072" v="555" actId="20577"/>
          <ac:spMkLst>
            <pc:docMk/>
            <pc:sldMk cId="3942002834" sldId="265"/>
            <ac:spMk id="2" creationId="{C2F1BFA2-833A-4F2E-9FC0-D1D50A252E19}"/>
          </ac:spMkLst>
        </pc:spChg>
        <pc:spChg chg="mod">
          <ac:chgData name="Petr Jüptner" userId="6c6464fd-2926-401c-903b-1e4e11daac52" providerId="ADAL" clId="{F5DE6843-3AE2-4A50-A36D-CF9C080FA877}" dt="2022-04-14T04:09:42.346" v="543" actId="26606"/>
          <ac:spMkLst>
            <pc:docMk/>
            <pc:sldMk cId="3942002834" sldId="265"/>
            <ac:spMk id="3" creationId="{C57F5558-B617-4783-8029-B2BA74EC7B2C}"/>
          </ac:spMkLst>
        </pc:spChg>
        <pc:spChg chg="add">
          <ac:chgData name="Petr Jüptner" userId="6c6464fd-2926-401c-903b-1e4e11daac52" providerId="ADAL" clId="{F5DE6843-3AE2-4A50-A36D-CF9C080FA877}" dt="2022-04-14T04:09:42.346" v="543" actId="26606"/>
          <ac:spMkLst>
            <pc:docMk/>
            <pc:sldMk cId="3942002834" sldId="265"/>
            <ac:spMk id="9" creationId="{FAFB3478-4AEC-431E-93B2-1593839C16DA}"/>
          </ac:spMkLst>
        </pc:spChg>
        <pc:spChg chg="add">
          <ac:chgData name="Petr Jüptner" userId="6c6464fd-2926-401c-903b-1e4e11daac52" providerId="ADAL" clId="{F5DE6843-3AE2-4A50-A36D-CF9C080FA877}" dt="2022-04-14T04:09:42.346" v="543" actId="26606"/>
          <ac:spMkLst>
            <pc:docMk/>
            <pc:sldMk cId="3942002834" sldId="265"/>
            <ac:spMk id="11" creationId="{BA44E6CA-03F3-47EA-A9F3-5C0674E28D61}"/>
          </ac:spMkLst>
        </pc:spChg>
        <pc:spChg chg="add">
          <ac:chgData name="Petr Jüptner" userId="6c6464fd-2926-401c-903b-1e4e11daac52" providerId="ADAL" clId="{F5DE6843-3AE2-4A50-A36D-CF9C080FA877}" dt="2022-04-14T04:09:42.346" v="543" actId="26606"/>
          <ac:spMkLst>
            <pc:docMk/>
            <pc:sldMk cId="3942002834" sldId="265"/>
            <ac:spMk id="20" creationId="{2E922E9E-A29B-4164-A634-B718A43369CA}"/>
          </ac:spMkLst>
        </pc:spChg>
        <pc:grpChg chg="add">
          <ac:chgData name="Petr Jüptner" userId="6c6464fd-2926-401c-903b-1e4e11daac52" providerId="ADAL" clId="{F5DE6843-3AE2-4A50-A36D-CF9C080FA877}" dt="2022-04-14T04:09:42.346" v="543" actId="26606"/>
          <ac:grpSpMkLst>
            <pc:docMk/>
            <pc:sldMk cId="3942002834" sldId="265"/>
            <ac:grpSpMk id="13" creationId="{7EE36A67-006F-476F-9635-DC6B386EEAB7}"/>
          </ac:grpSpMkLst>
        </pc:grpChg>
        <pc:picChg chg="add mod">
          <ac:chgData name="Petr Jüptner" userId="6c6464fd-2926-401c-903b-1e4e11daac52" providerId="ADAL" clId="{F5DE6843-3AE2-4A50-A36D-CF9C080FA877}" dt="2022-04-14T04:09:42.346" v="543" actId="26606"/>
          <ac:picMkLst>
            <pc:docMk/>
            <pc:sldMk cId="3942002834" sldId="265"/>
            <ac:picMk id="4" creationId="{8166E452-2D29-479C-8CE7-FBB77D7B0411}"/>
          </ac:picMkLst>
        </pc:picChg>
      </pc:sldChg>
      <pc:sldChg chg="addSp modSp new mod setBg">
        <pc:chgData name="Petr Jüptner" userId="6c6464fd-2926-401c-903b-1e4e11daac52" providerId="ADAL" clId="{F5DE6843-3AE2-4A50-A36D-CF9C080FA877}" dt="2022-04-14T04:12:32.362" v="586" actId="27636"/>
        <pc:sldMkLst>
          <pc:docMk/>
          <pc:sldMk cId="1244768633" sldId="266"/>
        </pc:sldMkLst>
        <pc:spChg chg="mod">
          <ac:chgData name="Petr Jüptner" userId="6c6464fd-2926-401c-903b-1e4e11daac52" providerId="ADAL" clId="{F5DE6843-3AE2-4A50-A36D-CF9C080FA877}" dt="2022-04-14T04:12:04.595" v="578" actId="26606"/>
          <ac:spMkLst>
            <pc:docMk/>
            <pc:sldMk cId="1244768633" sldId="266"/>
            <ac:spMk id="2" creationId="{938E8F31-FDBE-456D-91B1-738EF806FCDA}"/>
          </ac:spMkLst>
        </pc:spChg>
        <pc:spChg chg="mod">
          <ac:chgData name="Petr Jüptner" userId="6c6464fd-2926-401c-903b-1e4e11daac52" providerId="ADAL" clId="{F5DE6843-3AE2-4A50-A36D-CF9C080FA877}" dt="2022-04-14T04:12:32.362" v="586" actId="27636"/>
          <ac:spMkLst>
            <pc:docMk/>
            <pc:sldMk cId="1244768633" sldId="266"/>
            <ac:spMk id="3" creationId="{2E64CDA9-1AAD-4B8D-A0CE-D6DCDE26A517}"/>
          </ac:spMkLst>
        </pc:spChg>
        <pc:spChg chg="add">
          <ac:chgData name="Petr Jüptner" userId="6c6464fd-2926-401c-903b-1e4e11daac52" providerId="ADAL" clId="{F5DE6843-3AE2-4A50-A36D-CF9C080FA877}" dt="2022-04-14T04:12:04.595" v="578" actId="26606"/>
          <ac:spMkLst>
            <pc:docMk/>
            <pc:sldMk cId="1244768633" sldId="266"/>
            <ac:spMk id="10" creationId="{FAFB3478-4AEC-431E-93B2-1593839C16DA}"/>
          </ac:spMkLst>
        </pc:spChg>
        <pc:spChg chg="add">
          <ac:chgData name="Petr Jüptner" userId="6c6464fd-2926-401c-903b-1e4e11daac52" providerId="ADAL" clId="{F5DE6843-3AE2-4A50-A36D-CF9C080FA877}" dt="2022-04-14T04:12:04.595" v="578" actId="26606"/>
          <ac:spMkLst>
            <pc:docMk/>
            <pc:sldMk cId="1244768633" sldId="266"/>
            <ac:spMk id="12" creationId="{3FFB0B4B-B126-43E0-A25C-BA5634332524}"/>
          </ac:spMkLst>
        </pc:spChg>
        <pc:spChg chg="add">
          <ac:chgData name="Petr Jüptner" userId="6c6464fd-2926-401c-903b-1e4e11daac52" providerId="ADAL" clId="{F5DE6843-3AE2-4A50-A36D-CF9C080FA877}" dt="2022-04-14T04:12:04.595" v="578" actId="26606"/>
          <ac:spMkLst>
            <pc:docMk/>
            <pc:sldMk cId="1244768633" sldId="266"/>
            <ac:spMk id="14" creationId="{D9C0F9DF-6CF4-451E-A975-A223B0DD4C0F}"/>
          </ac:spMkLst>
        </pc:spChg>
        <pc:spChg chg="add">
          <ac:chgData name="Petr Jüptner" userId="6c6464fd-2926-401c-903b-1e4e11daac52" providerId="ADAL" clId="{F5DE6843-3AE2-4A50-A36D-CF9C080FA877}" dt="2022-04-14T04:12:04.595" v="578" actId="26606"/>
          <ac:spMkLst>
            <pc:docMk/>
            <pc:sldMk cId="1244768633" sldId="266"/>
            <ac:spMk id="16" creationId="{2E922E9E-A29B-4164-A634-B718A43369CA}"/>
          </ac:spMkLst>
        </pc:spChg>
        <pc:picChg chg="add mod ord">
          <ac:chgData name="Petr Jüptner" userId="6c6464fd-2926-401c-903b-1e4e11daac52" providerId="ADAL" clId="{F5DE6843-3AE2-4A50-A36D-CF9C080FA877}" dt="2022-04-14T04:12:04.595" v="578" actId="26606"/>
          <ac:picMkLst>
            <pc:docMk/>
            <pc:sldMk cId="1244768633" sldId="266"/>
            <ac:picMk id="4" creationId="{6712F845-8064-4396-997F-881268D2D8A5}"/>
          </ac:picMkLst>
        </pc:picChg>
        <pc:picChg chg="add mod">
          <ac:chgData name="Petr Jüptner" userId="6c6464fd-2926-401c-903b-1e4e11daac52" providerId="ADAL" clId="{F5DE6843-3AE2-4A50-A36D-CF9C080FA877}" dt="2022-04-14T04:12:04.595" v="578" actId="26606"/>
          <ac:picMkLst>
            <pc:docMk/>
            <pc:sldMk cId="1244768633" sldId="266"/>
            <ac:picMk id="5" creationId="{3538F636-EB62-432E-8186-94F72834EC4C}"/>
          </ac:picMkLst>
        </pc:picChg>
      </pc:sldChg>
      <pc:sldChg chg="addSp modSp new mod setBg">
        <pc:chgData name="Petr Jüptner" userId="6c6464fd-2926-401c-903b-1e4e11daac52" providerId="ADAL" clId="{F5DE6843-3AE2-4A50-A36D-CF9C080FA877}" dt="2022-04-14T04:22:56.697" v="835" actId="255"/>
        <pc:sldMkLst>
          <pc:docMk/>
          <pc:sldMk cId="2166960542" sldId="267"/>
        </pc:sldMkLst>
        <pc:spChg chg="mod">
          <ac:chgData name="Petr Jüptner" userId="6c6464fd-2926-401c-903b-1e4e11daac52" providerId="ADAL" clId="{F5DE6843-3AE2-4A50-A36D-CF9C080FA877}" dt="2022-04-14T04:22:46.658" v="834" actId="26606"/>
          <ac:spMkLst>
            <pc:docMk/>
            <pc:sldMk cId="2166960542" sldId="267"/>
            <ac:spMk id="2" creationId="{EA4B1C07-5EDF-4231-B15B-5D171BC53635}"/>
          </ac:spMkLst>
        </pc:spChg>
        <pc:spChg chg="mod">
          <ac:chgData name="Petr Jüptner" userId="6c6464fd-2926-401c-903b-1e4e11daac52" providerId="ADAL" clId="{F5DE6843-3AE2-4A50-A36D-CF9C080FA877}" dt="2022-04-14T04:22:56.697" v="835" actId="255"/>
          <ac:spMkLst>
            <pc:docMk/>
            <pc:sldMk cId="2166960542" sldId="267"/>
            <ac:spMk id="3" creationId="{36F82DD1-564D-4AD6-A9A0-FD7D1D93BCB7}"/>
          </ac:spMkLst>
        </pc:spChg>
        <pc:spChg chg="add">
          <ac:chgData name="Petr Jüptner" userId="6c6464fd-2926-401c-903b-1e4e11daac52" providerId="ADAL" clId="{F5DE6843-3AE2-4A50-A36D-CF9C080FA877}" dt="2022-04-14T04:22:46.658" v="834" actId="26606"/>
          <ac:spMkLst>
            <pc:docMk/>
            <pc:sldMk cId="2166960542" sldId="267"/>
            <ac:spMk id="10" creationId="{FAFB3478-4AEC-431E-93B2-1593839C16DA}"/>
          </ac:spMkLst>
        </pc:spChg>
        <pc:spChg chg="add">
          <ac:chgData name="Petr Jüptner" userId="6c6464fd-2926-401c-903b-1e4e11daac52" providerId="ADAL" clId="{F5DE6843-3AE2-4A50-A36D-CF9C080FA877}" dt="2022-04-14T04:22:46.658" v="834" actId="26606"/>
          <ac:spMkLst>
            <pc:docMk/>
            <pc:sldMk cId="2166960542" sldId="267"/>
            <ac:spMk id="12" creationId="{BA44E6CA-03F3-47EA-A9F3-5C0674E28D61}"/>
          </ac:spMkLst>
        </pc:spChg>
        <pc:spChg chg="add">
          <ac:chgData name="Petr Jüptner" userId="6c6464fd-2926-401c-903b-1e4e11daac52" providerId="ADAL" clId="{F5DE6843-3AE2-4A50-A36D-CF9C080FA877}" dt="2022-04-14T04:22:46.658" v="834" actId="26606"/>
          <ac:spMkLst>
            <pc:docMk/>
            <pc:sldMk cId="2166960542" sldId="267"/>
            <ac:spMk id="21" creationId="{2E922E9E-A29B-4164-A634-B718A43369CA}"/>
          </ac:spMkLst>
        </pc:spChg>
        <pc:grpChg chg="add">
          <ac:chgData name="Petr Jüptner" userId="6c6464fd-2926-401c-903b-1e4e11daac52" providerId="ADAL" clId="{F5DE6843-3AE2-4A50-A36D-CF9C080FA877}" dt="2022-04-14T04:22:46.658" v="834" actId="26606"/>
          <ac:grpSpMkLst>
            <pc:docMk/>
            <pc:sldMk cId="2166960542" sldId="267"/>
            <ac:grpSpMk id="14" creationId="{5D52F8AC-8753-458F-A2AC-8BC6EB707882}"/>
          </ac:grpSpMkLst>
        </pc:grpChg>
        <pc:picChg chg="add mod ord">
          <ac:chgData name="Petr Jüptner" userId="6c6464fd-2926-401c-903b-1e4e11daac52" providerId="ADAL" clId="{F5DE6843-3AE2-4A50-A36D-CF9C080FA877}" dt="2022-04-14T04:22:46.658" v="834" actId="26606"/>
          <ac:picMkLst>
            <pc:docMk/>
            <pc:sldMk cId="2166960542" sldId="267"/>
            <ac:picMk id="4" creationId="{5D18714E-2E34-4DAE-9924-CC7E7045BD54}"/>
          </ac:picMkLst>
        </pc:picChg>
        <pc:picChg chg="add mod">
          <ac:chgData name="Petr Jüptner" userId="6c6464fd-2926-401c-903b-1e4e11daac52" providerId="ADAL" clId="{F5DE6843-3AE2-4A50-A36D-CF9C080FA877}" dt="2022-04-14T04:22:46.658" v="834" actId="26606"/>
          <ac:picMkLst>
            <pc:docMk/>
            <pc:sldMk cId="2166960542" sldId="267"/>
            <ac:picMk id="5" creationId="{B1436D34-B4E2-4581-9265-198B8AC29A23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B4C89F-4831-4F71-8210-B949B34ADC6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95A81FF-2F72-4073-A35F-137B6F9D9CA6}">
      <dgm:prSet/>
      <dgm:spPr/>
      <dgm:t>
        <a:bodyPr/>
        <a:lstStyle/>
        <a:p>
          <a:r>
            <a:rPr lang="cs-CZ" dirty="0" err="1"/>
            <a:t>geographical</a:t>
          </a:r>
          <a:r>
            <a:rPr lang="cs-CZ" dirty="0"/>
            <a:t> and </a:t>
          </a:r>
          <a:r>
            <a:rPr lang="cs-CZ" dirty="0" err="1"/>
            <a:t>cultural</a:t>
          </a:r>
          <a:r>
            <a:rPr lang="cs-CZ" dirty="0"/>
            <a:t> </a:t>
          </a:r>
          <a:r>
            <a:rPr lang="cs-CZ" dirty="0" err="1"/>
            <a:t>differences</a:t>
          </a:r>
          <a:br>
            <a:rPr lang="cs-CZ" dirty="0"/>
          </a:br>
          <a:endParaRPr lang="en-US" dirty="0"/>
        </a:p>
      </dgm:t>
    </dgm:pt>
    <dgm:pt modelId="{9D43810A-DA9E-4332-A247-5EF2CF0FEB40}" type="parTrans" cxnId="{E4616D7B-F6AD-47E3-80A0-0D4051411F74}">
      <dgm:prSet/>
      <dgm:spPr/>
      <dgm:t>
        <a:bodyPr/>
        <a:lstStyle/>
        <a:p>
          <a:endParaRPr lang="en-US"/>
        </a:p>
      </dgm:t>
    </dgm:pt>
    <dgm:pt modelId="{89988CDD-4C0D-45BA-9B9F-585CBF85A8B1}" type="sibTrans" cxnId="{E4616D7B-F6AD-47E3-80A0-0D4051411F74}">
      <dgm:prSet/>
      <dgm:spPr/>
      <dgm:t>
        <a:bodyPr/>
        <a:lstStyle/>
        <a:p>
          <a:endParaRPr lang="en-US"/>
        </a:p>
      </dgm:t>
    </dgm:pt>
    <dgm:pt modelId="{3542AF38-A9E7-47F3-8837-4A5540014D2C}">
      <dgm:prSet/>
      <dgm:spPr/>
      <dgm:t>
        <a:bodyPr/>
        <a:lstStyle/>
        <a:p>
          <a:r>
            <a:rPr lang="cs-CZ"/>
            <a:t>differences in religion and language</a:t>
          </a:r>
          <a:br>
            <a:rPr lang="cs-CZ"/>
          </a:br>
          <a:endParaRPr lang="en-US"/>
        </a:p>
      </dgm:t>
    </dgm:pt>
    <dgm:pt modelId="{9C4096A3-52B4-47B1-A564-0A195CB17CC3}" type="parTrans" cxnId="{401C1F3D-5428-467C-BE5E-C88EF9B33DA0}">
      <dgm:prSet/>
      <dgm:spPr/>
      <dgm:t>
        <a:bodyPr/>
        <a:lstStyle/>
        <a:p>
          <a:endParaRPr lang="en-US"/>
        </a:p>
      </dgm:t>
    </dgm:pt>
    <dgm:pt modelId="{2761ADC0-7ECC-4516-9D25-128834A24A3A}" type="sibTrans" cxnId="{401C1F3D-5428-467C-BE5E-C88EF9B33DA0}">
      <dgm:prSet/>
      <dgm:spPr/>
      <dgm:t>
        <a:bodyPr/>
        <a:lstStyle/>
        <a:p>
          <a:endParaRPr lang="en-US"/>
        </a:p>
      </dgm:t>
    </dgm:pt>
    <dgm:pt modelId="{38FD9189-A7A6-484B-9447-BA6DA05FE2BA}">
      <dgm:prSet/>
      <dgm:spPr/>
      <dgm:t>
        <a:bodyPr/>
        <a:lstStyle/>
        <a:p>
          <a:r>
            <a:rPr lang="cs-CZ"/>
            <a:t>original three canton pact in the beginning</a:t>
          </a:r>
          <a:br>
            <a:rPr lang="cs-CZ"/>
          </a:br>
          <a:endParaRPr lang="en-US"/>
        </a:p>
      </dgm:t>
    </dgm:pt>
    <dgm:pt modelId="{FB29EE01-A665-480B-8282-6AD2EC45D1E7}" type="parTrans" cxnId="{34D58A73-39BB-4E13-8765-9E85AE637866}">
      <dgm:prSet/>
      <dgm:spPr/>
      <dgm:t>
        <a:bodyPr/>
        <a:lstStyle/>
        <a:p>
          <a:endParaRPr lang="en-US"/>
        </a:p>
      </dgm:t>
    </dgm:pt>
    <dgm:pt modelId="{6CB0E873-231C-4CF2-B50F-8945007C8A49}" type="sibTrans" cxnId="{34D58A73-39BB-4E13-8765-9E85AE637866}">
      <dgm:prSet/>
      <dgm:spPr/>
      <dgm:t>
        <a:bodyPr/>
        <a:lstStyle/>
        <a:p>
          <a:endParaRPr lang="en-US"/>
        </a:p>
      </dgm:t>
    </dgm:pt>
    <dgm:pt modelId="{199F606A-4B16-4604-8A30-1C1239C3EDCC}">
      <dgm:prSet/>
      <dgm:spPr/>
      <dgm:t>
        <a:bodyPr/>
        <a:lstStyle/>
        <a:p>
          <a:r>
            <a:rPr lang="cs-CZ"/>
            <a:t>26 cantons</a:t>
          </a:r>
          <a:br>
            <a:rPr lang="cs-CZ"/>
          </a:br>
          <a:endParaRPr lang="en-US"/>
        </a:p>
      </dgm:t>
    </dgm:pt>
    <dgm:pt modelId="{99B3906B-F2C7-48A5-AC79-1DB3D5F81CD2}" type="parTrans" cxnId="{EDF45D58-EB24-4814-8079-77AAA64BFE9C}">
      <dgm:prSet/>
      <dgm:spPr/>
      <dgm:t>
        <a:bodyPr/>
        <a:lstStyle/>
        <a:p>
          <a:endParaRPr lang="en-US"/>
        </a:p>
      </dgm:t>
    </dgm:pt>
    <dgm:pt modelId="{3C70B34C-9A7A-4394-93B3-5644F99CD3CA}" type="sibTrans" cxnId="{EDF45D58-EB24-4814-8079-77AAA64BFE9C}">
      <dgm:prSet/>
      <dgm:spPr/>
      <dgm:t>
        <a:bodyPr/>
        <a:lstStyle/>
        <a:p>
          <a:endParaRPr lang="en-US"/>
        </a:p>
      </dgm:t>
    </dgm:pt>
    <dgm:pt modelId="{0971D89B-8444-4FA2-9BAE-AEBC9F740484}">
      <dgm:prSet/>
      <dgm:spPr/>
      <dgm:t>
        <a:bodyPr/>
        <a:lstStyle/>
        <a:p>
          <a:r>
            <a:rPr lang="cs-CZ"/>
            <a:t>federation / confederation / Eidegenossenschaft</a:t>
          </a:r>
          <a:br>
            <a:rPr lang="cs-CZ"/>
          </a:br>
          <a:endParaRPr lang="en-US"/>
        </a:p>
      </dgm:t>
    </dgm:pt>
    <dgm:pt modelId="{419E7F53-5E0A-4A89-943B-A39D9ED0F4BB}" type="parTrans" cxnId="{699E61F4-E511-4F77-8EF3-83F128CC658B}">
      <dgm:prSet/>
      <dgm:spPr/>
      <dgm:t>
        <a:bodyPr/>
        <a:lstStyle/>
        <a:p>
          <a:endParaRPr lang="en-US"/>
        </a:p>
      </dgm:t>
    </dgm:pt>
    <dgm:pt modelId="{777F365D-B9B2-4355-926A-04CD64CB1973}" type="sibTrans" cxnId="{699E61F4-E511-4F77-8EF3-83F128CC658B}">
      <dgm:prSet/>
      <dgm:spPr/>
      <dgm:t>
        <a:bodyPr/>
        <a:lstStyle/>
        <a:p>
          <a:endParaRPr lang="en-US"/>
        </a:p>
      </dgm:t>
    </dgm:pt>
    <dgm:pt modelId="{AF80EAA9-F6FE-4001-AD1E-D5C6C8CCCEDF}">
      <dgm:prSet/>
      <dgm:spPr/>
      <dgm:t>
        <a:bodyPr/>
        <a:lstStyle/>
        <a:p>
          <a:r>
            <a:rPr lang="cs-CZ"/>
            <a:t>7,7 mil. inhabitans</a:t>
          </a:r>
          <a:endParaRPr lang="en-US"/>
        </a:p>
      </dgm:t>
    </dgm:pt>
    <dgm:pt modelId="{99933609-F474-453D-A267-FB39A4BCBAA5}" type="parTrans" cxnId="{DD433D8C-6C77-4ECC-8902-39F169139480}">
      <dgm:prSet/>
      <dgm:spPr/>
      <dgm:t>
        <a:bodyPr/>
        <a:lstStyle/>
        <a:p>
          <a:endParaRPr lang="en-US"/>
        </a:p>
      </dgm:t>
    </dgm:pt>
    <dgm:pt modelId="{05A8497C-68B3-48A8-8411-ACE8AF89F771}" type="sibTrans" cxnId="{DD433D8C-6C77-4ECC-8902-39F169139480}">
      <dgm:prSet/>
      <dgm:spPr/>
      <dgm:t>
        <a:bodyPr/>
        <a:lstStyle/>
        <a:p>
          <a:endParaRPr lang="en-US"/>
        </a:p>
      </dgm:t>
    </dgm:pt>
    <dgm:pt modelId="{3EB3B1BE-1CD9-4036-86E8-A15943DA1775}" type="pres">
      <dgm:prSet presAssocID="{81B4C89F-4831-4F71-8210-B949B34ADC68}" presName="diagram" presStyleCnt="0">
        <dgm:presLayoutVars>
          <dgm:dir/>
          <dgm:resizeHandles val="exact"/>
        </dgm:presLayoutVars>
      </dgm:prSet>
      <dgm:spPr/>
    </dgm:pt>
    <dgm:pt modelId="{5ECEA500-1192-49D0-8191-77477574DEED}" type="pres">
      <dgm:prSet presAssocID="{B95A81FF-2F72-4073-A35F-137B6F9D9CA6}" presName="node" presStyleLbl="node1" presStyleIdx="0" presStyleCnt="6">
        <dgm:presLayoutVars>
          <dgm:bulletEnabled val="1"/>
        </dgm:presLayoutVars>
      </dgm:prSet>
      <dgm:spPr/>
    </dgm:pt>
    <dgm:pt modelId="{DABAEB2C-499C-452D-B3B3-6A826037FDC9}" type="pres">
      <dgm:prSet presAssocID="{89988CDD-4C0D-45BA-9B9F-585CBF85A8B1}" presName="sibTrans" presStyleCnt="0"/>
      <dgm:spPr/>
    </dgm:pt>
    <dgm:pt modelId="{D135C805-4856-49A6-AE68-6CF0A28AC840}" type="pres">
      <dgm:prSet presAssocID="{3542AF38-A9E7-47F3-8837-4A5540014D2C}" presName="node" presStyleLbl="node1" presStyleIdx="1" presStyleCnt="6">
        <dgm:presLayoutVars>
          <dgm:bulletEnabled val="1"/>
        </dgm:presLayoutVars>
      </dgm:prSet>
      <dgm:spPr/>
    </dgm:pt>
    <dgm:pt modelId="{59E5709E-F91D-4BAA-B4E4-BD842F91E122}" type="pres">
      <dgm:prSet presAssocID="{2761ADC0-7ECC-4516-9D25-128834A24A3A}" presName="sibTrans" presStyleCnt="0"/>
      <dgm:spPr/>
    </dgm:pt>
    <dgm:pt modelId="{91D1C18E-14CF-4DCF-98A1-6395613059E2}" type="pres">
      <dgm:prSet presAssocID="{38FD9189-A7A6-484B-9447-BA6DA05FE2BA}" presName="node" presStyleLbl="node1" presStyleIdx="2" presStyleCnt="6">
        <dgm:presLayoutVars>
          <dgm:bulletEnabled val="1"/>
        </dgm:presLayoutVars>
      </dgm:prSet>
      <dgm:spPr/>
    </dgm:pt>
    <dgm:pt modelId="{4F28D657-4C14-4093-862F-6DBFBDBD9119}" type="pres">
      <dgm:prSet presAssocID="{6CB0E873-231C-4CF2-B50F-8945007C8A49}" presName="sibTrans" presStyleCnt="0"/>
      <dgm:spPr/>
    </dgm:pt>
    <dgm:pt modelId="{0E72A333-6DE5-426F-B436-CA1442E73DF3}" type="pres">
      <dgm:prSet presAssocID="{199F606A-4B16-4604-8A30-1C1239C3EDCC}" presName="node" presStyleLbl="node1" presStyleIdx="3" presStyleCnt="6">
        <dgm:presLayoutVars>
          <dgm:bulletEnabled val="1"/>
        </dgm:presLayoutVars>
      </dgm:prSet>
      <dgm:spPr/>
    </dgm:pt>
    <dgm:pt modelId="{4FD194EB-C104-41F8-AE19-AC3F8121840E}" type="pres">
      <dgm:prSet presAssocID="{3C70B34C-9A7A-4394-93B3-5644F99CD3CA}" presName="sibTrans" presStyleCnt="0"/>
      <dgm:spPr/>
    </dgm:pt>
    <dgm:pt modelId="{3B2C0C69-73F4-4679-AFED-CB459E17B0D0}" type="pres">
      <dgm:prSet presAssocID="{0971D89B-8444-4FA2-9BAE-AEBC9F740484}" presName="node" presStyleLbl="node1" presStyleIdx="4" presStyleCnt="6">
        <dgm:presLayoutVars>
          <dgm:bulletEnabled val="1"/>
        </dgm:presLayoutVars>
      </dgm:prSet>
      <dgm:spPr/>
    </dgm:pt>
    <dgm:pt modelId="{472FD475-8E73-479E-8930-BFC5B5C6666A}" type="pres">
      <dgm:prSet presAssocID="{777F365D-B9B2-4355-926A-04CD64CB1973}" presName="sibTrans" presStyleCnt="0"/>
      <dgm:spPr/>
    </dgm:pt>
    <dgm:pt modelId="{4F07A5F6-6657-4B90-9CAF-2AFEBA017FF5}" type="pres">
      <dgm:prSet presAssocID="{AF80EAA9-F6FE-4001-AD1E-D5C6C8CCCEDF}" presName="node" presStyleLbl="node1" presStyleIdx="5" presStyleCnt="6">
        <dgm:presLayoutVars>
          <dgm:bulletEnabled val="1"/>
        </dgm:presLayoutVars>
      </dgm:prSet>
      <dgm:spPr/>
    </dgm:pt>
  </dgm:ptLst>
  <dgm:cxnLst>
    <dgm:cxn modelId="{92C87A03-322D-4184-8D81-61D02CEA80BC}" type="presOf" srcId="{B95A81FF-2F72-4073-A35F-137B6F9D9CA6}" destId="{5ECEA500-1192-49D0-8191-77477574DEED}" srcOrd="0" destOrd="0" presId="urn:microsoft.com/office/officeart/2005/8/layout/default"/>
    <dgm:cxn modelId="{401C1F3D-5428-467C-BE5E-C88EF9B33DA0}" srcId="{81B4C89F-4831-4F71-8210-B949B34ADC68}" destId="{3542AF38-A9E7-47F3-8837-4A5540014D2C}" srcOrd="1" destOrd="0" parTransId="{9C4096A3-52B4-47B1-A564-0A195CB17CC3}" sibTransId="{2761ADC0-7ECC-4516-9D25-128834A24A3A}"/>
    <dgm:cxn modelId="{CCD95665-19BF-461B-A81A-25F3605D3350}" type="presOf" srcId="{199F606A-4B16-4604-8A30-1C1239C3EDCC}" destId="{0E72A333-6DE5-426F-B436-CA1442E73DF3}" srcOrd="0" destOrd="0" presId="urn:microsoft.com/office/officeart/2005/8/layout/default"/>
    <dgm:cxn modelId="{7B4C8D46-FB7B-4A57-A9C4-368D1A21E8C2}" type="presOf" srcId="{38FD9189-A7A6-484B-9447-BA6DA05FE2BA}" destId="{91D1C18E-14CF-4DCF-98A1-6395613059E2}" srcOrd="0" destOrd="0" presId="urn:microsoft.com/office/officeart/2005/8/layout/default"/>
    <dgm:cxn modelId="{34D58A73-39BB-4E13-8765-9E85AE637866}" srcId="{81B4C89F-4831-4F71-8210-B949B34ADC68}" destId="{38FD9189-A7A6-484B-9447-BA6DA05FE2BA}" srcOrd="2" destOrd="0" parTransId="{FB29EE01-A665-480B-8282-6AD2EC45D1E7}" sibTransId="{6CB0E873-231C-4CF2-B50F-8945007C8A49}"/>
    <dgm:cxn modelId="{EDF45D58-EB24-4814-8079-77AAA64BFE9C}" srcId="{81B4C89F-4831-4F71-8210-B949B34ADC68}" destId="{199F606A-4B16-4604-8A30-1C1239C3EDCC}" srcOrd="3" destOrd="0" parTransId="{99B3906B-F2C7-48A5-AC79-1DB3D5F81CD2}" sibTransId="{3C70B34C-9A7A-4394-93B3-5644F99CD3CA}"/>
    <dgm:cxn modelId="{E4616D7B-F6AD-47E3-80A0-0D4051411F74}" srcId="{81B4C89F-4831-4F71-8210-B949B34ADC68}" destId="{B95A81FF-2F72-4073-A35F-137B6F9D9CA6}" srcOrd="0" destOrd="0" parTransId="{9D43810A-DA9E-4332-A247-5EF2CF0FEB40}" sibTransId="{89988CDD-4C0D-45BA-9B9F-585CBF85A8B1}"/>
    <dgm:cxn modelId="{DD433D8C-6C77-4ECC-8902-39F169139480}" srcId="{81B4C89F-4831-4F71-8210-B949B34ADC68}" destId="{AF80EAA9-F6FE-4001-AD1E-D5C6C8CCCEDF}" srcOrd="5" destOrd="0" parTransId="{99933609-F474-453D-A267-FB39A4BCBAA5}" sibTransId="{05A8497C-68B3-48A8-8411-ACE8AF89F771}"/>
    <dgm:cxn modelId="{76289497-7A1B-4D7B-9355-385D9106596E}" type="presOf" srcId="{0971D89B-8444-4FA2-9BAE-AEBC9F740484}" destId="{3B2C0C69-73F4-4679-AFED-CB459E17B0D0}" srcOrd="0" destOrd="0" presId="urn:microsoft.com/office/officeart/2005/8/layout/default"/>
    <dgm:cxn modelId="{3F88D7BC-A58B-4B0C-B005-F9F4758ED1C3}" type="presOf" srcId="{AF80EAA9-F6FE-4001-AD1E-D5C6C8CCCEDF}" destId="{4F07A5F6-6657-4B90-9CAF-2AFEBA017FF5}" srcOrd="0" destOrd="0" presId="urn:microsoft.com/office/officeart/2005/8/layout/default"/>
    <dgm:cxn modelId="{3D23F2D5-EC5F-48AE-B0AD-3DD0AE882C3F}" type="presOf" srcId="{81B4C89F-4831-4F71-8210-B949B34ADC68}" destId="{3EB3B1BE-1CD9-4036-86E8-A15943DA1775}" srcOrd="0" destOrd="0" presId="urn:microsoft.com/office/officeart/2005/8/layout/default"/>
    <dgm:cxn modelId="{BB9EE9D6-1153-458B-B118-36CA7236CD8A}" type="presOf" srcId="{3542AF38-A9E7-47F3-8837-4A5540014D2C}" destId="{D135C805-4856-49A6-AE68-6CF0A28AC840}" srcOrd="0" destOrd="0" presId="urn:microsoft.com/office/officeart/2005/8/layout/default"/>
    <dgm:cxn modelId="{699E61F4-E511-4F77-8EF3-83F128CC658B}" srcId="{81B4C89F-4831-4F71-8210-B949B34ADC68}" destId="{0971D89B-8444-4FA2-9BAE-AEBC9F740484}" srcOrd="4" destOrd="0" parTransId="{419E7F53-5E0A-4A89-943B-A39D9ED0F4BB}" sibTransId="{777F365D-B9B2-4355-926A-04CD64CB1973}"/>
    <dgm:cxn modelId="{3BCE50ED-A73E-4959-871D-1A7C5D1ECD59}" type="presParOf" srcId="{3EB3B1BE-1CD9-4036-86E8-A15943DA1775}" destId="{5ECEA500-1192-49D0-8191-77477574DEED}" srcOrd="0" destOrd="0" presId="urn:microsoft.com/office/officeart/2005/8/layout/default"/>
    <dgm:cxn modelId="{619EAEC4-889A-4CD3-82B9-4C48AF340F63}" type="presParOf" srcId="{3EB3B1BE-1CD9-4036-86E8-A15943DA1775}" destId="{DABAEB2C-499C-452D-B3B3-6A826037FDC9}" srcOrd="1" destOrd="0" presId="urn:microsoft.com/office/officeart/2005/8/layout/default"/>
    <dgm:cxn modelId="{41780F9D-A278-4DB5-831F-5782086BB58D}" type="presParOf" srcId="{3EB3B1BE-1CD9-4036-86E8-A15943DA1775}" destId="{D135C805-4856-49A6-AE68-6CF0A28AC840}" srcOrd="2" destOrd="0" presId="urn:microsoft.com/office/officeart/2005/8/layout/default"/>
    <dgm:cxn modelId="{154DFEB0-17E8-40C6-B726-ADDE64C1CA2C}" type="presParOf" srcId="{3EB3B1BE-1CD9-4036-86E8-A15943DA1775}" destId="{59E5709E-F91D-4BAA-B4E4-BD842F91E122}" srcOrd="3" destOrd="0" presId="urn:microsoft.com/office/officeart/2005/8/layout/default"/>
    <dgm:cxn modelId="{66C6976D-35EA-47BF-A8DA-05DB1B5170E6}" type="presParOf" srcId="{3EB3B1BE-1CD9-4036-86E8-A15943DA1775}" destId="{91D1C18E-14CF-4DCF-98A1-6395613059E2}" srcOrd="4" destOrd="0" presId="urn:microsoft.com/office/officeart/2005/8/layout/default"/>
    <dgm:cxn modelId="{301FC125-B3EB-4290-9D3B-C809A2E0356A}" type="presParOf" srcId="{3EB3B1BE-1CD9-4036-86E8-A15943DA1775}" destId="{4F28D657-4C14-4093-862F-6DBFBDBD9119}" srcOrd="5" destOrd="0" presId="urn:microsoft.com/office/officeart/2005/8/layout/default"/>
    <dgm:cxn modelId="{435D2E08-BABF-4042-92A1-D7C661E68682}" type="presParOf" srcId="{3EB3B1BE-1CD9-4036-86E8-A15943DA1775}" destId="{0E72A333-6DE5-426F-B436-CA1442E73DF3}" srcOrd="6" destOrd="0" presId="urn:microsoft.com/office/officeart/2005/8/layout/default"/>
    <dgm:cxn modelId="{9CDBB755-497B-49FD-A0DC-57A9BE68A114}" type="presParOf" srcId="{3EB3B1BE-1CD9-4036-86E8-A15943DA1775}" destId="{4FD194EB-C104-41F8-AE19-AC3F8121840E}" srcOrd="7" destOrd="0" presId="urn:microsoft.com/office/officeart/2005/8/layout/default"/>
    <dgm:cxn modelId="{227F97AB-A967-4647-A1E9-EDC746487090}" type="presParOf" srcId="{3EB3B1BE-1CD9-4036-86E8-A15943DA1775}" destId="{3B2C0C69-73F4-4679-AFED-CB459E17B0D0}" srcOrd="8" destOrd="0" presId="urn:microsoft.com/office/officeart/2005/8/layout/default"/>
    <dgm:cxn modelId="{7F3D5FDF-364D-47E1-9D5B-C023911EC6DE}" type="presParOf" srcId="{3EB3B1BE-1CD9-4036-86E8-A15943DA1775}" destId="{472FD475-8E73-479E-8930-BFC5B5C6666A}" srcOrd="9" destOrd="0" presId="urn:microsoft.com/office/officeart/2005/8/layout/default"/>
    <dgm:cxn modelId="{8D3E6CF3-6649-4D94-B62F-E5F5B39B8158}" type="presParOf" srcId="{3EB3B1BE-1CD9-4036-86E8-A15943DA1775}" destId="{4F07A5F6-6657-4B90-9CAF-2AFEBA017FF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CEA500-1192-49D0-8191-77477574DEED}">
      <dsp:nvSpPr>
        <dsp:cNvPr id="0" name=""/>
        <dsp:cNvSpPr/>
      </dsp:nvSpPr>
      <dsp:spPr>
        <a:xfrm>
          <a:off x="0" y="479101"/>
          <a:ext cx="2401574" cy="14409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 err="1"/>
            <a:t>geographical</a:t>
          </a:r>
          <a:r>
            <a:rPr lang="cs-CZ" sz="2100" kern="1200" dirty="0"/>
            <a:t> and </a:t>
          </a:r>
          <a:r>
            <a:rPr lang="cs-CZ" sz="2100" kern="1200" dirty="0" err="1"/>
            <a:t>cultural</a:t>
          </a:r>
          <a:r>
            <a:rPr lang="cs-CZ" sz="2100" kern="1200" dirty="0"/>
            <a:t> </a:t>
          </a:r>
          <a:r>
            <a:rPr lang="cs-CZ" sz="2100" kern="1200" dirty="0" err="1"/>
            <a:t>differences</a:t>
          </a:r>
          <a:br>
            <a:rPr lang="cs-CZ" sz="2100" kern="1200" dirty="0"/>
          </a:br>
          <a:endParaRPr lang="en-US" sz="2100" kern="1200" dirty="0"/>
        </a:p>
      </dsp:txBody>
      <dsp:txXfrm>
        <a:off x="0" y="479101"/>
        <a:ext cx="2401574" cy="1440944"/>
      </dsp:txXfrm>
    </dsp:sp>
    <dsp:sp modelId="{D135C805-4856-49A6-AE68-6CF0A28AC840}">
      <dsp:nvSpPr>
        <dsp:cNvPr id="0" name=""/>
        <dsp:cNvSpPr/>
      </dsp:nvSpPr>
      <dsp:spPr>
        <a:xfrm>
          <a:off x="2641731" y="479101"/>
          <a:ext cx="2401574" cy="14409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differences in religion and language</a:t>
          </a:r>
          <a:br>
            <a:rPr lang="cs-CZ" sz="2100" kern="1200"/>
          </a:br>
          <a:endParaRPr lang="en-US" sz="2100" kern="1200"/>
        </a:p>
      </dsp:txBody>
      <dsp:txXfrm>
        <a:off x="2641731" y="479101"/>
        <a:ext cx="2401574" cy="1440944"/>
      </dsp:txXfrm>
    </dsp:sp>
    <dsp:sp modelId="{91D1C18E-14CF-4DCF-98A1-6395613059E2}">
      <dsp:nvSpPr>
        <dsp:cNvPr id="0" name=""/>
        <dsp:cNvSpPr/>
      </dsp:nvSpPr>
      <dsp:spPr>
        <a:xfrm>
          <a:off x="5283462" y="479101"/>
          <a:ext cx="2401574" cy="14409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original three canton pact in the beginning</a:t>
          </a:r>
          <a:br>
            <a:rPr lang="cs-CZ" sz="2100" kern="1200"/>
          </a:br>
          <a:endParaRPr lang="en-US" sz="2100" kern="1200"/>
        </a:p>
      </dsp:txBody>
      <dsp:txXfrm>
        <a:off x="5283462" y="479101"/>
        <a:ext cx="2401574" cy="1440944"/>
      </dsp:txXfrm>
    </dsp:sp>
    <dsp:sp modelId="{0E72A333-6DE5-426F-B436-CA1442E73DF3}">
      <dsp:nvSpPr>
        <dsp:cNvPr id="0" name=""/>
        <dsp:cNvSpPr/>
      </dsp:nvSpPr>
      <dsp:spPr>
        <a:xfrm>
          <a:off x="0" y="2160203"/>
          <a:ext cx="2401574" cy="14409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26 cantons</a:t>
          </a:r>
          <a:br>
            <a:rPr lang="cs-CZ" sz="2100" kern="1200"/>
          </a:br>
          <a:endParaRPr lang="en-US" sz="2100" kern="1200"/>
        </a:p>
      </dsp:txBody>
      <dsp:txXfrm>
        <a:off x="0" y="2160203"/>
        <a:ext cx="2401574" cy="1440944"/>
      </dsp:txXfrm>
    </dsp:sp>
    <dsp:sp modelId="{3B2C0C69-73F4-4679-AFED-CB459E17B0D0}">
      <dsp:nvSpPr>
        <dsp:cNvPr id="0" name=""/>
        <dsp:cNvSpPr/>
      </dsp:nvSpPr>
      <dsp:spPr>
        <a:xfrm>
          <a:off x="2641731" y="2160203"/>
          <a:ext cx="2401574" cy="14409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federation / confederation / Eidegenossenschaft</a:t>
          </a:r>
          <a:br>
            <a:rPr lang="cs-CZ" sz="2100" kern="1200"/>
          </a:br>
          <a:endParaRPr lang="en-US" sz="2100" kern="1200"/>
        </a:p>
      </dsp:txBody>
      <dsp:txXfrm>
        <a:off x="2641731" y="2160203"/>
        <a:ext cx="2401574" cy="1440944"/>
      </dsp:txXfrm>
    </dsp:sp>
    <dsp:sp modelId="{4F07A5F6-6657-4B90-9CAF-2AFEBA017FF5}">
      <dsp:nvSpPr>
        <dsp:cNvPr id="0" name=""/>
        <dsp:cNvSpPr/>
      </dsp:nvSpPr>
      <dsp:spPr>
        <a:xfrm>
          <a:off x="5283462" y="2160203"/>
          <a:ext cx="2401574" cy="14409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/>
            <a:t>7,7 mil. inhabitans</a:t>
          </a:r>
          <a:endParaRPr lang="en-US" sz="2100" kern="1200"/>
        </a:p>
      </dsp:txBody>
      <dsp:txXfrm>
        <a:off x="5283462" y="2160203"/>
        <a:ext cx="2401574" cy="14409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F28B-45E3-4585-87E3-73838692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68049"/>
            <a:ext cx="7626795" cy="2841914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755B0-E17A-4B52-A99D-C35BB18B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7626795" cy="250172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0C28-805B-4DA6-A10E-651C0FD0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EBBA9-C52F-4628-AE0D-DCD1772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BAC57-F8E1-4B54-A111-CB53B32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106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A5B40-C529-41A6-8D06-07AF9430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B5A354-E2A8-4A91-9D7A-36D9E0915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D3944-2E3D-42BC-B83D-7630699D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C57FA-204E-4A7A-BAE2-DF17BB0FF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DA36D-49FF-495A-8E25-4CCC98E3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480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44ECD05-4E94-4A60-8FDA-700BF100B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r Fill">
            <a:extLst>
              <a:ext uri="{FF2B5EF4-FFF2-40B4-BE49-F238E27FC236}">
                <a16:creationId xmlns:a16="http://schemas.microsoft.com/office/drawing/2014/main" id="{8BCB0EB2-4067-418C-9465-9D4C71240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4E37999-41E7-446D-8C53-B904C3CE8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8A90E8-87F8-4150-B5EB-E19C8A01AFB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Graphic 9">
              <a:extLst>
                <a:ext uri="{FF2B5EF4-FFF2-40B4-BE49-F238E27FC236}">
                  <a16:creationId xmlns:a16="http://schemas.microsoft.com/office/drawing/2014/main" id="{724DCA1C-A8E8-4F90-8FAE-85B1426C108A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8D6291-6756-44E3-9FCE-0B2ECA5EE664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7CA96E-9DD9-4172-B63B-50DF43B576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3" name="Graphic 9">
              <a:extLst>
                <a:ext uri="{FF2B5EF4-FFF2-40B4-BE49-F238E27FC236}">
                  <a16:creationId xmlns:a16="http://schemas.microsoft.com/office/drawing/2014/main" id="{B335AFFE-BF3D-491C-8255-692B9DAC6775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4" name="Graphic 9">
              <a:extLst>
                <a:ext uri="{FF2B5EF4-FFF2-40B4-BE49-F238E27FC236}">
                  <a16:creationId xmlns:a16="http://schemas.microsoft.com/office/drawing/2014/main" id="{AA052AAF-7A7C-4EDB-AE2C-FCA3A756C4E5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31F99E9D-6528-47AC-B178-7032D0E17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4DD302-622D-4E42-BD6F-FAAA98B372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6311" y="668049"/>
            <a:ext cx="2628900" cy="55089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70D9F5-C907-405F-BE11-571C61745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668049"/>
            <a:ext cx="6689098" cy="5508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FD860-3FBD-4FE7-A9FD-1D4A4D10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A367B-81B3-4BD3-9C95-18EC0710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D8E54-346D-4D66-BF99-96DA43F8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141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2C84-1247-4534-81D1-136C3E1E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8D490-CEA6-4844-A537-F749658D3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AEFC9-887F-4E73-9938-6032D528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CF0CF-134A-404E-A177-9FAAA039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1B0DC-2D2C-408B-A577-904A2385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155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55431-EF88-4771-9699-27EF70A5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50"/>
            <a:ext cx="7673389" cy="3816588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F57C3-A928-4093-B3FC-ECC2194A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767338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FD625-A893-46D3-A518-9E969CB4F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AD37A-B380-4B65-9FB9-3FB91412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773B6-CD13-4451-9BF3-C4102BA5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510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1FBD0A-9F7B-4EBB-9982-B55F5F980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88CFF0B8-0BA9-4DD9-B7B2-0655DC841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7B910E-9B87-4291-987B-6883212CB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596CF7-55B3-409D-A36C-F5BE9D625628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2245D23-45D8-474C-8A38-633E99962676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8A8D14-28CA-4095-B2FA-E48B3150AD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1D1F176A-19F1-4537-800D-210F29EC1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A04C26-6125-4D95-9FC0-50DEB941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1534" cy="1591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5401A-13E5-4CED-864F-06D6EECCB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41329"/>
            <a:ext cx="5562600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13523-8F78-4766-91D7-03E329B68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1329"/>
            <a:ext cx="4736534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B757F-BAD2-4343-BD57-FC02D0BE1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0EF3C-A61E-4F43-9C8F-BC9A6455C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9D947-1DC8-4CE9-A031-6EEB776BD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907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BFA9BB-A51E-4D09-8602-5AD901046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or Fill">
            <a:extLst>
              <a:ext uri="{FF2B5EF4-FFF2-40B4-BE49-F238E27FC236}">
                <a16:creationId xmlns:a16="http://schemas.microsoft.com/office/drawing/2014/main" id="{A60257A1-779B-4048-BC0D-1EA579B5B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F4B5D0-AA24-4702-9C01-FC1A03E7B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9CBF9BD-1EB2-4122-98FE-F2B5DF8771C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C41FF89-01DF-4236-AA4D-243CB8A464B3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D03BB88-350D-4DE0-BB34-870F64356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5" name="Texture">
            <a:extLst>
              <a:ext uri="{FF2B5EF4-FFF2-40B4-BE49-F238E27FC236}">
                <a16:creationId xmlns:a16="http://schemas.microsoft.com/office/drawing/2014/main" id="{4A8025C0-8995-4863-A847-7ED1F8CCE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62335-6445-435C-A1C6-9F090B96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0629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74B3D-418F-464D-91E7-993D0B480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86" y="2182814"/>
            <a:ext cx="5021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04709-9362-4AB5-9AA2-32F51BF06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086" y="3115949"/>
            <a:ext cx="502151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083836-1CF5-406F-B0CB-643F37066C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90597" y="2182814"/>
            <a:ext cx="50172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4A8670-0F33-4222-AAC9-96A21C47C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90597" y="3115949"/>
            <a:ext cx="501723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1E6970-4A96-4519-9C0E-11E245D56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FEE249-70F5-4359-B699-23D68A503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2AE510-A38C-45EE-B061-CB02E4E3D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705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A9D1A-F943-4838-BA2F-6DF4F2EC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638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FEE401-3424-4696-A6FC-BBEE79379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E9D767-A30A-4508-B510-99AB9173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0979DC-F3D5-43AB-8A0F-9C8A14E0C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450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DCDA0B-9BEE-4B57-8F97-96D5645D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282AF2-09A1-4A1C-AEB6-577962B7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D99D9-82B1-496C-ABBC-4FF0C375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74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7D9AFA4-EB8E-4091-A5E2-1B9D163A0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F25018FE-FB44-4E2E-A181-B3476F3E8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C7CD4B-70DE-49E2-A336-B6F43F58F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4B8BFC9-6F67-47CB-BAE4-45260FBAF397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40F836E5-3C5B-4DE7-B09A-AE00DEE730A9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8E1B8E4-080E-4F43-B33F-59DD21B6B658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07639D4-740A-4B71-8393-99CA375EB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AE7E56E5-1F6A-442B-B5E0-ED19F815D2E2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3774E986-8FE2-4670-A4C0-96E213269BD7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3A5846DF-A106-4887-BE2C-DCD89DAA6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7E81C-AA51-44A0-B21C-757B2F3B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1957828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0438A-298D-4466-B55D-F466C345C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68049"/>
            <a:ext cx="4875212" cy="52312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43104-0579-4974-88D2-61DF1A30D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749024"/>
            <a:ext cx="4314825" cy="311996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755-0632-47CB-AA69-7EFB212FA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D0B4F-5B59-4064-A88B-E9938A40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12E7F-93B8-4E93-BCB3-ADE74FC1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696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F3C1870-4E69-4DE7-BF2F-DE8A7881C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7439AB1C-A8A1-4745-9625-B18FE9160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ADDC4D-D9AA-48F8-BD10-2D20F1460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136312-3085-4615-A743-4EE531585B11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29539FE4-376B-4187-A80A-C98EBA23DA30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1DC5D7-2276-4A57-8783-A0EFB00416E9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7D5B578-4971-4ADC-97D8-B9CEF52AA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2D968E77-E43D-4870-93BC-CBF1947336B3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1221D41A-E71E-4587-A876-F8778E7C03E1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50457195-385D-490A-91AB-30B969C61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06FF6D-24FA-4E04-90ED-7DBE228B2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2235711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32D78B-0E21-420F-9DFF-6131CB0F7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68049"/>
            <a:ext cx="4958436" cy="52312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AC2A57-1064-4391-B96B-4D04305E0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41222"/>
            <a:ext cx="4314825" cy="29277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04EB0-850A-4256-8D12-E01A201A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CF4AF-C757-4552-AB8A-3B89C374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2A368-F12B-4B5E-82F0-A6AEE6AF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403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</a:extLst>
            </p:cNvPr>
            <p:cNvSpPr/>
            <p:nvPr/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</a:extLst>
            </p:cNvPr>
            <p:cNvSpPr/>
            <p:nvPr/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</a:extLst>
            </p:cNvPr>
            <p:cNvSpPr/>
            <p:nvPr/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</a:extLst>
            </p:cNvPr>
            <p:cNvSpPr/>
            <p:nvPr/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</a:extLst>
            </p:cNvPr>
            <p:cNvSpPr/>
            <p:nvPr/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2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13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3083B5-1505-44FE-894D-AA1AB6D6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F3930-F8C8-43B1-BC1A-6264F4ACB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96713"/>
            <a:ext cx="7685037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4F2F7-3ECA-43D7-BFF3-FBB407AEA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8048B-57AF-4F53-BC84-8E0A1033FBEC}" type="datetimeFigureOut">
              <a:rPr lang="en-US" smtClean="0"/>
              <a:pPr/>
              <a:t>4/16/2026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A193F-0B61-43DD-8E45-EFEAC43E3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15544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25961-D3A8-4945-AEE4-EE1952DBD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4512" y="6355080"/>
            <a:ext cx="79552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4197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 Fill">
            <a:extLst>
              <a:ext uri="{FF2B5EF4-FFF2-40B4-BE49-F238E27FC236}">
                <a16:creationId xmlns:a16="http://schemas.microsoft.com/office/drawing/2014/main" id="{B6D694DB-A3FC-4F14-A225-17BEBA44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 descr="Obsah obrázku mapa&#10;&#10;Popis byl vytvořen automaticky">
            <a:extLst>
              <a:ext uri="{FF2B5EF4-FFF2-40B4-BE49-F238E27FC236}">
                <a16:creationId xmlns:a16="http://schemas.microsoft.com/office/drawing/2014/main" id="{064A0D43-1A0C-E159-E6D2-D79EBB3CE4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r="3136" b="1"/>
          <a:stretch/>
        </p:blipFill>
        <p:spPr>
          <a:xfrm>
            <a:off x="20" y="10"/>
            <a:ext cx="12188921" cy="685799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13E7AC3-5639-48B0-9F4E-C00A2A924E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4583" y="686020"/>
            <a:ext cx="5859787" cy="2742980"/>
          </a:xfrm>
        </p:spPr>
        <p:txBody>
          <a:bodyPr>
            <a:normAutofit/>
          </a:bodyPr>
          <a:lstStyle/>
          <a:p>
            <a:pPr algn="ctr"/>
            <a:r>
              <a:rPr lang="cs-CZ">
                <a:solidFill>
                  <a:srgbClr val="FFFFFF"/>
                </a:solidFill>
              </a:rPr>
              <a:t>Local government in Switzerland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6A263FF-7DC0-4B31-9013-43235307C5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4583" y="3602038"/>
            <a:ext cx="5859787" cy="2569942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solidFill>
                  <a:srgbClr val="FFFFFF"/>
                </a:solidFill>
              </a:rPr>
              <a:t>Petr Jüptner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A87D413-7BAA-462C-B2E4-D3E7F1B84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C2E2750-B9DE-455A-B750-2FAFF87D80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3" name="Graphic 9">
              <a:extLst>
                <a:ext uri="{FF2B5EF4-FFF2-40B4-BE49-F238E27FC236}">
                  <a16:creationId xmlns:a16="http://schemas.microsoft.com/office/drawing/2014/main" id="{A77A1618-AFD3-49E5-A4AC-89FA51FA99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A76DC57-ED9C-40FB-A897-CDD7D62229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BB714E6-B071-4696-ACD5-A9A96F929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A303CB3D-0086-4A58-BDAE-F18B143EE4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7" name="Graphic 9">
              <a:extLst>
                <a:ext uri="{FF2B5EF4-FFF2-40B4-BE49-F238E27FC236}">
                  <a16:creationId xmlns:a16="http://schemas.microsoft.com/office/drawing/2014/main" id="{8AB02D57-74BD-4B38-94E0-EF2F291E0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00579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BA44E6CA-03F3-47EA-A9F3-5C0674E28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EE36A67-006F-476F-9635-DC6B386EE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744625" y="685620"/>
            <a:ext cx="5444327" cy="6049020"/>
            <a:chOff x="6744625" y="685620"/>
            <a:chExt cx="5444327" cy="60490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09EE09B-0433-4F4A-B864-D895D8BAEB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37132" y="6155147"/>
              <a:ext cx="227139" cy="22713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Graphic 9">
              <a:extLst>
                <a:ext uri="{FF2B5EF4-FFF2-40B4-BE49-F238E27FC236}">
                  <a16:creationId xmlns:a16="http://schemas.microsoft.com/office/drawing/2014/main" id="{50531F8D-2903-44C8-A854-DDCFFC34F1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744625" y="967196"/>
              <a:ext cx="2116766" cy="211676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Graphic 18">
              <a:extLst>
                <a:ext uri="{FF2B5EF4-FFF2-40B4-BE49-F238E27FC236}">
                  <a16:creationId xmlns:a16="http://schemas.microsoft.com/office/drawing/2014/main" id="{95661429-E56F-4057-B25B-914DB7F87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>
              <a:off x="9618226" y="3599573"/>
              <a:ext cx="2057060" cy="3135067"/>
            </a:xfrm>
            <a:custGeom>
              <a:avLst/>
              <a:gdLst>
                <a:gd name="connsiteX0" fmla="*/ 3413379 w 3413378"/>
                <a:gd name="connsiteY0" fmla="*/ 3266028 h 6532054"/>
                <a:gd name="connsiteX1" fmla="*/ 1706689 w 3413378"/>
                <a:gd name="connsiteY1" fmla="*/ 6532055 h 6532054"/>
                <a:gd name="connsiteX2" fmla="*/ 0 w 3413378"/>
                <a:gd name="connsiteY2" fmla="*/ 3266028 h 6532054"/>
                <a:gd name="connsiteX3" fmla="*/ 1706689 w 3413378"/>
                <a:gd name="connsiteY3" fmla="*/ 0 h 6532054"/>
                <a:gd name="connsiteX4" fmla="*/ 3413379 w 3413378"/>
                <a:gd name="connsiteY4" fmla="*/ 3266028 h 65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3378" h="6532054">
                  <a:moveTo>
                    <a:pt x="3413379" y="3266028"/>
                  </a:moveTo>
                  <a:cubicBezTo>
                    <a:pt x="3413379" y="5069777"/>
                    <a:pt x="1706689" y="6532055"/>
                    <a:pt x="1706689" y="6532055"/>
                  </a:cubicBezTo>
                  <a:cubicBezTo>
                    <a:pt x="1706689" y="6532055"/>
                    <a:pt x="0" y="5069777"/>
                    <a:pt x="0" y="3266028"/>
                  </a:cubicBezTo>
                  <a:cubicBezTo>
                    <a:pt x="0" y="1462278"/>
                    <a:pt x="1706689" y="0"/>
                    <a:pt x="1706689" y="0"/>
                  </a:cubicBezTo>
                  <a:cubicBezTo>
                    <a:pt x="1706689" y="0"/>
                    <a:pt x="3413379" y="1462278"/>
                    <a:pt x="3413379" y="3266028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7D6490B-F4AE-4A13-BB54-35274AB32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6262" y="685620"/>
              <a:ext cx="265579" cy="265579"/>
            </a:xfrm>
            <a:prstGeom prst="ellipse">
              <a:avLst/>
            </a:pr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0FA281D-945D-4639-8F12-BC2D20C49E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60221" y="1219177"/>
              <a:ext cx="528731" cy="1057462"/>
            </a:xfrm>
            <a:custGeom>
              <a:avLst/>
              <a:gdLst>
                <a:gd name="connsiteX0" fmla="*/ 528731 w 528731"/>
                <a:gd name="connsiteY0" fmla="*/ 0 h 1057462"/>
                <a:gd name="connsiteX1" fmla="*/ 528731 w 528731"/>
                <a:gd name="connsiteY1" fmla="*/ 1057462 h 1057462"/>
                <a:gd name="connsiteX2" fmla="*/ 0 w 528731"/>
                <a:gd name="connsiteY2" fmla="*/ 528731 h 1057462"/>
                <a:gd name="connsiteX3" fmla="*/ 528731 w 528731"/>
                <a:gd name="connsiteY3" fmla="*/ 0 h 105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8731" h="1057462">
                  <a:moveTo>
                    <a:pt x="528731" y="0"/>
                  </a:moveTo>
                  <a:lnTo>
                    <a:pt x="528731" y="1057462"/>
                  </a:lnTo>
                  <a:cubicBezTo>
                    <a:pt x="236721" y="1057462"/>
                    <a:pt x="0" y="820741"/>
                    <a:pt x="0" y="528731"/>
                  </a:cubicBezTo>
                  <a:cubicBezTo>
                    <a:pt x="0" y="236721"/>
                    <a:pt x="236721" y="0"/>
                    <a:pt x="528731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2F1BFA2-833A-4F2E-9FC0-D1D50A252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5895581" cy="1325563"/>
          </a:xfrm>
        </p:spPr>
        <p:txBody>
          <a:bodyPr>
            <a:normAutofit/>
          </a:bodyPr>
          <a:lstStyle/>
          <a:p>
            <a:r>
              <a:rPr lang="cs-CZ" dirty="0" err="1"/>
              <a:t>Amalgamations</a:t>
            </a:r>
            <a:r>
              <a:rPr lang="cs-CZ" dirty="0"/>
              <a:t> 2/3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7F5558-B617-4783-8029-B2BA74EC7B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96713"/>
            <a:ext cx="5895581" cy="408025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endParaRPr lang="cs-CZ" altLang="cs-CZ" b="0" u="sng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n-GB" altLang="cs-CZ" b="1">
                <a:cs typeface="Arial" panose="020B0604020202020204" pitchFamily="34" charset="0"/>
              </a:rPr>
              <a:t>A broad intermunicipal cooperation often helps voluntary amalgamations</a:t>
            </a:r>
            <a:br>
              <a:rPr lang="en-GB" altLang="cs-CZ" b="0">
                <a:cs typeface="Arial" panose="020B0604020202020204" pitchFamily="34" charset="0"/>
              </a:rPr>
            </a:br>
            <a:br>
              <a:rPr lang="en-GB" altLang="cs-CZ" b="0">
                <a:cs typeface="Arial" panose="020B0604020202020204" pitchFamily="34" charset="0"/>
              </a:rPr>
            </a:br>
            <a:r>
              <a:rPr lang="en-GB" altLang="cs-CZ" b="0">
                <a:cs typeface="Arial" panose="020B0604020202020204" pitchFamily="34" charset="0"/>
              </a:rPr>
              <a:t>- visiting of other school</a:t>
            </a:r>
            <a:r>
              <a:rPr lang="cs-CZ" altLang="cs-CZ" b="0">
                <a:cs typeface="Arial" panose="020B0604020202020204" pitchFamily="34" charset="0"/>
              </a:rPr>
              <a:t>s</a:t>
            </a:r>
            <a:r>
              <a:rPr lang="en-GB" altLang="cs-CZ" b="0">
                <a:cs typeface="Arial" panose="020B0604020202020204" pitchFamily="34" charset="0"/>
              </a:rPr>
              <a:t>, church</a:t>
            </a:r>
            <a:r>
              <a:rPr lang="cs-CZ" altLang="cs-CZ" b="0">
                <a:cs typeface="Arial" panose="020B0604020202020204" pitchFamily="34" charset="0"/>
              </a:rPr>
              <a:t>es</a:t>
            </a:r>
            <a:r>
              <a:rPr lang="en-GB" altLang="cs-CZ" b="0">
                <a:cs typeface="Arial" panose="020B0604020202020204" pitchFamily="34" charset="0"/>
              </a:rPr>
              <a:t> or associations in other municipalities simplify the amalgamation </a:t>
            </a:r>
          </a:p>
          <a:p>
            <a:pPr eaLnBrk="1" hangingPunct="1">
              <a:buFontTx/>
              <a:buNone/>
            </a:pPr>
            <a:r>
              <a:rPr lang="en-GB" altLang="cs-CZ" b="0">
                <a:cs typeface="Arial" panose="020B0604020202020204" pitchFamily="34" charset="0"/>
              </a:rPr>
              <a:t>- often a role of an amalgamation starter</a:t>
            </a:r>
            <a:br>
              <a:rPr lang="cs-CZ" altLang="cs-CZ" b="0">
                <a:cs typeface="Arial" panose="020B0604020202020204" pitchFamily="34" charset="0"/>
              </a:rPr>
            </a:br>
            <a:r>
              <a:rPr lang="en-GB" altLang="cs-CZ" b="0">
                <a:cs typeface="Arial" panose="020B0604020202020204" pitchFamily="34" charset="0"/>
              </a:rPr>
              <a:t>(a cooperation in the area of fire prevention in municipalities </a:t>
            </a:r>
            <a:r>
              <a:rPr lang="en-GB" altLang="cs-CZ" b="0" err="1">
                <a:cs typeface="Arial" panose="020B0604020202020204" pitchFamily="34" charset="0"/>
              </a:rPr>
              <a:t>Lohn</a:t>
            </a:r>
            <a:r>
              <a:rPr lang="en-GB" altLang="cs-CZ" b="0">
                <a:cs typeface="Arial" panose="020B0604020202020204" pitchFamily="34" charset="0"/>
              </a:rPr>
              <a:t> and</a:t>
            </a:r>
            <a:r>
              <a:rPr lang="cs-CZ" altLang="cs-CZ" b="0">
                <a:cs typeface="Arial" panose="020B0604020202020204" pitchFamily="34" charset="0"/>
              </a:rPr>
              <a:t> </a:t>
            </a:r>
            <a:r>
              <a:rPr lang="en-GB" altLang="cs-CZ" b="0" err="1">
                <a:cs typeface="Arial" panose="020B0604020202020204" pitchFamily="34" charset="0"/>
              </a:rPr>
              <a:t>Ammansegg</a:t>
            </a:r>
            <a:r>
              <a:rPr lang="en-GB" altLang="cs-CZ" b="0">
                <a:cs typeface="Arial" panose="020B0604020202020204" pitchFamily="34" charset="0"/>
              </a:rPr>
              <a:t> (Solothurn canton) – purchase of an antinuclear fire truck; a demand for a new school in a municipality </a:t>
            </a:r>
            <a:r>
              <a:rPr lang="en-GB" altLang="cs-CZ" b="0" err="1">
                <a:cs typeface="Arial" panose="020B0604020202020204" pitchFamily="34" charset="0"/>
              </a:rPr>
              <a:t>Farvagny</a:t>
            </a:r>
            <a:r>
              <a:rPr lang="en-GB" altLang="cs-CZ" b="0">
                <a:cs typeface="Arial" panose="020B0604020202020204" pitchFamily="34" charset="0"/>
              </a:rPr>
              <a:t>-le-Grand (</a:t>
            </a:r>
            <a:r>
              <a:rPr lang="en-GB" altLang="cs-CZ" b="0" err="1">
                <a:cs typeface="Arial" panose="020B0604020202020204" pitchFamily="34" charset="0"/>
              </a:rPr>
              <a:t>Freibourg</a:t>
            </a:r>
            <a:r>
              <a:rPr lang="en-GB" altLang="cs-CZ" b="0">
                <a:cs typeface="Arial" panose="020B0604020202020204" pitchFamily="34" charset="0"/>
              </a:rPr>
              <a:t> canton) [STEINER 2002]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166E452-2D29-479C-8CE7-FBB77D7B041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07" r="20292" b="-2"/>
          <a:stretch/>
        </p:blipFill>
        <p:spPr>
          <a:xfrm>
            <a:off x="7048316" y="1135173"/>
            <a:ext cx="4748792" cy="4748792"/>
          </a:xfrm>
          <a:custGeom>
            <a:avLst/>
            <a:gdLst/>
            <a:ahLst/>
            <a:cxnLst/>
            <a:rect l="l" t="t" r="r" b="b"/>
            <a:pathLst>
              <a:path w="3129592" h="3129592">
                <a:moveTo>
                  <a:pt x="1564796" y="0"/>
                </a:moveTo>
                <a:cubicBezTo>
                  <a:pt x="2429009" y="0"/>
                  <a:pt x="3129592" y="700583"/>
                  <a:pt x="3129592" y="1564796"/>
                </a:cubicBezTo>
                <a:cubicBezTo>
                  <a:pt x="3129592" y="2429009"/>
                  <a:pt x="2429009" y="3129592"/>
                  <a:pt x="1564796" y="3129592"/>
                </a:cubicBezTo>
                <a:cubicBezTo>
                  <a:pt x="700583" y="3129592"/>
                  <a:pt x="0" y="2429009"/>
                  <a:pt x="0" y="1564796"/>
                </a:cubicBezTo>
                <a:cubicBezTo>
                  <a:pt x="0" y="700583"/>
                  <a:pt x="700583" y="0"/>
                  <a:pt x="156479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42002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olor Fill">
            <a:extLst>
              <a:ext uri="{FF2B5EF4-FFF2-40B4-BE49-F238E27FC236}">
                <a16:creationId xmlns:a16="http://schemas.microsoft.com/office/drawing/2014/main" id="{3FFB0B4B-B126-43E0-A25C-BA5634332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Graphic 9">
            <a:extLst>
              <a:ext uri="{FF2B5EF4-FFF2-40B4-BE49-F238E27FC236}">
                <a16:creationId xmlns:a16="http://schemas.microsoft.com/office/drawing/2014/main" id="{D9C0F9DF-6CF4-451E-A975-A223B0DD4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6719" y="0"/>
            <a:ext cx="6905281" cy="6858000"/>
          </a:xfrm>
          <a:custGeom>
            <a:avLst/>
            <a:gdLst>
              <a:gd name="connsiteX0" fmla="*/ 6861546 w 6861545"/>
              <a:gd name="connsiteY0" fmla="*/ 6861546 h 6861545"/>
              <a:gd name="connsiteX1" fmla="*/ 3435812 w 6861545"/>
              <a:gd name="connsiteY1" fmla="*/ 6861546 h 6861545"/>
              <a:gd name="connsiteX2" fmla="*/ 0 w 6861545"/>
              <a:gd name="connsiteY2" fmla="*/ 3425734 h 6861545"/>
              <a:gd name="connsiteX3" fmla="*/ 0 w 6861545"/>
              <a:gd name="connsiteY3" fmla="*/ 0 h 6861545"/>
              <a:gd name="connsiteX4" fmla="*/ 3425734 w 6861545"/>
              <a:gd name="connsiteY4" fmla="*/ 0 h 6861545"/>
              <a:gd name="connsiteX5" fmla="*/ 6861546 w 6861545"/>
              <a:gd name="connsiteY5" fmla="*/ 3435812 h 6861545"/>
              <a:gd name="connsiteX6" fmla="*/ 6861546 w 6861545"/>
              <a:gd name="connsiteY6" fmla="*/ 6861546 h 686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1545" h="6861545">
                <a:moveTo>
                  <a:pt x="6861546" y="6861546"/>
                </a:moveTo>
                <a:lnTo>
                  <a:pt x="3435812" y="6861546"/>
                </a:lnTo>
                <a:cubicBezTo>
                  <a:pt x="1538245" y="6861546"/>
                  <a:pt x="0" y="5323301"/>
                  <a:pt x="0" y="3425734"/>
                </a:cubicBezTo>
                <a:lnTo>
                  <a:pt x="0" y="0"/>
                </a:lnTo>
                <a:lnTo>
                  <a:pt x="3425734" y="0"/>
                </a:lnTo>
                <a:cubicBezTo>
                  <a:pt x="5323301" y="0"/>
                  <a:pt x="6861546" y="1538245"/>
                  <a:pt x="6861546" y="3435812"/>
                </a:cubicBezTo>
                <a:lnTo>
                  <a:pt x="6861546" y="6861546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6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38E8F31-FDBE-456D-91B1-738EF806F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8952"/>
            <a:ext cx="4503557" cy="1325563"/>
          </a:xfrm>
        </p:spPr>
        <p:txBody>
          <a:bodyPr anchor="b">
            <a:normAutofit/>
          </a:bodyPr>
          <a:lstStyle/>
          <a:p>
            <a:r>
              <a:rPr lang="cs-CZ" dirty="0" err="1"/>
              <a:t>Amalgamations</a:t>
            </a:r>
            <a:r>
              <a:rPr lang="cs-CZ" dirty="0"/>
              <a:t> 3/3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64CDA9-1AAD-4B8D-A0CE-D6DCDE26A5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86000"/>
            <a:ext cx="4503557" cy="3804458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</a:pPr>
            <a:endParaRPr lang="cs-CZ" altLang="cs-CZ" b="0" dirty="0"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en-GB" altLang="cs-CZ" sz="2800" b="0" dirty="0">
                <a:cs typeface="Arial" panose="020B0604020202020204" pitchFamily="34" charset="0"/>
              </a:rPr>
              <a:t>An amalgamation of municipalities</a:t>
            </a:r>
            <a:r>
              <a:rPr lang="cs-CZ" altLang="cs-CZ" sz="2800" b="0" dirty="0">
                <a:cs typeface="Arial" panose="020B0604020202020204" pitchFamily="34" charset="0"/>
              </a:rPr>
              <a:t> </a:t>
            </a:r>
            <a:r>
              <a:rPr lang="en-GB" altLang="cs-CZ" sz="2800" b="0" dirty="0" err="1">
                <a:cs typeface="Arial" panose="020B0604020202020204" pitchFamily="34" charset="0"/>
              </a:rPr>
              <a:t>Beromünster</a:t>
            </a:r>
            <a:r>
              <a:rPr lang="en-GB" altLang="cs-CZ" sz="2800" b="0" dirty="0">
                <a:cs typeface="Arial" panose="020B0604020202020204" pitchFamily="34" charset="0"/>
              </a:rPr>
              <a:t>, Neudorf, </a:t>
            </a:r>
            <a:r>
              <a:rPr lang="en-GB" altLang="cs-CZ" sz="2800" b="0" dirty="0" err="1">
                <a:cs typeface="Arial" panose="020B0604020202020204" pitchFamily="34" charset="0"/>
              </a:rPr>
              <a:t>Pfeffikon</a:t>
            </a:r>
            <a:r>
              <a:rPr lang="en-GB" altLang="cs-CZ" sz="2800" b="0" dirty="0">
                <a:cs typeface="Arial" panose="020B0604020202020204" pitchFamily="34" charset="0"/>
              </a:rPr>
              <a:t>,</a:t>
            </a:r>
            <a:r>
              <a:rPr lang="cs-CZ" altLang="cs-CZ" sz="2800" b="0" dirty="0">
                <a:cs typeface="Arial" panose="020B0604020202020204" pitchFamily="34" charset="0"/>
              </a:rPr>
              <a:t> </a:t>
            </a:r>
            <a:r>
              <a:rPr lang="en-GB" altLang="cs-CZ" sz="2800" b="0" dirty="0" err="1">
                <a:cs typeface="Arial" panose="020B0604020202020204" pitchFamily="34" charset="0"/>
              </a:rPr>
              <a:t>Rickenbach</a:t>
            </a:r>
            <a:r>
              <a:rPr lang="en-GB" altLang="cs-CZ" sz="2800" b="0" dirty="0">
                <a:cs typeface="Arial" panose="020B0604020202020204" pitchFamily="34" charset="0"/>
              </a:rPr>
              <a:t> into one municipality </a:t>
            </a:r>
            <a:r>
              <a:rPr lang="en-GB" altLang="cs-CZ" sz="2800" b="0" dirty="0" err="1">
                <a:cs typeface="Arial" panose="020B0604020202020204" pitchFamily="34" charset="0"/>
              </a:rPr>
              <a:t>Michelsamt</a:t>
            </a:r>
            <a:r>
              <a:rPr lang="en-GB" altLang="cs-CZ" sz="2800" b="0" dirty="0">
                <a:cs typeface="Arial" panose="020B0604020202020204" pitchFamily="34" charset="0"/>
              </a:rPr>
              <a:t> has failed on the</a:t>
            </a:r>
            <a:r>
              <a:rPr lang="cs-CZ" altLang="cs-CZ" sz="2800" b="0" dirty="0">
                <a:cs typeface="Arial" panose="020B0604020202020204" pitchFamily="34" charset="0"/>
              </a:rPr>
              <a:t> </a:t>
            </a:r>
            <a:r>
              <a:rPr lang="en-GB" altLang="cs-CZ" sz="2800" b="0" dirty="0">
                <a:cs typeface="Arial" panose="020B0604020202020204" pitchFamily="34" charset="0"/>
              </a:rPr>
              <a:t>negotiation of a canton financial contribution amounting to 14 mil. CHF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538F636-EB62-432E-8186-94F72834E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3693" y="849082"/>
            <a:ext cx="4117237" cy="230565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6712F845-8064-4396-997F-881268D2D8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693" y="4024571"/>
            <a:ext cx="4117237" cy="1121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768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olor Fill">
            <a:extLst>
              <a:ext uri="{FF2B5EF4-FFF2-40B4-BE49-F238E27FC236}">
                <a16:creationId xmlns:a16="http://schemas.microsoft.com/office/drawing/2014/main" id="{BA44E6CA-03F3-47EA-A9F3-5C0674E28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52F8AC-8753-458F-A2AC-8BC6EB707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45438" y="5475"/>
            <a:ext cx="4646562" cy="6852525"/>
            <a:chOff x="7545438" y="5475"/>
            <a:chExt cx="4646562" cy="6852525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EF85D6A-D85B-4B5A-8A3D-D5ADFDCCE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7644710" y="5891327"/>
              <a:ext cx="1303285" cy="962498"/>
            </a:xfrm>
            <a:custGeom>
              <a:avLst/>
              <a:gdLst>
                <a:gd name="connsiteX0" fmla="*/ 0 w 1303285"/>
                <a:gd name="connsiteY0" fmla="*/ 0 h 962498"/>
                <a:gd name="connsiteX1" fmla="*/ 1303285 w 1303285"/>
                <a:gd name="connsiteY1" fmla="*/ 0 h 962498"/>
                <a:gd name="connsiteX2" fmla="*/ 1298420 w 1303285"/>
                <a:gd name="connsiteY2" fmla="*/ 67508 h 962498"/>
                <a:gd name="connsiteX3" fmla="*/ 651642 w 1303285"/>
                <a:gd name="connsiteY3" fmla="*/ 962498 h 962498"/>
                <a:gd name="connsiteX4" fmla="*/ 4865 w 1303285"/>
                <a:gd name="connsiteY4" fmla="*/ 67508 h 962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285" h="962498">
                  <a:moveTo>
                    <a:pt x="0" y="0"/>
                  </a:moveTo>
                  <a:lnTo>
                    <a:pt x="1303285" y="0"/>
                  </a:lnTo>
                  <a:lnTo>
                    <a:pt x="1298420" y="67508"/>
                  </a:lnTo>
                  <a:cubicBezTo>
                    <a:pt x="1226555" y="570204"/>
                    <a:pt x="651642" y="962498"/>
                    <a:pt x="651642" y="962498"/>
                  </a:cubicBezTo>
                  <a:cubicBezTo>
                    <a:pt x="651642" y="962498"/>
                    <a:pt x="76729" y="570204"/>
                    <a:pt x="4865" y="67508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C23E2F8-EACF-47F4-ABD3-01BF5C456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545438" y="5475"/>
              <a:ext cx="3751917" cy="2479620"/>
            </a:xfrm>
            <a:custGeom>
              <a:avLst/>
              <a:gdLst>
                <a:gd name="connsiteX0" fmla="*/ 0 w 3751917"/>
                <a:gd name="connsiteY0" fmla="*/ 0 h 2479620"/>
                <a:gd name="connsiteX1" fmla="*/ 3751917 w 3751917"/>
                <a:gd name="connsiteY1" fmla="*/ 0 h 2479620"/>
                <a:gd name="connsiteX2" fmla="*/ 3727081 w 3751917"/>
                <a:gd name="connsiteY2" fmla="*/ 172109 h 2479620"/>
                <a:gd name="connsiteX3" fmla="*/ 3208207 w 3751917"/>
                <a:gd name="connsiteY3" fmla="*/ 1147371 h 2479620"/>
                <a:gd name="connsiteX4" fmla="*/ 1875959 w 3751917"/>
                <a:gd name="connsiteY4" fmla="*/ 2479620 h 2479620"/>
                <a:gd name="connsiteX5" fmla="*/ 543710 w 3751917"/>
                <a:gd name="connsiteY5" fmla="*/ 1147371 h 2479620"/>
                <a:gd name="connsiteX6" fmla="*/ 24836 w 3751917"/>
                <a:gd name="connsiteY6" fmla="*/ 172109 h 247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51917" h="2479620">
                  <a:moveTo>
                    <a:pt x="0" y="0"/>
                  </a:moveTo>
                  <a:lnTo>
                    <a:pt x="3751917" y="0"/>
                  </a:lnTo>
                  <a:lnTo>
                    <a:pt x="3727081" y="172109"/>
                  </a:lnTo>
                  <a:cubicBezTo>
                    <a:pt x="3657898" y="529433"/>
                    <a:pt x="3484940" y="870639"/>
                    <a:pt x="3208207" y="1147371"/>
                  </a:cubicBezTo>
                  <a:lnTo>
                    <a:pt x="1875959" y="2479620"/>
                  </a:lnTo>
                  <a:lnTo>
                    <a:pt x="543710" y="1147371"/>
                  </a:lnTo>
                  <a:cubicBezTo>
                    <a:pt x="266977" y="870639"/>
                    <a:pt x="94020" y="529433"/>
                    <a:pt x="24836" y="17210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81313AE-27F5-47A4-9B62-D7D420981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585882" y="5077229"/>
              <a:ext cx="2606118" cy="1780771"/>
            </a:xfrm>
            <a:custGeom>
              <a:avLst/>
              <a:gdLst>
                <a:gd name="connsiteX0" fmla="*/ 688454 w 2606118"/>
                <a:gd name="connsiteY0" fmla="*/ 45 h 1780771"/>
                <a:gd name="connsiteX1" fmla="*/ 2185726 w 2606118"/>
                <a:gd name="connsiteY1" fmla="*/ 493214 h 1780771"/>
                <a:gd name="connsiteX2" fmla="*/ 2604211 w 2606118"/>
                <a:gd name="connsiteY2" fmla="*/ 1304250 h 1780771"/>
                <a:gd name="connsiteX3" fmla="*/ 2606118 w 2606118"/>
                <a:gd name="connsiteY3" fmla="*/ 1313978 h 1780771"/>
                <a:gd name="connsiteX4" fmla="*/ 2606118 w 2606118"/>
                <a:gd name="connsiteY4" fmla="*/ 1780771 h 1780771"/>
                <a:gd name="connsiteX5" fmla="*/ 215846 w 2606118"/>
                <a:gd name="connsiteY5" fmla="*/ 1780771 h 1780771"/>
                <a:gd name="connsiteX6" fmla="*/ 187787 w 2606118"/>
                <a:gd name="connsiteY6" fmla="*/ 1724104 h 1780771"/>
                <a:gd name="connsiteX7" fmla="*/ 49732 w 2606118"/>
                <a:gd name="connsiteY7" fmla="*/ 49732 h 1780771"/>
                <a:gd name="connsiteX8" fmla="*/ 688454 w 2606118"/>
                <a:gd name="connsiteY8" fmla="*/ 45 h 178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6118" h="1780771">
                  <a:moveTo>
                    <a:pt x="688454" y="45"/>
                  </a:moveTo>
                  <a:cubicBezTo>
                    <a:pt x="1159303" y="2313"/>
                    <a:pt x="1785062" y="92550"/>
                    <a:pt x="2185726" y="493214"/>
                  </a:cubicBezTo>
                  <a:cubicBezTo>
                    <a:pt x="2408317" y="715805"/>
                    <a:pt x="2535097" y="1007870"/>
                    <a:pt x="2604211" y="1304250"/>
                  </a:cubicBezTo>
                  <a:lnTo>
                    <a:pt x="2606118" y="1313978"/>
                  </a:lnTo>
                  <a:lnTo>
                    <a:pt x="2606118" y="1780771"/>
                  </a:lnTo>
                  <a:lnTo>
                    <a:pt x="215846" y="1780771"/>
                  </a:lnTo>
                  <a:lnTo>
                    <a:pt x="187787" y="1724104"/>
                  </a:lnTo>
                  <a:cubicBezTo>
                    <a:pt x="-127724" y="989597"/>
                    <a:pt x="49732" y="49732"/>
                    <a:pt x="49732" y="49732"/>
                  </a:cubicBezTo>
                  <a:cubicBezTo>
                    <a:pt x="49732" y="49732"/>
                    <a:pt x="322237" y="-1720"/>
                    <a:pt x="688454" y="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4A7B16F-5C83-4A65-8733-04623B6131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60221" y="469962"/>
              <a:ext cx="528731" cy="1057462"/>
            </a:xfrm>
            <a:custGeom>
              <a:avLst/>
              <a:gdLst>
                <a:gd name="connsiteX0" fmla="*/ 528731 w 528731"/>
                <a:gd name="connsiteY0" fmla="*/ 0 h 1057462"/>
                <a:gd name="connsiteX1" fmla="*/ 528731 w 528731"/>
                <a:gd name="connsiteY1" fmla="*/ 1057462 h 1057462"/>
                <a:gd name="connsiteX2" fmla="*/ 0 w 528731"/>
                <a:gd name="connsiteY2" fmla="*/ 528731 h 1057462"/>
                <a:gd name="connsiteX3" fmla="*/ 528731 w 528731"/>
                <a:gd name="connsiteY3" fmla="*/ 0 h 105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8731" h="1057462">
                  <a:moveTo>
                    <a:pt x="528731" y="0"/>
                  </a:moveTo>
                  <a:lnTo>
                    <a:pt x="528731" y="1057462"/>
                  </a:lnTo>
                  <a:cubicBezTo>
                    <a:pt x="236721" y="1057462"/>
                    <a:pt x="0" y="820741"/>
                    <a:pt x="0" y="528731"/>
                  </a:cubicBezTo>
                  <a:cubicBezTo>
                    <a:pt x="0" y="236721"/>
                    <a:pt x="236721" y="0"/>
                    <a:pt x="528731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54A8B4F-2E5A-405D-BF53-FB4B532462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28587" y="1556037"/>
              <a:ext cx="328008" cy="328008"/>
            </a:xfrm>
            <a:prstGeom prst="ellipse">
              <a:avLst/>
            </a:pr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1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A4B1C07-5EDF-4231-B15B-5D171BC53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8952"/>
            <a:ext cx="5351843" cy="1325563"/>
          </a:xfrm>
        </p:spPr>
        <p:txBody>
          <a:bodyPr anchor="b">
            <a:normAutofit/>
          </a:bodyPr>
          <a:lstStyle/>
          <a:p>
            <a:r>
              <a:rPr lang="cs-CZ" dirty="0" err="1"/>
              <a:t>Executive</a:t>
            </a:r>
            <a:r>
              <a:rPr lang="cs-CZ" dirty="0"/>
              <a:t> model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local</a:t>
            </a:r>
            <a:r>
              <a:rPr lang="cs-CZ" dirty="0"/>
              <a:t> level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F82DD1-564D-4AD6-A9A0-FD7D1D93B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86000"/>
            <a:ext cx="5351843" cy="3986784"/>
          </a:xfrm>
        </p:spPr>
        <p:txBody>
          <a:bodyPr>
            <a:normAutofit/>
          </a:bodyPr>
          <a:lstStyle/>
          <a:p>
            <a:r>
              <a:rPr lang="cs-CZ" sz="2800" dirty="0" err="1"/>
              <a:t>collective</a:t>
            </a:r>
            <a:r>
              <a:rPr lang="cs-CZ" sz="2800" dirty="0"/>
              <a:t> </a:t>
            </a:r>
            <a:r>
              <a:rPr lang="cs-CZ" sz="2800" dirty="0" err="1"/>
              <a:t>executive</a:t>
            </a:r>
            <a:r>
              <a:rPr lang="cs-CZ" sz="2800" dirty="0"/>
              <a:t> body (</a:t>
            </a:r>
            <a:r>
              <a:rPr lang="cs-CZ" sz="2800" dirty="0" err="1"/>
              <a:t>average</a:t>
            </a:r>
            <a:r>
              <a:rPr lang="cs-CZ" sz="2800" dirty="0"/>
              <a:t> 6) – </a:t>
            </a:r>
            <a:r>
              <a:rPr lang="cs-CZ" sz="2800" dirty="0" err="1"/>
              <a:t>mostly</a:t>
            </a:r>
            <a:r>
              <a:rPr lang="cs-CZ" sz="2800" dirty="0"/>
              <a:t> </a:t>
            </a:r>
            <a:r>
              <a:rPr lang="cs-CZ" sz="2800" dirty="0" err="1"/>
              <a:t>directly</a:t>
            </a:r>
            <a:r>
              <a:rPr lang="cs-CZ" sz="2800" dirty="0"/>
              <a:t> </a:t>
            </a:r>
            <a:r>
              <a:rPr lang="cs-CZ" sz="2800" dirty="0" err="1"/>
              <a:t>elected</a:t>
            </a:r>
            <a:r>
              <a:rPr lang="cs-CZ" sz="2800" dirty="0"/>
              <a:t>, majority </a:t>
            </a:r>
            <a:r>
              <a:rPr lang="cs-CZ" sz="2800" dirty="0" err="1"/>
              <a:t>system</a:t>
            </a:r>
            <a:r>
              <a:rPr lang="cs-CZ" sz="2800" dirty="0"/>
              <a:t> (</a:t>
            </a:r>
            <a:r>
              <a:rPr lang="cs-CZ" sz="2800" dirty="0" err="1"/>
              <a:t>mayor</a:t>
            </a:r>
            <a:r>
              <a:rPr lang="cs-CZ" sz="2800" dirty="0"/>
              <a:t> </a:t>
            </a:r>
            <a:r>
              <a:rPr lang="cs-CZ" sz="2800" dirty="0" err="1"/>
              <a:t>is</a:t>
            </a:r>
            <a:r>
              <a:rPr lang="cs-CZ" sz="2800" dirty="0"/>
              <a:t> </a:t>
            </a:r>
            <a:r>
              <a:rPr lang="cs-CZ" sz="2800" dirty="0" err="1"/>
              <a:t>elected</a:t>
            </a:r>
            <a:r>
              <a:rPr lang="cs-CZ" sz="2800" dirty="0"/>
              <a:t> </a:t>
            </a:r>
            <a:r>
              <a:rPr lang="cs-CZ" sz="2800" dirty="0" err="1"/>
              <a:t>separately</a:t>
            </a:r>
            <a:r>
              <a:rPr lang="cs-CZ" sz="2800" dirty="0"/>
              <a:t>)</a:t>
            </a:r>
            <a:br>
              <a:rPr lang="cs-CZ" sz="2800" dirty="0"/>
            </a:br>
            <a:endParaRPr lang="cs-CZ" sz="2800" dirty="0"/>
          </a:p>
          <a:p>
            <a:r>
              <a:rPr lang="cs-CZ" sz="2800" dirty="0" err="1"/>
              <a:t>two</a:t>
            </a:r>
            <a:r>
              <a:rPr lang="cs-CZ" sz="2800" dirty="0"/>
              <a:t> </a:t>
            </a:r>
            <a:r>
              <a:rPr lang="cs-CZ" sz="2800" dirty="0" err="1"/>
              <a:t>models</a:t>
            </a:r>
            <a:r>
              <a:rPr lang="cs-CZ" sz="2800" dirty="0"/>
              <a:t>: </a:t>
            </a:r>
            <a:r>
              <a:rPr lang="cs-CZ" sz="2800" dirty="0" err="1"/>
              <a:t>local</a:t>
            </a:r>
            <a:r>
              <a:rPr lang="cs-CZ" sz="2800" dirty="0"/>
              <a:t> </a:t>
            </a:r>
            <a:r>
              <a:rPr lang="cs-CZ" sz="2800" dirty="0" err="1"/>
              <a:t>council</a:t>
            </a:r>
            <a:r>
              <a:rPr lang="cs-CZ" sz="2800" dirty="0"/>
              <a:t> x </a:t>
            </a:r>
            <a:r>
              <a:rPr lang="cs-CZ" sz="2800" dirty="0" err="1"/>
              <a:t>Gemeindeversammlung</a:t>
            </a:r>
            <a:r>
              <a:rPr lang="cs-CZ" sz="2800" dirty="0"/>
              <a:t>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1436D34-B4E2-4581-9265-198B8AC29A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54" r="8345" b="-2"/>
          <a:stretch/>
        </p:blipFill>
        <p:spPr>
          <a:xfrm>
            <a:off x="6198751" y="1720038"/>
            <a:ext cx="3036178" cy="3036178"/>
          </a:xfrm>
          <a:custGeom>
            <a:avLst/>
            <a:gdLst/>
            <a:ahLst/>
            <a:cxnLst/>
            <a:rect l="l" t="t" r="r" b="b"/>
            <a:pathLst>
              <a:path w="3100792" h="3100792">
                <a:moveTo>
                  <a:pt x="0" y="0"/>
                </a:moveTo>
                <a:lnTo>
                  <a:pt x="1548119" y="0"/>
                </a:lnTo>
                <a:cubicBezTo>
                  <a:pt x="2405645" y="0"/>
                  <a:pt x="3100792" y="695146"/>
                  <a:pt x="3100792" y="1552673"/>
                </a:cubicBezTo>
                <a:lnTo>
                  <a:pt x="3100792" y="3100792"/>
                </a:lnTo>
                <a:lnTo>
                  <a:pt x="1552673" y="3100792"/>
                </a:lnTo>
                <a:cubicBezTo>
                  <a:pt x="695146" y="3100792"/>
                  <a:pt x="0" y="2405645"/>
                  <a:pt x="0" y="1548119"/>
                </a:cubicBezTo>
                <a:close/>
              </a:path>
            </a:pathLst>
          </a:cu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D18714E-2E34-4DAE-9924-CC7E7045BD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679" r="17069" b="-3"/>
          <a:stretch/>
        </p:blipFill>
        <p:spPr>
          <a:xfrm>
            <a:off x="9468611" y="2115081"/>
            <a:ext cx="2641141" cy="2641141"/>
          </a:xfrm>
          <a:custGeom>
            <a:avLst/>
            <a:gdLst/>
            <a:ahLst/>
            <a:cxnLst/>
            <a:rect l="l" t="t" r="r" b="b"/>
            <a:pathLst>
              <a:path w="1946957" h="1946957">
                <a:moveTo>
                  <a:pt x="974908" y="0"/>
                </a:moveTo>
                <a:lnTo>
                  <a:pt x="1946957" y="0"/>
                </a:lnTo>
                <a:lnTo>
                  <a:pt x="1946957" y="972049"/>
                </a:lnTo>
                <a:cubicBezTo>
                  <a:pt x="1946957" y="1510482"/>
                  <a:pt x="1510481" y="1946957"/>
                  <a:pt x="972049" y="1946957"/>
                </a:cubicBezTo>
                <a:lnTo>
                  <a:pt x="0" y="1946957"/>
                </a:lnTo>
                <a:lnTo>
                  <a:pt x="0" y="974909"/>
                </a:lnTo>
                <a:cubicBezTo>
                  <a:pt x="0" y="436476"/>
                  <a:pt x="436475" y="0"/>
                  <a:pt x="97490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66960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9C78A6-2B9D-4289-8D5D-D4A212E76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Switzerland</a:t>
            </a:r>
            <a:r>
              <a:rPr lang="cs-CZ" dirty="0"/>
              <a:t> as </a:t>
            </a:r>
            <a:r>
              <a:rPr lang="cs-CZ" dirty="0" err="1"/>
              <a:t>federal</a:t>
            </a:r>
            <a:r>
              <a:rPr lang="cs-CZ" dirty="0"/>
              <a:t> country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BE94E943-66B6-3A09-DF92-0C6AEA235D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9295251"/>
              </p:ext>
            </p:extLst>
          </p:nvPr>
        </p:nvGraphicFramePr>
        <p:xfrm>
          <a:off x="457200" y="2096713"/>
          <a:ext cx="7685037" cy="4080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2233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6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38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Background Fill">
            <a:extLst>
              <a:ext uri="{FF2B5EF4-FFF2-40B4-BE49-F238E27FC236}">
                <a16:creationId xmlns:a16="http://schemas.microsoft.com/office/drawing/2014/main" id="{B6D694DB-A3FC-4F14-A225-17BEBA44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Zástupný obsah 6" descr="Obsah obrázku mapa&#10;&#10;Popis byl vytvořen automaticky">
            <a:extLst>
              <a:ext uri="{FF2B5EF4-FFF2-40B4-BE49-F238E27FC236}">
                <a16:creationId xmlns:a16="http://schemas.microsoft.com/office/drawing/2014/main" id="{8D89768D-FFBC-4D91-856B-66D6711EE8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alphaModFix/>
          </a:blip>
          <a:srcRect t="6713" r="-1" b="14319"/>
          <a:stretch/>
        </p:blipFill>
        <p:spPr>
          <a:xfrm>
            <a:off x="1530" y="10"/>
            <a:ext cx="1218894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793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Background Fill">
            <a:extLst>
              <a:ext uri="{FF2B5EF4-FFF2-40B4-BE49-F238E27FC236}">
                <a16:creationId xmlns:a16="http://schemas.microsoft.com/office/drawing/2014/main" id="{B6D694DB-A3FC-4F14-A225-17BEBA44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13F5549C-991D-4ECE-89AB-A32A14805A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alphaModFix/>
          </a:blip>
          <a:srcRect r="25"/>
          <a:stretch/>
        </p:blipFill>
        <p:spPr>
          <a:xfrm>
            <a:off x="1530" y="10"/>
            <a:ext cx="1218894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08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A8A68745-355E-4D81-AA5F-942C71082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Graphic 9">
            <a:extLst>
              <a:ext uri="{FF2B5EF4-FFF2-40B4-BE49-F238E27FC236}">
                <a16:creationId xmlns:a16="http://schemas.microsoft.com/office/drawing/2014/main" id="{61D32E23-CD34-4C85-8167-14669FD3E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1818" y="16444"/>
            <a:ext cx="6893328" cy="6846993"/>
          </a:xfrm>
          <a:custGeom>
            <a:avLst/>
            <a:gdLst>
              <a:gd name="connsiteX0" fmla="*/ 6861546 w 6861545"/>
              <a:gd name="connsiteY0" fmla="*/ 6861546 h 6861545"/>
              <a:gd name="connsiteX1" fmla="*/ 3435812 w 6861545"/>
              <a:gd name="connsiteY1" fmla="*/ 6861546 h 6861545"/>
              <a:gd name="connsiteX2" fmla="*/ 0 w 6861545"/>
              <a:gd name="connsiteY2" fmla="*/ 3425734 h 6861545"/>
              <a:gd name="connsiteX3" fmla="*/ 0 w 6861545"/>
              <a:gd name="connsiteY3" fmla="*/ 0 h 6861545"/>
              <a:gd name="connsiteX4" fmla="*/ 3425734 w 6861545"/>
              <a:gd name="connsiteY4" fmla="*/ 0 h 6861545"/>
              <a:gd name="connsiteX5" fmla="*/ 6861546 w 6861545"/>
              <a:gd name="connsiteY5" fmla="*/ 3435812 h 6861545"/>
              <a:gd name="connsiteX6" fmla="*/ 6861546 w 6861545"/>
              <a:gd name="connsiteY6" fmla="*/ 6861546 h 686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1545" h="6861545">
                <a:moveTo>
                  <a:pt x="6861546" y="6861546"/>
                </a:moveTo>
                <a:lnTo>
                  <a:pt x="3435812" y="6861546"/>
                </a:lnTo>
                <a:cubicBezTo>
                  <a:pt x="1538245" y="6861546"/>
                  <a:pt x="0" y="5323301"/>
                  <a:pt x="0" y="3425734"/>
                </a:cubicBezTo>
                <a:lnTo>
                  <a:pt x="0" y="0"/>
                </a:lnTo>
                <a:lnTo>
                  <a:pt x="3425734" y="0"/>
                </a:lnTo>
                <a:cubicBezTo>
                  <a:pt x="5323301" y="0"/>
                  <a:pt x="6861546" y="1538245"/>
                  <a:pt x="6861546" y="3435812"/>
                </a:cubicBezTo>
                <a:lnTo>
                  <a:pt x="6861546" y="6861546"/>
                </a:lnTo>
                <a:close/>
              </a:path>
            </a:pathLst>
          </a:custGeom>
          <a:solidFill>
            <a:srgbClr val="FFFFFF"/>
          </a:solidFill>
          <a:ln w="38100" cap="flat">
            <a:solidFill>
              <a:srgbClr val="F7F7F7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89CE7B3-99DA-4ADF-862D-7E4A707C0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8952"/>
            <a:ext cx="4640729" cy="1325563"/>
          </a:xfrm>
        </p:spPr>
        <p:txBody>
          <a:bodyPr anchor="b">
            <a:normAutofit/>
          </a:bodyPr>
          <a:lstStyle/>
          <a:p>
            <a:r>
              <a:rPr lang="cs-CZ" dirty="0" err="1"/>
              <a:t>Local</a:t>
            </a:r>
            <a:r>
              <a:rPr lang="cs-CZ" dirty="0"/>
              <a:t> level in </a:t>
            </a:r>
            <a:r>
              <a:rPr lang="cs-CZ" dirty="0" err="1"/>
              <a:t>Switzerland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E97A70-F9A0-4E13-8160-3C8965EEC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86000"/>
            <a:ext cx="4640729" cy="3887585"/>
          </a:xfrm>
        </p:spPr>
        <p:txBody>
          <a:bodyPr>
            <a:normAutofit/>
          </a:bodyPr>
          <a:lstStyle/>
          <a:p>
            <a:r>
              <a:rPr lang="cs-CZ" sz="2800" dirty="0" err="1"/>
              <a:t>traditional</a:t>
            </a:r>
            <a:r>
              <a:rPr lang="cs-CZ" sz="2800" dirty="0"/>
              <a:t> model </a:t>
            </a:r>
          </a:p>
          <a:p>
            <a:r>
              <a:rPr lang="cs-CZ" sz="2800" dirty="0"/>
              <a:t>subsidiarity + </a:t>
            </a:r>
            <a:r>
              <a:rPr lang="cs-CZ" sz="2800" dirty="0" err="1"/>
              <a:t>municipal</a:t>
            </a:r>
            <a:r>
              <a:rPr lang="cs-CZ" sz="2800" dirty="0"/>
              <a:t> autonomy</a:t>
            </a:r>
          </a:p>
          <a:p>
            <a:r>
              <a:rPr lang="cs-CZ" sz="2800" dirty="0"/>
              <a:t>tax </a:t>
            </a:r>
            <a:r>
              <a:rPr lang="cs-CZ" sz="2800" dirty="0" err="1"/>
              <a:t>rate</a:t>
            </a:r>
            <a:r>
              <a:rPr lang="cs-CZ" sz="2800" dirty="0"/>
              <a:t> on </a:t>
            </a:r>
            <a:r>
              <a:rPr lang="cs-CZ" sz="2800" dirty="0" err="1"/>
              <a:t>income</a:t>
            </a:r>
            <a:r>
              <a:rPr lang="cs-CZ" sz="2800" dirty="0"/>
              <a:t> and </a:t>
            </a:r>
            <a:r>
              <a:rPr lang="cs-CZ" sz="2800" dirty="0" err="1"/>
              <a:t>property</a:t>
            </a:r>
            <a:r>
              <a:rPr lang="cs-CZ" sz="2800" dirty="0"/>
              <a:t> (</a:t>
            </a:r>
            <a:r>
              <a:rPr lang="cs-CZ" sz="2800" dirty="0" err="1"/>
              <a:t>fiscal</a:t>
            </a:r>
            <a:r>
              <a:rPr lang="cs-CZ" sz="2800" dirty="0"/>
              <a:t> autonomy)</a:t>
            </a:r>
          </a:p>
          <a:p>
            <a:r>
              <a:rPr lang="cs-CZ" sz="2800" dirty="0" err="1"/>
              <a:t>amalgamations</a:t>
            </a:r>
            <a:r>
              <a:rPr lang="cs-CZ" sz="2800" dirty="0"/>
              <a:t> + IMC</a:t>
            </a:r>
          </a:p>
          <a:p>
            <a:r>
              <a:rPr lang="cs-CZ" sz="2800" dirty="0" err="1"/>
              <a:t>aprox</a:t>
            </a:r>
            <a:r>
              <a:rPr lang="cs-CZ" sz="2800" dirty="0"/>
              <a:t>. 2121 </a:t>
            </a:r>
            <a:r>
              <a:rPr lang="cs-CZ" sz="2800" dirty="0" err="1"/>
              <a:t>municipalities</a:t>
            </a:r>
            <a:endParaRPr lang="cs-CZ" sz="2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154164A-5482-46FE-AFEB-489AA91E4F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9388" y="2567878"/>
            <a:ext cx="4659872" cy="185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709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Background Fill">
            <a:extLst>
              <a:ext uri="{FF2B5EF4-FFF2-40B4-BE49-F238E27FC236}">
                <a16:creationId xmlns:a16="http://schemas.microsoft.com/office/drawing/2014/main" id="{B6D694DB-A3FC-4F14-A225-17BEBA44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Zástupný obsah 3" descr="Obsah obrázku stůl&#10;&#10;Popis byl vytvořen automaticky">
            <a:extLst>
              <a:ext uri="{FF2B5EF4-FFF2-40B4-BE49-F238E27FC236}">
                <a16:creationId xmlns:a16="http://schemas.microsoft.com/office/drawing/2014/main" id="{CB532409-C831-424B-8416-FD1162DF55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alphaModFix/>
          </a:blip>
          <a:srcRect t="16119" r="-1" b="9848"/>
          <a:stretch/>
        </p:blipFill>
        <p:spPr>
          <a:xfrm>
            <a:off x="1530" y="10"/>
            <a:ext cx="1218894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714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786FEF-91D8-446D-AB0E-12E0CF1F8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3D613B-D581-42A0-A081-3AD02473E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0532A1E-C547-497F-8295-7B3828453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592"/>
            <a:ext cx="10591800" cy="685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145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38682A2F-5E92-49F1-BF99-A0245E093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724" y="148090"/>
            <a:ext cx="5680076" cy="656182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82D10792-7E7F-43B9-92C0-4E2ACD0D3F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084" y="148090"/>
            <a:ext cx="4448391" cy="647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92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115709-A77A-41D6-A149-A19DD4572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Amalgamations</a:t>
            </a:r>
            <a:r>
              <a:rPr lang="cs-CZ" dirty="0"/>
              <a:t> 1/3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BC2CA2-924A-4241-8566-9DEFDBB068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endParaRPr lang="cs-CZ" altLang="cs-CZ" sz="2000" b="1" dirty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n-GB" altLang="cs-CZ" sz="2000" b="1" dirty="0">
                <a:cs typeface="Arial" panose="020B0604020202020204" pitchFamily="34" charset="0"/>
              </a:rPr>
              <a:t>Voluntary amalgamation </a:t>
            </a:r>
            <a:r>
              <a:rPr lang="cs-CZ" altLang="cs-CZ" sz="2000" b="1" dirty="0" err="1">
                <a:cs typeface="Arial" panose="020B0604020202020204" pitchFamily="34" charset="0"/>
              </a:rPr>
              <a:t>is</a:t>
            </a:r>
            <a:r>
              <a:rPr lang="cs-CZ" altLang="cs-CZ" sz="2000" b="1" dirty="0">
                <a:cs typeface="Arial" panose="020B0604020202020204" pitchFamily="34" charset="0"/>
              </a:rPr>
              <a:t> </a:t>
            </a:r>
            <a:r>
              <a:rPr lang="en-GB" altLang="cs-CZ" sz="2000" b="1" dirty="0">
                <a:cs typeface="Arial" panose="020B0604020202020204" pitchFamily="34" charset="0"/>
              </a:rPr>
              <a:t>often followed by involuntary one (Top-down)</a:t>
            </a:r>
            <a:br>
              <a:rPr lang="en-GB" altLang="cs-CZ" sz="2000" b="0" dirty="0">
                <a:cs typeface="Arial" panose="020B0604020202020204" pitchFamily="34" charset="0"/>
              </a:rPr>
            </a:br>
            <a:br>
              <a:rPr lang="en-GB" altLang="cs-CZ" sz="2000" b="0" dirty="0">
                <a:cs typeface="Arial" panose="020B0604020202020204" pitchFamily="34" charset="0"/>
              </a:rPr>
            </a:br>
            <a:r>
              <a:rPr lang="en-GB" altLang="cs-CZ" sz="2000" b="0" dirty="0">
                <a:cs typeface="Arial" panose="020B0604020202020204" pitchFamily="34" charset="0"/>
              </a:rPr>
              <a:t>-  frequently in a case of failed amalgamation, which has been accepted by public, became bankrupt because of details or minority protests</a:t>
            </a:r>
          </a:p>
          <a:p>
            <a:pPr eaLnBrk="1" hangingPunct="1">
              <a:buFontTx/>
              <a:buChar char="-"/>
            </a:pPr>
            <a:r>
              <a:rPr lang="en-GB" altLang="cs-CZ" sz="2000" b="0" dirty="0">
                <a:cs typeface="Arial" panose="020B0604020202020204" pitchFamily="34" charset="0"/>
              </a:rPr>
              <a:t>e.g. Thurgau (</a:t>
            </a:r>
            <a:r>
              <a:rPr lang="en-GB" altLang="cs-CZ" sz="2000" b="0" dirty="0" err="1">
                <a:cs typeface="Arial" panose="020B0604020202020204" pitchFamily="34" charset="0"/>
              </a:rPr>
              <a:t>Bürglen</a:t>
            </a:r>
            <a:r>
              <a:rPr lang="en-GB" altLang="cs-CZ" sz="2000" b="0" dirty="0">
                <a:cs typeface="Arial" panose="020B0604020202020204" pitchFamily="34" charset="0"/>
              </a:rPr>
              <a:t>) [STEINER 2002]</a:t>
            </a:r>
            <a:endParaRPr lang="cs-CZ" altLang="cs-CZ" dirty="0">
              <a:cs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r>
              <a:rPr lang="en-GB" altLang="cs-CZ" sz="2000" b="0" dirty="0">
                <a:cs typeface="Arial" panose="020B0604020202020204" pitchFamily="34" charset="0"/>
              </a:rPr>
              <a:t>Top-down amalgamation </a:t>
            </a:r>
            <a:r>
              <a:rPr lang="cs-CZ" altLang="cs-CZ" dirty="0" err="1">
                <a:cs typeface="Arial" panose="020B0604020202020204" pitchFamily="34" charset="0"/>
              </a:rPr>
              <a:t>was</a:t>
            </a:r>
            <a:r>
              <a:rPr lang="cs-CZ" altLang="cs-CZ" dirty="0">
                <a:cs typeface="Arial" panose="020B0604020202020204" pitchFamily="34" charset="0"/>
              </a:rPr>
              <a:t> in 2010</a:t>
            </a:r>
            <a:r>
              <a:rPr lang="cs-CZ" altLang="cs-CZ" sz="2000" b="0" dirty="0"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cs typeface="Arial" panose="020B0604020202020204" pitchFamily="34" charset="0"/>
              </a:rPr>
              <a:t>implemented by 10/26 Swiss cantons [AVENIR SUISSE 2010]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8522909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VTI">
  <a:themeElements>
    <a:clrScheme name="AnalogousFromRegularSeedRightStep">
      <a:dk1>
        <a:srgbClr val="000000"/>
      </a:dk1>
      <a:lt1>
        <a:srgbClr val="FFFFFF"/>
      </a:lt1>
      <a:dk2>
        <a:srgbClr val="231B31"/>
      </a:dk2>
      <a:lt2>
        <a:srgbClr val="F3F3F0"/>
      </a:lt2>
      <a:accent1>
        <a:srgbClr val="2931E7"/>
      </a:accent1>
      <a:accent2>
        <a:srgbClr val="611BD6"/>
      </a:accent2>
      <a:accent3>
        <a:srgbClr val="BF29E7"/>
      </a:accent3>
      <a:accent4>
        <a:srgbClr val="D517AD"/>
      </a:accent4>
      <a:accent5>
        <a:srgbClr val="E72970"/>
      </a:accent5>
      <a:accent6>
        <a:srgbClr val="D51F17"/>
      </a:accent6>
      <a:hlink>
        <a:srgbClr val="938F31"/>
      </a:hlink>
      <a:folHlink>
        <a:srgbClr val="7F7F7F"/>
      </a:folHlink>
    </a:clrScheme>
    <a:fontScheme name="Tropic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opicVTI" id="{DE8751F2-0439-4D1D-A674-AFC241C9701D}" vid="{C41D9140-98E0-4A26-97C4-97FDCB8D6E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284</Words>
  <Application>Microsoft Office PowerPoint</Application>
  <PresentationFormat>Widescreen</PresentationFormat>
  <Paragraphs>30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Gill Sans Nova</vt:lpstr>
      <vt:lpstr>TropicVTI</vt:lpstr>
      <vt:lpstr>Local government in Switzerland</vt:lpstr>
      <vt:lpstr>Switzerland as federal country</vt:lpstr>
      <vt:lpstr>PowerPoint Presentation</vt:lpstr>
      <vt:lpstr>PowerPoint Presentation</vt:lpstr>
      <vt:lpstr>Local level in Switzerland</vt:lpstr>
      <vt:lpstr>PowerPoint Presentation</vt:lpstr>
      <vt:lpstr>PowerPoint Presentation</vt:lpstr>
      <vt:lpstr>PowerPoint Presentation</vt:lpstr>
      <vt:lpstr>Amalgamations 1/3</vt:lpstr>
      <vt:lpstr>Amalgamations 2/3</vt:lpstr>
      <vt:lpstr>Amalgamations 3/3</vt:lpstr>
      <vt:lpstr>Executive model at the local level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government in Switzerland</dc:title>
  <dc:creator>Petr Jüptner</dc:creator>
  <cp:lastModifiedBy>Petr Jüptner</cp:lastModifiedBy>
  <cp:revision>3</cp:revision>
  <dcterms:created xsi:type="dcterms:W3CDTF">2022-04-14T03:18:57Z</dcterms:created>
  <dcterms:modified xsi:type="dcterms:W3CDTF">2026-04-16T05:33:28Z</dcterms:modified>
</cp:coreProperties>
</file>