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60" r:id="rId3"/>
    <p:sldId id="261" r:id="rId4"/>
    <p:sldId id="258" r:id="rId5"/>
    <p:sldId id="263" r:id="rId6"/>
    <p:sldId id="264" r:id="rId7"/>
    <p:sldId id="265" r:id="rId8"/>
    <p:sldId id="266" r:id="rId9"/>
    <p:sldId id="272" r:id="rId10"/>
    <p:sldId id="268" r:id="rId11"/>
    <p:sldId id="267" r:id="rId12"/>
    <p:sldId id="271" r:id="rId13"/>
    <p:sldId id="273" r:id="rId14"/>
    <p:sldId id="274" r:id="rId15"/>
    <p:sldId id="283" r:id="rId16"/>
    <p:sldId id="288" r:id="rId17"/>
    <p:sldId id="289" r:id="rId18"/>
    <p:sldId id="293" r:id="rId19"/>
    <p:sldId id="291" r:id="rId20"/>
    <p:sldId id="290" r:id="rId21"/>
    <p:sldId id="292" r:id="rId22"/>
    <p:sldId id="279" r:id="rId23"/>
    <p:sldId id="295" r:id="rId24"/>
    <p:sldId id="304" r:id="rId25"/>
    <p:sldId id="275" r:id="rId26"/>
    <p:sldId id="294" r:id="rId27"/>
    <p:sldId id="303" r:id="rId28"/>
    <p:sldId id="307" r:id="rId29"/>
    <p:sldId id="308" r:id="rId30"/>
    <p:sldId id="311" r:id="rId31"/>
    <p:sldId id="310" r:id="rId32"/>
    <p:sldId id="309" r:id="rId33"/>
    <p:sldId id="281" r:id="rId34"/>
    <p:sldId id="297" r:id="rId35"/>
    <p:sldId id="280" r:id="rId36"/>
    <p:sldId id="296" r:id="rId37"/>
    <p:sldId id="276" r:id="rId38"/>
    <p:sldId id="298" r:id="rId39"/>
    <p:sldId id="277" r:id="rId40"/>
    <p:sldId id="29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Hrabec" userId="e7641f94-a007-48de-98ee-45e11616fefd" providerId="ADAL" clId="{3FBA3F51-4441-43C2-9CB1-8D363A081CE4}"/>
    <pc:docChg chg="modSld">
      <pc:chgData name="Ondřej Hrabec" userId="e7641f94-a007-48de-98ee-45e11616fefd" providerId="ADAL" clId="{3FBA3F51-4441-43C2-9CB1-8D363A081CE4}" dt="2023-10-30T08:38:24.393" v="6" actId="20577"/>
      <pc:docMkLst>
        <pc:docMk/>
      </pc:docMkLst>
      <pc:sldChg chg="modSp mod">
        <pc:chgData name="Ondřej Hrabec" userId="e7641f94-a007-48de-98ee-45e11616fefd" providerId="ADAL" clId="{3FBA3F51-4441-43C2-9CB1-8D363A081CE4}" dt="2023-10-30T08:38:24.393" v="6" actId="20577"/>
        <pc:sldMkLst>
          <pc:docMk/>
          <pc:sldMk cId="1723847335" sldId="304"/>
        </pc:sldMkLst>
        <pc:spChg chg="mod">
          <ac:chgData name="Ondřej Hrabec" userId="e7641f94-a007-48de-98ee-45e11616fefd" providerId="ADAL" clId="{3FBA3F51-4441-43C2-9CB1-8D363A081CE4}" dt="2023-10-30T08:38:24.393" v="6" actId="20577"/>
          <ac:spMkLst>
            <pc:docMk/>
            <pc:sldMk cId="1723847335" sldId="304"/>
            <ac:spMk id="3" creationId="{59B09EDB-8C3D-E1D4-40CD-ABF23648F063}"/>
          </ac:spMkLst>
        </pc:spChg>
      </pc:sldChg>
    </pc:docChg>
  </pc:docChgLst>
  <pc:docChgLst>
    <pc:chgData name="Ondřej Hrabec" userId="e7641f94-a007-48de-98ee-45e11616fefd" providerId="ADAL" clId="{E5B20E62-FEF5-4EBD-ACD5-E461BA277F69}"/>
    <pc:docChg chg="custSel addSld modSld sldOrd">
      <pc:chgData name="Ondřej Hrabec" userId="e7641f94-a007-48de-98ee-45e11616fefd" providerId="ADAL" clId="{E5B20E62-FEF5-4EBD-ACD5-E461BA277F69}" dt="2023-11-06T09:08:48.862" v="89"/>
      <pc:docMkLst>
        <pc:docMk/>
      </pc:docMkLst>
      <pc:sldChg chg="addSp delSp modSp new mod">
        <pc:chgData name="Ondřej Hrabec" userId="e7641f94-a007-48de-98ee-45e11616fefd" providerId="ADAL" clId="{E5B20E62-FEF5-4EBD-ACD5-E461BA277F69}" dt="2023-11-06T08:58:35.150" v="10" actId="1076"/>
        <pc:sldMkLst>
          <pc:docMk/>
          <pc:sldMk cId="3608803437" sldId="307"/>
        </pc:sldMkLst>
        <pc:picChg chg="add del mod">
          <ac:chgData name="Ondřej Hrabec" userId="e7641f94-a007-48de-98ee-45e11616fefd" providerId="ADAL" clId="{E5B20E62-FEF5-4EBD-ACD5-E461BA277F69}" dt="2023-11-06T08:54:11.420" v="4" actId="478"/>
          <ac:picMkLst>
            <pc:docMk/>
            <pc:sldMk cId="3608803437" sldId="307"/>
            <ac:picMk id="3" creationId="{2FE37A96-60CC-D520-B4B5-A148140D6F16}"/>
          </ac:picMkLst>
        </pc:picChg>
        <pc:picChg chg="add mod">
          <ac:chgData name="Ondřej Hrabec" userId="e7641f94-a007-48de-98ee-45e11616fefd" providerId="ADAL" clId="{E5B20E62-FEF5-4EBD-ACD5-E461BA277F69}" dt="2023-11-06T08:58:35.150" v="10" actId="1076"/>
          <ac:picMkLst>
            <pc:docMk/>
            <pc:sldMk cId="3608803437" sldId="307"/>
            <ac:picMk id="5" creationId="{2459643B-787E-7C75-FC73-7A8FC97368AA}"/>
          </ac:picMkLst>
        </pc:picChg>
      </pc:sldChg>
      <pc:sldChg chg="addSp delSp modSp new mod">
        <pc:chgData name="Ondřej Hrabec" userId="e7641f94-a007-48de-98ee-45e11616fefd" providerId="ADAL" clId="{E5B20E62-FEF5-4EBD-ACD5-E461BA277F69}" dt="2023-11-06T09:08:44.054" v="87" actId="1076"/>
        <pc:sldMkLst>
          <pc:docMk/>
          <pc:sldMk cId="3406167563" sldId="308"/>
        </pc:sldMkLst>
        <pc:picChg chg="add mod">
          <ac:chgData name="Ondřej Hrabec" userId="e7641f94-a007-48de-98ee-45e11616fefd" providerId="ADAL" clId="{E5B20E62-FEF5-4EBD-ACD5-E461BA277F69}" dt="2023-11-06T09:00:53.955" v="22" actId="1076"/>
          <ac:picMkLst>
            <pc:docMk/>
            <pc:sldMk cId="3406167563" sldId="308"/>
            <ac:picMk id="3" creationId="{59BC9519-E557-18E6-6A16-588A0D06771E}"/>
          </ac:picMkLst>
        </pc:picChg>
        <pc:picChg chg="add del mod">
          <ac:chgData name="Ondřej Hrabec" userId="e7641f94-a007-48de-98ee-45e11616fefd" providerId="ADAL" clId="{E5B20E62-FEF5-4EBD-ACD5-E461BA277F69}" dt="2023-11-06T09:03:39.554" v="48" actId="21"/>
          <ac:picMkLst>
            <pc:docMk/>
            <pc:sldMk cId="3406167563" sldId="308"/>
            <ac:picMk id="5" creationId="{30C09AA2-5A80-62FB-C1DE-41A9A42339D5}"/>
          </ac:picMkLst>
        </pc:picChg>
        <pc:picChg chg="add del mod">
          <ac:chgData name="Ondřej Hrabec" userId="e7641f94-a007-48de-98ee-45e11616fefd" providerId="ADAL" clId="{E5B20E62-FEF5-4EBD-ACD5-E461BA277F69}" dt="2023-11-06T09:02:18.640" v="36" actId="21"/>
          <ac:picMkLst>
            <pc:docMk/>
            <pc:sldMk cId="3406167563" sldId="308"/>
            <ac:picMk id="7" creationId="{7D69E139-6429-18A2-D081-B5C0074A8323}"/>
          </ac:picMkLst>
        </pc:picChg>
        <pc:picChg chg="add mod">
          <ac:chgData name="Ondřej Hrabec" userId="e7641f94-a007-48de-98ee-45e11616fefd" providerId="ADAL" clId="{E5B20E62-FEF5-4EBD-ACD5-E461BA277F69}" dt="2023-11-06T09:08:44.054" v="87" actId="1076"/>
          <ac:picMkLst>
            <pc:docMk/>
            <pc:sldMk cId="3406167563" sldId="308"/>
            <ac:picMk id="9" creationId="{A6EEF053-A3A0-3749-2B3A-3BF771660589}"/>
          </ac:picMkLst>
        </pc:picChg>
      </pc:sldChg>
      <pc:sldChg chg="addSp delSp modSp new mod ord">
        <pc:chgData name="Ondřej Hrabec" userId="e7641f94-a007-48de-98ee-45e11616fefd" providerId="ADAL" clId="{E5B20E62-FEF5-4EBD-ACD5-E461BA277F69}" dt="2023-11-06T09:08:48.862" v="89"/>
        <pc:sldMkLst>
          <pc:docMk/>
          <pc:sldMk cId="921965811" sldId="309"/>
        </pc:sldMkLst>
        <pc:picChg chg="add del mod">
          <ac:chgData name="Ondřej Hrabec" userId="e7641f94-a007-48de-98ee-45e11616fefd" providerId="ADAL" clId="{E5B20E62-FEF5-4EBD-ACD5-E461BA277F69}" dt="2023-11-06T09:05:13.483" v="56" actId="21"/>
          <ac:picMkLst>
            <pc:docMk/>
            <pc:sldMk cId="921965811" sldId="309"/>
            <ac:picMk id="2" creationId="{BBE017D2-7533-8DC9-E294-A89F4B27BAF4}"/>
          </ac:picMkLst>
        </pc:picChg>
        <pc:picChg chg="add mod">
          <ac:chgData name="Ondřej Hrabec" userId="e7641f94-a007-48de-98ee-45e11616fefd" providerId="ADAL" clId="{E5B20E62-FEF5-4EBD-ACD5-E461BA277F69}" dt="2023-11-06T09:05:21.935" v="61"/>
          <ac:picMkLst>
            <pc:docMk/>
            <pc:sldMk cId="921965811" sldId="309"/>
            <ac:picMk id="3" creationId="{DBB9C567-D636-3585-019D-95DF03000BD4}"/>
          </ac:picMkLst>
        </pc:picChg>
        <pc:picChg chg="add mod">
          <ac:chgData name="Ondřej Hrabec" userId="e7641f94-a007-48de-98ee-45e11616fefd" providerId="ADAL" clId="{E5B20E62-FEF5-4EBD-ACD5-E461BA277F69}" dt="2023-11-06T09:06:02.928" v="74" actId="1076"/>
          <ac:picMkLst>
            <pc:docMk/>
            <pc:sldMk cId="921965811" sldId="309"/>
            <ac:picMk id="5" creationId="{64533240-FEEB-CE31-237D-81BE8068A3AB}"/>
          </ac:picMkLst>
        </pc:picChg>
      </pc:sldChg>
      <pc:sldChg chg="addSp delSp modSp new mod">
        <pc:chgData name="Ondřej Hrabec" userId="e7641f94-a007-48de-98ee-45e11616fefd" providerId="ADAL" clId="{E5B20E62-FEF5-4EBD-ACD5-E461BA277F69}" dt="2023-11-06T09:05:26.286" v="63" actId="14100"/>
        <pc:sldMkLst>
          <pc:docMk/>
          <pc:sldMk cId="2721499167" sldId="310"/>
        </pc:sldMkLst>
        <pc:picChg chg="add mod">
          <ac:chgData name="Ondřej Hrabec" userId="e7641f94-a007-48de-98ee-45e11616fefd" providerId="ADAL" clId="{E5B20E62-FEF5-4EBD-ACD5-E461BA277F69}" dt="2023-11-06T09:03:51.432" v="55" actId="14100"/>
          <ac:picMkLst>
            <pc:docMk/>
            <pc:sldMk cId="2721499167" sldId="310"/>
            <ac:picMk id="3" creationId="{6E4B63F1-A43C-9D43-C869-29C211F74E8A}"/>
          </ac:picMkLst>
        </pc:picChg>
        <pc:picChg chg="add del mod">
          <ac:chgData name="Ondřej Hrabec" userId="e7641f94-a007-48de-98ee-45e11616fefd" providerId="ADAL" clId="{E5B20E62-FEF5-4EBD-ACD5-E461BA277F69}" dt="2023-11-06T09:05:21.356" v="60" actId="21"/>
          <ac:picMkLst>
            <pc:docMk/>
            <pc:sldMk cId="2721499167" sldId="310"/>
            <ac:picMk id="4" creationId="{FA0C19E5-DF8E-195A-CE78-EA78BD550AE3}"/>
          </ac:picMkLst>
        </pc:picChg>
        <pc:picChg chg="add mod">
          <ac:chgData name="Ondřej Hrabec" userId="e7641f94-a007-48de-98ee-45e11616fefd" providerId="ADAL" clId="{E5B20E62-FEF5-4EBD-ACD5-E461BA277F69}" dt="2023-11-06T09:05:26.286" v="63" actId="14100"/>
          <ac:picMkLst>
            <pc:docMk/>
            <pc:sldMk cId="2721499167" sldId="310"/>
            <ac:picMk id="5" creationId="{A3FA847B-53C0-8A61-DFAF-A7BCCE4526E8}"/>
          </ac:picMkLst>
        </pc:picChg>
      </pc:sldChg>
      <pc:sldChg chg="addSp modSp new mod ord">
        <pc:chgData name="Ondřej Hrabec" userId="e7641f94-a007-48de-98ee-45e11616fefd" providerId="ADAL" clId="{E5B20E62-FEF5-4EBD-ACD5-E461BA277F69}" dt="2023-11-06T09:08:40.869" v="86"/>
        <pc:sldMkLst>
          <pc:docMk/>
          <pc:sldMk cId="3284603877" sldId="311"/>
        </pc:sldMkLst>
        <pc:picChg chg="add mod">
          <ac:chgData name="Ondřej Hrabec" userId="e7641f94-a007-48de-98ee-45e11616fefd" providerId="ADAL" clId="{E5B20E62-FEF5-4EBD-ACD5-E461BA277F69}" dt="2023-11-06T09:08:37.715" v="84" actId="1076"/>
          <ac:picMkLst>
            <pc:docMk/>
            <pc:sldMk cId="3284603877" sldId="311"/>
            <ac:picMk id="3" creationId="{177E0B1B-D27B-72E7-675B-713D0149C5D9}"/>
          </ac:picMkLst>
        </pc:picChg>
      </pc:sldChg>
    </pc:docChg>
  </pc:docChgLst>
  <pc:docChgLst>
    <pc:chgData name="Ondřej Hrabec" userId="ee7af0a7-ca8c-4658-915f-5dfbbb1e1eae" providerId="ADAL" clId="{E80175E5-2BAF-4B21-B4F0-D0B3B3F45107}"/>
    <pc:docChg chg="undo redo custSel addSld delSld modSld sldOrd">
      <pc:chgData name="Ondřej Hrabec" userId="ee7af0a7-ca8c-4658-915f-5dfbbb1e1eae" providerId="ADAL" clId="{E80175E5-2BAF-4B21-B4F0-D0B3B3F45107}" dt="2022-11-14T08:09:25.592" v="11368" actId="20577"/>
      <pc:docMkLst>
        <pc:docMk/>
      </pc:docMkLst>
      <pc:sldChg chg="modSp new mod">
        <pc:chgData name="Ondřej Hrabec" userId="ee7af0a7-ca8c-4658-915f-5dfbbb1e1eae" providerId="ADAL" clId="{E80175E5-2BAF-4B21-B4F0-D0B3B3F45107}" dt="2022-10-16T13:21:00.672" v="233" actId="20577"/>
        <pc:sldMkLst>
          <pc:docMk/>
          <pc:sldMk cId="352724576" sldId="256"/>
        </pc:sldMkLst>
        <pc:spChg chg="mod">
          <ac:chgData name="Ondřej Hrabec" userId="ee7af0a7-ca8c-4658-915f-5dfbbb1e1eae" providerId="ADAL" clId="{E80175E5-2BAF-4B21-B4F0-D0B3B3F45107}" dt="2022-10-16T13:19:48.185" v="169" actId="20577"/>
          <ac:spMkLst>
            <pc:docMk/>
            <pc:sldMk cId="352724576" sldId="256"/>
            <ac:spMk id="2" creationId="{099EE14C-C455-632A-4A50-1066107120DB}"/>
          </ac:spMkLst>
        </pc:spChg>
        <pc:spChg chg="mod">
          <ac:chgData name="Ondřej Hrabec" userId="ee7af0a7-ca8c-4658-915f-5dfbbb1e1eae" providerId="ADAL" clId="{E80175E5-2BAF-4B21-B4F0-D0B3B3F45107}" dt="2022-10-16T13:21:00.672" v="233" actId="20577"/>
          <ac:spMkLst>
            <pc:docMk/>
            <pc:sldMk cId="352724576" sldId="256"/>
            <ac:spMk id="3" creationId="{8DF1AACE-AFF3-E6A7-B804-69F7759FA231}"/>
          </ac:spMkLst>
        </pc:spChg>
      </pc:sldChg>
      <pc:sldChg chg="modSp new del mod">
        <pc:chgData name="Ondřej Hrabec" userId="ee7af0a7-ca8c-4658-915f-5dfbbb1e1eae" providerId="ADAL" clId="{E80175E5-2BAF-4B21-B4F0-D0B3B3F45107}" dt="2022-10-17T06:06:27.973" v="330" actId="47"/>
        <pc:sldMkLst>
          <pc:docMk/>
          <pc:sldMk cId="3937856908" sldId="257"/>
        </pc:sldMkLst>
        <pc:spChg chg="mod">
          <ac:chgData name="Ondřej Hrabec" userId="ee7af0a7-ca8c-4658-915f-5dfbbb1e1eae" providerId="ADAL" clId="{E80175E5-2BAF-4B21-B4F0-D0B3B3F45107}" dt="2022-10-17T06:04:46.404" v="280" actId="27636"/>
          <ac:spMkLst>
            <pc:docMk/>
            <pc:sldMk cId="3937856908" sldId="257"/>
            <ac:spMk id="2" creationId="{B1AAB135-BA2E-53CA-41B9-77C1059D48B1}"/>
          </ac:spMkLst>
        </pc:spChg>
        <pc:spChg chg="mod">
          <ac:chgData name="Ondřej Hrabec" userId="ee7af0a7-ca8c-4658-915f-5dfbbb1e1eae" providerId="ADAL" clId="{E80175E5-2BAF-4B21-B4F0-D0B3B3F45107}" dt="2022-10-17T06:05:08.319" v="292" actId="27636"/>
          <ac:spMkLst>
            <pc:docMk/>
            <pc:sldMk cId="3937856908" sldId="257"/>
            <ac:spMk id="3" creationId="{C6B7E4C1-C4BD-3141-C7B2-0901A316051D}"/>
          </ac:spMkLst>
        </pc:spChg>
      </pc:sldChg>
      <pc:sldChg chg="modSp new mod">
        <pc:chgData name="Ondřej Hrabec" userId="ee7af0a7-ca8c-4658-915f-5dfbbb1e1eae" providerId="ADAL" clId="{E80175E5-2BAF-4B21-B4F0-D0B3B3F45107}" dt="2022-10-17T06:12:22.764" v="947" actId="20577"/>
        <pc:sldMkLst>
          <pc:docMk/>
          <pc:sldMk cId="3197288380" sldId="258"/>
        </pc:sldMkLst>
        <pc:spChg chg="mod">
          <ac:chgData name="Ondřej Hrabec" userId="ee7af0a7-ca8c-4658-915f-5dfbbb1e1eae" providerId="ADAL" clId="{E80175E5-2BAF-4B21-B4F0-D0B3B3F45107}" dt="2022-10-17T06:12:22.764" v="947" actId="20577"/>
          <ac:spMkLst>
            <pc:docMk/>
            <pc:sldMk cId="3197288380" sldId="258"/>
            <ac:spMk id="2" creationId="{5EA6FF0D-219E-664F-DC56-CD98317A1C55}"/>
          </ac:spMkLst>
        </pc:spChg>
        <pc:spChg chg="mod">
          <ac:chgData name="Ondřej Hrabec" userId="ee7af0a7-ca8c-4658-915f-5dfbbb1e1eae" providerId="ADAL" clId="{E80175E5-2BAF-4B21-B4F0-D0B3B3F45107}" dt="2022-10-17T06:06:07.225" v="326" actId="20577"/>
          <ac:spMkLst>
            <pc:docMk/>
            <pc:sldMk cId="3197288380" sldId="258"/>
            <ac:spMk id="3" creationId="{A0A1CF76-DDBC-9BF0-8516-5C7826110516}"/>
          </ac:spMkLst>
        </pc:spChg>
        <pc:spChg chg="mod">
          <ac:chgData name="Ondřej Hrabec" userId="ee7af0a7-ca8c-4658-915f-5dfbbb1e1eae" providerId="ADAL" clId="{E80175E5-2BAF-4B21-B4F0-D0B3B3F45107}" dt="2022-10-17T06:06:05.257" v="324" actId="27636"/>
          <ac:spMkLst>
            <pc:docMk/>
            <pc:sldMk cId="3197288380" sldId="258"/>
            <ac:spMk id="4" creationId="{E2C8F9B2-D3DE-8059-D857-41273374E0D9}"/>
          </ac:spMkLst>
        </pc:spChg>
      </pc:sldChg>
      <pc:sldChg chg="modSp new del mod ord">
        <pc:chgData name="Ondřej Hrabec" userId="ee7af0a7-ca8c-4658-915f-5dfbbb1e1eae" providerId="ADAL" clId="{E80175E5-2BAF-4B21-B4F0-D0B3B3F45107}" dt="2022-10-17T06:14:19.528" v="1011" actId="47"/>
        <pc:sldMkLst>
          <pc:docMk/>
          <pc:sldMk cId="385295516" sldId="259"/>
        </pc:sldMkLst>
        <pc:spChg chg="mod">
          <ac:chgData name="Ondřej Hrabec" userId="ee7af0a7-ca8c-4658-915f-5dfbbb1e1eae" providerId="ADAL" clId="{E80175E5-2BAF-4B21-B4F0-D0B3B3F45107}" dt="2022-10-17T06:14:13.465" v="1009" actId="20577"/>
          <ac:spMkLst>
            <pc:docMk/>
            <pc:sldMk cId="385295516" sldId="259"/>
            <ac:spMk id="2" creationId="{C6CDC630-2F63-677B-4077-88A9B3B6E5E0}"/>
          </ac:spMkLst>
        </pc:spChg>
      </pc:sldChg>
      <pc:sldChg chg="modSp new mod">
        <pc:chgData name="Ondřej Hrabec" userId="ee7af0a7-ca8c-4658-915f-5dfbbb1e1eae" providerId="ADAL" clId="{E80175E5-2BAF-4B21-B4F0-D0B3B3F45107}" dt="2022-10-17T06:11:57.141" v="897" actId="20577"/>
        <pc:sldMkLst>
          <pc:docMk/>
          <pc:sldMk cId="2809513880" sldId="260"/>
        </pc:sldMkLst>
        <pc:spChg chg="mod">
          <ac:chgData name="Ondřej Hrabec" userId="ee7af0a7-ca8c-4658-915f-5dfbbb1e1eae" providerId="ADAL" clId="{E80175E5-2BAF-4B21-B4F0-D0B3B3F45107}" dt="2022-10-17T06:07:01.409" v="454" actId="20577"/>
          <ac:spMkLst>
            <pc:docMk/>
            <pc:sldMk cId="2809513880" sldId="260"/>
            <ac:spMk id="2" creationId="{4721163A-1FCB-BB9F-5D5D-04466AB5AF79}"/>
          </ac:spMkLst>
        </pc:spChg>
        <pc:spChg chg="mod">
          <ac:chgData name="Ondřej Hrabec" userId="ee7af0a7-ca8c-4658-915f-5dfbbb1e1eae" providerId="ADAL" clId="{E80175E5-2BAF-4B21-B4F0-D0B3B3F45107}" dt="2022-10-17T06:11:57.141" v="897" actId="20577"/>
          <ac:spMkLst>
            <pc:docMk/>
            <pc:sldMk cId="2809513880" sldId="260"/>
            <ac:spMk id="3" creationId="{DA180E38-23DA-01B0-4BCE-C486203E7D11}"/>
          </ac:spMkLst>
        </pc:spChg>
      </pc:sldChg>
      <pc:sldChg chg="new del">
        <pc:chgData name="Ondřej Hrabec" userId="ee7af0a7-ca8c-4658-915f-5dfbbb1e1eae" providerId="ADAL" clId="{E80175E5-2BAF-4B21-B4F0-D0B3B3F45107}" dt="2022-10-17T06:06:35.342" v="332" actId="47"/>
        <pc:sldMkLst>
          <pc:docMk/>
          <pc:sldMk cId="3699997525" sldId="260"/>
        </pc:sldMkLst>
      </pc:sldChg>
      <pc:sldChg chg="new del">
        <pc:chgData name="Ondřej Hrabec" userId="ee7af0a7-ca8c-4658-915f-5dfbbb1e1eae" providerId="ADAL" clId="{E80175E5-2BAF-4B21-B4F0-D0B3B3F45107}" dt="2022-10-17T06:14:22.202" v="1012" actId="47"/>
        <pc:sldMkLst>
          <pc:docMk/>
          <pc:sldMk cId="2152309121" sldId="261"/>
        </pc:sldMkLst>
      </pc:sldChg>
      <pc:sldChg chg="modSp new mod">
        <pc:chgData name="Ondřej Hrabec" userId="ee7af0a7-ca8c-4658-915f-5dfbbb1e1eae" providerId="ADAL" clId="{E80175E5-2BAF-4B21-B4F0-D0B3B3F45107}" dt="2022-10-17T06:16:57.655" v="1138" actId="20577"/>
        <pc:sldMkLst>
          <pc:docMk/>
          <pc:sldMk cId="3935832346" sldId="261"/>
        </pc:sldMkLst>
        <pc:spChg chg="mod">
          <ac:chgData name="Ondřej Hrabec" userId="ee7af0a7-ca8c-4658-915f-5dfbbb1e1eae" providerId="ADAL" clId="{E80175E5-2BAF-4B21-B4F0-D0B3B3F45107}" dt="2022-10-17T06:16:46.828" v="1135" actId="20577"/>
          <ac:spMkLst>
            <pc:docMk/>
            <pc:sldMk cId="3935832346" sldId="261"/>
            <ac:spMk id="2" creationId="{C56E9976-1ACF-0675-21DB-D7145BD7BAD5}"/>
          </ac:spMkLst>
        </pc:spChg>
        <pc:spChg chg="mod">
          <ac:chgData name="Ondřej Hrabec" userId="ee7af0a7-ca8c-4658-915f-5dfbbb1e1eae" providerId="ADAL" clId="{E80175E5-2BAF-4B21-B4F0-D0B3B3F45107}" dt="2022-10-17T06:16:57.655" v="1138" actId="20577"/>
          <ac:spMkLst>
            <pc:docMk/>
            <pc:sldMk cId="3935832346" sldId="261"/>
            <ac:spMk id="3" creationId="{59E767CD-8E1F-4826-6751-7A9BAFF27B71}"/>
          </ac:spMkLst>
        </pc:spChg>
      </pc:sldChg>
      <pc:sldChg chg="new del ord">
        <pc:chgData name="Ondřej Hrabec" userId="ee7af0a7-ca8c-4658-915f-5dfbbb1e1eae" providerId="ADAL" clId="{E80175E5-2BAF-4B21-B4F0-D0B3B3F45107}" dt="2022-10-17T06:18:35.185" v="1145" actId="47"/>
        <pc:sldMkLst>
          <pc:docMk/>
          <pc:sldMk cId="2962738308" sldId="262"/>
        </pc:sldMkLst>
      </pc:sldChg>
      <pc:sldChg chg="modSp new mod">
        <pc:chgData name="Ondřej Hrabec" userId="ee7af0a7-ca8c-4658-915f-5dfbbb1e1eae" providerId="ADAL" clId="{E80175E5-2BAF-4B21-B4F0-D0B3B3F45107}" dt="2022-10-17T06:26:32.417" v="1872" actId="20577"/>
        <pc:sldMkLst>
          <pc:docMk/>
          <pc:sldMk cId="4039815589" sldId="263"/>
        </pc:sldMkLst>
        <pc:spChg chg="mod">
          <ac:chgData name="Ondřej Hrabec" userId="ee7af0a7-ca8c-4658-915f-5dfbbb1e1eae" providerId="ADAL" clId="{E80175E5-2BAF-4B21-B4F0-D0B3B3F45107}" dt="2022-10-17T06:18:52.654" v="1156" actId="20577"/>
          <ac:spMkLst>
            <pc:docMk/>
            <pc:sldMk cId="4039815589" sldId="263"/>
            <ac:spMk id="2" creationId="{054D52E1-8282-6D3F-D9E8-7F3E7781B15F}"/>
          </ac:spMkLst>
        </pc:spChg>
        <pc:spChg chg="mod">
          <ac:chgData name="Ondřej Hrabec" userId="ee7af0a7-ca8c-4658-915f-5dfbbb1e1eae" providerId="ADAL" clId="{E80175E5-2BAF-4B21-B4F0-D0B3B3F45107}" dt="2022-10-17T06:26:32.417" v="1872" actId="20577"/>
          <ac:spMkLst>
            <pc:docMk/>
            <pc:sldMk cId="4039815589" sldId="263"/>
            <ac:spMk id="3" creationId="{72AF7D85-5A2E-B7A3-341B-189B4FAC160D}"/>
          </ac:spMkLst>
        </pc:spChg>
      </pc:sldChg>
      <pc:sldChg chg="modSp new mod">
        <pc:chgData name="Ondřej Hrabec" userId="ee7af0a7-ca8c-4658-915f-5dfbbb1e1eae" providerId="ADAL" clId="{E80175E5-2BAF-4B21-B4F0-D0B3B3F45107}" dt="2022-10-17T06:36:37.726" v="3125" actId="20577"/>
        <pc:sldMkLst>
          <pc:docMk/>
          <pc:sldMk cId="1616108232" sldId="264"/>
        </pc:sldMkLst>
        <pc:spChg chg="mod">
          <ac:chgData name="Ondřej Hrabec" userId="ee7af0a7-ca8c-4658-915f-5dfbbb1e1eae" providerId="ADAL" clId="{E80175E5-2BAF-4B21-B4F0-D0B3B3F45107}" dt="2022-10-17T06:27:31.156" v="1874"/>
          <ac:spMkLst>
            <pc:docMk/>
            <pc:sldMk cId="1616108232" sldId="264"/>
            <ac:spMk id="2" creationId="{35D2EC3C-FF96-5350-5B24-6E29FEB9C03E}"/>
          </ac:spMkLst>
        </pc:spChg>
        <pc:spChg chg="mod">
          <ac:chgData name="Ondřej Hrabec" userId="ee7af0a7-ca8c-4658-915f-5dfbbb1e1eae" providerId="ADAL" clId="{E80175E5-2BAF-4B21-B4F0-D0B3B3F45107}" dt="2022-10-17T06:36:37.726" v="3125" actId="20577"/>
          <ac:spMkLst>
            <pc:docMk/>
            <pc:sldMk cId="1616108232" sldId="264"/>
            <ac:spMk id="3" creationId="{2A4BE73D-46AA-9B1D-B80C-33594A910886}"/>
          </ac:spMkLst>
        </pc:spChg>
      </pc:sldChg>
      <pc:sldChg chg="modSp add mod">
        <pc:chgData name="Ondřej Hrabec" userId="ee7af0a7-ca8c-4658-915f-5dfbbb1e1eae" providerId="ADAL" clId="{E80175E5-2BAF-4B21-B4F0-D0B3B3F45107}" dt="2022-10-20T14:05:46.197" v="3229" actId="27636"/>
        <pc:sldMkLst>
          <pc:docMk/>
          <pc:sldMk cId="203633925" sldId="265"/>
        </pc:sldMkLst>
        <pc:spChg chg="mod">
          <ac:chgData name="Ondřej Hrabec" userId="ee7af0a7-ca8c-4658-915f-5dfbbb1e1eae" providerId="ADAL" clId="{E80175E5-2BAF-4B21-B4F0-D0B3B3F45107}" dt="2022-10-20T14:05:25.735" v="3143" actId="20577"/>
          <ac:spMkLst>
            <pc:docMk/>
            <pc:sldMk cId="203633925" sldId="265"/>
            <ac:spMk id="2" creationId="{4721163A-1FCB-BB9F-5D5D-04466AB5AF79}"/>
          </ac:spMkLst>
        </pc:spChg>
        <pc:spChg chg="mod">
          <ac:chgData name="Ondřej Hrabec" userId="ee7af0a7-ca8c-4658-915f-5dfbbb1e1eae" providerId="ADAL" clId="{E80175E5-2BAF-4B21-B4F0-D0B3B3F45107}" dt="2022-10-20T14:05:46.197" v="3229" actId="27636"/>
          <ac:spMkLst>
            <pc:docMk/>
            <pc:sldMk cId="203633925" sldId="265"/>
            <ac:spMk id="3" creationId="{DA180E38-23DA-01B0-4BCE-C486203E7D11}"/>
          </ac:spMkLst>
        </pc:spChg>
      </pc:sldChg>
      <pc:sldChg chg="new del">
        <pc:chgData name="Ondřej Hrabec" userId="ee7af0a7-ca8c-4658-915f-5dfbbb1e1eae" providerId="ADAL" clId="{E80175E5-2BAF-4B21-B4F0-D0B3B3F45107}" dt="2022-10-20T14:05:10.471" v="3130" actId="47"/>
        <pc:sldMkLst>
          <pc:docMk/>
          <pc:sldMk cId="937528313" sldId="265"/>
        </pc:sldMkLst>
      </pc:sldChg>
      <pc:sldChg chg="new del">
        <pc:chgData name="Ondřej Hrabec" userId="ee7af0a7-ca8c-4658-915f-5dfbbb1e1eae" providerId="ADAL" clId="{E80175E5-2BAF-4B21-B4F0-D0B3B3F45107}" dt="2022-10-20T14:04:47.479" v="3127" actId="680"/>
        <pc:sldMkLst>
          <pc:docMk/>
          <pc:sldMk cId="1595900857" sldId="265"/>
        </pc:sldMkLst>
      </pc:sldChg>
      <pc:sldChg chg="new del">
        <pc:chgData name="Ondřej Hrabec" userId="ee7af0a7-ca8c-4658-915f-5dfbbb1e1eae" providerId="ADAL" clId="{E80175E5-2BAF-4B21-B4F0-D0B3B3F45107}" dt="2022-10-20T14:05:12.951" v="3131" actId="47"/>
        <pc:sldMkLst>
          <pc:docMk/>
          <pc:sldMk cId="2556491046" sldId="266"/>
        </pc:sldMkLst>
      </pc:sldChg>
      <pc:sldChg chg="modSp add mod">
        <pc:chgData name="Ondřej Hrabec" userId="ee7af0a7-ca8c-4658-915f-5dfbbb1e1eae" providerId="ADAL" clId="{E80175E5-2BAF-4B21-B4F0-D0B3B3F45107}" dt="2022-10-24T06:56:17.306" v="5735" actId="20577"/>
        <pc:sldMkLst>
          <pc:docMk/>
          <pc:sldMk cId="2760943256" sldId="266"/>
        </pc:sldMkLst>
        <pc:spChg chg="mod">
          <ac:chgData name="Ondřej Hrabec" userId="ee7af0a7-ca8c-4658-915f-5dfbbb1e1eae" providerId="ADAL" clId="{E80175E5-2BAF-4B21-B4F0-D0B3B3F45107}" dt="2022-10-24T06:56:17.306" v="5735" actId="20577"/>
          <ac:spMkLst>
            <pc:docMk/>
            <pc:sldMk cId="2760943256" sldId="266"/>
            <ac:spMk id="3" creationId="{72AF7D85-5A2E-B7A3-341B-189B4FAC160D}"/>
          </ac:spMkLst>
        </pc:spChg>
      </pc:sldChg>
      <pc:sldChg chg="modSp add mod">
        <pc:chgData name="Ondřej Hrabec" userId="ee7af0a7-ca8c-4658-915f-5dfbbb1e1eae" providerId="ADAL" clId="{E80175E5-2BAF-4B21-B4F0-D0B3B3F45107}" dt="2022-10-24T07:39:05.856" v="6198" actId="20577"/>
        <pc:sldMkLst>
          <pc:docMk/>
          <pc:sldMk cId="2698572690" sldId="267"/>
        </pc:sldMkLst>
        <pc:spChg chg="mod">
          <ac:chgData name="Ondřej Hrabec" userId="ee7af0a7-ca8c-4658-915f-5dfbbb1e1eae" providerId="ADAL" clId="{E80175E5-2BAF-4B21-B4F0-D0B3B3F45107}" dt="2022-10-24T07:39:05.856" v="6198" actId="20577"/>
          <ac:spMkLst>
            <pc:docMk/>
            <pc:sldMk cId="2698572690" sldId="267"/>
            <ac:spMk id="3" creationId="{72AF7D85-5A2E-B7A3-341B-189B4FAC160D}"/>
          </ac:spMkLst>
        </pc:spChg>
      </pc:sldChg>
      <pc:sldChg chg="addSp delSp modSp new mod">
        <pc:chgData name="Ondřej Hrabec" userId="ee7af0a7-ca8c-4658-915f-5dfbbb1e1eae" providerId="ADAL" clId="{E80175E5-2BAF-4B21-B4F0-D0B3B3F45107}" dt="2022-10-24T07:40:57.088" v="6353" actId="20577"/>
        <pc:sldMkLst>
          <pc:docMk/>
          <pc:sldMk cId="3294380006" sldId="268"/>
        </pc:sldMkLst>
        <pc:spChg chg="add mod">
          <ac:chgData name="Ondřej Hrabec" userId="ee7af0a7-ca8c-4658-915f-5dfbbb1e1eae" providerId="ADAL" clId="{E80175E5-2BAF-4B21-B4F0-D0B3B3F45107}" dt="2022-10-24T07:40:57.088" v="6353" actId="20577"/>
          <ac:spMkLst>
            <pc:docMk/>
            <pc:sldMk cId="3294380006" sldId="268"/>
            <ac:spMk id="2" creationId="{E59C39AB-B64B-1CC4-8086-3D9DD0796375}"/>
          </ac:spMkLst>
        </pc:spChg>
        <pc:picChg chg="add del mod">
          <ac:chgData name="Ondřej Hrabec" userId="ee7af0a7-ca8c-4658-915f-5dfbbb1e1eae" providerId="ADAL" clId="{E80175E5-2BAF-4B21-B4F0-D0B3B3F45107}" dt="2022-10-24T07:17:06.307" v="6074" actId="478"/>
          <ac:picMkLst>
            <pc:docMk/>
            <pc:sldMk cId="3294380006" sldId="268"/>
            <ac:picMk id="4" creationId="{84A5B893-F456-AFBE-8574-9829CC717997}"/>
          </ac:picMkLst>
        </pc:picChg>
        <pc:picChg chg="add del mod">
          <ac:chgData name="Ondřej Hrabec" userId="ee7af0a7-ca8c-4658-915f-5dfbbb1e1eae" providerId="ADAL" clId="{E80175E5-2BAF-4B21-B4F0-D0B3B3F45107}" dt="2022-10-24T07:17:26.348" v="6078" actId="931"/>
          <ac:picMkLst>
            <pc:docMk/>
            <pc:sldMk cId="3294380006" sldId="268"/>
            <ac:picMk id="6" creationId="{618638D1-16F0-2189-7665-D0940C95637D}"/>
          </ac:picMkLst>
        </pc:picChg>
        <pc:picChg chg="add mod">
          <ac:chgData name="Ondřej Hrabec" userId="ee7af0a7-ca8c-4658-915f-5dfbbb1e1eae" providerId="ADAL" clId="{E80175E5-2BAF-4B21-B4F0-D0B3B3F45107}" dt="2022-10-24T07:20:04.459" v="6083" actId="1076"/>
          <ac:picMkLst>
            <pc:docMk/>
            <pc:sldMk cId="3294380006" sldId="268"/>
            <ac:picMk id="8" creationId="{736CD176-BDB3-8928-F61B-2AB455C20C04}"/>
          </ac:picMkLst>
        </pc:picChg>
      </pc:sldChg>
      <pc:sldChg chg="add">
        <pc:chgData name="Ondřej Hrabec" userId="ee7af0a7-ca8c-4658-915f-5dfbbb1e1eae" providerId="ADAL" clId="{E80175E5-2BAF-4B21-B4F0-D0B3B3F45107}" dt="2022-10-24T06:38:14.024" v="4451"/>
        <pc:sldMkLst>
          <pc:docMk/>
          <pc:sldMk cId="1314597029" sldId="269"/>
        </pc:sldMkLst>
      </pc:sldChg>
      <pc:sldChg chg="add del">
        <pc:chgData name="Ondřej Hrabec" userId="ee7af0a7-ca8c-4658-915f-5dfbbb1e1eae" providerId="ADAL" clId="{E80175E5-2BAF-4B21-B4F0-D0B3B3F45107}" dt="2022-10-24T06:38:17.717" v="4453"/>
        <pc:sldMkLst>
          <pc:docMk/>
          <pc:sldMk cId="666854687" sldId="270"/>
        </pc:sldMkLst>
      </pc:sldChg>
      <pc:sldChg chg="modSp add mod">
        <pc:chgData name="Ondřej Hrabec" userId="ee7af0a7-ca8c-4658-915f-5dfbbb1e1eae" providerId="ADAL" clId="{E80175E5-2BAF-4B21-B4F0-D0B3B3F45107}" dt="2022-10-25T12:26:14.724" v="8277" actId="20577"/>
        <pc:sldMkLst>
          <pc:docMk/>
          <pc:sldMk cId="3556435271" sldId="270"/>
        </pc:sldMkLst>
        <pc:spChg chg="mod">
          <ac:chgData name="Ondřej Hrabec" userId="ee7af0a7-ca8c-4658-915f-5dfbbb1e1eae" providerId="ADAL" clId="{E80175E5-2BAF-4B21-B4F0-D0B3B3F45107}" dt="2022-10-25T12:26:03.309" v="8242" actId="20577"/>
          <ac:spMkLst>
            <pc:docMk/>
            <pc:sldMk cId="3556435271" sldId="270"/>
            <ac:spMk id="2" creationId="{4721163A-1FCB-BB9F-5D5D-04466AB5AF79}"/>
          </ac:spMkLst>
        </pc:spChg>
        <pc:spChg chg="mod">
          <ac:chgData name="Ondřej Hrabec" userId="ee7af0a7-ca8c-4658-915f-5dfbbb1e1eae" providerId="ADAL" clId="{E80175E5-2BAF-4B21-B4F0-D0B3B3F45107}" dt="2022-10-25T12:26:14.724" v="8277" actId="20577"/>
          <ac:spMkLst>
            <pc:docMk/>
            <pc:sldMk cId="3556435271" sldId="270"/>
            <ac:spMk id="3" creationId="{DA180E38-23DA-01B0-4BCE-C486203E7D11}"/>
          </ac:spMkLst>
        </pc:spChg>
      </pc:sldChg>
      <pc:sldChg chg="addSp delSp modSp add mod ord modAnim">
        <pc:chgData name="Ondřej Hrabec" userId="ee7af0a7-ca8c-4658-915f-5dfbbb1e1eae" providerId="ADAL" clId="{E80175E5-2BAF-4B21-B4F0-D0B3B3F45107}" dt="2022-10-24T07:41:57.286" v="6407" actId="1076"/>
        <pc:sldMkLst>
          <pc:docMk/>
          <pc:sldMk cId="3292004459" sldId="271"/>
        </pc:sldMkLst>
        <pc:spChg chg="mod">
          <ac:chgData name="Ondřej Hrabec" userId="ee7af0a7-ca8c-4658-915f-5dfbbb1e1eae" providerId="ADAL" clId="{E80175E5-2BAF-4B21-B4F0-D0B3B3F45107}" dt="2022-10-24T07:41:57.286" v="6407" actId="1076"/>
          <ac:spMkLst>
            <pc:docMk/>
            <pc:sldMk cId="3292004459" sldId="271"/>
            <ac:spMk id="2" creationId="{E59C39AB-B64B-1CC4-8086-3D9DD0796375}"/>
          </ac:spMkLst>
        </pc:spChg>
        <pc:picChg chg="add mod">
          <ac:chgData name="Ondřej Hrabec" userId="ee7af0a7-ca8c-4658-915f-5dfbbb1e1eae" providerId="ADAL" clId="{E80175E5-2BAF-4B21-B4F0-D0B3B3F45107}" dt="2022-10-24T07:21:01.154" v="6105" actId="1076"/>
          <ac:picMkLst>
            <pc:docMk/>
            <pc:sldMk cId="3292004459" sldId="271"/>
            <ac:picMk id="4" creationId="{1AAF405D-C826-BDDB-A37E-7CCC7172AD94}"/>
          </ac:picMkLst>
        </pc:picChg>
        <pc:picChg chg="add mod">
          <ac:chgData name="Ondřej Hrabec" userId="ee7af0a7-ca8c-4658-915f-5dfbbb1e1eae" providerId="ADAL" clId="{E80175E5-2BAF-4B21-B4F0-D0B3B3F45107}" dt="2022-10-24T07:21:43.562" v="6111" actId="1076"/>
          <ac:picMkLst>
            <pc:docMk/>
            <pc:sldMk cId="3292004459" sldId="271"/>
            <ac:picMk id="6" creationId="{5EA10745-76E1-0032-D7C8-D4D9C14677E1}"/>
          </ac:picMkLst>
        </pc:picChg>
        <pc:picChg chg="del">
          <ac:chgData name="Ondřej Hrabec" userId="ee7af0a7-ca8c-4658-915f-5dfbbb1e1eae" providerId="ADAL" clId="{E80175E5-2BAF-4B21-B4F0-D0B3B3F45107}" dt="2022-10-24T07:20:12.695" v="6085" actId="478"/>
          <ac:picMkLst>
            <pc:docMk/>
            <pc:sldMk cId="3292004459" sldId="271"/>
            <ac:picMk id="8" creationId="{736CD176-BDB3-8928-F61B-2AB455C20C04}"/>
          </ac:picMkLst>
        </pc:picChg>
      </pc:sldChg>
      <pc:sldChg chg="addSp delSp modSp add mod ord modAnim">
        <pc:chgData name="Ondřej Hrabec" userId="ee7af0a7-ca8c-4658-915f-5dfbbb1e1eae" providerId="ADAL" clId="{E80175E5-2BAF-4B21-B4F0-D0B3B3F45107}" dt="2022-10-25T12:07:31.372" v="8053"/>
        <pc:sldMkLst>
          <pc:docMk/>
          <pc:sldMk cId="114835694" sldId="272"/>
        </pc:sldMkLst>
        <pc:spChg chg="mod">
          <ac:chgData name="Ondřej Hrabec" userId="ee7af0a7-ca8c-4658-915f-5dfbbb1e1eae" providerId="ADAL" clId="{E80175E5-2BAF-4B21-B4F0-D0B3B3F45107}" dt="2022-10-24T07:39:28.229" v="6213" actId="14100"/>
          <ac:spMkLst>
            <pc:docMk/>
            <pc:sldMk cId="114835694" sldId="272"/>
            <ac:spMk id="2" creationId="{E59C39AB-B64B-1CC4-8086-3D9DD0796375}"/>
          </ac:spMkLst>
        </pc:spChg>
        <pc:picChg chg="add mod">
          <ac:chgData name="Ondřej Hrabec" userId="ee7af0a7-ca8c-4658-915f-5dfbbb1e1eae" providerId="ADAL" clId="{E80175E5-2BAF-4B21-B4F0-D0B3B3F45107}" dt="2022-10-24T07:28:06.409" v="6136" actId="14100"/>
          <ac:picMkLst>
            <pc:docMk/>
            <pc:sldMk cId="114835694" sldId="272"/>
            <ac:picMk id="4" creationId="{5E37F2B2-07A9-5F0A-78CB-B2C1B5B105A2}"/>
          </ac:picMkLst>
        </pc:picChg>
        <pc:picChg chg="add mod">
          <ac:chgData name="Ondřej Hrabec" userId="ee7af0a7-ca8c-4658-915f-5dfbbb1e1eae" providerId="ADAL" clId="{E80175E5-2BAF-4B21-B4F0-D0B3B3F45107}" dt="2022-10-24T07:30:25.304" v="6160" actId="1076"/>
          <ac:picMkLst>
            <pc:docMk/>
            <pc:sldMk cId="114835694" sldId="272"/>
            <ac:picMk id="12" creationId="{221E79B4-EDAB-B975-0A5E-847671AC1C5D}"/>
          </ac:picMkLst>
        </pc:picChg>
        <pc:inkChg chg="add">
          <ac:chgData name="Ondřej Hrabec" userId="ee7af0a7-ca8c-4658-915f-5dfbbb1e1eae" providerId="ADAL" clId="{E80175E5-2BAF-4B21-B4F0-D0B3B3F45107}" dt="2022-10-24T07:28:25.240" v="6137" actId="9405"/>
          <ac:inkMkLst>
            <pc:docMk/>
            <pc:sldMk cId="114835694" sldId="272"/>
            <ac:inkMk id="5" creationId="{76A25DAB-4B57-11AB-5222-5874B9440BC0}"/>
          </ac:inkMkLst>
        </pc:inkChg>
        <pc:inkChg chg="add del">
          <ac:chgData name="Ondřej Hrabec" userId="ee7af0a7-ca8c-4658-915f-5dfbbb1e1eae" providerId="ADAL" clId="{E80175E5-2BAF-4B21-B4F0-D0B3B3F45107}" dt="2022-10-24T07:28:30.850" v="6139" actId="9405"/>
          <ac:inkMkLst>
            <pc:docMk/>
            <pc:sldMk cId="114835694" sldId="272"/>
            <ac:inkMk id="6" creationId="{A749D05C-AEE5-EA40-10AB-32BC22B21B09}"/>
          </ac:inkMkLst>
        </pc:inkChg>
        <pc:inkChg chg="add">
          <ac:chgData name="Ondřej Hrabec" userId="ee7af0a7-ca8c-4658-915f-5dfbbb1e1eae" providerId="ADAL" clId="{E80175E5-2BAF-4B21-B4F0-D0B3B3F45107}" dt="2022-10-24T07:28:34.559" v="6140" actId="9405"/>
          <ac:inkMkLst>
            <pc:docMk/>
            <pc:sldMk cId="114835694" sldId="272"/>
            <ac:inkMk id="7" creationId="{A4967C26-2412-3D01-5F2C-C1C13F619565}"/>
          </ac:inkMkLst>
        </pc:inkChg>
        <pc:inkChg chg="add">
          <ac:chgData name="Ondřej Hrabec" userId="ee7af0a7-ca8c-4658-915f-5dfbbb1e1eae" providerId="ADAL" clId="{E80175E5-2BAF-4B21-B4F0-D0B3B3F45107}" dt="2022-10-24T07:28:39.462" v="6141" actId="9405"/>
          <ac:inkMkLst>
            <pc:docMk/>
            <pc:sldMk cId="114835694" sldId="272"/>
            <ac:inkMk id="8" creationId="{E55C5419-07F2-2ADD-7A27-F816CF2BB78A}"/>
          </ac:inkMkLst>
        </pc:inkChg>
        <pc:inkChg chg="add">
          <ac:chgData name="Ondřej Hrabec" userId="ee7af0a7-ca8c-4658-915f-5dfbbb1e1eae" providerId="ADAL" clId="{E80175E5-2BAF-4B21-B4F0-D0B3B3F45107}" dt="2022-10-24T07:28:42.353" v="6142" actId="9405"/>
          <ac:inkMkLst>
            <pc:docMk/>
            <pc:sldMk cId="114835694" sldId="272"/>
            <ac:inkMk id="9" creationId="{11A00768-C711-2368-7AC3-A7F57F3FBB9A}"/>
          </ac:inkMkLst>
        </pc:inkChg>
        <pc:inkChg chg="add">
          <ac:chgData name="Ondřej Hrabec" userId="ee7af0a7-ca8c-4658-915f-5dfbbb1e1eae" providerId="ADAL" clId="{E80175E5-2BAF-4B21-B4F0-D0B3B3F45107}" dt="2022-10-24T07:29:04.928" v="6143" actId="9405"/>
          <ac:inkMkLst>
            <pc:docMk/>
            <pc:sldMk cId="114835694" sldId="272"/>
            <ac:inkMk id="10" creationId="{76517BD4-5FE6-F931-618C-4A555B5691F7}"/>
          </ac:inkMkLst>
        </pc:inkChg>
        <pc:inkChg chg="add del">
          <ac:chgData name="Ondřej Hrabec" userId="ee7af0a7-ca8c-4658-915f-5dfbbb1e1eae" providerId="ADAL" clId="{E80175E5-2BAF-4B21-B4F0-D0B3B3F45107}" dt="2022-10-24T07:30:03.091" v="6149" actId="9405"/>
          <ac:inkMkLst>
            <pc:docMk/>
            <pc:sldMk cId="114835694" sldId="272"/>
            <ac:inkMk id="13" creationId="{9DA03D2E-FD24-F1EC-8182-A981011DD1AA}"/>
          </ac:inkMkLst>
        </pc:inkChg>
        <pc:inkChg chg="add del">
          <ac:chgData name="Ondřej Hrabec" userId="ee7af0a7-ca8c-4658-915f-5dfbbb1e1eae" providerId="ADAL" clId="{E80175E5-2BAF-4B21-B4F0-D0B3B3F45107}" dt="2022-10-24T07:30:02.931" v="6148" actId="9405"/>
          <ac:inkMkLst>
            <pc:docMk/>
            <pc:sldMk cId="114835694" sldId="272"/>
            <ac:inkMk id="14" creationId="{4C30CCDB-88BE-2B40-C2EE-1D0FA1481743}"/>
          </ac:inkMkLst>
        </pc:inkChg>
      </pc:sldChg>
      <pc:sldChg chg="addSp delSp modSp add mod">
        <pc:chgData name="Ondřej Hrabec" userId="ee7af0a7-ca8c-4658-915f-5dfbbb1e1eae" providerId="ADAL" clId="{E80175E5-2BAF-4B21-B4F0-D0B3B3F45107}" dt="2022-10-24T07:41:47.358" v="6406" actId="404"/>
        <pc:sldMkLst>
          <pc:docMk/>
          <pc:sldMk cId="3109974344" sldId="273"/>
        </pc:sldMkLst>
        <pc:spChg chg="mod">
          <ac:chgData name="Ondřej Hrabec" userId="ee7af0a7-ca8c-4658-915f-5dfbbb1e1eae" providerId="ADAL" clId="{E80175E5-2BAF-4B21-B4F0-D0B3B3F45107}" dt="2022-10-24T07:41:47.358" v="6406" actId="404"/>
          <ac:spMkLst>
            <pc:docMk/>
            <pc:sldMk cId="3109974344" sldId="273"/>
            <ac:spMk id="2" creationId="{E59C39AB-B64B-1CC4-8086-3D9DD0796375}"/>
          </ac:spMkLst>
        </pc:spChg>
        <pc:picChg chg="add del mod">
          <ac:chgData name="Ondřej Hrabec" userId="ee7af0a7-ca8c-4658-915f-5dfbbb1e1eae" providerId="ADAL" clId="{E80175E5-2BAF-4B21-B4F0-D0B3B3F45107}" dt="2022-10-24T07:35:12.121" v="6167" actId="931"/>
          <ac:picMkLst>
            <pc:docMk/>
            <pc:sldMk cId="3109974344" sldId="273"/>
            <ac:picMk id="4" creationId="{30DAF7B3-E49B-8724-B2EB-6FFEF61CCEDA}"/>
          </ac:picMkLst>
        </pc:picChg>
        <pc:picChg chg="add mod">
          <ac:chgData name="Ondřej Hrabec" userId="ee7af0a7-ca8c-4658-915f-5dfbbb1e1eae" providerId="ADAL" clId="{E80175E5-2BAF-4B21-B4F0-D0B3B3F45107}" dt="2022-10-24T07:37:26.791" v="6196" actId="1076"/>
          <ac:picMkLst>
            <pc:docMk/>
            <pc:sldMk cId="3109974344" sldId="273"/>
            <ac:picMk id="6" creationId="{B7C816DE-3872-BA3E-9F3B-8160C24B9746}"/>
          </ac:picMkLst>
        </pc:picChg>
        <pc:picChg chg="add del mod">
          <ac:chgData name="Ondřej Hrabec" userId="ee7af0a7-ca8c-4658-915f-5dfbbb1e1eae" providerId="ADAL" clId="{E80175E5-2BAF-4B21-B4F0-D0B3B3F45107}" dt="2022-10-24T07:36:18.546" v="6180" actId="478"/>
          <ac:picMkLst>
            <pc:docMk/>
            <pc:sldMk cId="3109974344" sldId="273"/>
            <ac:picMk id="8" creationId="{3C880430-FD0D-2E07-F290-9524639B533C}"/>
          </ac:picMkLst>
        </pc:picChg>
        <pc:picChg chg="add mod">
          <ac:chgData name="Ondřej Hrabec" userId="ee7af0a7-ca8c-4658-915f-5dfbbb1e1eae" providerId="ADAL" clId="{E80175E5-2BAF-4B21-B4F0-D0B3B3F45107}" dt="2022-10-24T07:37:22.326" v="6195" actId="1076"/>
          <ac:picMkLst>
            <pc:docMk/>
            <pc:sldMk cId="3109974344" sldId="273"/>
            <ac:picMk id="10" creationId="{D1846609-D182-FDBC-58FA-8961545D257E}"/>
          </ac:picMkLst>
        </pc:picChg>
      </pc:sldChg>
      <pc:sldChg chg="modSp add mod">
        <pc:chgData name="Ondřej Hrabec" userId="ee7af0a7-ca8c-4658-915f-5dfbbb1e1eae" providerId="ADAL" clId="{E80175E5-2BAF-4B21-B4F0-D0B3B3F45107}" dt="2022-10-25T11:42:55.227" v="6613" actId="20577"/>
        <pc:sldMkLst>
          <pc:docMk/>
          <pc:sldMk cId="2155599464" sldId="274"/>
        </pc:sldMkLst>
        <pc:spChg chg="mod">
          <ac:chgData name="Ondřej Hrabec" userId="ee7af0a7-ca8c-4658-915f-5dfbbb1e1eae" providerId="ADAL" clId="{E80175E5-2BAF-4B21-B4F0-D0B3B3F45107}" dt="2022-10-25T11:42:07.518" v="6474" actId="20577"/>
          <ac:spMkLst>
            <pc:docMk/>
            <pc:sldMk cId="2155599464" sldId="274"/>
            <ac:spMk id="2" creationId="{4721163A-1FCB-BB9F-5D5D-04466AB5AF79}"/>
          </ac:spMkLst>
        </pc:spChg>
        <pc:spChg chg="mod">
          <ac:chgData name="Ondřej Hrabec" userId="ee7af0a7-ca8c-4658-915f-5dfbbb1e1eae" providerId="ADAL" clId="{E80175E5-2BAF-4B21-B4F0-D0B3B3F45107}" dt="2022-10-25T11:42:55.227" v="6613" actId="20577"/>
          <ac:spMkLst>
            <pc:docMk/>
            <pc:sldMk cId="2155599464" sldId="274"/>
            <ac:spMk id="3" creationId="{DA180E38-23DA-01B0-4BCE-C486203E7D11}"/>
          </ac:spMkLst>
        </pc:spChg>
      </pc:sldChg>
      <pc:sldChg chg="modSp add mod">
        <pc:chgData name="Ondřej Hrabec" userId="ee7af0a7-ca8c-4658-915f-5dfbbb1e1eae" providerId="ADAL" clId="{E80175E5-2BAF-4B21-B4F0-D0B3B3F45107}" dt="2022-10-25T11:46:24.897" v="6824" actId="20577"/>
        <pc:sldMkLst>
          <pc:docMk/>
          <pc:sldMk cId="139068524" sldId="275"/>
        </pc:sldMkLst>
        <pc:spChg chg="mod">
          <ac:chgData name="Ondřej Hrabec" userId="ee7af0a7-ca8c-4658-915f-5dfbbb1e1eae" providerId="ADAL" clId="{E80175E5-2BAF-4B21-B4F0-D0B3B3F45107}" dt="2022-10-25T11:45:05.061" v="6646" actId="20577"/>
          <ac:spMkLst>
            <pc:docMk/>
            <pc:sldMk cId="139068524" sldId="275"/>
            <ac:spMk id="2" creationId="{4721163A-1FCB-BB9F-5D5D-04466AB5AF79}"/>
          </ac:spMkLst>
        </pc:spChg>
        <pc:spChg chg="mod">
          <ac:chgData name="Ondřej Hrabec" userId="ee7af0a7-ca8c-4658-915f-5dfbbb1e1eae" providerId="ADAL" clId="{E80175E5-2BAF-4B21-B4F0-D0B3B3F45107}" dt="2022-10-25T11:46:24.897" v="6824" actId="20577"/>
          <ac:spMkLst>
            <pc:docMk/>
            <pc:sldMk cId="139068524" sldId="275"/>
            <ac:spMk id="3" creationId="{DA180E38-23DA-01B0-4BCE-C486203E7D11}"/>
          </ac:spMkLst>
        </pc:spChg>
      </pc:sldChg>
      <pc:sldChg chg="modSp add mod">
        <pc:chgData name="Ondřej Hrabec" userId="ee7af0a7-ca8c-4658-915f-5dfbbb1e1eae" providerId="ADAL" clId="{E80175E5-2BAF-4B21-B4F0-D0B3B3F45107}" dt="2022-10-25T12:01:17.897" v="7625" actId="20577"/>
        <pc:sldMkLst>
          <pc:docMk/>
          <pc:sldMk cId="3250822855" sldId="276"/>
        </pc:sldMkLst>
        <pc:spChg chg="mod">
          <ac:chgData name="Ondřej Hrabec" userId="ee7af0a7-ca8c-4658-915f-5dfbbb1e1eae" providerId="ADAL" clId="{E80175E5-2BAF-4B21-B4F0-D0B3B3F45107}" dt="2022-10-25T12:00:15.731" v="7480" actId="20577"/>
          <ac:spMkLst>
            <pc:docMk/>
            <pc:sldMk cId="3250822855" sldId="276"/>
            <ac:spMk id="2" creationId="{4721163A-1FCB-BB9F-5D5D-04466AB5AF79}"/>
          </ac:spMkLst>
        </pc:spChg>
        <pc:spChg chg="mod">
          <ac:chgData name="Ondřej Hrabec" userId="ee7af0a7-ca8c-4658-915f-5dfbbb1e1eae" providerId="ADAL" clId="{E80175E5-2BAF-4B21-B4F0-D0B3B3F45107}" dt="2022-10-25T12:01:17.897" v="7625" actId="20577"/>
          <ac:spMkLst>
            <pc:docMk/>
            <pc:sldMk cId="3250822855" sldId="276"/>
            <ac:spMk id="3" creationId="{DA180E38-23DA-01B0-4BCE-C486203E7D11}"/>
          </ac:spMkLst>
        </pc:spChg>
      </pc:sldChg>
      <pc:sldChg chg="modSp add mod">
        <pc:chgData name="Ondřej Hrabec" userId="ee7af0a7-ca8c-4658-915f-5dfbbb1e1eae" providerId="ADAL" clId="{E80175E5-2BAF-4B21-B4F0-D0B3B3F45107}" dt="2022-10-25T12:05:16.603" v="7863" actId="20577"/>
        <pc:sldMkLst>
          <pc:docMk/>
          <pc:sldMk cId="1648966958" sldId="277"/>
        </pc:sldMkLst>
        <pc:spChg chg="mod">
          <ac:chgData name="Ondřej Hrabec" userId="ee7af0a7-ca8c-4658-915f-5dfbbb1e1eae" providerId="ADAL" clId="{E80175E5-2BAF-4B21-B4F0-D0B3B3F45107}" dt="2022-10-25T12:04:44.698" v="7817" actId="20577"/>
          <ac:spMkLst>
            <pc:docMk/>
            <pc:sldMk cId="1648966958" sldId="277"/>
            <ac:spMk id="2" creationId="{4721163A-1FCB-BB9F-5D5D-04466AB5AF79}"/>
          </ac:spMkLst>
        </pc:spChg>
        <pc:spChg chg="mod">
          <ac:chgData name="Ondřej Hrabec" userId="ee7af0a7-ca8c-4658-915f-5dfbbb1e1eae" providerId="ADAL" clId="{E80175E5-2BAF-4B21-B4F0-D0B3B3F45107}" dt="2022-10-25T12:05:16.603" v="7863" actId="20577"/>
          <ac:spMkLst>
            <pc:docMk/>
            <pc:sldMk cId="1648966958" sldId="277"/>
            <ac:spMk id="3" creationId="{DA180E38-23DA-01B0-4BCE-C486203E7D11}"/>
          </ac:spMkLst>
        </pc:spChg>
      </pc:sldChg>
      <pc:sldChg chg="modSp add mod">
        <pc:chgData name="Ondřej Hrabec" userId="ee7af0a7-ca8c-4658-915f-5dfbbb1e1eae" providerId="ADAL" clId="{E80175E5-2BAF-4B21-B4F0-D0B3B3F45107}" dt="2022-10-25T12:06:29.013" v="8030" actId="20577"/>
        <pc:sldMkLst>
          <pc:docMk/>
          <pc:sldMk cId="905157694" sldId="278"/>
        </pc:sldMkLst>
        <pc:spChg chg="mod">
          <ac:chgData name="Ondřej Hrabec" userId="ee7af0a7-ca8c-4658-915f-5dfbbb1e1eae" providerId="ADAL" clId="{E80175E5-2BAF-4B21-B4F0-D0B3B3F45107}" dt="2022-10-25T12:05:33.481" v="7936" actId="20577"/>
          <ac:spMkLst>
            <pc:docMk/>
            <pc:sldMk cId="905157694" sldId="278"/>
            <ac:spMk id="2" creationId="{4721163A-1FCB-BB9F-5D5D-04466AB5AF79}"/>
          </ac:spMkLst>
        </pc:spChg>
        <pc:spChg chg="mod">
          <ac:chgData name="Ondřej Hrabec" userId="ee7af0a7-ca8c-4658-915f-5dfbbb1e1eae" providerId="ADAL" clId="{E80175E5-2BAF-4B21-B4F0-D0B3B3F45107}" dt="2022-10-25T12:06:29.013" v="8030" actId="20577"/>
          <ac:spMkLst>
            <pc:docMk/>
            <pc:sldMk cId="905157694" sldId="278"/>
            <ac:spMk id="3" creationId="{DA180E38-23DA-01B0-4BCE-C486203E7D11}"/>
          </ac:spMkLst>
        </pc:spChg>
      </pc:sldChg>
      <pc:sldChg chg="modSp add mod ord">
        <pc:chgData name="Ondřej Hrabec" userId="ee7af0a7-ca8c-4658-915f-5dfbbb1e1eae" providerId="ADAL" clId="{E80175E5-2BAF-4B21-B4F0-D0B3B3F45107}" dt="2022-11-06T13:31:05.151" v="8321"/>
        <pc:sldMkLst>
          <pc:docMk/>
          <pc:sldMk cId="4067116529" sldId="279"/>
        </pc:sldMkLst>
        <pc:spChg chg="mod">
          <ac:chgData name="Ondřej Hrabec" userId="ee7af0a7-ca8c-4658-915f-5dfbbb1e1eae" providerId="ADAL" clId="{E80175E5-2BAF-4B21-B4F0-D0B3B3F45107}" dt="2022-10-25T11:52:56.222" v="6940" actId="20577"/>
          <ac:spMkLst>
            <pc:docMk/>
            <pc:sldMk cId="4067116529" sldId="279"/>
            <ac:spMk id="2" creationId="{4721163A-1FCB-BB9F-5D5D-04466AB5AF79}"/>
          </ac:spMkLst>
        </pc:spChg>
        <pc:spChg chg="mod">
          <ac:chgData name="Ondřej Hrabec" userId="ee7af0a7-ca8c-4658-915f-5dfbbb1e1eae" providerId="ADAL" clId="{E80175E5-2BAF-4B21-B4F0-D0B3B3F45107}" dt="2022-10-25T11:55:11.067" v="6988" actId="20577"/>
          <ac:spMkLst>
            <pc:docMk/>
            <pc:sldMk cId="4067116529" sldId="279"/>
            <ac:spMk id="3" creationId="{DA180E38-23DA-01B0-4BCE-C486203E7D11}"/>
          </ac:spMkLst>
        </pc:spChg>
      </pc:sldChg>
      <pc:sldChg chg="modSp add mod">
        <pc:chgData name="Ondřej Hrabec" userId="ee7af0a7-ca8c-4658-915f-5dfbbb1e1eae" providerId="ADAL" clId="{E80175E5-2BAF-4B21-B4F0-D0B3B3F45107}" dt="2022-10-25T11:57:56.516" v="7282" actId="313"/>
        <pc:sldMkLst>
          <pc:docMk/>
          <pc:sldMk cId="3999051649" sldId="280"/>
        </pc:sldMkLst>
        <pc:spChg chg="mod">
          <ac:chgData name="Ondřej Hrabec" userId="ee7af0a7-ca8c-4658-915f-5dfbbb1e1eae" providerId="ADAL" clId="{E80175E5-2BAF-4B21-B4F0-D0B3B3F45107}" dt="2022-10-25T11:56:07.067" v="7036" actId="20577"/>
          <ac:spMkLst>
            <pc:docMk/>
            <pc:sldMk cId="3999051649" sldId="280"/>
            <ac:spMk id="2" creationId="{4721163A-1FCB-BB9F-5D5D-04466AB5AF79}"/>
          </ac:spMkLst>
        </pc:spChg>
        <pc:spChg chg="mod">
          <ac:chgData name="Ondřej Hrabec" userId="ee7af0a7-ca8c-4658-915f-5dfbbb1e1eae" providerId="ADAL" clId="{E80175E5-2BAF-4B21-B4F0-D0B3B3F45107}" dt="2022-10-25T11:57:56.516" v="7282" actId="313"/>
          <ac:spMkLst>
            <pc:docMk/>
            <pc:sldMk cId="3999051649" sldId="280"/>
            <ac:spMk id="3" creationId="{DA180E38-23DA-01B0-4BCE-C486203E7D11}"/>
          </ac:spMkLst>
        </pc:spChg>
      </pc:sldChg>
      <pc:sldChg chg="modSp add mod ord">
        <pc:chgData name="Ondřej Hrabec" userId="ee7af0a7-ca8c-4658-915f-5dfbbb1e1eae" providerId="ADAL" clId="{E80175E5-2BAF-4B21-B4F0-D0B3B3F45107}" dt="2022-11-06T13:31:01.780" v="8319"/>
        <pc:sldMkLst>
          <pc:docMk/>
          <pc:sldMk cId="2764359961" sldId="281"/>
        </pc:sldMkLst>
        <pc:spChg chg="mod">
          <ac:chgData name="Ondřej Hrabec" userId="ee7af0a7-ca8c-4658-915f-5dfbbb1e1eae" providerId="ADAL" clId="{E80175E5-2BAF-4B21-B4F0-D0B3B3F45107}" dt="2022-10-25T11:58:14.450" v="7319" actId="20577"/>
          <ac:spMkLst>
            <pc:docMk/>
            <pc:sldMk cId="2764359961" sldId="281"/>
            <ac:spMk id="2" creationId="{4721163A-1FCB-BB9F-5D5D-04466AB5AF79}"/>
          </ac:spMkLst>
        </pc:spChg>
        <pc:spChg chg="mod">
          <ac:chgData name="Ondřej Hrabec" userId="ee7af0a7-ca8c-4658-915f-5dfbbb1e1eae" providerId="ADAL" clId="{E80175E5-2BAF-4B21-B4F0-D0B3B3F45107}" dt="2022-10-25T11:58:34.114" v="7388" actId="20577"/>
          <ac:spMkLst>
            <pc:docMk/>
            <pc:sldMk cId="2764359961" sldId="281"/>
            <ac:spMk id="3" creationId="{DA180E38-23DA-01B0-4BCE-C486203E7D11}"/>
          </ac:spMkLst>
        </pc:spChg>
      </pc:sldChg>
      <pc:sldChg chg="modSp add mod">
        <pc:chgData name="Ondřej Hrabec" userId="ee7af0a7-ca8c-4658-915f-5dfbbb1e1eae" providerId="ADAL" clId="{E80175E5-2BAF-4B21-B4F0-D0B3B3F45107}" dt="2022-10-25T12:09:25.248" v="8178" actId="20577"/>
        <pc:sldMkLst>
          <pc:docMk/>
          <pc:sldMk cId="3931978874" sldId="282"/>
        </pc:sldMkLst>
        <pc:spChg chg="mod">
          <ac:chgData name="Ondřej Hrabec" userId="ee7af0a7-ca8c-4658-915f-5dfbbb1e1eae" providerId="ADAL" clId="{E80175E5-2BAF-4B21-B4F0-D0B3B3F45107}" dt="2022-10-25T12:06:58.698" v="8052" actId="20577"/>
          <ac:spMkLst>
            <pc:docMk/>
            <pc:sldMk cId="3931978874" sldId="282"/>
            <ac:spMk id="2" creationId="{4721163A-1FCB-BB9F-5D5D-04466AB5AF79}"/>
          </ac:spMkLst>
        </pc:spChg>
        <pc:spChg chg="mod">
          <ac:chgData name="Ondřej Hrabec" userId="ee7af0a7-ca8c-4658-915f-5dfbbb1e1eae" providerId="ADAL" clId="{E80175E5-2BAF-4B21-B4F0-D0B3B3F45107}" dt="2022-10-25T12:09:25.248" v="8178" actId="20577"/>
          <ac:spMkLst>
            <pc:docMk/>
            <pc:sldMk cId="3931978874" sldId="282"/>
            <ac:spMk id="3" creationId="{DA180E38-23DA-01B0-4BCE-C486203E7D11}"/>
          </ac:spMkLst>
        </pc:spChg>
      </pc:sldChg>
      <pc:sldChg chg="add del">
        <pc:chgData name="Ondřej Hrabec" userId="ee7af0a7-ca8c-4658-915f-5dfbbb1e1eae" providerId="ADAL" clId="{E80175E5-2BAF-4B21-B4F0-D0B3B3F45107}" dt="2022-10-25T12:23:37.123" v="8179" actId="47"/>
        <pc:sldMkLst>
          <pc:docMk/>
          <pc:sldMk cId="806734559" sldId="283"/>
        </pc:sldMkLst>
      </pc:sldChg>
      <pc:sldChg chg="modSp mod">
        <pc:chgData name="Ondřej Hrabec" userId="ee7af0a7-ca8c-4658-915f-5dfbbb1e1eae" providerId="ADAL" clId="{E80175E5-2BAF-4B21-B4F0-D0B3B3F45107}" dt="2022-10-31T07:25:32.335" v="8282" actId="113"/>
        <pc:sldMkLst>
          <pc:docMk/>
          <pc:sldMk cId="1990446959" sldId="283"/>
        </pc:sldMkLst>
        <pc:spChg chg="mod">
          <ac:chgData name="Ondřej Hrabec" userId="ee7af0a7-ca8c-4658-915f-5dfbbb1e1eae" providerId="ADAL" clId="{E80175E5-2BAF-4B21-B4F0-D0B3B3F45107}" dt="2022-10-31T07:25:32.335" v="8282" actId="113"/>
          <ac:spMkLst>
            <pc:docMk/>
            <pc:sldMk cId="1990446959" sldId="283"/>
            <ac:spMk id="3" creationId="{72AF7D85-5A2E-B7A3-341B-189B4FAC160D}"/>
          </ac:spMkLst>
        </pc:spChg>
      </pc:sldChg>
      <pc:sldChg chg="modSp mod">
        <pc:chgData name="Ondřej Hrabec" userId="ee7af0a7-ca8c-4658-915f-5dfbbb1e1eae" providerId="ADAL" clId="{E80175E5-2BAF-4B21-B4F0-D0B3B3F45107}" dt="2022-10-31T07:26:10.076" v="8284" actId="113"/>
        <pc:sldMkLst>
          <pc:docMk/>
          <pc:sldMk cId="255697827" sldId="288"/>
        </pc:sldMkLst>
        <pc:spChg chg="mod">
          <ac:chgData name="Ondřej Hrabec" userId="ee7af0a7-ca8c-4658-915f-5dfbbb1e1eae" providerId="ADAL" clId="{E80175E5-2BAF-4B21-B4F0-D0B3B3F45107}" dt="2022-10-31T07:26:10.076" v="8284" actId="113"/>
          <ac:spMkLst>
            <pc:docMk/>
            <pc:sldMk cId="255697827" sldId="288"/>
            <ac:spMk id="3" creationId="{0A9820E7-E119-9753-B142-B4D6ABC3CFDB}"/>
          </ac:spMkLst>
        </pc:spChg>
      </pc:sldChg>
      <pc:sldChg chg="modSp mod">
        <pc:chgData name="Ondřej Hrabec" userId="ee7af0a7-ca8c-4658-915f-5dfbbb1e1eae" providerId="ADAL" clId="{E80175E5-2BAF-4B21-B4F0-D0B3B3F45107}" dt="2022-10-31T07:29:20.836" v="8288" actId="113"/>
        <pc:sldMkLst>
          <pc:docMk/>
          <pc:sldMk cId="1295148194" sldId="289"/>
        </pc:sldMkLst>
        <pc:spChg chg="mod">
          <ac:chgData name="Ondřej Hrabec" userId="ee7af0a7-ca8c-4658-915f-5dfbbb1e1eae" providerId="ADAL" clId="{E80175E5-2BAF-4B21-B4F0-D0B3B3F45107}" dt="2022-10-31T07:29:20.836" v="8288" actId="113"/>
          <ac:spMkLst>
            <pc:docMk/>
            <pc:sldMk cId="1295148194" sldId="289"/>
            <ac:spMk id="3" creationId="{9F2C63BE-D928-E6E1-DEE0-81B83D7E7B96}"/>
          </ac:spMkLst>
        </pc:spChg>
      </pc:sldChg>
      <pc:sldChg chg="modSp mod">
        <pc:chgData name="Ondřej Hrabec" userId="ee7af0a7-ca8c-4658-915f-5dfbbb1e1eae" providerId="ADAL" clId="{E80175E5-2BAF-4B21-B4F0-D0B3B3F45107}" dt="2022-10-31T07:36:42.518" v="8317" actId="113"/>
        <pc:sldMkLst>
          <pc:docMk/>
          <pc:sldMk cId="1767548538" sldId="292"/>
        </pc:sldMkLst>
        <pc:spChg chg="mod">
          <ac:chgData name="Ondřej Hrabec" userId="ee7af0a7-ca8c-4658-915f-5dfbbb1e1eae" providerId="ADAL" clId="{E80175E5-2BAF-4B21-B4F0-D0B3B3F45107}" dt="2022-10-31T07:36:42.518" v="8317" actId="113"/>
          <ac:spMkLst>
            <pc:docMk/>
            <pc:sldMk cId="1767548538" sldId="292"/>
            <ac:spMk id="3" creationId="{E0A562FC-F065-EC6F-3E0C-8EABEE4B0351}"/>
          </ac:spMkLst>
        </pc:spChg>
      </pc:sldChg>
      <pc:sldChg chg="modSp mod">
        <pc:chgData name="Ondřej Hrabec" userId="ee7af0a7-ca8c-4658-915f-5dfbbb1e1eae" providerId="ADAL" clId="{E80175E5-2BAF-4B21-B4F0-D0B3B3F45107}" dt="2022-10-31T07:32:12.419" v="8307" actId="20577"/>
        <pc:sldMkLst>
          <pc:docMk/>
          <pc:sldMk cId="2788998221" sldId="293"/>
        </pc:sldMkLst>
        <pc:spChg chg="mod">
          <ac:chgData name="Ondřej Hrabec" userId="ee7af0a7-ca8c-4658-915f-5dfbbb1e1eae" providerId="ADAL" clId="{E80175E5-2BAF-4B21-B4F0-D0B3B3F45107}" dt="2022-10-31T07:32:12.419" v="8307" actId="20577"/>
          <ac:spMkLst>
            <pc:docMk/>
            <pc:sldMk cId="2788998221" sldId="293"/>
            <ac:spMk id="3" creationId="{30BFE5BF-CFC2-443D-784E-F865258992FE}"/>
          </ac:spMkLst>
        </pc:spChg>
      </pc:sldChg>
      <pc:sldChg chg="ord">
        <pc:chgData name="Ondřej Hrabec" userId="ee7af0a7-ca8c-4658-915f-5dfbbb1e1eae" providerId="ADAL" clId="{E80175E5-2BAF-4B21-B4F0-D0B3B3F45107}" dt="2022-11-06T13:31:10.399" v="8323"/>
        <pc:sldMkLst>
          <pc:docMk/>
          <pc:sldMk cId="3537583831" sldId="294"/>
        </pc:sldMkLst>
      </pc:sldChg>
      <pc:sldChg chg="modSp mod ord">
        <pc:chgData name="Ondřej Hrabec" userId="ee7af0a7-ca8c-4658-915f-5dfbbb1e1eae" providerId="ADAL" clId="{E80175E5-2BAF-4B21-B4F0-D0B3B3F45107}" dt="2022-11-06T14:19:11.540" v="10910" actId="20577"/>
        <pc:sldMkLst>
          <pc:docMk/>
          <pc:sldMk cId="2836998412" sldId="295"/>
        </pc:sldMkLst>
        <pc:spChg chg="mod">
          <ac:chgData name="Ondřej Hrabec" userId="ee7af0a7-ca8c-4658-915f-5dfbbb1e1eae" providerId="ADAL" clId="{E80175E5-2BAF-4B21-B4F0-D0B3B3F45107}" dt="2022-11-06T14:19:11.540" v="10910" actId="20577"/>
          <ac:spMkLst>
            <pc:docMk/>
            <pc:sldMk cId="2836998412" sldId="295"/>
            <ac:spMk id="3" creationId="{72AF7D85-5A2E-B7A3-341B-189B4FAC160D}"/>
          </ac:spMkLst>
        </pc:spChg>
      </pc:sldChg>
      <pc:sldChg chg="ord">
        <pc:chgData name="Ondřej Hrabec" userId="ee7af0a7-ca8c-4658-915f-5dfbbb1e1eae" providerId="ADAL" clId="{E80175E5-2BAF-4B21-B4F0-D0B3B3F45107}" dt="2022-11-06T13:31:01.780" v="8319"/>
        <pc:sldMkLst>
          <pc:docMk/>
          <pc:sldMk cId="4142776828" sldId="297"/>
        </pc:sldMkLst>
      </pc:sldChg>
      <pc:sldChg chg="addSp modSp add mod">
        <pc:chgData name="Ondřej Hrabec" userId="ee7af0a7-ca8c-4658-915f-5dfbbb1e1eae" providerId="ADAL" clId="{E80175E5-2BAF-4B21-B4F0-D0B3B3F45107}" dt="2022-11-06T14:09:41.453" v="10896" actId="27636"/>
        <pc:sldMkLst>
          <pc:docMk/>
          <pc:sldMk cId="1723847335" sldId="304"/>
        </pc:sldMkLst>
        <pc:spChg chg="mod">
          <ac:chgData name="Ondřej Hrabec" userId="ee7af0a7-ca8c-4658-915f-5dfbbb1e1eae" providerId="ADAL" clId="{E80175E5-2BAF-4B21-B4F0-D0B3B3F45107}" dt="2022-11-06T13:36:57.788" v="8484" actId="20577"/>
          <ac:spMkLst>
            <pc:docMk/>
            <pc:sldMk cId="1723847335" sldId="304"/>
            <ac:spMk id="2" creationId="{E59C39AB-B64B-1CC4-8086-3D9DD0796375}"/>
          </ac:spMkLst>
        </pc:spChg>
        <pc:spChg chg="add mod">
          <ac:chgData name="Ondřej Hrabec" userId="ee7af0a7-ca8c-4658-915f-5dfbbb1e1eae" providerId="ADAL" clId="{E80175E5-2BAF-4B21-B4F0-D0B3B3F45107}" dt="2022-11-06T14:09:41.453" v="10896" actId="27636"/>
          <ac:spMkLst>
            <pc:docMk/>
            <pc:sldMk cId="1723847335" sldId="304"/>
            <ac:spMk id="3" creationId="{59B09EDB-8C3D-E1D4-40CD-ABF23648F063}"/>
          </ac:spMkLst>
        </pc:spChg>
      </pc:sldChg>
      <pc:sldChg chg="new del">
        <pc:chgData name="Ondřej Hrabec" userId="ee7af0a7-ca8c-4658-915f-5dfbbb1e1eae" providerId="ADAL" clId="{E80175E5-2BAF-4B21-B4F0-D0B3B3F45107}" dt="2022-11-06T13:35:16.957" v="8327" actId="47"/>
        <pc:sldMkLst>
          <pc:docMk/>
          <pc:sldMk cId="3955455947" sldId="304"/>
        </pc:sldMkLst>
      </pc:sldChg>
      <pc:sldChg chg="modSp add mod">
        <pc:chgData name="Ondřej Hrabec" userId="ee7af0a7-ca8c-4658-915f-5dfbbb1e1eae" providerId="ADAL" clId="{E80175E5-2BAF-4B21-B4F0-D0B3B3F45107}" dt="2022-11-14T07:51:31.494" v="10988" actId="20577"/>
        <pc:sldMkLst>
          <pc:docMk/>
          <pc:sldMk cId="2181977915" sldId="305"/>
        </pc:sldMkLst>
        <pc:spChg chg="mod">
          <ac:chgData name="Ondřej Hrabec" userId="ee7af0a7-ca8c-4658-915f-5dfbbb1e1eae" providerId="ADAL" clId="{E80175E5-2BAF-4B21-B4F0-D0B3B3F45107}" dt="2022-11-14T07:51:08.629" v="10934" actId="20577"/>
          <ac:spMkLst>
            <pc:docMk/>
            <pc:sldMk cId="2181977915" sldId="305"/>
            <ac:spMk id="2" creationId="{4721163A-1FCB-BB9F-5D5D-04466AB5AF79}"/>
          </ac:spMkLst>
        </pc:spChg>
        <pc:spChg chg="mod">
          <ac:chgData name="Ondřej Hrabec" userId="ee7af0a7-ca8c-4658-915f-5dfbbb1e1eae" providerId="ADAL" clId="{E80175E5-2BAF-4B21-B4F0-D0B3B3F45107}" dt="2022-11-14T07:51:31.494" v="10988" actId="20577"/>
          <ac:spMkLst>
            <pc:docMk/>
            <pc:sldMk cId="2181977915" sldId="305"/>
            <ac:spMk id="3" creationId="{DA180E38-23DA-01B0-4BCE-C486203E7D11}"/>
          </ac:spMkLst>
        </pc:spChg>
      </pc:sldChg>
      <pc:sldChg chg="modSp add mod">
        <pc:chgData name="Ondřej Hrabec" userId="ee7af0a7-ca8c-4658-915f-5dfbbb1e1eae" providerId="ADAL" clId="{E80175E5-2BAF-4B21-B4F0-D0B3B3F45107}" dt="2022-11-14T08:09:25.592" v="11368" actId="20577"/>
        <pc:sldMkLst>
          <pc:docMk/>
          <pc:sldMk cId="1287643646" sldId="306"/>
        </pc:sldMkLst>
        <pc:spChg chg="mod">
          <ac:chgData name="Ondřej Hrabec" userId="ee7af0a7-ca8c-4658-915f-5dfbbb1e1eae" providerId="ADAL" clId="{E80175E5-2BAF-4B21-B4F0-D0B3B3F45107}" dt="2022-11-14T07:51:16.569" v="10948" actId="20577"/>
          <ac:spMkLst>
            <pc:docMk/>
            <pc:sldMk cId="1287643646" sldId="306"/>
            <ac:spMk id="2" creationId="{054D52E1-8282-6D3F-D9E8-7F3E7781B15F}"/>
          </ac:spMkLst>
        </pc:spChg>
        <pc:spChg chg="mod">
          <ac:chgData name="Ondřej Hrabec" userId="ee7af0a7-ca8c-4658-915f-5dfbbb1e1eae" providerId="ADAL" clId="{E80175E5-2BAF-4B21-B4F0-D0B3B3F45107}" dt="2022-11-14T08:09:25.592" v="11368" actId="20577"/>
          <ac:spMkLst>
            <pc:docMk/>
            <pc:sldMk cId="1287643646" sldId="306"/>
            <ac:spMk id="3" creationId="{72AF7D85-5A2E-B7A3-341B-189B4FAC160D}"/>
          </ac:spMkLst>
        </pc:spChg>
      </pc:sldChg>
    </pc:docChg>
  </pc:docChgLst>
  <pc:docChgLst>
    <pc:chgData name="Ondřej Hrabec" userId="e7641f94-a007-48de-98ee-45e11616fefd" providerId="ADAL" clId="{E09F1518-2ACD-4F1E-AFBA-A843F2B3A26E}"/>
    <pc:docChg chg="delSld">
      <pc:chgData name="Ondřej Hrabec" userId="e7641f94-a007-48de-98ee-45e11616fefd" providerId="ADAL" clId="{E09F1518-2ACD-4F1E-AFBA-A843F2B3A26E}" dt="2024-01-04T13:36:02.122" v="0" actId="47"/>
      <pc:docMkLst>
        <pc:docMk/>
      </pc:docMkLst>
      <pc:sldChg chg="del">
        <pc:chgData name="Ondřej Hrabec" userId="e7641f94-a007-48de-98ee-45e11616fefd" providerId="ADAL" clId="{E09F1518-2ACD-4F1E-AFBA-A843F2B3A26E}" dt="2024-01-04T13:36:02.122" v="0" actId="47"/>
        <pc:sldMkLst>
          <pc:docMk/>
          <pc:sldMk cId="1314597029" sldId="269"/>
        </pc:sldMkLst>
      </pc:sldChg>
      <pc:sldChg chg="del">
        <pc:chgData name="Ondřej Hrabec" userId="e7641f94-a007-48de-98ee-45e11616fefd" providerId="ADAL" clId="{E09F1518-2ACD-4F1E-AFBA-A843F2B3A26E}" dt="2024-01-04T13:36:02.122" v="0" actId="47"/>
        <pc:sldMkLst>
          <pc:docMk/>
          <pc:sldMk cId="3556435271" sldId="270"/>
        </pc:sldMkLst>
      </pc:sldChg>
      <pc:sldChg chg="del">
        <pc:chgData name="Ondřej Hrabec" userId="e7641f94-a007-48de-98ee-45e11616fefd" providerId="ADAL" clId="{E09F1518-2ACD-4F1E-AFBA-A843F2B3A26E}" dt="2024-01-04T13:36:02.122" v="0" actId="47"/>
        <pc:sldMkLst>
          <pc:docMk/>
          <pc:sldMk cId="905157694" sldId="278"/>
        </pc:sldMkLst>
      </pc:sldChg>
      <pc:sldChg chg="del">
        <pc:chgData name="Ondřej Hrabec" userId="e7641f94-a007-48de-98ee-45e11616fefd" providerId="ADAL" clId="{E09F1518-2ACD-4F1E-AFBA-A843F2B3A26E}" dt="2024-01-04T13:36:02.122" v="0" actId="47"/>
        <pc:sldMkLst>
          <pc:docMk/>
          <pc:sldMk cId="3931978874" sldId="282"/>
        </pc:sldMkLst>
      </pc:sldChg>
      <pc:sldChg chg="del">
        <pc:chgData name="Ondřej Hrabec" userId="e7641f94-a007-48de-98ee-45e11616fefd" providerId="ADAL" clId="{E09F1518-2ACD-4F1E-AFBA-A843F2B3A26E}" dt="2024-01-04T13:36:02.122" v="0" actId="47"/>
        <pc:sldMkLst>
          <pc:docMk/>
          <pc:sldMk cId="1809941439" sldId="300"/>
        </pc:sldMkLst>
      </pc:sldChg>
      <pc:sldChg chg="del">
        <pc:chgData name="Ondřej Hrabec" userId="e7641f94-a007-48de-98ee-45e11616fefd" providerId="ADAL" clId="{E09F1518-2ACD-4F1E-AFBA-A843F2B3A26E}" dt="2024-01-04T13:36:02.122" v="0" actId="47"/>
        <pc:sldMkLst>
          <pc:docMk/>
          <pc:sldMk cId="509361077" sldId="301"/>
        </pc:sldMkLst>
      </pc:sldChg>
      <pc:sldChg chg="del">
        <pc:chgData name="Ondřej Hrabec" userId="e7641f94-a007-48de-98ee-45e11616fefd" providerId="ADAL" clId="{E09F1518-2ACD-4F1E-AFBA-A843F2B3A26E}" dt="2024-01-04T13:36:02.122" v="0" actId="47"/>
        <pc:sldMkLst>
          <pc:docMk/>
          <pc:sldMk cId="3404889227" sldId="302"/>
        </pc:sldMkLst>
      </pc:sldChg>
      <pc:sldChg chg="del">
        <pc:chgData name="Ondřej Hrabec" userId="e7641f94-a007-48de-98ee-45e11616fefd" providerId="ADAL" clId="{E09F1518-2ACD-4F1E-AFBA-A843F2B3A26E}" dt="2024-01-04T13:36:02.122" v="0" actId="47"/>
        <pc:sldMkLst>
          <pc:docMk/>
          <pc:sldMk cId="2181977915" sldId="305"/>
        </pc:sldMkLst>
      </pc:sldChg>
      <pc:sldChg chg="del">
        <pc:chgData name="Ondřej Hrabec" userId="e7641f94-a007-48de-98ee-45e11616fefd" providerId="ADAL" clId="{E09F1518-2ACD-4F1E-AFBA-A843F2B3A26E}" dt="2024-01-04T13:36:02.122" v="0" actId="47"/>
        <pc:sldMkLst>
          <pc:docMk/>
          <pc:sldMk cId="1287643646" sldId="30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07:28:25.2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0,'55'21,"3"-1,1-3,1-2,1-3,0-2,84 1,-127-10,0 1,34 8,-39-7,0 0,0-1,0-1,0 0,0 0,0-1,17-3,17-5,1 1,67-1,-95 7,0-1,34-8,-32 5,0 2,23-2,139 7,77-4,-190-11,-52 9,1 0,27-1,11 3,-1 3,1 2,58 11,-52-5,0-4,130-6,-71-1,-84 2,1 2,64 12,-42-6,0-3,1-2,73-6,-14 0,-91 5,57 10,-57-7,53 3,-62-8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07:28:34.5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1,'17'1,"1"1,-1 1,1 1,-1 0,19 8,-17-5,-1-2,1 0,39 5,37 3,-66-8,55 3,-34-8,-16-1,-1 1,0 2,64 12,-56-7,0-2,1-2,-1-1,54-6,2 2,-67 3,58 11,-57-7,54 3,-59-7,0 0,0 1,39 10,-38-7,1-1,36 0,-35-3,0 2,29 6,-26-4,1-1,0-2,63-3,40 2,-65 11,-53-7,1-1,30 1,-29-4,196-3,-154-14,-44 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07:28:39.4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1,'11'1,"0"0,0 1,-1 0,16 6,8 2,10 1,-27-6,1-1,-1-1,20 2,58 8,-66-8,56 4,2142-10,-2196-1,56-10,-55 7,53-3,1172 9,-1226 1,57 9,-56-5,53 2,1381-9,-1451 0,0-1,0 0,27-8,-40 9,16-3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07:28:42.3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1,'13'1,"0"1,0 0,0 1,0 1,19 8,27 6,137 8,-169-21,1-2,-1-1,30-2,-29 0,0 1,-1 1,29 5,1 2,1-2,0-3,87-6,-44 0,-82 1,0-1,37-8,-36 5,1 1,27-1,32 4,-32 1,0-1,64-12,-48 5,1 3,-1 2,65 6,-6 0,269-3,-369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07:29:04.9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1151 1,'-36'0,"0"1,0 1,-51 11,41-6,-1-2,0-2,-91-5,33-1,-445 3,528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9AC9F-9DC5-4645-9668-6E1195F1233A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171ED-E5FC-4AC2-854E-D6157B4B9B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28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171ED-E5FC-4AC2-854E-D6157B4B9BA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64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171ED-E5FC-4AC2-854E-D6157B4B9BA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1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3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94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78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20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20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9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05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073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40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56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0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20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39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2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64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41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0209A9-6B61-490E-BCB6-D6ADF80EAA58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C226D6-3C92-45D7-9AAA-5A0F0CBCB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20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tmp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EE14C-C455-632A-4A50-1066107120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Slabá místa</a:t>
            </a:r>
            <a:br>
              <a:rPr lang="cs-CZ" dirty="0"/>
            </a:br>
            <a:r>
              <a:rPr lang="cs-CZ" dirty="0"/>
              <a:t> bakalářských prací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F1AACE-AFF3-E6A7-B804-69F7759FA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/>
              <a:t>Nejzásadnější a nejčastější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C39AB-B64B-1CC4-8086-3D9DD0796375}"/>
              </a:ext>
            </a:extLst>
          </p:cNvPr>
          <p:cNvSpPr txBox="1">
            <a:spLocks/>
          </p:cNvSpPr>
          <p:nvPr/>
        </p:nvSpPr>
        <p:spPr>
          <a:xfrm>
            <a:off x="588392" y="669303"/>
            <a:ext cx="2861818" cy="11594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Příklad komparace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736CD176-BDB3-8928-F61B-2AB455C20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11" y="890258"/>
            <a:ext cx="6649378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8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D52E1-8282-6D3F-D9E8-7F3E7781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F7D85-5A2E-B7A3-341B-189B4FAC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9507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cs-CZ" dirty="0"/>
              <a:t>Student nezachází s Teoretickou částí jako místem, kde </a:t>
            </a:r>
            <a:r>
              <a:rPr lang="cs-CZ" b="1" dirty="0"/>
              <a:t>funkčně</a:t>
            </a:r>
            <a:r>
              <a:rPr lang="cs-CZ" dirty="0"/>
              <a:t> představit koncepty a teorie </a:t>
            </a:r>
            <a:r>
              <a:rPr lang="cs-CZ" b="1" dirty="0"/>
              <a:t>sloužící </a:t>
            </a:r>
            <a:r>
              <a:rPr lang="cs-CZ" dirty="0"/>
              <a:t>k podložení výzkumné otázky či dále jako analytický </a:t>
            </a:r>
            <a:r>
              <a:rPr lang="cs-CZ" b="1" dirty="0"/>
              <a:t>nástroj</a:t>
            </a:r>
            <a:r>
              <a:rPr lang="cs-CZ" dirty="0"/>
              <a:t> či </a:t>
            </a:r>
            <a:r>
              <a:rPr lang="cs-CZ" b="1" dirty="0"/>
              <a:t>zdroj</a:t>
            </a:r>
            <a:r>
              <a:rPr lang="cs-CZ" dirty="0"/>
              <a:t> srovnání v Diskusi. </a:t>
            </a:r>
          </a:p>
          <a:p>
            <a:pPr marL="0" indent="0">
              <a:buNone/>
            </a:pPr>
            <a:r>
              <a:rPr lang="cs-CZ" b="1" dirty="0"/>
              <a:t>Problém: </a:t>
            </a:r>
            <a:r>
              <a:rPr lang="cs-CZ" dirty="0"/>
              <a:t>Nejasný vztah mezi teorií a výzkumem (chybí osvětlení </a:t>
            </a:r>
            <a:r>
              <a:rPr lang="cs-CZ" dirty="0" err="1"/>
              <a:t>výzk</a:t>
            </a:r>
            <a:r>
              <a:rPr lang="cs-CZ" dirty="0"/>
              <a:t>. problému), mizí zacílení studie; ztráta tempa v Diskusi (představování teorie)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Řešení:</a:t>
            </a:r>
          </a:p>
          <a:p>
            <a:r>
              <a:rPr lang="cs-CZ" dirty="0"/>
              <a:t>Uchopit Teoretickou část jako </a:t>
            </a:r>
            <a:r>
              <a:rPr lang="cs-CZ" b="1" dirty="0"/>
              <a:t>„součást výzkumu“, </a:t>
            </a:r>
            <a:r>
              <a:rPr lang="cs-CZ" dirty="0"/>
              <a:t>prostor pro zpracování poznání </a:t>
            </a:r>
            <a:r>
              <a:rPr lang="cs-CZ" b="1" dirty="0"/>
              <a:t>používaného</a:t>
            </a:r>
            <a:r>
              <a:rPr lang="cs-CZ" dirty="0"/>
              <a:t> v dalších částech práce</a:t>
            </a:r>
          </a:p>
          <a:p>
            <a:r>
              <a:rPr lang="cs-CZ" dirty="0"/>
              <a:t>Musí být vždy jasné, kdy parafrázujete </a:t>
            </a:r>
            <a:r>
              <a:rPr lang="cs-CZ" b="1" dirty="0"/>
              <a:t>jiného</a:t>
            </a:r>
            <a:r>
              <a:rPr lang="cs-CZ" dirty="0"/>
              <a:t> </a:t>
            </a:r>
            <a:r>
              <a:rPr lang="cs-CZ" b="1" dirty="0"/>
              <a:t>autora</a:t>
            </a:r>
            <a:r>
              <a:rPr lang="cs-CZ" dirty="0"/>
              <a:t> a kdy jde o váš </a:t>
            </a:r>
            <a:r>
              <a:rPr lang="cs-CZ" b="1" dirty="0"/>
              <a:t>vlastní postoj </a:t>
            </a:r>
            <a:r>
              <a:rPr lang="cs-CZ" dirty="0"/>
              <a:t>(dávat prostor obojímu)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9857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C39AB-B64B-1CC4-8086-3D9DD0796375}"/>
              </a:ext>
            </a:extLst>
          </p:cNvPr>
          <p:cNvSpPr txBox="1">
            <a:spLocks/>
          </p:cNvSpPr>
          <p:nvPr/>
        </p:nvSpPr>
        <p:spPr>
          <a:xfrm>
            <a:off x="682660" y="704470"/>
            <a:ext cx="2767550" cy="11594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/>
              <a:t>Příklad aktivní práce s teorií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AAF405D-C826-BDDB-A37E-7CCC7172A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68" y="704470"/>
            <a:ext cx="6982799" cy="5449060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5EA10745-76E1-0032-D7C8-D4D9C1467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25" y="1171260"/>
            <a:ext cx="6925642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C39AB-B64B-1CC4-8086-3D9DD0796375}"/>
              </a:ext>
            </a:extLst>
          </p:cNvPr>
          <p:cNvSpPr txBox="1">
            <a:spLocks/>
          </p:cNvSpPr>
          <p:nvPr/>
        </p:nvSpPr>
        <p:spPr>
          <a:xfrm>
            <a:off x="588391" y="669303"/>
            <a:ext cx="3578255" cy="11594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/>
              <a:t>Příklad aktivní práce s teorií</a:t>
            </a:r>
          </a:p>
        </p:txBody>
      </p:sp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B7C816DE-3872-BA3E-9F3B-8160C24B9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50" y="775180"/>
            <a:ext cx="6407428" cy="4997078"/>
          </a:xfrm>
          <a:prstGeom prst="rect">
            <a:avLst/>
          </a:prstGeom>
        </p:spPr>
      </p:pic>
      <p:pic>
        <p:nvPicPr>
          <p:cNvPr id="10" name="Obrázek 9" descr="Obsah obrázku text, osoba, dokument&#10;&#10;Popis byl vytvořen automaticky">
            <a:extLst>
              <a:ext uri="{FF2B5EF4-FFF2-40B4-BE49-F238E27FC236}">
                <a16:creationId xmlns:a16="http://schemas.microsoft.com/office/drawing/2014/main" id="{D1846609-D182-FDBC-58FA-8961545D2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2" y="2565346"/>
            <a:ext cx="4570488" cy="19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7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1163A-1FCB-BB9F-5D5D-04466AB5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podkapitoly metodologie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180E38-23DA-01B0-4BCE-C486203E7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co nezapomenout při popisování výzkumného postupu?</a:t>
            </a:r>
          </a:p>
        </p:txBody>
      </p:sp>
    </p:spTree>
    <p:extLst>
      <p:ext uri="{BB962C8B-B14F-4D97-AF65-F5344CB8AC3E}">
        <p14:creationId xmlns:p14="http://schemas.microsoft.com/office/powerpoint/2010/main" val="215559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D52E1-8282-6D3F-D9E8-7F3E7781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F7D85-5A2E-B7A3-341B-189B4FAC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73558"/>
            <a:ext cx="9601196" cy="349507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V metodologické části </a:t>
            </a:r>
            <a:r>
              <a:rPr lang="cs-CZ" b="1" dirty="0"/>
              <a:t>chybí popisy </a:t>
            </a:r>
            <a:r>
              <a:rPr lang="cs-CZ" dirty="0"/>
              <a:t>důležitých částí metodologie. Nejčastěji: výběr vzorku, zdůvodnění </a:t>
            </a:r>
            <a:r>
              <a:rPr lang="cs-CZ" dirty="0" err="1"/>
              <a:t>výzk</a:t>
            </a:r>
            <a:r>
              <a:rPr lang="cs-CZ" dirty="0"/>
              <a:t>. otázek a analýzy dat, reflexe </a:t>
            </a:r>
            <a:r>
              <a:rPr lang="cs-CZ" dirty="0" err="1"/>
              <a:t>pozicionality</a:t>
            </a:r>
            <a:r>
              <a:rPr lang="cs-CZ" dirty="0"/>
              <a:t> výzkumníka, zhodnocení výzkumného postupu či etická úskalí (pokud potřeba) </a:t>
            </a:r>
          </a:p>
          <a:p>
            <a:pPr marL="0" indent="0">
              <a:buNone/>
            </a:pPr>
            <a:r>
              <a:rPr lang="cs-CZ" b="1" dirty="0"/>
              <a:t>Problém: </a:t>
            </a:r>
            <a:r>
              <a:rPr lang="cs-CZ" dirty="0"/>
              <a:t>Vzniká podezření, že autor dané procedury nezajistil, či jsou libovolné.</a:t>
            </a:r>
          </a:p>
          <a:p>
            <a:pPr marL="0" indent="0">
              <a:buNone/>
            </a:pPr>
            <a:r>
              <a:rPr lang="cs-CZ" b="1" dirty="0"/>
              <a:t>Řešení:</a:t>
            </a:r>
            <a:r>
              <a:rPr lang="cs-CZ" dirty="0"/>
              <a:t> </a:t>
            </a:r>
          </a:p>
          <a:p>
            <a:r>
              <a:rPr lang="cs-CZ" b="1" dirty="0"/>
              <a:t>Kontrolovat</a:t>
            </a:r>
            <a:r>
              <a:rPr lang="cs-CZ" dirty="0"/>
              <a:t> </a:t>
            </a:r>
            <a:r>
              <a:rPr lang="cs-CZ" dirty="0" err="1"/>
              <a:t>výzk</a:t>
            </a:r>
            <a:r>
              <a:rPr lang="cs-CZ" dirty="0"/>
              <a:t>. proces a všechny skutečnosti (i zanedbání) postupu do něj </a:t>
            </a:r>
            <a:r>
              <a:rPr lang="cs-CZ" b="1" dirty="0"/>
              <a:t>zaznamenat</a:t>
            </a:r>
          </a:p>
          <a:p>
            <a:r>
              <a:rPr lang="cs-CZ" dirty="0"/>
              <a:t>Dosáhnout vyšší </a:t>
            </a:r>
            <a:r>
              <a:rPr lang="cs-CZ" b="1" dirty="0"/>
              <a:t>metodologické uvědomělosti </a:t>
            </a:r>
            <a:r>
              <a:rPr lang="cs-CZ" dirty="0"/>
              <a:t>– konzultovat s literaturou či vedoucím práce, jestli něco závažného nechybí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9044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FE7FE-0BBD-CC71-46BB-CC4EA1C7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Výběr vzorku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9820E7-E119-9753-B142-B4D6ABC3C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Uvést důležité </a:t>
            </a:r>
            <a:r>
              <a:rPr lang="cs-CZ" b="1" dirty="0"/>
              <a:t>charakteristiky vzorku </a:t>
            </a:r>
            <a:r>
              <a:rPr lang="cs-CZ" dirty="0"/>
              <a:t>a kritéria výběru</a:t>
            </a:r>
          </a:p>
          <a:p>
            <a:r>
              <a:rPr lang="cs-CZ" dirty="0"/>
              <a:t>Uvést (konkrétně!) </a:t>
            </a:r>
            <a:r>
              <a:rPr lang="cs-CZ" b="1" dirty="0"/>
              <a:t>postup</a:t>
            </a:r>
            <a:r>
              <a:rPr lang="cs-CZ" dirty="0"/>
              <a:t> výběru vzorku</a:t>
            </a:r>
          </a:p>
          <a:p>
            <a:r>
              <a:rPr lang="cs-CZ" dirty="0"/>
              <a:t>Odhadovat, jaký měla strategie </a:t>
            </a:r>
            <a:r>
              <a:rPr lang="cs-CZ" b="1" dirty="0"/>
              <a:t>vliv </a:t>
            </a:r>
            <a:r>
              <a:rPr lang="cs-CZ" dirty="0"/>
              <a:t>na výsledná data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9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1660D-0792-875F-3DBC-EC0B95AC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Zdůvodnění výzkumných otázek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2C63BE-D928-E6E1-DEE0-81B83D7E7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Nepřípustné ponechat výzkumné otázky bez </a:t>
            </a:r>
            <a:r>
              <a:rPr lang="cs-CZ" b="1" dirty="0"/>
              <a:t>detailního komentáře </a:t>
            </a:r>
            <a:r>
              <a:rPr lang="cs-CZ" dirty="0"/>
              <a:t>k jejich odvození a funkci (viz propojení  mezi teoretickou a výzkumnou částí)</a:t>
            </a:r>
          </a:p>
          <a:p>
            <a:r>
              <a:rPr lang="cs-CZ" dirty="0"/>
              <a:t>Určení </a:t>
            </a:r>
            <a:r>
              <a:rPr lang="cs-CZ" b="1" dirty="0"/>
              <a:t>hlavních</a:t>
            </a:r>
            <a:r>
              <a:rPr lang="cs-CZ" dirty="0"/>
              <a:t> a </a:t>
            </a:r>
            <a:r>
              <a:rPr lang="cs-CZ" b="1" dirty="0"/>
              <a:t>vedlejších</a:t>
            </a:r>
            <a:r>
              <a:rPr lang="cs-CZ" dirty="0"/>
              <a:t> výzkumných otázek, </a:t>
            </a:r>
            <a:r>
              <a:rPr lang="cs-CZ" b="1" dirty="0"/>
              <a:t>přesné</a:t>
            </a:r>
            <a:r>
              <a:rPr lang="cs-CZ" dirty="0"/>
              <a:t> vyjádření hypotéz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148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FEFC9-2D22-C243-252B-EC42D379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analýzy dat (u </a:t>
            </a:r>
            <a:r>
              <a:rPr lang="cs-CZ" dirty="0" err="1"/>
              <a:t>kvali</a:t>
            </a:r>
            <a:r>
              <a:rPr lang="cs-CZ" dirty="0"/>
              <a:t> studií)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BFE5BF-CFC2-443D-784E-F86525899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Popište proceduru </a:t>
            </a:r>
            <a:r>
              <a:rPr lang="cs-CZ" dirty="0"/>
              <a:t>zpracování či přípravy dat, např. odvození prvotních kódů a jejich systému, poznámkování, uspořádání kategorií dle dimenzí a subkategorií, hledání relací mezi kategoriemi, určování centrálního tématu a organizace do podoby výsledků…</a:t>
            </a:r>
          </a:p>
          <a:p>
            <a:r>
              <a:rPr lang="cs-CZ" dirty="0"/>
              <a:t>Buďte </a:t>
            </a:r>
            <a:r>
              <a:rPr lang="cs-CZ" b="1" dirty="0"/>
              <a:t>konkrétní </a:t>
            </a:r>
            <a:r>
              <a:rPr lang="cs-CZ" dirty="0"/>
              <a:t>(konkrétní výsledky jednotlivých fází, uveďte příklad na specifickém datovém segmentu, kódu…) a </a:t>
            </a:r>
            <a:r>
              <a:rPr lang="cs-CZ" b="1" dirty="0"/>
              <a:t>zdůvodňujte</a:t>
            </a:r>
            <a:endParaRPr lang="cs-CZ" dirty="0"/>
          </a:p>
          <a:p>
            <a:r>
              <a:rPr lang="cs-CZ" dirty="0"/>
              <a:t>Nejde o použití </a:t>
            </a:r>
            <a:r>
              <a:rPr lang="cs-CZ" b="1" dirty="0"/>
              <a:t>„zaklínacích formulí“ </a:t>
            </a:r>
            <a:r>
              <a:rPr lang="cs-CZ" dirty="0"/>
              <a:t>(bylo provedeno otevřené, axiální a selektivní kódování)</a:t>
            </a:r>
          </a:p>
          <a:p>
            <a:r>
              <a:rPr lang="cs-CZ" dirty="0"/>
              <a:t>U </a:t>
            </a:r>
            <a:r>
              <a:rPr lang="cs-CZ" dirty="0" err="1"/>
              <a:t>kvanti</a:t>
            </a:r>
            <a:r>
              <a:rPr lang="cs-CZ" dirty="0"/>
              <a:t> studií většinou není takový problém (bez znalosti postupu není možné provést)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998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98556-1A10-C278-46CB-D9BEA4E7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 výzkumného postupu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8D1FF-84C0-F2D5-4AE7-D9080911D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Předat porozumění, jaké </a:t>
            </a:r>
            <a:r>
              <a:rPr lang="cs-CZ" b="1" dirty="0"/>
              <a:t>očekávání </a:t>
            </a:r>
            <a:r>
              <a:rPr lang="cs-CZ" dirty="0"/>
              <a:t>má autor od zvoleného postupu ve vztahu k výzkumné otázce (problému – cíli)</a:t>
            </a:r>
          </a:p>
          <a:p>
            <a:r>
              <a:rPr lang="cs-CZ" dirty="0"/>
              <a:t>Nemusí být samostatná kapitola, ale mělo by postupovat text kapitoly celkově</a:t>
            </a:r>
          </a:p>
        </p:txBody>
      </p:sp>
    </p:spTree>
    <p:extLst>
      <p:ext uri="{BB962C8B-B14F-4D97-AF65-F5344CB8AC3E}">
        <p14:creationId xmlns:p14="http://schemas.microsoft.com/office/powerpoint/2010/main" val="211672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1163A-1FCB-BB9F-5D5D-04466AB5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180E38-23DA-01B0-4BCE-C486203E7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 dostudovávat a prohlubovat určité metodologické oblasti?</a:t>
            </a:r>
          </a:p>
          <a:p>
            <a:r>
              <a:rPr lang="cs-CZ" dirty="0"/>
              <a:t>Jak vylepšit popis postupu vlastní metodologie BP?</a:t>
            </a:r>
          </a:p>
        </p:txBody>
      </p:sp>
    </p:spTree>
    <p:extLst>
      <p:ext uri="{BB962C8B-B14F-4D97-AF65-F5344CB8AC3E}">
        <p14:creationId xmlns:p14="http://schemas.microsoft.com/office/powerpoint/2010/main" val="2809513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40E06-424E-EDE1-141C-DB3E3807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 </a:t>
            </a:r>
            <a:r>
              <a:rPr lang="cs-CZ" dirty="0" err="1"/>
              <a:t>pozicionality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7B885A-02E3-A67A-E1E3-7CCF31236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kvalitativní studie</a:t>
            </a:r>
          </a:p>
          <a:p>
            <a:r>
              <a:rPr lang="cs-CZ" dirty="0"/>
              <a:t>Bude v rámci </a:t>
            </a:r>
            <a:r>
              <a:rPr lang="cs-CZ" b="1" dirty="0"/>
              <a:t>jiné kapitoly</a:t>
            </a:r>
          </a:p>
        </p:txBody>
      </p:sp>
    </p:spTree>
    <p:extLst>
      <p:ext uri="{BB962C8B-B14F-4D97-AF65-F5344CB8AC3E}">
        <p14:creationId xmlns:p14="http://schemas.microsoft.com/office/powerpoint/2010/main" val="3772508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4DE92-0209-E0A7-8755-1A93BF9A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Etická úskalí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A562FC-F065-EC6F-3E0C-8EABEE4B0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 </a:t>
            </a:r>
            <a:r>
              <a:rPr lang="cs-CZ" b="1" dirty="0"/>
              <a:t>vždy nutné </a:t>
            </a:r>
            <a:r>
              <a:rPr lang="cs-CZ" dirty="0"/>
              <a:t>samostatnou kapitolou, ale etická citlivost potřebná</a:t>
            </a:r>
          </a:p>
          <a:p>
            <a:r>
              <a:rPr lang="cs-CZ" dirty="0"/>
              <a:t>Důležité kdykoliv, kdy: výzkumník zpracovává </a:t>
            </a:r>
            <a:r>
              <a:rPr lang="cs-CZ" b="1" dirty="0"/>
              <a:t>citlivé téma</a:t>
            </a:r>
            <a:r>
              <a:rPr lang="cs-CZ" dirty="0"/>
              <a:t>, je zde riziko </a:t>
            </a:r>
            <a:r>
              <a:rPr lang="cs-CZ" b="1" dirty="0"/>
              <a:t>negativních důsledků </a:t>
            </a:r>
            <a:r>
              <a:rPr lang="cs-CZ" dirty="0"/>
              <a:t>pro informanty, různé otázky ohledně </a:t>
            </a:r>
            <a:r>
              <a:rPr lang="cs-CZ" b="1" dirty="0"/>
              <a:t>zveřejňování </a:t>
            </a:r>
            <a:r>
              <a:rPr lang="cs-CZ" dirty="0"/>
              <a:t>informací, jde o </a:t>
            </a:r>
            <a:r>
              <a:rPr lang="cs-CZ" b="1" dirty="0"/>
              <a:t>sugestibilní</a:t>
            </a:r>
            <a:r>
              <a:rPr lang="cs-CZ" dirty="0"/>
              <a:t> nebo </a:t>
            </a:r>
            <a:r>
              <a:rPr lang="cs-CZ" b="1" dirty="0"/>
              <a:t>zranitelnou</a:t>
            </a:r>
            <a:r>
              <a:rPr lang="cs-CZ" dirty="0"/>
              <a:t> populaci (děti, osoby v obtížné situaci), výzkum </a:t>
            </a:r>
            <a:r>
              <a:rPr lang="cs-CZ" b="1" dirty="0"/>
              <a:t>zatěžuje</a:t>
            </a:r>
            <a:r>
              <a:rPr lang="cs-CZ" dirty="0"/>
              <a:t> informanty měrou větší než je jejich běžná zátěž, dochází k </a:t>
            </a:r>
            <a:r>
              <a:rPr lang="cs-CZ" b="1" dirty="0"/>
              <a:t>zastírání informací </a:t>
            </a:r>
            <a:r>
              <a:rPr lang="cs-CZ" dirty="0"/>
              <a:t>respondentům, výzkum probíhá </a:t>
            </a:r>
            <a:r>
              <a:rPr lang="cs-CZ" b="1" dirty="0"/>
              <a:t>utajovaně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6754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1163A-1FCB-BB9F-5D5D-04466AB5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Nereflektovaná </a:t>
            </a:r>
            <a:r>
              <a:rPr lang="cs-CZ" dirty="0" err="1"/>
              <a:t>pozicionalita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180E38-23DA-01B0-4BCE-C486203E7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zacházet s osobně citlivými tématy?</a:t>
            </a:r>
          </a:p>
        </p:txBody>
      </p:sp>
    </p:spTree>
    <p:extLst>
      <p:ext uri="{BB962C8B-B14F-4D97-AF65-F5344CB8AC3E}">
        <p14:creationId xmlns:p14="http://schemas.microsoft.com/office/powerpoint/2010/main" val="4067116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D52E1-8282-6D3F-D9E8-7F3E7781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F7D85-5A2E-B7A3-341B-189B4FAC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48866"/>
            <a:ext cx="9601196" cy="395699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Výsledky výzkumu jsou nekontrolovaně formovány na základě </a:t>
            </a:r>
            <a:r>
              <a:rPr lang="cs-CZ" b="1" dirty="0"/>
              <a:t>zázemí </a:t>
            </a:r>
            <a:r>
              <a:rPr lang="cs-CZ" dirty="0"/>
              <a:t>a osobní </a:t>
            </a:r>
            <a:r>
              <a:rPr lang="cs-CZ" b="1" dirty="0"/>
              <a:t>filosofické pozice</a:t>
            </a:r>
            <a:r>
              <a:rPr lang="cs-CZ" dirty="0"/>
              <a:t> studenta, což u </a:t>
            </a:r>
            <a:r>
              <a:rPr lang="cs-CZ" dirty="0" err="1"/>
              <a:t>kvanti</a:t>
            </a:r>
            <a:r>
              <a:rPr lang="cs-CZ" dirty="0"/>
              <a:t> výzkumu zkresluje a u </a:t>
            </a:r>
            <a:r>
              <a:rPr lang="cs-CZ" dirty="0" err="1"/>
              <a:t>kvali</a:t>
            </a:r>
            <a:r>
              <a:rPr lang="cs-CZ" dirty="0"/>
              <a:t> výzkumu zplošťuje výsledky.</a:t>
            </a:r>
          </a:p>
          <a:p>
            <a:pPr marL="0" indent="0">
              <a:buNone/>
            </a:pPr>
            <a:r>
              <a:rPr lang="cs-CZ" b="1" dirty="0"/>
              <a:t>Problém: </a:t>
            </a:r>
            <a:r>
              <a:rPr lang="cs-CZ" dirty="0"/>
              <a:t>Student si není dostatečně vědom své osobní angažovanosti (či absence!) ve výzkumu, nedovede ji popsat a řešením práce ztrácí odstup od či nenachází vztah k tématu (někdy i zhoršuje svůj </a:t>
            </a:r>
            <a:r>
              <a:rPr lang="cs-CZ" dirty="0" err="1"/>
              <a:t>ps</a:t>
            </a:r>
            <a:r>
              <a:rPr lang="cs-CZ" dirty="0"/>
              <a:t>. stav), tzn. příklon pouze k </a:t>
            </a:r>
            <a:r>
              <a:rPr lang="cs-CZ" b="1" dirty="0" err="1"/>
              <a:t>emic</a:t>
            </a:r>
            <a:r>
              <a:rPr lang="cs-CZ" dirty="0"/>
              <a:t>, nebo </a:t>
            </a:r>
            <a:r>
              <a:rPr lang="cs-CZ" b="1" dirty="0" err="1"/>
              <a:t>etic</a:t>
            </a:r>
            <a:r>
              <a:rPr lang="cs-CZ" dirty="0"/>
              <a:t> perspektivě.</a:t>
            </a:r>
          </a:p>
          <a:p>
            <a:pPr marL="0" indent="0">
              <a:buNone/>
            </a:pPr>
            <a:r>
              <a:rPr lang="cs-CZ" b="1" dirty="0"/>
              <a:t>Řešení: </a:t>
            </a:r>
          </a:p>
          <a:p>
            <a:r>
              <a:rPr lang="cs-CZ" dirty="0"/>
              <a:t>Zvážit, </a:t>
            </a:r>
            <a:r>
              <a:rPr lang="cs-CZ" b="1" dirty="0"/>
              <a:t>proč nás téma přitahuje </a:t>
            </a:r>
            <a:r>
              <a:rPr lang="cs-CZ" dirty="0"/>
              <a:t>a jestli se mu radši nevyhnout</a:t>
            </a:r>
          </a:p>
          <a:p>
            <a:r>
              <a:rPr lang="cs-CZ" dirty="0"/>
              <a:t>Konzultovat s </a:t>
            </a:r>
            <a:r>
              <a:rPr lang="cs-CZ" b="1" dirty="0"/>
              <a:t>nestrannými druhými</a:t>
            </a:r>
          </a:p>
          <a:p>
            <a:r>
              <a:rPr lang="cs-CZ" b="1" dirty="0" err="1"/>
              <a:t>Sebereflektivně</a:t>
            </a:r>
            <a:r>
              <a:rPr lang="cs-CZ" dirty="0"/>
              <a:t> hledat a v práci popsat konkrétní ovlivnění</a:t>
            </a:r>
          </a:p>
          <a:p>
            <a:r>
              <a:rPr lang="cs-CZ" dirty="0"/>
              <a:t>Hledat </a:t>
            </a:r>
            <a:r>
              <a:rPr lang="cs-CZ" b="1" dirty="0"/>
              <a:t>příčiny</a:t>
            </a:r>
            <a:r>
              <a:rPr lang="cs-CZ" dirty="0"/>
              <a:t> za chováním a prožíváním zkoumaných osob, i když s nimiž </a:t>
            </a:r>
            <a:r>
              <a:rPr lang="cs-CZ" b="1" dirty="0"/>
              <a:t>nesouhlasíme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998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C39AB-B64B-1CC4-8086-3D9DD0796375}"/>
              </a:ext>
            </a:extLst>
          </p:cNvPr>
          <p:cNvSpPr txBox="1">
            <a:spLocks/>
          </p:cNvSpPr>
          <p:nvPr/>
        </p:nvSpPr>
        <p:spPr>
          <a:xfrm>
            <a:off x="588391" y="669303"/>
            <a:ext cx="2281287" cy="11594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/>
              <a:t>Příklady</a:t>
            </a:r>
          </a:p>
          <a:p>
            <a:r>
              <a:rPr lang="cs-CZ" sz="4000" dirty="0"/>
              <a:t>obtížných situací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09EDB-8C3D-E1D4-40CD-ABF23648F063}"/>
              </a:ext>
            </a:extLst>
          </p:cNvPr>
          <p:cNvSpPr txBox="1">
            <a:spLocks/>
          </p:cNvSpPr>
          <p:nvPr/>
        </p:nvSpPr>
        <p:spPr>
          <a:xfrm>
            <a:off x="3110846" y="669303"/>
            <a:ext cx="8210746" cy="550525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Student zkoumá </a:t>
            </a:r>
            <a:r>
              <a:rPr lang="cs-CZ" b="1" dirty="0"/>
              <a:t>psychicky náročné téma </a:t>
            </a:r>
            <a:r>
              <a:rPr lang="cs-CZ" dirty="0"/>
              <a:t>(např. </a:t>
            </a:r>
            <a:r>
              <a:rPr lang="cs-CZ" dirty="0" err="1"/>
              <a:t>psychobiografie</a:t>
            </a:r>
            <a:r>
              <a:rPr lang="cs-CZ" dirty="0"/>
              <a:t> sériových vrahů, zkušenost pokusu o sebevraždu)</a:t>
            </a:r>
          </a:p>
          <a:p>
            <a:r>
              <a:rPr lang="cs-CZ" dirty="0"/>
              <a:t>Student se </a:t>
            </a:r>
            <a:r>
              <a:rPr lang="cs-CZ" b="1" dirty="0"/>
              <a:t>silně identifikuje </a:t>
            </a:r>
            <a:r>
              <a:rPr lang="cs-CZ" dirty="0"/>
              <a:t>se skupinou, kterou zkoumá (např. studie určitého druhu duševní poruchy, která je studentovi diagnostikována)</a:t>
            </a:r>
          </a:p>
          <a:p>
            <a:r>
              <a:rPr lang="cs-CZ" dirty="0"/>
              <a:t>Student má </a:t>
            </a:r>
            <a:r>
              <a:rPr lang="cs-CZ" b="1" dirty="0"/>
              <a:t>silné postoje </a:t>
            </a:r>
            <a:r>
              <a:rPr lang="cs-CZ" dirty="0"/>
              <a:t>vůči tématu (např. jako odpůrce závislostí chce nestranně hodnotit jejich ztráty a přínosy)</a:t>
            </a:r>
          </a:p>
          <a:p>
            <a:r>
              <a:rPr lang="cs-CZ" dirty="0"/>
              <a:t>Student reprodukuje neuvědoměle </a:t>
            </a:r>
            <a:r>
              <a:rPr lang="cs-CZ" b="1" dirty="0"/>
              <a:t>normativní tlak </a:t>
            </a:r>
            <a:r>
              <a:rPr lang="cs-CZ" dirty="0"/>
              <a:t>společnosti/akademické sféry (např. nekriticky přejímá termíny, pohled školitele…)</a:t>
            </a:r>
          </a:p>
          <a:p>
            <a:r>
              <a:rPr lang="cs-CZ" dirty="0"/>
              <a:t>Student chce svou prací dosáhnout určité pro něj </a:t>
            </a:r>
            <a:r>
              <a:rPr lang="cs-CZ" b="1" dirty="0"/>
              <a:t>osobně důležité změny</a:t>
            </a:r>
            <a:r>
              <a:rPr lang="cs-CZ" dirty="0"/>
              <a:t> (má agendu; např. menší diskriminaci menšiny)</a:t>
            </a:r>
          </a:p>
          <a:p>
            <a:r>
              <a:rPr lang="cs-CZ" dirty="0"/>
              <a:t>Student zkoumá téma vyžadující velkou </a:t>
            </a:r>
            <a:r>
              <a:rPr lang="cs-CZ" b="1" dirty="0"/>
              <a:t>citlivost na odlišné perspektivy</a:t>
            </a:r>
            <a:r>
              <a:rPr lang="cs-CZ" dirty="0"/>
              <a:t>, </a:t>
            </a:r>
            <a:r>
              <a:rPr lang="cs-CZ"/>
              <a:t>s nimiž </a:t>
            </a:r>
            <a:r>
              <a:rPr lang="cs-CZ" dirty="0"/>
              <a:t>se empiricky příliš nesetkal (např. mateřství bez zkušenosti s výchovou dětí)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23847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1163A-1FCB-BB9F-5D5D-04466AB5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Vizuální doprovod textu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180E38-23DA-01B0-4BCE-C486203E7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poutavě a přehledně předkládat informace?</a:t>
            </a:r>
          </a:p>
        </p:txBody>
      </p:sp>
    </p:spTree>
    <p:extLst>
      <p:ext uri="{BB962C8B-B14F-4D97-AF65-F5344CB8AC3E}">
        <p14:creationId xmlns:p14="http://schemas.microsoft.com/office/powerpoint/2010/main" val="139068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D52E1-8282-6D3F-D9E8-7F3E7781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F7D85-5A2E-B7A3-341B-189B4FAC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025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Složitější informace popisované v textu nejsou doprovázeny tabulky, grafy, schématy, které by shrnovaly a ukazovaly vztahy mezi údaji. </a:t>
            </a:r>
          </a:p>
          <a:p>
            <a:pPr marL="0" indent="0">
              <a:buNone/>
            </a:pPr>
            <a:r>
              <a:rPr lang="cs-CZ" b="1" dirty="0"/>
              <a:t>Problém: </a:t>
            </a:r>
            <a:r>
              <a:rPr lang="cs-CZ" dirty="0"/>
              <a:t>Může odrážet nesystematičnost met. postupu a působit nepřehledně pro čtenáře.</a:t>
            </a:r>
          </a:p>
          <a:p>
            <a:pPr marL="0" indent="0">
              <a:buNone/>
            </a:pPr>
            <a:r>
              <a:rPr lang="cs-CZ" b="1" dirty="0"/>
              <a:t>Řešení:</a:t>
            </a:r>
          </a:p>
          <a:p>
            <a:r>
              <a:rPr lang="cs-CZ" dirty="0"/>
              <a:t>Minimálně hlavní výsledek práce by měl být formulován i vizuálně</a:t>
            </a:r>
          </a:p>
          <a:p>
            <a:r>
              <a:rPr lang="cs-CZ" dirty="0"/>
              <a:t>Používat u důležitých a složitých informací</a:t>
            </a:r>
          </a:p>
          <a:p>
            <a:r>
              <a:rPr lang="cs-CZ" dirty="0"/>
              <a:t>Krom způsobu prezentace jde o nástroj myšlení</a:t>
            </a:r>
          </a:p>
          <a:p>
            <a:r>
              <a:rPr lang="cs-CZ" dirty="0"/>
              <a:t>Graf, tabulku či schéma vždy označit popiskem, odcitovat v textu a okomentovat!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583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C39AB-B64B-1CC4-8086-3D9DD0796375}"/>
              </a:ext>
            </a:extLst>
          </p:cNvPr>
          <p:cNvSpPr txBox="1">
            <a:spLocks/>
          </p:cNvSpPr>
          <p:nvPr/>
        </p:nvSpPr>
        <p:spPr>
          <a:xfrm>
            <a:off x="588392" y="669303"/>
            <a:ext cx="10982924" cy="48337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Příklady </a:t>
            </a:r>
          </a:p>
          <a:p>
            <a:pPr marL="571500" indent="-571500">
              <a:buFontTx/>
              <a:buChar char="-"/>
            </a:pPr>
            <a:r>
              <a:rPr lang="cs-CZ" sz="3200" dirty="0"/>
              <a:t>Shrnující tabulka výsledku u </a:t>
            </a:r>
            <a:r>
              <a:rPr lang="cs-CZ" sz="3200" dirty="0" err="1"/>
              <a:t>kvali</a:t>
            </a:r>
            <a:r>
              <a:rPr lang="cs-CZ" sz="3200" dirty="0"/>
              <a:t> výzkumu</a:t>
            </a:r>
          </a:p>
          <a:p>
            <a:pPr marL="571500" indent="-571500">
              <a:buFontTx/>
              <a:buChar char="-"/>
            </a:pPr>
            <a:r>
              <a:rPr lang="cs-CZ" sz="3200" dirty="0"/>
              <a:t>Konceptuální mapy, schémata</a:t>
            </a:r>
          </a:p>
          <a:p>
            <a:pPr marL="571500" indent="-571500">
              <a:buFontTx/>
              <a:buChar char="-"/>
            </a:pPr>
            <a:r>
              <a:rPr lang="cs-CZ" sz="3200" dirty="0"/>
              <a:t>Shrnutí demo údajů o respondentech</a:t>
            </a:r>
          </a:p>
          <a:p>
            <a:pPr marL="571500" indent="-571500">
              <a:buFontTx/>
              <a:buChar char="-"/>
            </a:pPr>
            <a:r>
              <a:rPr lang="cs-CZ" sz="3200" dirty="0"/>
              <a:t> Nějaký výsledek </a:t>
            </a:r>
            <a:r>
              <a:rPr lang="cs-CZ" sz="3200" dirty="0" err="1"/>
              <a:t>kvanti</a:t>
            </a:r>
            <a:r>
              <a:rPr lang="cs-CZ" sz="3200" dirty="0"/>
              <a:t> výzkumů</a:t>
            </a:r>
          </a:p>
          <a:p>
            <a:r>
              <a:rPr lang="cs-CZ" sz="3200" dirty="0"/>
              <a:t>- Různá orientační schémata</a:t>
            </a:r>
          </a:p>
          <a:p>
            <a:pPr marL="571500" indent="-5715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933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2459643B-787E-7C75-FC73-7A8FC9736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24" y="831931"/>
            <a:ext cx="8212352" cy="51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03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Tisk, Brožura, katalog&#10;&#10;Popis byl vytvořen automaticky">
            <a:extLst>
              <a:ext uri="{FF2B5EF4-FFF2-40B4-BE49-F238E27FC236}">
                <a16:creationId xmlns:a16="http://schemas.microsoft.com/office/drawing/2014/main" id="{59BC9519-E557-18E6-6A16-588A0D067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9" y="769298"/>
            <a:ext cx="4341986" cy="5319403"/>
          </a:xfrm>
          <a:prstGeom prst="rect">
            <a:avLst/>
          </a:prstGeom>
        </p:spPr>
      </p:pic>
      <p:pic>
        <p:nvPicPr>
          <p:cNvPr id="9" name="Obrázek 8" descr="Obsah obrázku snímek obrazovky, kruh, diagram, řada/pruh&#10;&#10;Popis byl vytvořen automaticky">
            <a:extLst>
              <a:ext uri="{FF2B5EF4-FFF2-40B4-BE49-F238E27FC236}">
                <a16:creationId xmlns:a16="http://schemas.microsoft.com/office/drawing/2014/main" id="{A6EEF053-A3A0-3749-2B3A-3BF77166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71" y="2116757"/>
            <a:ext cx="5466409" cy="26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6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E9976-1ACF-0675-21DB-D7145BD7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učebnice </a:t>
            </a:r>
            <a:r>
              <a:rPr lang="cs-CZ" dirty="0" err="1"/>
              <a:t>kvali</a:t>
            </a:r>
            <a:r>
              <a:rPr lang="cs-CZ" dirty="0"/>
              <a:t>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767CD-8E1F-4826-6751-7A9BAFF27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ŠEĎOVÁ, K., ŠVAŘÍČEK, R. a kol. Kvalitativní výzkum v pedagogických vědách. Praha: Portál, 2007.</a:t>
            </a:r>
          </a:p>
          <a:p>
            <a:r>
              <a:rPr lang="cs-CZ" dirty="0"/>
              <a:t>MIOVSKÝ, M. Kvalitativní přístup a metody v psychologickém výzkumu. Praha: Grada, 2006.</a:t>
            </a:r>
          </a:p>
          <a:p>
            <a:r>
              <a:rPr lang="cs-CZ" dirty="0"/>
              <a:t>NOVOTNÁ, Hedvika, Ondřej ŠPAČEK a Magdaléna ŠŤOVÍČKOVÁ, </a:t>
            </a:r>
            <a:r>
              <a:rPr lang="cs-CZ" dirty="0" err="1"/>
              <a:t>ed</a:t>
            </a:r>
            <a:r>
              <a:rPr lang="cs-CZ" dirty="0"/>
              <a:t>. Metody výzkumu ve společenských vědách. Praha: FHS UK, 2019.</a:t>
            </a:r>
          </a:p>
          <a:p>
            <a:r>
              <a:rPr lang="en-US" dirty="0"/>
              <a:t>CRESWELL, John W. a POTH, Cheryl N. Qualitative inquiry and research design: choosing among five approaches. London: SAGE Publications Ltd., 2018.</a:t>
            </a:r>
            <a:endParaRPr lang="cs-CZ" dirty="0"/>
          </a:p>
          <a:p>
            <a:r>
              <a:rPr lang="en-US" dirty="0"/>
              <a:t>SALDANA, </a:t>
            </a:r>
            <a:r>
              <a:rPr lang="en-US" dirty="0" err="1"/>
              <a:t>Johny</a:t>
            </a:r>
            <a:r>
              <a:rPr lang="en-US" dirty="0"/>
              <a:t>. The coding manual for qualitative researchers. London: SAGE Publications </a:t>
            </a:r>
            <a:r>
              <a:rPr lang="en-US" dirty="0" err="1"/>
              <a:t>Lts</a:t>
            </a:r>
            <a:r>
              <a:rPr lang="en-US" dirty="0"/>
              <a:t>., 2016.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832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177E0B1B-D27B-72E7-675B-713D0149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92" y="801580"/>
            <a:ext cx="6195416" cy="52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03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diagram, Plán, Paralelní&#10;&#10;Popis byl vytvořen automaticky">
            <a:extLst>
              <a:ext uri="{FF2B5EF4-FFF2-40B4-BE49-F238E27FC236}">
                <a16:creationId xmlns:a16="http://schemas.microsoft.com/office/drawing/2014/main" id="{6E4B63F1-A43C-9D43-C869-29C211F74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32" y="809626"/>
            <a:ext cx="4799414" cy="4491327"/>
          </a:xfrm>
          <a:prstGeom prst="rect">
            <a:avLst/>
          </a:prstGeom>
        </p:spPr>
      </p:pic>
      <p:pic>
        <p:nvPicPr>
          <p:cNvPr id="5" name="Obrázek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A3FA847B-53C0-8A61-DFAF-A7BCCE452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54" y="1826058"/>
            <a:ext cx="5737355" cy="32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99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DBB9C567-D636-3585-019D-95DF03000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54" y="809626"/>
            <a:ext cx="5544278" cy="2458460"/>
          </a:xfrm>
          <a:prstGeom prst="rect">
            <a:avLst/>
          </a:prstGeom>
        </p:spPr>
      </p:pic>
      <p:pic>
        <p:nvPicPr>
          <p:cNvPr id="5" name="Obrázek 4" descr="Obsah obrázku text, číslo, Písmo, Paralelní&#10;&#10;Popis byl vytvořen automaticky">
            <a:extLst>
              <a:ext uri="{FF2B5EF4-FFF2-40B4-BE49-F238E27FC236}">
                <a16:creationId xmlns:a16="http://schemas.microsoft.com/office/drawing/2014/main" id="{64533240-FEEB-CE31-237D-81BE8068A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82" y="809626"/>
            <a:ext cx="4800182" cy="38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65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1163A-1FCB-BB9F-5D5D-04466AB5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Metodologická kongruence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180E38-23DA-01B0-4BCE-C486203E7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si pohlídat, aby na sebe vše navazovalo?</a:t>
            </a:r>
          </a:p>
        </p:txBody>
      </p:sp>
    </p:spTree>
    <p:extLst>
      <p:ext uri="{BB962C8B-B14F-4D97-AF65-F5344CB8AC3E}">
        <p14:creationId xmlns:p14="http://schemas.microsoft.com/office/powerpoint/2010/main" val="2764359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D52E1-8282-6D3F-D9E8-7F3E7781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F7D85-5A2E-B7A3-341B-189B4FAC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9569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Mezi jednotlivými metodologickými kroky není zřejmá návaznost.</a:t>
            </a:r>
          </a:p>
          <a:p>
            <a:pPr marL="0" indent="0">
              <a:buNone/>
            </a:pPr>
            <a:r>
              <a:rPr lang="cs-CZ" b="1" dirty="0"/>
              <a:t>Problém: </a:t>
            </a:r>
            <a:r>
              <a:rPr lang="cs-CZ" dirty="0"/>
              <a:t>Student nepracuje s výzkumem celostně jako s logickým celkem a v jednotlivých krocích ztrácí návaznost.</a:t>
            </a:r>
          </a:p>
          <a:p>
            <a:pPr marL="0" indent="0">
              <a:buNone/>
            </a:pPr>
            <a:r>
              <a:rPr lang="cs-CZ" b="1" dirty="0"/>
              <a:t>Řešení:</a:t>
            </a:r>
          </a:p>
          <a:p>
            <a:r>
              <a:rPr lang="cs-CZ" dirty="0"/>
              <a:t>Když se ztratím → výzkumná otázka</a:t>
            </a:r>
          </a:p>
          <a:p>
            <a:r>
              <a:rPr lang="cs-CZ" dirty="0"/>
              <a:t>Návaznost: problém → cíl → otázka → </a:t>
            </a:r>
            <a:r>
              <a:rPr lang="cs-CZ" dirty="0" err="1"/>
              <a:t>kvali</a:t>
            </a:r>
            <a:r>
              <a:rPr lang="cs-CZ" dirty="0"/>
              <a:t> či </a:t>
            </a:r>
            <a:r>
              <a:rPr lang="cs-CZ" dirty="0" err="1"/>
              <a:t>kvanti</a:t>
            </a:r>
            <a:r>
              <a:rPr lang="cs-CZ" dirty="0"/>
              <a:t> výzkum a přístup → zdroj dat →  metody a operacionalizace → způsoby analýzy →  očekávané výsledky (řeší cíl?)</a:t>
            </a:r>
          </a:p>
        </p:txBody>
      </p:sp>
    </p:spTree>
    <p:extLst>
      <p:ext uri="{BB962C8B-B14F-4D97-AF65-F5344CB8AC3E}">
        <p14:creationId xmlns:p14="http://schemas.microsoft.com/office/powerpoint/2010/main" val="4142776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1163A-1FCB-BB9F-5D5D-04466AB5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a přehlednost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180E38-23DA-01B0-4BCE-C486203E7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zajistit, aby práce byla srozumitelná pro „čtenáře“ i „posuzovatele?“</a:t>
            </a:r>
          </a:p>
        </p:txBody>
      </p:sp>
    </p:spTree>
    <p:extLst>
      <p:ext uri="{BB962C8B-B14F-4D97-AF65-F5344CB8AC3E}">
        <p14:creationId xmlns:p14="http://schemas.microsoft.com/office/powerpoint/2010/main" val="3999051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D52E1-8282-6D3F-D9E8-7F3E7781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F7D85-5A2E-B7A3-341B-189B4FAC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35012"/>
            <a:ext cx="9601196" cy="395699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Závěrečná práce neobsahuje „naváděcí pasáže“ a shrnutí.</a:t>
            </a:r>
          </a:p>
          <a:p>
            <a:pPr marL="0" indent="0">
              <a:buNone/>
            </a:pPr>
            <a:r>
              <a:rPr lang="cs-CZ" b="1" dirty="0"/>
              <a:t>Problém: </a:t>
            </a:r>
            <a:r>
              <a:rPr lang="cs-CZ" dirty="0"/>
              <a:t>Autor nepíše s vědomím čtenáře. Chybějící sumarizace mohou značit nepodstoupené kroky syntetizující poznatky či neujasněnost v podstatě informací.</a:t>
            </a:r>
          </a:p>
          <a:p>
            <a:pPr marL="0" indent="0">
              <a:buNone/>
            </a:pPr>
            <a:r>
              <a:rPr lang="cs-CZ" b="1" dirty="0"/>
              <a:t>Řešení:</a:t>
            </a:r>
          </a:p>
          <a:p>
            <a:r>
              <a:rPr lang="cs-CZ" dirty="0"/>
              <a:t>Na začátek kapitoly pod nadpis seznámit s obsahem a logikou (!) řazení následujících kapitol </a:t>
            </a:r>
          </a:p>
          <a:p>
            <a:r>
              <a:rPr lang="cs-CZ" dirty="0"/>
              <a:t>Na závěr kapitoly (po jakémkoliv extenzivním prezentování informací) zařadit shrnutí</a:t>
            </a:r>
          </a:p>
          <a:p>
            <a:r>
              <a:rPr lang="cs-CZ" dirty="0"/>
              <a:t>Dát si práci s vyznačením toho nejdůležitějšího v sumarizaci</a:t>
            </a:r>
          </a:p>
        </p:txBody>
      </p:sp>
    </p:spTree>
    <p:extLst>
      <p:ext uri="{BB962C8B-B14F-4D97-AF65-F5344CB8AC3E}">
        <p14:creationId xmlns:p14="http://schemas.microsoft.com/office/powerpoint/2010/main" val="3704059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1163A-1FCB-BB9F-5D5D-04466AB5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Nedovršená analýza kvalitativních dat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180E38-23DA-01B0-4BCE-C486203E7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Kdy chápat výzkum jako dokončený?</a:t>
            </a:r>
          </a:p>
        </p:txBody>
      </p:sp>
    </p:spTree>
    <p:extLst>
      <p:ext uri="{BB962C8B-B14F-4D97-AF65-F5344CB8AC3E}">
        <p14:creationId xmlns:p14="http://schemas.microsoft.com/office/powerpoint/2010/main" val="3250822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D52E1-8282-6D3F-D9E8-7F3E7781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F7D85-5A2E-B7A3-341B-189B4FAC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43721"/>
            <a:ext cx="9601196" cy="39569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(u kvalitativních studií) Analýza dat končí u úvodního kódování a navrhnutí jednoduchého systému kategorií a subkategorií.</a:t>
            </a:r>
          </a:p>
          <a:p>
            <a:pPr marL="0" indent="0">
              <a:buNone/>
            </a:pPr>
            <a:r>
              <a:rPr lang="cs-CZ" sz="2000" b="1" dirty="0"/>
              <a:t>Problém: </a:t>
            </a:r>
            <a:r>
              <a:rPr lang="cs-CZ" sz="2000" dirty="0"/>
              <a:t>Práci chybí vyhledání témat v silném slova smyslu, vztahů mezi kategoriemi a celková figura uspořádávající výsledky do podoby koherentního zjištění. Jde de facto jen o statickou deskripci bez vyjádření dynamiky jevu.</a:t>
            </a:r>
          </a:p>
          <a:p>
            <a:pPr marL="0" indent="0">
              <a:buNone/>
            </a:pPr>
            <a:r>
              <a:rPr lang="cs-CZ" sz="2000" b="1" dirty="0"/>
              <a:t>Řešení:</a:t>
            </a:r>
          </a:p>
          <a:p>
            <a:r>
              <a:rPr lang="cs-CZ" sz="2000" dirty="0"/>
              <a:t>Ujasnit si výsledek výzkumu (centr. narativ, esence zkušenosti, procesuální schéma, portrét kultury…) </a:t>
            </a:r>
          </a:p>
          <a:p>
            <a:r>
              <a:rPr lang="cs-CZ" sz="2000" dirty="0"/>
              <a:t>Určit centrální téma (psychologická pointa), reorganizovat dle něj kategorie</a:t>
            </a:r>
          </a:p>
          <a:p>
            <a:r>
              <a:rPr lang="cs-CZ" sz="2000" dirty="0"/>
              <a:t> Vyjádřit vztah kategorií mezi sebou</a:t>
            </a:r>
          </a:p>
        </p:txBody>
      </p:sp>
    </p:spTree>
    <p:extLst>
      <p:ext uri="{BB962C8B-B14F-4D97-AF65-F5344CB8AC3E}">
        <p14:creationId xmlns:p14="http://schemas.microsoft.com/office/powerpoint/2010/main" val="4128433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1163A-1FCB-BB9F-5D5D-04466AB5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„Mechanický“ výzkum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180E38-23DA-01B0-4BCE-C486203E7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vytvořit psychologicky podnětnou práci?</a:t>
            </a:r>
          </a:p>
        </p:txBody>
      </p:sp>
    </p:spTree>
    <p:extLst>
      <p:ext uri="{BB962C8B-B14F-4D97-AF65-F5344CB8AC3E}">
        <p14:creationId xmlns:p14="http://schemas.microsoft.com/office/powerpoint/2010/main" val="164896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6FF0D-219E-664F-DC56-CD98317A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 pro </a:t>
            </a:r>
            <a:r>
              <a:rPr lang="cs-CZ" dirty="0" err="1"/>
              <a:t>kvali</a:t>
            </a:r>
            <a:r>
              <a:rPr lang="cs-CZ" dirty="0"/>
              <a:t> přístupy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1CF76-DDBC-9BF0-8516-5C78261105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Narativní výzkum</a:t>
            </a:r>
          </a:p>
          <a:p>
            <a:r>
              <a:rPr lang="cs-CZ" dirty="0"/>
              <a:t>CHRZ, V. Možnosti narativního přístupu v psychologickém výzkumu. Praha: </a:t>
            </a:r>
            <a:r>
              <a:rPr lang="cs-CZ" dirty="0" err="1"/>
              <a:t>PsÚ</a:t>
            </a:r>
            <a:r>
              <a:rPr lang="cs-CZ" dirty="0"/>
              <a:t> AV ČR, 2007). Kategorie zpracování a analýzy dat možné najít na s.10-15. </a:t>
            </a:r>
          </a:p>
          <a:p>
            <a:r>
              <a:rPr lang="cs-CZ" dirty="0"/>
              <a:t>MIOVSKÝ, M. Kvalitativní přístup a metody v psychologickém výzkumu. Praha: Grada, 2006. </a:t>
            </a:r>
            <a:r>
              <a:rPr lang="cs-CZ" dirty="0" err="1"/>
              <a:t>Miovský</a:t>
            </a:r>
            <a:r>
              <a:rPr lang="cs-CZ" dirty="0"/>
              <a:t> s. 243-253 cituje </a:t>
            </a:r>
            <a:r>
              <a:rPr lang="cs-CZ" dirty="0" err="1"/>
              <a:t>Chrze</a:t>
            </a:r>
            <a:r>
              <a:rPr lang="cs-CZ" dirty="0"/>
              <a:t> a uvádí na příkladu jeho kategorie narativní rekonstrukce.</a:t>
            </a:r>
          </a:p>
          <a:p>
            <a:pPr marL="0" indent="0">
              <a:buNone/>
            </a:pPr>
            <a:r>
              <a:rPr lang="cs-CZ" b="1" dirty="0"/>
              <a:t>Fenomenologie (interpretativní fenomenologická analýza):</a:t>
            </a:r>
          </a:p>
          <a:p>
            <a:r>
              <a:rPr lang="cs-CZ" dirty="0"/>
              <a:t>SMITH, J.; FLOWERS, P. a LARKIN, M. </a:t>
            </a:r>
            <a:r>
              <a:rPr lang="cs-CZ" dirty="0" err="1"/>
              <a:t>Interpretative</a:t>
            </a:r>
            <a:r>
              <a:rPr lang="cs-CZ" dirty="0"/>
              <a:t> </a:t>
            </a:r>
            <a:r>
              <a:rPr lang="cs-CZ" dirty="0" err="1"/>
              <a:t>phenomenological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. London: SAGE, 2009.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C8F9B2-D3DE-8059-D857-41273374E0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Zakotvená teorie</a:t>
            </a:r>
          </a:p>
          <a:p>
            <a:r>
              <a:rPr lang="cs-CZ" dirty="0"/>
              <a:t>STRAUSS, A. a CORBINOVÁ, J. Základy kvalitativního výzkumu: postupy a techniky metody zakotvené teorie. Brno: Albert, 1999.</a:t>
            </a:r>
          </a:p>
          <a:p>
            <a:pPr marL="0" indent="0">
              <a:buNone/>
            </a:pPr>
            <a:r>
              <a:rPr lang="cs-CZ" b="1" dirty="0"/>
              <a:t>Etnografie</a:t>
            </a:r>
          </a:p>
          <a:p>
            <a:r>
              <a:rPr lang="cs-CZ" dirty="0"/>
              <a:t>ŠEĎOVÁ, K., ŠVAŘÍČEK, R. a kol. Kvalitativní výzkum v pedagogických vědách. Praha: Portál, 2007.</a:t>
            </a:r>
          </a:p>
          <a:p>
            <a:r>
              <a:rPr lang="cs-CZ" dirty="0"/>
              <a:t>WOLCOTT, H. F. </a:t>
            </a:r>
            <a:r>
              <a:rPr lang="cs-CZ" dirty="0" err="1"/>
              <a:t>Ethnography</a:t>
            </a:r>
            <a:r>
              <a:rPr lang="cs-CZ" dirty="0"/>
              <a:t>: A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seeing</a:t>
            </a:r>
            <a:r>
              <a:rPr lang="cs-CZ" dirty="0"/>
              <a:t>. </a:t>
            </a:r>
            <a:r>
              <a:rPr lang="cs-CZ" dirty="0" err="1"/>
              <a:t>Lanham</a:t>
            </a:r>
            <a:r>
              <a:rPr lang="cs-CZ" dirty="0"/>
              <a:t>: </a:t>
            </a:r>
            <a:r>
              <a:rPr lang="cs-CZ" dirty="0" err="1"/>
              <a:t>AltaMira</a:t>
            </a:r>
            <a:r>
              <a:rPr lang="cs-CZ" dirty="0"/>
              <a:t>, 2008.</a:t>
            </a:r>
          </a:p>
          <a:p>
            <a:pPr marL="0" indent="0">
              <a:buNone/>
            </a:pPr>
            <a:r>
              <a:rPr lang="cs-CZ" b="1" dirty="0"/>
              <a:t>Případová studie</a:t>
            </a:r>
          </a:p>
          <a:p>
            <a:r>
              <a:rPr lang="cs-CZ" dirty="0"/>
              <a:t>YIN, R. Case Study </a:t>
            </a:r>
            <a:r>
              <a:rPr lang="cs-CZ" dirty="0" err="1"/>
              <a:t>Research</a:t>
            </a:r>
            <a:r>
              <a:rPr lang="cs-CZ" dirty="0"/>
              <a:t> and </a:t>
            </a:r>
            <a:r>
              <a:rPr lang="cs-CZ" dirty="0" err="1"/>
              <a:t>Applications</a:t>
            </a:r>
            <a:r>
              <a:rPr lang="cs-CZ" dirty="0"/>
              <a:t>. </a:t>
            </a:r>
            <a:r>
              <a:rPr lang="cs-CZ" dirty="0" err="1"/>
              <a:t>Thousand</a:t>
            </a:r>
            <a:r>
              <a:rPr lang="cs-CZ" dirty="0"/>
              <a:t> </a:t>
            </a:r>
            <a:r>
              <a:rPr lang="cs-CZ" dirty="0" err="1"/>
              <a:t>Oaks</a:t>
            </a:r>
            <a:r>
              <a:rPr lang="cs-CZ" dirty="0"/>
              <a:t>: SAGE, 2018.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288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D52E1-8282-6D3F-D9E8-7F3E7781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F7D85-5A2E-B7A3-341B-189B4FAC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95699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Závěrečné práci nechybí důležité části, ale studie je provedená „strojově“ (bez zahrnutí psychologické perspektivy, analýza na bázi mechanického srovnávání, jevy brány normativně a příliš </a:t>
            </a:r>
            <a:r>
              <a:rPr lang="cs-CZ" dirty="0" err="1"/>
              <a:t>esencialisticky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/>
              <a:t>Problém: </a:t>
            </a:r>
            <a:r>
              <a:rPr lang="cs-CZ" dirty="0"/>
              <a:t>Práce není příliš psychologická a může jí chybět vhled či jde jen o malou odvahu studenta.</a:t>
            </a:r>
          </a:p>
          <a:p>
            <a:pPr marL="0" indent="0">
              <a:buNone/>
            </a:pPr>
            <a:r>
              <a:rPr lang="cs-CZ" b="1" dirty="0"/>
              <a:t>Řešení: </a:t>
            </a:r>
            <a:endParaRPr lang="cs-CZ" dirty="0"/>
          </a:p>
          <a:p>
            <a:r>
              <a:rPr lang="cs-CZ" dirty="0"/>
              <a:t>Složité…např. více nahlédnout do pozadí „zadané“ práce, uvědomit si různé optiky nahlížení na jev, brát praxi jako aplikovanou teorii, </a:t>
            </a:r>
            <a:r>
              <a:rPr lang="cs-CZ"/>
              <a:t>generovat „nerealistická“ řešení</a:t>
            </a:r>
            <a:endParaRPr lang="cs-CZ" dirty="0"/>
          </a:p>
          <a:p>
            <a:r>
              <a:rPr lang="cs-CZ" dirty="0"/>
              <a:t>Vyhledat zdroje ohledně podstaty různých metodologických kroků než jejich provedení</a:t>
            </a:r>
          </a:p>
        </p:txBody>
      </p:sp>
    </p:spTree>
    <p:extLst>
      <p:ext uri="{BB962C8B-B14F-4D97-AF65-F5344CB8AC3E}">
        <p14:creationId xmlns:p14="http://schemas.microsoft.com/office/powerpoint/2010/main" val="408975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D52E1-8282-6D3F-D9E8-7F3E7781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F7D85-5A2E-B7A3-341B-189B4FAC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Student obšírně (obecně) vysvětluje, co je kvalitativní výzkum, principy a metody. </a:t>
            </a:r>
          </a:p>
          <a:p>
            <a:pPr marL="0" indent="0">
              <a:buNone/>
            </a:pPr>
            <a:r>
              <a:rPr lang="cs-CZ" b="1" dirty="0"/>
              <a:t>Řešení: </a:t>
            </a:r>
          </a:p>
          <a:p>
            <a:r>
              <a:rPr lang="cs-CZ" dirty="0"/>
              <a:t>Popsat vlastní naplnění </a:t>
            </a:r>
            <a:r>
              <a:rPr lang="cs-CZ" dirty="0" err="1"/>
              <a:t>kvali</a:t>
            </a:r>
            <a:r>
              <a:rPr lang="cs-CZ" dirty="0"/>
              <a:t> paradigmatu či přístupu v designu výzkumu</a:t>
            </a:r>
          </a:p>
          <a:p>
            <a:r>
              <a:rPr lang="cs-CZ" dirty="0"/>
              <a:t>Obecné popisy vynechat, být konkrétní ohledně metod ve vztahu k práci</a:t>
            </a:r>
          </a:p>
          <a:p>
            <a:r>
              <a:rPr lang="cs-CZ" dirty="0"/>
              <a:t>Chápat </a:t>
            </a:r>
            <a:r>
              <a:rPr lang="cs-CZ" dirty="0" err="1"/>
              <a:t>kvali</a:t>
            </a:r>
            <a:r>
              <a:rPr lang="cs-CZ" dirty="0"/>
              <a:t> výzkum rovnocenně s </a:t>
            </a:r>
            <a:r>
              <a:rPr lang="cs-CZ" dirty="0" err="1"/>
              <a:t>kvanti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3981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2EC3C-FF96-5350-5B24-6E29FEB9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4BE73D-46AA-9B1D-B80C-33594A91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cs-CZ" dirty="0"/>
              <a:t>Student nemá dostatečný metodologický přehled a znalosti. Postup je libovolný a neargumentovaný, nereflektuje alternativy, paradigmaticky necitlivý, metody sběru a analýzy jen intuitivní…</a:t>
            </a:r>
          </a:p>
          <a:p>
            <a:pPr marL="0" indent="0">
              <a:buNone/>
            </a:pPr>
            <a:r>
              <a:rPr lang="cs-CZ" b="1" dirty="0"/>
              <a:t>Řešení (nastudovat učebnice, osvěžit si met. kurzy) v tématech:</a:t>
            </a:r>
          </a:p>
          <a:p>
            <a:r>
              <a:rPr lang="cs-CZ" dirty="0" err="1"/>
              <a:t>Kvali</a:t>
            </a:r>
            <a:r>
              <a:rPr lang="cs-CZ" dirty="0"/>
              <a:t> přístupy (neexistuje jen obecný přístup či jen zakotvená teorie)</a:t>
            </a:r>
          </a:p>
          <a:p>
            <a:r>
              <a:rPr lang="cs-CZ" dirty="0"/>
              <a:t>Metody sběru dat (jejich přednosti a úskalí)</a:t>
            </a:r>
          </a:p>
          <a:p>
            <a:r>
              <a:rPr lang="cs-CZ" dirty="0"/>
              <a:t>Kapitoly metodologické části práce (co a v jakém pořadí popisovat)</a:t>
            </a:r>
          </a:p>
          <a:p>
            <a:r>
              <a:rPr lang="cs-CZ" dirty="0"/>
              <a:t>Analýza dat (náměty na provedení a kdy je analýza završena)</a:t>
            </a:r>
          </a:p>
        </p:txBody>
      </p:sp>
    </p:spTree>
    <p:extLst>
      <p:ext uri="{BB962C8B-B14F-4D97-AF65-F5344CB8AC3E}">
        <p14:creationId xmlns:p14="http://schemas.microsoft.com/office/powerpoint/2010/main" val="161610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1163A-1FCB-BB9F-5D5D-04466AB5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180E38-23DA-01B0-4BCE-C486203E7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sepsat teoretickou část, aby byla funkční?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63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D52E1-8282-6D3F-D9E8-7F3E7781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F7D85-5A2E-B7A3-341B-189B4FAC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95699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Student sepisuje Teoretickou část jako </a:t>
            </a:r>
            <a:r>
              <a:rPr lang="cs-CZ" b="1" dirty="0"/>
              <a:t>„výpisky z publikací“ (kompilát). 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/>
              <a:t>Problém: </a:t>
            </a:r>
            <a:r>
              <a:rPr lang="cs-CZ" dirty="0"/>
              <a:t>Klade moc velký důraz na rešerši, nejsou známy myšlenky autora na popisované, zdroje nerelevantní a vzdálené tématu výzkumu, teorie rozsahově neúměrná.</a:t>
            </a:r>
          </a:p>
          <a:p>
            <a:pPr marL="0" indent="0">
              <a:buNone/>
            </a:pPr>
            <a:r>
              <a:rPr lang="cs-CZ" b="1" dirty="0"/>
              <a:t>Řešení:</a:t>
            </a:r>
          </a:p>
          <a:p>
            <a:r>
              <a:rPr lang="cs-CZ" dirty="0"/>
              <a:t>V teorii uvádět: A) uvádět poznatky </a:t>
            </a:r>
            <a:r>
              <a:rPr lang="cs-CZ" b="1" dirty="0"/>
              <a:t>důležité</a:t>
            </a:r>
            <a:r>
              <a:rPr lang="cs-CZ" dirty="0"/>
              <a:t> </a:t>
            </a:r>
            <a:r>
              <a:rPr lang="cs-CZ" b="1" dirty="0"/>
              <a:t>pro váš výzkum </a:t>
            </a:r>
            <a:r>
              <a:rPr lang="cs-CZ" dirty="0"/>
              <a:t>(vymezení, hlavní teorie; B) důležité poznatky </a:t>
            </a:r>
            <a:r>
              <a:rPr lang="cs-CZ" b="1" dirty="0"/>
              <a:t>osvětlující kontext </a:t>
            </a:r>
            <a:r>
              <a:rPr lang="cs-CZ" dirty="0"/>
              <a:t>výzkumu tématu </a:t>
            </a:r>
          </a:p>
          <a:p>
            <a:r>
              <a:rPr lang="cs-CZ" dirty="0"/>
              <a:t>Zdroje po představení </a:t>
            </a:r>
            <a:r>
              <a:rPr lang="cs-CZ" b="1" dirty="0"/>
              <a:t>analyzovat </a:t>
            </a:r>
            <a:r>
              <a:rPr lang="cs-CZ" dirty="0"/>
              <a:t>(komentovat, komparovat, sumarizovat, hodnotit)</a:t>
            </a:r>
            <a:endParaRPr lang="cs-CZ" b="1" dirty="0"/>
          </a:p>
          <a:p>
            <a:r>
              <a:rPr lang="cs-CZ" dirty="0"/>
              <a:t>Teoretickou část</a:t>
            </a:r>
            <a:r>
              <a:rPr lang="cs-CZ" b="1" dirty="0"/>
              <a:t> kondenzovat</a:t>
            </a:r>
            <a:r>
              <a:rPr lang="cs-CZ" dirty="0"/>
              <a:t>: u důležitých zdrojů používat </a:t>
            </a:r>
            <a:r>
              <a:rPr lang="cs-CZ" b="1" dirty="0"/>
              <a:t>primární literaturu </a:t>
            </a:r>
            <a:r>
              <a:rPr lang="cs-CZ" dirty="0"/>
              <a:t>a rozebrat hlouběji, u </a:t>
            </a:r>
            <a:r>
              <a:rPr lang="cs-CZ" b="1" dirty="0"/>
              <a:t>rešeršních zdrojů stručně </a:t>
            </a:r>
            <a:r>
              <a:rPr lang="cs-CZ" dirty="0"/>
              <a:t>a zorientovat se </a:t>
            </a:r>
            <a:r>
              <a:rPr lang="cs-CZ" dirty="0" err="1"/>
              <a:t>metastudiemi</a:t>
            </a:r>
            <a:r>
              <a:rPr lang="cs-CZ" dirty="0"/>
              <a:t>, </a:t>
            </a:r>
            <a:r>
              <a:rPr lang="cs-CZ" dirty="0" err="1"/>
              <a:t>přehl</a:t>
            </a:r>
            <a:r>
              <a:rPr lang="cs-CZ" dirty="0"/>
              <a:t>. články</a:t>
            </a:r>
          </a:p>
        </p:txBody>
      </p:sp>
    </p:spTree>
    <p:extLst>
      <p:ext uri="{BB962C8B-B14F-4D97-AF65-F5344CB8AC3E}">
        <p14:creationId xmlns:p14="http://schemas.microsoft.com/office/powerpoint/2010/main" val="276094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C39AB-B64B-1CC4-8086-3D9DD0796375}"/>
              </a:ext>
            </a:extLst>
          </p:cNvPr>
          <p:cNvSpPr txBox="1">
            <a:spLocks/>
          </p:cNvSpPr>
          <p:nvPr/>
        </p:nvSpPr>
        <p:spPr>
          <a:xfrm>
            <a:off x="588391" y="669303"/>
            <a:ext cx="4417241" cy="11594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Příklad kondenzace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E37F2B2-07A9-5F0A-78CB-B2C1B5B10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67" y="-11910"/>
            <a:ext cx="5310433" cy="69263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76A25DAB-4B57-11AB-5222-5874B9440BC0}"/>
                  </a:ext>
                </a:extLst>
              </p14:cNvPr>
              <p14:cNvContentPartPr/>
              <p14:nvPr/>
            </p14:nvContentPartPr>
            <p14:xfrm>
              <a:off x="7824047" y="6428824"/>
              <a:ext cx="1195920" cy="4788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76A25DAB-4B57-11AB-5222-5874B9440B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0047" y="6320824"/>
                <a:ext cx="13035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4967C26-2412-3D01-5F2C-C1C13F619565}"/>
                  </a:ext>
                </a:extLst>
              </p14:cNvPr>
              <p14:cNvContentPartPr/>
              <p14:nvPr/>
            </p14:nvContentPartPr>
            <p14:xfrm>
              <a:off x="7295927" y="263464"/>
              <a:ext cx="887400" cy="7632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4967C26-2412-3D01-5F2C-C1C13F6195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2287" y="155824"/>
                <a:ext cx="9950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E55C5419-07F2-2ADD-7A27-F816CF2BB78A}"/>
                  </a:ext>
                </a:extLst>
              </p14:cNvPr>
              <p14:cNvContentPartPr/>
              <p14:nvPr/>
            </p14:nvContentPartPr>
            <p14:xfrm>
              <a:off x="9407687" y="650104"/>
              <a:ext cx="2150640" cy="288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E55C5419-07F2-2ADD-7A27-F816CF2BB7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54047" y="542464"/>
                <a:ext cx="22582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1A00768-C711-2368-7AC3-A7F57F3FBB9A}"/>
                  </a:ext>
                </a:extLst>
              </p14:cNvPr>
              <p14:cNvContentPartPr/>
              <p14:nvPr/>
            </p14:nvContentPartPr>
            <p14:xfrm>
              <a:off x="9435767" y="5316424"/>
              <a:ext cx="857160" cy="392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1A00768-C711-2368-7AC3-A7F57F3FBB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82127" y="5208784"/>
                <a:ext cx="9648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76517BD4-5FE6-F931-618C-4A555B5691F7}"/>
                  </a:ext>
                </a:extLst>
              </p14:cNvPr>
              <p14:cNvContentPartPr/>
              <p14:nvPr/>
            </p14:nvContentPartPr>
            <p14:xfrm>
              <a:off x="11133527" y="4043464"/>
              <a:ext cx="414360" cy="1188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76517BD4-5FE6-F931-618C-4A555B5691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9887" y="3935824"/>
                <a:ext cx="522000" cy="22752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Obrázek 11">
            <a:extLst>
              <a:ext uri="{FF2B5EF4-FFF2-40B4-BE49-F238E27FC236}">
                <a16:creationId xmlns:a16="http://schemas.microsoft.com/office/drawing/2014/main" id="{221E79B4-EDAB-B975-0A5E-847671AC1C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23" y="1545996"/>
            <a:ext cx="4326056" cy="41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5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Organika</Template>
  <TotalTime>220</TotalTime>
  <Words>1814</Words>
  <Application>Microsoft Office PowerPoint</Application>
  <PresentationFormat>Širokoúhlá obrazovka</PresentationFormat>
  <Paragraphs>155</Paragraphs>
  <Slides>40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Calibri</vt:lpstr>
      <vt:lpstr>Garamond</vt:lpstr>
      <vt:lpstr>Organika</vt:lpstr>
      <vt:lpstr>Slabá místa  bakalářských prací</vt:lpstr>
      <vt:lpstr>Doporučená literatura</vt:lpstr>
      <vt:lpstr>Obecné učebnice kvali výzkumu</vt:lpstr>
      <vt:lpstr>Doporučená literatura pro kvali přístupy</vt:lpstr>
      <vt:lpstr>Slabiny</vt:lpstr>
      <vt:lpstr>Slabiny</vt:lpstr>
      <vt:lpstr>Teorie</vt:lpstr>
      <vt:lpstr>Slabiny</vt:lpstr>
      <vt:lpstr>Prezentace aplikace PowerPoint</vt:lpstr>
      <vt:lpstr>Prezentace aplikace PowerPoint</vt:lpstr>
      <vt:lpstr>Slabiny</vt:lpstr>
      <vt:lpstr>Prezentace aplikace PowerPoint</vt:lpstr>
      <vt:lpstr>Prezentace aplikace PowerPoint</vt:lpstr>
      <vt:lpstr>Chybějící podkapitoly metodologie</vt:lpstr>
      <vt:lpstr>Slabiny</vt:lpstr>
      <vt:lpstr>Výběr vzorku</vt:lpstr>
      <vt:lpstr>Zdůvodnění výzkumných otázek</vt:lpstr>
      <vt:lpstr>Popis analýzy dat (u kvali studií)</vt:lpstr>
      <vt:lpstr>Zhodnocení výzkumného postupu</vt:lpstr>
      <vt:lpstr>Reflexe pozicionality</vt:lpstr>
      <vt:lpstr>Etická úskalí</vt:lpstr>
      <vt:lpstr>Nereflektovaná pozicionalita</vt:lpstr>
      <vt:lpstr>Slabiny</vt:lpstr>
      <vt:lpstr>Prezentace aplikace PowerPoint</vt:lpstr>
      <vt:lpstr>Vizuální doprovod textu</vt:lpstr>
      <vt:lpstr>Slabiny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Metodologická kongruence</vt:lpstr>
      <vt:lpstr>Slabiny</vt:lpstr>
      <vt:lpstr>Shrnutí a přehlednost</vt:lpstr>
      <vt:lpstr>Slabiny</vt:lpstr>
      <vt:lpstr>Nedovršená analýza kvalitativních dat</vt:lpstr>
      <vt:lpstr>Slabiny</vt:lpstr>
      <vt:lpstr>„Mechanický“ výzkum </vt:lpstr>
      <vt:lpstr>Slabiny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Slabá místa  bakalářských prací</dc:title>
  <dc:creator>Ondřej Hrabec</dc:creator>
  <cp:lastModifiedBy>Ondřej Hrabec</cp:lastModifiedBy>
  <cp:revision>6</cp:revision>
  <dcterms:created xsi:type="dcterms:W3CDTF">2022-10-16T13:16:11Z</dcterms:created>
  <dcterms:modified xsi:type="dcterms:W3CDTF">2024-01-04T13:36:11Z</dcterms:modified>
</cp:coreProperties>
</file>