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3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roslava.jasencakova@fsv.cuni.cz" TargetMode="External"/><Relationship Id="rId2" Type="http://schemas.openxmlformats.org/officeDocument/2006/relationships/hyperlink" Target="mailto:jasencakova@centrum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atelitniseminare1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atelitniseminare1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58583" y="265924"/>
            <a:ext cx="9419286" cy="1600200"/>
          </a:xfrm>
        </p:spPr>
        <p:txBody>
          <a:bodyPr>
            <a:normAutofit/>
          </a:bodyPr>
          <a:lstStyle/>
          <a:p>
            <a:r>
              <a:rPr lang="cs-CZ" sz="4800" dirty="0" smtClean="0"/>
              <a:t>Seminář moderní dějiny Ruska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2827177"/>
            <a:ext cx="8915399" cy="3076486"/>
          </a:xfrm>
        </p:spPr>
        <p:txBody>
          <a:bodyPr/>
          <a:lstStyle/>
          <a:p>
            <a:r>
              <a:rPr lang="cs-CZ" sz="2400" dirty="0" smtClean="0"/>
              <a:t>JMB248</a:t>
            </a:r>
          </a:p>
          <a:p>
            <a:r>
              <a:rPr lang="cs-CZ" sz="2400" dirty="0" smtClean="0"/>
              <a:t>Miroslava Jasenčáková</a:t>
            </a:r>
          </a:p>
          <a:p>
            <a:endParaRPr lang="cs-CZ" sz="2400" dirty="0" smtClean="0"/>
          </a:p>
          <a:p>
            <a:r>
              <a:rPr lang="cs-CZ" sz="2400" dirty="0">
                <a:hlinkClick r:id="rId2"/>
              </a:rPr>
              <a:t>jasencakova@centrum.cz</a:t>
            </a:r>
            <a:endParaRPr lang="cs-CZ" sz="2400" dirty="0"/>
          </a:p>
          <a:p>
            <a:r>
              <a:rPr lang="cs-CZ" sz="2400" dirty="0" smtClean="0">
                <a:hlinkClick r:id="rId3"/>
              </a:rPr>
              <a:t>miroslava.jasencakova@fsv.cuni.cz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102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Podmínky pro splnění kurzu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20890"/>
            <a:ext cx="9260666" cy="5206481"/>
          </a:xfrm>
        </p:spPr>
        <p:txBody>
          <a:bodyPr>
            <a:normAutofit fontScale="70000" lnSpcReduction="20000"/>
          </a:bodyPr>
          <a:lstStyle/>
          <a:p>
            <a:r>
              <a:rPr lang="cs-CZ" sz="2800" b="1" dirty="0" smtClean="0"/>
              <a:t>Pravidelná účast (jedna neomluvená absence)</a:t>
            </a:r>
          </a:p>
          <a:p>
            <a:endParaRPr lang="cs-CZ" sz="2800" dirty="0" smtClean="0"/>
          </a:p>
          <a:p>
            <a:r>
              <a:rPr lang="cs-CZ" sz="2800" b="1" dirty="0" smtClean="0"/>
              <a:t>Referát </a:t>
            </a:r>
          </a:p>
          <a:p>
            <a:pPr lvl="1"/>
            <a:r>
              <a:rPr lang="cs-CZ" sz="2600" dirty="0" smtClean="0"/>
              <a:t>Cca 20 minut</a:t>
            </a:r>
          </a:p>
          <a:p>
            <a:pPr lvl="1"/>
            <a:r>
              <a:rPr lang="cs-CZ" sz="2600" dirty="0" smtClean="0"/>
              <a:t>3 normostrany (5400 zn. +/- 1000)</a:t>
            </a:r>
          </a:p>
          <a:p>
            <a:pPr lvl="1"/>
            <a:r>
              <a:rPr lang="cs-CZ" sz="2600" dirty="0" smtClean="0"/>
              <a:t>Termín odevzdání písemné verze: 11.12.2018 do 16:00 na email </a:t>
            </a:r>
            <a:r>
              <a:rPr lang="cs-CZ" sz="2600" dirty="0" smtClean="0">
                <a:hlinkClick r:id="rId2"/>
              </a:rPr>
              <a:t>satelitniseminare1@gmail.com</a:t>
            </a:r>
            <a:r>
              <a:rPr lang="cs-CZ" sz="2600" dirty="0" smtClean="0"/>
              <a:t> a vedoucímu semináře</a:t>
            </a:r>
          </a:p>
          <a:p>
            <a:pPr lvl="1"/>
            <a:r>
              <a:rPr lang="cs-CZ" sz="2600" dirty="0" smtClean="0"/>
              <a:t>Ukládat ve formátu jmb248_jasencakova_novajjan_referat (formát .doc nebo .</a:t>
            </a:r>
            <a:r>
              <a:rPr lang="cs-CZ" sz="2600" dirty="0" err="1" smtClean="0"/>
              <a:t>docx</a:t>
            </a:r>
            <a:r>
              <a:rPr lang="cs-CZ" sz="2600" dirty="0" smtClean="0"/>
              <a:t>)</a:t>
            </a:r>
          </a:p>
          <a:p>
            <a:pPr lvl="1"/>
            <a:r>
              <a:rPr lang="cs-CZ" sz="2600" dirty="0" smtClean="0"/>
              <a:t>Viz Vyhláška ředitele IMS 2018/2019</a:t>
            </a:r>
            <a:endParaRPr lang="cs-CZ" sz="2600" dirty="0"/>
          </a:p>
          <a:p>
            <a:endParaRPr lang="cs-CZ" sz="2800" dirty="0" smtClean="0"/>
          </a:p>
          <a:p>
            <a:r>
              <a:rPr lang="cs-CZ" sz="2800" b="1" dirty="0" smtClean="0"/>
              <a:t>Pravidelná příprava na hodiny</a:t>
            </a:r>
          </a:p>
          <a:p>
            <a:pPr lvl="1"/>
            <a:r>
              <a:rPr lang="cs-CZ" sz="2600" dirty="0" smtClean="0"/>
              <a:t>Četba textu k probranému tématu</a:t>
            </a:r>
          </a:p>
          <a:p>
            <a:pPr lvl="1"/>
            <a:r>
              <a:rPr lang="cs-CZ" sz="2600" dirty="0" smtClean="0"/>
              <a:t>Odevzdání textu na zadané téma na základě samostudia (1 normostrana)</a:t>
            </a:r>
          </a:p>
          <a:p>
            <a:pPr marL="457200" lvl="1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606269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referát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315616"/>
            <a:ext cx="8915400" cy="5309119"/>
          </a:xfrm>
        </p:spPr>
        <p:txBody>
          <a:bodyPr>
            <a:normAutofit fontScale="85000" lnSpcReduction="10000"/>
          </a:bodyPr>
          <a:lstStyle/>
          <a:p>
            <a:r>
              <a:rPr lang="cs-CZ" sz="1900" dirty="0"/>
              <a:t>Viz Vyhláška ředitele IMS 2018/2019</a:t>
            </a:r>
          </a:p>
          <a:p>
            <a:r>
              <a:rPr lang="cs-CZ" sz="1900" dirty="0" smtClean="0"/>
              <a:t>Zpracování </a:t>
            </a:r>
            <a:r>
              <a:rPr lang="cs-CZ" sz="1900" dirty="0"/>
              <a:t>a přednesení referátu v délce cca 20 minut </a:t>
            </a:r>
            <a:endParaRPr lang="cs-CZ" sz="1900" dirty="0" smtClean="0"/>
          </a:p>
          <a:p>
            <a:r>
              <a:rPr lang="cs-CZ" sz="1900" dirty="0" smtClean="0"/>
              <a:t>Téma </a:t>
            </a:r>
            <a:r>
              <a:rPr lang="cs-CZ" sz="1900" dirty="0"/>
              <a:t>referátu si vymyslí každý student sám. Mělo by se jednat o konkrétní menší problematiku tématu hodiny, na které si student vyzkouší své schopnosti vyhledávání informací a zároveň rozšíří probírané téma o nové zajímavé poznatky </a:t>
            </a:r>
            <a:endParaRPr lang="cs-CZ" sz="1900" dirty="0" smtClean="0"/>
          </a:p>
          <a:p>
            <a:r>
              <a:rPr lang="cs-CZ" sz="1900" dirty="0" smtClean="0"/>
              <a:t>příklad</a:t>
            </a:r>
            <a:r>
              <a:rPr lang="cs-CZ" sz="1900" dirty="0"/>
              <a:t>: téma referátu na </a:t>
            </a:r>
            <a:r>
              <a:rPr lang="cs-CZ" sz="1900" dirty="0" smtClean="0"/>
              <a:t>8.10.2018 </a:t>
            </a:r>
            <a:r>
              <a:rPr lang="cs-CZ" sz="1900" dirty="0"/>
              <a:t>„</a:t>
            </a:r>
            <a:r>
              <a:rPr lang="cs-CZ" sz="1900" dirty="0" err="1"/>
              <a:t>Transibiřská</a:t>
            </a:r>
            <a:r>
              <a:rPr lang="cs-CZ" sz="1900" dirty="0"/>
              <a:t> magistrála</a:t>
            </a:r>
            <a:r>
              <a:rPr lang="cs-CZ" sz="1900" dirty="0" smtClean="0"/>
              <a:t>“</a:t>
            </a:r>
          </a:p>
          <a:p>
            <a:r>
              <a:rPr lang="cs-CZ" sz="1900" b="1" u="sng" dirty="0" smtClean="0"/>
              <a:t>Témata </a:t>
            </a:r>
            <a:r>
              <a:rPr lang="cs-CZ" sz="1900" b="1" u="sng" dirty="0"/>
              <a:t>referátů, prosím, zašlete do neděle </a:t>
            </a:r>
            <a:r>
              <a:rPr lang="cs-CZ" sz="1900" b="1" u="sng" dirty="0" smtClean="0"/>
              <a:t>10.10</a:t>
            </a:r>
            <a:r>
              <a:rPr lang="cs-CZ" sz="1900" b="1" u="sng" dirty="0"/>
              <a:t>. </a:t>
            </a:r>
            <a:r>
              <a:rPr lang="cs-CZ" sz="1900" b="1" u="sng" dirty="0" smtClean="0"/>
              <a:t>na </a:t>
            </a:r>
            <a:r>
              <a:rPr lang="cs-CZ" sz="1900" b="1" u="sng" dirty="0"/>
              <a:t>můj email.</a:t>
            </a:r>
            <a:r>
              <a:rPr lang="cs-CZ" sz="1900" dirty="0"/>
              <a:t> Pokud si s tématem nebudete vědět rady, můžete se na mě obrátit, předložím vám nějaký návrh.</a:t>
            </a:r>
            <a:endParaRPr lang="cs-CZ" sz="1900" dirty="0"/>
          </a:p>
          <a:p>
            <a:r>
              <a:rPr lang="cs-CZ" sz="1900" dirty="0" smtClean="0"/>
              <a:t>Příprava </a:t>
            </a:r>
            <a:r>
              <a:rPr lang="cs-CZ" sz="1900" dirty="0"/>
              <a:t>prezentace v </a:t>
            </a:r>
            <a:r>
              <a:rPr lang="cs-CZ" sz="1900" dirty="0" err="1"/>
              <a:t>P</a:t>
            </a:r>
            <a:r>
              <a:rPr lang="cs-CZ" sz="1900" dirty="0" err="1" smtClean="0"/>
              <a:t>owerpointu</a:t>
            </a:r>
            <a:r>
              <a:rPr lang="cs-CZ" sz="1900" dirty="0" smtClean="0"/>
              <a:t> </a:t>
            </a:r>
            <a:r>
              <a:rPr lang="cs-CZ" sz="1900" dirty="0"/>
              <a:t>nebo obdobném programu </a:t>
            </a:r>
            <a:endParaRPr lang="cs-CZ" sz="1900" dirty="0"/>
          </a:p>
          <a:p>
            <a:r>
              <a:rPr lang="cs-CZ" sz="1900" dirty="0" smtClean="0"/>
              <a:t>Prezentace </a:t>
            </a:r>
            <a:r>
              <a:rPr lang="cs-CZ" sz="1900" dirty="0"/>
              <a:t>se odesílá na můj e-mail maximálně týden před přednesením referátu </a:t>
            </a:r>
            <a:endParaRPr lang="cs-CZ" sz="1900" dirty="0"/>
          </a:p>
          <a:p>
            <a:r>
              <a:rPr lang="cs-CZ" sz="1900" dirty="0" smtClean="0"/>
              <a:t>Referát </a:t>
            </a:r>
            <a:r>
              <a:rPr lang="cs-CZ" sz="1900" dirty="0"/>
              <a:t>bude odevzdán ve formě souvislého textu (3 </a:t>
            </a:r>
            <a:r>
              <a:rPr lang="cs-CZ" sz="1900" dirty="0" smtClean="0"/>
              <a:t>normostrany </a:t>
            </a:r>
            <a:r>
              <a:rPr lang="cs-CZ" sz="1900" dirty="0"/>
              <a:t>+/- 1000 znaků s mezerami) a opatřen poznámkovým aparátem (normu naleznete na stránkách institutu) </a:t>
            </a:r>
            <a:r>
              <a:rPr lang="cs-CZ" sz="1900" b="1" dirty="0"/>
              <a:t>do </a:t>
            </a:r>
            <a:r>
              <a:rPr lang="cs-CZ" sz="1900" b="1" dirty="0" smtClean="0"/>
              <a:t>11.12.2018 do 16:00 </a:t>
            </a:r>
            <a:r>
              <a:rPr lang="cs-CZ" sz="1900" b="1" dirty="0"/>
              <a:t>na mou adresu a na adresu </a:t>
            </a:r>
            <a:r>
              <a:rPr lang="cs-CZ" sz="1900" b="1" dirty="0" smtClean="0">
                <a:hlinkClick r:id="rId2"/>
              </a:rPr>
              <a:t>satelitniseminare1@gmail.com</a:t>
            </a:r>
            <a:endParaRPr lang="cs-CZ" sz="1900" b="1" dirty="0" smtClean="0"/>
          </a:p>
          <a:p>
            <a:pPr lvl="1"/>
            <a:r>
              <a:rPr lang="cs-CZ" sz="1900" dirty="0" smtClean="0"/>
              <a:t>Ukládat </a:t>
            </a:r>
            <a:r>
              <a:rPr lang="cs-CZ" sz="1900" dirty="0"/>
              <a:t>ve formátu jmb248_jasencakova_novajjan_referat (formát .doc nebo .</a:t>
            </a:r>
            <a:r>
              <a:rPr lang="cs-CZ" sz="1900" dirty="0" err="1"/>
              <a:t>docx</a:t>
            </a:r>
            <a:r>
              <a:rPr lang="cs-CZ" sz="1900" dirty="0"/>
              <a:t>)</a:t>
            </a:r>
          </a:p>
          <a:p>
            <a:r>
              <a:rPr lang="cs-CZ" sz="1900" dirty="0" smtClean="0"/>
              <a:t>pro </a:t>
            </a:r>
            <a:r>
              <a:rPr lang="cs-CZ" sz="1900" dirty="0"/>
              <a:t>zpracování referátu je nutní použít alespoň polovinu zdrojů v cizím jazyce.</a:t>
            </a:r>
            <a:endParaRPr lang="cs-CZ" sz="1900" dirty="0"/>
          </a:p>
          <a:p>
            <a:endParaRPr lang="cs-CZ" sz="1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63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kurzu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89212" y="1362271"/>
            <a:ext cx="8915400" cy="5187820"/>
          </a:xfrm>
        </p:spPr>
        <p:txBody>
          <a:bodyPr>
            <a:normAutofit fontScale="92500"/>
          </a:bodyPr>
          <a:lstStyle/>
          <a:p>
            <a:r>
              <a:rPr lang="cs-CZ" dirty="0"/>
              <a:t>1. Úvodní hodina - rozdělení referátů, informace ke kurzu </a:t>
            </a:r>
            <a:endParaRPr lang="cs-CZ" dirty="0"/>
          </a:p>
          <a:p>
            <a:r>
              <a:rPr lang="cs-CZ" dirty="0"/>
              <a:t>2. </a:t>
            </a:r>
            <a:r>
              <a:rPr lang="cs-CZ" dirty="0" smtClean="0"/>
              <a:t>Úvod </a:t>
            </a:r>
            <a:r>
              <a:rPr lang="cs-CZ" dirty="0"/>
              <a:t>do ruského hospodářství, předválečná </a:t>
            </a:r>
            <a:r>
              <a:rPr lang="cs-CZ" dirty="0" smtClean="0"/>
              <a:t>industrializace</a:t>
            </a:r>
          </a:p>
          <a:p>
            <a:r>
              <a:rPr lang="cs-CZ" dirty="0" smtClean="0"/>
              <a:t>3. Válečné období, </a:t>
            </a:r>
            <a:r>
              <a:rPr lang="cs-CZ" dirty="0"/>
              <a:t>Revoluce 1917 </a:t>
            </a:r>
            <a:endParaRPr lang="cs-CZ" dirty="0"/>
          </a:p>
          <a:p>
            <a:r>
              <a:rPr lang="cs-CZ" dirty="0" smtClean="0"/>
              <a:t>4. </a:t>
            </a:r>
            <a:r>
              <a:rPr lang="cs-CZ" dirty="0"/>
              <a:t>Válečný komunismus, NEP </a:t>
            </a:r>
            <a:endParaRPr lang="cs-CZ" dirty="0"/>
          </a:p>
          <a:p>
            <a:r>
              <a:rPr lang="cs-CZ" dirty="0"/>
              <a:t>5</a:t>
            </a:r>
            <a:r>
              <a:rPr lang="cs-CZ" dirty="0" smtClean="0"/>
              <a:t>. </a:t>
            </a:r>
            <a:r>
              <a:rPr lang="cs-CZ" dirty="0"/>
              <a:t>Industrializace, kolektivizace (druhá revoluce), válečná léta </a:t>
            </a:r>
            <a:endParaRPr lang="cs-CZ" dirty="0"/>
          </a:p>
          <a:p>
            <a:r>
              <a:rPr lang="cs-CZ" dirty="0" smtClean="0"/>
              <a:t>6. </a:t>
            </a:r>
            <a:r>
              <a:rPr lang="cs-CZ" dirty="0"/>
              <a:t>Poválečná obnova, pokusy o reformy – Chruščov, Brežněv </a:t>
            </a:r>
            <a:endParaRPr lang="cs-CZ" dirty="0"/>
          </a:p>
          <a:p>
            <a:r>
              <a:rPr lang="cs-CZ" dirty="0" smtClean="0"/>
              <a:t>7. </a:t>
            </a:r>
            <a:r>
              <a:rPr lang="cs-CZ" dirty="0"/>
              <a:t>Brežněv, Andropov a Gorbačov – </a:t>
            </a:r>
            <a:r>
              <a:rPr lang="cs-CZ" dirty="0" smtClean="0"/>
              <a:t>První pokusy </a:t>
            </a:r>
            <a:r>
              <a:rPr lang="cs-CZ" dirty="0"/>
              <a:t>o zefektivnění systému, krize sovětského hospodářství </a:t>
            </a:r>
            <a:endParaRPr lang="cs-CZ" dirty="0"/>
          </a:p>
          <a:p>
            <a:r>
              <a:rPr lang="cs-CZ" dirty="0" smtClean="0"/>
              <a:t>8. </a:t>
            </a:r>
            <a:r>
              <a:rPr lang="cs-CZ" dirty="0"/>
              <a:t>Reformní plány Gorbačovovy skupiny – perestrojka, rozpad Sovětského svazu </a:t>
            </a:r>
            <a:endParaRPr lang="cs-CZ" dirty="0"/>
          </a:p>
          <a:p>
            <a:r>
              <a:rPr lang="cs-CZ" dirty="0" smtClean="0"/>
              <a:t>9. </a:t>
            </a:r>
            <a:r>
              <a:rPr lang="cs-CZ" dirty="0" err="1"/>
              <a:t>Gajdarovy</a:t>
            </a:r>
            <a:r>
              <a:rPr lang="cs-CZ" dirty="0"/>
              <a:t> reformy, Washingtonský konsensus-liberalizace, stabilizace, privatizace </a:t>
            </a:r>
            <a:endParaRPr lang="cs-CZ" dirty="0"/>
          </a:p>
          <a:p>
            <a:r>
              <a:rPr lang="cs-CZ" dirty="0" smtClean="0"/>
              <a:t>10. </a:t>
            </a:r>
            <a:r>
              <a:rPr lang="cs-CZ" dirty="0"/>
              <a:t>Krize 1998 – její příčiny, důsledky </a:t>
            </a:r>
            <a:endParaRPr lang="cs-CZ" dirty="0"/>
          </a:p>
          <a:p>
            <a:r>
              <a:rPr lang="cs-CZ" dirty="0" smtClean="0"/>
              <a:t>11. </a:t>
            </a:r>
            <a:r>
              <a:rPr lang="cs-CZ" dirty="0"/>
              <a:t>Hospodářství v době prezidenta Putina </a:t>
            </a:r>
            <a:endParaRPr lang="cs-CZ" dirty="0"/>
          </a:p>
          <a:p>
            <a:r>
              <a:rPr lang="cs-CZ" dirty="0" smtClean="0"/>
              <a:t>12. </a:t>
            </a:r>
            <a:r>
              <a:rPr lang="cs-CZ" dirty="0"/>
              <a:t>Směřování současné ruské ekonomiky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606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 prezentací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0221"/>
            <a:ext cx="8915400" cy="508518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08. 10. 2018 - </a:t>
            </a:r>
            <a:r>
              <a:rPr lang="cs-CZ" dirty="0"/>
              <a:t>Úvod do ruského hospodářství, předválečná industrializace</a:t>
            </a:r>
            <a:endParaRPr lang="cs-CZ" dirty="0" smtClean="0"/>
          </a:p>
          <a:p>
            <a:r>
              <a:rPr lang="cs-CZ" dirty="0" smtClean="0"/>
              <a:t>15. 10. 2018 - </a:t>
            </a:r>
            <a:r>
              <a:rPr lang="cs-CZ" dirty="0"/>
              <a:t>Válečné období, Revoluce 1917 </a:t>
            </a:r>
            <a:endParaRPr lang="cs-CZ" dirty="0" smtClean="0"/>
          </a:p>
          <a:p>
            <a:r>
              <a:rPr lang="cs-CZ" dirty="0" smtClean="0"/>
              <a:t>29. 10. 2018 - </a:t>
            </a:r>
            <a:r>
              <a:rPr lang="cs-CZ" dirty="0"/>
              <a:t>Válečný komunismus, NEP </a:t>
            </a:r>
            <a:endParaRPr lang="cs-CZ" dirty="0" smtClean="0"/>
          </a:p>
          <a:p>
            <a:r>
              <a:rPr lang="cs-CZ" dirty="0" smtClean="0"/>
              <a:t>05. 11. 2018 - </a:t>
            </a:r>
            <a:r>
              <a:rPr lang="cs-CZ" dirty="0"/>
              <a:t>Industrializace, kolektivizace (druhá revoluce), válečná léta </a:t>
            </a:r>
            <a:endParaRPr lang="cs-CZ" dirty="0" smtClean="0"/>
          </a:p>
          <a:p>
            <a:r>
              <a:rPr lang="cs-CZ" dirty="0" smtClean="0"/>
              <a:t>12. 11. 2018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Poválečná obnova, pokusy o reformy – Chruščov, Brežněv </a:t>
            </a:r>
            <a:endParaRPr lang="cs-CZ" dirty="0" smtClean="0"/>
          </a:p>
          <a:p>
            <a:r>
              <a:rPr lang="cs-CZ" dirty="0" smtClean="0"/>
              <a:t>19. 11. 2018 - </a:t>
            </a:r>
            <a:r>
              <a:rPr lang="cs-CZ" dirty="0"/>
              <a:t>Brežněv, Andropov a Gorbačov – První pokusy o zefektivnění systému, krize sovětského hospodářství </a:t>
            </a:r>
          </a:p>
          <a:p>
            <a:r>
              <a:rPr lang="cs-CZ" dirty="0" smtClean="0"/>
              <a:t>26. 11. 2018 - </a:t>
            </a:r>
            <a:r>
              <a:rPr lang="cs-CZ" dirty="0"/>
              <a:t>Reformní plány Gorbačovovy skupiny – perestrojka, rozpad Sovětského svazu </a:t>
            </a:r>
            <a:endParaRPr lang="cs-CZ" dirty="0" smtClean="0"/>
          </a:p>
          <a:p>
            <a:r>
              <a:rPr lang="cs-CZ" dirty="0" smtClean="0"/>
              <a:t>03. 12. 2018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/>
              <a:t>Gajdarovy</a:t>
            </a:r>
            <a:r>
              <a:rPr lang="cs-CZ" dirty="0"/>
              <a:t> reformy, Washingtonský konsensus-liberalizace, stabilizace, privatizace </a:t>
            </a:r>
          </a:p>
          <a:p>
            <a:r>
              <a:rPr lang="cs-CZ" dirty="0" smtClean="0"/>
              <a:t>10. 12. 2018 - </a:t>
            </a:r>
            <a:r>
              <a:rPr lang="cs-CZ" dirty="0"/>
              <a:t>Krize 1998 – její příčiny, důsledky </a:t>
            </a:r>
          </a:p>
          <a:p>
            <a:r>
              <a:rPr lang="cs-CZ" dirty="0" smtClean="0"/>
              <a:t>17. 12. 2018 - </a:t>
            </a:r>
            <a:r>
              <a:rPr lang="cs-CZ" dirty="0"/>
              <a:t>Hospodářství v době prezidenta Putina </a:t>
            </a:r>
            <a:endParaRPr lang="cs-CZ" dirty="0" smtClean="0"/>
          </a:p>
          <a:p>
            <a:r>
              <a:rPr lang="cs-CZ" dirty="0" smtClean="0"/>
              <a:t>07. 01. 2019 - </a:t>
            </a:r>
            <a:r>
              <a:rPr lang="cs-CZ" dirty="0"/>
              <a:t>Směřování současné ruské ekonomiky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73650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</TotalTime>
  <Words>371</Words>
  <Application>Microsoft Office PowerPoint</Application>
  <PresentationFormat>Širokoúhlá obrazovka</PresentationFormat>
  <Paragraphs>55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Stébla</vt:lpstr>
      <vt:lpstr>Seminář moderní dějiny Ruska</vt:lpstr>
      <vt:lpstr>Podmínky pro splnění kurzu </vt:lpstr>
      <vt:lpstr>Požadavky na referát</vt:lpstr>
      <vt:lpstr>Program kurzu</vt:lpstr>
      <vt:lpstr>Termíny prezentací</vt:lpstr>
    </vt:vector>
  </TitlesOfParts>
  <Company>Správa státních hmotných rezerv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společenských věd II.</dc:title>
  <dc:creator>Jasenčáková Miroslava</dc:creator>
  <cp:lastModifiedBy>Jasenčáková Miroslava</cp:lastModifiedBy>
  <cp:revision>9</cp:revision>
  <dcterms:created xsi:type="dcterms:W3CDTF">2018-10-01T12:16:40Z</dcterms:created>
  <dcterms:modified xsi:type="dcterms:W3CDTF">2018-10-01T13:53:11Z</dcterms:modified>
</cp:coreProperties>
</file>