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9" roundtripDataSignature="AMtx7mjV3K0CA7Eg9Q+J0G0SHXkEaWDkS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Google Shape;9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1" name="Shape 111"/>
        <p:cNvGrpSpPr/>
        <p:nvPr/>
      </p:nvGrpSpPr>
      <p:grpSpPr>
        <a:xfrm>
          <a:off x="0" y="0"/>
          <a:ext cx="0" cy="0"/>
          <a:chOff x="0" y="0"/>
          <a:chExt cx="0" cy="0"/>
        </a:xfrm>
      </p:grpSpPr>
      <p:sp>
        <p:nvSpPr>
          <p:cNvPr id="112" name="Google Shape;11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8" name="Shape 118"/>
        <p:cNvGrpSpPr/>
        <p:nvPr/>
      </p:nvGrpSpPr>
      <p:grpSpPr>
        <a:xfrm>
          <a:off x="0" y="0"/>
          <a:ext cx="0" cy="0"/>
          <a:chOff x="0" y="0"/>
          <a:chExt cx="0" cy="0"/>
        </a:xfrm>
      </p:grpSpPr>
      <p:sp>
        <p:nvSpPr>
          <p:cNvPr id="119" name="Google Shape;119;g7f8806b020_0_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7f8806b020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4" name="Shape 14"/>
        <p:cNvGrpSpPr/>
        <p:nvPr/>
      </p:nvGrpSpPr>
      <p:grpSpPr>
        <a:xfrm>
          <a:off x="0" y="0"/>
          <a:ext cx="0" cy="0"/>
          <a:chOff x="0" y="0"/>
          <a:chExt cx="0" cy="0"/>
        </a:xfrm>
      </p:grpSpPr>
      <p:sp>
        <p:nvSpPr>
          <p:cNvPr id="15" name="Google Shape;15;p5"/>
          <p:cNvSpPr/>
          <p:nvPr/>
        </p:nvSpPr>
        <p:spPr>
          <a:xfrm>
            <a:off x="446534" y="3085764"/>
            <a:ext cx="11298932" cy="3338149"/>
          </a:xfrm>
          <a:prstGeom prst="rect">
            <a:avLst/>
          </a:prstGeom>
          <a:solidFill>
            <a:srgbClr val="4653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5"/>
          <p:cNvSpPr txBox="1"/>
          <p:nvPr>
            <p:ph type="ctrTitle"/>
          </p:nvPr>
        </p:nvSpPr>
        <p:spPr>
          <a:xfrm>
            <a:off x="581191" y="1020431"/>
            <a:ext cx="10993549" cy="1475013"/>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rgbClr val="3F3F3F"/>
              </a:buClr>
              <a:buSzPts val="3600"/>
              <a:buFont typeface="Twentieth Century"/>
              <a:buNone/>
              <a:defRPr sz="3600">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5"/>
          <p:cNvSpPr txBox="1"/>
          <p:nvPr>
            <p:ph idx="1" type="subTitle"/>
          </p:nvPr>
        </p:nvSpPr>
        <p:spPr>
          <a:xfrm>
            <a:off x="581194" y="2495445"/>
            <a:ext cx="10993546" cy="590321"/>
          </a:xfrm>
          <a:prstGeom prst="rect">
            <a:avLst/>
          </a:prstGeom>
          <a:noFill/>
          <a:ln>
            <a:noFill/>
          </a:ln>
        </p:spPr>
        <p:txBody>
          <a:bodyPr anchorCtr="0" anchor="t" bIns="45700" lIns="91425" spcFirstLastPara="1" rIns="91425" wrap="square" tIns="45700">
            <a:normAutofit/>
          </a:bodyPr>
          <a:lstStyle>
            <a:lvl1pPr lvl="0" algn="l">
              <a:lnSpc>
                <a:spcPct val="110000"/>
              </a:lnSpc>
              <a:spcBef>
                <a:spcPts val="320"/>
              </a:spcBef>
              <a:spcAft>
                <a:spcPts val="0"/>
              </a:spcAft>
              <a:buSzPts val="1472"/>
              <a:buNone/>
              <a:defRPr sz="1600" cap="none">
                <a:solidFill>
                  <a:schemeClr val="accent1"/>
                </a:solidFill>
              </a:defRPr>
            </a:lvl1pPr>
            <a:lvl2pPr lvl="1" algn="ctr">
              <a:spcBef>
                <a:spcPts val="600"/>
              </a:spcBef>
              <a:spcAft>
                <a:spcPts val="0"/>
              </a:spcAft>
              <a:buSzPts val="1564"/>
              <a:buNone/>
              <a:defRPr>
                <a:solidFill>
                  <a:srgbClr val="888888"/>
                </a:solidFill>
              </a:defRPr>
            </a:lvl2pPr>
            <a:lvl3pPr lvl="2" algn="ctr">
              <a:spcBef>
                <a:spcPts val="600"/>
              </a:spcBef>
              <a:spcAft>
                <a:spcPts val="0"/>
              </a:spcAft>
              <a:buSzPts val="1380"/>
              <a:buNone/>
              <a:defRPr>
                <a:solidFill>
                  <a:srgbClr val="888888"/>
                </a:solidFill>
              </a:defRPr>
            </a:lvl3pPr>
            <a:lvl4pPr lvl="3" algn="ctr">
              <a:spcBef>
                <a:spcPts val="600"/>
              </a:spcBef>
              <a:spcAft>
                <a:spcPts val="0"/>
              </a:spcAft>
              <a:buSzPts val="1196"/>
              <a:buNone/>
              <a:defRPr>
                <a:solidFill>
                  <a:srgbClr val="888888"/>
                </a:solidFill>
              </a:defRPr>
            </a:lvl4pPr>
            <a:lvl5pPr lvl="4" algn="ctr">
              <a:spcBef>
                <a:spcPts val="600"/>
              </a:spcBef>
              <a:spcAft>
                <a:spcPts val="0"/>
              </a:spcAft>
              <a:buSzPts val="1196"/>
              <a:buNone/>
              <a:defRPr>
                <a:solidFill>
                  <a:srgbClr val="888888"/>
                </a:solidFill>
              </a:defRPr>
            </a:lvl5pPr>
            <a:lvl6pPr lvl="5" algn="ctr">
              <a:spcBef>
                <a:spcPts val="600"/>
              </a:spcBef>
              <a:spcAft>
                <a:spcPts val="0"/>
              </a:spcAft>
              <a:buSzPts val="1104"/>
              <a:buNone/>
              <a:defRPr>
                <a:solidFill>
                  <a:srgbClr val="888888"/>
                </a:solidFill>
              </a:defRPr>
            </a:lvl6pPr>
            <a:lvl7pPr lvl="6" algn="ctr">
              <a:spcBef>
                <a:spcPts val="600"/>
              </a:spcBef>
              <a:spcAft>
                <a:spcPts val="0"/>
              </a:spcAft>
              <a:buSzPts val="1104"/>
              <a:buNone/>
              <a:defRPr>
                <a:solidFill>
                  <a:srgbClr val="888888"/>
                </a:solidFill>
              </a:defRPr>
            </a:lvl7pPr>
            <a:lvl8pPr lvl="7" algn="ctr">
              <a:spcBef>
                <a:spcPts val="600"/>
              </a:spcBef>
              <a:spcAft>
                <a:spcPts val="0"/>
              </a:spcAft>
              <a:buSzPts val="1104"/>
              <a:buNone/>
              <a:defRPr>
                <a:solidFill>
                  <a:srgbClr val="888888"/>
                </a:solidFill>
              </a:defRPr>
            </a:lvl8pPr>
            <a:lvl9pPr lvl="8" algn="ctr">
              <a:spcBef>
                <a:spcPts val="600"/>
              </a:spcBef>
              <a:spcAft>
                <a:spcPts val="600"/>
              </a:spcAft>
              <a:buSzPts val="1104"/>
              <a:buNone/>
              <a:defRPr>
                <a:solidFill>
                  <a:srgbClr val="888888"/>
                </a:solidFill>
              </a:defRPr>
            </a:lvl9pPr>
          </a:lstStyle>
          <a:p/>
        </p:txBody>
      </p:sp>
      <p:sp>
        <p:nvSpPr>
          <p:cNvPr id="18" name="Google Shape;18;p5"/>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5"/>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5"/>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Z"/>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74" name="Shape 74"/>
        <p:cNvGrpSpPr/>
        <p:nvPr/>
      </p:nvGrpSpPr>
      <p:grpSpPr>
        <a:xfrm>
          <a:off x="0" y="0"/>
          <a:ext cx="0" cy="0"/>
          <a:chOff x="0" y="0"/>
          <a:chExt cx="0" cy="0"/>
        </a:xfrm>
      </p:grpSpPr>
      <p:sp>
        <p:nvSpPr>
          <p:cNvPr id="75" name="Google Shape;75;p14"/>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rgbClr val="3F3F3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4"/>
          <p:cNvSpPr txBox="1"/>
          <p:nvPr>
            <p:ph idx="1" type="body"/>
          </p:nvPr>
        </p:nvSpPr>
        <p:spPr>
          <a:xfrm rot="5400000">
            <a:off x="4269976" y="-1352783"/>
            <a:ext cx="3652047" cy="11029616"/>
          </a:xfrm>
          <a:prstGeom prst="rect">
            <a:avLst/>
          </a:prstGeom>
          <a:noFill/>
          <a:ln>
            <a:noFill/>
          </a:ln>
        </p:spPr>
        <p:txBody>
          <a:bodyPr anchorCtr="0" anchor="t" bIns="45700" lIns="91425" spcFirstLastPara="1" rIns="91425" wrap="square" tIns="45700">
            <a:normAutofit/>
          </a:bodyPr>
          <a:lstStyle>
            <a:lvl1pPr indent="-339598" lvl="0" marL="457200" algn="l">
              <a:lnSpc>
                <a:spcPct val="110000"/>
              </a:lnSpc>
              <a:spcBef>
                <a:spcPts val="380"/>
              </a:spcBef>
              <a:spcAft>
                <a:spcPts val="0"/>
              </a:spcAft>
              <a:buSzPts val="1748"/>
              <a:buChar char="◼"/>
              <a:defRPr/>
            </a:lvl1pPr>
            <a:lvl2pPr indent="-327914" lvl="1" marL="914400" algn="l">
              <a:spcBef>
                <a:spcPts val="600"/>
              </a:spcBef>
              <a:spcAft>
                <a:spcPts val="0"/>
              </a:spcAft>
              <a:buSzPts val="1564"/>
              <a:buChar char="◼"/>
              <a:defRPr/>
            </a:lvl2pPr>
            <a:lvl3pPr indent="-316230" lvl="2" marL="1371600" algn="l">
              <a:spcBef>
                <a:spcPts val="600"/>
              </a:spcBef>
              <a:spcAft>
                <a:spcPts val="0"/>
              </a:spcAft>
              <a:buSzPts val="1380"/>
              <a:buChar char="◼"/>
              <a:defRPr/>
            </a:lvl3pPr>
            <a:lvl4pPr indent="-304546" lvl="3" marL="1828800" algn="l">
              <a:spcBef>
                <a:spcPts val="600"/>
              </a:spcBef>
              <a:spcAft>
                <a:spcPts val="0"/>
              </a:spcAft>
              <a:buSzPts val="1196"/>
              <a:buChar char="◼"/>
              <a:defRPr/>
            </a:lvl4pPr>
            <a:lvl5pPr indent="-304545" lvl="4" marL="2286000" algn="l">
              <a:spcBef>
                <a:spcPts val="600"/>
              </a:spcBef>
              <a:spcAft>
                <a:spcPts val="0"/>
              </a:spcAft>
              <a:buSzPts val="119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77" name="Google Shape;77;p14"/>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4"/>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4"/>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Z"/>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showMasterSp="0" type="vertTitleAndTx">
  <p:cSld name="VERTICAL_TITLE_AND_VERTICAL_TEXT">
    <p:spTree>
      <p:nvGrpSpPr>
        <p:cNvPr id="80" name="Shape 80"/>
        <p:cNvGrpSpPr/>
        <p:nvPr/>
      </p:nvGrpSpPr>
      <p:grpSpPr>
        <a:xfrm>
          <a:off x="0" y="0"/>
          <a:ext cx="0" cy="0"/>
          <a:chOff x="0" y="0"/>
          <a:chExt cx="0" cy="0"/>
        </a:xfrm>
      </p:grpSpPr>
      <p:sp>
        <p:nvSpPr>
          <p:cNvPr id="81" name="Google Shape;81;p15"/>
          <p:cNvSpPr/>
          <p:nvPr/>
        </p:nvSpPr>
        <p:spPr>
          <a:xfrm>
            <a:off x="8058151" y="599725"/>
            <a:ext cx="3687316" cy="5816950"/>
          </a:xfrm>
          <a:prstGeom prst="rect">
            <a:avLst/>
          </a:prstGeom>
          <a:solidFill>
            <a:srgbClr val="4653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5"/>
          <p:cNvSpPr txBox="1"/>
          <p:nvPr>
            <p:ph type="title"/>
          </p:nvPr>
        </p:nvSpPr>
        <p:spPr>
          <a:xfrm rot="5400000">
            <a:off x="7362637" y="1705163"/>
            <a:ext cx="4807326" cy="31242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rgbClr val="FFFFFF"/>
              </a:buClr>
              <a:buSzPts val="3200"/>
              <a:buFont typeface="Twentieth Century"/>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5"/>
          <p:cNvSpPr txBox="1"/>
          <p:nvPr>
            <p:ph idx="1" type="body"/>
          </p:nvPr>
        </p:nvSpPr>
        <p:spPr>
          <a:xfrm rot="5400000">
            <a:off x="1952072" y="-313549"/>
            <a:ext cx="4807326" cy="7161625"/>
          </a:xfrm>
          <a:prstGeom prst="rect">
            <a:avLst/>
          </a:prstGeom>
          <a:noFill/>
          <a:ln>
            <a:noFill/>
          </a:ln>
        </p:spPr>
        <p:txBody>
          <a:bodyPr anchorCtr="0" anchor="t" bIns="45700" lIns="91425" spcFirstLastPara="1" rIns="91425" wrap="square" tIns="45700">
            <a:normAutofit/>
          </a:bodyPr>
          <a:lstStyle>
            <a:lvl1pPr indent="-333756" lvl="0" marL="457200" algn="l">
              <a:lnSpc>
                <a:spcPct val="110000"/>
              </a:lnSpc>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84" name="Google Shape;84;p15"/>
          <p:cNvSpPr/>
          <p:nvPr/>
        </p:nvSpPr>
        <p:spPr>
          <a:xfrm>
            <a:off x="446534" y="457200"/>
            <a:ext cx="3703320" cy="94997"/>
          </a:xfrm>
          <a:prstGeom prst="rect">
            <a:avLst/>
          </a:prstGeom>
          <a:solidFill>
            <a:srgbClr val="969F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15"/>
          <p:cNvSpPr/>
          <p:nvPr/>
        </p:nvSpPr>
        <p:spPr>
          <a:xfrm>
            <a:off x="8042147" y="453643"/>
            <a:ext cx="3703320" cy="98554"/>
          </a:xfrm>
          <a:prstGeom prst="rect">
            <a:avLst/>
          </a:prstGeom>
          <a:solidFill>
            <a:srgbClr val="4653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15"/>
          <p:cNvSpPr/>
          <p:nvPr/>
        </p:nvSpPr>
        <p:spPr>
          <a:xfrm>
            <a:off x="4241830" y="457200"/>
            <a:ext cx="3703320" cy="9144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5"/>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5"/>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5"/>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Z"/>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1" name="Shape 21"/>
        <p:cNvGrpSpPr/>
        <p:nvPr/>
      </p:nvGrpSpPr>
      <p:grpSpPr>
        <a:xfrm>
          <a:off x="0" y="0"/>
          <a:ext cx="0" cy="0"/>
          <a:chOff x="0" y="0"/>
          <a:chExt cx="0" cy="0"/>
        </a:xfrm>
      </p:grpSpPr>
      <p:sp>
        <p:nvSpPr>
          <p:cNvPr id="22" name="Google Shape;22;p6"/>
          <p:cNvSpPr txBox="1"/>
          <p:nvPr>
            <p:ph type="title"/>
          </p:nvPr>
        </p:nvSpPr>
        <p:spPr>
          <a:xfrm>
            <a:off x="581192" y="702156"/>
            <a:ext cx="11029616" cy="118872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rgbClr val="3F3F3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6"/>
          <p:cNvSpPr txBox="1"/>
          <p:nvPr>
            <p:ph idx="1" type="body"/>
          </p:nvPr>
        </p:nvSpPr>
        <p:spPr>
          <a:xfrm>
            <a:off x="581192" y="2340864"/>
            <a:ext cx="11029615" cy="3634486"/>
          </a:xfrm>
          <a:prstGeom prst="rect">
            <a:avLst/>
          </a:prstGeom>
          <a:noFill/>
          <a:ln>
            <a:noFill/>
          </a:ln>
        </p:spPr>
        <p:txBody>
          <a:bodyPr anchorCtr="0" anchor="ctr" bIns="45700" lIns="91425" spcFirstLastPara="1" rIns="91425" wrap="square" tIns="45700">
            <a:normAutofit/>
          </a:bodyPr>
          <a:lstStyle>
            <a:lvl1pPr indent="-333756" lvl="0" marL="457200" algn="l">
              <a:lnSpc>
                <a:spcPct val="110000"/>
              </a:lnSpc>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24" name="Google Shape;24;p6"/>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6"/>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6"/>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Z"/>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7" name="Shape 27"/>
        <p:cNvGrpSpPr/>
        <p:nvPr/>
      </p:nvGrpSpPr>
      <p:grpSpPr>
        <a:xfrm>
          <a:off x="0" y="0"/>
          <a:ext cx="0" cy="0"/>
          <a:chOff x="0" y="0"/>
          <a:chExt cx="0" cy="0"/>
        </a:xfrm>
      </p:grpSpPr>
      <p:sp>
        <p:nvSpPr>
          <p:cNvPr id="28" name="Google Shape;28;p7"/>
          <p:cNvSpPr/>
          <p:nvPr/>
        </p:nvSpPr>
        <p:spPr>
          <a:xfrm>
            <a:off x="447817" y="5141974"/>
            <a:ext cx="11290860" cy="1258827"/>
          </a:xfrm>
          <a:prstGeom prst="rect">
            <a:avLst/>
          </a:prstGeom>
          <a:solidFill>
            <a:srgbClr val="4653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7"/>
          <p:cNvSpPr txBox="1"/>
          <p:nvPr>
            <p:ph type="title"/>
          </p:nvPr>
        </p:nvSpPr>
        <p:spPr>
          <a:xfrm>
            <a:off x="581193" y="2393950"/>
            <a:ext cx="11029615" cy="2147467"/>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rgbClr val="3F3F3F"/>
              </a:buClr>
              <a:buSzPts val="3600"/>
              <a:buFont typeface="Twentieth Century"/>
              <a:buNone/>
              <a:defRPr b="0" sz="3600" cap="none">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7"/>
          <p:cNvSpPr txBox="1"/>
          <p:nvPr>
            <p:ph idx="1" type="body"/>
          </p:nvPr>
        </p:nvSpPr>
        <p:spPr>
          <a:xfrm>
            <a:off x="581192" y="4541417"/>
            <a:ext cx="11029615" cy="600556"/>
          </a:xfrm>
          <a:prstGeom prst="rect">
            <a:avLst/>
          </a:prstGeom>
          <a:noFill/>
          <a:ln>
            <a:noFill/>
          </a:ln>
        </p:spPr>
        <p:txBody>
          <a:bodyPr anchorCtr="0" anchor="t" bIns="45700" lIns="91425" spcFirstLastPara="1" rIns="91425" wrap="square" tIns="45700">
            <a:normAutofit/>
          </a:bodyPr>
          <a:lstStyle>
            <a:lvl1pPr indent="-228600" lvl="0" marL="457200" algn="l">
              <a:lnSpc>
                <a:spcPct val="110000"/>
              </a:lnSpc>
              <a:spcBef>
                <a:spcPts val="360"/>
              </a:spcBef>
              <a:spcAft>
                <a:spcPts val="0"/>
              </a:spcAft>
              <a:buSzPts val="1656"/>
              <a:buNone/>
              <a:defRPr sz="1800" cap="none">
                <a:solidFill>
                  <a:schemeClr val="accent1"/>
                </a:solidFill>
              </a:defRPr>
            </a:lvl1pPr>
            <a:lvl2pPr indent="-228600" lvl="1" marL="914400" algn="l">
              <a:spcBef>
                <a:spcPts val="600"/>
              </a:spcBef>
              <a:spcAft>
                <a:spcPts val="0"/>
              </a:spcAft>
              <a:buSzPts val="1656"/>
              <a:buNone/>
              <a:defRPr sz="1800">
                <a:solidFill>
                  <a:srgbClr val="888888"/>
                </a:solidFill>
              </a:defRPr>
            </a:lvl2pPr>
            <a:lvl3pPr indent="-228600" lvl="2" marL="1371600" algn="l">
              <a:spcBef>
                <a:spcPts val="600"/>
              </a:spcBef>
              <a:spcAft>
                <a:spcPts val="0"/>
              </a:spcAft>
              <a:buSzPts val="1472"/>
              <a:buNone/>
              <a:defRPr sz="1600">
                <a:solidFill>
                  <a:srgbClr val="888888"/>
                </a:solidFill>
              </a:defRPr>
            </a:lvl3pPr>
            <a:lvl4pPr indent="-228600" lvl="3" marL="1828800" algn="l">
              <a:spcBef>
                <a:spcPts val="600"/>
              </a:spcBef>
              <a:spcAft>
                <a:spcPts val="0"/>
              </a:spcAft>
              <a:buSzPts val="1288"/>
              <a:buNone/>
              <a:defRPr sz="1400">
                <a:solidFill>
                  <a:srgbClr val="888888"/>
                </a:solidFill>
              </a:defRPr>
            </a:lvl4pPr>
            <a:lvl5pPr indent="-228600" lvl="4" marL="2286000" algn="l">
              <a:spcBef>
                <a:spcPts val="600"/>
              </a:spcBef>
              <a:spcAft>
                <a:spcPts val="0"/>
              </a:spcAft>
              <a:buSzPts val="1288"/>
              <a:buNone/>
              <a:defRPr sz="1400">
                <a:solidFill>
                  <a:srgbClr val="888888"/>
                </a:solidFill>
              </a:defRPr>
            </a:lvl5pPr>
            <a:lvl6pPr indent="-228600" lvl="5" marL="2743200" algn="l">
              <a:spcBef>
                <a:spcPts val="600"/>
              </a:spcBef>
              <a:spcAft>
                <a:spcPts val="0"/>
              </a:spcAft>
              <a:buSzPts val="1288"/>
              <a:buNone/>
              <a:defRPr sz="1400">
                <a:solidFill>
                  <a:srgbClr val="888888"/>
                </a:solidFill>
              </a:defRPr>
            </a:lvl6pPr>
            <a:lvl7pPr indent="-228600" lvl="6" marL="3200400" algn="l">
              <a:spcBef>
                <a:spcPts val="600"/>
              </a:spcBef>
              <a:spcAft>
                <a:spcPts val="0"/>
              </a:spcAft>
              <a:buSzPts val="1288"/>
              <a:buNone/>
              <a:defRPr sz="1400">
                <a:solidFill>
                  <a:srgbClr val="888888"/>
                </a:solidFill>
              </a:defRPr>
            </a:lvl7pPr>
            <a:lvl8pPr indent="-228600" lvl="7" marL="3657600" algn="l">
              <a:spcBef>
                <a:spcPts val="600"/>
              </a:spcBef>
              <a:spcAft>
                <a:spcPts val="0"/>
              </a:spcAft>
              <a:buSzPts val="1288"/>
              <a:buNone/>
              <a:defRPr sz="1400">
                <a:solidFill>
                  <a:srgbClr val="888888"/>
                </a:solidFill>
              </a:defRPr>
            </a:lvl8pPr>
            <a:lvl9pPr indent="-228600" lvl="8" marL="4114800" algn="l">
              <a:spcBef>
                <a:spcPts val="600"/>
              </a:spcBef>
              <a:spcAft>
                <a:spcPts val="600"/>
              </a:spcAft>
              <a:buSzPts val="1288"/>
              <a:buNone/>
              <a:defRPr sz="1400">
                <a:solidFill>
                  <a:srgbClr val="888888"/>
                </a:solidFill>
              </a:defRPr>
            </a:lvl9pPr>
          </a:lstStyle>
          <a:p/>
        </p:txBody>
      </p:sp>
      <p:sp>
        <p:nvSpPr>
          <p:cNvPr id="31" name="Google Shape;31;p7"/>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7"/>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7"/>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Z"/>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34" name="Shape 34"/>
        <p:cNvGrpSpPr/>
        <p:nvPr/>
      </p:nvGrpSpPr>
      <p:grpSpPr>
        <a:xfrm>
          <a:off x="0" y="0"/>
          <a:ext cx="0" cy="0"/>
          <a:chOff x="0" y="0"/>
          <a:chExt cx="0" cy="0"/>
        </a:xfrm>
      </p:grpSpPr>
      <p:sp>
        <p:nvSpPr>
          <p:cNvPr id="35" name="Google Shape;35;p8"/>
          <p:cNvSpPr txBox="1"/>
          <p:nvPr>
            <p:ph type="title"/>
          </p:nvPr>
        </p:nvSpPr>
        <p:spPr>
          <a:xfrm>
            <a:off x="581193" y="729658"/>
            <a:ext cx="11029616" cy="988332"/>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rgbClr val="3F3F3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8"/>
          <p:cNvSpPr txBox="1"/>
          <p:nvPr>
            <p:ph idx="1" type="body"/>
          </p:nvPr>
        </p:nvSpPr>
        <p:spPr>
          <a:xfrm>
            <a:off x="581193" y="2228003"/>
            <a:ext cx="5194767" cy="3633047"/>
          </a:xfrm>
          <a:prstGeom prst="rect">
            <a:avLst/>
          </a:prstGeom>
          <a:noFill/>
          <a:ln>
            <a:noFill/>
          </a:ln>
        </p:spPr>
        <p:txBody>
          <a:bodyPr anchorCtr="0" anchor="ctr" bIns="45700" lIns="91425" spcFirstLastPara="1" rIns="91425" wrap="square" tIns="45700">
            <a:normAutofit/>
          </a:bodyPr>
          <a:lstStyle>
            <a:lvl1pPr indent="-333756" lvl="0" marL="457200" algn="l">
              <a:lnSpc>
                <a:spcPct val="110000"/>
              </a:lnSpc>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37" name="Google Shape;37;p8"/>
          <p:cNvSpPr txBox="1"/>
          <p:nvPr>
            <p:ph idx="2" type="body"/>
          </p:nvPr>
        </p:nvSpPr>
        <p:spPr>
          <a:xfrm>
            <a:off x="6416039" y="2228003"/>
            <a:ext cx="5194769" cy="3633047"/>
          </a:xfrm>
          <a:prstGeom prst="rect">
            <a:avLst/>
          </a:prstGeom>
          <a:noFill/>
          <a:ln>
            <a:noFill/>
          </a:ln>
        </p:spPr>
        <p:txBody>
          <a:bodyPr anchorCtr="0" anchor="ctr" bIns="45700" lIns="91425" spcFirstLastPara="1" rIns="91425" wrap="square" tIns="45700">
            <a:normAutofit/>
          </a:bodyPr>
          <a:lstStyle>
            <a:lvl1pPr indent="-333756" lvl="0" marL="457200" algn="l">
              <a:lnSpc>
                <a:spcPct val="110000"/>
              </a:lnSpc>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38" name="Google Shape;38;p8"/>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8"/>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8"/>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Z"/>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p:cSld name="Comparison">
    <p:spTree>
      <p:nvGrpSpPr>
        <p:cNvPr id="41" name="Shape 41"/>
        <p:cNvGrpSpPr/>
        <p:nvPr/>
      </p:nvGrpSpPr>
      <p:grpSpPr>
        <a:xfrm>
          <a:off x="0" y="0"/>
          <a:ext cx="0" cy="0"/>
          <a:chOff x="0" y="0"/>
          <a:chExt cx="0" cy="0"/>
        </a:xfrm>
      </p:grpSpPr>
      <p:sp>
        <p:nvSpPr>
          <p:cNvPr id="42" name="Google Shape;42;p9"/>
          <p:cNvSpPr txBox="1"/>
          <p:nvPr>
            <p:ph type="title"/>
          </p:nvPr>
        </p:nvSpPr>
        <p:spPr>
          <a:xfrm>
            <a:off x="581193" y="729658"/>
            <a:ext cx="11029616" cy="988332"/>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rgbClr val="3F3F3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9"/>
          <p:cNvSpPr txBox="1"/>
          <p:nvPr>
            <p:ph idx="1" type="body"/>
          </p:nvPr>
        </p:nvSpPr>
        <p:spPr>
          <a:xfrm>
            <a:off x="581191" y="2250891"/>
            <a:ext cx="5194769" cy="557784"/>
          </a:xfrm>
          <a:prstGeom prst="rect">
            <a:avLst/>
          </a:prstGeom>
          <a:noFill/>
          <a:ln>
            <a:noFill/>
          </a:ln>
        </p:spPr>
        <p:txBody>
          <a:bodyPr anchorCtr="0" anchor="ctr" bIns="45700" lIns="91425" spcFirstLastPara="1" rIns="91425" wrap="square" tIns="45700">
            <a:noAutofit/>
          </a:bodyPr>
          <a:lstStyle>
            <a:lvl1pPr indent="-228600" lvl="0" marL="457200" algn="l">
              <a:lnSpc>
                <a:spcPct val="110000"/>
              </a:lnSpc>
              <a:spcBef>
                <a:spcPts val="400"/>
              </a:spcBef>
              <a:spcAft>
                <a:spcPts val="0"/>
              </a:spcAft>
              <a:buSzPts val="1840"/>
              <a:buNone/>
              <a:defRPr b="0" sz="2000">
                <a:solidFill>
                  <a:srgbClr val="3F3F3F"/>
                </a:solidFill>
              </a:defRPr>
            </a:lvl1pPr>
            <a:lvl2pPr indent="-228600" lvl="1" marL="914400" algn="l">
              <a:spcBef>
                <a:spcPts val="600"/>
              </a:spcBef>
              <a:spcAft>
                <a:spcPts val="0"/>
              </a:spcAft>
              <a:buSzPts val="1840"/>
              <a:buNone/>
              <a:defRPr b="1" sz="2000"/>
            </a:lvl2pPr>
            <a:lvl3pPr indent="-228600" lvl="2" marL="1371600" algn="l">
              <a:spcBef>
                <a:spcPts val="600"/>
              </a:spcBef>
              <a:spcAft>
                <a:spcPts val="0"/>
              </a:spcAft>
              <a:buSzPts val="1656"/>
              <a:buNone/>
              <a:defRPr b="1" sz="1800"/>
            </a:lvl3pPr>
            <a:lvl4pPr indent="-228600" lvl="3" marL="1828800" algn="l">
              <a:spcBef>
                <a:spcPts val="600"/>
              </a:spcBef>
              <a:spcAft>
                <a:spcPts val="0"/>
              </a:spcAft>
              <a:buSzPts val="1472"/>
              <a:buNone/>
              <a:defRPr b="1" sz="1600"/>
            </a:lvl4pPr>
            <a:lvl5pPr indent="-228600" lvl="4" marL="2286000" algn="l">
              <a:spcBef>
                <a:spcPts val="600"/>
              </a:spcBef>
              <a:spcAft>
                <a:spcPts val="0"/>
              </a:spcAft>
              <a:buSzPts val="1472"/>
              <a:buNone/>
              <a:defRPr b="1" sz="1600"/>
            </a:lvl5pPr>
            <a:lvl6pPr indent="-228600" lvl="5" marL="2743200" algn="l">
              <a:spcBef>
                <a:spcPts val="600"/>
              </a:spcBef>
              <a:spcAft>
                <a:spcPts val="0"/>
              </a:spcAft>
              <a:buSzPts val="1472"/>
              <a:buNone/>
              <a:defRPr b="1" sz="1600"/>
            </a:lvl6pPr>
            <a:lvl7pPr indent="-228600" lvl="6" marL="3200400" algn="l">
              <a:spcBef>
                <a:spcPts val="600"/>
              </a:spcBef>
              <a:spcAft>
                <a:spcPts val="0"/>
              </a:spcAft>
              <a:buSzPts val="1472"/>
              <a:buNone/>
              <a:defRPr b="1" sz="1600"/>
            </a:lvl7pPr>
            <a:lvl8pPr indent="-228600" lvl="7" marL="3657600" algn="l">
              <a:spcBef>
                <a:spcPts val="600"/>
              </a:spcBef>
              <a:spcAft>
                <a:spcPts val="0"/>
              </a:spcAft>
              <a:buSzPts val="1472"/>
              <a:buNone/>
              <a:defRPr b="1" sz="1600"/>
            </a:lvl8pPr>
            <a:lvl9pPr indent="-228600" lvl="8" marL="4114800" algn="l">
              <a:spcBef>
                <a:spcPts val="600"/>
              </a:spcBef>
              <a:spcAft>
                <a:spcPts val="600"/>
              </a:spcAft>
              <a:buSzPts val="1472"/>
              <a:buNone/>
              <a:defRPr b="1" sz="1600"/>
            </a:lvl9pPr>
          </a:lstStyle>
          <a:p/>
        </p:txBody>
      </p:sp>
      <p:sp>
        <p:nvSpPr>
          <p:cNvPr id="44" name="Google Shape;44;p9"/>
          <p:cNvSpPr txBox="1"/>
          <p:nvPr>
            <p:ph idx="2" type="body"/>
          </p:nvPr>
        </p:nvSpPr>
        <p:spPr>
          <a:xfrm>
            <a:off x="581194" y="2926052"/>
            <a:ext cx="5194766" cy="2934999"/>
          </a:xfrm>
          <a:prstGeom prst="rect">
            <a:avLst/>
          </a:prstGeom>
          <a:noFill/>
          <a:ln>
            <a:noFill/>
          </a:ln>
        </p:spPr>
        <p:txBody>
          <a:bodyPr anchorCtr="0" anchor="t" bIns="45700" lIns="91425" spcFirstLastPara="1" rIns="91425" wrap="square" tIns="45700">
            <a:normAutofit/>
          </a:bodyPr>
          <a:lstStyle>
            <a:lvl1pPr indent="-333756" lvl="0" marL="457200" algn="l">
              <a:lnSpc>
                <a:spcPct val="110000"/>
              </a:lnSpc>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45" name="Google Shape;45;p9"/>
          <p:cNvSpPr txBox="1"/>
          <p:nvPr>
            <p:ph idx="3" type="body"/>
          </p:nvPr>
        </p:nvSpPr>
        <p:spPr>
          <a:xfrm>
            <a:off x="6416039" y="2250892"/>
            <a:ext cx="5194770" cy="553373"/>
          </a:xfrm>
          <a:prstGeom prst="rect">
            <a:avLst/>
          </a:prstGeom>
          <a:noFill/>
          <a:ln>
            <a:noFill/>
          </a:ln>
        </p:spPr>
        <p:txBody>
          <a:bodyPr anchorCtr="0" anchor="ctr" bIns="45700" lIns="91425" spcFirstLastPara="1" rIns="91425" wrap="square" tIns="45700">
            <a:noAutofit/>
          </a:bodyPr>
          <a:lstStyle>
            <a:lvl1pPr indent="-228600" lvl="0" marL="457200" marR="0" algn="l">
              <a:lnSpc>
                <a:spcPct val="100000"/>
              </a:lnSpc>
              <a:spcBef>
                <a:spcPts val="400"/>
              </a:spcBef>
              <a:spcAft>
                <a:spcPts val="0"/>
              </a:spcAft>
              <a:buClr>
                <a:schemeClr val="accent1"/>
              </a:buClr>
              <a:buSzPts val="1840"/>
              <a:buFont typeface="Noto Sans Symbols"/>
              <a:buNone/>
              <a:defRPr b="0" sz="2000">
                <a:solidFill>
                  <a:srgbClr val="3F3F3F"/>
                </a:solidFill>
              </a:defRPr>
            </a:lvl1pPr>
            <a:lvl2pPr indent="-228600" lvl="1" marL="914400" algn="l">
              <a:spcBef>
                <a:spcPts val="600"/>
              </a:spcBef>
              <a:spcAft>
                <a:spcPts val="0"/>
              </a:spcAft>
              <a:buSzPts val="1840"/>
              <a:buNone/>
              <a:defRPr b="1" sz="2000"/>
            </a:lvl2pPr>
            <a:lvl3pPr indent="-228600" lvl="2" marL="1371600" algn="l">
              <a:spcBef>
                <a:spcPts val="600"/>
              </a:spcBef>
              <a:spcAft>
                <a:spcPts val="0"/>
              </a:spcAft>
              <a:buSzPts val="1656"/>
              <a:buNone/>
              <a:defRPr b="1" sz="1800"/>
            </a:lvl3pPr>
            <a:lvl4pPr indent="-228600" lvl="3" marL="1828800" algn="l">
              <a:spcBef>
                <a:spcPts val="600"/>
              </a:spcBef>
              <a:spcAft>
                <a:spcPts val="0"/>
              </a:spcAft>
              <a:buSzPts val="1472"/>
              <a:buNone/>
              <a:defRPr b="1" sz="1600"/>
            </a:lvl4pPr>
            <a:lvl5pPr indent="-228600" lvl="4" marL="2286000" algn="l">
              <a:spcBef>
                <a:spcPts val="600"/>
              </a:spcBef>
              <a:spcAft>
                <a:spcPts val="0"/>
              </a:spcAft>
              <a:buSzPts val="1472"/>
              <a:buNone/>
              <a:defRPr b="1" sz="1600"/>
            </a:lvl5pPr>
            <a:lvl6pPr indent="-228600" lvl="5" marL="2743200" algn="l">
              <a:spcBef>
                <a:spcPts val="600"/>
              </a:spcBef>
              <a:spcAft>
                <a:spcPts val="0"/>
              </a:spcAft>
              <a:buSzPts val="1472"/>
              <a:buNone/>
              <a:defRPr b="1" sz="1600"/>
            </a:lvl6pPr>
            <a:lvl7pPr indent="-228600" lvl="6" marL="3200400" algn="l">
              <a:spcBef>
                <a:spcPts val="600"/>
              </a:spcBef>
              <a:spcAft>
                <a:spcPts val="0"/>
              </a:spcAft>
              <a:buSzPts val="1472"/>
              <a:buNone/>
              <a:defRPr b="1" sz="1600"/>
            </a:lvl7pPr>
            <a:lvl8pPr indent="-228600" lvl="7" marL="3657600" algn="l">
              <a:spcBef>
                <a:spcPts val="600"/>
              </a:spcBef>
              <a:spcAft>
                <a:spcPts val="0"/>
              </a:spcAft>
              <a:buSzPts val="1472"/>
              <a:buNone/>
              <a:defRPr b="1" sz="1600"/>
            </a:lvl8pPr>
            <a:lvl9pPr indent="-228600" lvl="8" marL="4114800" algn="l">
              <a:spcBef>
                <a:spcPts val="600"/>
              </a:spcBef>
              <a:spcAft>
                <a:spcPts val="600"/>
              </a:spcAft>
              <a:buSzPts val="1472"/>
              <a:buNone/>
              <a:defRPr b="1" sz="1600"/>
            </a:lvl9pPr>
          </a:lstStyle>
          <a:p/>
        </p:txBody>
      </p:sp>
      <p:sp>
        <p:nvSpPr>
          <p:cNvPr id="46" name="Google Shape;46;p9"/>
          <p:cNvSpPr txBox="1"/>
          <p:nvPr>
            <p:ph idx="4" type="body"/>
          </p:nvPr>
        </p:nvSpPr>
        <p:spPr>
          <a:xfrm>
            <a:off x="6416037" y="2926052"/>
            <a:ext cx="5194771" cy="2934999"/>
          </a:xfrm>
          <a:prstGeom prst="rect">
            <a:avLst/>
          </a:prstGeom>
          <a:noFill/>
          <a:ln>
            <a:noFill/>
          </a:ln>
        </p:spPr>
        <p:txBody>
          <a:bodyPr anchorCtr="0" anchor="t" bIns="45700" lIns="91425" spcFirstLastPara="1" rIns="91425" wrap="square" tIns="45700">
            <a:normAutofit/>
          </a:bodyPr>
          <a:lstStyle>
            <a:lvl1pPr indent="-333756" lvl="0" marL="457200" algn="l">
              <a:lnSpc>
                <a:spcPct val="110000"/>
              </a:lnSpc>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47" name="Google Shape;47;p9"/>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9"/>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9"/>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Z"/>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50" name="Shape 50"/>
        <p:cNvGrpSpPr/>
        <p:nvPr/>
      </p:nvGrpSpPr>
      <p:grpSpPr>
        <a:xfrm>
          <a:off x="0" y="0"/>
          <a:ext cx="0" cy="0"/>
          <a:chOff x="0" y="0"/>
          <a:chExt cx="0" cy="0"/>
        </a:xfrm>
      </p:grpSpPr>
      <p:sp>
        <p:nvSpPr>
          <p:cNvPr id="51" name="Google Shape;51;p10"/>
          <p:cNvSpPr txBox="1"/>
          <p:nvPr>
            <p:ph type="title"/>
          </p:nvPr>
        </p:nvSpPr>
        <p:spPr>
          <a:xfrm>
            <a:off x="575894" y="729658"/>
            <a:ext cx="11029616" cy="988332"/>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rgbClr val="3F3F3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0"/>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0"/>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10"/>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Z"/>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5" name="Shape 55"/>
        <p:cNvGrpSpPr/>
        <p:nvPr/>
      </p:nvGrpSpPr>
      <p:grpSpPr>
        <a:xfrm>
          <a:off x="0" y="0"/>
          <a:ext cx="0" cy="0"/>
          <a:chOff x="0" y="0"/>
          <a:chExt cx="0" cy="0"/>
        </a:xfrm>
      </p:grpSpPr>
      <p:sp>
        <p:nvSpPr>
          <p:cNvPr id="56" name="Google Shape;56;p11"/>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1"/>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1"/>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Z"/>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59" name="Shape 59"/>
        <p:cNvGrpSpPr/>
        <p:nvPr/>
      </p:nvGrpSpPr>
      <p:grpSpPr>
        <a:xfrm>
          <a:off x="0" y="0"/>
          <a:ext cx="0" cy="0"/>
          <a:chOff x="0" y="0"/>
          <a:chExt cx="0" cy="0"/>
        </a:xfrm>
      </p:grpSpPr>
      <p:sp>
        <p:nvSpPr>
          <p:cNvPr id="60" name="Google Shape;60;p12"/>
          <p:cNvSpPr/>
          <p:nvPr/>
        </p:nvSpPr>
        <p:spPr>
          <a:xfrm>
            <a:off x="447817" y="601200"/>
            <a:ext cx="3682723" cy="5815475"/>
          </a:xfrm>
          <a:prstGeom prst="rect">
            <a:avLst/>
          </a:prstGeom>
          <a:solidFill>
            <a:srgbClr val="4653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2"/>
          <p:cNvSpPr txBox="1"/>
          <p:nvPr>
            <p:ph type="title"/>
          </p:nvPr>
        </p:nvSpPr>
        <p:spPr>
          <a:xfrm>
            <a:off x="767857" y="933450"/>
            <a:ext cx="3031852" cy="1722419"/>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rgbClr val="FFFFFF"/>
              </a:buClr>
              <a:buSzPts val="2400"/>
              <a:buFont typeface="Twentieth Century"/>
              <a:buNone/>
              <a:defRPr b="0" sz="240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2"/>
          <p:cNvSpPr txBox="1"/>
          <p:nvPr>
            <p:ph idx="1" type="body"/>
          </p:nvPr>
        </p:nvSpPr>
        <p:spPr>
          <a:xfrm>
            <a:off x="4900928" y="1179829"/>
            <a:ext cx="6650991" cy="4658216"/>
          </a:xfrm>
          <a:prstGeom prst="rect">
            <a:avLst/>
          </a:prstGeom>
          <a:noFill/>
          <a:ln>
            <a:noFill/>
          </a:ln>
        </p:spPr>
        <p:txBody>
          <a:bodyPr anchorCtr="0" anchor="ctr" bIns="45700" lIns="91425" spcFirstLastPara="1" rIns="91425" wrap="square" tIns="45700">
            <a:normAutofit/>
          </a:bodyPr>
          <a:lstStyle>
            <a:lvl1pPr indent="-345440" lvl="0" marL="457200" algn="l">
              <a:lnSpc>
                <a:spcPct val="110000"/>
              </a:lnSpc>
              <a:spcBef>
                <a:spcPts val="400"/>
              </a:spcBef>
              <a:spcAft>
                <a:spcPts val="0"/>
              </a:spcAft>
              <a:buSzPts val="1840"/>
              <a:buChar char="◼"/>
              <a:defRPr sz="2000">
                <a:solidFill>
                  <a:schemeClr val="dk2"/>
                </a:solidFill>
              </a:defRPr>
            </a:lvl1pPr>
            <a:lvl2pPr indent="-333756" lvl="1" marL="914400" algn="l">
              <a:spcBef>
                <a:spcPts val="600"/>
              </a:spcBef>
              <a:spcAft>
                <a:spcPts val="0"/>
              </a:spcAft>
              <a:buSzPts val="1656"/>
              <a:buChar char="◼"/>
              <a:defRPr sz="1800">
                <a:solidFill>
                  <a:schemeClr val="dk2"/>
                </a:solidFill>
              </a:defRPr>
            </a:lvl2pPr>
            <a:lvl3pPr indent="-322072" lvl="2" marL="1371600" algn="l">
              <a:spcBef>
                <a:spcPts val="600"/>
              </a:spcBef>
              <a:spcAft>
                <a:spcPts val="0"/>
              </a:spcAft>
              <a:buSzPts val="1472"/>
              <a:buChar char="◼"/>
              <a:defRPr sz="1600">
                <a:solidFill>
                  <a:schemeClr val="dk2"/>
                </a:solidFill>
              </a:defRPr>
            </a:lvl3pPr>
            <a:lvl4pPr indent="-310388" lvl="3" marL="1828800" algn="l">
              <a:spcBef>
                <a:spcPts val="600"/>
              </a:spcBef>
              <a:spcAft>
                <a:spcPts val="0"/>
              </a:spcAft>
              <a:buSzPts val="1288"/>
              <a:buChar char="◼"/>
              <a:defRPr sz="1400">
                <a:solidFill>
                  <a:schemeClr val="dk2"/>
                </a:solidFill>
              </a:defRPr>
            </a:lvl4pPr>
            <a:lvl5pPr indent="-310388" lvl="4" marL="2286000" algn="l">
              <a:spcBef>
                <a:spcPts val="600"/>
              </a:spcBef>
              <a:spcAft>
                <a:spcPts val="0"/>
              </a:spcAft>
              <a:buSzPts val="1288"/>
              <a:buChar char="◼"/>
              <a:defRPr sz="1400">
                <a:solidFill>
                  <a:schemeClr val="dk2"/>
                </a:solidFill>
              </a:defRPr>
            </a:lvl5pPr>
            <a:lvl6pPr indent="-310388" lvl="5" marL="2743200" algn="l">
              <a:spcBef>
                <a:spcPts val="600"/>
              </a:spcBef>
              <a:spcAft>
                <a:spcPts val="0"/>
              </a:spcAft>
              <a:buSzPts val="1288"/>
              <a:buChar char="◼"/>
              <a:defRPr sz="1400">
                <a:solidFill>
                  <a:schemeClr val="dk2"/>
                </a:solidFill>
              </a:defRPr>
            </a:lvl6pPr>
            <a:lvl7pPr indent="-310388" lvl="6" marL="3200400" algn="l">
              <a:spcBef>
                <a:spcPts val="600"/>
              </a:spcBef>
              <a:spcAft>
                <a:spcPts val="0"/>
              </a:spcAft>
              <a:buSzPts val="1288"/>
              <a:buChar char="◼"/>
              <a:defRPr sz="1400">
                <a:solidFill>
                  <a:schemeClr val="dk2"/>
                </a:solidFill>
              </a:defRPr>
            </a:lvl7pPr>
            <a:lvl8pPr indent="-310388" lvl="7" marL="3657600" algn="l">
              <a:spcBef>
                <a:spcPts val="600"/>
              </a:spcBef>
              <a:spcAft>
                <a:spcPts val="0"/>
              </a:spcAft>
              <a:buSzPts val="1288"/>
              <a:buChar char="◼"/>
              <a:defRPr sz="1400">
                <a:solidFill>
                  <a:schemeClr val="dk2"/>
                </a:solidFill>
              </a:defRPr>
            </a:lvl8pPr>
            <a:lvl9pPr indent="-310388" lvl="8" marL="4114800" algn="l">
              <a:spcBef>
                <a:spcPts val="600"/>
              </a:spcBef>
              <a:spcAft>
                <a:spcPts val="600"/>
              </a:spcAft>
              <a:buSzPts val="1288"/>
              <a:buChar char="◼"/>
              <a:defRPr sz="1400">
                <a:solidFill>
                  <a:schemeClr val="dk2"/>
                </a:solidFill>
              </a:defRPr>
            </a:lvl9pPr>
          </a:lstStyle>
          <a:p/>
        </p:txBody>
      </p:sp>
      <p:sp>
        <p:nvSpPr>
          <p:cNvPr id="63" name="Google Shape;63;p12"/>
          <p:cNvSpPr txBox="1"/>
          <p:nvPr>
            <p:ph idx="2" type="body"/>
          </p:nvPr>
        </p:nvSpPr>
        <p:spPr>
          <a:xfrm>
            <a:off x="767857" y="2836654"/>
            <a:ext cx="3031852" cy="3001392"/>
          </a:xfrm>
          <a:prstGeom prst="rect">
            <a:avLst/>
          </a:prstGeom>
          <a:noFill/>
          <a:ln>
            <a:noFill/>
          </a:ln>
        </p:spPr>
        <p:txBody>
          <a:bodyPr anchorCtr="0" anchor="t" bIns="45700" lIns="91425" spcFirstLastPara="1" rIns="91425" wrap="square" tIns="45700">
            <a:normAutofit/>
          </a:bodyPr>
          <a:lstStyle>
            <a:lvl1pPr indent="-228600" lvl="0" marL="457200" algn="l">
              <a:lnSpc>
                <a:spcPct val="110000"/>
              </a:lnSpc>
              <a:spcBef>
                <a:spcPts val="320"/>
              </a:spcBef>
              <a:spcAft>
                <a:spcPts val="0"/>
              </a:spcAft>
              <a:buSzPts val="1472"/>
              <a:buNone/>
              <a:defRPr sz="1600">
                <a:solidFill>
                  <a:srgbClr val="FFFFFF"/>
                </a:solidFill>
              </a:defRPr>
            </a:lvl1pPr>
            <a:lvl2pPr indent="-228600" lvl="1" marL="914400" algn="l">
              <a:spcBef>
                <a:spcPts val="600"/>
              </a:spcBef>
              <a:spcAft>
                <a:spcPts val="0"/>
              </a:spcAft>
              <a:buSzPts val="1012"/>
              <a:buNone/>
              <a:defRPr sz="1100"/>
            </a:lvl2pPr>
            <a:lvl3pPr indent="-228600" lvl="2" marL="1371600" algn="l">
              <a:spcBef>
                <a:spcPts val="600"/>
              </a:spcBef>
              <a:spcAft>
                <a:spcPts val="0"/>
              </a:spcAft>
              <a:buSzPts val="920"/>
              <a:buNone/>
              <a:defRPr sz="1000"/>
            </a:lvl3pPr>
            <a:lvl4pPr indent="-228600" lvl="3" marL="1828800" algn="l">
              <a:spcBef>
                <a:spcPts val="600"/>
              </a:spcBef>
              <a:spcAft>
                <a:spcPts val="0"/>
              </a:spcAft>
              <a:buSzPts val="828"/>
              <a:buNone/>
              <a:defRPr sz="900"/>
            </a:lvl4pPr>
            <a:lvl5pPr indent="-228600" lvl="4" marL="2286000" algn="l">
              <a:spcBef>
                <a:spcPts val="600"/>
              </a:spcBef>
              <a:spcAft>
                <a:spcPts val="0"/>
              </a:spcAft>
              <a:buSzPts val="828"/>
              <a:buNone/>
              <a:defRPr sz="900"/>
            </a:lvl5pPr>
            <a:lvl6pPr indent="-228600" lvl="5" marL="2743200" algn="l">
              <a:spcBef>
                <a:spcPts val="600"/>
              </a:spcBef>
              <a:spcAft>
                <a:spcPts val="0"/>
              </a:spcAft>
              <a:buSzPts val="828"/>
              <a:buNone/>
              <a:defRPr sz="900"/>
            </a:lvl6pPr>
            <a:lvl7pPr indent="-228600" lvl="6" marL="3200400" algn="l">
              <a:spcBef>
                <a:spcPts val="600"/>
              </a:spcBef>
              <a:spcAft>
                <a:spcPts val="0"/>
              </a:spcAft>
              <a:buSzPts val="828"/>
              <a:buNone/>
              <a:defRPr sz="900"/>
            </a:lvl7pPr>
            <a:lvl8pPr indent="-228600" lvl="7" marL="3657600" algn="l">
              <a:spcBef>
                <a:spcPts val="600"/>
              </a:spcBef>
              <a:spcAft>
                <a:spcPts val="0"/>
              </a:spcAft>
              <a:buSzPts val="828"/>
              <a:buNone/>
              <a:defRPr sz="900"/>
            </a:lvl8pPr>
            <a:lvl9pPr indent="-228600" lvl="8" marL="4114800" algn="l">
              <a:spcBef>
                <a:spcPts val="600"/>
              </a:spcBef>
              <a:spcAft>
                <a:spcPts val="600"/>
              </a:spcAft>
              <a:buSzPts val="828"/>
              <a:buNone/>
              <a:defRPr sz="900"/>
            </a:lvl9pPr>
          </a:lstStyle>
          <a:p/>
        </p:txBody>
      </p:sp>
      <p:sp>
        <p:nvSpPr>
          <p:cNvPr id="64" name="Google Shape;64;p12"/>
          <p:cNvSpPr txBox="1"/>
          <p:nvPr>
            <p:ph idx="10" type="dt"/>
          </p:nvPr>
        </p:nvSpPr>
        <p:spPr>
          <a:xfrm>
            <a:off x="7605951" y="6456916"/>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2"/>
          <p:cNvSpPr txBox="1"/>
          <p:nvPr>
            <p:ph idx="11" type="ftr"/>
          </p:nvPr>
        </p:nvSpPr>
        <p:spPr>
          <a:xfrm>
            <a:off x="581192" y="6452590"/>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2"/>
          <p:cNvSpPr txBox="1"/>
          <p:nvPr>
            <p:ph idx="12" type="sldNum"/>
          </p:nvPr>
        </p:nvSpPr>
        <p:spPr>
          <a:xfrm>
            <a:off x="10558300" y="6456916"/>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Z"/>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67" name="Shape 67"/>
        <p:cNvGrpSpPr/>
        <p:nvPr/>
      </p:nvGrpSpPr>
      <p:grpSpPr>
        <a:xfrm>
          <a:off x="0" y="0"/>
          <a:ext cx="0" cy="0"/>
          <a:chOff x="0" y="0"/>
          <a:chExt cx="0" cy="0"/>
        </a:xfrm>
      </p:grpSpPr>
      <p:sp>
        <p:nvSpPr>
          <p:cNvPr id="68" name="Google Shape;68;p13"/>
          <p:cNvSpPr txBox="1"/>
          <p:nvPr>
            <p:ph type="title"/>
          </p:nvPr>
        </p:nvSpPr>
        <p:spPr>
          <a:xfrm>
            <a:off x="581193" y="4693389"/>
            <a:ext cx="11029616"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rgbClr val="3F3F3F"/>
              </a:buClr>
              <a:buSzPts val="2400"/>
              <a:buFont typeface="Twentieth Century"/>
              <a:buNone/>
              <a:defRPr b="0" sz="2400">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3"/>
          <p:cNvSpPr/>
          <p:nvPr>
            <p:ph idx="2" type="pic"/>
          </p:nvPr>
        </p:nvSpPr>
        <p:spPr>
          <a:xfrm>
            <a:off x="447817" y="641350"/>
            <a:ext cx="11290859" cy="3651249"/>
          </a:xfrm>
          <a:prstGeom prst="rect">
            <a:avLst/>
          </a:prstGeom>
          <a:noFill/>
          <a:ln>
            <a:noFill/>
          </a:ln>
        </p:spPr>
        <p:txBody>
          <a:bodyPr anchorCtr="0" anchor="t" bIns="45700" lIns="91425" spcFirstLastPara="1" rIns="91425" wrap="square" tIns="45700">
            <a:normAutofit/>
          </a:bodyPr>
          <a:lstStyle>
            <a:lvl1pPr lvl="0" marR="0" rtl="0" algn="ctr">
              <a:lnSpc>
                <a:spcPct val="110000"/>
              </a:lnSpc>
              <a:spcBef>
                <a:spcPts val="320"/>
              </a:spcBef>
              <a:spcAft>
                <a:spcPts val="0"/>
              </a:spcAft>
              <a:buClr>
                <a:schemeClr val="accent1"/>
              </a:buClr>
              <a:buSzPts val="1472"/>
              <a:buFont typeface="Noto Sans Symbols"/>
              <a:buNone/>
              <a:defRPr b="0" i="0" sz="1600" u="none" cap="none" strike="noStrike">
                <a:solidFill>
                  <a:srgbClr val="3F3F3F"/>
                </a:solidFill>
                <a:latin typeface="Twentieth Century"/>
                <a:ea typeface="Twentieth Century"/>
                <a:cs typeface="Twentieth Century"/>
                <a:sym typeface="Twentieth Century"/>
              </a:defRPr>
            </a:lvl1pPr>
            <a:lvl2pPr lvl="1" marR="0" rtl="0" algn="l">
              <a:spcBef>
                <a:spcPts val="600"/>
              </a:spcBef>
              <a:spcAft>
                <a:spcPts val="0"/>
              </a:spcAft>
              <a:buClr>
                <a:schemeClr val="accent1"/>
              </a:buClr>
              <a:buSzPts val="1472"/>
              <a:buFont typeface="Noto Sans Symbols"/>
              <a:buNone/>
              <a:defRPr b="0" i="0" sz="1600" u="none" cap="none" strike="noStrike">
                <a:solidFill>
                  <a:srgbClr val="3F3F3F"/>
                </a:solidFill>
                <a:latin typeface="Twentieth Century"/>
                <a:ea typeface="Twentieth Century"/>
                <a:cs typeface="Twentieth Century"/>
                <a:sym typeface="Twentieth Century"/>
              </a:defRPr>
            </a:lvl2pPr>
            <a:lvl3pPr lvl="2" marR="0" rtl="0" algn="l">
              <a:spcBef>
                <a:spcPts val="600"/>
              </a:spcBef>
              <a:spcAft>
                <a:spcPts val="0"/>
              </a:spcAft>
              <a:buClr>
                <a:schemeClr val="accent1"/>
              </a:buClr>
              <a:buSzPts val="1472"/>
              <a:buFont typeface="Noto Sans Symbols"/>
              <a:buNone/>
              <a:defRPr b="0" i="0" sz="1600" u="none" cap="none" strike="noStrike">
                <a:solidFill>
                  <a:srgbClr val="3F3F3F"/>
                </a:solidFill>
                <a:latin typeface="Twentieth Century"/>
                <a:ea typeface="Twentieth Century"/>
                <a:cs typeface="Twentieth Century"/>
                <a:sym typeface="Twentieth Century"/>
              </a:defRPr>
            </a:lvl3pPr>
            <a:lvl4pPr lvl="3" marR="0" rtl="0" algn="l">
              <a:spcBef>
                <a:spcPts val="600"/>
              </a:spcBef>
              <a:spcAft>
                <a:spcPts val="0"/>
              </a:spcAft>
              <a:buClr>
                <a:schemeClr val="accent1"/>
              </a:buClr>
              <a:buSzPts val="1472"/>
              <a:buFont typeface="Noto Sans Symbols"/>
              <a:buNone/>
              <a:defRPr b="0" i="0" sz="1600" u="none" cap="none" strike="noStrike">
                <a:solidFill>
                  <a:srgbClr val="3F3F3F"/>
                </a:solidFill>
                <a:latin typeface="Twentieth Century"/>
                <a:ea typeface="Twentieth Century"/>
                <a:cs typeface="Twentieth Century"/>
                <a:sym typeface="Twentieth Century"/>
              </a:defRPr>
            </a:lvl4pPr>
            <a:lvl5pPr lvl="4" marR="0" rtl="0" algn="l">
              <a:spcBef>
                <a:spcPts val="600"/>
              </a:spcBef>
              <a:spcAft>
                <a:spcPts val="0"/>
              </a:spcAft>
              <a:buClr>
                <a:schemeClr val="accent1"/>
              </a:buClr>
              <a:buSzPts val="1472"/>
              <a:buFont typeface="Noto Sans Symbols"/>
              <a:buNone/>
              <a:defRPr b="0" i="0" sz="1600" u="none" cap="none" strike="noStrike">
                <a:solidFill>
                  <a:srgbClr val="3F3F3F"/>
                </a:solidFill>
                <a:latin typeface="Twentieth Century"/>
                <a:ea typeface="Twentieth Century"/>
                <a:cs typeface="Twentieth Century"/>
                <a:sym typeface="Twentieth Century"/>
              </a:defRPr>
            </a:lvl5pPr>
            <a:lvl6pPr lvl="5" marR="0" rtl="0" algn="l">
              <a:spcBef>
                <a:spcPts val="600"/>
              </a:spcBef>
              <a:spcAft>
                <a:spcPts val="0"/>
              </a:spcAft>
              <a:buClr>
                <a:schemeClr val="accent2"/>
              </a:buClr>
              <a:buSzPts val="1472"/>
              <a:buFont typeface="Noto Sans Symbols"/>
              <a:buNone/>
              <a:defRPr b="0" i="0" sz="1600" u="none" cap="none" strike="noStrike">
                <a:solidFill>
                  <a:schemeClr val="dk2"/>
                </a:solidFill>
                <a:latin typeface="Twentieth Century"/>
                <a:ea typeface="Twentieth Century"/>
                <a:cs typeface="Twentieth Century"/>
                <a:sym typeface="Twentieth Century"/>
              </a:defRPr>
            </a:lvl6pPr>
            <a:lvl7pPr lvl="6" marR="0" rtl="0" algn="l">
              <a:spcBef>
                <a:spcPts val="600"/>
              </a:spcBef>
              <a:spcAft>
                <a:spcPts val="0"/>
              </a:spcAft>
              <a:buClr>
                <a:schemeClr val="accent2"/>
              </a:buClr>
              <a:buSzPts val="1472"/>
              <a:buFont typeface="Noto Sans Symbols"/>
              <a:buNone/>
              <a:defRPr b="0" i="0" sz="1600" u="none" cap="none" strike="noStrike">
                <a:solidFill>
                  <a:schemeClr val="dk2"/>
                </a:solidFill>
                <a:latin typeface="Twentieth Century"/>
                <a:ea typeface="Twentieth Century"/>
                <a:cs typeface="Twentieth Century"/>
                <a:sym typeface="Twentieth Century"/>
              </a:defRPr>
            </a:lvl7pPr>
            <a:lvl8pPr lvl="7" marR="0" rtl="0" algn="l">
              <a:spcBef>
                <a:spcPts val="600"/>
              </a:spcBef>
              <a:spcAft>
                <a:spcPts val="0"/>
              </a:spcAft>
              <a:buClr>
                <a:schemeClr val="accent2"/>
              </a:buClr>
              <a:buSzPts val="1472"/>
              <a:buFont typeface="Noto Sans Symbols"/>
              <a:buNone/>
              <a:defRPr b="0" i="0" sz="1600" u="none" cap="none" strike="noStrike">
                <a:solidFill>
                  <a:schemeClr val="dk2"/>
                </a:solidFill>
                <a:latin typeface="Twentieth Century"/>
                <a:ea typeface="Twentieth Century"/>
                <a:cs typeface="Twentieth Century"/>
                <a:sym typeface="Twentieth Century"/>
              </a:defRPr>
            </a:lvl8pPr>
            <a:lvl9pPr lvl="8" marR="0" rtl="0" algn="l">
              <a:spcBef>
                <a:spcPts val="600"/>
              </a:spcBef>
              <a:spcAft>
                <a:spcPts val="600"/>
              </a:spcAft>
              <a:buClr>
                <a:schemeClr val="accent2"/>
              </a:buClr>
              <a:buSzPts val="1472"/>
              <a:buFont typeface="Noto Sans Symbols"/>
              <a:buNone/>
              <a:defRPr b="0" i="0" sz="1600" u="none" cap="none" strike="noStrike">
                <a:solidFill>
                  <a:schemeClr val="dk2"/>
                </a:solidFill>
                <a:latin typeface="Twentieth Century"/>
                <a:ea typeface="Twentieth Century"/>
                <a:cs typeface="Twentieth Century"/>
                <a:sym typeface="Twentieth Century"/>
              </a:defRPr>
            </a:lvl9pPr>
          </a:lstStyle>
          <a:p/>
        </p:txBody>
      </p:sp>
      <p:sp>
        <p:nvSpPr>
          <p:cNvPr id="70" name="Google Shape;70;p13"/>
          <p:cNvSpPr txBox="1"/>
          <p:nvPr>
            <p:ph idx="1" type="body"/>
          </p:nvPr>
        </p:nvSpPr>
        <p:spPr>
          <a:xfrm>
            <a:off x="581192" y="5260127"/>
            <a:ext cx="11029617" cy="998148"/>
          </a:xfrm>
          <a:prstGeom prst="rect">
            <a:avLst/>
          </a:prstGeom>
          <a:noFill/>
          <a:ln>
            <a:noFill/>
          </a:ln>
        </p:spPr>
        <p:txBody>
          <a:bodyPr anchorCtr="0" anchor="t" bIns="45700" lIns="91425" spcFirstLastPara="1" rIns="91425" wrap="square" tIns="45700">
            <a:normAutofit/>
          </a:bodyPr>
          <a:lstStyle>
            <a:lvl1pPr indent="-228600" lvl="0" marL="457200" algn="l">
              <a:lnSpc>
                <a:spcPct val="110000"/>
              </a:lnSpc>
              <a:spcBef>
                <a:spcPts val="320"/>
              </a:spcBef>
              <a:spcAft>
                <a:spcPts val="0"/>
              </a:spcAft>
              <a:buSzPts val="1472"/>
              <a:buNone/>
              <a:defRPr sz="1600"/>
            </a:lvl1pPr>
            <a:lvl2pPr indent="-228600" lvl="1" marL="914400" algn="l">
              <a:spcBef>
                <a:spcPts val="600"/>
              </a:spcBef>
              <a:spcAft>
                <a:spcPts val="0"/>
              </a:spcAft>
              <a:buSzPts val="1104"/>
              <a:buNone/>
              <a:defRPr sz="1200"/>
            </a:lvl2pPr>
            <a:lvl3pPr indent="-228600" lvl="2" marL="1371600" algn="l">
              <a:spcBef>
                <a:spcPts val="600"/>
              </a:spcBef>
              <a:spcAft>
                <a:spcPts val="0"/>
              </a:spcAft>
              <a:buSzPts val="920"/>
              <a:buNone/>
              <a:defRPr sz="1000"/>
            </a:lvl3pPr>
            <a:lvl4pPr indent="-228600" lvl="3" marL="1828800" algn="l">
              <a:spcBef>
                <a:spcPts val="600"/>
              </a:spcBef>
              <a:spcAft>
                <a:spcPts val="0"/>
              </a:spcAft>
              <a:buSzPts val="828"/>
              <a:buNone/>
              <a:defRPr sz="900"/>
            </a:lvl4pPr>
            <a:lvl5pPr indent="-228600" lvl="4" marL="2286000" algn="l">
              <a:spcBef>
                <a:spcPts val="600"/>
              </a:spcBef>
              <a:spcAft>
                <a:spcPts val="0"/>
              </a:spcAft>
              <a:buSzPts val="828"/>
              <a:buNone/>
              <a:defRPr sz="900"/>
            </a:lvl5pPr>
            <a:lvl6pPr indent="-228600" lvl="5" marL="2743200" algn="l">
              <a:spcBef>
                <a:spcPts val="600"/>
              </a:spcBef>
              <a:spcAft>
                <a:spcPts val="0"/>
              </a:spcAft>
              <a:buSzPts val="828"/>
              <a:buNone/>
              <a:defRPr sz="900"/>
            </a:lvl6pPr>
            <a:lvl7pPr indent="-228600" lvl="6" marL="3200400" algn="l">
              <a:spcBef>
                <a:spcPts val="600"/>
              </a:spcBef>
              <a:spcAft>
                <a:spcPts val="0"/>
              </a:spcAft>
              <a:buSzPts val="828"/>
              <a:buNone/>
              <a:defRPr sz="900"/>
            </a:lvl7pPr>
            <a:lvl8pPr indent="-228600" lvl="7" marL="3657600" algn="l">
              <a:spcBef>
                <a:spcPts val="600"/>
              </a:spcBef>
              <a:spcAft>
                <a:spcPts val="0"/>
              </a:spcAft>
              <a:buSzPts val="828"/>
              <a:buNone/>
              <a:defRPr sz="900"/>
            </a:lvl8pPr>
            <a:lvl9pPr indent="-228600" lvl="8" marL="4114800" algn="l">
              <a:spcBef>
                <a:spcPts val="600"/>
              </a:spcBef>
              <a:spcAft>
                <a:spcPts val="600"/>
              </a:spcAft>
              <a:buSzPts val="828"/>
              <a:buNone/>
              <a:defRPr sz="900"/>
            </a:lvl9pPr>
          </a:lstStyle>
          <a:p/>
        </p:txBody>
      </p:sp>
      <p:sp>
        <p:nvSpPr>
          <p:cNvPr id="71" name="Google Shape;71;p13"/>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3"/>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3"/>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Z"/>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Google Shape;6;p4"/>
          <p:cNvSpPr txBox="1"/>
          <p:nvPr>
            <p:ph type="title"/>
          </p:nvPr>
        </p:nvSpPr>
        <p:spPr>
          <a:xfrm>
            <a:off x="581192" y="705124"/>
            <a:ext cx="11029616" cy="1189554"/>
          </a:xfrm>
          <a:prstGeom prst="rect">
            <a:avLst/>
          </a:prstGeom>
          <a:noFill/>
          <a:ln>
            <a:noFill/>
          </a:ln>
        </p:spPr>
        <p:txBody>
          <a:bodyPr anchorCtr="0" anchor="b" bIns="45700" lIns="91425" spcFirstLastPara="1" rIns="91425" wrap="square" tIns="45700">
            <a:normAutofit/>
          </a:bodyPr>
          <a:lstStyle>
            <a:lvl1pPr lvl="0" marR="0" rtl="0" algn="l">
              <a:lnSpc>
                <a:spcPct val="100000"/>
              </a:lnSpc>
              <a:spcBef>
                <a:spcPts val="0"/>
              </a:spcBef>
              <a:spcAft>
                <a:spcPts val="0"/>
              </a:spcAft>
              <a:buClr>
                <a:srgbClr val="3F3F3F"/>
              </a:buClr>
              <a:buSzPts val="3200"/>
              <a:buFont typeface="Twentieth Century"/>
              <a:buNone/>
              <a:defRPr b="0" i="0" sz="3200" u="none" cap="none" strike="noStrike">
                <a:solidFill>
                  <a:srgbClr val="3F3F3F"/>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7" name="Google Shape;7;p4"/>
          <p:cNvSpPr txBox="1"/>
          <p:nvPr>
            <p:ph idx="1" type="body"/>
          </p:nvPr>
        </p:nvSpPr>
        <p:spPr>
          <a:xfrm>
            <a:off x="581192" y="2336002"/>
            <a:ext cx="11029616" cy="3652047"/>
          </a:xfrm>
          <a:prstGeom prst="rect">
            <a:avLst/>
          </a:prstGeom>
          <a:noFill/>
          <a:ln>
            <a:noFill/>
          </a:ln>
        </p:spPr>
        <p:txBody>
          <a:bodyPr anchorCtr="0" anchor="ctr" bIns="45700" lIns="91425" spcFirstLastPara="1" rIns="91425" wrap="square" tIns="45700">
            <a:normAutofit/>
          </a:bodyPr>
          <a:lstStyle>
            <a:lvl1pPr indent="-339598" lvl="0" marL="457200" marR="0" rtl="0" algn="l">
              <a:lnSpc>
                <a:spcPct val="110000"/>
              </a:lnSpc>
              <a:spcBef>
                <a:spcPts val="380"/>
              </a:spcBef>
              <a:spcAft>
                <a:spcPts val="0"/>
              </a:spcAft>
              <a:buClr>
                <a:schemeClr val="accent1"/>
              </a:buClr>
              <a:buSzPts val="1748"/>
              <a:buFont typeface="Noto Sans Symbols"/>
              <a:buChar char="◼"/>
              <a:defRPr b="0" i="0" sz="1900" u="none" cap="none" strike="noStrike">
                <a:solidFill>
                  <a:srgbClr val="3F3F3F"/>
                </a:solidFill>
                <a:latin typeface="Twentieth Century"/>
                <a:ea typeface="Twentieth Century"/>
                <a:cs typeface="Twentieth Century"/>
                <a:sym typeface="Twentieth Century"/>
              </a:defRPr>
            </a:lvl1pPr>
            <a:lvl2pPr indent="-327914" lvl="1" marL="914400" marR="0" rtl="0" algn="l">
              <a:spcBef>
                <a:spcPts val="600"/>
              </a:spcBef>
              <a:spcAft>
                <a:spcPts val="0"/>
              </a:spcAft>
              <a:buClr>
                <a:schemeClr val="accent1"/>
              </a:buClr>
              <a:buSzPts val="1564"/>
              <a:buFont typeface="Noto Sans Symbols"/>
              <a:buChar char="◼"/>
              <a:defRPr b="0" i="0" sz="1700" u="none" cap="none" strike="noStrike">
                <a:solidFill>
                  <a:srgbClr val="3F3F3F"/>
                </a:solidFill>
                <a:latin typeface="Twentieth Century"/>
                <a:ea typeface="Twentieth Century"/>
                <a:cs typeface="Twentieth Century"/>
                <a:sym typeface="Twentieth Century"/>
              </a:defRPr>
            </a:lvl2pPr>
            <a:lvl3pPr indent="-316230" lvl="2" marL="1371600" marR="0" rtl="0" algn="l">
              <a:spcBef>
                <a:spcPts val="600"/>
              </a:spcBef>
              <a:spcAft>
                <a:spcPts val="0"/>
              </a:spcAft>
              <a:buClr>
                <a:schemeClr val="accent1"/>
              </a:buClr>
              <a:buSzPts val="1380"/>
              <a:buFont typeface="Noto Sans Symbols"/>
              <a:buChar char="◼"/>
              <a:defRPr b="0" i="0" sz="1500" u="none" cap="none" strike="noStrike">
                <a:solidFill>
                  <a:srgbClr val="3F3F3F"/>
                </a:solidFill>
                <a:latin typeface="Twentieth Century"/>
                <a:ea typeface="Twentieth Century"/>
                <a:cs typeface="Twentieth Century"/>
                <a:sym typeface="Twentieth Century"/>
              </a:defRPr>
            </a:lvl3pPr>
            <a:lvl4pPr indent="-304546" lvl="3" marL="1828800" marR="0" rtl="0" algn="l">
              <a:spcBef>
                <a:spcPts val="600"/>
              </a:spcBef>
              <a:spcAft>
                <a:spcPts val="0"/>
              </a:spcAft>
              <a:buClr>
                <a:schemeClr val="accent1"/>
              </a:buClr>
              <a:buSzPts val="1196"/>
              <a:buFont typeface="Noto Sans Symbols"/>
              <a:buChar char="◼"/>
              <a:defRPr b="0" i="0" sz="1300" u="none" cap="none" strike="noStrike">
                <a:solidFill>
                  <a:srgbClr val="3F3F3F"/>
                </a:solidFill>
                <a:latin typeface="Twentieth Century"/>
                <a:ea typeface="Twentieth Century"/>
                <a:cs typeface="Twentieth Century"/>
                <a:sym typeface="Twentieth Century"/>
              </a:defRPr>
            </a:lvl4pPr>
            <a:lvl5pPr indent="-304545" lvl="4" marL="2286000" marR="0" rtl="0" algn="l">
              <a:spcBef>
                <a:spcPts val="600"/>
              </a:spcBef>
              <a:spcAft>
                <a:spcPts val="0"/>
              </a:spcAft>
              <a:buClr>
                <a:schemeClr val="accent1"/>
              </a:buClr>
              <a:buSzPts val="1196"/>
              <a:buFont typeface="Noto Sans Symbols"/>
              <a:buChar char="◼"/>
              <a:defRPr b="0" i="0" sz="1300" u="none" cap="none" strike="noStrike">
                <a:solidFill>
                  <a:srgbClr val="3F3F3F"/>
                </a:solidFill>
                <a:latin typeface="Twentieth Century"/>
                <a:ea typeface="Twentieth Century"/>
                <a:cs typeface="Twentieth Century"/>
                <a:sym typeface="Twentieth Century"/>
              </a:defRPr>
            </a:lvl5pPr>
            <a:lvl6pPr indent="-298704" lvl="5" marL="27432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Twentieth Century"/>
                <a:ea typeface="Twentieth Century"/>
                <a:cs typeface="Twentieth Century"/>
                <a:sym typeface="Twentieth Century"/>
              </a:defRPr>
            </a:lvl6pPr>
            <a:lvl7pPr indent="-298704" lvl="6" marL="32004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Twentieth Century"/>
                <a:ea typeface="Twentieth Century"/>
                <a:cs typeface="Twentieth Century"/>
                <a:sym typeface="Twentieth Century"/>
              </a:defRPr>
            </a:lvl7pPr>
            <a:lvl8pPr indent="-298703" lvl="7" marL="36576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Twentieth Century"/>
                <a:ea typeface="Twentieth Century"/>
                <a:cs typeface="Twentieth Century"/>
                <a:sym typeface="Twentieth Century"/>
              </a:defRPr>
            </a:lvl8pPr>
            <a:lvl9pPr indent="-298703" lvl="8" marL="4114800" marR="0" rtl="0" algn="l">
              <a:spcBef>
                <a:spcPts val="600"/>
              </a:spcBef>
              <a:spcAft>
                <a:spcPts val="600"/>
              </a:spcAft>
              <a:buClr>
                <a:schemeClr val="accent2"/>
              </a:buClr>
              <a:buSzPts val="1104"/>
              <a:buFont typeface="Noto Sans Symbols"/>
              <a:buChar char="◼"/>
              <a:defRPr b="0" i="0" sz="1200" u="none" cap="none" strike="noStrike">
                <a:solidFill>
                  <a:schemeClr val="dk2"/>
                </a:solidFill>
                <a:latin typeface="Twentieth Century"/>
                <a:ea typeface="Twentieth Century"/>
                <a:cs typeface="Twentieth Century"/>
                <a:sym typeface="Twentieth Century"/>
              </a:defRPr>
            </a:lvl9pPr>
          </a:lstStyle>
          <a:p/>
        </p:txBody>
      </p:sp>
      <p:sp>
        <p:nvSpPr>
          <p:cNvPr id="8" name="Google Shape;8;p4"/>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900" u="none" cap="none" strike="noStrike">
                <a:solidFill>
                  <a:srgbClr val="3F3F3F"/>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9" name="Google Shape;9;p4"/>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3F3F3F"/>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10" name="Google Shape;10;p4"/>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rgbClr val="3F3F3F"/>
                </a:solidFill>
                <a:latin typeface="Twentieth Century"/>
                <a:ea typeface="Twentieth Century"/>
                <a:cs typeface="Twentieth Century"/>
                <a:sym typeface="Twentieth Century"/>
              </a:defRPr>
            </a:lvl1pPr>
            <a:lvl2pPr indent="0" lvl="1" marL="0" marR="0" rtl="0" algn="r">
              <a:spcBef>
                <a:spcPts val="0"/>
              </a:spcBef>
              <a:buNone/>
              <a:defRPr b="0" i="0" sz="900" u="none" cap="none" strike="noStrike">
                <a:solidFill>
                  <a:srgbClr val="3F3F3F"/>
                </a:solidFill>
                <a:latin typeface="Twentieth Century"/>
                <a:ea typeface="Twentieth Century"/>
                <a:cs typeface="Twentieth Century"/>
                <a:sym typeface="Twentieth Century"/>
              </a:defRPr>
            </a:lvl2pPr>
            <a:lvl3pPr indent="0" lvl="2" marL="0" marR="0" rtl="0" algn="r">
              <a:spcBef>
                <a:spcPts val="0"/>
              </a:spcBef>
              <a:buNone/>
              <a:defRPr b="0" i="0" sz="900" u="none" cap="none" strike="noStrike">
                <a:solidFill>
                  <a:srgbClr val="3F3F3F"/>
                </a:solidFill>
                <a:latin typeface="Twentieth Century"/>
                <a:ea typeface="Twentieth Century"/>
                <a:cs typeface="Twentieth Century"/>
                <a:sym typeface="Twentieth Century"/>
              </a:defRPr>
            </a:lvl3pPr>
            <a:lvl4pPr indent="0" lvl="3" marL="0" marR="0" rtl="0" algn="r">
              <a:spcBef>
                <a:spcPts val="0"/>
              </a:spcBef>
              <a:buNone/>
              <a:defRPr b="0" i="0" sz="900" u="none" cap="none" strike="noStrike">
                <a:solidFill>
                  <a:srgbClr val="3F3F3F"/>
                </a:solidFill>
                <a:latin typeface="Twentieth Century"/>
                <a:ea typeface="Twentieth Century"/>
                <a:cs typeface="Twentieth Century"/>
                <a:sym typeface="Twentieth Century"/>
              </a:defRPr>
            </a:lvl4pPr>
            <a:lvl5pPr indent="0" lvl="4" marL="0" marR="0" rtl="0" algn="r">
              <a:spcBef>
                <a:spcPts val="0"/>
              </a:spcBef>
              <a:buNone/>
              <a:defRPr b="0" i="0" sz="900" u="none" cap="none" strike="noStrike">
                <a:solidFill>
                  <a:srgbClr val="3F3F3F"/>
                </a:solidFill>
                <a:latin typeface="Twentieth Century"/>
                <a:ea typeface="Twentieth Century"/>
                <a:cs typeface="Twentieth Century"/>
                <a:sym typeface="Twentieth Century"/>
              </a:defRPr>
            </a:lvl5pPr>
            <a:lvl6pPr indent="0" lvl="5" marL="0" marR="0" rtl="0" algn="r">
              <a:spcBef>
                <a:spcPts val="0"/>
              </a:spcBef>
              <a:buNone/>
              <a:defRPr b="0" i="0" sz="900" u="none" cap="none" strike="noStrike">
                <a:solidFill>
                  <a:srgbClr val="3F3F3F"/>
                </a:solidFill>
                <a:latin typeface="Twentieth Century"/>
                <a:ea typeface="Twentieth Century"/>
                <a:cs typeface="Twentieth Century"/>
                <a:sym typeface="Twentieth Century"/>
              </a:defRPr>
            </a:lvl6pPr>
            <a:lvl7pPr indent="0" lvl="6" marL="0" marR="0" rtl="0" algn="r">
              <a:spcBef>
                <a:spcPts val="0"/>
              </a:spcBef>
              <a:buNone/>
              <a:defRPr b="0" i="0" sz="900" u="none" cap="none" strike="noStrike">
                <a:solidFill>
                  <a:srgbClr val="3F3F3F"/>
                </a:solidFill>
                <a:latin typeface="Twentieth Century"/>
                <a:ea typeface="Twentieth Century"/>
                <a:cs typeface="Twentieth Century"/>
                <a:sym typeface="Twentieth Century"/>
              </a:defRPr>
            </a:lvl7pPr>
            <a:lvl8pPr indent="0" lvl="7" marL="0" marR="0" rtl="0" algn="r">
              <a:spcBef>
                <a:spcPts val="0"/>
              </a:spcBef>
              <a:buNone/>
              <a:defRPr b="0" i="0" sz="900" u="none" cap="none" strike="noStrike">
                <a:solidFill>
                  <a:srgbClr val="3F3F3F"/>
                </a:solidFill>
                <a:latin typeface="Twentieth Century"/>
                <a:ea typeface="Twentieth Century"/>
                <a:cs typeface="Twentieth Century"/>
                <a:sym typeface="Twentieth Century"/>
              </a:defRPr>
            </a:lvl8pPr>
            <a:lvl9pPr indent="0" lvl="8" marL="0" marR="0" rtl="0" algn="r">
              <a:spcBef>
                <a:spcPts val="0"/>
              </a:spcBef>
              <a:buNone/>
              <a:defRPr b="0" i="0" sz="900" u="none" cap="none" strike="noStrike">
                <a:solidFill>
                  <a:srgbClr val="3F3F3F"/>
                </a:solidFill>
                <a:latin typeface="Twentieth Century"/>
                <a:ea typeface="Twentieth Century"/>
                <a:cs typeface="Twentieth Century"/>
                <a:sym typeface="Twentieth Century"/>
              </a:defRPr>
            </a:lvl9pPr>
          </a:lstStyle>
          <a:p>
            <a:pPr indent="0" lvl="0" marL="0" rtl="0" algn="r">
              <a:spcBef>
                <a:spcPts val="0"/>
              </a:spcBef>
              <a:spcAft>
                <a:spcPts val="0"/>
              </a:spcAft>
              <a:buNone/>
            </a:pPr>
            <a:fld id="{00000000-1234-1234-1234-123412341234}" type="slidenum">
              <a:rPr lang="en-CZ"/>
              <a:t>‹#›</a:t>
            </a:fld>
            <a:endParaRPr/>
          </a:p>
        </p:txBody>
      </p:sp>
      <p:sp>
        <p:nvSpPr>
          <p:cNvPr id="11" name="Google Shape;11;p4"/>
          <p:cNvSpPr/>
          <p:nvPr/>
        </p:nvSpPr>
        <p:spPr>
          <a:xfrm>
            <a:off x="446534" y="457200"/>
            <a:ext cx="3703320" cy="94997"/>
          </a:xfrm>
          <a:prstGeom prst="rect">
            <a:avLst/>
          </a:prstGeom>
          <a:solidFill>
            <a:srgbClr val="4653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4"/>
          <p:cNvSpPr/>
          <p:nvPr/>
        </p:nvSpPr>
        <p:spPr>
          <a:xfrm>
            <a:off x="8042147" y="453643"/>
            <a:ext cx="3703320" cy="98554"/>
          </a:xfrm>
          <a:prstGeom prst="rect">
            <a:avLst/>
          </a:prstGeom>
          <a:solidFill>
            <a:srgbClr val="969F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4"/>
          <p:cNvSpPr/>
          <p:nvPr/>
        </p:nvSpPr>
        <p:spPr>
          <a:xfrm>
            <a:off x="4241830" y="457200"/>
            <a:ext cx="3703320" cy="9144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3" name="Shape 93"/>
        <p:cNvGrpSpPr/>
        <p:nvPr/>
      </p:nvGrpSpPr>
      <p:grpSpPr>
        <a:xfrm>
          <a:off x="0" y="0"/>
          <a:ext cx="0" cy="0"/>
          <a:chOff x="0" y="0"/>
          <a:chExt cx="0" cy="0"/>
        </a:xfrm>
      </p:grpSpPr>
      <p:sp>
        <p:nvSpPr>
          <p:cNvPr id="94" name="Google Shape;94;p1"/>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95" name="Google Shape;95;p1"/>
          <p:cNvSpPr/>
          <p:nvPr/>
        </p:nvSpPr>
        <p:spPr>
          <a:xfrm>
            <a:off x="446534" y="457200"/>
            <a:ext cx="6199632" cy="94997"/>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1"/>
          <p:cNvSpPr/>
          <p:nvPr/>
        </p:nvSpPr>
        <p:spPr>
          <a:xfrm>
            <a:off x="6736079" y="453643"/>
            <a:ext cx="5010912" cy="98554"/>
          </a:xfrm>
          <a:prstGeom prst="rect">
            <a:avLst/>
          </a:prstGeom>
          <a:solidFill>
            <a:srgbClr val="4653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1"/>
          <p:cNvSpPr/>
          <p:nvPr/>
        </p:nvSpPr>
        <p:spPr>
          <a:xfrm>
            <a:off x="0" y="638175"/>
            <a:ext cx="12191999" cy="62198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98" name="Google Shape;98;p1"/>
          <p:cNvSpPr/>
          <p:nvPr/>
        </p:nvSpPr>
        <p:spPr>
          <a:xfrm>
            <a:off x="6736079" y="601200"/>
            <a:ext cx="5009388" cy="5789365"/>
          </a:xfrm>
          <a:prstGeom prst="rect">
            <a:avLst/>
          </a:prstGeom>
          <a:solidFill>
            <a:srgbClr val="4653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A picture containing building, sign, computer, monitor&#10;&#10;Description automatically generated" id="99" name="Google Shape;99;p1"/>
          <p:cNvPicPr preferRelativeResize="0"/>
          <p:nvPr/>
        </p:nvPicPr>
        <p:blipFill rotWithShape="1">
          <a:blip r:embed="rId3">
            <a:alphaModFix/>
          </a:blip>
          <a:srcRect b="0" l="0" r="0" t="0"/>
          <a:stretch/>
        </p:blipFill>
        <p:spPr>
          <a:xfrm>
            <a:off x="320040" y="1714500"/>
            <a:ext cx="6096000" cy="3429000"/>
          </a:xfrm>
          <a:prstGeom prst="rect">
            <a:avLst/>
          </a:prstGeom>
          <a:noFill/>
          <a:ln>
            <a:noFill/>
          </a:ln>
        </p:spPr>
      </p:pic>
      <p:sp>
        <p:nvSpPr>
          <p:cNvPr id="100" name="Google Shape;100;p1"/>
          <p:cNvSpPr txBox="1"/>
          <p:nvPr/>
        </p:nvSpPr>
        <p:spPr>
          <a:xfrm>
            <a:off x="6995711" y="826265"/>
            <a:ext cx="4560983" cy="120032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CZ" sz="3600" u="none" cap="none" strike="noStrike">
                <a:solidFill>
                  <a:schemeClr val="lt1"/>
                </a:solidFill>
                <a:latin typeface="Twentieth Century"/>
                <a:ea typeface="Twentieth Century"/>
                <a:cs typeface="Twentieth Century"/>
                <a:sym typeface="Twentieth Century"/>
              </a:rPr>
              <a:t>Germany: Review of the EP Position Paper</a:t>
            </a:r>
            <a:endParaRPr/>
          </a:p>
        </p:txBody>
      </p:sp>
      <p:sp>
        <p:nvSpPr>
          <p:cNvPr id="101" name="Google Shape;101;p1"/>
          <p:cNvSpPr txBox="1"/>
          <p:nvPr/>
        </p:nvSpPr>
        <p:spPr>
          <a:xfrm>
            <a:off x="1498295" y="5299113"/>
            <a:ext cx="4917746" cy="338554"/>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0" i="0" lang="en-CZ" sz="1600" u="none" cap="none" strike="noStrike">
                <a:solidFill>
                  <a:schemeClr val="dk1"/>
                </a:solidFill>
                <a:latin typeface="Twentieth Century"/>
                <a:ea typeface="Twentieth Century"/>
                <a:cs typeface="Twentieth Century"/>
                <a:sym typeface="Twentieth Century"/>
              </a:rPr>
              <a:t>Source: </a:t>
            </a:r>
            <a:r>
              <a:rPr b="0" i="1" lang="en-CZ" sz="1600" u="none" cap="none" strike="noStrike">
                <a:solidFill>
                  <a:schemeClr val="dk1"/>
                </a:solidFill>
                <a:latin typeface="Twentieth Century"/>
                <a:ea typeface="Twentieth Century"/>
                <a:cs typeface="Twentieth Century"/>
                <a:sym typeface="Twentieth Century"/>
              </a:rPr>
              <a:t>The Green New Deal, explained. Video: Vox.</a:t>
            </a:r>
            <a:endParaRPr b="0" i="0" sz="1600" u="none" cap="none" strike="noStrike">
              <a:solidFill>
                <a:schemeClr val="dk1"/>
              </a:solidFill>
              <a:latin typeface="Twentieth Century"/>
              <a:ea typeface="Twentieth Century"/>
              <a:cs typeface="Twentieth Century"/>
              <a:sym typeface="Twentieth Century"/>
            </a:endParaRPr>
          </a:p>
        </p:txBody>
      </p:sp>
      <p:sp>
        <p:nvSpPr>
          <p:cNvPr id="102" name="Google Shape;102;p1"/>
          <p:cNvSpPr txBox="1"/>
          <p:nvPr/>
        </p:nvSpPr>
        <p:spPr>
          <a:xfrm>
            <a:off x="7258684" y="2455391"/>
            <a:ext cx="3964200" cy="2585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CZ" sz="2400" u="none" cap="none" strike="noStrike">
                <a:solidFill>
                  <a:schemeClr val="dk1"/>
                </a:solidFill>
                <a:latin typeface="Twentieth Century"/>
                <a:ea typeface="Twentieth Century"/>
                <a:cs typeface="Twentieth Century"/>
                <a:sym typeface="Twentieth Century"/>
              </a:rPr>
              <a:t>Philosophy, Economics and</a:t>
            </a:r>
            <a:r>
              <a:rPr lang="en-CZ" sz="2400">
                <a:solidFill>
                  <a:schemeClr val="dk1"/>
                </a:solidFill>
                <a:latin typeface="Twentieth Century"/>
                <a:ea typeface="Twentieth Century"/>
                <a:cs typeface="Twentieth Century"/>
                <a:sym typeface="Twentieth Century"/>
              </a:rPr>
              <a:t> </a:t>
            </a:r>
            <a:r>
              <a:rPr b="0" i="0" lang="en-CZ" sz="2400" u="none" cap="none" strike="noStrike">
                <a:solidFill>
                  <a:schemeClr val="dk1"/>
                </a:solidFill>
                <a:latin typeface="Twentieth Century"/>
                <a:ea typeface="Twentieth Century"/>
                <a:cs typeface="Twentieth Century"/>
                <a:sym typeface="Twentieth Century"/>
              </a:rPr>
              <a:t>Politics: Current Debates JEM211</a:t>
            </a:r>
            <a:endParaRPr/>
          </a:p>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a:p>
            <a:pPr indent="0" lvl="0" marL="0" marR="0" rtl="0" algn="ctr">
              <a:spcBef>
                <a:spcPts val="0"/>
              </a:spcBef>
              <a:spcAft>
                <a:spcPts val="0"/>
              </a:spcAft>
              <a:buNone/>
            </a:pPr>
            <a:r>
              <a:rPr lang="en-CZ" sz="1800">
                <a:solidFill>
                  <a:schemeClr val="dk1"/>
                </a:solidFill>
                <a:latin typeface="Twentieth Century"/>
                <a:ea typeface="Twentieth Century"/>
                <a:cs typeface="Twentieth Century"/>
                <a:sym typeface="Twentieth Century"/>
              </a:rPr>
              <a:t>David Shin, Yannick Scharf, Sofia Zambrano, Irékani Alarcón Acosta</a:t>
            </a:r>
            <a:endParaRPr/>
          </a:p>
          <a:p>
            <a:pPr indent="0" lvl="0" marL="0" marR="0" rtl="0" algn="l">
              <a:spcBef>
                <a:spcPts val="0"/>
              </a:spcBef>
              <a:spcAft>
                <a:spcPts val="0"/>
              </a:spcAft>
              <a:buNone/>
            </a:pPr>
            <a:r>
              <a:t/>
            </a:r>
            <a:endParaRPr sz="1800">
              <a:solidFill>
                <a:schemeClr val="dk1"/>
              </a:solidFill>
              <a:latin typeface="Twentieth Century"/>
              <a:ea typeface="Twentieth Century"/>
              <a:cs typeface="Twentieth Century"/>
              <a:sym typeface="Twentieth Century"/>
            </a:endParaRPr>
          </a:p>
          <a:p>
            <a:pPr indent="0" lvl="0" marL="0" marR="0" rtl="0" algn="ctr">
              <a:spcBef>
                <a:spcPts val="0"/>
              </a:spcBef>
              <a:spcAft>
                <a:spcPts val="0"/>
              </a:spcAft>
              <a:buNone/>
            </a:pPr>
            <a:r>
              <a:rPr lang="en-CZ" sz="1800">
                <a:solidFill>
                  <a:schemeClr val="dk1"/>
                </a:solidFill>
                <a:latin typeface="Twentieth Century"/>
                <a:ea typeface="Twentieth Century"/>
                <a:cs typeface="Twentieth Century"/>
                <a:sym typeface="Twentieth Century"/>
              </a:rPr>
              <a:t>2020/2021</a:t>
            </a:r>
            <a:endParaRPr/>
          </a:p>
        </p:txBody>
      </p:sp>
      <p:sp>
        <p:nvSpPr>
          <p:cNvPr id="103" name="Google Shape;103;p1"/>
          <p:cNvSpPr txBox="1"/>
          <p:nvPr>
            <p:ph idx="12" type="sldNum"/>
          </p:nvPr>
        </p:nvSpPr>
        <p:spPr>
          <a:xfrm>
            <a:off x="10558300" y="6423914"/>
            <a:ext cx="10524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CZ"/>
              <a:t>‹#›</a:t>
            </a:fld>
            <a:endParaRPr sz="12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p2"/>
          <p:cNvSpPr txBox="1"/>
          <p:nvPr>
            <p:ph type="title"/>
          </p:nvPr>
        </p:nvSpPr>
        <p:spPr>
          <a:xfrm>
            <a:off x="581192" y="702156"/>
            <a:ext cx="11029616" cy="118872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rgbClr val="3F3F3F"/>
              </a:buClr>
              <a:buSzPts val="3200"/>
              <a:buFont typeface="Twentieth Century"/>
              <a:buNone/>
            </a:pPr>
            <a:r>
              <a:rPr lang="en-CZ" sz="4000"/>
              <a:t>Pros</a:t>
            </a:r>
            <a:endParaRPr sz="4000"/>
          </a:p>
        </p:txBody>
      </p:sp>
      <p:sp>
        <p:nvSpPr>
          <p:cNvPr id="109" name="Google Shape;109;p2"/>
          <p:cNvSpPr txBox="1"/>
          <p:nvPr>
            <p:ph idx="1" type="body"/>
          </p:nvPr>
        </p:nvSpPr>
        <p:spPr>
          <a:xfrm>
            <a:off x="581192" y="2340864"/>
            <a:ext cx="11029615" cy="3634486"/>
          </a:xfrm>
          <a:prstGeom prst="rect">
            <a:avLst/>
          </a:prstGeom>
          <a:noFill/>
          <a:ln>
            <a:noFill/>
          </a:ln>
        </p:spPr>
        <p:txBody>
          <a:bodyPr anchorCtr="0" anchor="ctr" bIns="45700" lIns="91425" spcFirstLastPara="1" rIns="91425" wrap="square" tIns="45700">
            <a:normAutofit/>
          </a:bodyPr>
          <a:lstStyle/>
          <a:p>
            <a:pPr indent="-333756" lvl="0" marL="457200" rtl="0" algn="l">
              <a:lnSpc>
                <a:spcPct val="110000"/>
              </a:lnSpc>
              <a:spcBef>
                <a:spcPts val="0"/>
              </a:spcBef>
              <a:spcAft>
                <a:spcPts val="0"/>
              </a:spcAft>
              <a:buSzPts val="1656"/>
              <a:buChar char="◼"/>
            </a:pPr>
            <a:r>
              <a:rPr lang="en-CZ"/>
              <a:t>Well structured, human responsibility was clearly underlined, goal should be towards climate neutrality by 2050. </a:t>
            </a:r>
            <a:endParaRPr/>
          </a:p>
          <a:p>
            <a:pPr indent="-333756" lvl="0" marL="457200" rtl="0" algn="l">
              <a:lnSpc>
                <a:spcPct val="110000"/>
              </a:lnSpc>
              <a:spcBef>
                <a:spcPts val="0"/>
              </a:spcBef>
              <a:spcAft>
                <a:spcPts val="0"/>
              </a:spcAft>
              <a:buSzPts val="1656"/>
              <a:buChar char="◼"/>
            </a:pPr>
            <a:r>
              <a:rPr lang="en-CZ"/>
              <a:t>Emphasis on science-based approaches appreciated, and we agree on crucial implementation of these approaches as pivotal to increase better quality of life.</a:t>
            </a:r>
            <a:endParaRPr/>
          </a:p>
          <a:p>
            <a:pPr indent="-333756" lvl="0" marL="457200" rtl="0" algn="l">
              <a:lnSpc>
                <a:spcPct val="110000"/>
              </a:lnSpc>
              <a:spcBef>
                <a:spcPts val="0"/>
              </a:spcBef>
              <a:spcAft>
                <a:spcPts val="0"/>
              </a:spcAft>
              <a:buSzPts val="1656"/>
              <a:buChar char="◼"/>
            </a:pPr>
            <a:r>
              <a:rPr lang="en-CZ"/>
              <a:t>Direct citation of EP president Sassoli about climate change as an argument of global inequality welcomed. We see a link to climate refugees here. </a:t>
            </a:r>
            <a:endParaRPr/>
          </a:p>
          <a:p>
            <a:pPr indent="-333756" lvl="0" marL="457200" rtl="0" algn="l">
              <a:lnSpc>
                <a:spcPct val="110000"/>
              </a:lnSpc>
              <a:spcBef>
                <a:spcPts val="0"/>
              </a:spcBef>
              <a:spcAft>
                <a:spcPts val="0"/>
              </a:spcAft>
              <a:buSzPts val="1656"/>
              <a:buChar char="◼"/>
            </a:pPr>
            <a:r>
              <a:rPr lang="en-CZ"/>
              <a:t>Past climate issue examples (Fire in Australia, Amazon, melting ice caps and higher sea surface) reinforced the necessity of current debates on Green energy. </a:t>
            </a:r>
            <a:endParaRPr/>
          </a:p>
          <a:p>
            <a:pPr indent="-333756" lvl="0" marL="457200" rtl="0" algn="l">
              <a:lnSpc>
                <a:spcPct val="110000"/>
              </a:lnSpc>
              <a:spcBef>
                <a:spcPts val="0"/>
              </a:spcBef>
              <a:spcAft>
                <a:spcPts val="0"/>
              </a:spcAft>
              <a:buSzPts val="1656"/>
              <a:buChar char="◼"/>
            </a:pPr>
            <a:r>
              <a:rPr lang="en-CZ"/>
              <a:t>Key role of technological adjustments and transition to renewable energy. Technological innovation and joint research is a strategy how to secure both climate and economy.</a:t>
            </a:r>
            <a:endParaRPr/>
          </a:p>
          <a:p>
            <a:pPr indent="-333756" lvl="0" marL="457200" rtl="0" algn="l">
              <a:lnSpc>
                <a:spcPct val="110000"/>
              </a:lnSpc>
              <a:spcBef>
                <a:spcPts val="0"/>
              </a:spcBef>
              <a:spcAft>
                <a:spcPts val="0"/>
              </a:spcAft>
              <a:buSzPts val="1656"/>
              <a:buChar char="◼"/>
            </a:pPr>
            <a:r>
              <a:rPr lang="en-CZ"/>
              <a:t>We agree about the long-run social benefits of green technology investments</a:t>
            </a:r>
            <a:endParaRPr/>
          </a:p>
        </p:txBody>
      </p:sp>
      <p:sp>
        <p:nvSpPr>
          <p:cNvPr id="110" name="Google Shape;110;p2"/>
          <p:cNvSpPr txBox="1"/>
          <p:nvPr>
            <p:ph idx="12" type="sldNum"/>
          </p:nvPr>
        </p:nvSpPr>
        <p:spPr>
          <a:xfrm>
            <a:off x="10558300" y="6423914"/>
            <a:ext cx="10524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CZ"/>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4" name="Shape 114"/>
        <p:cNvGrpSpPr/>
        <p:nvPr/>
      </p:nvGrpSpPr>
      <p:grpSpPr>
        <a:xfrm>
          <a:off x="0" y="0"/>
          <a:ext cx="0" cy="0"/>
          <a:chOff x="0" y="0"/>
          <a:chExt cx="0" cy="0"/>
        </a:xfrm>
      </p:grpSpPr>
      <p:sp>
        <p:nvSpPr>
          <p:cNvPr id="115" name="Google Shape;115;p3"/>
          <p:cNvSpPr txBox="1"/>
          <p:nvPr>
            <p:ph type="title"/>
          </p:nvPr>
        </p:nvSpPr>
        <p:spPr>
          <a:xfrm>
            <a:off x="581192" y="702156"/>
            <a:ext cx="11029616" cy="1188720"/>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rgbClr val="3F3F3F"/>
              </a:buClr>
              <a:buSzPts val="3200"/>
              <a:buFont typeface="Twentieth Century"/>
              <a:buNone/>
            </a:pPr>
            <a:r>
              <a:rPr lang="en-CZ" sz="4000"/>
              <a:t>Cons</a:t>
            </a:r>
            <a:endParaRPr sz="4000"/>
          </a:p>
        </p:txBody>
      </p:sp>
      <p:sp>
        <p:nvSpPr>
          <p:cNvPr id="116" name="Google Shape;116;p3"/>
          <p:cNvSpPr txBox="1"/>
          <p:nvPr>
            <p:ph idx="1" type="body"/>
          </p:nvPr>
        </p:nvSpPr>
        <p:spPr>
          <a:xfrm>
            <a:off x="581192" y="2340864"/>
            <a:ext cx="11029615" cy="3634486"/>
          </a:xfrm>
          <a:prstGeom prst="rect">
            <a:avLst/>
          </a:prstGeom>
          <a:noFill/>
          <a:ln>
            <a:noFill/>
          </a:ln>
        </p:spPr>
        <p:txBody>
          <a:bodyPr anchorCtr="0" anchor="ctr" bIns="45700" lIns="91425" spcFirstLastPara="1" rIns="91425" wrap="square" tIns="45700">
            <a:normAutofit/>
          </a:bodyPr>
          <a:lstStyle/>
          <a:p>
            <a:pPr indent="-333756" lvl="0" marL="457200" rtl="0" algn="l">
              <a:lnSpc>
                <a:spcPct val="110000"/>
              </a:lnSpc>
              <a:spcBef>
                <a:spcPts val="0"/>
              </a:spcBef>
              <a:spcAft>
                <a:spcPts val="0"/>
              </a:spcAft>
              <a:buSzPts val="1656"/>
              <a:buChar char="◼"/>
            </a:pPr>
            <a:r>
              <a:rPr lang="en-CZ"/>
              <a:t>No additional references supporting the persuasive power of their arguments. </a:t>
            </a:r>
            <a:endParaRPr/>
          </a:p>
          <a:p>
            <a:pPr indent="-333756" lvl="0" marL="457200" rtl="0" algn="l">
              <a:lnSpc>
                <a:spcPct val="110000"/>
              </a:lnSpc>
              <a:spcBef>
                <a:spcPts val="0"/>
              </a:spcBef>
              <a:spcAft>
                <a:spcPts val="0"/>
              </a:spcAft>
              <a:buSzPts val="1656"/>
              <a:buChar char="◼"/>
            </a:pPr>
            <a:r>
              <a:rPr lang="en-CZ"/>
              <a:t>No emphasis on what EC and European member states achieved until now. They could have written about more positive achievements and relevance of EU in tackling climate change issues. Also no consideration of the social and economic costs of previous measures (e.g. Energiewende)</a:t>
            </a:r>
            <a:endParaRPr/>
          </a:p>
          <a:p>
            <a:pPr indent="-333756" lvl="0" marL="457200" rtl="0" algn="l">
              <a:lnSpc>
                <a:spcPct val="110000"/>
              </a:lnSpc>
              <a:spcBef>
                <a:spcPts val="0"/>
              </a:spcBef>
              <a:spcAft>
                <a:spcPts val="0"/>
              </a:spcAft>
              <a:buSzPts val="1656"/>
              <a:buChar char="◼"/>
            </a:pPr>
            <a:r>
              <a:rPr lang="en-CZ"/>
              <a:t>An elaboration on possible consequences for the European Union as well as an evaluation of the efficiency of different measures can be a good next step. </a:t>
            </a:r>
            <a:endParaRPr/>
          </a:p>
          <a:p>
            <a:pPr indent="-333756" lvl="0" marL="457200" rtl="0" algn="l">
              <a:lnSpc>
                <a:spcPct val="110000"/>
              </a:lnSpc>
              <a:spcBef>
                <a:spcPts val="0"/>
              </a:spcBef>
              <a:spcAft>
                <a:spcPts val="0"/>
              </a:spcAft>
              <a:buSzPts val="1656"/>
              <a:buChar char="◼"/>
            </a:pPr>
            <a:r>
              <a:rPr lang="en-CZ"/>
              <a:t>No stress on common budget consensus (EIB resources) and rational negotiations toward optimum. Unrealistic expectations and ultimata that can in the end lead to a failing of the whole negotiations benefit none, least our climate. </a:t>
            </a:r>
            <a:endParaRPr/>
          </a:p>
          <a:p>
            <a:pPr indent="-333756" lvl="0" marL="457200" rtl="0" algn="l">
              <a:lnSpc>
                <a:spcPct val="110000"/>
              </a:lnSpc>
              <a:spcBef>
                <a:spcPts val="0"/>
              </a:spcBef>
              <a:spcAft>
                <a:spcPts val="0"/>
              </a:spcAft>
              <a:buSzPts val="1656"/>
              <a:buChar char="◼"/>
            </a:pPr>
            <a:r>
              <a:rPr lang="en-CZ"/>
              <a:t>Also no emphasis on responsible and efficient use of means to prevent misuse of resources and meeting our objectives.  </a:t>
            </a:r>
            <a:endParaRPr/>
          </a:p>
        </p:txBody>
      </p:sp>
      <p:sp>
        <p:nvSpPr>
          <p:cNvPr id="117" name="Google Shape;117;p3"/>
          <p:cNvSpPr txBox="1"/>
          <p:nvPr>
            <p:ph idx="12" type="sldNum"/>
          </p:nvPr>
        </p:nvSpPr>
        <p:spPr>
          <a:xfrm>
            <a:off x="10558300" y="6423914"/>
            <a:ext cx="10524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CZ"/>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1" name="Shape 121"/>
        <p:cNvGrpSpPr/>
        <p:nvPr/>
      </p:nvGrpSpPr>
      <p:grpSpPr>
        <a:xfrm>
          <a:off x="0" y="0"/>
          <a:ext cx="0" cy="0"/>
          <a:chOff x="0" y="0"/>
          <a:chExt cx="0" cy="0"/>
        </a:xfrm>
      </p:grpSpPr>
      <p:sp>
        <p:nvSpPr>
          <p:cNvPr id="122" name="Google Shape;122;g7f8806b020_0_9"/>
          <p:cNvSpPr txBox="1"/>
          <p:nvPr>
            <p:ph type="title"/>
          </p:nvPr>
        </p:nvSpPr>
        <p:spPr>
          <a:xfrm>
            <a:off x="581192" y="702156"/>
            <a:ext cx="11029500" cy="1188600"/>
          </a:xfrm>
          <a:prstGeom prst="rect">
            <a:avLst/>
          </a:prstGeom>
        </p:spPr>
        <p:txBody>
          <a:bodyPr anchorCtr="0" anchor="b" bIns="45700" lIns="91425" spcFirstLastPara="1" rIns="91425" wrap="square" tIns="45700">
            <a:noAutofit/>
          </a:bodyPr>
          <a:lstStyle/>
          <a:p>
            <a:pPr indent="0" lvl="0" marL="0" rtl="0" algn="ctr">
              <a:spcBef>
                <a:spcPts val="0"/>
              </a:spcBef>
              <a:spcAft>
                <a:spcPts val="0"/>
              </a:spcAft>
              <a:buClr>
                <a:srgbClr val="3F3F3F"/>
              </a:buClr>
              <a:buSzPts val="3200"/>
              <a:buFont typeface="Twentieth Century"/>
              <a:buNone/>
            </a:pPr>
            <a:r>
              <a:rPr lang="en-CZ" sz="4000"/>
              <a:t>Thank you! </a:t>
            </a:r>
            <a:endParaRPr/>
          </a:p>
        </p:txBody>
      </p:sp>
      <p:sp>
        <p:nvSpPr>
          <p:cNvPr id="123" name="Google Shape;123;g7f8806b020_0_9"/>
          <p:cNvSpPr txBox="1"/>
          <p:nvPr>
            <p:ph idx="12" type="sldNum"/>
          </p:nvPr>
        </p:nvSpPr>
        <p:spPr>
          <a:xfrm>
            <a:off x="10558300" y="6423914"/>
            <a:ext cx="10524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CZ"/>
              <a:t>‹#›</a:t>
            </a:fld>
            <a:endParaRPr/>
          </a:p>
        </p:txBody>
      </p:sp>
      <p:pic>
        <p:nvPicPr>
          <p:cNvPr descr="A picture containing building, sign, computer, monitor&#10;&#10;Description automatically generated" id="124" name="Google Shape;124;g7f8806b020_0_9"/>
          <p:cNvPicPr preferRelativeResize="0"/>
          <p:nvPr/>
        </p:nvPicPr>
        <p:blipFill rotWithShape="1">
          <a:blip r:embed="rId3">
            <a:alphaModFix/>
          </a:blip>
          <a:srcRect b="0" l="0" r="0" t="0"/>
          <a:stretch/>
        </p:blipFill>
        <p:spPr>
          <a:xfrm>
            <a:off x="3047990" y="2443625"/>
            <a:ext cx="6096000" cy="3429000"/>
          </a:xfrm>
          <a:prstGeom prst="rect">
            <a:avLst/>
          </a:prstGeom>
          <a:noFill/>
          <a:ln>
            <a:noFill/>
          </a:ln>
        </p:spPr>
      </p:pic>
      <p:sp>
        <p:nvSpPr>
          <p:cNvPr id="125" name="Google Shape;125;g7f8806b020_0_9"/>
          <p:cNvSpPr txBox="1"/>
          <p:nvPr/>
        </p:nvSpPr>
        <p:spPr>
          <a:xfrm>
            <a:off x="4226395" y="6085213"/>
            <a:ext cx="4917600" cy="3387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0" i="0" lang="en-CZ" sz="1600" u="none" cap="none" strike="noStrike">
                <a:solidFill>
                  <a:schemeClr val="dk1"/>
                </a:solidFill>
                <a:latin typeface="Twentieth Century"/>
                <a:ea typeface="Twentieth Century"/>
                <a:cs typeface="Twentieth Century"/>
                <a:sym typeface="Twentieth Century"/>
              </a:rPr>
              <a:t>Source: </a:t>
            </a:r>
            <a:r>
              <a:rPr b="0" i="1" lang="en-CZ" sz="1600" u="none" cap="none" strike="noStrike">
                <a:solidFill>
                  <a:schemeClr val="dk1"/>
                </a:solidFill>
                <a:latin typeface="Twentieth Century"/>
                <a:ea typeface="Twentieth Century"/>
                <a:cs typeface="Twentieth Century"/>
                <a:sym typeface="Twentieth Century"/>
              </a:rPr>
              <a:t>The Green New Deal, explained. Video: Vox.</a:t>
            </a:r>
            <a:endParaRPr b="0" i="0" sz="1600" u="none" cap="none" strike="noStrike">
              <a:solidFill>
                <a:schemeClr val="dk1"/>
              </a:solidFill>
              <a:latin typeface="Twentieth Century"/>
              <a:ea typeface="Twentieth Century"/>
              <a:cs typeface="Twentieth Century"/>
              <a:sym typeface="Twentieth Century"/>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ividendVTI">
  <a:themeElements>
    <a:clrScheme name="DividendVTI">
      <a:dk1>
        <a:srgbClr val="000000"/>
      </a:dk1>
      <a:lt1>
        <a:srgbClr val="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2020-04-05T15:03:57Z</dcterms:created>
  <dc:creator>David Shin</dc:creator>
</cp:coreProperties>
</file>