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63" r:id="rId4"/>
    <p:sldId id="259" r:id="rId5"/>
    <p:sldId id="258" r:id="rId6"/>
    <p:sldId id="262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D4DE9-F11A-4AA8-97E1-4772D92CCDE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EBC4C-9B36-44F9-9EC3-548963474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5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6EBC4C-9B36-44F9-9EC3-5489634740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0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34353-F5C6-421B-AE47-C5BA5126A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C45EB6-862A-4BE0-AD75-EAEDD2B73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D05051-498F-4295-9468-86AAD4ACF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D61277-74CF-4140-BF80-00EF85EB0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AE993E-217E-43BD-B1DA-E5D77B84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2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57259-D2A7-464A-878F-1372E4B32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AD6001-1405-4AA9-8074-F8B6E2EB3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108DE9-3878-448C-A930-D6263F38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9DCB34-7BCC-4446-8170-A898B432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75AA97-D714-4780-A8D7-E07F66CC2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E94627A-5AD3-4AB9-8F24-DFE57294B8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08F341-4C5D-42F0-BF0A-31D7F6D86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8C6BCE-2479-4803-9870-D4C70A829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BDBEAC-CCEA-4D30-858C-2E1DB884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E5A0E7-43E0-49EF-9B28-7F8ED52F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6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801A81-97CB-46B2-8ABD-BEC40F238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6DB0CB-159F-472A-B35A-68E7A4FC8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DEABDA-3D45-4156-B8CC-76DFEC896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C9A5FD-64B2-4489-902F-5184098D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516327-C822-46AF-A259-C535AE4CD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1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7DFF51-8BA2-49B9-9B89-4E6EEB020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62410C0-FB29-4697-A8CF-460F12039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EAA37-9E3B-4196-B404-51726FFA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5543FE-AFC0-4578-B623-3247DFA8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441BDB-72E3-420B-80D9-1C0236E2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9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5239B-3D2A-4B4C-B907-09419877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49230E-710E-4CEB-BD93-D0F49F835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73CE6D4-2651-487D-A839-6799D1FAA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428665-E15C-44D8-B389-9C994A65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363700-0667-47B7-8CD5-A0B0F300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16C6F9-59DB-496C-A7D5-E26DA7918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A9A5E7-2602-411F-B144-F4EB4CBE0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7E6CFB-9235-4171-8747-896F4414C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538898-5BD9-4915-8E11-987166410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EF4DBCF-3899-4B29-8A9D-7F03DD2C8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60F10A9-0F3A-4E61-A286-08E3397AE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0A8A2F0-2163-443D-916B-0A83FCDE9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8172045-11A1-4AA2-862F-99D277CFC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DF9F96A-363D-46E1-A746-D1899072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1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F21D0-A0DA-479B-A888-99516F367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56A8B11-ACB9-4365-AECE-46F865760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2437A5-109C-4882-B2DB-D610E67F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A9AD9BA-FC64-4FF3-9FD7-A8143F7E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2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9BBD8A-0C10-4BC4-87E5-C6216291D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74CB8D-B844-4165-ADC8-DEC7DC92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CB9DB2-DEE0-40BD-8AA1-A6FB45F3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F7A1FA-6D2D-4622-B322-1295716E0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A33C76-015D-4CEC-9C3B-9EFE6800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1E4E46-5C06-4732-B73A-06377F360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F3079F-F7DA-4C5C-A9E4-AC19885FB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AF6539-AC73-42DE-B787-5A88F879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E39B46-5EB2-467C-978B-70C93D1D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4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6C7EA-455C-4710-8FAA-1AE1435A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6CCD79-24CD-4AE0-8BB6-937CF563EE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4DD5825-73E9-4C33-928D-D0DC4B09E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4744F8-7E5F-4A2F-9B7A-265829D5D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98D9E5-7BD4-4461-97B9-75816BA67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3F73CC-6D34-4C6A-8219-9DE0BC79B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9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F976286-0BD8-4969-9AD4-323BADA8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F6D938F-EB30-48D2-AB0E-974270105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3B7B97-AF96-4850-88BC-CB1484A4F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F0333-79EA-4E42-B132-813E20C6E50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F8D812-53C1-4A5A-9CB7-50FEFCE34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ADA724-B791-401A-8624-14FFE3931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939B4-0833-4EF7-97CF-09B4291C4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0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muž, osoba&#10;&#10;Popis byl vytvořen automaticky">
            <a:extLst>
              <a:ext uri="{FF2B5EF4-FFF2-40B4-BE49-F238E27FC236}">
                <a16:creationId xmlns:a16="http://schemas.microsoft.com/office/drawing/2014/main" id="{D418893E-5AF0-4168-8322-2B7CE2432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9992283-53BC-4C99-95B1-3F0A28B1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1200" y="1212852"/>
            <a:ext cx="9144000" cy="2387600"/>
          </a:xfrm>
        </p:spPr>
        <p:txBody>
          <a:bodyPr/>
          <a:lstStyle/>
          <a:p>
            <a:r>
              <a:rPr lang="cs-CZ" b="1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Závislost na </a:t>
            </a:r>
            <a:br>
              <a:rPr lang="cs-CZ" b="1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pornografii</a:t>
            </a:r>
            <a:endParaRPr lang="en-US" b="1" spc="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0405DFE-3E72-40C8-AA18-C1634E0CB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5800" y="3989386"/>
            <a:ext cx="8432800" cy="1655762"/>
          </a:xfrm>
        </p:spPr>
        <p:txBody>
          <a:bodyPr>
            <a:normAutofit/>
          </a:bodyPr>
          <a:lstStyle/>
          <a:p>
            <a:r>
              <a:rPr lang="cs-CZ" sz="3200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Tereza </a:t>
            </a:r>
            <a:r>
              <a:rPr lang="cs-CZ" sz="3200" spc="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Osohová</a:t>
            </a:r>
            <a:endParaRPr lang="en-US" sz="3200" spc="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5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635908-00A1-49AD-B761-278107FA9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6" y="609951"/>
            <a:ext cx="7991670" cy="5993753"/>
          </a:xfrm>
          <a:prstGeom prst="rect">
            <a:avLst/>
          </a:prstGeom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85FA569-6CB2-4A98-BBFE-DABADE0D33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1" y="102811"/>
            <a:ext cx="3421223" cy="3326189"/>
          </a:xfrm>
          <a:prstGeom prst="rect">
            <a:avLst/>
          </a:prstGeom>
        </p:spPr>
      </p:pic>
      <p:pic>
        <p:nvPicPr>
          <p:cNvPr id="7" name="Obrázek 6" descr="Obsah obrázku text, zebra, země, exteriér&#10;&#10;Popis byl vytvořen automaticky">
            <a:extLst>
              <a:ext uri="{FF2B5EF4-FFF2-40B4-BE49-F238E27FC236}">
                <a16:creationId xmlns:a16="http://schemas.microsoft.com/office/drawing/2014/main" id="{421DBB30-C7DA-4739-B739-088AE2ED2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500" y="3762375"/>
            <a:ext cx="3336200" cy="2841329"/>
          </a:xfrm>
          <a:prstGeom prst="rect">
            <a:avLst/>
          </a:prstGeom>
        </p:spPr>
      </p:pic>
      <p:pic>
        <p:nvPicPr>
          <p:cNvPr id="2" name="slide 02">
            <a:hlinkClick r:id="" action="ppaction://media"/>
            <a:extLst>
              <a:ext uri="{FF2B5EF4-FFF2-40B4-BE49-F238E27FC236}">
                <a16:creationId xmlns:a16="http://schemas.microsoft.com/office/drawing/2014/main" id="{34CC94C5-84AE-4E50-A64D-F063F7B5B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42067" y="345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5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ilueta, tmavé&#10;&#10;Popis byl vytvořen automaticky">
            <a:extLst>
              <a:ext uri="{FF2B5EF4-FFF2-40B4-BE49-F238E27FC236}">
                <a16:creationId xmlns:a16="http://schemas.microsoft.com/office/drawing/2014/main" id="{2F8C62B3-F3D9-4A02-BB5E-F3A49E80F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154" y="0"/>
            <a:ext cx="14053913" cy="69233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000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Definice závislosti</a:t>
            </a:r>
          </a:p>
        </p:txBody>
      </p:sp>
      <p:pic>
        <p:nvPicPr>
          <p:cNvPr id="5" name="slide 03">
            <a:hlinkClick r:id="" action="ppaction://media"/>
            <a:extLst>
              <a:ext uri="{FF2B5EF4-FFF2-40B4-BE49-F238E27FC236}">
                <a16:creationId xmlns:a16="http://schemas.microsoft.com/office/drawing/2014/main" id="{128811B1-7F6D-486C-9FAC-DF14C4AB7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1365751">
            <a:off x="3701143" y="22359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CA2245-D02D-4895-BF55-610D580A2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spc="500" dirty="0" err="1">
                <a:latin typeface="Arial" panose="020B0604020202020204" pitchFamily="34" charset="0"/>
                <a:cs typeface="Arial" panose="020B0604020202020204" pitchFamily="34" charset="0"/>
              </a:rPr>
              <a:t>Coolidge</a:t>
            </a:r>
            <a:r>
              <a:rPr lang="cs-CZ" sz="6000" spc="500" dirty="0">
                <a:latin typeface="Arial" panose="020B0604020202020204" pitchFamily="34" charset="0"/>
                <a:cs typeface="Arial" panose="020B0604020202020204" pitchFamily="34" charset="0"/>
              </a:rPr>
              <a:t> efekt</a:t>
            </a:r>
            <a:endParaRPr lang="en-US" sz="6000" spc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5E6DB8D-FFDB-4A1B-B715-246351E21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44" y="1794748"/>
            <a:ext cx="6569356" cy="488318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38200" y="3092478"/>
            <a:ext cx="381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Prezident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Coolidge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na farmě.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Co to znamená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coolidge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efekt?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Jak je to ale u lidí?</a:t>
            </a:r>
          </a:p>
        </p:txBody>
      </p:sp>
      <p:pic>
        <p:nvPicPr>
          <p:cNvPr id="5" name="slide 04">
            <a:hlinkClick r:id="" action="ppaction://media"/>
            <a:extLst>
              <a:ext uri="{FF2B5EF4-FFF2-40B4-BE49-F238E27FC236}">
                <a16:creationId xmlns:a16="http://schemas.microsoft.com/office/drawing/2014/main" id="{2A66B80A-1564-422C-874E-CBBA176FD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134" y="17862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6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7C54F3-8D7C-4011-A251-B1340BF9E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spc="500" dirty="0">
                <a:latin typeface="Arial" panose="020B0604020202020204" pitchFamily="34" charset="0"/>
                <a:cs typeface="Arial" panose="020B0604020202020204" pitchFamily="34" charset="0"/>
              </a:rPr>
              <a:t>Nová vlna vzrušení</a:t>
            </a:r>
            <a:endParaRPr lang="en-US" sz="6000" spc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AADA0EF-B7DD-4AAE-981A-7B9C6BD9B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21" y="1776746"/>
            <a:ext cx="6475559" cy="482373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33421" y="3311450"/>
            <a:ext cx="4038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Uvolňování dopaminu s každou novou genetickou příležitostí.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Australský experiment znázorňující reakci na novost pornografického materiálu.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slide 05">
            <a:hlinkClick r:id="" action="ppaction://media"/>
            <a:extLst>
              <a:ext uri="{FF2B5EF4-FFF2-40B4-BE49-F238E27FC236}">
                <a16:creationId xmlns:a16="http://schemas.microsoft.com/office/drawing/2014/main" id="{A597E2CE-EDD5-4514-ADF0-8BD82BEC9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" y="16568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4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BC407FE-A18A-4816-9DC7-19E8EF7B0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2615"/>
            <a:ext cx="12200362" cy="734826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4F276FC-686C-4355-A491-C9878ACB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0" y="5532437"/>
            <a:ext cx="10515600" cy="1325563"/>
          </a:xfrm>
        </p:spPr>
        <p:txBody>
          <a:bodyPr>
            <a:normAutofit/>
          </a:bodyPr>
          <a:lstStyle/>
          <a:p>
            <a:r>
              <a:rPr lang="cs-CZ" sz="6000" spc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Morální aspekt</a:t>
            </a:r>
            <a:endParaRPr lang="en-US" sz="6000" spc="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lide 06">
            <a:hlinkClick r:id="" action="ppaction://media"/>
            <a:extLst>
              <a:ext uri="{FF2B5EF4-FFF2-40B4-BE49-F238E27FC236}">
                <a16:creationId xmlns:a16="http://schemas.microsoft.com/office/drawing/2014/main" id="{404358D9-538E-4489-8130-9B88AE55F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6971" y="36292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6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221218-604B-4F71-9078-F97FC428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3D35149-3DB5-41C4-A23F-F404730F6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27"/>
            <a:ext cx="12197559" cy="6861127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E9096ED-FEDF-4A14-91F8-B77A09C83B9A}"/>
              </a:ext>
            </a:extLst>
          </p:cNvPr>
          <p:cNvSpPr txBox="1"/>
          <p:nvPr/>
        </p:nvSpPr>
        <p:spPr>
          <a:xfrm>
            <a:off x="0" y="6488668"/>
            <a:ext cx="4309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Kontakt:   osohova110@gmail.com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502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Širokoúhlá obrazovka</PresentationFormat>
  <Paragraphs>16</Paragraphs>
  <Slides>7</Slides>
  <Notes>1</Notes>
  <HiddenSlides>0</HiddenSlides>
  <MMClips>5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Závislost na  pornografii</vt:lpstr>
      <vt:lpstr>Prezentace aplikace PowerPoint</vt:lpstr>
      <vt:lpstr>Definice závislosti</vt:lpstr>
      <vt:lpstr>Coolidge efekt</vt:lpstr>
      <vt:lpstr>Nová vlna vzrušení</vt:lpstr>
      <vt:lpstr>Morální aspekt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Tereza Osohová</dc:creator>
  <cp:lastModifiedBy>Čábelková Inna</cp:lastModifiedBy>
  <cp:revision>33</cp:revision>
  <dcterms:created xsi:type="dcterms:W3CDTF">2021-04-28T11:49:52Z</dcterms:created>
  <dcterms:modified xsi:type="dcterms:W3CDTF">2021-05-06T09:48:23Z</dcterms:modified>
</cp:coreProperties>
</file>