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4FBC9-B58E-4E37-B9F7-ADB6EEBAE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89B597-7A09-41B9-8142-B3785B1CE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B7B093-9703-40A9-95D7-60CFB9A2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426987-3F51-4539-B7E3-C34F7BE7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8BA0D2-6A2B-41D5-B0DB-99210AC7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0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CE5D6-30CE-4728-94F7-C9CF8B36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EE50BE-12A3-415E-94FE-3A37E2ABF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17CC7A-447C-46C5-9C22-9917A217B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825E58-BE2B-4490-899A-6F05F46CA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A58C1C-30B8-4C33-88E1-045BDCB1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26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8E9945-40DA-40A6-8AB5-33FA8F1D7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1F10BC-097A-4469-8BF6-FD0037AB5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131D46-9784-44DF-8B51-FAC5F3A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D9523A-E2FE-4045-9204-933B004C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605F16-490A-4675-927D-6C9222BC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58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5689B-EBCA-4B24-90C5-C75D34EC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970EED-9B22-4447-995C-3DAEDA685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F34D1A-FC7B-4E6F-933C-0C842A75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671320-C245-4FDD-BD71-93BBD1A7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226B1B-9E38-4DE7-AFE5-BE030E2A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59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D3AA8-57AC-45B2-B887-E1DFE6A95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8FF131-A9A9-4DD4-96CA-042AD2203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8BDDA5-4CF9-4CC7-8EFA-36BA5BEEE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D49720-D6E3-4F42-9A0E-A2A84B178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16CD04-A4E3-4191-BBE0-5B825F1D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85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D5336-954C-4DA0-B1DE-A9E56E3C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7BD912-535F-4A23-9827-2DCBB74D6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A64AE1-4680-471F-8DAA-11C63997B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21EC71-52C3-4A9E-831E-0A8AE2C0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899178-CA79-43B2-B732-CD7E12AC4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68A165-F140-4C4E-9B79-CF0427061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4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94A02-8CD1-4E4F-A326-94596821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7ECFA14-A403-4112-BABE-80AFE18C6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80C6CE5-C9D1-4A69-9094-58D777F5B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86477B8-8BDC-4AAE-BFFD-0CB74827C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2213572-976E-43E5-9A6B-E5FCE5E95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5F1737-C426-49A0-861F-36BC0B6B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A2F1FA5-860D-4111-A705-BF5615952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C6B2E8-213F-45E0-BC63-8C66CFE4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7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2E13B-61E9-453E-852A-B7072AAC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947A30-F2A2-4F23-9AE3-BC0566D0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329638-D052-4637-8ACC-8E899EE6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AEEDEB-0ECE-4443-9BED-3300C7D2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39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A4A267-AB33-475A-B531-E331A65F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8DFC17-6BB0-4DDC-808C-AB4495DFB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D4AE57-799A-4381-AC3C-5495D765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8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DEC1E8-C4B8-4F2C-A26A-8B91A63C5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74E086-FAC2-4D10-A417-BECB66C7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C5276A5-1EFB-417B-9837-6C9956BA0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6BB8D3-FE7D-4CF6-82BF-913EEA9B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B9892A-4A19-4BC9-B7C0-E54BA671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2C347D-94BC-425D-8B25-E3C2C50A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84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F07F0-9CC1-4283-9963-98B73E5CC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9193FBB-9530-46EF-A229-3C498FAAB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E65C424-9B79-4CE8-A26A-68CC8357D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8E4F15-FF73-4067-B29B-97CD1677D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6DB37E-CFCA-4E9B-863F-97B9E0A6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7F22DC-32A9-47BF-B343-1BCE2FCB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9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60381B-B3BB-47CB-82B8-0A96EA837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D7A4BC-4CB3-49D0-B8A9-FD37B878E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121414-2E94-44E3-8096-C92BB1976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92B6-718D-4669-ADCC-C2BFFE489D05}" type="datetimeFigureOut">
              <a:rPr lang="cs-CZ" smtClean="0"/>
              <a:t>6. 12. 2017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BCF88-A10B-48C7-9846-889BD1542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3C4EE7-E338-4B69-9C9A-92381A208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9A8A3-B455-47E1-9762-601D6AAB2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32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479E4-57E4-4A6F-960A-68DB0E16C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BRÁNIT – CHRÁNIT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C1FB60C7-068E-42B2-A765-03B93246A1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0" y="3616536"/>
            <a:ext cx="2640441" cy="2469723"/>
          </a:xfrm>
          <a:prstGeom prst="rect">
            <a:avLst/>
          </a:prstGeom>
        </p:spPr>
      </p:pic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8658586B-959C-476D-A599-1C252B0BF1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97880" y="1228892"/>
            <a:ext cx="5151120" cy="477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29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BRÁNIT – CHRÁNIT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pivo</cp:lastModifiedBy>
  <cp:revision>4</cp:revision>
  <dcterms:created xsi:type="dcterms:W3CDTF">2017-12-06T17:50:48Z</dcterms:created>
  <dcterms:modified xsi:type="dcterms:W3CDTF">2017-12-06T17:55:32Z</dcterms:modified>
</cp:coreProperties>
</file>