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455" r:id="rId7"/>
    <p:sldId id="458" r:id="rId8"/>
    <p:sldId id="454" r:id="rId9"/>
    <p:sldId id="457" r:id="rId10"/>
    <p:sldId id="456" r:id="rId11"/>
    <p:sldId id="277" r:id="rId12"/>
    <p:sldId id="260" r:id="rId13"/>
    <p:sldId id="451" r:id="rId14"/>
    <p:sldId id="45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2B137-9BD5-40B8-AF46-E1063279C71F}" v="1" dt="2022-10-06T15:22:59.464"/>
    <p1510:client id="{6004128C-4740-4D76-B681-4A9C1C1D7141}" v="4" dt="2022-10-05T16:58:51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řevrátilová, Silvie" userId="96462f6a-3874-4c2b-882f-f8edfcfcc1ec" providerId="ADAL" clId="{1192B137-9BD5-40B8-AF46-E1063279C71F}"/>
    <pc:docChg chg="custSel addSld modSld sldOrd">
      <pc:chgData name="Převrátilová, Silvie" userId="96462f6a-3874-4c2b-882f-f8edfcfcc1ec" providerId="ADAL" clId="{1192B137-9BD5-40B8-AF46-E1063279C71F}" dt="2022-10-06T15:22:59.464" v="4" actId="931"/>
      <pc:docMkLst>
        <pc:docMk/>
      </pc:docMkLst>
      <pc:sldChg chg="ord">
        <pc:chgData name="Převrátilová, Silvie" userId="96462f6a-3874-4c2b-882f-f8edfcfcc1ec" providerId="ADAL" clId="{1192B137-9BD5-40B8-AF46-E1063279C71F}" dt="2022-10-06T15:22:24.458" v="1"/>
        <pc:sldMkLst>
          <pc:docMk/>
          <pc:sldMk cId="876586812" sldId="454"/>
        </pc:sldMkLst>
      </pc:sldChg>
      <pc:sldChg chg="addSp delSp modSp new mod modClrScheme chgLayout">
        <pc:chgData name="Převrátilová, Silvie" userId="96462f6a-3874-4c2b-882f-f8edfcfcc1ec" providerId="ADAL" clId="{1192B137-9BD5-40B8-AF46-E1063279C71F}" dt="2022-10-06T15:22:59.464" v="4" actId="931"/>
        <pc:sldMkLst>
          <pc:docMk/>
          <pc:sldMk cId="2491409325" sldId="458"/>
        </pc:sldMkLst>
        <pc:spChg chg="del">
          <ac:chgData name="Převrátilová, Silvie" userId="96462f6a-3874-4c2b-882f-f8edfcfcc1ec" providerId="ADAL" clId="{1192B137-9BD5-40B8-AF46-E1063279C71F}" dt="2022-10-06T15:22:47.188" v="3" actId="700"/>
          <ac:spMkLst>
            <pc:docMk/>
            <pc:sldMk cId="2491409325" sldId="458"/>
            <ac:spMk id="2" creationId="{83F9ED60-A688-CFEB-830D-0DE6AFB21905}"/>
          </ac:spMkLst>
        </pc:spChg>
        <pc:spChg chg="del">
          <ac:chgData name="Převrátilová, Silvie" userId="96462f6a-3874-4c2b-882f-f8edfcfcc1ec" providerId="ADAL" clId="{1192B137-9BD5-40B8-AF46-E1063279C71F}" dt="2022-10-06T15:22:47.188" v="3" actId="700"/>
          <ac:spMkLst>
            <pc:docMk/>
            <pc:sldMk cId="2491409325" sldId="458"/>
            <ac:spMk id="3" creationId="{94A34A38-6D44-C785-64DF-0B746D62D26F}"/>
          </ac:spMkLst>
        </pc:spChg>
        <pc:picChg chg="add mod">
          <ac:chgData name="Převrátilová, Silvie" userId="96462f6a-3874-4c2b-882f-f8edfcfcc1ec" providerId="ADAL" clId="{1192B137-9BD5-40B8-AF46-E1063279C71F}" dt="2022-10-06T15:22:59.464" v="4" actId="931"/>
          <ac:picMkLst>
            <pc:docMk/>
            <pc:sldMk cId="2491409325" sldId="458"/>
            <ac:picMk id="5" creationId="{5A6FB8FD-8638-FD61-9672-D3E89E9DDD43}"/>
          </ac:picMkLst>
        </pc:picChg>
      </pc:sldChg>
    </pc:docChg>
  </pc:docChgLst>
  <pc:docChgLst>
    <pc:chgData name="Silvie Převrátilová" userId="96462f6a-3874-4c2b-882f-f8edfcfcc1ec" providerId="ADAL" clId="{6004128C-4740-4D76-B681-4A9C1C1D7141}"/>
    <pc:docChg chg="custSel addSld modSld sldOrd">
      <pc:chgData name="Silvie Převrátilová" userId="96462f6a-3874-4c2b-882f-f8edfcfcc1ec" providerId="ADAL" clId="{6004128C-4740-4D76-B681-4A9C1C1D7141}" dt="2022-10-05T17:20:40.705" v="914" actId="20577"/>
      <pc:docMkLst>
        <pc:docMk/>
      </pc:docMkLst>
      <pc:sldChg chg="modSp mod">
        <pc:chgData name="Silvie Převrátilová" userId="96462f6a-3874-4c2b-882f-f8edfcfcc1ec" providerId="ADAL" clId="{6004128C-4740-4D76-B681-4A9C1C1D7141}" dt="2022-10-05T16:51:04.106" v="818" actId="207"/>
        <pc:sldMkLst>
          <pc:docMk/>
          <pc:sldMk cId="3718454054" sldId="256"/>
        </pc:sldMkLst>
        <pc:spChg chg="mod">
          <ac:chgData name="Silvie Převrátilová" userId="96462f6a-3874-4c2b-882f-f8edfcfcc1ec" providerId="ADAL" clId="{6004128C-4740-4D76-B681-4A9C1C1D7141}" dt="2022-10-05T16:51:04.106" v="818" actId="207"/>
          <ac:spMkLst>
            <pc:docMk/>
            <pc:sldMk cId="3718454054" sldId="256"/>
            <ac:spMk id="2" creationId="{57FAA7A5-73C6-4619-ACEB-B01B25A0EDBB}"/>
          </ac:spMkLst>
        </pc:spChg>
      </pc:sldChg>
      <pc:sldChg chg="modSp mod">
        <pc:chgData name="Silvie Převrátilová" userId="96462f6a-3874-4c2b-882f-f8edfcfcc1ec" providerId="ADAL" clId="{6004128C-4740-4D76-B681-4A9C1C1D7141}" dt="2022-10-05T16:48:28.326" v="817" actId="1076"/>
        <pc:sldMkLst>
          <pc:docMk/>
          <pc:sldMk cId="1048316163" sldId="258"/>
        </pc:sldMkLst>
        <pc:spChg chg="mod">
          <ac:chgData name="Silvie Převrátilová" userId="96462f6a-3874-4c2b-882f-f8edfcfcc1ec" providerId="ADAL" clId="{6004128C-4740-4D76-B681-4A9C1C1D7141}" dt="2022-10-05T16:48:28.326" v="817" actId="1076"/>
          <ac:spMkLst>
            <pc:docMk/>
            <pc:sldMk cId="1048316163" sldId="258"/>
            <ac:spMk id="4" creationId="{55C902B2-B0D1-48EA-B110-B4123508F958}"/>
          </ac:spMkLst>
        </pc:spChg>
        <pc:spChg chg="mod">
          <ac:chgData name="Silvie Převrátilová" userId="96462f6a-3874-4c2b-882f-f8edfcfcc1ec" providerId="ADAL" clId="{6004128C-4740-4D76-B681-4A9C1C1D7141}" dt="2022-10-05T16:48:19.439" v="816" actId="207"/>
          <ac:spMkLst>
            <pc:docMk/>
            <pc:sldMk cId="1048316163" sldId="258"/>
            <ac:spMk id="5" creationId="{4900E4D9-47BA-41EB-A144-FFFA299AF5AA}"/>
          </ac:spMkLst>
        </pc:spChg>
      </pc:sldChg>
      <pc:sldChg chg="modSp">
        <pc:chgData name="Silvie Převrátilová" userId="96462f6a-3874-4c2b-882f-f8edfcfcc1ec" providerId="ADAL" clId="{6004128C-4740-4D76-B681-4A9C1C1D7141}" dt="2022-10-05T16:48:07.107" v="814" actId="207"/>
        <pc:sldMkLst>
          <pc:docMk/>
          <pc:sldMk cId="2060846093" sldId="259"/>
        </pc:sldMkLst>
        <pc:spChg chg="mod">
          <ac:chgData name="Silvie Převrátilová" userId="96462f6a-3874-4c2b-882f-f8edfcfcc1ec" providerId="ADAL" clId="{6004128C-4740-4D76-B681-4A9C1C1D7141}" dt="2022-10-05T16:48:07.107" v="814" actId="207"/>
          <ac:spMkLst>
            <pc:docMk/>
            <pc:sldMk cId="2060846093" sldId="259"/>
            <ac:spMk id="3" creationId="{9ABDD609-1A31-410E-81A1-56016134573D}"/>
          </ac:spMkLst>
        </pc:spChg>
      </pc:sldChg>
      <pc:sldChg chg="modSp mod">
        <pc:chgData name="Silvie Převrátilová" userId="96462f6a-3874-4c2b-882f-f8edfcfcc1ec" providerId="ADAL" clId="{6004128C-4740-4D76-B681-4A9C1C1D7141}" dt="2022-10-05T16:52:41.601" v="825" actId="207"/>
        <pc:sldMkLst>
          <pc:docMk/>
          <pc:sldMk cId="3417397455" sldId="260"/>
        </pc:sldMkLst>
        <pc:spChg chg="mod">
          <ac:chgData name="Silvie Převrátilová" userId="96462f6a-3874-4c2b-882f-f8edfcfcc1ec" providerId="ADAL" clId="{6004128C-4740-4D76-B681-4A9C1C1D7141}" dt="2022-10-05T16:52:41.601" v="825" actId="207"/>
          <ac:spMkLst>
            <pc:docMk/>
            <pc:sldMk cId="3417397455" sldId="260"/>
            <ac:spMk id="3" creationId="{3B549AF1-7070-47E2-A732-CEC4129805C9}"/>
          </ac:spMkLst>
        </pc:spChg>
      </pc:sldChg>
      <pc:sldChg chg="modSp mod">
        <pc:chgData name="Silvie Převrátilová" userId="96462f6a-3874-4c2b-882f-f8edfcfcc1ec" providerId="ADAL" clId="{6004128C-4740-4D76-B681-4A9C1C1D7141}" dt="2022-10-05T16:48:13.350" v="815" actId="207"/>
        <pc:sldMkLst>
          <pc:docMk/>
          <pc:sldMk cId="2612496545" sldId="261"/>
        </pc:sldMkLst>
        <pc:spChg chg="mod">
          <ac:chgData name="Silvie Převrátilová" userId="96462f6a-3874-4c2b-882f-f8edfcfcc1ec" providerId="ADAL" clId="{6004128C-4740-4D76-B681-4A9C1C1D7141}" dt="2022-10-05T16:35:17.350" v="2" actId="1076"/>
          <ac:spMkLst>
            <pc:docMk/>
            <pc:sldMk cId="2612496545" sldId="261"/>
            <ac:spMk id="2" creationId="{2D4E628A-AA7C-4A0B-8ADC-363A9D0D2FEA}"/>
          </ac:spMkLst>
        </pc:spChg>
        <pc:spChg chg="mod">
          <ac:chgData name="Silvie Převrátilová" userId="96462f6a-3874-4c2b-882f-f8edfcfcc1ec" providerId="ADAL" clId="{6004128C-4740-4D76-B681-4A9C1C1D7141}" dt="2022-10-05T16:48:13.350" v="815" actId="207"/>
          <ac:spMkLst>
            <pc:docMk/>
            <pc:sldMk cId="2612496545" sldId="261"/>
            <ac:spMk id="3" creationId="{0B79EECC-DAE0-4071-BB43-DE843264C280}"/>
          </ac:spMkLst>
        </pc:spChg>
      </pc:sldChg>
      <pc:sldChg chg="add">
        <pc:chgData name="Silvie Převrátilová" userId="96462f6a-3874-4c2b-882f-f8edfcfcc1ec" providerId="ADAL" clId="{6004128C-4740-4D76-B681-4A9C1C1D7141}" dt="2022-10-05T16:58:51.172" v="865"/>
        <pc:sldMkLst>
          <pc:docMk/>
          <pc:sldMk cId="1234129378" sldId="277"/>
        </pc:sldMkLst>
      </pc:sldChg>
      <pc:sldChg chg="ord">
        <pc:chgData name="Silvie Převrátilová" userId="96462f6a-3874-4c2b-882f-f8edfcfcc1ec" providerId="ADAL" clId="{6004128C-4740-4D76-B681-4A9C1C1D7141}" dt="2022-10-05T16:52:28.642" v="824"/>
        <pc:sldMkLst>
          <pc:docMk/>
          <pc:sldMk cId="1085167118" sldId="451"/>
        </pc:sldMkLst>
      </pc:sldChg>
      <pc:sldChg chg="ord">
        <pc:chgData name="Silvie Převrátilová" userId="96462f6a-3874-4c2b-882f-f8edfcfcc1ec" providerId="ADAL" clId="{6004128C-4740-4D76-B681-4A9C1C1D7141}" dt="2022-10-05T16:52:23.842" v="822"/>
        <pc:sldMkLst>
          <pc:docMk/>
          <pc:sldMk cId="3208960815" sldId="453"/>
        </pc:sldMkLst>
      </pc:sldChg>
      <pc:sldChg chg="addSp modSp new mod setBg">
        <pc:chgData name="Silvie Převrátilová" userId="96462f6a-3874-4c2b-882f-f8edfcfcc1ec" providerId="ADAL" clId="{6004128C-4740-4D76-B681-4A9C1C1D7141}" dt="2022-10-05T16:45:36.769" v="813" actId="12"/>
        <pc:sldMkLst>
          <pc:docMk/>
          <pc:sldMk cId="876586812" sldId="454"/>
        </pc:sldMkLst>
        <pc:spChg chg="mod">
          <ac:chgData name="Silvie Převrátilová" userId="96462f6a-3874-4c2b-882f-f8edfcfcc1ec" providerId="ADAL" clId="{6004128C-4740-4D76-B681-4A9C1C1D7141}" dt="2022-10-05T16:44:50.348" v="797" actId="1076"/>
          <ac:spMkLst>
            <pc:docMk/>
            <pc:sldMk cId="876586812" sldId="454"/>
            <ac:spMk id="2" creationId="{630E811E-0155-952A-D546-52F6F8754AAC}"/>
          </ac:spMkLst>
        </pc:spChg>
        <pc:spChg chg="mod">
          <ac:chgData name="Silvie Převrátilová" userId="96462f6a-3874-4c2b-882f-f8edfcfcc1ec" providerId="ADAL" clId="{6004128C-4740-4D76-B681-4A9C1C1D7141}" dt="2022-10-05T16:45:36.769" v="813" actId="12"/>
          <ac:spMkLst>
            <pc:docMk/>
            <pc:sldMk cId="876586812" sldId="454"/>
            <ac:spMk id="3" creationId="{7DEC13B8-C533-CADB-BFF9-EC1FEC36551D}"/>
          </ac:spMkLst>
        </pc:spChg>
        <pc:spChg chg="add">
          <ac:chgData name="Silvie Převrátilová" userId="96462f6a-3874-4c2b-882f-f8edfcfcc1ec" providerId="ADAL" clId="{6004128C-4740-4D76-B681-4A9C1C1D7141}" dt="2022-10-05T16:44:36.692" v="795" actId="26606"/>
          <ac:spMkLst>
            <pc:docMk/>
            <pc:sldMk cId="876586812" sldId="454"/>
            <ac:spMk id="8" creationId="{43C823D3-D619-407C-89E0-C6F6B1E7A42A}"/>
          </ac:spMkLst>
        </pc:spChg>
        <pc:spChg chg="add">
          <ac:chgData name="Silvie Převrátilová" userId="96462f6a-3874-4c2b-882f-f8edfcfcc1ec" providerId="ADAL" clId="{6004128C-4740-4D76-B681-4A9C1C1D7141}" dt="2022-10-05T16:44:36.692" v="795" actId="26606"/>
          <ac:spMkLst>
            <pc:docMk/>
            <pc:sldMk cId="876586812" sldId="454"/>
            <ac:spMk id="10" creationId="{047F8E3E-2FFA-4A0F-B3C7-E57ADDCFB415}"/>
          </ac:spMkLst>
        </pc:spChg>
        <pc:grpChg chg="add">
          <ac:chgData name="Silvie Převrátilová" userId="96462f6a-3874-4c2b-882f-f8edfcfcc1ec" providerId="ADAL" clId="{6004128C-4740-4D76-B681-4A9C1C1D7141}" dt="2022-10-05T16:44:36.692" v="795" actId="26606"/>
          <ac:grpSpMkLst>
            <pc:docMk/>
            <pc:sldMk cId="876586812" sldId="454"/>
            <ac:grpSpMk id="12" creationId="{33D939F1-7ABE-4D0E-946A-43F37F556AFD}"/>
          </ac:grpSpMkLst>
        </pc:grpChg>
        <pc:grpChg chg="add">
          <ac:chgData name="Silvie Převrátilová" userId="96462f6a-3874-4c2b-882f-f8edfcfcc1ec" providerId="ADAL" clId="{6004128C-4740-4D76-B681-4A9C1C1D7141}" dt="2022-10-05T16:44:36.692" v="795" actId="26606"/>
          <ac:grpSpMkLst>
            <pc:docMk/>
            <pc:sldMk cId="876586812" sldId="454"/>
            <ac:grpSpMk id="18" creationId="{9DB3963A-4187-4A72-9DA4-CA6BADE22931}"/>
          </ac:grpSpMkLst>
        </pc:grpChg>
      </pc:sldChg>
      <pc:sldChg chg="modSp new mod ord">
        <pc:chgData name="Silvie Převrátilová" userId="96462f6a-3874-4c2b-882f-f8edfcfcc1ec" providerId="ADAL" clId="{6004128C-4740-4D76-B681-4A9C1C1D7141}" dt="2022-10-05T17:20:40.705" v="914" actId="20577"/>
        <pc:sldMkLst>
          <pc:docMk/>
          <pc:sldMk cId="636661222" sldId="455"/>
        </pc:sldMkLst>
        <pc:spChg chg="mod">
          <ac:chgData name="Silvie Převrátilová" userId="96462f6a-3874-4c2b-882f-f8edfcfcc1ec" providerId="ADAL" clId="{6004128C-4740-4D76-B681-4A9C1C1D7141}" dt="2022-10-05T16:56:42.972" v="842" actId="20577"/>
          <ac:spMkLst>
            <pc:docMk/>
            <pc:sldMk cId="636661222" sldId="455"/>
            <ac:spMk id="2" creationId="{595B8A3C-7E06-8614-2A2B-16DC84B92ACC}"/>
          </ac:spMkLst>
        </pc:spChg>
        <pc:spChg chg="mod">
          <ac:chgData name="Silvie Převrátilová" userId="96462f6a-3874-4c2b-882f-f8edfcfcc1ec" providerId="ADAL" clId="{6004128C-4740-4D76-B681-4A9C1C1D7141}" dt="2022-10-05T17:20:40.705" v="914" actId="20577"/>
          <ac:spMkLst>
            <pc:docMk/>
            <pc:sldMk cId="636661222" sldId="455"/>
            <ac:spMk id="3" creationId="{3689B6D4-0D28-4683-1475-EA45A2F5BCF3}"/>
          </ac:spMkLst>
        </pc:spChg>
      </pc:sldChg>
      <pc:sldChg chg="addSp modSp new mod ord">
        <pc:chgData name="Silvie Převrátilová" userId="96462f6a-3874-4c2b-882f-f8edfcfcc1ec" providerId="ADAL" clId="{6004128C-4740-4D76-B681-4A9C1C1D7141}" dt="2022-10-05T17:20:16.245" v="884" actId="14100"/>
        <pc:sldMkLst>
          <pc:docMk/>
          <pc:sldMk cId="1659429151" sldId="456"/>
        </pc:sldMkLst>
        <pc:spChg chg="add mod">
          <ac:chgData name="Silvie Převrátilová" userId="96462f6a-3874-4c2b-882f-f8edfcfcc1ec" providerId="ADAL" clId="{6004128C-4740-4D76-B681-4A9C1C1D7141}" dt="2022-10-05T17:20:16.245" v="884" actId="14100"/>
          <ac:spMkLst>
            <pc:docMk/>
            <pc:sldMk cId="1659429151" sldId="456"/>
            <ac:spMk id="5" creationId="{934E7AB6-678F-44C9-34D7-FAA15427A6F9}"/>
          </ac:spMkLst>
        </pc:spChg>
        <pc:picChg chg="add mod modCrop">
          <ac:chgData name="Silvie Převrátilová" userId="96462f6a-3874-4c2b-882f-f8edfcfcc1ec" providerId="ADAL" clId="{6004128C-4740-4D76-B681-4A9C1C1D7141}" dt="2022-10-05T17:19:07.164" v="871" actId="732"/>
          <ac:picMkLst>
            <pc:docMk/>
            <pc:sldMk cId="1659429151" sldId="456"/>
            <ac:picMk id="3" creationId="{8FCB2D80-798D-E244-AA5C-D40E8E95DFC2}"/>
          </ac:picMkLst>
        </pc:picChg>
      </pc:sldChg>
      <pc:sldChg chg="addSp modSp new mod">
        <pc:chgData name="Silvie Převrátilová" userId="96462f6a-3874-4c2b-882f-f8edfcfcc1ec" providerId="ADAL" clId="{6004128C-4740-4D76-B681-4A9C1C1D7141}" dt="2022-10-05T17:19:46.092" v="879" actId="1076"/>
        <pc:sldMkLst>
          <pc:docMk/>
          <pc:sldMk cId="1738589879" sldId="457"/>
        </pc:sldMkLst>
        <pc:spChg chg="add mod">
          <ac:chgData name="Silvie Převrátilová" userId="96462f6a-3874-4c2b-882f-f8edfcfcc1ec" providerId="ADAL" clId="{6004128C-4740-4D76-B681-4A9C1C1D7141}" dt="2022-10-05T17:19:46.092" v="879" actId="1076"/>
          <ac:spMkLst>
            <pc:docMk/>
            <pc:sldMk cId="1738589879" sldId="457"/>
            <ac:spMk id="5" creationId="{D8CFF8CB-619E-8028-5846-07CDB89D721A}"/>
          </ac:spMkLst>
        </pc:spChg>
        <pc:picChg chg="add mod modCrop">
          <ac:chgData name="Silvie Převrátilová" userId="96462f6a-3874-4c2b-882f-f8edfcfcc1ec" providerId="ADAL" clId="{6004128C-4740-4D76-B681-4A9C1C1D7141}" dt="2022-10-05T17:19:32.220" v="877" actId="732"/>
          <ac:picMkLst>
            <pc:docMk/>
            <pc:sldMk cId="1738589879" sldId="457"/>
            <ac:picMk id="3" creationId="{76430F0A-F039-98FA-678A-A891D8C79FD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B6B63-74DC-44DD-8FB3-0AF799856A8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795291-94F1-4DDD-B91B-D74F50EC1882}">
      <dgm:prSet/>
      <dgm:spPr/>
      <dgm:t>
        <a:bodyPr/>
        <a:lstStyle/>
        <a:p>
          <a:r>
            <a:rPr lang="cs-CZ"/>
            <a:t>V učebnicích češtiny pro cizince je málo autentických textů. </a:t>
          </a:r>
          <a:endParaRPr lang="en-US"/>
        </a:p>
      </dgm:t>
    </dgm:pt>
    <dgm:pt modelId="{6E320015-B131-4577-B417-2C99DAF78B67}" type="parTrans" cxnId="{F7E1B566-C041-47A6-83BD-097F5E016135}">
      <dgm:prSet/>
      <dgm:spPr/>
      <dgm:t>
        <a:bodyPr/>
        <a:lstStyle/>
        <a:p>
          <a:endParaRPr lang="en-US"/>
        </a:p>
      </dgm:t>
    </dgm:pt>
    <dgm:pt modelId="{DB11892C-C541-4AB2-A4F1-A84ECDD5B2BD}" type="sibTrans" cxnId="{F7E1B566-C041-47A6-83BD-097F5E016135}">
      <dgm:prSet/>
      <dgm:spPr/>
      <dgm:t>
        <a:bodyPr/>
        <a:lstStyle/>
        <a:p>
          <a:endParaRPr lang="en-US"/>
        </a:p>
      </dgm:t>
    </dgm:pt>
    <dgm:pt modelId="{BD1CC355-340C-4B8A-8D40-1C0ABD28D1C6}">
      <dgm:prSet/>
      <dgm:spPr/>
      <dgm:t>
        <a:bodyPr/>
        <a:lstStyle/>
        <a:p>
          <a:r>
            <a:rPr lang="cs-CZ"/>
            <a:t>Učebnice často pracují jen s některými funkčními styly.</a:t>
          </a:r>
          <a:endParaRPr lang="en-US"/>
        </a:p>
      </dgm:t>
    </dgm:pt>
    <dgm:pt modelId="{D73D5817-E6E4-49E8-B8D8-E57A58CDD2D7}" type="parTrans" cxnId="{7EA60320-7C10-4DDA-A5C7-9570BA0CB34A}">
      <dgm:prSet/>
      <dgm:spPr/>
      <dgm:t>
        <a:bodyPr/>
        <a:lstStyle/>
        <a:p>
          <a:endParaRPr lang="en-US"/>
        </a:p>
      </dgm:t>
    </dgm:pt>
    <dgm:pt modelId="{5D26174B-04D1-4A45-B773-130810A769E6}" type="sibTrans" cxnId="{7EA60320-7C10-4DDA-A5C7-9570BA0CB34A}">
      <dgm:prSet/>
      <dgm:spPr/>
      <dgm:t>
        <a:bodyPr/>
        <a:lstStyle/>
        <a:p>
          <a:endParaRPr lang="en-US"/>
        </a:p>
      </dgm:t>
    </dgm:pt>
    <dgm:pt modelId="{7CEA5F4B-24CC-4383-9604-D807BEEF2A2C}">
      <dgm:prSet/>
      <dgm:spPr/>
      <dgm:t>
        <a:bodyPr/>
        <a:lstStyle/>
        <a:p>
          <a:r>
            <a:rPr lang="cs-CZ"/>
            <a:t>Jazyk autentických textů je příliš složitý.</a:t>
          </a:r>
          <a:endParaRPr lang="en-US"/>
        </a:p>
      </dgm:t>
    </dgm:pt>
    <dgm:pt modelId="{3AA82DE7-5421-4C05-B35C-DF29E007256D}" type="parTrans" cxnId="{F44F3226-0674-4E47-8086-5B98222038E6}">
      <dgm:prSet/>
      <dgm:spPr/>
      <dgm:t>
        <a:bodyPr/>
        <a:lstStyle/>
        <a:p>
          <a:endParaRPr lang="en-US"/>
        </a:p>
      </dgm:t>
    </dgm:pt>
    <dgm:pt modelId="{48C5CBA7-9DDC-4244-B398-A3ACC5C3EAFA}" type="sibTrans" cxnId="{F44F3226-0674-4E47-8086-5B98222038E6}">
      <dgm:prSet/>
      <dgm:spPr/>
      <dgm:t>
        <a:bodyPr/>
        <a:lstStyle/>
        <a:p>
          <a:endParaRPr lang="en-US"/>
        </a:p>
      </dgm:t>
    </dgm:pt>
    <dgm:pt modelId="{EF334409-A906-439F-8C18-D50F0161B9B5}">
      <dgm:prSet/>
      <dgm:spPr/>
      <dgm:t>
        <a:bodyPr/>
        <a:lstStyle/>
        <a:p>
          <a:r>
            <a:rPr lang="cs-CZ"/>
            <a:t>Studenti mohou na autentický text reagovat negativně.</a:t>
          </a:r>
          <a:endParaRPr lang="en-US"/>
        </a:p>
      </dgm:t>
    </dgm:pt>
    <dgm:pt modelId="{61E7A193-AB0E-4824-B4D3-E4547FD5F7B6}" type="parTrans" cxnId="{22FD101D-9974-4D38-B16E-3534C6F4CAF8}">
      <dgm:prSet/>
      <dgm:spPr/>
      <dgm:t>
        <a:bodyPr/>
        <a:lstStyle/>
        <a:p>
          <a:endParaRPr lang="en-US"/>
        </a:p>
      </dgm:t>
    </dgm:pt>
    <dgm:pt modelId="{9063ABA6-6B75-4E9D-916F-265CFD5AC506}" type="sibTrans" cxnId="{22FD101D-9974-4D38-B16E-3534C6F4CAF8}">
      <dgm:prSet/>
      <dgm:spPr/>
      <dgm:t>
        <a:bodyPr/>
        <a:lstStyle/>
        <a:p>
          <a:endParaRPr lang="en-US"/>
        </a:p>
      </dgm:t>
    </dgm:pt>
    <dgm:pt modelId="{BDC04A26-BB75-444D-BBFC-71006B611BB2}">
      <dgm:prSet/>
      <dgm:spPr/>
      <dgm:t>
        <a:bodyPr/>
        <a:lstStyle/>
        <a:p>
          <a:r>
            <a:rPr lang="cs-CZ"/>
            <a:t>Připravit lekci s autentickým textem je časově náročné.</a:t>
          </a:r>
          <a:endParaRPr lang="en-US"/>
        </a:p>
      </dgm:t>
    </dgm:pt>
    <dgm:pt modelId="{8E434122-B636-42FF-BF96-B6AEB8D05ADA}" type="parTrans" cxnId="{661F9248-BD31-4944-884D-11D018FD246F}">
      <dgm:prSet/>
      <dgm:spPr/>
      <dgm:t>
        <a:bodyPr/>
        <a:lstStyle/>
        <a:p>
          <a:endParaRPr lang="en-US"/>
        </a:p>
      </dgm:t>
    </dgm:pt>
    <dgm:pt modelId="{1DC79AD7-EBE7-4ED2-A559-D4AAC348C654}" type="sibTrans" cxnId="{661F9248-BD31-4944-884D-11D018FD246F}">
      <dgm:prSet/>
      <dgm:spPr/>
      <dgm:t>
        <a:bodyPr/>
        <a:lstStyle/>
        <a:p>
          <a:endParaRPr lang="en-US"/>
        </a:p>
      </dgm:t>
    </dgm:pt>
    <dgm:pt modelId="{77D43D7D-0762-49CA-B5DD-B4B8D5DE9AE6}">
      <dgm:prSet/>
      <dgm:spPr/>
      <dgm:t>
        <a:bodyPr/>
        <a:lstStyle/>
        <a:p>
          <a:r>
            <a:rPr lang="cs-CZ"/>
            <a:t>Autentický text může být motivačním prostředkem.</a:t>
          </a:r>
          <a:endParaRPr lang="en-US"/>
        </a:p>
      </dgm:t>
    </dgm:pt>
    <dgm:pt modelId="{7796BC6A-1BB0-43BB-8467-EC4D93AC40EE}" type="parTrans" cxnId="{88CC5E10-96FD-48C2-9500-47FE693A92B3}">
      <dgm:prSet/>
      <dgm:spPr/>
      <dgm:t>
        <a:bodyPr/>
        <a:lstStyle/>
        <a:p>
          <a:endParaRPr lang="en-US"/>
        </a:p>
      </dgm:t>
    </dgm:pt>
    <dgm:pt modelId="{D0FDAEF8-A75E-4422-8DA7-F97360FC32B3}" type="sibTrans" cxnId="{88CC5E10-96FD-48C2-9500-47FE693A92B3}">
      <dgm:prSet/>
      <dgm:spPr/>
      <dgm:t>
        <a:bodyPr/>
        <a:lstStyle/>
        <a:p>
          <a:endParaRPr lang="en-US"/>
        </a:p>
      </dgm:t>
    </dgm:pt>
    <dgm:pt modelId="{CFEC0520-5553-497D-986D-6D5B4E1CD91A}" type="pres">
      <dgm:prSet presAssocID="{EB0B6B63-74DC-44DD-8FB3-0AF799856A82}" presName="Name0" presStyleCnt="0">
        <dgm:presLayoutVars>
          <dgm:dir/>
          <dgm:resizeHandles val="exact"/>
        </dgm:presLayoutVars>
      </dgm:prSet>
      <dgm:spPr/>
    </dgm:pt>
    <dgm:pt modelId="{4BC06FDA-4097-4ACB-96AD-3E50C26CB41A}" type="pres">
      <dgm:prSet presAssocID="{15795291-94F1-4DDD-B91B-D74F50EC1882}" presName="node" presStyleLbl="node1" presStyleIdx="0" presStyleCnt="6">
        <dgm:presLayoutVars>
          <dgm:bulletEnabled val="1"/>
        </dgm:presLayoutVars>
      </dgm:prSet>
      <dgm:spPr/>
    </dgm:pt>
    <dgm:pt modelId="{FE921ABC-2A3E-4427-AFDC-4CC579937761}" type="pres">
      <dgm:prSet presAssocID="{DB11892C-C541-4AB2-A4F1-A84ECDD5B2BD}" presName="sibTrans" presStyleLbl="sibTrans1D1" presStyleIdx="0" presStyleCnt="5"/>
      <dgm:spPr/>
    </dgm:pt>
    <dgm:pt modelId="{7A8CC017-78BB-4116-B811-16199425A065}" type="pres">
      <dgm:prSet presAssocID="{DB11892C-C541-4AB2-A4F1-A84ECDD5B2BD}" presName="connectorText" presStyleLbl="sibTrans1D1" presStyleIdx="0" presStyleCnt="5"/>
      <dgm:spPr/>
    </dgm:pt>
    <dgm:pt modelId="{47FBD8BF-53A6-4DE7-BEE4-ED002B016F49}" type="pres">
      <dgm:prSet presAssocID="{BD1CC355-340C-4B8A-8D40-1C0ABD28D1C6}" presName="node" presStyleLbl="node1" presStyleIdx="1" presStyleCnt="6">
        <dgm:presLayoutVars>
          <dgm:bulletEnabled val="1"/>
        </dgm:presLayoutVars>
      </dgm:prSet>
      <dgm:spPr/>
    </dgm:pt>
    <dgm:pt modelId="{E65451FF-5727-41A2-80D4-6D40FB7CE847}" type="pres">
      <dgm:prSet presAssocID="{5D26174B-04D1-4A45-B773-130810A769E6}" presName="sibTrans" presStyleLbl="sibTrans1D1" presStyleIdx="1" presStyleCnt="5"/>
      <dgm:spPr/>
    </dgm:pt>
    <dgm:pt modelId="{CFF4A18E-8633-4951-AA6D-FF4B7B8D3F1C}" type="pres">
      <dgm:prSet presAssocID="{5D26174B-04D1-4A45-B773-130810A769E6}" presName="connectorText" presStyleLbl="sibTrans1D1" presStyleIdx="1" presStyleCnt="5"/>
      <dgm:spPr/>
    </dgm:pt>
    <dgm:pt modelId="{8D7E3061-2AAA-4617-AA87-AF18D7B96753}" type="pres">
      <dgm:prSet presAssocID="{7CEA5F4B-24CC-4383-9604-D807BEEF2A2C}" presName="node" presStyleLbl="node1" presStyleIdx="2" presStyleCnt="6">
        <dgm:presLayoutVars>
          <dgm:bulletEnabled val="1"/>
        </dgm:presLayoutVars>
      </dgm:prSet>
      <dgm:spPr/>
    </dgm:pt>
    <dgm:pt modelId="{37E9F9FC-C8B4-4406-9A33-5BC94BAA0550}" type="pres">
      <dgm:prSet presAssocID="{48C5CBA7-9DDC-4244-B398-A3ACC5C3EAFA}" presName="sibTrans" presStyleLbl="sibTrans1D1" presStyleIdx="2" presStyleCnt="5"/>
      <dgm:spPr/>
    </dgm:pt>
    <dgm:pt modelId="{ADD92DDD-B588-43C9-ABB4-17D1D7F0994F}" type="pres">
      <dgm:prSet presAssocID="{48C5CBA7-9DDC-4244-B398-A3ACC5C3EAFA}" presName="connectorText" presStyleLbl="sibTrans1D1" presStyleIdx="2" presStyleCnt="5"/>
      <dgm:spPr/>
    </dgm:pt>
    <dgm:pt modelId="{9540B64A-8944-4636-9C05-3E15E4926495}" type="pres">
      <dgm:prSet presAssocID="{EF334409-A906-439F-8C18-D50F0161B9B5}" presName="node" presStyleLbl="node1" presStyleIdx="3" presStyleCnt="6">
        <dgm:presLayoutVars>
          <dgm:bulletEnabled val="1"/>
        </dgm:presLayoutVars>
      </dgm:prSet>
      <dgm:spPr/>
    </dgm:pt>
    <dgm:pt modelId="{974F1204-1030-431A-A56C-204D2383121D}" type="pres">
      <dgm:prSet presAssocID="{9063ABA6-6B75-4E9D-916F-265CFD5AC506}" presName="sibTrans" presStyleLbl="sibTrans1D1" presStyleIdx="3" presStyleCnt="5"/>
      <dgm:spPr/>
    </dgm:pt>
    <dgm:pt modelId="{D607114C-2BA5-4813-BB3D-843EBFD36B3E}" type="pres">
      <dgm:prSet presAssocID="{9063ABA6-6B75-4E9D-916F-265CFD5AC506}" presName="connectorText" presStyleLbl="sibTrans1D1" presStyleIdx="3" presStyleCnt="5"/>
      <dgm:spPr/>
    </dgm:pt>
    <dgm:pt modelId="{F37DE9EA-EAB1-4C22-80BC-3ECBF50AFB91}" type="pres">
      <dgm:prSet presAssocID="{BDC04A26-BB75-444D-BBFC-71006B611BB2}" presName="node" presStyleLbl="node1" presStyleIdx="4" presStyleCnt="6">
        <dgm:presLayoutVars>
          <dgm:bulletEnabled val="1"/>
        </dgm:presLayoutVars>
      </dgm:prSet>
      <dgm:spPr/>
    </dgm:pt>
    <dgm:pt modelId="{910494C1-83E1-4BC5-B27D-63347103C378}" type="pres">
      <dgm:prSet presAssocID="{1DC79AD7-EBE7-4ED2-A559-D4AAC348C654}" presName="sibTrans" presStyleLbl="sibTrans1D1" presStyleIdx="4" presStyleCnt="5"/>
      <dgm:spPr/>
    </dgm:pt>
    <dgm:pt modelId="{4099BFAC-DE57-466D-BD7F-0AE5EF1680B9}" type="pres">
      <dgm:prSet presAssocID="{1DC79AD7-EBE7-4ED2-A559-D4AAC348C654}" presName="connectorText" presStyleLbl="sibTrans1D1" presStyleIdx="4" presStyleCnt="5"/>
      <dgm:spPr/>
    </dgm:pt>
    <dgm:pt modelId="{8F5F16D3-02F6-4C70-AE92-92623DB0C563}" type="pres">
      <dgm:prSet presAssocID="{77D43D7D-0762-49CA-B5DD-B4B8D5DE9AE6}" presName="node" presStyleLbl="node1" presStyleIdx="5" presStyleCnt="6">
        <dgm:presLayoutVars>
          <dgm:bulletEnabled val="1"/>
        </dgm:presLayoutVars>
      </dgm:prSet>
      <dgm:spPr/>
    </dgm:pt>
  </dgm:ptLst>
  <dgm:cxnLst>
    <dgm:cxn modelId="{88CC5E10-96FD-48C2-9500-47FE693A92B3}" srcId="{EB0B6B63-74DC-44DD-8FB3-0AF799856A82}" destId="{77D43D7D-0762-49CA-B5DD-B4B8D5DE9AE6}" srcOrd="5" destOrd="0" parTransId="{7796BC6A-1BB0-43BB-8467-EC4D93AC40EE}" sibTransId="{D0FDAEF8-A75E-4422-8DA7-F97360FC32B3}"/>
    <dgm:cxn modelId="{ABBC1A14-87E5-42E7-9A89-EBE7229E601F}" type="presOf" srcId="{9063ABA6-6B75-4E9D-916F-265CFD5AC506}" destId="{D607114C-2BA5-4813-BB3D-843EBFD36B3E}" srcOrd="1" destOrd="0" presId="urn:microsoft.com/office/officeart/2016/7/layout/RepeatingBendingProcessNew"/>
    <dgm:cxn modelId="{00A07B15-112F-4964-A316-552478956147}" type="presOf" srcId="{EB0B6B63-74DC-44DD-8FB3-0AF799856A82}" destId="{CFEC0520-5553-497D-986D-6D5B4E1CD91A}" srcOrd="0" destOrd="0" presId="urn:microsoft.com/office/officeart/2016/7/layout/RepeatingBendingProcessNew"/>
    <dgm:cxn modelId="{3E911A1A-3CAA-4F22-86A9-AB0D0159D2E6}" type="presOf" srcId="{48C5CBA7-9DDC-4244-B398-A3ACC5C3EAFA}" destId="{37E9F9FC-C8B4-4406-9A33-5BC94BAA0550}" srcOrd="0" destOrd="0" presId="urn:microsoft.com/office/officeart/2016/7/layout/RepeatingBendingProcessNew"/>
    <dgm:cxn modelId="{22FD101D-9974-4D38-B16E-3534C6F4CAF8}" srcId="{EB0B6B63-74DC-44DD-8FB3-0AF799856A82}" destId="{EF334409-A906-439F-8C18-D50F0161B9B5}" srcOrd="3" destOrd="0" parTransId="{61E7A193-AB0E-4824-B4D3-E4547FD5F7B6}" sibTransId="{9063ABA6-6B75-4E9D-916F-265CFD5AC506}"/>
    <dgm:cxn modelId="{CE90F71F-991F-42F7-9303-75B7BB520540}" type="presOf" srcId="{DB11892C-C541-4AB2-A4F1-A84ECDD5B2BD}" destId="{FE921ABC-2A3E-4427-AFDC-4CC579937761}" srcOrd="0" destOrd="0" presId="urn:microsoft.com/office/officeart/2016/7/layout/RepeatingBendingProcessNew"/>
    <dgm:cxn modelId="{7EA60320-7C10-4DDA-A5C7-9570BA0CB34A}" srcId="{EB0B6B63-74DC-44DD-8FB3-0AF799856A82}" destId="{BD1CC355-340C-4B8A-8D40-1C0ABD28D1C6}" srcOrd="1" destOrd="0" parTransId="{D73D5817-E6E4-49E8-B8D8-E57A58CDD2D7}" sibTransId="{5D26174B-04D1-4A45-B773-130810A769E6}"/>
    <dgm:cxn modelId="{F44F3226-0674-4E47-8086-5B98222038E6}" srcId="{EB0B6B63-74DC-44DD-8FB3-0AF799856A82}" destId="{7CEA5F4B-24CC-4383-9604-D807BEEF2A2C}" srcOrd="2" destOrd="0" parTransId="{3AA82DE7-5421-4C05-B35C-DF29E007256D}" sibTransId="{48C5CBA7-9DDC-4244-B398-A3ACC5C3EAFA}"/>
    <dgm:cxn modelId="{5229232A-878E-419F-B655-D4FA1F3BCCE7}" type="presOf" srcId="{15795291-94F1-4DDD-B91B-D74F50EC1882}" destId="{4BC06FDA-4097-4ACB-96AD-3E50C26CB41A}" srcOrd="0" destOrd="0" presId="urn:microsoft.com/office/officeart/2016/7/layout/RepeatingBendingProcessNew"/>
    <dgm:cxn modelId="{504A9A61-81EE-4652-8A02-D0D6A5869681}" type="presOf" srcId="{EF334409-A906-439F-8C18-D50F0161B9B5}" destId="{9540B64A-8944-4636-9C05-3E15E4926495}" srcOrd="0" destOrd="0" presId="urn:microsoft.com/office/officeart/2016/7/layout/RepeatingBendingProcessNew"/>
    <dgm:cxn modelId="{D37CF964-0D98-4217-88B3-16F4AA82DE14}" type="presOf" srcId="{7CEA5F4B-24CC-4383-9604-D807BEEF2A2C}" destId="{8D7E3061-2AAA-4617-AA87-AF18D7B96753}" srcOrd="0" destOrd="0" presId="urn:microsoft.com/office/officeart/2016/7/layout/RepeatingBendingProcessNew"/>
    <dgm:cxn modelId="{F7E1B566-C041-47A6-83BD-097F5E016135}" srcId="{EB0B6B63-74DC-44DD-8FB3-0AF799856A82}" destId="{15795291-94F1-4DDD-B91B-D74F50EC1882}" srcOrd="0" destOrd="0" parTransId="{6E320015-B131-4577-B417-2C99DAF78B67}" sibTransId="{DB11892C-C541-4AB2-A4F1-A84ECDD5B2BD}"/>
    <dgm:cxn modelId="{661F9248-BD31-4944-884D-11D018FD246F}" srcId="{EB0B6B63-74DC-44DD-8FB3-0AF799856A82}" destId="{BDC04A26-BB75-444D-BBFC-71006B611BB2}" srcOrd="4" destOrd="0" parTransId="{8E434122-B636-42FF-BF96-B6AEB8D05ADA}" sibTransId="{1DC79AD7-EBE7-4ED2-A559-D4AAC348C654}"/>
    <dgm:cxn modelId="{AF238A49-62EE-463A-BC62-6CC6E9036400}" type="presOf" srcId="{DB11892C-C541-4AB2-A4F1-A84ECDD5B2BD}" destId="{7A8CC017-78BB-4116-B811-16199425A065}" srcOrd="1" destOrd="0" presId="urn:microsoft.com/office/officeart/2016/7/layout/RepeatingBendingProcessNew"/>
    <dgm:cxn modelId="{D0609A70-43F7-4C87-BD8F-1A521765C0D2}" type="presOf" srcId="{BDC04A26-BB75-444D-BBFC-71006B611BB2}" destId="{F37DE9EA-EAB1-4C22-80BC-3ECBF50AFB91}" srcOrd="0" destOrd="0" presId="urn:microsoft.com/office/officeart/2016/7/layout/RepeatingBendingProcessNew"/>
    <dgm:cxn modelId="{7E6ADC59-D364-4276-864A-4526E70DC73E}" type="presOf" srcId="{1DC79AD7-EBE7-4ED2-A559-D4AAC348C654}" destId="{910494C1-83E1-4BC5-B27D-63347103C378}" srcOrd="0" destOrd="0" presId="urn:microsoft.com/office/officeart/2016/7/layout/RepeatingBendingProcessNew"/>
    <dgm:cxn modelId="{00540986-67FD-4A53-9AF1-1AE3202D0122}" type="presOf" srcId="{77D43D7D-0762-49CA-B5DD-B4B8D5DE9AE6}" destId="{8F5F16D3-02F6-4C70-AE92-92623DB0C563}" srcOrd="0" destOrd="0" presId="urn:microsoft.com/office/officeart/2016/7/layout/RepeatingBendingProcessNew"/>
    <dgm:cxn modelId="{1289AEAE-F1E9-4832-B49A-7DF74CB5327C}" type="presOf" srcId="{1DC79AD7-EBE7-4ED2-A559-D4AAC348C654}" destId="{4099BFAC-DE57-466D-BD7F-0AE5EF1680B9}" srcOrd="1" destOrd="0" presId="urn:microsoft.com/office/officeart/2016/7/layout/RepeatingBendingProcessNew"/>
    <dgm:cxn modelId="{F58EDAD1-4D97-48EE-AE05-AD03ED9F927A}" type="presOf" srcId="{BD1CC355-340C-4B8A-8D40-1C0ABD28D1C6}" destId="{47FBD8BF-53A6-4DE7-BEE4-ED002B016F49}" srcOrd="0" destOrd="0" presId="urn:microsoft.com/office/officeart/2016/7/layout/RepeatingBendingProcessNew"/>
    <dgm:cxn modelId="{0BCF39E4-F681-423B-8664-350C4CD9A8D1}" type="presOf" srcId="{5D26174B-04D1-4A45-B773-130810A769E6}" destId="{E65451FF-5727-41A2-80D4-6D40FB7CE847}" srcOrd="0" destOrd="0" presId="urn:microsoft.com/office/officeart/2016/7/layout/RepeatingBendingProcessNew"/>
    <dgm:cxn modelId="{8C926FEB-8E55-4274-97BF-84CC5DCFDC65}" type="presOf" srcId="{5D26174B-04D1-4A45-B773-130810A769E6}" destId="{CFF4A18E-8633-4951-AA6D-FF4B7B8D3F1C}" srcOrd="1" destOrd="0" presId="urn:microsoft.com/office/officeart/2016/7/layout/RepeatingBendingProcessNew"/>
    <dgm:cxn modelId="{9F9415F5-4F56-4AF3-B72D-763C2A7EC9D7}" type="presOf" srcId="{48C5CBA7-9DDC-4244-B398-A3ACC5C3EAFA}" destId="{ADD92DDD-B588-43C9-ABB4-17D1D7F0994F}" srcOrd="1" destOrd="0" presId="urn:microsoft.com/office/officeart/2016/7/layout/RepeatingBendingProcessNew"/>
    <dgm:cxn modelId="{3FDD5CFA-8902-4B45-B4BC-62EE0350EE41}" type="presOf" srcId="{9063ABA6-6B75-4E9D-916F-265CFD5AC506}" destId="{974F1204-1030-431A-A56C-204D2383121D}" srcOrd="0" destOrd="0" presId="urn:microsoft.com/office/officeart/2016/7/layout/RepeatingBendingProcessNew"/>
    <dgm:cxn modelId="{79F61E27-B6EF-4677-9AE8-3DC8B234F4C6}" type="presParOf" srcId="{CFEC0520-5553-497D-986D-6D5B4E1CD91A}" destId="{4BC06FDA-4097-4ACB-96AD-3E50C26CB41A}" srcOrd="0" destOrd="0" presId="urn:microsoft.com/office/officeart/2016/7/layout/RepeatingBendingProcessNew"/>
    <dgm:cxn modelId="{58DA9A05-56D2-4D0E-8DE4-D515860945F9}" type="presParOf" srcId="{CFEC0520-5553-497D-986D-6D5B4E1CD91A}" destId="{FE921ABC-2A3E-4427-AFDC-4CC579937761}" srcOrd="1" destOrd="0" presId="urn:microsoft.com/office/officeart/2016/7/layout/RepeatingBendingProcessNew"/>
    <dgm:cxn modelId="{1E5E7077-A7E0-4534-AE2D-E7103A71BCA7}" type="presParOf" srcId="{FE921ABC-2A3E-4427-AFDC-4CC579937761}" destId="{7A8CC017-78BB-4116-B811-16199425A065}" srcOrd="0" destOrd="0" presId="urn:microsoft.com/office/officeart/2016/7/layout/RepeatingBendingProcessNew"/>
    <dgm:cxn modelId="{340361B1-A94F-44EE-8FD9-68131DDAE2B2}" type="presParOf" srcId="{CFEC0520-5553-497D-986D-6D5B4E1CD91A}" destId="{47FBD8BF-53A6-4DE7-BEE4-ED002B016F49}" srcOrd="2" destOrd="0" presId="urn:microsoft.com/office/officeart/2016/7/layout/RepeatingBendingProcessNew"/>
    <dgm:cxn modelId="{83142A66-9101-4149-8A4F-0DBE8211D6EE}" type="presParOf" srcId="{CFEC0520-5553-497D-986D-6D5B4E1CD91A}" destId="{E65451FF-5727-41A2-80D4-6D40FB7CE847}" srcOrd="3" destOrd="0" presId="urn:microsoft.com/office/officeart/2016/7/layout/RepeatingBendingProcessNew"/>
    <dgm:cxn modelId="{ADD65A0B-0B7E-4ED2-ACC8-65FACF5B6D6E}" type="presParOf" srcId="{E65451FF-5727-41A2-80D4-6D40FB7CE847}" destId="{CFF4A18E-8633-4951-AA6D-FF4B7B8D3F1C}" srcOrd="0" destOrd="0" presId="urn:microsoft.com/office/officeart/2016/7/layout/RepeatingBendingProcessNew"/>
    <dgm:cxn modelId="{692C89D9-C646-4513-828C-82711E40A5A4}" type="presParOf" srcId="{CFEC0520-5553-497D-986D-6D5B4E1CD91A}" destId="{8D7E3061-2AAA-4617-AA87-AF18D7B96753}" srcOrd="4" destOrd="0" presId="urn:microsoft.com/office/officeart/2016/7/layout/RepeatingBendingProcessNew"/>
    <dgm:cxn modelId="{AA20FC09-0166-459A-B546-0BB64D46C245}" type="presParOf" srcId="{CFEC0520-5553-497D-986D-6D5B4E1CD91A}" destId="{37E9F9FC-C8B4-4406-9A33-5BC94BAA0550}" srcOrd="5" destOrd="0" presId="urn:microsoft.com/office/officeart/2016/7/layout/RepeatingBendingProcessNew"/>
    <dgm:cxn modelId="{15008FE1-A9BF-4E5B-A67F-C5E3F201194A}" type="presParOf" srcId="{37E9F9FC-C8B4-4406-9A33-5BC94BAA0550}" destId="{ADD92DDD-B588-43C9-ABB4-17D1D7F0994F}" srcOrd="0" destOrd="0" presId="urn:microsoft.com/office/officeart/2016/7/layout/RepeatingBendingProcessNew"/>
    <dgm:cxn modelId="{8ABE43E7-6BF0-40DD-835C-1BF83AA5114C}" type="presParOf" srcId="{CFEC0520-5553-497D-986D-6D5B4E1CD91A}" destId="{9540B64A-8944-4636-9C05-3E15E4926495}" srcOrd="6" destOrd="0" presId="urn:microsoft.com/office/officeart/2016/7/layout/RepeatingBendingProcessNew"/>
    <dgm:cxn modelId="{AF466C89-3FA0-4DFA-9795-B6F02F8EA421}" type="presParOf" srcId="{CFEC0520-5553-497D-986D-6D5B4E1CD91A}" destId="{974F1204-1030-431A-A56C-204D2383121D}" srcOrd="7" destOrd="0" presId="urn:microsoft.com/office/officeart/2016/7/layout/RepeatingBendingProcessNew"/>
    <dgm:cxn modelId="{29306B8C-3723-4A29-B201-5C67DF34D01F}" type="presParOf" srcId="{974F1204-1030-431A-A56C-204D2383121D}" destId="{D607114C-2BA5-4813-BB3D-843EBFD36B3E}" srcOrd="0" destOrd="0" presId="urn:microsoft.com/office/officeart/2016/7/layout/RepeatingBendingProcessNew"/>
    <dgm:cxn modelId="{FBC696D7-CCD1-4E60-A779-4DD1ACA50E07}" type="presParOf" srcId="{CFEC0520-5553-497D-986D-6D5B4E1CD91A}" destId="{F37DE9EA-EAB1-4C22-80BC-3ECBF50AFB91}" srcOrd="8" destOrd="0" presId="urn:microsoft.com/office/officeart/2016/7/layout/RepeatingBendingProcessNew"/>
    <dgm:cxn modelId="{09708762-9F7C-44F9-9014-B594C0E43BA4}" type="presParOf" srcId="{CFEC0520-5553-497D-986D-6D5B4E1CD91A}" destId="{910494C1-83E1-4BC5-B27D-63347103C378}" srcOrd="9" destOrd="0" presId="urn:microsoft.com/office/officeart/2016/7/layout/RepeatingBendingProcessNew"/>
    <dgm:cxn modelId="{C130B150-6E45-4942-9AE9-4416EA055AE7}" type="presParOf" srcId="{910494C1-83E1-4BC5-B27D-63347103C378}" destId="{4099BFAC-DE57-466D-BD7F-0AE5EF1680B9}" srcOrd="0" destOrd="0" presId="urn:microsoft.com/office/officeart/2016/7/layout/RepeatingBendingProcessNew"/>
    <dgm:cxn modelId="{72DF84C6-0625-4FFF-A756-B5F7296DDD0F}" type="presParOf" srcId="{CFEC0520-5553-497D-986D-6D5B4E1CD91A}" destId="{8F5F16D3-02F6-4C70-AE92-92623DB0C56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8A320-0630-41D7-A5C7-0B517501B32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E3C5951-0AD7-4F65-8C21-761E6986CA45}">
      <dgm:prSet/>
      <dgm:spPr/>
      <dgm:t>
        <a:bodyPr/>
        <a:lstStyle/>
        <a:p>
          <a:r>
            <a:rPr lang="cs-CZ"/>
            <a:t>A. Aktivní používání</a:t>
          </a:r>
          <a:endParaRPr lang="en-US"/>
        </a:p>
      </dgm:t>
    </dgm:pt>
    <dgm:pt modelId="{77BDDC70-3BFC-4244-9AAD-65EB7AC6E70D}" type="parTrans" cxnId="{ECB1D194-6F76-49B3-8113-07CD4932C998}">
      <dgm:prSet/>
      <dgm:spPr/>
      <dgm:t>
        <a:bodyPr/>
        <a:lstStyle/>
        <a:p>
          <a:endParaRPr lang="en-US"/>
        </a:p>
      </dgm:t>
    </dgm:pt>
    <dgm:pt modelId="{CADD0C93-CAF4-4832-8609-B1FD451467D7}" type="sibTrans" cxnId="{ECB1D194-6F76-49B3-8113-07CD4932C998}">
      <dgm:prSet/>
      <dgm:spPr/>
      <dgm:t>
        <a:bodyPr/>
        <a:lstStyle/>
        <a:p>
          <a:endParaRPr lang="en-US"/>
        </a:p>
      </dgm:t>
    </dgm:pt>
    <dgm:pt modelId="{8B410E00-31FA-410E-8F28-5692DD81B5A4}">
      <dgm:prSet/>
      <dgm:spPr/>
      <dgm:t>
        <a:bodyPr/>
        <a:lstStyle/>
        <a:p>
          <a:r>
            <a:rPr lang="cs-CZ"/>
            <a:t>B. Povšimnutí</a:t>
          </a:r>
          <a:endParaRPr lang="en-US"/>
        </a:p>
      </dgm:t>
    </dgm:pt>
    <dgm:pt modelId="{95CFEFD6-E168-4795-8E1F-3C743AB3ABFA}" type="parTrans" cxnId="{1813650A-2B64-494A-929F-C398ED9ECEBD}">
      <dgm:prSet/>
      <dgm:spPr/>
      <dgm:t>
        <a:bodyPr/>
        <a:lstStyle/>
        <a:p>
          <a:endParaRPr lang="en-US"/>
        </a:p>
      </dgm:t>
    </dgm:pt>
    <dgm:pt modelId="{7195022F-12A3-421F-ADBB-F39AC12A0E8B}" type="sibTrans" cxnId="{1813650A-2B64-494A-929F-C398ED9ECEBD}">
      <dgm:prSet/>
      <dgm:spPr/>
      <dgm:t>
        <a:bodyPr/>
        <a:lstStyle/>
        <a:p>
          <a:endParaRPr lang="en-US"/>
        </a:p>
      </dgm:t>
    </dgm:pt>
    <dgm:pt modelId="{2991A82C-692F-47D3-A7A3-3F7A0E0C2425}">
      <dgm:prSet/>
      <dgm:spPr/>
      <dgm:t>
        <a:bodyPr/>
        <a:lstStyle/>
        <a:p>
          <a:r>
            <a:rPr lang="cs-CZ"/>
            <a:t>C. Neznalost</a:t>
          </a:r>
          <a:endParaRPr lang="en-US"/>
        </a:p>
      </dgm:t>
    </dgm:pt>
    <dgm:pt modelId="{AED1818E-EA9B-44F7-8E0B-088710D1EAB0}" type="parTrans" cxnId="{9BCA7311-F150-4C97-B53C-FF37E23BE655}">
      <dgm:prSet/>
      <dgm:spPr/>
      <dgm:t>
        <a:bodyPr/>
        <a:lstStyle/>
        <a:p>
          <a:endParaRPr lang="en-US"/>
        </a:p>
      </dgm:t>
    </dgm:pt>
    <dgm:pt modelId="{4ECFD523-D944-4107-8617-48753DFA3533}" type="sibTrans" cxnId="{9BCA7311-F150-4C97-B53C-FF37E23BE655}">
      <dgm:prSet/>
      <dgm:spPr/>
      <dgm:t>
        <a:bodyPr/>
        <a:lstStyle/>
        <a:p>
          <a:endParaRPr lang="en-US"/>
        </a:p>
      </dgm:t>
    </dgm:pt>
    <dgm:pt modelId="{0D1F2FE3-164E-4214-AF60-804247744B5E}">
      <dgm:prSet/>
      <dgm:spPr/>
      <dgm:t>
        <a:bodyPr/>
        <a:lstStyle/>
        <a:p>
          <a:r>
            <a:rPr lang="cs-CZ"/>
            <a:t>D. Procvičení</a:t>
          </a:r>
          <a:endParaRPr lang="en-US"/>
        </a:p>
      </dgm:t>
    </dgm:pt>
    <dgm:pt modelId="{B2BBB9F2-12EA-43E5-8D70-FD65235989D1}" type="parTrans" cxnId="{311BE80C-E6C4-4CA1-9209-EA65DF894ECC}">
      <dgm:prSet/>
      <dgm:spPr/>
      <dgm:t>
        <a:bodyPr/>
        <a:lstStyle/>
        <a:p>
          <a:endParaRPr lang="en-US"/>
        </a:p>
      </dgm:t>
    </dgm:pt>
    <dgm:pt modelId="{B2126BF5-05DD-4093-A34E-A902557E2E5D}" type="sibTrans" cxnId="{311BE80C-E6C4-4CA1-9209-EA65DF894ECC}">
      <dgm:prSet/>
      <dgm:spPr/>
      <dgm:t>
        <a:bodyPr/>
        <a:lstStyle/>
        <a:p>
          <a:endParaRPr lang="en-US"/>
        </a:p>
      </dgm:t>
    </dgm:pt>
    <dgm:pt modelId="{14E978AA-CFEC-4E80-BAB2-0EBA790D5AD2}">
      <dgm:prSet/>
      <dgm:spPr/>
      <dgm:t>
        <a:bodyPr/>
        <a:lstStyle/>
        <a:p>
          <a:r>
            <a:rPr lang="cs-CZ"/>
            <a:t>E.  Vystavení</a:t>
          </a:r>
          <a:endParaRPr lang="en-US"/>
        </a:p>
      </dgm:t>
    </dgm:pt>
    <dgm:pt modelId="{F5BD8036-7870-4BAC-A7F0-AC0194FA0F29}" type="parTrans" cxnId="{922A4B12-FE8F-4E43-ABB8-C1960AB1E8C2}">
      <dgm:prSet/>
      <dgm:spPr/>
      <dgm:t>
        <a:bodyPr/>
        <a:lstStyle/>
        <a:p>
          <a:endParaRPr lang="en-US"/>
        </a:p>
      </dgm:t>
    </dgm:pt>
    <dgm:pt modelId="{834FF1D3-D446-4BFB-BA78-1B808A833287}" type="sibTrans" cxnId="{922A4B12-FE8F-4E43-ABB8-C1960AB1E8C2}">
      <dgm:prSet/>
      <dgm:spPr/>
      <dgm:t>
        <a:bodyPr/>
        <a:lstStyle/>
        <a:p>
          <a:endParaRPr lang="en-US"/>
        </a:p>
      </dgm:t>
    </dgm:pt>
    <dgm:pt modelId="{4684A541-CC6A-4B97-9553-3759F8134BDA}">
      <dgm:prSet/>
      <dgm:spPr/>
      <dgm:t>
        <a:bodyPr/>
        <a:lstStyle/>
        <a:p>
          <a:r>
            <a:rPr lang="cs-CZ"/>
            <a:t>G. Pochopení</a:t>
          </a:r>
          <a:endParaRPr lang="en-US"/>
        </a:p>
      </dgm:t>
    </dgm:pt>
    <dgm:pt modelId="{5B07DD3B-BF43-429B-8975-FB68D8C40748}" type="parTrans" cxnId="{80609243-0C71-4248-B234-66968D9F42CD}">
      <dgm:prSet/>
      <dgm:spPr/>
      <dgm:t>
        <a:bodyPr/>
        <a:lstStyle/>
        <a:p>
          <a:endParaRPr lang="en-US"/>
        </a:p>
      </dgm:t>
    </dgm:pt>
    <dgm:pt modelId="{AA322570-06FB-42A5-80E2-3EC79F139BB7}" type="sibTrans" cxnId="{80609243-0C71-4248-B234-66968D9F42CD}">
      <dgm:prSet/>
      <dgm:spPr/>
      <dgm:t>
        <a:bodyPr/>
        <a:lstStyle/>
        <a:p>
          <a:endParaRPr lang="en-US"/>
        </a:p>
      </dgm:t>
    </dgm:pt>
    <dgm:pt modelId="{B2F39E20-3D88-4761-90DA-042903E8E367}" type="pres">
      <dgm:prSet presAssocID="{19D8A320-0630-41D7-A5C7-0B517501B329}" presName="vert0" presStyleCnt="0">
        <dgm:presLayoutVars>
          <dgm:dir/>
          <dgm:animOne val="branch"/>
          <dgm:animLvl val="lvl"/>
        </dgm:presLayoutVars>
      </dgm:prSet>
      <dgm:spPr/>
    </dgm:pt>
    <dgm:pt modelId="{CB4A9319-2945-466B-B2ED-67799DCCA0C2}" type="pres">
      <dgm:prSet presAssocID="{EE3C5951-0AD7-4F65-8C21-761E6986CA45}" presName="thickLine" presStyleLbl="alignNode1" presStyleIdx="0" presStyleCnt="6"/>
      <dgm:spPr/>
    </dgm:pt>
    <dgm:pt modelId="{C7CACD25-C9AE-4AF0-B7E1-6A239D3AB6EE}" type="pres">
      <dgm:prSet presAssocID="{EE3C5951-0AD7-4F65-8C21-761E6986CA45}" presName="horz1" presStyleCnt="0"/>
      <dgm:spPr/>
    </dgm:pt>
    <dgm:pt modelId="{72925CCC-3660-4D25-8B39-EC11AF2E8CC2}" type="pres">
      <dgm:prSet presAssocID="{EE3C5951-0AD7-4F65-8C21-761E6986CA45}" presName="tx1" presStyleLbl="revTx" presStyleIdx="0" presStyleCnt="6"/>
      <dgm:spPr/>
    </dgm:pt>
    <dgm:pt modelId="{BE065634-109D-4F1B-B1BB-94674F80F68D}" type="pres">
      <dgm:prSet presAssocID="{EE3C5951-0AD7-4F65-8C21-761E6986CA45}" presName="vert1" presStyleCnt="0"/>
      <dgm:spPr/>
    </dgm:pt>
    <dgm:pt modelId="{83CE8320-670E-4D52-8FF3-FBD712B6D7EB}" type="pres">
      <dgm:prSet presAssocID="{8B410E00-31FA-410E-8F28-5692DD81B5A4}" presName="thickLine" presStyleLbl="alignNode1" presStyleIdx="1" presStyleCnt="6"/>
      <dgm:spPr/>
    </dgm:pt>
    <dgm:pt modelId="{DB9BB7C4-447F-40C1-89EB-56B34A13EC1A}" type="pres">
      <dgm:prSet presAssocID="{8B410E00-31FA-410E-8F28-5692DD81B5A4}" presName="horz1" presStyleCnt="0"/>
      <dgm:spPr/>
    </dgm:pt>
    <dgm:pt modelId="{2E0899D6-685B-4330-B8A6-B2536EB7BF53}" type="pres">
      <dgm:prSet presAssocID="{8B410E00-31FA-410E-8F28-5692DD81B5A4}" presName="tx1" presStyleLbl="revTx" presStyleIdx="1" presStyleCnt="6"/>
      <dgm:spPr/>
    </dgm:pt>
    <dgm:pt modelId="{75B7035D-7B7C-4F09-9859-0B59DEE077C6}" type="pres">
      <dgm:prSet presAssocID="{8B410E00-31FA-410E-8F28-5692DD81B5A4}" presName="vert1" presStyleCnt="0"/>
      <dgm:spPr/>
    </dgm:pt>
    <dgm:pt modelId="{0B07633E-A830-4478-BD9C-73516EF20E13}" type="pres">
      <dgm:prSet presAssocID="{2991A82C-692F-47D3-A7A3-3F7A0E0C2425}" presName="thickLine" presStyleLbl="alignNode1" presStyleIdx="2" presStyleCnt="6"/>
      <dgm:spPr/>
    </dgm:pt>
    <dgm:pt modelId="{375464A5-F9C9-443A-9CB1-28A30777A916}" type="pres">
      <dgm:prSet presAssocID="{2991A82C-692F-47D3-A7A3-3F7A0E0C2425}" presName="horz1" presStyleCnt="0"/>
      <dgm:spPr/>
    </dgm:pt>
    <dgm:pt modelId="{168CCA76-6BC7-4902-BA1C-8E15AE07904B}" type="pres">
      <dgm:prSet presAssocID="{2991A82C-692F-47D3-A7A3-3F7A0E0C2425}" presName="tx1" presStyleLbl="revTx" presStyleIdx="2" presStyleCnt="6"/>
      <dgm:spPr/>
    </dgm:pt>
    <dgm:pt modelId="{03619A14-C91B-4DBD-A3E1-8BF0192B1AA9}" type="pres">
      <dgm:prSet presAssocID="{2991A82C-692F-47D3-A7A3-3F7A0E0C2425}" presName="vert1" presStyleCnt="0"/>
      <dgm:spPr/>
    </dgm:pt>
    <dgm:pt modelId="{C2268796-8205-4515-A0AA-1D532D804A03}" type="pres">
      <dgm:prSet presAssocID="{0D1F2FE3-164E-4214-AF60-804247744B5E}" presName="thickLine" presStyleLbl="alignNode1" presStyleIdx="3" presStyleCnt="6"/>
      <dgm:spPr/>
    </dgm:pt>
    <dgm:pt modelId="{7C9114BA-A9A6-4BD4-AC51-17E50BA999F6}" type="pres">
      <dgm:prSet presAssocID="{0D1F2FE3-164E-4214-AF60-804247744B5E}" presName="horz1" presStyleCnt="0"/>
      <dgm:spPr/>
    </dgm:pt>
    <dgm:pt modelId="{FBA3F51C-B65B-4AF0-AC75-DF0D54B86344}" type="pres">
      <dgm:prSet presAssocID="{0D1F2FE3-164E-4214-AF60-804247744B5E}" presName="tx1" presStyleLbl="revTx" presStyleIdx="3" presStyleCnt="6"/>
      <dgm:spPr/>
    </dgm:pt>
    <dgm:pt modelId="{A216BCFB-0587-40AC-9BC5-85C1F13F2B45}" type="pres">
      <dgm:prSet presAssocID="{0D1F2FE3-164E-4214-AF60-804247744B5E}" presName="vert1" presStyleCnt="0"/>
      <dgm:spPr/>
    </dgm:pt>
    <dgm:pt modelId="{3947618D-8167-43A7-90CA-4848CF5E1D09}" type="pres">
      <dgm:prSet presAssocID="{14E978AA-CFEC-4E80-BAB2-0EBA790D5AD2}" presName="thickLine" presStyleLbl="alignNode1" presStyleIdx="4" presStyleCnt="6"/>
      <dgm:spPr/>
    </dgm:pt>
    <dgm:pt modelId="{38822D33-468B-4C7A-AACA-99E24EA84A9B}" type="pres">
      <dgm:prSet presAssocID="{14E978AA-CFEC-4E80-BAB2-0EBA790D5AD2}" presName="horz1" presStyleCnt="0"/>
      <dgm:spPr/>
    </dgm:pt>
    <dgm:pt modelId="{70E5FB62-8227-4068-A045-37F5186C158F}" type="pres">
      <dgm:prSet presAssocID="{14E978AA-CFEC-4E80-BAB2-0EBA790D5AD2}" presName="tx1" presStyleLbl="revTx" presStyleIdx="4" presStyleCnt="6"/>
      <dgm:spPr/>
    </dgm:pt>
    <dgm:pt modelId="{F23D7EBB-63A5-4EBE-8327-D6DE3C322704}" type="pres">
      <dgm:prSet presAssocID="{14E978AA-CFEC-4E80-BAB2-0EBA790D5AD2}" presName="vert1" presStyleCnt="0"/>
      <dgm:spPr/>
    </dgm:pt>
    <dgm:pt modelId="{97F29BB3-6FF4-43F9-BFDA-B17454E65DB9}" type="pres">
      <dgm:prSet presAssocID="{4684A541-CC6A-4B97-9553-3759F8134BDA}" presName="thickLine" presStyleLbl="alignNode1" presStyleIdx="5" presStyleCnt="6"/>
      <dgm:spPr/>
    </dgm:pt>
    <dgm:pt modelId="{16380EEF-80B3-49B5-9277-F78D29454646}" type="pres">
      <dgm:prSet presAssocID="{4684A541-CC6A-4B97-9553-3759F8134BDA}" presName="horz1" presStyleCnt="0"/>
      <dgm:spPr/>
    </dgm:pt>
    <dgm:pt modelId="{ED830B3F-9BE3-475A-A68D-A6B8C890F39C}" type="pres">
      <dgm:prSet presAssocID="{4684A541-CC6A-4B97-9553-3759F8134BDA}" presName="tx1" presStyleLbl="revTx" presStyleIdx="5" presStyleCnt="6"/>
      <dgm:spPr/>
    </dgm:pt>
    <dgm:pt modelId="{D411456D-A0B4-4F94-B144-D18ED600F644}" type="pres">
      <dgm:prSet presAssocID="{4684A541-CC6A-4B97-9553-3759F8134BDA}" presName="vert1" presStyleCnt="0"/>
      <dgm:spPr/>
    </dgm:pt>
  </dgm:ptLst>
  <dgm:cxnLst>
    <dgm:cxn modelId="{1813650A-2B64-494A-929F-C398ED9ECEBD}" srcId="{19D8A320-0630-41D7-A5C7-0B517501B329}" destId="{8B410E00-31FA-410E-8F28-5692DD81B5A4}" srcOrd="1" destOrd="0" parTransId="{95CFEFD6-E168-4795-8E1F-3C743AB3ABFA}" sibTransId="{7195022F-12A3-421F-ADBB-F39AC12A0E8B}"/>
    <dgm:cxn modelId="{311BE80C-E6C4-4CA1-9209-EA65DF894ECC}" srcId="{19D8A320-0630-41D7-A5C7-0B517501B329}" destId="{0D1F2FE3-164E-4214-AF60-804247744B5E}" srcOrd="3" destOrd="0" parTransId="{B2BBB9F2-12EA-43E5-8D70-FD65235989D1}" sibTransId="{B2126BF5-05DD-4093-A34E-A902557E2E5D}"/>
    <dgm:cxn modelId="{9BCA7311-F150-4C97-B53C-FF37E23BE655}" srcId="{19D8A320-0630-41D7-A5C7-0B517501B329}" destId="{2991A82C-692F-47D3-A7A3-3F7A0E0C2425}" srcOrd="2" destOrd="0" parTransId="{AED1818E-EA9B-44F7-8E0B-088710D1EAB0}" sibTransId="{4ECFD523-D944-4107-8617-48753DFA3533}"/>
    <dgm:cxn modelId="{922A4B12-FE8F-4E43-ABB8-C1960AB1E8C2}" srcId="{19D8A320-0630-41D7-A5C7-0B517501B329}" destId="{14E978AA-CFEC-4E80-BAB2-0EBA790D5AD2}" srcOrd="4" destOrd="0" parTransId="{F5BD8036-7870-4BAC-A7F0-AC0194FA0F29}" sibTransId="{834FF1D3-D446-4BFB-BA78-1B808A833287}"/>
    <dgm:cxn modelId="{9B681643-9F32-4E8E-949C-C293EFD65AF9}" type="presOf" srcId="{4684A541-CC6A-4B97-9553-3759F8134BDA}" destId="{ED830B3F-9BE3-475A-A68D-A6B8C890F39C}" srcOrd="0" destOrd="0" presId="urn:microsoft.com/office/officeart/2008/layout/LinedList"/>
    <dgm:cxn modelId="{80609243-0C71-4248-B234-66968D9F42CD}" srcId="{19D8A320-0630-41D7-A5C7-0B517501B329}" destId="{4684A541-CC6A-4B97-9553-3759F8134BDA}" srcOrd="5" destOrd="0" parTransId="{5B07DD3B-BF43-429B-8975-FB68D8C40748}" sibTransId="{AA322570-06FB-42A5-80E2-3EC79F139BB7}"/>
    <dgm:cxn modelId="{063D3C81-9C4C-497D-AE0A-D704A132B167}" type="presOf" srcId="{0D1F2FE3-164E-4214-AF60-804247744B5E}" destId="{FBA3F51C-B65B-4AF0-AC75-DF0D54B86344}" srcOrd="0" destOrd="0" presId="urn:microsoft.com/office/officeart/2008/layout/LinedList"/>
    <dgm:cxn modelId="{ECB1D194-6F76-49B3-8113-07CD4932C998}" srcId="{19D8A320-0630-41D7-A5C7-0B517501B329}" destId="{EE3C5951-0AD7-4F65-8C21-761E6986CA45}" srcOrd="0" destOrd="0" parTransId="{77BDDC70-3BFC-4244-9AAD-65EB7AC6E70D}" sibTransId="{CADD0C93-CAF4-4832-8609-B1FD451467D7}"/>
    <dgm:cxn modelId="{F6E47097-C1A3-4C12-9BC7-D6B1E704A598}" type="presOf" srcId="{EE3C5951-0AD7-4F65-8C21-761E6986CA45}" destId="{72925CCC-3660-4D25-8B39-EC11AF2E8CC2}" srcOrd="0" destOrd="0" presId="urn:microsoft.com/office/officeart/2008/layout/LinedList"/>
    <dgm:cxn modelId="{9FFB5AA4-1A75-46E3-9801-1717C1CD6FA4}" type="presOf" srcId="{2991A82C-692F-47D3-A7A3-3F7A0E0C2425}" destId="{168CCA76-6BC7-4902-BA1C-8E15AE07904B}" srcOrd="0" destOrd="0" presId="urn:microsoft.com/office/officeart/2008/layout/LinedList"/>
    <dgm:cxn modelId="{9C6F2CD2-6000-4608-98EB-A5BD77417158}" type="presOf" srcId="{19D8A320-0630-41D7-A5C7-0B517501B329}" destId="{B2F39E20-3D88-4761-90DA-042903E8E367}" srcOrd="0" destOrd="0" presId="urn:microsoft.com/office/officeart/2008/layout/LinedList"/>
    <dgm:cxn modelId="{E5D021ED-133E-49E0-9108-15C20881D8BF}" type="presOf" srcId="{8B410E00-31FA-410E-8F28-5692DD81B5A4}" destId="{2E0899D6-685B-4330-B8A6-B2536EB7BF53}" srcOrd="0" destOrd="0" presId="urn:microsoft.com/office/officeart/2008/layout/LinedList"/>
    <dgm:cxn modelId="{BCD12CF9-A983-4A8D-8900-82C0C5893688}" type="presOf" srcId="{14E978AA-CFEC-4E80-BAB2-0EBA790D5AD2}" destId="{70E5FB62-8227-4068-A045-37F5186C158F}" srcOrd="0" destOrd="0" presId="urn:microsoft.com/office/officeart/2008/layout/LinedList"/>
    <dgm:cxn modelId="{B93B286B-6590-4563-919A-08EEDFEA6997}" type="presParOf" srcId="{B2F39E20-3D88-4761-90DA-042903E8E367}" destId="{CB4A9319-2945-466B-B2ED-67799DCCA0C2}" srcOrd="0" destOrd="0" presId="urn:microsoft.com/office/officeart/2008/layout/LinedList"/>
    <dgm:cxn modelId="{4CFF361F-C1D5-40B9-AD00-A4F8A2958DA0}" type="presParOf" srcId="{B2F39E20-3D88-4761-90DA-042903E8E367}" destId="{C7CACD25-C9AE-4AF0-B7E1-6A239D3AB6EE}" srcOrd="1" destOrd="0" presId="urn:microsoft.com/office/officeart/2008/layout/LinedList"/>
    <dgm:cxn modelId="{7BF12481-215F-4A42-ACE7-993401DF20F4}" type="presParOf" srcId="{C7CACD25-C9AE-4AF0-B7E1-6A239D3AB6EE}" destId="{72925CCC-3660-4D25-8B39-EC11AF2E8CC2}" srcOrd="0" destOrd="0" presId="urn:microsoft.com/office/officeart/2008/layout/LinedList"/>
    <dgm:cxn modelId="{ACCEF1DE-5F1C-47E8-BB0C-3BC8F226680B}" type="presParOf" srcId="{C7CACD25-C9AE-4AF0-B7E1-6A239D3AB6EE}" destId="{BE065634-109D-4F1B-B1BB-94674F80F68D}" srcOrd="1" destOrd="0" presId="urn:microsoft.com/office/officeart/2008/layout/LinedList"/>
    <dgm:cxn modelId="{A9E79EF2-26D7-470C-8E5D-9CB59D597044}" type="presParOf" srcId="{B2F39E20-3D88-4761-90DA-042903E8E367}" destId="{83CE8320-670E-4D52-8FF3-FBD712B6D7EB}" srcOrd="2" destOrd="0" presId="urn:microsoft.com/office/officeart/2008/layout/LinedList"/>
    <dgm:cxn modelId="{32EBC37A-990F-4907-943F-1DD1452C0EF6}" type="presParOf" srcId="{B2F39E20-3D88-4761-90DA-042903E8E367}" destId="{DB9BB7C4-447F-40C1-89EB-56B34A13EC1A}" srcOrd="3" destOrd="0" presId="urn:microsoft.com/office/officeart/2008/layout/LinedList"/>
    <dgm:cxn modelId="{A80166C9-7076-4D4E-8D79-1B1526031261}" type="presParOf" srcId="{DB9BB7C4-447F-40C1-89EB-56B34A13EC1A}" destId="{2E0899D6-685B-4330-B8A6-B2536EB7BF53}" srcOrd="0" destOrd="0" presId="urn:microsoft.com/office/officeart/2008/layout/LinedList"/>
    <dgm:cxn modelId="{1B1B8C41-613D-4022-9DE7-1B9E90319021}" type="presParOf" srcId="{DB9BB7C4-447F-40C1-89EB-56B34A13EC1A}" destId="{75B7035D-7B7C-4F09-9859-0B59DEE077C6}" srcOrd="1" destOrd="0" presId="urn:microsoft.com/office/officeart/2008/layout/LinedList"/>
    <dgm:cxn modelId="{5CD5F960-416B-4BD4-ACE8-7E0ADFAEB182}" type="presParOf" srcId="{B2F39E20-3D88-4761-90DA-042903E8E367}" destId="{0B07633E-A830-4478-BD9C-73516EF20E13}" srcOrd="4" destOrd="0" presId="urn:microsoft.com/office/officeart/2008/layout/LinedList"/>
    <dgm:cxn modelId="{A432915A-10AF-4138-AA8A-957E89602A88}" type="presParOf" srcId="{B2F39E20-3D88-4761-90DA-042903E8E367}" destId="{375464A5-F9C9-443A-9CB1-28A30777A916}" srcOrd="5" destOrd="0" presId="urn:microsoft.com/office/officeart/2008/layout/LinedList"/>
    <dgm:cxn modelId="{2E4FE740-0F9F-4D93-8AD3-35C676E4CA33}" type="presParOf" srcId="{375464A5-F9C9-443A-9CB1-28A30777A916}" destId="{168CCA76-6BC7-4902-BA1C-8E15AE07904B}" srcOrd="0" destOrd="0" presId="urn:microsoft.com/office/officeart/2008/layout/LinedList"/>
    <dgm:cxn modelId="{C3B42F0E-8377-4CB9-8A72-F86390E347E8}" type="presParOf" srcId="{375464A5-F9C9-443A-9CB1-28A30777A916}" destId="{03619A14-C91B-4DBD-A3E1-8BF0192B1AA9}" srcOrd="1" destOrd="0" presId="urn:microsoft.com/office/officeart/2008/layout/LinedList"/>
    <dgm:cxn modelId="{F7922889-C3FF-4BCE-B289-BB20A18FD9CB}" type="presParOf" srcId="{B2F39E20-3D88-4761-90DA-042903E8E367}" destId="{C2268796-8205-4515-A0AA-1D532D804A03}" srcOrd="6" destOrd="0" presId="urn:microsoft.com/office/officeart/2008/layout/LinedList"/>
    <dgm:cxn modelId="{169AC60A-61B1-4C4B-9CCB-7F47789FF16B}" type="presParOf" srcId="{B2F39E20-3D88-4761-90DA-042903E8E367}" destId="{7C9114BA-A9A6-4BD4-AC51-17E50BA999F6}" srcOrd="7" destOrd="0" presId="urn:microsoft.com/office/officeart/2008/layout/LinedList"/>
    <dgm:cxn modelId="{6E46FBE2-6D7C-4406-95C2-6422431E5A6E}" type="presParOf" srcId="{7C9114BA-A9A6-4BD4-AC51-17E50BA999F6}" destId="{FBA3F51C-B65B-4AF0-AC75-DF0D54B86344}" srcOrd="0" destOrd="0" presId="urn:microsoft.com/office/officeart/2008/layout/LinedList"/>
    <dgm:cxn modelId="{E7B614E5-DCA6-41B0-809E-E1DEEEFC88AB}" type="presParOf" srcId="{7C9114BA-A9A6-4BD4-AC51-17E50BA999F6}" destId="{A216BCFB-0587-40AC-9BC5-85C1F13F2B45}" srcOrd="1" destOrd="0" presId="urn:microsoft.com/office/officeart/2008/layout/LinedList"/>
    <dgm:cxn modelId="{2E5EF395-4C4E-4346-A0AC-669D400B3530}" type="presParOf" srcId="{B2F39E20-3D88-4761-90DA-042903E8E367}" destId="{3947618D-8167-43A7-90CA-4848CF5E1D09}" srcOrd="8" destOrd="0" presId="urn:microsoft.com/office/officeart/2008/layout/LinedList"/>
    <dgm:cxn modelId="{6D8D4869-40CC-41AD-883F-69498870844C}" type="presParOf" srcId="{B2F39E20-3D88-4761-90DA-042903E8E367}" destId="{38822D33-468B-4C7A-AACA-99E24EA84A9B}" srcOrd="9" destOrd="0" presId="urn:microsoft.com/office/officeart/2008/layout/LinedList"/>
    <dgm:cxn modelId="{163ACB78-463A-40A0-932E-DE14B5DC2162}" type="presParOf" srcId="{38822D33-468B-4C7A-AACA-99E24EA84A9B}" destId="{70E5FB62-8227-4068-A045-37F5186C158F}" srcOrd="0" destOrd="0" presId="urn:microsoft.com/office/officeart/2008/layout/LinedList"/>
    <dgm:cxn modelId="{ADB6FA52-CD9D-41F4-9659-C2E2678811E2}" type="presParOf" srcId="{38822D33-468B-4C7A-AACA-99E24EA84A9B}" destId="{F23D7EBB-63A5-4EBE-8327-D6DE3C322704}" srcOrd="1" destOrd="0" presId="urn:microsoft.com/office/officeart/2008/layout/LinedList"/>
    <dgm:cxn modelId="{406DFCB2-6C1A-442A-90D0-8AED1178BBC4}" type="presParOf" srcId="{B2F39E20-3D88-4761-90DA-042903E8E367}" destId="{97F29BB3-6FF4-43F9-BFDA-B17454E65DB9}" srcOrd="10" destOrd="0" presId="urn:microsoft.com/office/officeart/2008/layout/LinedList"/>
    <dgm:cxn modelId="{4624CDB2-A245-43E3-BC44-56D1B5581EEC}" type="presParOf" srcId="{B2F39E20-3D88-4761-90DA-042903E8E367}" destId="{16380EEF-80B3-49B5-9277-F78D29454646}" srcOrd="11" destOrd="0" presId="urn:microsoft.com/office/officeart/2008/layout/LinedList"/>
    <dgm:cxn modelId="{344B59C5-87B0-4C79-BF92-A0F9047B720D}" type="presParOf" srcId="{16380EEF-80B3-49B5-9277-F78D29454646}" destId="{ED830B3F-9BE3-475A-A68D-A6B8C890F39C}" srcOrd="0" destOrd="0" presId="urn:microsoft.com/office/officeart/2008/layout/LinedList"/>
    <dgm:cxn modelId="{C52429CC-B03F-4DC7-9258-167552F26721}" type="presParOf" srcId="{16380EEF-80B3-49B5-9277-F78D29454646}" destId="{D411456D-A0B4-4F94-B144-D18ED600F6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21ABC-2A3E-4427-AFDC-4CC579937761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4BC06FDA-4097-4ACB-96AD-3E50C26CB41A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 učebnicích češtiny pro cizince je málo autentických textů. </a:t>
          </a:r>
          <a:endParaRPr lang="en-US" sz="2700" kern="1200"/>
        </a:p>
      </dsp:txBody>
      <dsp:txXfrm>
        <a:off x="8061" y="5979"/>
        <a:ext cx="3034531" cy="1820718"/>
      </dsp:txXfrm>
    </dsp:sp>
    <dsp:sp modelId="{E65451FF-5727-41A2-80D4-6D40FB7CE847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47FBD8BF-53A6-4DE7-BEE4-ED002B016F49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Učebnice často pracují jen s některými funkčními styly.</a:t>
          </a:r>
          <a:endParaRPr lang="en-US" sz="2700" kern="1200"/>
        </a:p>
      </dsp:txBody>
      <dsp:txXfrm>
        <a:off x="3740534" y="5979"/>
        <a:ext cx="3034531" cy="1820718"/>
      </dsp:txXfrm>
    </dsp:sp>
    <dsp:sp modelId="{37E9F9FC-C8B4-4406-9A33-5BC94BAA0550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8D7E3061-2AAA-4617-AA87-AF18D7B96753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Jazyk autentických textů je příliš složitý.</a:t>
          </a:r>
          <a:endParaRPr lang="en-US" sz="2700" kern="1200"/>
        </a:p>
      </dsp:txBody>
      <dsp:txXfrm>
        <a:off x="7473007" y="5979"/>
        <a:ext cx="3034531" cy="1820718"/>
      </dsp:txXfrm>
    </dsp:sp>
    <dsp:sp modelId="{974F1204-1030-431A-A56C-204D2383121D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9540B64A-8944-4636-9C05-3E15E4926495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Studenti mohou na autentický text reagovat negativně.</a:t>
          </a:r>
          <a:endParaRPr lang="en-US" sz="2700" kern="1200"/>
        </a:p>
      </dsp:txBody>
      <dsp:txXfrm>
        <a:off x="8061" y="2524640"/>
        <a:ext cx="3034531" cy="1820718"/>
      </dsp:txXfrm>
    </dsp:sp>
    <dsp:sp modelId="{910494C1-83E1-4BC5-B27D-63347103C378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F37DE9EA-EAB1-4C22-80BC-3ECBF50AFB91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Připravit lekci s autentickým textem je časově náročné.</a:t>
          </a:r>
          <a:endParaRPr lang="en-US" sz="2700" kern="1200"/>
        </a:p>
      </dsp:txBody>
      <dsp:txXfrm>
        <a:off x="3740534" y="2524640"/>
        <a:ext cx="3034531" cy="1820718"/>
      </dsp:txXfrm>
    </dsp:sp>
    <dsp:sp modelId="{8F5F16D3-02F6-4C70-AE92-92623DB0C563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Autentický text může být motivačním prostředkem.</a:t>
          </a:r>
          <a:endParaRPr lang="en-US" sz="2700" kern="1200"/>
        </a:p>
      </dsp:txBody>
      <dsp:txXfrm>
        <a:off x="7473007" y="2524640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A9319-2945-466B-B2ED-67799DCCA0C2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25CCC-3660-4D25-8B39-EC11AF2E8CC2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A. Aktivní používání</a:t>
          </a:r>
          <a:endParaRPr lang="en-US" sz="3300" kern="1200"/>
        </a:p>
      </dsp:txBody>
      <dsp:txXfrm>
        <a:off x="0" y="2124"/>
        <a:ext cx="10515600" cy="724514"/>
      </dsp:txXfrm>
    </dsp:sp>
    <dsp:sp modelId="{83CE8320-670E-4D52-8FF3-FBD712B6D7EB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899D6-685B-4330-B8A6-B2536EB7BF53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B. Povšimnutí</a:t>
          </a:r>
          <a:endParaRPr lang="en-US" sz="3300" kern="1200"/>
        </a:p>
      </dsp:txBody>
      <dsp:txXfrm>
        <a:off x="0" y="726639"/>
        <a:ext cx="10515600" cy="724514"/>
      </dsp:txXfrm>
    </dsp:sp>
    <dsp:sp modelId="{0B07633E-A830-4478-BD9C-73516EF20E13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CCA76-6BC7-4902-BA1C-8E15AE07904B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C. Neznalost</a:t>
          </a:r>
          <a:endParaRPr lang="en-US" sz="3300" kern="1200"/>
        </a:p>
      </dsp:txBody>
      <dsp:txXfrm>
        <a:off x="0" y="1451154"/>
        <a:ext cx="10515600" cy="724514"/>
      </dsp:txXfrm>
    </dsp:sp>
    <dsp:sp modelId="{C2268796-8205-4515-A0AA-1D532D804A0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3F51C-B65B-4AF0-AC75-DF0D54B86344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D. Procvičení</a:t>
          </a:r>
          <a:endParaRPr lang="en-US" sz="3300" kern="1200"/>
        </a:p>
      </dsp:txBody>
      <dsp:txXfrm>
        <a:off x="0" y="2175669"/>
        <a:ext cx="10515600" cy="724514"/>
      </dsp:txXfrm>
    </dsp:sp>
    <dsp:sp modelId="{3947618D-8167-43A7-90CA-4848CF5E1D09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5FB62-8227-4068-A045-37F5186C158F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E.  Vystavení</a:t>
          </a:r>
          <a:endParaRPr lang="en-US" sz="3300" kern="1200"/>
        </a:p>
      </dsp:txBody>
      <dsp:txXfrm>
        <a:off x="0" y="2900183"/>
        <a:ext cx="10515600" cy="724514"/>
      </dsp:txXfrm>
    </dsp:sp>
    <dsp:sp modelId="{97F29BB3-6FF4-43F9-BFDA-B17454E65DB9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30B3F-9BE3-475A-A68D-A6B8C890F39C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G. Pochopení</a:t>
          </a:r>
          <a:endParaRPr lang="en-US" sz="3300" kern="1200"/>
        </a:p>
      </dsp:txBody>
      <dsp:txXfrm>
        <a:off x="0" y="3624698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88AB2-0650-4062-9944-99ED5F9A72CA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AA503-90DE-4D60-81DA-5B4779B00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41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Poskládat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7F4E1-4691-4A16-84D4-F22B4486446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72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1314-D187-4BAB-BC0E-A66079292824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EFAA-49D1-4EA0-BB22-D41EBD8F7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41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1314-D187-4BAB-BC0E-A66079292824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EFAA-49D1-4EA0-BB22-D41EBD8F7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50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1314-D187-4BAB-BC0E-A66079292824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EFAA-49D1-4EA0-BB22-D41EBD8F7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1314-D187-4BAB-BC0E-A66079292824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EFAA-49D1-4EA0-BB22-D41EBD8F7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6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1314-D187-4BAB-BC0E-A66079292824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EFAA-49D1-4EA0-BB22-D41EBD8F7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60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1314-D187-4BAB-BC0E-A66079292824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EFAA-49D1-4EA0-BB22-D41EBD8F7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47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1314-D187-4BAB-BC0E-A66079292824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EFAA-49D1-4EA0-BB22-D41EBD8F7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96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1314-D187-4BAB-BC0E-A66079292824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EFAA-49D1-4EA0-BB22-D41EBD8F7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27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1314-D187-4BAB-BC0E-A66079292824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EFAA-49D1-4EA0-BB22-D41EBD8F7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22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1314-D187-4BAB-BC0E-A66079292824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EFAA-49D1-4EA0-BB22-D41EBD8F7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5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1314-D187-4BAB-BC0E-A66079292824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EFAA-49D1-4EA0-BB22-D41EBD8F7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00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1314-D187-4BAB-BC0E-A66079292824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DEFAA-49D1-4EA0-BB22-D41EBD8F72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47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31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FAA7A5-73C6-4619-ACEB-B01B25A0E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226" y="1594707"/>
            <a:ext cx="9833548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 err="1">
                <a:latin typeface="+mj-lt"/>
                <a:ea typeface="+mj-ea"/>
                <a:cs typeface="+mj-cs"/>
              </a:rPr>
              <a:t>Autentické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materiály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5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38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39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E03E4E82-9CF5-4333-9B85-300780E33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226" y="3329677"/>
            <a:ext cx="9833548" cy="2457269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</a:rPr>
              <a:t>Mgr. Silvie Převrátilová, Ph.D.</a:t>
            </a:r>
          </a:p>
          <a:p>
            <a:pPr algn="r"/>
            <a:r>
              <a:rPr lang="en-US" sz="1800" dirty="0" err="1">
                <a:solidFill>
                  <a:schemeClr val="tx2"/>
                </a:solidFill>
              </a:rPr>
              <a:t>Ústav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českého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jazyka</a:t>
            </a:r>
            <a:r>
              <a:rPr lang="en-US" sz="1800" dirty="0">
                <a:solidFill>
                  <a:schemeClr val="tx2"/>
                </a:solidFill>
              </a:rPr>
              <a:t> a </a:t>
            </a:r>
            <a:r>
              <a:rPr lang="en-US" sz="1800" dirty="0" err="1">
                <a:solidFill>
                  <a:schemeClr val="tx2"/>
                </a:solidFill>
              </a:rPr>
              <a:t>teorie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komunikace</a:t>
            </a:r>
            <a:endParaRPr lang="en-US" sz="1800" dirty="0">
              <a:solidFill>
                <a:schemeClr val="tx2"/>
              </a:solidFill>
            </a:endParaRPr>
          </a:p>
          <a:p>
            <a:pPr algn="r"/>
            <a:r>
              <a:rPr lang="en-US" sz="1800" dirty="0">
                <a:solidFill>
                  <a:schemeClr val="tx2"/>
                </a:solidFill>
              </a:rPr>
              <a:t>FF UK</a:t>
            </a:r>
          </a:p>
          <a:p>
            <a:pPr algn="r"/>
            <a:r>
              <a:rPr lang="en-US" sz="1800" dirty="0">
                <a:solidFill>
                  <a:schemeClr val="tx2"/>
                </a:solidFill>
              </a:rPr>
              <a:t>silvie.prevratilova@ff.cuni.cz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48" name="Group 41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9" name="Freeform: Shape 42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454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FCB2D80-798D-E244-AA5C-D40E8E95D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3" t="15036" r="22048" b="10922"/>
          <a:stretch/>
        </p:blipFill>
        <p:spPr>
          <a:xfrm>
            <a:off x="2616740" y="1031132"/>
            <a:ext cx="6887183" cy="50778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34E7AB6-678F-44C9-34D7-FAA15427A6F9}"/>
              </a:ext>
            </a:extLst>
          </p:cNvPr>
          <p:cNvSpPr txBox="1"/>
          <p:nvPr/>
        </p:nvSpPr>
        <p:spPr>
          <a:xfrm>
            <a:off x="660181" y="6108970"/>
            <a:ext cx="4644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https://www.instagram.com/p/Ci7_AIFASf_/</a:t>
            </a:r>
          </a:p>
        </p:txBody>
      </p:sp>
    </p:spTree>
    <p:extLst>
      <p:ext uri="{BB962C8B-B14F-4D97-AF65-F5344CB8AC3E}">
        <p14:creationId xmlns:p14="http://schemas.microsoft.com/office/powerpoint/2010/main" val="165942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841500" y="890588"/>
          <a:ext cx="7825014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2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0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0837">
                <a:tc rowSpan="2">
                  <a:txBody>
                    <a:bodyPr/>
                    <a:lstStyle/>
                    <a:p>
                      <a:r>
                        <a:rPr lang="cs-CZ" dirty="0"/>
                        <a:t>Před čtením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Úvod: vzbudit zájem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diskuse k tématu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propojení s vlastní zkušeností studentů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klíčová slovní zásoba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50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První úkol před čtením: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např. predikce na základě ilustrace, klíčových slov, titulku; otázky k textu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502">
                <a:tc rowSpan="5">
                  <a:txBody>
                    <a:bodyPr/>
                    <a:lstStyle/>
                    <a:p>
                      <a:r>
                        <a:rPr lang="cs-CZ" dirty="0"/>
                        <a:t>Čtení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Rychlé čtení: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porovnat predikci s textem, výběr nadpisu, řazení událostí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3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Čtení za účelem nalezení určité informace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50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Úkoly zaměřené na význam – obecnější: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úkol na základě informací z textu, formulář, shrnutí událostí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50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Úkoly zaměřené na význam – specifický: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detailnější porozumění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50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Úkoly zaměřené na jazykové aspekty: lexikální a gramatická cvičení (práce se slovníkem)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35">
                <a:tc rowSpan="2">
                  <a:txBody>
                    <a:bodyPr/>
                    <a:lstStyle/>
                    <a:p>
                      <a:r>
                        <a:rPr lang="cs-CZ" dirty="0"/>
                        <a:t>Po čtení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Hraní rolí, diskuse, písemný úkol, personalizace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693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Závěr, shrnutí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663238" cy="482600"/>
          </a:xfrm>
        </p:spPr>
        <p:txBody>
          <a:bodyPr>
            <a:noAutofit/>
          </a:bodyPr>
          <a:lstStyle/>
          <a:p>
            <a:r>
              <a:rPr lang="cs-CZ" sz="2400" dirty="0"/>
              <a:t>Čtení - postup lekce (</a:t>
            </a:r>
            <a:r>
              <a:rPr lang="cs-CZ" sz="2400" dirty="0" err="1"/>
              <a:t>Scrivener</a:t>
            </a:r>
            <a:r>
              <a:rPr lang="cs-CZ" sz="2400" dirty="0"/>
              <a:t>, 2011)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A98FE8C-5B48-4C96-B1DB-A252B6370025}"/>
              </a:ext>
            </a:extLst>
          </p:cNvPr>
          <p:cNvSpPr txBox="1"/>
          <p:nvPr/>
        </p:nvSpPr>
        <p:spPr>
          <a:xfrm>
            <a:off x="236137" y="6330478"/>
            <a:ext cx="11178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https://docs.google.com/document/d/1pOUmKOxg6P0kO1diB9NXWIU-Gv3yya7h1OMLPJiq4do/edit</a:t>
            </a:r>
          </a:p>
        </p:txBody>
      </p:sp>
    </p:spTree>
    <p:extLst>
      <p:ext uri="{BB962C8B-B14F-4D97-AF65-F5344CB8AC3E}">
        <p14:creationId xmlns:p14="http://schemas.microsoft.com/office/powerpoint/2010/main" val="123412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A9D6FF-C540-4C2F-A22A-095AE121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215212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Literatura: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49AF1-7070-47E2-A732-CEC412980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613" y="3172097"/>
            <a:ext cx="8344001" cy="24572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err="1"/>
              <a:t>Sachrová</a:t>
            </a:r>
            <a:r>
              <a:rPr lang="cs-CZ" sz="2000" dirty="0"/>
              <a:t>, K. (2016). Když učebnice nestačí aneb nebojte se autentického textu. In </a:t>
            </a:r>
            <a:r>
              <a:rPr lang="cs-CZ" sz="2000" i="1" dirty="0"/>
              <a:t>Sborník AUČCJ</a:t>
            </a:r>
            <a:r>
              <a:rPr lang="cs-CZ" sz="2000" dirty="0"/>
              <a:t>. Praha: Akropolis, s. 69-74.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err="1"/>
              <a:t>Bilsborough</a:t>
            </a:r>
            <a:r>
              <a:rPr lang="cs-CZ" sz="2000" dirty="0"/>
              <a:t>, K. (2019). </a:t>
            </a:r>
            <a:r>
              <a:rPr lang="cs-CZ" sz="2000" dirty="0" err="1"/>
              <a:t>Keynote</a:t>
            </a:r>
            <a:r>
              <a:rPr lang="cs-CZ" sz="2000" dirty="0"/>
              <a:t>: </a:t>
            </a:r>
            <a:r>
              <a:rPr lang="cs-CZ" sz="2000" dirty="0" err="1"/>
              <a:t>Emerging</a:t>
            </a:r>
            <a:r>
              <a:rPr lang="cs-CZ" sz="2000" dirty="0"/>
              <a:t> </a:t>
            </a:r>
            <a:r>
              <a:rPr lang="cs-CZ" sz="2000" dirty="0" err="1"/>
              <a:t>principles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ELT </a:t>
            </a:r>
            <a:r>
              <a:rPr lang="cs-CZ" sz="2000" dirty="0" err="1"/>
              <a:t>materials</a:t>
            </a:r>
            <a:r>
              <a:rPr lang="cs-CZ" sz="2000" dirty="0"/>
              <a:t> </a:t>
            </a:r>
            <a:r>
              <a:rPr lang="cs-CZ" sz="2000" dirty="0" err="1"/>
              <a:t>writers</a:t>
            </a:r>
            <a:r>
              <a:rPr lang="cs-CZ" sz="2000" dirty="0"/>
              <a:t>. IATEFL </a:t>
            </a:r>
            <a:r>
              <a:rPr lang="cs-CZ" sz="2000" dirty="0" err="1"/>
              <a:t>Voices</a:t>
            </a:r>
            <a:r>
              <a:rPr lang="cs-CZ" sz="2000" dirty="0"/>
              <a:t> 268, 5-6.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en-US" sz="2000" dirty="0"/>
              <a:t>Scrivener, J. (2011). </a:t>
            </a:r>
            <a:r>
              <a:rPr lang="en-US" sz="2000" i="1" dirty="0"/>
              <a:t>Learning teaching</a:t>
            </a:r>
            <a:r>
              <a:rPr lang="en-US" sz="2000" dirty="0"/>
              <a:t>. London: Macmillan Education. </a:t>
            </a:r>
            <a:endParaRPr lang="cs-CZ" sz="20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739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9">
            <a:extLst>
              <a:ext uri="{FF2B5EF4-FFF2-40B4-BE49-F238E27FC236}">
                <a16:creationId xmlns:a16="http://schemas.microsoft.com/office/drawing/2014/main" id="{D0CEB7F3-3575-46E1-AE5C-471402406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055" b="106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343DA1-92C7-4543-B6F9-EDDD0EBD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1400"/>
              <a:t>Jak se učíme? </a:t>
            </a:r>
            <a:br>
              <a:rPr lang="cs-CZ" sz="1400"/>
            </a:br>
            <a:br>
              <a:rPr lang="cs-CZ" sz="1400"/>
            </a:br>
            <a:br>
              <a:rPr lang="cs-CZ" sz="1400"/>
            </a:br>
            <a:br>
              <a:rPr lang="cs-CZ" sz="1400"/>
            </a:br>
            <a:r>
              <a:rPr lang="cs-CZ" sz="1400"/>
              <a:t>Seřaďte správně.</a:t>
            </a:r>
          </a:p>
        </p:txBody>
      </p:sp>
      <p:graphicFrame>
        <p:nvGraphicFramePr>
          <p:cNvPr id="33" name="Zástupný obsah 2">
            <a:extLst>
              <a:ext uri="{FF2B5EF4-FFF2-40B4-BE49-F238E27FC236}">
                <a16:creationId xmlns:a16="http://schemas.microsoft.com/office/drawing/2014/main" id="{08DA931C-8502-66DF-B3F0-945B3528F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9727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516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58DF8AC-A554-438A-B01B-2D9D833A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155"/>
            <a:ext cx="10315832" cy="796410"/>
          </a:xfrm>
        </p:spPr>
        <p:txBody>
          <a:bodyPr/>
          <a:lstStyle/>
          <a:p>
            <a:r>
              <a:rPr lang="cs-CZ" dirty="0"/>
              <a:t>Pedagogické implikace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69D06-1582-4BBD-A6A0-9DF4D0352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0562"/>
            <a:ext cx="4645152" cy="34485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dirty="0"/>
              <a:t>C. Neznalost</a:t>
            </a:r>
          </a:p>
          <a:p>
            <a:pPr marL="0" indent="0">
              <a:buNone/>
            </a:pPr>
            <a:r>
              <a:rPr lang="cs-CZ" sz="3600" dirty="0"/>
              <a:t>E.  Vystavení</a:t>
            </a:r>
          </a:p>
          <a:p>
            <a:pPr marL="0" indent="0">
              <a:buNone/>
            </a:pPr>
            <a:r>
              <a:rPr lang="cs-CZ" sz="3600" dirty="0"/>
              <a:t>B. Povšimnutí</a:t>
            </a:r>
          </a:p>
          <a:p>
            <a:pPr marL="0" indent="0">
              <a:buNone/>
            </a:pPr>
            <a:r>
              <a:rPr lang="cs-CZ" sz="3600" dirty="0"/>
              <a:t>G. Pochopení</a:t>
            </a:r>
          </a:p>
          <a:p>
            <a:pPr marL="0" indent="0">
              <a:buNone/>
            </a:pPr>
            <a:r>
              <a:rPr lang="cs-CZ" sz="3600" dirty="0"/>
              <a:t>D. Procvičení</a:t>
            </a:r>
          </a:p>
          <a:p>
            <a:pPr marL="0" indent="0">
              <a:buNone/>
            </a:pPr>
            <a:r>
              <a:rPr lang="cs-CZ" sz="3600" dirty="0"/>
              <a:t>A.  Aktivní použití</a:t>
            </a:r>
          </a:p>
          <a:p>
            <a:pPr marL="0" indent="0">
              <a:buNone/>
            </a:pP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9E8797-A968-4015-9164-DE64139D9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1305" y="1960562"/>
            <a:ext cx="697874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dirty="0"/>
              <a:t>Čtení / poslech: pozornost k určitému jevu</a:t>
            </a:r>
          </a:p>
          <a:p>
            <a:pPr marL="0" indent="0">
              <a:buNone/>
            </a:pPr>
            <a:r>
              <a:rPr lang="cs-CZ" sz="3600" dirty="0"/>
              <a:t>Zaměření na formu + funkci (význam a užití)</a:t>
            </a:r>
          </a:p>
          <a:p>
            <a:pPr marL="0" indent="0">
              <a:buNone/>
            </a:pPr>
            <a:r>
              <a:rPr lang="cs-CZ" sz="3600" dirty="0"/>
              <a:t>Cvičení: postup od restriktivních k volným</a:t>
            </a:r>
          </a:p>
          <a:p>
            <a:pPr marL="0" indent="0">
              <a:buNone/>
            </a:pPr>
            <a:r>
              <a:rPr lang="cs-CZ" sz="3600" dirty="0"/>
              <a:t>Personalizace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9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D8E828-1C08-9844-63E4-3F57CE450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3F131B-4D1E-462B-84D0-9D6E4D4D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Souhlasíte?</a:t>
            </a:r>
          </a:p>
        </p:txBody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7F44E725-09AB-39AA-5E12-F7EF3DDD5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4565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082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C902B2-B0D1-48EA-B110-B4123508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43" y="415686"/>
            <a:ext cx="7666674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Zásady (</a:t>
            </a:r>
            <a:r>
              <a:rPr lang="cs-CZ" sz="3600" dirty="0" err="1">
                <a:solidFill>
                  <a:schemeClr val="tx2"/>
                </a:solidFill>
              </a:rPr>
              <a:t>Sachrová</a:t>
            </a:r>
            <a:r>
              <a:rPr lang="cs-CZ" sz="3600" dirty="0">
                <a:solidFill>
                  <a:schemeClr val="tx2"/>
                </a:solidFill>
              </a:rPr>
              <a:t>, 2016)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00E4D9-47BA-41EB-A144-FFFA299AF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317" y="2316644"/>
            <a:ext cx="7666674" cy="3695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efektivní využití předchozích znalostí - návaznost</a:t>
            </a:r>
          </a:p>
          <a:p>
            <a:pPr marL="0" indent="0">
              <a:buNone/>
            </a:pPr>
            <a:r>
              <a:rPr lang="cs-CZ" sz="2400" dirty="0"/>
              <a:t>využitelnost – podobně jako v L1</a:t>
            </a:r>
          </a:p>
          <a:p>
            <a:pPr marL="0" indent="0">
              <a:buNone/>
            </a:pPr>
            <a:r>
              <a:rPr lang="cs-CZ" sz="2400" dirty="0"/>
              <a:t>motivace</a:t>
            </a:r>
          </a:p>
          <a:p>
            <a:pPr marL="0" indent="0">
              <a:buNone/>
            </a:pPr>
            <a:r>
              <a:rPr lang="cs-CZ" sz="2400" dirty="0"/>
              <a:t>přiměřenost</a:t>
            </a:r>
          </a:p>
          <a:p>
            <a:pPr marL="0" indent="0">
              <a:buNone/>
            </a:pPr>
            <a:r>
              <a:rPr lang="cs-CZ" sz="2400" dirty="0"/>
              <a:t>cíl</a:t>
            </a:r>
          </a:p>
          <a:p>
            <a:pPr marL="0" indent="0">
              <a:buNone/>
            </a:pPr>
            <a:r>
              <a:rPr lang="cs-CZ" sz="2400" dirty="0"/>
              <a:t>(sociokulturní) přijatelnost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Další: humor, kreativita, pohyb…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83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4E628A-AA7C-4A0B-8ADC-363A9D0D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475" y="35388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 err="1">
                <a:solidFill>
                  <a:schemeClr val="tx2"/>
                </a:solidFill>
              </a:rPr>
              <a:t>Tomlison</a:t>
            </a:r>
            <a:r>
              <a:rPr lang="cs-CZ" sz="3600" dirty="0">
                <a:solidFill>
                  <a:schemeClr val="tx2"/>
                </a:solidFill>
              </a:rPr>
              <a:t>, 2005 in </a:t>
            </a:r>
            <a:r>
              <a:rPr lang="cs-CZ" sz="3600" dirty="0" err="1">
                <a:solidFill>
                  <a:schemeClr val="tx2"/>
                </a:solidFill>
              </a:rPr>
              <a:t>Bilsborough</a:t>
            </a:r>
            <a:r>
              <a:rPr lang="cs-CZ" sz="3600" dirty="0">
                <a:solidFill>
                  <a:schemeClr val="tx2"/>
                </a:solidFill>
              </a:rPr>
              <a:t>, 2019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79EECC-DAE0-4071-BB43-DE843264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876" y="2352664"/>
            <a:ext cx="9833548" cy="2720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Bohatý zdroj srozumitelného jazykového vstupu</a:t>
            </a:r>
          </a:p>
          <a:p>
            <a:pPr marL="0" indent="0">
              <a:buNone/>
            </a:pPr>
            <a:r>
              <a:rPr lang="cs-CZ" dirty="0"/>
              <a:t>Stimulace afektivního zaujetí</a:t>
            </a:r>
          </a:p>
          <a:p>
            <a:pPr marL="0" indent="0">
              <a:buNone/>
            </a:pPr>
            <a:r>
              <a:rPr lang="cs-CZ" dirty="0"/>
              <a:t>Stimulace kognitivního zaujetí</a:t>
            </a:r>
          </a:p>
          <a:p>
            <a:pPr marL="0" indent="0">
              <a:buNone/>
            </a:pPr>
            <a:r>
              <a:rPr lang="cs-CZ" dirty="0"/>
              <a:t>Příležitost pro povšimnutí a objevování</a:t>
            </a:r>
          </a:p>
          <a:p>
            <a:pPr marL="0" indent="0">
              <a:buNone/>
            </a:pPr>
            <a:r>
              <a:rPr lang="cs-CZ" dirty="0"/>
              <a:t>Příležitost pro použití jazyka v komunikaci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24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95FC9E-5ABA-4595-B452-A8DCF961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0" y="6099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Zdroje?</a:t>
            </a:r>
            <a:br>
              <a:rPr lang="cs-CZ" sz="3600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(</a:t>
            </a:r>
            <a:r>
              <a:rPr lang="cs-CZ" sz="3600" dirty="0" err="1">
                <a:solidFill>
                  <a:schemeClr val="tx2"/>
                </a:solidFill>
              </a:rPr>
              <a:t>Sachrová</a:t>
            </a:r>
            <a:r>
              <a:rPr lang="cs-CZ" sz="3600" dirty="0">
                <a:solidFill>
                  <a:schemeClr val="tx2"/>
                </a:solidFill>
              </a:rPr>
              <a:t>, 2016)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DD609-1A31-410E-81A1-56016134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592" y="2755745"/>
            <a:ext cx="9833548" cy="2457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internet</a:t>
            </a:r>
          </a:p>
          <a:p>
            <a:pPr marL="0" indent="0">
              <a:buNone/>
            </a:pPr>
            <a:r>
              <a:rPr lang="cs-CZ" sz="3200" dirty="0"/>
              <a:t>školní/pracovní prostředí</a:t>
            </a:r>
          </a:p>
          <a:p>
            <a:pPr marL="0" indent="0">
              <a:buNone/>
            </a:pPr>
            <a:r>
              <a:rPr lang="cs-CZ" sz="3200" dirty="0"/>
              <a:t>beletrie</a:t>
            </a:r>
          </a:p>
          <a:p>
            <a:pPr marL="0" indent="0">
              <a:buNone/>
            </a:pPr>
            <a:r>
              <a:rPr lang="cs-CZ" sz="3200" dirty="0"/>
              <a:t>ulice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08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B8A3C-7E06-8614-2A2B-16DC84B9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Vhodný úkol?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89B6D4-0D28-4683-1475-EA45A2F5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Leták</a:t>
            </a:r>
          </a:p>
          <a:p>
            <a:pPr marL="0" indent="0">
              <a:buNone/>
            </a:pPr>
            <a:r>
              <a:rPr lang="cs-CZ" dirty="0"/>
              <a:t>Katalog</a:t>
            </a:r>
          </a:p>
          <a:p>
            <a:pPr marL="0" indent="0">
              <a:buNone/>
            </a:pPr>
            <a:r>
              <a:rPr lang="cs-CZ" dirty="0"/>
              <a:t>Recept</a:t>
            </a:r>
          </a:p>
          <a:p>
            <a:pPr marL="0" indent="0">
              <a:buNone/>
            </a:pPr>
            <a:r>
              <a:rPr lang="cs-CZ" dirty="0"/>
              <a:t>Post</a:t>
            </a:r>
            <a:r>
              <a:rPr lang="cs-CZ"/>
              <a:t>, tweet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66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A6FB8FD-8638-FD61-9672-D3E89E9DD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45" y="0"/>
            <a:ext cx="5145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0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0E811E-0155-952A-D546-52F6F875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557" y="328300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/>
              <a:t>Vhodný úkol?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EC13B8-C533-CADB-BFF9-EC1FEC365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49" y="1982161"/>
            <a:ext cx="10632331" cy="46715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Studenti čtou </a:t>
            </a:r>
            <a:r>
              <a:rPr lang="cs-CZ" sz="2400" b="1" dirty="0"/>
              <a:t>inzeráty</a:t>
            </a:r>
            <a:r>
              <a:rPr lang="cs-CZ" sz="2400" dirty="0"/>
              <a:t> v novinách, s pomocí slovníku překládají neznáma slova.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Studenti se samostatně dívají na </a:t>
            </a:r>
            <a:r>
              <a:rPr lang="cs-CZ" sz="2400" b="1" dirty="0"/>
              <a:t>stránku z online novin</a:t>
            </a:r>
            <a:r>
              <a:rPr lang="cs-CZ" sz="2400" dirty="0"/>
              <a:t>. Jejich úkolem je najít sloveso </a:t>
            </a:r>
            <a:r>
              <a:rPr lang="cs-CZ" sz="2400" i="1" dirty="0"/>
              <a:t>být </a:t>
            </a:r>
            <a:r>
              <a:rPr lang="cs-CZ" sz="2400" dirty="0"/>
              <a:t>v jakémkoli tvaru.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Studenti dostanou </a:t>
            </a:r>
            <a:r>
              <a:rPr lang="cs-CZ" sz="2400" b="1" dirty="0"/>
              <a:t>hromadu letáků </a:t>
            </a:r>
            <a:r>
              <a:rPr lang="cs-CZ" sz="2400" dirty="0"/>
              <a:t>z místního infocentra. Ve skupinách po čtyřech či pěti mají za úkol společně naplánovat, co budou dělat zítra.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Studenti si přečtou </a:t>
            </a:r>
            <a:r>
              <a:rPr lang="cs-CZ" sz="2400" b="1" dirty="0"/>
              <a:t>ukázku z románu </a:t>
            </a:r>
            <a:r>
              <a:rPr lang="cs-CZ" sz="2400" dirty="0"/>
              <a:t>a označí správné odpovědi na otázky v kvízu (a/b/c/d) týkající se určitých detailů v textu.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658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6430F0A-F039-98FA-678A-A891D8C79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9" t="13333" r="18617" b="5248"/>
          <a:stretch/>
        </p:blipFill>
        <p:spPr>
          <a:xfrm>
            <a:off x="2354094" y="914400"/>
            <a:ext cx="7568119" cy="558367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8CFF8CB-619E-8028-5846-07CDB89D721A}"/>
              </a:ext>
            </a:extLst>
          </p:cNvPr>
          <p:cNvSpPr txBox="1"/>
          <p:nvPr/>
        </p:nvSpPr>
        <p:spPr>
          <a:xfrm>
            <a:off x="1242037" y="642108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https://www.instagram.com/p/CbfEN2zrPgA/</a:t>
            </a:r>
          </a:p>
        </p:txBody>
      </p:sp>
    </p:spTree>
    <p:extLst>
      <p:ext uri="{BB962C8B-B14F-4D97-AF65-F5344CB8AC3E}">
        <p14:creationId xmlns:p14="http://schemas.microsoft.com/office/powerpoint/2010/main" val="1738589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597</Words>
  <Application>Microsoft Office PowerPoint</Application>
  <PresentationFormat>Širokoúhlá obrazovka</PresentationFormat>
  <Paragraphs>111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Autentické materiály</vt:lpstr>
      <vt:lpstr>Souhlasíte?</vt:lpstr>
      <vt:lpstr>Zásady (Sachrová, 2016)</vt:lpstr>
      <vt:lpstr>Tomlison, 2005 in Bilsborough, 2019</vt:lpstr>
      <vt:lpstr>Zdroje? (Sachrová, 2016)</vt:lpstr>
      <vt:lpstr>Vhodný úkol?</vt:lpstr>
      <vt:lpstr>Prezentace aplikace PowerPoint</vt:lpstr>
      <vt:lpstr>Vhodný úkol?</vt:lpstr>
      <vt:lpstr>Prezentace aplikace PowerPoint</vt:lpstr>
      <vt:lpstr>Prezentace aplikace PowerPoint</vt:lpstr>
      <vt:lpstr>Čtení - postup lekce (Scrivener, 2011) </vt:lpstr>
      <vt:lpstr>Literatura:</vt:lpstr>
      <vt:lpstr>Jak se učíme?     Seřaďte správně.</vt:lpstr>
      <vt:lpstr>Pedagogické implikace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Autentické materiály</dc:title>
  <dc:creator>Silvie Převrátilová</dc:creator>
  <cp:lastModifiedBy>Převrátilová, Silvie</cp:lastModifiedBy>
  <cp:revision>7</cp:revision>
  <dcterms:created xsi:type="dcterms:W3CDTF">2020-05-06T10:25:22Z</dcterms:created>
  <dcterms:modified xsi:type="dcterms:W3CDTF">2022-10-06T15:23:03Z</dcterms:modified>
</cp:coreProperties>
</file>