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36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996" y="4267832"/>
            <a:ext cx="3604497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3500">
                <a:solidFill>
                  <a:schemeClr val="tx2"/>
                </a:solidFill>
              </a:rPr>
              <a:t>Britský imperialismus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3224" y="3428999"/>
            <a:ext cx="3604268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1700">
                <a:solidFill>
                  <a:schemeClr val="tx2"/>
                </a:solidFill>
              </a:rPr>
              <a:t>Historické perspektivy a analýza</a:t>
            </a:r>
          </a:p>
        </p:txBody>
      </p:sp>
      <p:pic>
        <p:nvPicPr>
          <p:cNvPr id="7" name="Graphic 6" descr="Earth Globe Americas">
            <a:extLst>
              <a:ext uri="{FF2B5EF4-FFF2-40B4-BE49-F238E27FC236}">
                <a16:creationId xmlns:a16="http://schemas.microsoft.com/office/drawing/2014/main" id="{6D5B8ADE-2C0A-B573-4D7E-D35B79C7B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6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502" y="746369"/>
            <a:ext cx="4316022" cy="1837349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2"/>
                </a:solidFill>
              </a:rPr>
              <a:t>Tradiční imperialistický pohled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550" y="2428661"/>
            <a:ext cx="7016749" cy="411818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tx2"/>
                </a:solidFill>
              </a:rPr>
              <a:t>Britské impérium bylo vnímáno jako modernizační síla.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tx2"/>
                </a:solidFill>
              </a:rPr>
              <a:t>Zlepšení infrastruktury: železnice, přístavy, administrativní správa.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tx2"/>
                </a:solidFill>
              </a:rPr>
              <a:t>Ekonomický růst a globalizace díky propojení světového trhu.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chemeClr val="tx2"/>
                </a:solidFill>
              </a:rPr>
              <a:t>Niall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 err="1">
                <a:solidFill>
                  <a:schemeClr val="tx2"/>
                </a:solidFill>
              </a:rPr>
              <a:t>Ferguson</a:t>
            </a:r>
            <a:r>
              <a:rPr lang="cs-CZ" sz="2400" dirty="0">
                <a:solidFill>
                  <a:schemeClr val="tx2"/>
                </a:solidFill>
              </a:rPr>
              <a:t> tvrdí, že přínosy převážily nad negativy.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tx2"/>
                </a:solidFill>
              </a:rPr>
              <a:t>Příklad: Indie – britská železniční síť, právní systém.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908" y="538899"/>
            <a:ext cx="4316022" cy="1837349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2"/>
                </a:solidFill>
              </a:rPr>
              <a:t>Nacionalistický a postkoloniální pohled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800" y="2319900"/>
            <a:ext cx="6959599" cy="4110122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Kritika kolonialismu jako systému útlaku a vykořisťování.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Edward W. Said: Kolonialismus ovlivnil nejen politiku, ale i kulturu.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Orientalismus: Západ vytvářel falešný obraz o Východě.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Kolonizované národy přijímaly britské hodnoty, ale nebyly rovnoprávné.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Příklad: Filmy (Indiana Jones) ukazovaly arabský svět jako chaotický.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550774"/>
            <a:ext cx="4316022" cy="1837349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2"/>
                </a:solidFill>
              </a:rPr>
              <a:t>Revizionistický pohled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2219798"/>
            <a:ext cx="6623049" cy="4245189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David </a:t>
            </a:r>
            <a:r>
              <a:rPr lang="cs-CZ" sz="2800" dirty="0" err="1">
                <a:solidFill>
                  <a:schemeClr val="tx2"/>
                </a:solidFill>
              </a:rPr>
              <a:t>Cannadine</a:t>
            </a:r>
            <a:r>
              <a:rPr lang="cs-CZ" sz="2800" dirty="0">
                <a:solidFill>
                  <a:schemeClr val="tx2"/>
                </a:solidFill>
              </a:rPr>
              <a:t>: Neviděl kolonialismus jako černobílý fenomén.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Britové vnímali impérium jako hierarchii, ne jen rasovou nadvládu.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Kolonialismus ovlivnil i samotnou Británii – kultura, jídlo, móda.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Britové spolupracovali s místními elitami, kde to bylo výhodné.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Příklad: Indie – </a:t>
            </a:r>
            <a:r>
              <a:rPr lang="cs-CZ" sz="2800" dirty="0" err="1">
                <a:solidFill>
                  <a:schemeClr val="tx2"/>
                </a:solidFill>
              </a:rPr>
              <a:t>maharádžové</a:t>
            </a:r>
            <a:r>
              <a:rPr lang="cs-CZ" sz="2800" dirty="0">
                <a:solidFill>
                  <a:schemeClr val="tx2"/>
                </a:solidFill>
              </a:rPr>
              <a:t> ponecháni ve svých funkcích.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510441"/>
            <a:ext cx="4316022" cy="1837349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2"/>
                </a:solidFill>
              </a:rPr>
              <a:t>Co spojovalo britské impérium?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667000"/>
            <a:ext cx="6870699" cy="3959292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Angličtina jako jazyk správy, obchodu a vzdělání.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Monarchie jako symbol jednoty impéria.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Společné právní a politické instituce – parlamentní demokracie.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Doprava: Železniční sítě, Suezský průplav propojil Británii s Asií.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Sport: Kriket, fotbal a rugby jako imperiální symboly.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138" y="642634"/>
            <a:ext cx="4316022" cy="1837349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chemeClr val="tx2"/>
                </a:solidFill>
              </a:rPr>
              <a:t>Co impérium rozdělovalo?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307" y="2399752"/>
            <a:ext cx="6908799" cy="4022792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Etnické a kulturní rozdíly mezi kolonizovanými národy.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Rasová nerovnost a diskriminace místního obyvatelstva.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Ekonomická nerovnováha – bohatá Británie vs. chudé kolonie.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Politické rozdíly a touha po nezávislosti v koloniích.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/>
                </a:solidFill>
              </a:rPr>
              <a:t>Důsledky světových válek – oslabení Británie a dekolonizace.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269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Britský imperialismus</vt:lpstr>
      <vt:lpstr>Tradiční imperialistický pohled</vt:lpstr>
      <vt:lpstr>Nacionalistický a postkoloniální pohled</vt:lpstr>
      <vt:lpstr>Revizionistický pohled</vt:lpstr>
      <vt:lpstr>Co spojovalo britské impérium?</vt:lpstr>
      <vt:lpstr>Co impérium rozdělovalo?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Jaromír Soukup</dc:creator>
  <cp:keywords/>
  <dc:description>generated using python-pptx</dc:description>
  <cp:lastModifiedBy>Jaromír Soukup</cp:lastModifiedBy>
  <cp:revision>3</cp:revision>
  <dcterms:created xsi:type="dcterms:W3CDTF">2013-01-27T09:14:16Z</dcterms:created>
  <dcterms:modified xsi:type="dcterms:W3CDTF">2025-02-20T15:37:18Z</dcterms:modified>
  <cp:category/>
</cp:coreProperties>
</file>