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58" r:id="rId3"/>
    <p:sldId id="266" r:id="rId4"/>
    <p:sldId id="263" r:id="rId5"/>
    <p:sldId id="264" r:id="rId6"/>
    <p:sldId id="261" r:id="rId7"/>
    <p:sldId id="259" r:id="rId8"/>
    <p:sldId id="267" r:id="rId9"/>
    <p:sldId id="297" r:id="rId10"/>
    <p:sldId id="268" r:id="rId11"/>
    <p:sldId id="274" r:id="rId12"/>
  </p:sldIdLst>
  <p:sldSz cx="9144000" cy="5143500" type="screen16x9"/>
  <p:notesSz cx="6858000" cy="9144000"/>
  <p:embeddedFontLst>
    <p:embeddedFont>
      <p:font typeface="Advent Pro Light" panose="020B0604020202020204" charset="0"/>
      <p:regular r:id="rId14"/>
      <p:bold r:id="rId15"/>
    </p:embeddedFont>
    <p:embeddedFont>
      <p:font typeface="Anton" pitchFamily="2" charset="0"/>
      <p:regular r:id="rId16"/>
    </p:embeddedFont>
    <p:embeddedFont>
      <p:font typeface="Fira Sans Condensed Light" panose="020B0403050000020004" pitchFamily="34" charset="0"/>
      <p:regular r:id="rId17"/>
      <p:bold r:id="rId18"/>
      <p:italic r:id="rId19"/>
      <p:boldItalic r:id="rId20"/>
    </p:embeddedFont>
    <p:embeddedFont>
      <p:font typeface="Josefin Slab" pitchFamily="2" charset="0"/>
      <p:regular r:id="rId21"/>
      <p:bold r:id="rId22"/>
      <p:italic r:id="rId23"/>
      <p:boldItalic r:id="rId24"/>
    </p:embeddedFont>
    <p:embeddedFont>
      <p:font typeface="Rajdhani"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054375-8DDA-496A-B55D-619F704FF61E}">
  <a:tblStyle styleId="{23054375-8DDA-496A-B55D-619F704FF6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16" d="100"/>
          <a:sy n="216" d="100"/>
        </p:scale>
        <p:origin x="12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lin Vrabie" userId="b88e52e9f33b2aed" providerId="LiveId" clId="{226BAEE4-6F04-4247-B4B0-FA050D58B1DB}"/>
    <pc:docChg chg="undo custSel addSld delSld modSld sldOrd">
      <pc:chgData name="Catalin Vrabie" userId="b88e52e9f33b2aed" providerId="LiveId" clId="{226BAEE4-6F04-4247-B4B0-FA050D58B1DB}" dt="2022-06-03T05:52:46.481" v="1659" actId="20577"/>
      <pc:docMkLst>
        <pc:docMk/>
      </pc:docMkLst>
      <pc:sldChg chg="modSp mod">
        <pc:chgData name="Catalin Vrabie" userId="b88e52e9f33b2aed" providerId="LiveId" clId="{226BAEE4-6F04-4247-B4B0-FA050D58B1DB}" dt="2022-06-03T03:03:09.871" v="2"/>
        <pc:sldMkLst>
          <pc:docMk/>
          <pc:sldMk cId="0" sldId="256"/>
        </pc:sldMkLst>
        <pc:spChg chg="mod">
          <ac:chgData name="Catalin Vrabie" userId="b88e52e9f33b2aed" providerId="LiveId" clId="{226BAEE4-6F04-4247-B4B0-FA050D58B1DB}" dt="2022-06-03T03:02:51.217" v="1" actId="255"/>
          <ac:spMkLst>
            <pc:docMk/>
            <pc:sldMk cId="0" sldId="256"/>
            <ac:spMk id="102" creationId="{00000000-0000-0000-0000-000000000000}"/>
          </ac:spMkLst>
        </pc:spChg>
        <pc:spChg chg="mod">
          <ac:chgData name="Catalin Vrabie" userId="b88e52e9f33b2aed" providerId="LiveId" clId="{226BAEE4-6F04-4247-B4B0-FA050D58B1DB}" dt="2022-06-03T03:03:09.871" v="2"/>
          <ac:spMkLst>
            <pc:docMk/>
            <pc:sldMk cId="0" sldId="256"/>
            <ac:spMk id="103" creationId="{00000000-0000-0000-0000-000000000000}"/>
          </ac:spMkLst>
        </pc:spChg>
      </pc:sldChg>
      <pc:sldChg chg="del">
        <pc:chgData name="Catalin Vrabie" userId="b88e52e9f33b2aed" providerId="LiveId" clId="{226BAEE4-6F04-4247-B4B0-FA050D58B1DB}" dt="2022-06-03T03:03:33.254" v="3" actId="47"/>
        <pc:sldMkLst>
          <pc:docMk/>
          <pc:sldMk cId="0" sldId="257"/>
        </pc:sldMkLst>
      </pc:sldChg>
      <pc:sldChg chg="modSp mod">
        <pc:chgData name="Catalin Vrabie" userId="b88e52e9f33b2aed" providerId="LiveId" clId="{226BAEE4-6F04-4247-B4B0-FA050D58B1DB}" dt="2022-06-03T03:07:02.935" v="44" actId="20577"/>
        <pc:sldMkLst>
          <pc:docMk/>
          <pc:sldMk cId="0" sldId="258"/>
        </pc:sldMkLst>
        <pc:spChg chg="mod">
          <ac:chgData name="Catalin Vrabie" userId="b88e52e9f33b2aed" providerId="LiveId" clId="{226BAEE4-6F04-4247-B4B0-FA050D58B1DB}" dt="2022-06-03T03:03:50.844" v="9" actId="20577"/>
          <ac:spMkLst>
            <pc:docMk/>
            <pc:sldMk cId="0" sldId="258"/>
            <ac:spMk id="115" creationId="{00000000-0000-0000-0000-000000000000}"/>
          </ac:spMkLst>
        </pc:spChg>
        <pc:spChg chg="mod">
          <ac:chgData name="Catalin Vrabie" userId="b88e52e9f33b2aed" providerId="LiveId" clId="{226BAEE4-6F04-4247-B4B0-FA050D58B1DB}" dt="2022-06-03T03:06:13.795" v="36" actId="20577"/>
          <ac:spMkLst>
            <pc:docMk/>
            <pc:sldMk cId="0" sldId="258"/>
            <ac:spMk id="116" creationId="{00000000-0000-0000-0000-000000000000}"/>
          </ac:spMkLst>
        </pc:spChg>
        <pc:spChg chg="mod">
          <ac:chgData name="Catalin Vrabie" userId="b88e52e9f33b2aed" providerId="LiveId" clId="{226BAEE4-6F04-4247-B4B0-FA050D58B1DB}" dt="2022-06-03T03:04:06.933" v="24" actId="20577"/>
          <ac:spMkLst>
            <pc:docMk/>
            <pc:sldMk cId="0" sldId="258"/>
            <ac:spMk id="117" creationId="{00000000-0000-0000-0000-000000000000}"/>
          </ac:spMkLst>
        </pc:spChg>
        <pc:spChg chg="mod">
          <ac:chgData name="Catalin Vrabie" userId="b88e52e9f33b2aed" providerId="LiveId" clId="{226BAEE4-6F04-4247-B4B0-FA050D58B1DB}" dt="2022-06-03T03:06:17.488" v="38" actId="20577"/>
          <ac:spMkLst>
            <pc:docMk/>
            <pc:sldMk cId="0" sldId="258"/>
            <ac:spMk id="118" creationId="{00000000-0000-0000-0000-000000000000}"/>
          </ac:spMkLst>
        </pc:spChg>
        <pc:spChg chg="mod">
          <ac:chgData name="Catalin Vrabie" userId="b88e52e9f33b2aed" providerId="LiveId" clId="{226BAEE4-6F04-4247-B4B0-FA050D58B1DB}" dt="2022-06-03T03:03:59.269" v="15" actId="20577"/>
          <ac:spMkLst>
            <pc:docMk/>
            <pc:sldMk cId="0" sldId="258"/>
            <ac:spMk id="119" creationId="{00000000-0000-0000-0000-000000000000}"/>
          </ac:spMkLst>
        </pc:spChg>
        <pc:spChg chg="mod">
          <ac:chgData name="Catalin Vrabie" userId="b88e52e9f33b2aed" providerId="LiveId" clId="{226BAEE4-6F04-4247-B4B0-FA050D58B1DB}" dt="2022-06-03T03:06:47.908" v="41" actId="20577"/>
          <ac:spMkLst>
            <pc:docMk/>
            <pc:sldMk cId="0" sldId="258"/>
            <ac:spMk id="120" creationId="{00000000-0000-0000-0000-000000000000}"/>
          </ac:spMkLst>
        </pc:spChg>
        <pc:spChg chg="mod">
          <ac:chgData name="Catalin Vrabie" userId="b88e52e9f33b2aed" providerId="LiveId" clId="{226BAEE4-6F04-4247-B4B0-FA050D58B1DB}" dt="2022-06-03T03:04:14.799" v="31" actId="20577"/>
          <ac:spMkLst>
            <pc:docMk/>
            <pc:sldMk cId="0" sldId="258"/>
            <ac:spMk id="121" creationId="{00000000-0000-0000-0000-000000000000}"/>
          </ac:spMkLst>
        </pc:spChg>
        <pc:spChg chg="mod">
          <ac:chgData name="Catalin Vrabie" userId="b88e52e9f33b2aed" providerId="LiveId" clId="{226BAEE4-6F04-4247-B4B0-FA050D58B1DB}" dt="2022-06-03T03:07:02.935" v="44" actId="20577"/>
          <ac:spMkLst>
            <pc:docMk/>
            <pc:sldMk cId="0" sldId="258"/>
            <ac:spMk id="122" creationId="{00000000-0000-0000-0000-000000000000}"/>
          </ac:spMkLst>
        </pc:spChg>
      </pc:sldChg>
      <pc:sldChg chg="modSp mod">
        <pc:chgData name="Catalin Vrabie" userId="b88e52e9f33b2aed" providerId="LiveId" clId="{226BAEE4-6F04-4247-B4B0-FA050D58B1DB}" dt="2022-06-03T03:29:12.953" v="255" actId="6549"/>
        <pc:sldMkLst>
          <pc:docMk/>
          <pc:sldMk cId="0" sldId="259"/>
        </pc:sldMkLst>
        <pc:spChg chg="mod">
          <ac:chgData name="Catalin Vrabie" userId="b88e52e9f33b2aed" providerId="LiveId" clId="{226BAEE4-6F04-4247-B4B0-FA050D58B1DB}" dt="2022-06-03T03:27:58.588" v="250" actId="20577"/>
          <ac:spMkLst>
            <pc:docMk/>
            <pc:sldMk cId="0" sldId="259"/>
            <ac:spMk id="135" creationId="{00000000-0000-0000-0000-000000000000}"/>
          </ac:spMkLst>
        </pc:spChg>
        <pc:spChg chg="mod">
          <ac:chgData name="Catalin Vrabie" userId="b88e52e9f33b2aed" providerId="LiveId" clId="{226BAEE4-6F04-4247-B4B0-FA050D58B1DB}" dt="2022-06-03T03:29:12.953" v="255" actId="6549"/>
          <ac:spMkLst>
            <pc:docMk/>
            <pc:sldMk cId="0" sldId="259"/>
            <ac:spMk id="136" creationId="{00000000-0000-0000-0000-000000000000}"/>
          </ac:spMkLst>
        </pc:spChg>
      </pc:sldChg>
      <pc:sldChg chg="modSp mod ord modNotes">
        <pc:chgData name="Catalin Vrabie" userId="b88e52e9f33b2aed" providerId="LiveId" clId="{226BAEE4-6F04-4247-B4B0-FA050D58B1DB}" dt="2022-06-03T03:27:06.843" v="240" actId="5793"/>
        <pc:sldMkLst>
          <pc:docMk/>
          <pc:sldMk cId="0" sldId="261"/>
        </pc:sldMkLst>
        <pc:spChg chg="mod">
          <ac:chgData name="Catalin Vrabie" userId="b88e52e9f33b2aed" providerId="LiveId" clId="{226BAEE4-6F04-4247-B4B0-FA050D58B1DB}" dt="2022-06-03T03:27:06.843" v="240" actId="5793"/>
          <ac:spMkLst>
            <pc:docMk/>
            <pc:sldMk cId="0" sldId="261"/>
            <ac:spMk id="160" creationId="{00000000-0000-0000-0000-000000000000}"/>
          </ac:spMkLst>
        </pc:spChg>
        <pc:spChg chg="mod">
          <ac:chgData name="Catalin Vrabie" userId="b88e52e9f33b2aed" providerId="LiveId" clId="{226BAEE4-6F04-4247-B4B0-FA050D58B1DB}" dt="2022-06-03T03:24:56.244" v="138" actId="20577"/>
          <ac:spMkLst>
            <pc:docMk/>
            <pc:sldMk cId="0" sldId="261"/>
            <ac:spMk id="161" creationId="{00000000-0000-0000-0000-000000000000}"/>
          </ac:spMkLst>
        </pc:spChg>
        <pc:spChg chg="mod">
          <ac:chgData name="Catalin Vrabie" userId="b88e52e9f33b2aed" providerId="LiveId" clId="{226BAEE4-6F04-4247-B4B0-FA050D58B1DB}" dt="2022-06-03T03:26:33.060" v="208" actId="20577"/>
          <ac:spMkLst>
            <pc:docMk/>
            <pc:sldMk cId="0" sldId="261"/>
            <ac:spMk id="162" creationId="{00000000-0000-0000-0000-000000000000}"/>
          </ac:spMkLst>
        </pc:spChg>
        <pc:spChg chg="mod">
          <ac:chgData name="Catalin Vrabie" userId="b88e52e9f33b2aed" providerId="LiveId" clId="{226BAEE4-6F04-4247-B4B0-FA050D58B1DB}" dt="2022-06-03T03:25:44.720" v="144" actId="6549"/>
          <ac:spMkLst>
            <pc:docMk/>
            <pc:sldMk cId="0" sldId="261"/>
            <ac:spMk id="163" creationId="{00000000-0000-0000-0000-000000000000}"/>
          </ac:spMkLst>
        </pc:spChg>
        <pc:spChg chg="mod">
          <ac:chgData name="Catalin Vrabie" userId="b88e52e9f33b2aed" providerId="LiveId" clId="{226BAEE4-6F04-4247-B4B0-FA050D58B1DB}" dt="2022-06-03T03:24:31.617" v="136" actId="20577"/>
          <ac:spMkLst>
            <pc:docMk/>
            <pc:sldMk cId="0" sldId="261"/>
            <ac:spMk id="164" creationId="{00000000-0000-0000-0000-000000000000}"/>
          </ac:spMkLst>
        </pc:spChg>
        <pc:spChg chg="mod">
          <ac:chgData name="Catalin Vrabie" userId="b88e52e9f33b2aed" providerId="LiveId" clId="{226BAEE4-6F04-4247-B4B0-FA050D58B1DB}" dt="2022-06-03T03:26:47.658" v="236" actId="6549"/>
          <ac:spMkLst>
            <pc:docMk/>
            <pc:sldMk cId="0" sldId="261"/>
            <ac:spMk id="165" creationId="{00000000-0000-0000-0000-000000000000}"/>
          </ac:spMkLst>
        </pc:spChg>
        <pc:spChg chg="mod">
          <ac:chgData name="Catalin Vrabie" userId="b88e52e9f33b2aed" providerId="LiveId" clId="{226BAEE4-6F04-4247-B4B0-FA050D58B1DB}" dt="2022-06-03T03:25:12.587" v="139"/>
          <ac:spMkLst>
            <pc:docMk/>
            <pc:sldMk cId="0" sldId="261"/>
            <ac:spMk id="166" creationId="{00000000-0000-0000-0000-000000000000}"/>
          </ac:spMkLst>
        </pc:spChg>
      </pc:sldChg>
      <pc:sldChg chg="addSp delSp modSp mod ord modNotes">
        <pc:chgData name="Catalin Vrabie" userId="b88e52e9f33b2aed" providerId="LiveId" clId="{226BAEE4-6F04-4247-B4B0-FA050D58B1DB}" dt="2022-06-03T03:14:47.210" v="83" actId="14100"/>
        <pc:sldMkLst>
          <pc:docMk/>
          <pc:sldMk cId="0" sldId="263"/>
        </pc:sldMkLst>
        <pc:spChg chg="add del mod">
          <ac:chgData name="Catalin Vrabie" userId="b88e52e9f33b2aed" providerId="LiveId" clId="{226BAEE4-6F04-4247-B4B0-FA050D58B1DB}" dt="2022-06-03T03:14:40.861" v="82" actId="478"/>
          <ac:spMkLst>
            <pc:docMk/>
            <pc:sldMk cId="0" sldId="263"/>
            <ac:spMk id="7" creationId="{8523A6D8-4100-DBB4-A322-0DBF520F1345}"/>
          </ac:spMkLst>
        </pc:spChg>
        <pc:spChg chg="mod">
          <ac:chgData name="Catalin Vrabie" userId="b88e52e9f33b2aed" providerId="LiveId" clId="{226BAEE4-6F04-4247-B4B0-FA050D58B1DB}" dt="2022-06-03T03:08:32.811" v="60" actId="20577"/>
          <ac:spMkLst>
            <pc:docMk/>
            <pc:sldMk cId="0" sldId="263"/>
            <ac:spMk id="182" creationId="{00000000-0000-0000-0000-000000000000}"/>
          </ac:spMkLst>
        </pc:spChg>
        <pc:spChg chg="mod">
          <ac:chgData name="Catalin Vrabie" userId="b88e52e9f33b2aed" providerId="LiveId" clId="{226BAEE4-6F04-4247-B4B0-FA050D58B1DB}" dt="2022-06-03T03:08:40.013" v="64" actId="20577"/>
          <ac:spMkLst>
            <pc:docMk/>
            <pc:sldMk cId="0" sldId="263"/>
            <ac:spMk id="183" creationId="{00000000-0000-0000-0000-000000000000}"/>
          </ac:spMkLst>
        </pc:spChg>
        <pc:spChg chg="mod">
          <ac:chgData name="Catalin Vrabie" userId="b88e52e9f33b2aed" providerId="LiveId" clId="{226BAEE4-6F04-4247-B4B0-FA050D58B1DB}" dt="2022-06-03T03:14:47.210" v="83" actId="14100"/>
          <ac:spMkLst>
            <pc:docMk/>
            <pc:sldMk cId="0" sldId="263"/>
            <ac:spMk id="184" creationId="{00000000-0000-0000-0000-000000000000}"/>
          </ac:spMkLst>
        </pc:spChg>
        <pc:spChg chg="del">
          <ac:chgData name="Catalin Vrabie" userId="b88e52e9f33b2aed" providerId="LiveId" clId="{226BAEE4-6F04-4247-B4B0-FA050D58B1DB}" dt="2022-06-03T03:14:37.810" v="80" actId="478"/>
          <ac:spMkLst>
            <pc:docMk/>
            <pc:sldMk cId="0" sldId="263"/>
            <ac:spMk id="185" creationId="{00000000-0000-0000-0000-000000000000}"/>
          </ac:spMkLst>
        </pc:spChg>
        <pc:spChg chg="mod">
          <ac:chgData name="Catalin Vrabie" userId="b88e52e9f33b2aed" providerId="LiveId" clId="{226BAEE4-6F04-4247-B4B0-FA050D58B1DB}" dt="2022-06-03T03:08:15.096" v="49" actId="20577"/>
          <ac:spMkLst>
            <pc:docMk/>
            <pc:sldMk cId="0" sldId="263"/>
            <ac:spMk id="186" creationId="{00000000-0000-0000-0000-000000000000}"/>
          </ac:spMkLst>
        </pc:spChg>
        <pc:grpChg chg="del">
          <ac:chgData name="Catalin Vrabie" userId="b88e52e9f33b2aed" providerId="LiveId" clId="{226BAEE4-6F04-4247-B4B0-FA050D58B1DB}" dt="2022-06-03T03:14:35.501" v="79" actId="478"/>
          <ac:grpSpMkLst>
            <pc:docMk/>
            <pc:sldMk cId="0" sldId="263"/>
            <ac:grpSpMk id="187" creationId="{00000000-0000-0000-0000-000000000000}"/>
          </ac:grpSpMkLst>
        </pc:grpChg>
        <pc:grpChg chg="del">
          <ac:chgData name="Catalin Vrabie" userId="b88e52e9f33b2aed" providerId="LiveId" clId="{226BAEE4-6F04-4247-B4B0-FA050D58B1DB}" dt="2022-06-03T03:11:56.132" v="75" actId="478"/>
          <ac:grpSpMkLst>
            <pc:docMk/>
            <pc:sldMk cId="0" sldId="263"/>
            <ac:grpSpMk id="219" creationId="{00000000-0000-0000-0000-000000000000}"/>
          </ac:grpSpMkLst>
        </pc:grpChg>
        <pc:grpChg chg="del">
          <ac:chgData name="Catalin Vrabie" userId="b88e52e9f33b2aed" providerId="LiveId" clId="{226BAEE4-6F04-4247-B4B0-FA050D58B1DB}" dt="2022-06-03T03:10:59.167" v="69" actId="478"/>
          <ac:grpSpMkLst>
            <pc:docMk/>
            <pc:sldMk cId="0" sldId="263"/>
            <ac:grpSpMk id="260" creationId="{00000000-0000-0000-0000-000000000000}"/>
          </ac:grpSpMkLst>
        </pc:grpChg>
        <pc:grpChg chg="del">
          <ac:chgData name="Catalin Vrabie" userId="b88e52e9f33b2aed" providerId="LiveId" clId="{226BAEE4-6F04-4247-B4B0-FA050D58B1DB}" dt="2022-06-03T03:14:32.516" v="78" actId="478"/>
          <ac:grpSpMkLst>
            <pc:docMk/>
            <pc:sldMk cId="0" sldId="263"/>
            <ac:grpSpMk id="355" creationId="{00000000-0000-0000-0000-000000000000}"/>
          </ac:grpSpMkLst>
        </pc:grpChg>
        <pc:picChg chg="add mod">
          <ac:chgData name="Catalin Vrabie" userId="b88e52e9f33b2aed" providerId="LiveId" clId="{226BAEE4-6F04-4247-B4B0-FA050D58B1DB}" dt="2022-06-03T03:11:03.692" v="70" actId="1076"/>
          <ac:picMkLst>
            <pc:docMk/>
            <pc:sldMk cId="0" sldId="263"/>
            <ac:picMk id="3" creationId="{76518BF2-F816-3E85-4572-A4037F244260}"/>
          </ac:picMkLst>
        </pc:picChg>
        <pc:picChg chg="add mod">
          <ac:chgData name="Catalin Vrabie" userId="b88e52e9f33b2aed" providerId="LiveId" clId="{226BAEE4-6F04-4247-B4B0-FA050D58B1DB}" dt="2022-06-03T03:12:00.405" v="76" actId="1076"/>
          <ac:picMkLst>
            <pc:docMk/>
            <pc:sldMk cId="0" sldId="263"/>
            <ac:picMk id="5" creationId="{64FFE2DC-F0A7-2E4C-8F89-7C3D0900BFC7}"/>
          </ac:picMkLst>
        </pc:picChg>
        <pc:cxnChg chg="del">
          <ac:chgData name="Catalin Vrabie" userId="b88e52e9f33b2aed" providerId="LiveId" clId="{226BAEE4-6F04-4247-B4B0-FA050D58B1DB}" dt="2022-06-03T03:14:38.930" v="81" actId="478"/>
          <ac:cxnSpMkLst>
            <pc:docMk/>
            <pc:sldMk cId="0" sldId="263"/>
            <ac:cxnSpMk id="354" creationId="{00000000-0000-0000-0000-000000000000}"/>
          </ac:cxnSpMkLst>
        </pc:cxnChg>
      </pc:sldChg>
      <pc:sldChg chg="modSp mod ord">
        <pc:chgData name="Catalin Vrabie" userId="b88e52e9f33b2aed" providerId="LiveId" clId="{226BAEE4-6F04-4247-B4B0-FA050D58B1DB}" dt="2022-06-03T04:02:56.632" v="852"/>
        <pc:sldMkLst>
          <pc:docMk/>
          <pc:sldMk cId="0" sldId="264"/>
        </pc:sldMkLst>
        <pc:spChg chg="mod">
          <ac:chgData name="Catalin Vrabie" userId="b88e52e9f33b2aed" providerId="LiveId" clId="{226BAEE4-6F04-4247-B4B0-FA050D58B1DB}" dt="2022-06-03T03:52:52" v="512" actId="20577"/>
          <ac:spMkLst>
            <pc:docMk/>
            <pc:sldMk cId="0" sldId="264"/>
            <ac:spMk id="406" creationId="{00000000-0000-0000-0000-000000000000}"/>
          </ac:spMkLst>
        </pc:spChg>
        <pc:spChg chg="mod">
          <ac:chgData name="Catalin Vrabie" userId="b88e52e9f33b2aed" providerId="LiveId" clId="{226BAEE4-6F04-4247-B4B0-FA050D58B1DB}" dt="2022-06-03T04:00:19.249" v="785" actId="1036"/>
          <ac:spMkLst>
            <pc:docMk/>
            <pc:sldMk cId="0" sldId="264"/>
            <ac:spMk id="633" creationId="{00000000-0000-0000-0000-000000000000}"/>
          </ac:spMkLst>
        </pc:spChg>
        <pc:spChg chg="mod">
          <ac:chgData name="Catalin Vrabie" userId="b88e52e9f33b2aed" providerId="LiveId" clId="{226BAEE4-6F04-4247-B4B0-FA050D58B1DB}" dt="2022-06-03T03:59:22.006" v="755" actId="1037"/>
          <ac:spMkLst>
            <pc:docMk/>
            <pc:sldMk cId="0" sldId="264"/>
            <ac:spMk id="634" creationId="{00000000-0000-0000-0000-000000000000}"/>
          </ac:spMkLst>
        </pc:spChg>
        <pc:spChg chg="mod">
          <ac:chgData name="Catalin Vrabie" userId="b88e52e9f33b2aed" providerId="LiveId" clId="{226BAEE4-6F04-4247-B4B0-FA050D58B1DB}" dt="2022-06-03T03:58:45.918" v="710" actId="14100"/>
          <ac:spMkLst>
            <pc:docMk/>
            <pc:sldMk cId="0" sldId="264"/>
            <ac:spMk id="635" creationId="{00000000-0000-0000-0000-000000000000}"/>
          </ac:spMkLst>
        </pc:spChg>
        <pc:spChg chg="mod">
          <ac:chgData name="Catalin Vrabie" userId="b88e52e9f33b2aed" providerId="LiveId" clId="{226BAEE4-6F04-4247-B4B0-FA050D58B1DB}" dt="2022-06-03T04:00:19.249" v="785" actId="1036"/>
          <ac:spMkLst>
            <pc:docMk/>
            <pc:sldMk cId="0" sldId="264"/>
            <ac:spMk id="639" creationId="{00000000-0000-0000-0000-000000000000}"/>
          </ac:spMkLst>
        </pc:spChg>
        <pc:spChg chg="mod">
          <ac:chgData name="Catalin Vrabie" userId="b88e52e9f33b2aed" providerId="LiveId" clId="{226BAEE4-6F04-4247-B4B0-FA050D58B1DB}" dt="2022-06-03T03:59:22.006" v="755" actId="1037"/>
          <ac:spMkLst>
            <pc:docMk/>
            <pc:sldMk cId="0" sldId="264"/>
            <ac:spMk id="640" creationId="{00000000-0000-0000-0000-000000000000}"/>
          </ac:spMkLst>
        </pc:spChg>
        <pc:spChg chg="mod">
          <ac:chgData name="Catalin Vrabie" userId="b88e52e9f33b2aed" providerId="LiveId" clId="{226BAEE4-6F04-4247-B4B0-FA050D58B1DB}" dt="2022-06-03T03:57:24.953" v="586" actId="14100"/>
          <ac:spMkLst>
            <pc:docMk/>
            <pc:sldMk cId="0" sldId="264"/>
            <ac:spMk id="641" creationId="{00000000-0000-0000-0000-000000000000}"/>
          </ac:spMkLst>
        </pc:spChg>
        <pc:cxnChg chg="mod">
          <ac:chgData name="Catalin Vrabie" userId="b88e52e9f33b2aed" providerId="LiveId" clId="{226BAEE4-6F04-4247-B4B0-FA050D58B1DB}" dt="2022-06-03T03:59:45.929" v="759" actId="14100"/>
          <ac:cxnSpMkLst>
            <pc:docMk/>
            <pc:sldMk cId="0" sldId="264"/>
            <ac:cxnSpMk id="636" creationId="{00000000-0000-0000-0000-000000000000}"/>
          </ac:cxnSpMkLst>
        </pc:cxnChg>
        <pc:cxnChg chg="mod">
          <ac:chgData name="Catalin Vrabie" userId="b88e52e9f33b2aed" providerId="LiveId" clId="{226BAEE4-6F04-4247-B4B0-FA050D58B1DB}" dt="2022-06-03T04:00:34.271" v="787" actId="14100"/>
          <ac:cxnSpMkLst>
            <pc:docMk/>
            <pc:sldMk cId="0" sldId="264"/>
            <ac:cxnSpMk id="637" creationId="{00000000-0000-0000-0000-000000000000}"/>
          </ac:cxnSpMkLst>
        </pc:cxnChg>
        <pc:cxnChg chg="mod">
          <ac:chgData name="Catalin Vrabie" userId="b88e52e9f33b2aed" providerId="LiveId" clId="{226BAEE4-6F04-4247-B4B0-FA050D58B1DB}" dt="2022-06-03T04:00:50.923" v="850" actId="1036"/>
          <ac:cxnSpMkLst>
            <pc:docMk/>
            <pc:sldMk cId="0" sldId="264"/>
            <ac:cxnSpMk id="638" creationId="{00000000-0000-0000-0000-000000000000}"/>
          </ac:cxnSpMkLst>
        </pc:cxnChg>
      </pc:sldChg>
      <pc:sldChg chg="addSp delSp modSp mod ord modNotes">
        <pc:chgData name="Catalin Vrabie" userId="b88e52e9f33b2aed" providerId="LiveId" clId="{226BAEE4-6F04-4247-B4B0-FA050D58B1DB}" dt="2022-06-03T03:50:36.873" v="477" actId="1035"/>
        <pc:sldMkLst>
          <pc:docMk/>
          <pc:sldMk cId="0" sldId="266"/>
        </pc:sldMkLst>
        <pc:spChg chg="add del mod">
          <ac:chgData name="Catalin Vrabie" userId="b88e52e9f33b2aed" providerId="LiveId" clId="{226BAEE4-6F04-4247-B4B0-FA050D58B1DB}" dt="2022-06-03T03:32:12.382" v="259" actId="478"/>
          <ac:spMkLst>
            <pc:docMk/>
            <pc:sldMk cId="0" sldId="266"/>
            <ac:spMk id="3" creationId="{CB086B70-B6BF-7693-AB20-6BB894B5368B}"/>
          </ac:spMkLst>
        </pc:spChg>
        <pc:spChg chg="del">
          <ac:chgData name="Catalin Vrabie" userId="b88e52e9f33b2aed" providerId="LiveId" clId="{226BAEE4-6F04-4247-B4B0-FA050D58B1DB}" dt="2022-06-03T03:32:10.454" v="258" actId="478"/>
          <ac:spMkLst>
            <pc:docMk/>
            <pc:sldMk cId="0" sldId="266"/>
            <ac:spMk id="652" creationId="{00000000-0000-0000-0000-000000000000}"/>
          </ac:spMkLst>
        </pc:spChg>
        <pc:spChg chg="mod">
          <ac:chgData name="Catalin Vrabie" userId="b88e52e9f33b2aed" providerId="LiveId" clId="{226BAEE4-6F04-4247-B4B0-FA050D58B1DB}" dt="2022-06-03T03:35:48.501" v="318" actId="20577"/>
          <ac:spMkLst>
            <pc:docMk/>
            <pc:sldMk cId="0" sldId="266"/>
            <ac:spMk id="654" creationId="{00000000-0000-0000-0000-000000000000}"/>
          </ac:spMkLst>
        </pc:spChg>
        <pc:spChg chg="mod">
          <ac:chgData name="Catalin Vrabie" userId="b88e52e9f33b2aed" providerId="LiveId" clId="{226BAEE4-6F04-4247-B4B0-FA050D58B1DB}" dt="2022-06-03T03:38:02.601" v="359" actId="20577"/>
          <ac:spMkLst>
            <pc:docMk/>
            <pc:sldMk cId="0" sldId="266"/>
            <ac:spMk id="655" creationId="{00000000-0000-0000-0000-000000000000}"/>
          </ac:spMkLst>
        </pc:spChg>
        <pc:spChg chg="mod">
          <ac:chgData name="Catalin Vrabie" userId="b88e52e9f33b2aed" providerId="LiveId" clId="{226BAEE4-6F04-4247-B4B0-FA050D58B1DB}" dt="2022-06-03T03:39:17.122" v="364" actId="6549"/>
          <ac:spMkLst>
            <pc:docMk/>
            <pc:sldMk cId="0" sldId="266"/>
            <ac:spMk id="656" creationId="{00000000-0000-0000-0000-000000000000}"/>
          </ac:spMkLst>
        </pc:spChg>
        <pc:spChg chg="mod">
          <ac:chgData name="Catalin Vrabie" userId="b88e52e9f33b2aed" providerId="LiveId" clId="{226BAEE4-6F04-4247-B4B0-FA050D58B1DB}" dt="2022-06-03T03:40:59.511" v="419" actId="14100"/>
          <ac:spMkLst>
            <pc:docMk/>
            <pc:sldMk cId="0" sldId="266"/>
            <ac:spMk id="657" creationId="{00000000-0000-0000-0000-000000000000}"/>
          </ac:spMkLst>
        </pc:spChg>
        <pc:spChg chg="del">
          <ac:chgData name="Catalin Vrabie" userId="b88e52e9f33b2aed" providerId="LiveId" clId="{226BAEE4-6F04-4247-B4B0-FA050D58B1DB}" dt="2022-06-03T03:50:13.254" v="464" actId="478"/>
          <ac:spMkLst>
            <pc:docMk/>
            <pc:sldMk cId="0" sldId="266"/>
            <ac:spMk id="658" creationId="{00000000-0000-0000-0000-000000000000}"/>
          </ac:spMkLst>
        </pc:spChg>
        <pc:spChg chg="del topLvl">
          <ac:chgData name="Catalin Vrabie" userId="b88e52e9f33b2aed" providerId="LiveId" clId="{226BAEE4-6F04-4247-B4B0-FA050D58B1DB}" dt="2022-06-03T03:49:39.251" v="459" actId="478"/>
          <ac:spMkLst>
            <pc:docMk/>
            <pc:sldMk cId="0" sldId="266"/>
            <ac:spMk id="661" creationId="{00000000-0000-0000-0000-000000000000}"/>
          </ac:spMkLst>
        </pc:spChg>
        <pc:spChg chg="del topLvl">
          <ac:chgData name="Catalin Vrabie" userId="b88e52e9f33b2aed" providerId="LiveId" clId="{226BAEE4-6F04-4247-B4B0-FA050D58B1DB}" dt="2022-06-03T03:49:40.638" v="460" actId="478"/>
          <ac:spMkLst>
            <pc:docMk/>
            <pc:sldMk cId="0" sldId="266"/>
            <ac:spMk id="662" creationId="{00000000-0000-0000-0000-000000000000}"/>
          </ac:spMkLst>
        </pc:spChg>
        <pc:spChg chg="del">
          <ac:chgData name="Catalin Vrabie" userId="b88e52e9f33b2aed" providerId="LiveId" clId="{226BAEE4-6F04-4247-B4B0-FA050D58B1DB}" dt="2022-06-03T03:42:57.159" v="422" actId="478"/>
          <ac:spMkLst>
            <pc:docMk/>
            <pc:sldMk cId="0" sldId="266"/>
            <ac:spMk id="663" creationId="{00000000-0000-0000-0000-000000000000}"/>
          </ac:spMkLst>
        </pc:spChg>
        <pc:spChg chg="del">
          <ac:chgData name="Catalin Vrabie" userId="b88e52e9f33b2aed" providerId="LiveId" clId="{226BAEE4-6F04-4247-B4B0-FA050D58B1DB}" dt="2022-06-03T03:49:26.532" v="456" actId="478"/>
          <ac:spMkLst>
            <pc:docMk/>
            <pc:sldMk cId="0" sldId="266"/>
            <ac:spMk id="664" creationId="{00000000-0000-0000-0000-000000000000}"/>
          </ac:spMkLst>
        </pc:spChg>
        <pc:spChg chg="del">
          <ac:chgData name="Catalin Vrabie" userId="b88e52e9f33b2aed" providerId="LiveId" clId="{226BAEE4-6F04-4247-B4B0-FA050D58B1DB}" dt="2022-06-03T03:44:55.302" v="441" actId="478"/>
          <ac:spMkLst>
            <pc:docMk/>
            <pc:sldMk cId="0" sldId="266"/>
            <ac:spMk id="665" creationId="{00000000-0000-0000-0000-000000000000}"/>
          </ac:spMkLst>
        </pc:spChg>
        <pc:spChg chg="mod">
          <ac:chgData name="Catalin Vrabie" userId="b88e52e9f33b2aed" providerId="LiveId" clId="{226BAEE4-6F04-4247-B4B0-FA050D58B1DB}" dt="2022-06-03T03:32:23.574" v="269" actId="20577"/>
          <ac:spMkLst>
            <pc:docMk/>
            <pc:sldMk cId="0" sldId="266"/>
            <ac:spMk id="666" creationId="{00000000-0000-0000-0000-000000000000}"/>
          </ac:spMkLst>
        </pc:spChg>
        <pc:spChg chg="mod">
          <ac:chgData name="Catalin Vrabie" userId="b88e52e9f33b2aed" providerId="LiveId" clId="{226BAEE4-6F04-4247-B4B0-FA050D58B1DB}" dt="2022-06-03T03:32:37.624" v="278" actId="20577"/>
          <ac:spMkLst>
            <pc:docMk/>
            <pc:sldMk cId="0" sldId="266"/>
            <ac:spMk id="667" creationId="{00000000-0000-0000-0000-000000000000}"/>
          </ac:spMkLst>
        </pc:spChg>
        <pc:spChg chg="mod">
          <ac:chgData name="Catalin Vrabie" userId="b88e52e9f33b2aed" providerId="LiveId" clId="{226BAEE4-6F04-4247-B4B0-FA050D58B1DB}" dt="2022-06-03T03:32:54.658" v="286" actId="20577"/>
          <ac:spMkLst>
            <pc:docMk/>
            <pc:sldMk cId="0" sldId="266"/>
            <ac:spMk id="668" creationId="{00000000-0000-0000-0000-000000000000}"/>
          </ac:spMkLst>
        </pc:spChg>
        <pc:spChg chg="mod">
          <ac:chgData name="Catalin Vrabie" userId="b88e52e9f33b2aed" providerId="LiveId" clId="{226BAEE4-6F04-4247-B4B0-FA050D58B1DB}" dt="2022-06-03T03:33:06.483" v="296" actId="20577"/>
          <ac:spMkLst>
            <pc:docMk/>
            <pc:sldMk cId="0" sldId="266"/>
            <ac:spMk id="669" creationId="{00000000-0000-0000-0000-000000000000}"/>
          </ac:spMkLst>
        </pc:spChg>
        <pc:grpChg chg="del">
          <ac:chgData name="Catalin Vrabie" userId="b88e52e9f33b2aed" providerId="LiveId" clId="{226BAEE4-6F04-4247-B4B0-FA050D58B1DB}" dt="2022-06-03T03:49:39.251" v="459" actId="478"/>
          <ac:grpSpMkLst>
            <pc:docMk/>
            <pc:sldMk cId="0" sldId="266"/>
            <ac:grpSpMk id="660" creationId="{00000000-0000-0000-0000-000000000000}"/>
          </ac:grpSpMkLst>
        </pc:grpChg>
        <pc:picChg chg="add mod">
          <ac:chgData name="Catalin Vrabie" userId="b88e52e9f33b2aed" providerId="LiveId" clId="{226BAEE4-6F04-4247-B4B0-FA050D58B1DB}" dt="2022-06-03T03:43:33.252" v="436" actId="1076"/>
          <ac:picMkLst>
            <pc:docMk/>
            <pc:sldMk cId="0" sldId="266"/>
            <ac:picMk id="5" creationId="{67965252-787B-4F60-0AFB-8BA613C699F2}"/>
          </ac:picMkLst>
        </pc:picChg>
        <pc:picChg chg="add mod">
          <ac:chgData name="Catalin Vrabie" userId="b88e52e9f33b2aed" providerId="LiveId" clId="{226BAEE4-6F04-4247-B4B0-FA050D58B1DB}" dt="2022-06-03T03:45:02.584" v="442" actId="1076"/>
          <ac:picMkLst>
            <pc:docMk/>
            <pc:sldMk cId="0" sldId="266"/>
            <ac:picMk id="7" creationId="{91EFE33C-BEC8-63B2-771B-96B6C62C3CE0}"/>
          </ac:picMkLst>
        </pc:picChg>
        <pc:picChg chg="add mod modCrop">
          <ac:chgData name="Catalin Vrabie" userId="b88e52e9f33b2aed" providerId="LiveId" clId="{226BAEE4-6F04-4247-B4B0-FA050D58B1DB}" dt="2022-06-03T03:49:31.398" v="457" actId="1076"/>
          <ac:picMkLst>
            <pc:docMk/>
            <pc:sldMk cId="0" sldId="266"/>
            <ac:picMk id="9" creationId="{CB12EBE9-E743-E533-F753-99BC6394ABB8}"/>
          </ac:picMkLst>
        </pc:picChg>
        <pc:picChg chg="add mod">
          <ac:chgData name="Catalin Vrabie" userId="b88e52e9f33b2aed" providerId="LiveId" clId="{226BAEE4-6F04-4247-B4B0-FA050D58B1DB}" dt="2022-06-03T03:50:36.873" v="477" actId="1035"/>
          <ac:picMkLst>
            <pc:docMk/>
            <pc:sldMk cId="0" sldId="266"/>
            <ac:picMk id="11" creationId="{6AAE6917-4FB5-31F2-1B1F-2F5268AA75B0}"/>
          </ac:picMkLst>
        </pc:picChg>
        <pc:picChg chg="add mod">
          <ac:chgData name="Catalin Vrabie" userId="b88e52e9f33b2aed" providerId="LiveId" clId="{226BAEE4-6F04-4247-B4B0-FA050D58B1DB}" dt="2022-06-03T03:49:46.646" v="461" actId="1076"/>
          <ac:picMkLst>
            <pc:docMk/>
            <pc:sldMk cId="0" sldId="266"/>
            <ac:picMk id="36" creationId="{41B22E9F-7BAC-F534-4E39-8DB31BB37482}"/>
          </ac:picMkLst>
        </pc:picChg>
      </pc:sldChg>
      <pc:sldChg chg="addSp delSp modSp mod ord">
        <pc:chgData name="Catalin Vrabie" userId="b88e52e9f33b2aed" providerId="LiveId" clId="{226BAEE4-6F04-4247-B4B0-FA050D58B1DB}" dt="2022-06-03T04:41:29.769" v="1234" actId="1076"/>
        <pc:sldMkLst>
          <pc:docMk/>
          <pc:sldMk cId="0" sldId="267"/>
        </pc:sldMkLst>
        <pc:spChg chg="add del mod">
          <ac:chgData name="Catalin Vrabie" userId="b88e52e9f33b2aed" providerId="LiveId" clId="{226BAEE4-6F04-4247-B4B0-FA050D58B1DB}" dt="2022-06-03T04:09:14.019" v="926" actId="478"/>
          <ac:spMkLst>
            <pc:docMk/>
            <pc:sldMk cId="0" sldId="267"/>
            <ac:spMk id="3" creationId="{1141F6D5-ADCE-6630-AED6-58FCABD2ABD0}"/>
          </ac:spMkLst>
        </pc:spChg>
        <pc:spChg chg="add del mod">
          <ac:chgData name="Catalin Vrabie" userId="b88e52e9f33b2aed" providerId="LiveId" clId="{226BAEE4-6F04-4247-B4B0-FA050D58B1DB}" dt="2022-06-03T04:11:12.674" v="931" actId="478"/>
          <ac:spMkLst>
            <pc:docMk/>
            <pc:sldMk cId="0" sldId="267"/>
            <ac:spMk id="7" creationId="{013C1DFA-B1D6-F5A3-75DB-92516F33EA4C}"/>
          </ac:spMkLst>
        </pc:spChg>
        <pc:spChg chg="add del mod">
          <ac:chgData name="Catalin Vrabie" userId="b88e52e9f33b2aed" providerId="LiveId" clId="{226BAEE4-6F04-4247-B4B0-FA050D58B1DB}" dt="2022-06-03T04:11:43.080" v="936" actId="478"/>
          <ac:spMkLst>
            <pc:docMk/>
            <pc:sldMk cId="0" sldId="267"/>
            <ac:spMk id="9" creationId="{DC266EDD-81FA-AC47-76EB-685F6A901E2F}"/>
          </ac:spMkLst>
        </pc:spChg>
        <pc:spChg chg="add del mod">
          <ac:chgData name="Catalin Vrabie" userId="b88e52e9f33b2aed" providerId="LiveId" clId="{226BAEE4-6F04-4247-B4B0-FA050D58B1DB}" dt="2022-06-03T04:11:46.103" v="938" actId="478"/>
          <ac:spMkLst>
            <pc:docMk/>
            <pc:sldMk cId="0" sldId="267"/>
            <ac:spMk id="11" creationId="{A2C6F388-A5F3-62D7-E22F-F5FEB72A7450}"/>
          </ac:spMkLst>
        </pc:spChg>
        <pc:spChg chg="add del mod">
          <ac:chgData name="Catalin Vrabie" userId="b88e52e9f33b2aed" providerId="LiveId" clId="{226BAEE4-6F04-4247-B4B0-FA050D58B1DB}" dt="2022-06-03T04:11:49.881" v="940" actId="478"/>
          <ac:spMkLst>
            <pc:docMk/>
            <pc:sldMk cId="0" sldId="267"/>
            <ac:spMk id="13" creationId="{5F0C815D-E42D-221B-DFE5-2466394770E0}"/>
          </ac:spMkLst>
        </pc:spChg>
        <pc:spChg chg="add del mod">
          <ac:chgData name="Catalin Vrabie" userId="b88e52e9f33b2aed" providerId="LiveId" clId="{226BAEE4-6F04-4247-B4B0-FA050D58B1DB}" dt="2022-06-03T04:11:53.353" v="942" actId="478"/>
          <ac:spMkLst>
            <pc:docMk/>
            <pc:sldMk cId="0" sldId="267"/>
            <ac:spMk id="15" creationId="{8CC1733E-7857-A154-CE9D-90B5880F4FB0}"/>
          </ac:spMkLst>
        </pc:spChg>
        <pc:spChg chg="mod">
          <ac:chgData name="Catalin Vrabie" userId="b88e52e9f33b2aed" providerId="LiveId" clId="{226BAEE4-6F04-4247-B4B0-FA050D58B1DB}" dt="2022-06-03T04:03:49.674" v="873" actId="20577"/>
          <ac:spMkLst>
            <pc:docMk/>
            <pc:sldMk cId="0" sldId="267"/>
            <ac:spMk id="682" creationId="{00000000-0000-0000-0000-000000000000}"/>
          </ac:spMkLst>
        </pc:spChg>
        <pc:spChg chg="mod">
          <ac:chgData name="Catalin Vrabie" userId="b88e52e9f33b2aed" providerId="LiveId" clId="{226BAEE4-6F04-4247-B4B0-FA050D58B1DB}" dt="2022-06-03T04:13:07.130" v="1124" actId="1038"/>
          <ac:spMkLst>
            <pc:docMk/>
            <pc:sldMk cId="0" sldId="267"/>
            <ac:spMk id="683" creationId="{00000000-0000-0000-0000-000000000000}"/>
          </ac:spMkLst>
        </pc:spChg>
        <pc:spChg chg="mod">
          <ac:chgData name="Catalin Vrabie" userId="b88e52e9f33b2aed" providerId="LiveId" clId="{226BAEE4-6F04-4247-B4B0-FA050D58B1DB}" dt="2022-06-03T04:13:07.130" v="1124" actId="1038"/>
          <ac:spMkLst>
            <pc:docMk/>
            <pc:sldMk cId="0" sldId="267"/>
            <ac:spMk id="684" creationId="{00000000-0000-0000-0000-000000000000}"/>
          </ac:spMkLst>
        </pc:spChg>
        <pc:spChg chg="mod">
          <ac:chgData name="Catalin Vrabie" userId="b88e52e9f33b2aed" providerId="LiveId" clId="{226BAEE4-6F04-4247-B4B0-FA050D58B1DB}" dt="2022-06-03T04:41:29.769" v="1234" actId="1076"/>
          <ac:spMkLst>
            <pc:docMk/>
            <pc:sldMk cId="0" sldId="267"/>
            <ac:spMk id="685" creationId="{00000000-0000-0000-0000-000000000000}"/>
          </ac:spMkLst>
        </pc:spChg>
        <pc:spChg chg="mod">
          <ac:chgData name="Catalin Vrabie" userId="b88e52e9f33b2aed" providerId="LiveId" clId="{226BAEE4-6F04-4247-B4B0-FA050D58B1DB}" dt="2022-06-03T04:41:29.769" v="1234" actId="1076"/>
          <ac:spMkLst>
            <pc:docMk/>
            <pc:sldMk cId="0" sldId="267"/>
            <ac:spMk id="686" creationId="{00000000-0000-0000-0000-000000000000}"/>
          </ac:spMkLst>
        </pc:spChg>
        <pc:spChg chg="mod">
          <ac:chgData name="Catalin Vrabie" userId="b88e52e9f33b2aed" providerId="LiveId" clId="{226BAEE4-6F04-4247-B4B0-FA050D58B1DB}" dt="2022-06-03T04:12:59.642" v="1104" actId="1038"/>
          <ac:spMkLst>
            <pc:docMk/>
            <pc:sldMk cId="0" sldId="267"/>
            <ac:spMk id="687" creationId="{00000000-0000-0000-0000-000000000000}"/>
          </ac:spMkLst>
        </pc:spChg>
        <pc:spChg chg="mod">
          <ac:chgData name="Catalin Vrabie" userId="b88e52e9f33b2aed" providerId="LiveId" clId="{226BAEE4-6F04-4247-B4B0-FA050D58B1DB}" dt="2022-06-03T04:12:59.642" v="1104" actId="1038"/>
          <ac:spMkLst>
            <pc:docMk/>
            <pc:sldMk cId="0" sldId="267"/>
            <ac:spMk id="688" creationId="{00000000-0000-0000-0000-000000000000}"/>
          </ac:spMkLst>
        </pc:spChg>
        <pc:spChg chg="del mod">
          <ac:chgData name="Catalin Vrabie" userId="b88e52e9f33b2aed" providerId="LiveId" clId="{226BAEE4-6F04-4247-B4B0-FA050D58B1DB}" dt="2022-06-03T04:11:08.757" v="930" actId="478"/>
          <ac:spMkLst>
            <pc:docMk/>
            <pc:sldMk cId="0" sldId="267"/>
            <ac:spMk id="689" creationId="{00000000-0000-0000-0000-000000000000}"/>
          </ac:spMkLst>
        </pc:spChg>
        <pc:spChg chg="del">
          <ac:chgData name="Catalin Vrabie" userId="b88e52e9f33b2aed" providerId="LiveId" clId="{226BAEE4-6F04-4247-B4B0-FA050D58B1DB}" dt="2022-06-03T04:09:11.888" v="925" actId="478"/>
          <ac:spMkLst>
            <pc:docMk/>
            <pc:sldMk cId="0" sldId="267"/>
            <ac:spMk id="690" creationId="{00000000-0000-0000-0000-000000000000}"/>
          </ac:spMkLst>
        </pc:spChg>
        <pc:spChg chg="del">
          <ac:chgData name="Catalin Vrabie" userId="b88e52e9f33b2aed" providerId="LiveId" clId="{226BAEE4-6F04-4247-B4B0-FA050D58B1DB}" dt="2022-06-03T04:11:40.079" v="935" actId="478"/>
          <ac:spMkLst>
            <pc:docMk/>
            <pc:sldMk cId="0" sldId="267"/>
            <ac:spMk id="691" creationId="{00000000-0000-0000-0000-000000000000}"/>
          </ac:spMkLst>
        </pc:spChg>
        <pc:spChg chg="del">
          <ac:chgData name="Catalin Vrabie" userId="b88e52e9f33b2aed" providerId="LiveId" clId="{226BAEE4-6F04-4247-B4B0-FA050D58B1DB}" dt="2022-06-03T04:11:44.779" v="937" actId="478"/>
          <ac:spMkLst>
            <pc:docMk/>
            <pc:sldMk cId="0" sldId="267"/>
            <ac:spMk id="692" creationId="{00000000-0000-0000-0000-000000000000}"/>
          </ac:spMkLst>
        </pc:spChg>
        <pc:spChg chg="del">
          <ac:chgData name="Catalin Vrabie" userId="b88e52e9f33b2aed" providerId="LiveId" clId="{226BAEE4-6F04-4247-B4B0-FA050D58B1DB}" dt="2022-06-03T04:11:48.240" v="939" actId="478"/>
          <ac:spMkLst>
            <pc:docMk/>
            <pc:sldMk cId="0" sldId="267"/>
            <ac:spMk id="693" creationId="{00000000-0000-0000-0000-000000000000}"/>
          </ac:spMkLst>
        </pc:spChg>
        <pc:spChg chg="del">
          <ac:chgData name="Catalin Vrabie" userId="b88e52e9f33b2aed" providerId="LiveId" clId="{226BAEE4-6F04-4247-B4B0-FA050D58B1DB}" dt="2022-06-03T04:11:51.938" v="941" actId="478"/>
          <ac:spMkLst>
            <pc:docMk/>
            <pc:sldMk cId="0" sldId="267"/>
            <ac:spMk id="694" creationId="{00000000-0000-0000-0000-000000000000}"/>
          </ac:spMkLst>
        </pc:spChg>
        <pc:picChg chg="add del">
          <ac:chgData name="Catalin Vrabie" userId="b88e52e9f33b2aed" providerId="LiveId" clId="{226BAEE4-6F04-4247-B4B0-FA050D58B1DB}" dt="2022-06-03T04:10:56.828" v="928" actId="22"/>
          <ac:picMkLst>
            <pc:docMk/>
            <pc:sldMk cId="0" sldId="267"/>
            <ac:picMk id="5" creationId="{0F97AFAD-E8B7-A862-567E-B162E1CEDF91}"/>
          </ac:picMkLst>
        </pc:picChg>
      </pc:sldChg>
      <pc:sldChg chg="addSp delSp modSp mod ord">
        <pc:chgData name="Catalin Vrabie" userId="b88e52e9f33b2aed" providerId="LiveId" clId="{226BAEE4-6F04-4247-B4B0-FA050D58B1DB}" dt="2022-06-03T04:48:32.264" v="1292" actId="6549"/>
        <pc:sldMkLst>
          <pc:docMk/>
          <pc:sldMk cId="0" sldId="268"/>
        </pc:sldMkLst>
        <pc:spChg chg="mod">
          <ac:chgData name="Catalin Vrabie" userId="b88e52e9f33b2aed" providerId="LiveId" clId="{226BAEE4-6F04-4247-B4B0-FA050D58B1DB}" dt="2022-06-03T04:38:04.814" v="1222"/>
          <ac:spMkLst>
            <pc:docMk/>
            <pc:sldMk cId="0" sldId="268"/>
            <ac:spMk id="48" creationId="{7EFA4742-997F-03A8-12C1-A335EB091BE1}"/>
          </ac:spMkLst>
        </pc:spChg>
        <pc:spChg chg="mod">
          <ac:chgData name="Catalin Vrabie" userId="b88e52e9f33b2aed" providerId="LiveId" clId="{226BAEE4-6F04-4247-B4B0-FA050D58B1DB}" dt="2022-06-03T04:38:04.814" v="1222"/>
          <ac:spMkLst>
            <pc:docMk/>
            <pc:sldMk cId="0" sldId="268"/>
            <ac:spMk id="49" creationId="{F9B24E81-9D94-835D-99A9-C0B65F1632FA}"/>
          </ac:spMkLst>
        </pc:spChg>
        <pc:spChg chg="mod">
          <ac:chgData name="Catalin Vrabie" userId="b88e52e9f33b2aed" providerId="LiveId" clId="{226BAEE4-6F04-4247-B4B0-FA050D58B1DB}" dt="2022-06-03T04:38:04.814" v="1222"/>
          <ac:spMkLst>
            <pc:docMk/>
            <pc:sldMk cId="0" sldId="268"/>
            <ac:spMk id="50" creationId="{8BF4FB1C-8E15-D58F-D65C-1527791AF430}"/>
          </ac:spMkLst>
        </pc:spChg>
        <pc:spChg chg="mod">
          <ac:chgData name="Catalin Vrabie" userId="b88e52e9f33b2aed" providerId="LiveId" clId="{226BAEE4-6F04-4247-B4B0-FA050D58B1DB}" dt="2022-06-03T04:38:04.814" v="1222"/>
          <ac:spMkLst>
            <pc:docMk/>
            <pc:sldMk cId="0" sldId="268"/>
            <ac:spMk id="51" creationId="{B3CF562C-66E4-EADF-6E5E-4DF3D28BF3FB}"/>
          </ac:spMkLst>
        </pc:spChg>
        <pc:spChg chg="mod">
          <ac:chgData name="Catalin Vrabie" userId="b88e52e9f33b2aed" providerId="LiveId" clId="{226BAEE4-6F04-4247-B4B0-FA050D58B1DB}" dt="2022-06-03T04:38:04.814" v="1222"/>
          <ac:spMkLst>
            <pc:docMk/>
            <pc:sldMk cId="0" sldId="268"/>
            <ac:spMk id="52" creationId="{C5806730-6498-C0BF-5BED-F6F0B9FAE06F}"/>
          </ac:spMkLst>
        </pc:spChg>
        <pc:spChg chg="mod">
          <ac:chgData name="Catalin Vrabie" userId="b88e52e9f33b2aed" providerId="LiveId" clId="{226BAEE4-6F04-4247-B4B0-FA050D58B1DB}" dt="2022-06-03T04:38:04.814" v="1222"/>
          <ac:spMkLst>
            <pc:docMk/>
            <pc:sldMk cId="0" sldId="268"/>
            <ac:spMk id="53" creationId="{6EDE9CA7-F9B8-8ED5-2323-12EFC4A563B5}"/>
          </ac:spMkLst>
        </pc:spChg>
        <pc:spChg chg="mod">
          <ac:chgData name="Catalin Vrabie" userId="b88e52e9f33b2aed" providerId="LiveId" clId="{226BAEE4-6F04-4247-B4B0-FA050D58B1DB}" dt="2022-06-03T04:41:05.857" v="1231" actId="207"/>
          <ac:spMkLst>
            <pc:docMk/>
            <pc:sldMk cId="0" sldId="268"/>
            <ac:spMk id="55" creationId="{8A50765B-99F7-37E0-DA3D-70867B4E9EE3}"/>
          </ac:spMkLst>
        </pc:spChg>
        <pc:spChg chg="mod">
          <ac:chgData name="Catalin Vrabie" userId="b88e52e9f33b2aed" providerId="LiveId" clId="{226BAEE4-6F04-4247-B4B0-FA050D58B1DB}" dt="2022-06-03T04:41:05.857" v="1231" actId="207"/>
          <ac:spMkLst>
            <pc:docMk/>
            <pc:sldMk cId="0" sldId="268"/>
            <ac:spMk id="56" creationId="{D0264D31-46E5-0B4D-922A-CCECA4FAAC6F}"/>
          </ac:spMkLst>
        </pc:spChg>
        <pc:spChg chg="mod">
          <ac:chgData name="Catalin Vrabie" userId="b88e52e9f33b2aed" providerId="LiveId" clId="{226BAEE4-6F04-4247-B4B0-FA050D58B1DB}" dt="2022-06-03T04:41:05.857" v="1231" actId="207"/>
          <ac:spMkLst>
            <pc:docMk/>
            <pc:sldMk cId="0" sldId="268"/>
            <ac:spMk id="57" creationId="{4131E5D7-0FEA-4972-A8FB-CCB03B033CA8}"/>
          </ac:spMkLst>
        </pc:spChg>
        <pc:spChg chg="mod">
          <ac:chgData name="Catalin Vrabie" userId="b88e52e9f33b2aed" providerId="LiveId" clId="{226BAEE4-6F04-4247-B4B0-FA050D58B1DB}" dt="2022-06-03T04:41:05.857" v="1231" actId="207"/>
          <ac:spMkLst>
            <pc:docMk/>
            <pc:sldMk cId="0" sldId="268"/>
            <ac:spMk id="58" creationId="{C4B8BA36-9E9D-5A0C-D180-4F9D2C190039}"/>
          </ac:spMkLst>
        </pc:spChg>
        <pc:spChg chg="mod">
          <ac:chgData name="Catalin Vrabie" userId="b88e52e9f33b2aed" providerId="LiveId" clId="{226BAEE4-6F04-4247-B4B0-FA050D58B1DB}" dt="2022-06-03T04:41:05.857" v="1231" actId="207"/>
          <ac:spMkLst>
            <pc:docMk/>
            <pc:sldMk cId="0" sldId="268"/>
            <ac:spMk id="59" creationId="{129B3E1B-C7C3-4BFF-7021-FD5B5B0F5112}"/>
          </ac:spMkLst>
        </pc:spChg>
        <pc:spChg chg="mod">
          <ac:chgData name="Catalin Vrabie" userId="b88e52e9f33b2aed" providerId="LiveId" clId="{226BAEE4-6F04-4247-B4B0-FA050D58B1DB}" dt="2022-06-03T04:42:42.715" v="1237" actId="207"/>
          <ac:spMkLst>
            <pc:docMk/>
            <pc:sldMk cId="0" sldId="268"/>
            <ac:spMk id="61" creationId="{4FBCFE1D-AE0A-9844-2E69-B2E9F86BB8CC}"/>
          </ac:spMkLst>
        </pc:spChg>
        <pc:spChg chg="mod">
          <ac:chgData name="Catalin Vrabie" userId="b88e52e9f33b2aed" providerId="LiveId" clId="{226BAEE4-6F04-4247-B4B0-FA050D58B1DB}" dt="2022-06-03T04:42:42.715" v="1237" actId="207"/>
          <ac:spMkLst>
            <pc:docMk/>
            <pc:sldMk cId="0" sldId="268"/>
            <ac:spMk id="62" creationId="{9ED9B6BB-C675-4331-694F-724B49C8E834}"/>
          </ac:spMkLst>
        </pc:spChg>
        <pc:spChg chg="mod">
          <ac:chgData name="Catalin Vrabie" userId="b88e52e9f33b2aed" providerId="LiveId" clId="{226BAEE4-6F04-4247-B4B0-FA050D58B1DB}" dt="2022-06-03T04:42:42.715" v="1237" actId="207"/>
          <ac:spMkLst>
            <pc:docMk/>
            <pc:sldMk cId="0" sldId="268"/>
            <ac:spMk id="63" creationId="{87EE92F7-630E-9D35-6A4E-AE37744FCD0F}"/>
          </ac:spMkLst>
        </pc:spChg>
        <pc:spChg chg="mod">
          <ac:chgData name="Catalin Vrabie" userId="b88e52e9f33b2aed" providerId="LiveId" clId="{226BAEE4-6F04-4247-B4B0-FA050D58B1DB}" dt="2022-06-03T04:42:42.715" v="1237" actId="207"/>
          <ac:spMkLst>
            <pc:docMk/>
            <pc:sldMk cId="0" sldId="268"/>
            <ac:spMk id="64" creationId="{412266E9-8408-19A4-4AF8-881956F71D56}"/>
          </ac:spMkLst>
        </pc:spChg>
        <pc:spChg chg="mod">
          <ac:chgData name="Catalin Vrabie" userId="b88e52e9f33b2aed" providerId="LiveId" clId="{226BAEE4-6F04-4247-B4B0-FA050D58B1DB}" dt="2022-06-03T04:42:42.715" v="1237" actId="207"/>
          <ac:spMkLst>
            <pc:docMk/>
            <pc:sldMk cId="0" sldId="268"/>
            <ac:spMk id="65" creationId="{CEE4F8D9-9062-B783-83B3-343238FFDE26}"/>
          </ac:spMkLst>
        </pc:spChg>
        <pc:spChg chg="mod">
          <ac:chgData name="Catalin Vrabie" userId="b88e52e9f33b2aed" providerId="LiveId" clId="{226BAEE4-6F04-4247-B4B0-FA050D58B1DB}" dt="2022-06-03T04:42:42.715" v="1237" actId="207"/>
          <ac:spMkLst>
            <pc:docMk/>
            <pc:sldMk cId="0" sldId="268"/>
            <ac:spMk id="66" creationId="{A4AC0BEC-0606-A337-6E9F-673E3D036025}"/>
          </ac:spMkLst>
        </pc:spChg>
        <pc:spChg chg="mod">
          <ac:chgData name="Catalin Vrabie" userId="b88e52e9f33b2aed" providerId="LiveId" clId="{226BAEE4-6F04-4247-B4B0-FA050D58B1DB}" dt="2022-06-03T04:42:42.715" v="1237" actId="207"/>
          <ac:spMkLst>
            <pc:docMk/>
            <pc:sldMk cId="0" sldId="268"/>
            <ac:spMk id="67" creationId="{6CC61F37-5B89-0E67-1BA6-C276EED6CB97}"/>
          </ac:spMkLst>
        </pc:spChg>
        <pc:spChg chg="mod">
          <ac:chgData name="Catalin Vrabie" userId="b88e52e9f33b2aed" providerId="LiveId" clId="{226BAEE4-6F04-4247-B4B0-FA050D58B1DB}" dt="2022-06-03T04:42:42.715" v="1237" actId="207"/>
          <ac:spMkLst>
            <pc:docMk/>
            <pc:sldMk cId="0" sldId="268"/>
            <ac:spMk id="68" creationId="{9313C66F-0F4B-08E4-64BB-B579324DCA23}"/>
          </ac:spMkLst>
        </pc:spChg>
        <pc:spChg chg="mod">
          <ac:chgData name="Catalin Vrabie" userId="b88e52e9f33b2aed" providerId="LiveId" clId="{226BAEE4-6F04-4247-B4B0-FA050D58B1DB}" dt="2022-06-03T04:42:42.715" v="1237" actId="207"/>
          <ac:spMkLst>
            <pc:docMk/>
            <pc:sldMk cId="0" sldId="268"/>
            <ac:spMk id="69" creationId="{CCC9FD47-37A4-8EEA-26E5-F884A40CE3C3}"/>
          </ac:spMkLst>
        </pc:spChg>
        <pc:spChg chg="mod">
          <ac:chgData name="Catalin Vrabie" userId="b88e52e9f33b2aed" providerId="LiveId" clId="{226BAEE4-6F04-4247-B4B0-FA050D58B1DB}" dt="2022-06-03T04:42:42.715" v="1237" actId="207"/>
          <ac:spMkLst>
            <pc:docMk/>
            <pc:sldMk cId="0" sldId="268"/>
            <ac:spMk id="70" creationId="{F8C8561F-E665-B4D9-6DCA-D0DA23967A3A}"/>
          </ac:spMkLst>
        </pc:spChg>
        <pc:spChg chg="mod">
          <ac:chgData name="Catalin Vrabie" userId="b88e52e9f33b2aed" providerId="LiveId" clId="{226BAEE4-6F04-4247-B4B0-FA050D58B1DB}" dt="2022-06-03T04:48:05.791" v="1278"/>
          <ac:spMkLst>
            <pc:docMk/>
            <pc:sldMk cId="0" sldId="268"/>
            <ac:spMk id="72" creationId="{D0575862-DCC9-DA04-EC45-8E7936626FFF}"/>
          </ac:spMkLst>
        </pc:spChg>
        <pc:spChg chg="mod">
          <ac:chgData name="Catalin Vrabie" userId="b88e52e9f33b2aed" providerId="LiveId" clId="{226BAEE4-6F04-4247-B4B0-FA050D58B1DB}" dt="2022-06-03T04:48:05.791" v="1278"/>
          <ac:spMkLst>
            <pc:docMk/>
            <pc:sldMk cId="0" sldId="268"/>
            <ac:spMk id="73" creationId="{45C6C8F0-2A45-96CD-0815-E521A3BEDDA1}"/>
          </ac:spMkLst>
        </pc:spChg>
        <pc:spChg chg="mod">
          <ac:chgData name="Catalin Vrabie" userId="b88e52e9f33b2aed" providerId="LiveId" clId="{226BAEE4-6F04-4247-B4B0-FA050D58B1DB}" dt="2022-06-03T04:48:05.791" v="1278"/>
          <ac:spMkLst>
            <pc:docMk/>
            <pc:sldMk cId="0" sldId="268"/>
            <ac:spMk id="74" creationId="{6B512826-7455-6A04-8E6E-57757A8101B7}"/>
          </ac:spMkLst>
        </pc:spChg>
        <pc:spChg chg="mod">
          <ac:chgData name="Catalin Vrabie" userId="b88e52e9f33b2aed" providerId="LiveId" clId="{226BAEE4-6F04-4247-B4B0-FA050D58B1DB}" dt="2022-06-03T04:48:05.791" v="1278"/>
          <ac:spMkLst>
            <pc:docMk/>
            <pc:sldMk cId="0" sldId="268"/>
            <ac:spMk id="75" creationId="{6F2B72B4-21AD-2F25-8203-2FFDD9A79179}"/>
          </ac:spMkLst>
        </pc:spChg>
        <pc:spChg chg="mod">
          <ac:chgData name="Catalin Vrabie" userId="b88e52e9f33b2aed" providerId="LiveId" clId="{226BAEE4-6F04-4247-B4B0-FA050D58B1DB}" dt="2022-06-03T04:48:05.791" v="1278"/>
          <ac:spMkLst>
            <pc:docMk/>
            <pc:sldMk cId="0" sldId="268"/>
            <ac:spMk id="76" creationId="{72160346-7D3B-ACA8-C41B-74A864D0DFEF}"/>
          </ac:spMkLst>
        </pc:spChg>
        <pc:spChg chg="mod">
          <ac:chgData name="Catalin Vrabie" userId="b88e52e9f33b2aed" providerId="LiveId" clId="{226BAEE4-6F04-4247-B4B0-FA050D58B1DB}" dt="2022-06-03T04:48:05.791" v="1278"/>
          <ac:spMkLst>
            <pc:docMk/>
            <pc:sldMk cId="0" sldId="268"/>
            <ac:spMk id="77" creationId="{57D4FA7A-3D7F-8E83-C6A5-D44BCCBA6FCF}"/>
          </ac:spMkLst>
        </pc:spChg>
        <pc:spChg chg="mod">
          <ac:chgData name="Catalin Vrabie" userId="b88e52e9f33b2aed" providerId="LiveId" clId="{226BAEE4-6F04-4247-B4B0-FA050D58B1DB}" dt="2022-06-03T04:48:05.791" v="1278"/>
          <ac:spMkLst>
            <pc:docMk/>
            <pc:sldMk cId="0" sldId="268"/>
            <ac:spMk id="78" creationId="{ECEF163E-B82F-F9E4-106D-9F0151820C44}"/>
          </ac:spMkLst>
        </pc:spChg>
        <pc:spChg chg="mod">
          <ac:chgData name="Catalin Vrabie" userId="b88e52e9f33b2aed" providerId="LiveId" clId="{226BAEE4-6F04-4247-B4B0-FA050D58B1DB}" dt="2022-06-03T04:48:05.791" v="1278"/>
          <ac:spMkLst>
            <pc:docMk/>
            <pc:sldMk cId="0" sldId="268"/>
            <ac:spMk id="79" creationId="{0B3803DA-913D-B7B8-0ED8-47C5C027595F}"/>
          </ac:spMkLst>
        </pc:spChg>
        <pc:spChg chg="mod">
          <ac:chgData name="Catalin Vrabie" userId="b88e52e9f33b2aed" providerId="LiveId" clId="{226BAEE4-6F04-4247-B4B0-FA050D58B1DB}" dt="2022-06-03T04:48:05.791" v="1278"/>
          <ac:spMkLst>
            <pc:docMk/>
            <pc:sldMk cId="0" sldId="268"/>
            <ac:spMk id="80" creationId="{087C2A27-A747-138E-238A-CD3C5979F554}"/>
          </ac:spMkLst>
        </pc:spChg>
        <pc:spChg chg="mod">
          <ac:chgData name="Catalin Vrabie" userId="b88e52e9f33b2aed" providerId="LiveId" clId="{226BAEE4-6F04-4247-B4B0-FA050D58B1DB}" dt="2022-06-03T04:48:05.791" v="1278"/>
          <ac:spMkLst>
            <pc:docMk/>
            <pc:sldMk cId="0" sldId="268"/>
            <ac:spMk id="81" creationId="{1BE3544D-DB5E-4E41-8376-55F5E7C38871}"/>
          </ac:spMkLst>
        </pc:spChg>
        <pc:spChg chg="mod">
          <ac:chgData name="Catalin Vrabie" userId="b88e52e9f33b2aed" providerId="LiveId" clId="{226BAEE4-6F04-4247-B4B0-FA050D58B1DB}" dt="2022-06-03T04:48:32.264" v="1292" actId="6549"/>
          <ac:spMkLst>
            <pc:docMk/>
            <pc:sldMk cId="0" sldId="268"/>
            <ac:spMk id="699" creationId="{00000000-0000-0000-0000-000000000000}"/>
          </ac:spMkLst>
        </pc:spChg>
        <pc:spChg chg="mod">
          <ac:chgData name="Catalin Vrabie" userId="b88e52e9f33b2aed" providerId="LiveId" clId="{226BAEE4-6F04-4247-B4B0-FA050D58B1DB}" dt="2022-06-03T04:17:20.917" v="1192" actId="313"/>
          <ac:spMkLst>
            <pc:docMk/>
            <pc:sldMk cId="0" sldId="268"/>
            <ac:spMk id="700" creationId="{00000000-0000-0000-0000-000000000000}"/>
          </ac:spMkLst>
        </pc:spChg>
        <pc:spChg chg="mod">
          <ac:chgData name="Catalin Vrabie" userId="b88e52e9f33b2aed" providerId="LiveId" clId="{226BAEE4-6F04-4247-B4B0-FA050D58B1DB}" dt="2022-06-03T04:35:42.652" v="1218"/>
          <ac:spMkLst>
            <pc:docMk/>
            <pc:sldMk cId="0" sldId="268"/>
            <ac:spMk id="701" creationId="{00000000-0000-0000-0000-000000000000}"/>
          </ac:spMkLst>
        </pc:spChg>
        <pc:spChg chg="mod">
          <ac:chgData name="Catalin Vrabie" userId="b88e52e9f33b2aed" providerId="LiveId" clId="{226BAEE4-6F04-4247-B4B0-FA050D58B1DB}" dt="2022-06-03T04:32:10.578" v="1217" actId="6549"/>
          <ac:spMkLst>
            <pc:docMk/>
            <pc:sldMk cId="0" sldId="268"/>
            <ac:spMk id="702" creationId="{00000000-0000-0000-0000-000000000000}"/>
          </ac:spMkLst>
        </pc:spChg>
        <pc:spChg chg="mod">
          <ac:chgData name="Catalin Vrabie" userId="b88e52e9f33b2aed" providerId="LiveId" clId="{226BAEE4-6F04-4247-B4B0-FA050D58B1DB}" dt="2022-06-03T04:40:06.001" v="1228" actId="14100"/>
          <ac:spMkLst>
            <pc:docMk/>
            <pc:sldMk cId="0" sldId="268"/>
            <ac:spMk id="703" creationId="{00000000-0000-0000-0000-000000000000}"/>
          </ac:spMkLst>
        </pc:spChg>
        <pc:spChg chg="mod">
          <ac:chgData name="Catalin Vrabie" userId="b88e52e9f33b2aed" providerId="LiveId" clId="{226BAEE4-6F04-4247-B4B0-FA050D58B1DB}" dt="2022-06-03T04:37:34.499" v="1220" actId="20577"/>
          <ac:spMkLst>
            <pc:docMk/>
            <pc:sldMk cId="0" sldId="268"/>
            <ac:spMk id="704" creationId="{00000000-0000-0000-0000-000000000000}"/>
          </ac:spMkLst>
        </pc:spChg>
        <pc:spChg chg="mod">
          <ac:chgData name="Catalin Vrabie" userId="b88e52e9f33b2aed" providerId="LiveId" clId="{226BAEE4-6F04-4247-B4B0-FA050D58B1DB}" dt="2022-06-03T04:15:37.673" v="1179" actId="14100"/>
          <ac:spMkLst>
            <pc:docMk/>
            <pc:sldMk cId="0" sldId="268"/>
            <ac:spMk id="705" creationId="{00000000-0000-0000-0000-000000000000}"/>
          </ac:spMkLst>
        </pc:spChg>
        <pc:spChg chg="mod">
          <ac:chgData name="Catalin Vrabie" userId="b88e52e9f33b2aed" providerId="LiveId" clId="{226BAEE4-6F04-4247-B4B0-FA050D58B1DB}" dt="2022-06-03T04:16:09.992" v="1185" actId="14100"/>
          <ac:spMkLst>
            <pc:docMk/>
            <pc:sldMk cId="0" sldId="268"/>
            <ac:spMk id="706" creationId="{00000000-0000-0000-0000-000000000000}"/>
          </ac:spMkLst>
        </pc:spChg>
        <pc:spChg chg="mod">
          <ac:chgData name="Catalin Vrabie" userId="b88e52e9f33b2aed" providerId="LiveId" clId="{226BAEE4-6F04-4247-B4B0-FA050D58B1DB}" dt="2022-06-03T04:15:14.527" v="1175" actId="20577"/>
          <ac:spMkLst>
            <pc:docMk/>
            <pc:sldMk cId="0" sldId="268"/>
            <ac:spMk id="707" creationId="{00000000-0000-0000-0000-000000000000}"/>
          </ac:spMkLst>
        </pc:spChg>
        <pc:spChg chg="mod">
          <ac:chgData name="Catalin Vrabie" userId="b88e52e9f33b2aed" providerId="LiveId" clId="{226BAEE4-6F04-4247-B4B0-FA050D58B1DB}" dt="2022-06-03T04:16:26.336" v="1188" actId="14100"/>
          <ac:spMkLst>
            <pc:docMk/>
            <pc:sldMk cId="0" sldId="268"/>
            <ac:spMk id="708" creationId="{00000000-0000-0000-0000-000000000000}"/>
          </ac:spMkLst>
        </pc:spChg>
        <pc:spChg chg="mod">
          <ac:chgData name="Catalin Vrabie" userId="b88e52e9f33b2aed" providerId="LiveId" clId="{226BAEE4-6F04-4247-B4B0-FA050D58B1DB}" dt="2022-06-03T04:15:55.177" v="1182" actId="14100"/>
          <ac:spMkLst>
            <pc:docMk/>
            <pc:sldMk cId="0" sldId="268"/>
            <ac:spMk id="709" creationId="{00000000-0000-0000-0000-000000000000}"/>
          </ac:spMkLst>
        </pc:spChg>
        <pc:spChg chg="del">
          <ac:chgData name="Catalin Vrabie" userId="b88e52e9f33b2aed" providerId="LiveId" clId="{226BAEE4-6F04-4247-B4B0-FA050D58B1DB}" dt="2022-06-03T04:38:14.251" v="1225" actId="478"/>
          <ac:spMkLst>
            <pc:docMk/>
            <pc:sldMk cId="0" sldId="268"/>
            <ac:spMk id="731" creationId="{00000000-0000-0000-0000-000000000000}"/>
          </ac:spMkLst>
        </pc:spChg>
        <pc:grpChg chg="add mod">
          <ac:chgData name="Catalin Vrabie" userId="b88e52e9f33b2aed" providerId="LiveId" clId="{226BAEE4-6F04-4247-B4B0-FA050D58B1DB}" dt="2022-06-03T04:38:09.743" v="1223" actId="1076"/>
          <ac:grpSpMkLst>
            <pc:docMk/>
            <pc:sldMk cId="0" sldId="268"/>
            <ac:grpSpMk id="47" creationId="{F55AD731-B230-F701-622E-7C966087E163}"/>
          </ac:grpSpMkLst>
        </pc:grpChg>
        <pc:grpChg chg="add mod">
          <ac:chgData name="Catalin Vrabie" userId="b88e52e9f33b2aed" providerId="LiveId" clId="{226BAEE4-6F04-4247-B4B0-FA050D58B1DB}" dt="2022-06-03T04:41:05.857" v="1231" actId="207"/>
          <ac:grpSpMkLst>
            <pc:docMk/>
            <pc:sldMk cId="0" sldId="268"/>
            <ac:grpSpMk id="54" creationId="{3FB17778-3146-B19A-430F-A36E6ECC8654}"/>
          </ac:grpSpMkLst>
        </pc:grpChg>
        <pc:grpChg chg="add mod">
          <ac:chgData name="Catalin Vrabie" userId="b88e52e9f33b2aed" providerId="LiveId" clId="{226BAEE4-6F04-4247-B4B0-FA050D58B1DB}" dt="2022-06-03T04:42:46.698" v="1238" actId="14100"/>
          <ac:grpSpMkLst>
            <pc:docMk/>
            <pc:sldMk cId="0" sldId="268"/>
            <ac:grpSpMk id="60" creationId="{77E411F9-D862-E3C4-23CB-DE8C69FE7308}"/>
          </ac:grpSpMkLst>
        </pc:grpChg>
        <pc:grpChg chg="add del mod">
          <ac:chgData name="Catalin Vrabie" userId="b88e52e9f33b2aed" providerId="LiveId" clId="{226BAEE4-6F04-4247-B4B0-FA050D58B1DB}" dt="2022-06-03T04:48:07.390" v="1279"/>
          <ac:grpSpMkLst>
            <pc:docMk/>
            <pc:sldMk cId="0" sldId="268"/>
            <ac:grpSpMk id="71" creationId="{435393D4-E554-F5AE-E560-CE051487A113}"/>
          </ac:grpSpMkLst>
        </pc:grpChg>
        <pc:grpChg chg="del">
          <ac:chgData name="Catalin Vrabie" userId="b88e52e9f33b2aed" providerId="LiveId" clId="{226BAEE4-6F04-4247-B4B0-FA050D58B1DB}" dt="2022-06-03T04:38:00.899" v="1221" actId="478"/>
          <ac:grpSpMkLst>
            <pc:docMk/>
            <pc:sldMk cId="0" sldId="268"/>
            <ac:grpSpMk id="719" creationId="{00000000-0000-0000-0000-000000000000}"/>
          </ac:grpSpMkLst>
        </pc:grpChg>
        <pc:grpChg chg="del">
          <ac:chgData name="Catalin Vrabie" userId="b88e52e9f33b2aed" providerId="LiveId" clId="{226BAEE4-6F04-4247-B4B0-FA050D58B1DB}" dt="2022-06-03T04:38:12.564" v="1224" actId="478"/>
          <ac:grpSpMkLst>
            <pc:docMk/>
            <pc:sldMk cId="0" sldId="268"/>
            <ac:grpSpMk id="732" creationId="{00000000-0000-0000-0000-000000000000}"/>
          </ac:grpSpMkLst>
        </pc:grpChg>
        <pc:grpChg chg="mod">
          <ac:chgData name="Catalin Vrabie" userId="b88e52e9f33b2aed" providerId="LiveId" clId="{226BAEE4-6F04-4247-B4B0-FA050D58B1DB}" dt="2022-06-03T04:43:08.991" v="1277" actId="1038"/>
          <ac:grpSpMkLst>
            <pc:docMk/>
            <pc:sldMk cId="0" sldId="268"/>
            <ac:grpSpMk id="737" creationId="{00000000-0000-0000-0000-000000000000}"/>
          </ac:grpSpMkLst>
        </pc:grpChg>
      </pc:sldChg>
      <pc:sldChg chg="addSp delSp modSp mod ord">
        <pc:chgData name="Catalin Vrabie" userId="b88e52e9f33b2aed" providerId="LiveId" clId="{226BAEE4-6F04-4247-B4B0-FA050D58B1DB}" dt="2022-06-03T05:52:46.481" v="1659" actId="20577"/>
        <pc:sldMkLst>
          <pc:docMk/>
          <pc:sldMk cId="0" sldId="274"/>
        </pc:sldMkLst>
        <pc:spChg chg="mod">
          <ac:chgData name="Catalin Vrabie" userId="b88e52e9f33b2aed" providerId="LiveId" clId="{226BAEE4-6F04-4247-B4B0-FA050D58B1DB}" dt="2022-06-03T05:41:18.798" v="1589" actId="20577"/>
          <ac:spMkLst>
            <pc:docMk/>
            <pc:sldMk cId="0" sldId="274"/>
            <ac:spMk id="1602" creationId="{00000000-0000-0000-0000-000000000000}"/>
          </ac:spMkLst>
        </pc:spChg>
        <pc:spChg chg="mod">
          <ac:chgData name="Catalin Vrabie" userId="b88e52e9f33b2aed" providerId="LiveId" clId="{226BAEE4-6F04-4247-B4B0-FA050D58B1DB}" dt="2022-06-03T05:46:05.232" v="1604" actId="313"/>
          <ac:spMkLst>
            <pc:docMk/>
            <pc:sldMk cId="0" sldId="274"/>
            <ac:spMk id="1603" creationId="{00000000-0000-0000-0000-000000000000}"/>
          </ac:spMkLst>
        </pc:spChg>
        <pc:spChg chg="mod">
          <ac:chgData name="Catalin Vrabie" userId="b88e52e9f33b2aed" providerId="LiveId" clId="{226BAEE4-6F04-4247-B4B0-FA050D58B1DB}" dt="2022-06-03T05:47:32.249" v="1606" actId="20577"/>
          <ac:spMkLst>
            <pc:docMk/>
            <pc:sldMk cId="0" sldId="274"/>
            <ac:spMk id="1604" creationId="{00000000-0000-0000-0000-000000000000}"/>
          </ac:spMkLst>
        </pc:spChg>
        <pc:spChg chg="add del mod">
          <ac:chgData name="Catalin Vrabie" userId="b88e52e9f33b2aed" providerId="LiveId" clId="{226BAEE4-6F04-4247-B4B0-FA050D58B1DB}" dt="2022-06-03T05:51:21.709" v="1654" actId="14100"/>
          <ac:spMkLst>
            <pc:docMk/>
            <pc:sldMk cId="0" sldId="274"/>
            <ac:spMk id="1709" creationId="{00000000-0000-0000-0000-000000000000}"/>
          </ac:spMkLst>
        </pc:spChg>
        <pc:spChg chg="mod">
          <ac:chgData name="Catalin Vrabie" userId="b88e52e9f33b2aed" providerId="LiveId" clId="{226BAEE4-6F04-4247-B4B0-FA050D58B1DB}" dt="2022-06-03T05:52:46.481" v="1659" actId="20577"/>
          <ac:spMkLst>
            <pc:docMk/>
            <pc:sldMk cId="0" sldId="274"/>
            <ac:spMk id="1710" creationId="{00000000-0000-0000-0000-000000000000}"/>
          </ac:spMkLst>
        </pc:spChg>
        <pc:spChg chg="mod">
          <ac:chgData name="Catalin Vrabie" userId="b88e52e9f33b2aed" providerId="LiveId" clId="{226BAEE4-6F04-4247-B4B0-FA050D58B1DB}" dt="2022-06-03T05:41:36.202" v="1591" actId="14100"/>
          <ac:spMkLst>
            <pc:docMk/>
            <pc:sldMk cId="0" sldId="274"/>
            <ac:spMk id="1711" creationId="{00000000-0000-0000-0000-000000000000}"/>
          </ac:spMkLst>
        </pc:spChg>
        <pc:spChg chg="mod">
          <ac:chgData name="Catalin Vrabie" userId="b88e52e9f33b2aed" providerId="LiveId" clId="{226BAEE4-6F04-4247-B4B0-FA050D58B1DB}" dt="2022-06-03T05:49:07.487" v="1622" actId="6549"/>
          <ac:spMkLst>
            <pc:docMk/>
            <pc:sldMk cId="0" sldId="274"/>
            <ac:spMk id="1712" creationId="{00000000-0000-0000-0000-000000000000}"/>
          </ac:spMkLst>
        </pc:spChg>
        <pc:spChg chg="mod">
          <ac:chgData name="Catalin Vrabie" userId="b88e52e9f33b2aed" providerId="LiveId" clId="{226BAEE4-6F04-4247-B4B0-FA050D58B1DB}" dt="2022-06-03T05:49:17.781" v="1638" actId="20577"/>
          <ac:spMkLst>
            <pc:docMk/>
            <pc:sldMk cId="0" sldId="274"/>
            <ac:spMk id="1713" creationId="{00000000-0000-0000-0000-000000000000}"/>
          </ac:spMkLst>
        </pc:spChg>
        <pc:spChg chg="mod">
          <ac:chgData name="Catalin Vrabie" userId="b88e52e9f33b2aed" providerId="LiveId" clId="{226BAEE4-6F04-4247-B4B0-FA050D58B1DB}" dt="2022-06-03T05:51:43.289" v="1655"/>
          <ac:spMkLst>
            <pc:docMk/>
            <pc:sldMk cId="0" sldId="274"/>
            <ac:spMk id="1714" creationId="{00000000-0000-0000-0000-000000000000}"/>
          </ac:spMkLst>
        </pc:spChg>
      </pc:sldChg>
      <pc:sldChg chg="addSp delSp modSp add mod ord setBg">
        <pc:chgData name="Catalin Vrabie" userId="b88e52e9f33b2aed" providerId="LiveId" clId="{226BAEE4-6F04-4247-B4B0-FA050D58B1DB}" dt="2022-06-03T05:39:36.805" v="1578" actId="14100"/>
        <pc:sldMkLst>
          <pc:docMk/>
          <pc:sldMk cId="3590113669" sldId="297"/>
        </pc:sldMkLst>
        <pc:spChg chg="mod">
          <ac:chgData name="Catalin Vrabie" userId="b88e52e9f33b2aed" providerId="LiveId" clId="{226BAEE4-6F04-4247-B4B0-FA050D58B1DB}" dt="2022-06-03T05:20:45.901" v="1478" actId="207"/>
          <ac:spMkLst>
            <pc:docMk/>
            <pc:sldMk cId="3590113669" sldId="297"/>
            <ac:spMk id="72" creationId="{DC57801D-73F9-90B9-43BC-82985ED219E3}"/>
          </ac:spMkLst>
        </pc:spChg>
        <pc:spChg chg="mod">
          <ac:chgData name="Catalin Vrabie" userId="b88e52e9f33b2aed" providerId="LiveId" clId="{226BAEE4-6F04-4247-B4B0-FA050D58B1DB}" dt="2022-06-03T05:20:45.901" v="1478" actId="207"/>
          <ac:spMkLst>
            <pc:docMk/>
            <pc:sldMk cId="3590113669" sldId="297"/>
            <ac:spMk id="73" creationId="{A8FE2AE7-A69B-DCE9-82E2-E73AD79E3FD2}"/>
          </ac:spMkLst>
        </pc:spChg>
        <pc:spChg chg="mod">
          <ac:chgData name="Catalin Vrabie" userId="b88e52e9f33b2aed" providerId="LiveId" clId="{226BAEE4-6F04-4247-B4B0-FA050D58B1DB}" dt="2022-06-03T05:20:45.901" v="1478" actId="207"/>
          <ac:spMkLst>
            <pc:docMk/>
            <pc:sldMk cId="3590113669" sldId="297"/>
            <ac:spMk id="74" creationId="{153C43AF-FE00-5F9A-26BD-4F5857DAA658}"/>
          </ac:spMkLst>
        </pc:spChg>
        <pc:spChg chg="mod">
          <ac:chgData name="Catalin Vrabie" userId="b88e52e9f33b2aed" providerId="LiveId" clId="{226BAEE4-6F04-4247-B4B0-FA050D58B1DB}" dt="2022-06-03T05:20:45.901" v="1478" actId="207"/>
          <ac:spMkLst>
            <pc:docMk/>
            <pc:sldMk cId="3590113669" sldId="297"/>
            <ac:spMk id="75" creationId="{FCB6052C-C490-E7F4-23C6-D638F8C9B439}"/>
          </ac:spMkLst>
        </pc:spChg>
        <pc:spChg chg="mod">
          <ac:chgData name="Catalin Vrabie" userId="b88e52e9f33b2aed" providerId="LiveId" clId="{226BAEE4-6F04-4247-B4B0-FA050D58B1DB}" dt="2022-06-03T05:20:45.901" v="1478" actId="207"/>
          <ac:spMkLst>
            <pc:docMk/>
            <pc:sldMk cId="3590113669" sldId="297"/>
            <ac:spMk id="76" creationId="{DF585466-12B3-8378-D9AD-43FEFB42BCA1}"/>
          </ac:spMkLst>
        </pc:spChg>
        <pc:spChg chg="mod">
          <ac:chgData name="Catalin Vrabie" userId="b88e52e9f33b2aed" providerId="LiveId" clId="{226BAEE4-6F04-4247-B4B0-FA050D58B1DB}" dt="2022-06-03T05:20:45.901" v="1478" actId="207"/>
          <ac:spMkLst>
            <pc:docMk/>
            <pc:sldMk cId="3590113669" sldId="297"/>
            <ac:spMk id="77" creationId="{6A8B20DC-28D1-A593-DAAF-51516545FE58}"/>
          </ac:spMkLst>
        </pc:spChg>
        <pc:spChg chg="mod">
          <ac:chgData name="Catalin Vrabie" userId="b88e52e9f33b2aed" providerId="LiveId" clId="{226BAEE4-6F04-4247-B4B0-FA050D58B1DB}" dt="2022-06-03T05:20:45.901" v="1478" actId="207"/>
          <ac:spMkLst>
            <pc:docMk/>
            <pc:sldMk cId="3590113669" sldId="297"/>
            <ac:spMk id="78" creationId="{D67B2BF6-E3C0-D038-EB63-9055FB5F5A90}"/>
          </ac:spMkLst>
        </pc:spChg>
        <pc:spChg chg="mod">
          <ac:chgData name="Catalin Vrabie" userId="b88e52e9f33b2aed" providerId="LiveId" clId="{226BAEE4-6F04-4247-B4B0-FA050D58B1DB}" dt="2022-06-03T05:20:45.901" v="1478" actId="207"/>
          <ac:spMkLst>
            <pc:docMk/>
            <pc:sldMk cId="3590113669" sldId="297"/>
            <ac:spMk id="79" creationId="{C151C3E8-FD0F-FCEC-EE5E-A92448EF7571}"/>
          </ac:spMkLst>
        </pc:spChg>
        <pc:spChg chg="mod">
          <ac:chgData name="Catalin Vrabie" userId="b88e52e9f33b2aed" providerId="LiveId" clId="{226BAEE4-6F04-4247-B4B0-FA050D58B1DB}" dt="2022-06-03T05:21:45.437" v="1508" actId="207"/>
          <ac:spMkLst>
            <pc:docMk/>
            <pc:sldMk cId="3590113669" sldId="297"/>
            <ac:spMk id="81" creationId="{D66B60B5-6997-0B41-39B7-285AC99D04EC}"/>
          </ac:spMkLst>
        </pc:spChg>
        <pc:spChg chg="mod">
          <ac:chgData name="Catalin Vrabie" userId="b88e52e9f33b2aed" providerId="LiveId" clId="{226BAEE4-6F04-4247-B4B0-FA050D58B1DB}" dt="2022-06-03T05:21:45.437" v="1508" actId="207"/>
          <ac:spMkLst>
            <pc:docMk/>
            <pc:sldMk cId="3590113669" sldId="297"/>
            <ac:spMk id="82" creationId="{D53BBF88-A76C-FE7E-45B4-14F9629A0BE9}"/>
          </ac:spMkLst>
        </pc:spChg>
        <pc:spChg chg="mod">
          <ac:chgData name="Catalin Vrabie" userId="b88e52e9f33b2aed" providerId="LiveId" clId="{226BAEE4-6F04-4247-B4B0-FA050D58B1DB}" dt="2022-06-03T05:21:45.437" v="1508" actId="207"/>
          <ac:spMkLst>
            <pc:docMk/>
            <pc:sldMk cId="3590113669" sldId="297"/>
            <ac:spMk id="83" creationId="{DF18D3F3-2431-E904-97BD-858313916D8C}"/>
          </ac:spMkLst>
        </pc:spChg>
        <pc:spChg chg="mod">
          <ac:chgData name="Catalin Vrabie" userId="b88e52e9f33b2aed" providerId="LiveId" clId="{226BAEE4-6F04-4247-B4B0-FA050D58B1DB}" dt="2022-06-03T05:21:45.437" v="1508" actId="207"/>
          <ac:spMkLst>
            <pc:docMk/>
            <pc:sldMk cId="3590113669" sldId="297"/>
            <ac:spMk id="84" creationId="{1764189A-13BF-7174-83D8-45088AA45A2C}"/>
          </ac:spMkLst>
        </pc:spChg>
        <pc:spChg chg="add mod">
          <ac:chgData name="Catalin Vrabie" userId="b88e52e9f33b2aed" providerId="LiveId" clId="{226BAEE4-6F04-4247-B4B0-FA050D58B1DB}" dt="2022-06-03T05:23:22.941" v="1512" actId="207"/>
          <ac:spMkLst>
            <pc:docMk/>
            <pc:sldMk cId="3590113669" sldId="297"/>
            <ac:spMk id="85" creationId="{DBBAFB42-97E2-A198-3CBE-60E8830DD11A}"/>
          </ac:spMkLst>
        </pc:spChg>
        <pc:spChg chg="mod">
          <ac:chgData name="Catalin Vrabie" userId="b88e52e9f33b2aed" providerId="LiveId" clId="{226BAEE4-6F04-4247-B4B0-FA050D58B1DB}" dt="2022-06-03T05:23:29.077" v="1513"/>
          <ac:spMkLst>
            <pc:docMk/>
            <pc:sldMk cId="3590113669" sldId="297"/>
            <ac:spMk id="87" creationId="{6C58436C-EA15-6E65-4092-EC5928579790}"/>
          </ac:spMkLst>
        </pc:spChg>
        <pc:spChg chg="mod">
          <ac:chgData name="Catalin Vrabie" userId="b88e52e9f33b2aed" providerId="LiveId" clId="{226BAEE4-6F04-4247-B4B0-FA050D58B1DB}" dt="2022-06-03T05:23:29.077" v="1513"/>
          <ac:spMkLst>
            <pc:docMk/>
            <pc:sldMk cId="3590113669" sldId="297"/>
            <ac:spMk id="88" creationId="{830E2C5C-CDD3-7B0A-86D3-9E2643FB6388}"/>
          </ac:spMkLst>
        </pc:spChg>
        <pc:spChg chg="mod">
          <ac:chgData name="Catalin Vrabie" userId="b88e52e9f33b2aed" providerId="LiveId" clId="{226BAEE4-6F04-4247-B4B0-FA050D58B1DB}" dt="2022-06-03T05:23:29.077" v="1513"/>
          <ac:spMkLst>
            <pc:docMk/>
            <pc:sldMk cId="3590113669" sldId="297"/>
            <ac:spMk id="89" creationId="{2149AAC1-1789-AE43-B819-FC84BCE21891}"/>
          </ac:spMkLst>
        </pc:spChg>
        <pc:spChg chg="mod">
          <ac:chgData name="Catalin Vrabie" userId="b88e52e9f33b2aed" providerId="LiveId" clId="{226BAEE4-6F04-4247-B4B0-FA050D58B1DB}" dt="2022-06-03T05:23:29.077" v="1513"/>
          <ac:spMkLst>
            <pc:docMk/>
            <pc:sldMk cId="3590113669" sldId="297"/>
            <ac:spMk id="90" creationId="{4F53F8FE-5BF0-2D0D-B9C0-1D257E04470C}"/>
          </ac:spMkLst>
        </pc:spChg>
        <pc:spChg chg="mod">
          <ac:chgData name="Catalin Vrabie" userId="b88e52e9f33b2aed" providerId="LiveId" clId="{226BAEE4-6F04-4247-B4B0-FA050D58B1DB}" dt="2022-06-03T05:23:29.077" v="1513"/>
          <ac:spMkLst>
            <pc:docMk/>
            <pc:sldMk cId="3590113669" sldId="297"/>
            <ac:spMk id="91" creationId="{D5227A23-57B6-E633-50BB-C297B9359392}"/>
          </ac:spMkLst>
        </pc:spChg>
        <pc:spChg chg="mod">
          <ac:chgData name="Catalin Vrabie" userId="b88e52e9f33b2aed" providerId="LiveId" clId="{226BAEE4-6F04-4247-B4B0-FA050D58B1DB}" dt="2022-06-03T05:23:29.077" v="1513"/>
          <ac:spMkLst>
            <pc:docMk/>
            <pc:sldMk cId="3590113669" sldId="297"/>
            <ac:spMk id="92" creationId="{BC4EC91E-DB21-2569-6C28-47231DA6FFFB}"/>
          </ac:spMkLst>
        </pc:spChg>
        <pc:spChg chg="mod">
          <ac:chgData name="Catalin Vrabie" userId="b88e52e9f33b2aed" providerId="LiveId" clId="{226BAEE4-6F04-4247-B4B0-FA050D58B1DB}" dt="2022-06-03T05:23:29.077" v="1513"/>
          <ac:spMkLst>
            <pc:docMk/>
            <pc:sldMk cId="3590113669" sldId="297"/>
            <ac:spMk id="93" creationId="{D76883CE-3C60-F3C1-EB76-79FDF0A3A4B2}"/>
          </ac:spMkLst>
        </pc:spChg>
        <pc:spChg chg="mod">
          <ac:chgData name="Catalin Vrabie" userId="b88e52e9f33b2aed" providerId="LiveId" clId="{226BAEE4-6F04-4247-B4B0-FA050D58B1DB}" dt="2022-06-03T05:23:29.077" v="1513"/>
          <ac:spMkLst>
            <pc:docMk/>
            <pc:sldMk cId="3590113669" sldId="297"/>
            <ac:spMk id="94" creationId="{A34630A9-DA05-12F8-26F5-7063854AB8A4}"/>
          </ac:spMkLst>
        </pc:spChg>
        <pc:spChg chg="mod">
          <ac:chgData name="Catalin Vrabie" userId="b88e52e9f33b2aed" providerId="LiveId" clId="{226BAEE4-6F04-4247-B4B0-FA050D58B1DB}" dt="2022-06-03T04:48:23.462" v="1288" actId="20577"/>
          <ac:spMkLst>
            <pc:docMk/>
            <pc:sldMk cId="3590113669" sldId="297"/>
            <ac:spMk id="699" creationId="{00000000-0000-0000-0000-000000000000}"/>
          </ac:spMkLst>
        </pc:spChg>
        <pc:spChg chg="mod">
          <ac:chgData name="Catalin Vrabie" userId="b88e52e9f33b2aed" providerId="LiveId" clId="{226BAEE4-6F04-4247-B4B0-FA050D58B1DB}" dt="2022-06-03T05:33:43.462" v="1544" actId="20577"/>
          <ac:spMkLst>
            <pc:docMk/>
            <pc:sldMk cId="3590113669" sldId="297"/>
            <ac:spMk id="700" creationId="{00000000-0000-0000-0000-000000000000}"/>
          </ac:spMkLst>
        </pc:spChg>
        <pc:spChg chg="mod">
          <ac:chgData name="Catalin Vrabie" userId="b88e52e9f33b2aed" providerId="LiveId" clId="{226BAEE4-6F04-4247-B4B0-FA050D58B1DB}" dt="2022-06-03T05:37:08.070" v="1548" actId="20577"/>
          <ac:spMkLst>
            <pc:docMk/>
            <pc:sldMk cId="3590113669" sldId="297"/>
            <ac:spMk id="701" creationId="{00000000-0000-0000-0000-000000000000}"/>
          </ac:spMkLst>
        </pc:spChg>
        <pc:spChg chg="mod">
          <ac:chgData name="Catalin Vrabie" userId="b88e52e9f33b2aed" providerId="LiveId" clId="{226BAEE4-6F04-4247-B4B0-FA050D58B1DB}" dt="2022-06-03T05:33:41.826" v="1543" actId="20577"/>
          <ac:spMkLst>
            <pc:docMk/>
            <pc:sldMk cId="3590113669" sldId="297"/>
            <ac:spMk id="702" creationId="{00000000-0000-0000-0000-000000000000}"/>
          </ac:spMkLst>
        </pc:spChg>
        <pc:spChg chg="del">
          <ac:chgData name="Catalin Vrabie" userId="b88e52e9f33b2aed" providerId="LiveId" clId="{226BAEE4-6F04-4247-B4B0-FA050D58B1DB}" dt="2022-06-03T04:50:01.515" v="1357" actId="478"/>
          <ac:spMkLst>
            <pc:docMk/>
            <pc:sldMk cId="3590113669" sldId="297"/>
            <ac:spMk id="703" creationId="{00000000-0000-0000-0000-000000000000}"/>
          </ac:spMkLst>
        </pc:spChg>
        <pc:spChg chg="mod">
          <ac:chgData name="Catalin Vrabie" userId="b88e52e9f33b2aed" providerId="LiveId" clId="{226BAEE4-6F04-4247-B4B0-FA050D58B1DB}" dt="2022-06-03T05:39:36.805" v="1578" actId="14100"/>
          <ac:spMkLst>
            <pc:docMk/>
            <pc:sldMk cId="3590113669" sldId="297"/>
            <ac:spMk id="704" creationId="{00000000-0000-0000-0000-000000000000}"/>
          </ac:spMkLst>
        </pc:spChg>
        <pc:spChg chg="mod">
          <ac:chgData name="Catalin Vrabie" userId="b88e52e9f33b2aed" providerId="LiveId" clId="{226BAEE4-6F04-4247-B4B0-FA050D58B1DB}" dt="2022-06-03T04:50:26.410" v="1473" actId="1038"/>
          <ac:spMkLst>
            <pc:docMk/>
            <pc:sldMk cId="3590113669" sldId="297"/>
            <ac:spMk id="705" creationId="{00000000-0000-0000-0000-000000000000}"/>
          </ac:spMkLst>
        </pc:spChg>
        <pc:spChg chg="mod">
          <ac:chgData name="Catalin Vrabie" userId="b88e52e9f33b2aed" providerId="LiveId" clId="{226BAEE4-6F04-4247-B4B0-FA050D58B1DB}" dt="2022-06-03T04:50:12.080" v="1406" actId="1038"/>
          <ac:spMkLst>
            <pc:docMk/>
            <pc:sldMk cId="3590113669" sldId="297"/>
            <ac:spMk id="706" creationId="{00000000-0000-0000-0000-000000000000}"/>
          </ac:spMkLst>
        </pc:spChg>
        <pc:spChg chg="mod">
          <ac:chgData name="Catalin Vrabie" userId="b88e52e9f33b2aed" providerId="LiveId" clId="{226BAEE4-6F04-4247-B4B0-FA050D58B1DB}" dt="2022-06-03T05:20:52.145" v="1504" actId="1038"/>
          <ac:spMkLst>
            <pc:docMk/>
            <pc:sldMk cId="3590113669" sldId="297"/>
            <ac:spMk id="707" creationId="{00000000-0000-0000-0000-000000000000}"/>
          </ac:spMkLst>
        </pc:spChg>
        <pc:spChg chg="del">
          <ac:chgData name="Catalin Vrabie" userId="b88e52e9f33b2aed" providerId="LiveId" clId="{226BAEE4-6F04-4247-B4B0-FA050D58B1DB}" dt="2022-06-03T04:49:59.947" v="1356" actId="478"/>
          <ac:spMkLst>
            <pc:docMk/>
            <pc:sldMk cId="3590113669" sldId="297"/>
            <ac:spMk id="708" creationId="{00000000-0000-0000-0000-000000000000}"/>
          </ac:spMkLst>
        </pc:spChg>
        <pc:spChg chg="mod">
          <ac:chgData name="Catalin Vrabie" userId="b88e52e9f33b2aed" providerId="LiveId" clId="{226BAEE4-6F04-4247-B4B0-FA050D58B1DB}" dt="2022-06-03T04:50:21.110" v="1446" actId="1038"/>
          <ac:spMkLst>
            <pc:docMk/>
            <pc:sldMk cId="3590113669" sldId="297"/>
            <ac:spMk id="709" creationId="{00000000-0000-0000-0000-000000000000}"/>
          </ac:spMkLst>
        </pc:spChg>
        <pc:spChg chg="mod">
          <ac:chgData name="Catalin Vrabie" userId="b88e52e9f33b2aed" providerId="LiveId" clId="{226BAEE4-6F04-4247-B4B0-FA050D58B1DB}" dt="2022-06-03T04:49:53.965" v="1355" actId="1037"/>
          <ac:spMkLst>
            <pc:docMk/>
            <pc:sldMk cId="3590113669" sldId="297"/>
            <ac:spMk id="710" creationId="{00000000-0000-0000-0000-000000000000}"/>
          </ac:spMkLst>
        </pc:spChg>
        <pc:spChg chg="mod">
          <ac:chgData name="Catalin Vrabie" userId="b88e52e9f33b2aed" providerId="LiveId" clId="{226BAEE4-6F04-4247-B4B0-FA050D58B1DB}" dt="2022-06-03T04:49:53.965" v="1355" actId="1037"/>
          <ac:spMkLst>
            <pc:docMk/>
            <pc:sldMk cId="3590113669" sldId="297"/>
            <ac:spMk id="711" creationId="{00000000-0000-0000-0000-000000000000}"/>
          </ac:spMkLst>
        </pc:spChg>
        <pc:spChg chg="mod">
          <ac:chgData name="Catalin Vrabie" userId="b88e52e9f33b2aed" providerId="LiveId" clId="{226BAEE4-6F04-4247-B4B0-FA050D58B1DB}" dt="2022-06-03T04:49:53.965" v="1355" actId="1037"/>
          <ac:spMkLst>
            <pc:docMk/>
            <pc:sldMk cId="3590113669" sldId="297"/>
            <ac:spMk id="712" creationId="{00000000-0000-0000-0000-000000000000}"/>
          </ac:spMkLst>
        </pc:spChg>
        <pc:spChg chg="mod">
          <ac:chgData name="Catalin Vrabie" userId="b88e52e9f33b2aed" providerId="LiveId" clId="{226BAEE4-6F04-4247-B4B0-FA050D58B1DB}" dt="2022-06-03T04:49:53.965" v="1355" actId="1037"/>
          <ac:spMkLst>
            <pc:docMk/>
            <pc:sldMk cId="3590113669" sldId="297"/>
            <ac:spMk id="713" creationId="{00000000-0000-0000-0000-000000000000}"/>
          </ac:spMkLst>
        </pc:spChg>
        <pc:spChg chg="del">
          <ac:chgData name="Catalin Vrabie" userId="b88e52e9f33b2aed" providerId="LiveId" clId="{226BAEE4-6F04-4247-B4B0-FA050D58B1DB}" dt="2022-06-03T04:49:35.835" v="1317" actId="478"/>
          <ac:spMkLst>
            <pc:docMk/>
            <pc:sldMk cId="3590113669" sldId="297"/>
            <ac:spMk id="714" creationId="{00000000-0000-0000-0000-000000000000}"/>
          </ac:spMkLst>
        </pc:spChg>
        <pc:grpChg chg="del mod">
          <ac:chgData name="Catalin Vrabie" userId="b88e52e9f33b2aed" providerId="LiveId" clId="{226BAEE4-6F04-4247-B4B0-FA050D58B1DB}" dt="2022-06-03T05:20:37.808" v="1476" actId="478"/>
          <ac:grpSpMkLst>
            <pc:docMk/>
            <pc:sldMk cId="3590113669" sldId="297"/>
            <ac:grpSpMk id="47" creationId="{F55AD731-B230-F701-622E-7C966087E163}"/>
          </ac:grpSpMkLst>
        </pc:grpChg>
        <pc:grpChg chg="del mod">
          <ac:chgData name="Catalin Vrabie" userId="b88e52e9f33b2aed" providerId="LiveId" clId="{226BAEE4-6F04-4247-B4B0-FA050D58B1DB}" dt="2022-06-03T05:23:15.830" v="1509" actId="478"/>
          <ac:grpSpMkLst>
            <pc:docMk/>
            <pc:sldMk cId="3590113669" sldId="297"/>
            <ac:grpSpMk id="54" creationId="{3FB17778-3146-B19A-430F-A36E6ECC8654}"/>
          </ac:grpSpMkLst>
        </pc:grpChg>
        <pc:grpChg chg="del mod">
          <ac:chgData name="Catalin Vrabie" userId="b88e52e9f33b2aed" providerId="LiveId" clId="{226BAEE4-6F04-4247-B4B0-FA050D58B1DB}" dt="2022-06-03T05:23:34.466" v="1515" actId="478"/>
          <ac:grpSpMkLst>
            <pc:docMk/>
            <pc:sldMk cId="3590113669" sldId="297"/>
            <ac:grpSpMk id="60" creationId="{77E411F9-D862-E3C4-23CB-DE8C69FE7308}"/>
          </ac:grpSpMkLst>
        </pc:grpChg>
        <pc:grpChg chg="add mod">
          <ac:chgData name="Catalin Vrabie" userId="b88e52e9f33b2aed" providerId="LiveId" clId="{226BAEE4-6F04-4247-B4B0-FA050D58B1DB}" dt="2022-06-03T05:20:45.901" v="1478" actId="207"/>
          <ac:grpSpMkLst>
            <pc:docMk/>
            <pc:sldMk cId="3590113669" sldId="297"/>
            <ac:grpSpMk id="71" creationId="{D15631B0-E35D-3A1D-CE29-30112B35C108}"/>
          </ac:grpSpMkLst>
        </pc:grpChg>
        <pc:grpChg chg="add mod">
          <ac:chgData name="Catalin Vrabie" userId="b88e52e9f33b2aed" providerId="LiveId" clId="{226BAEE4-6F04-4247-B4B0-FA050D58B1DB}" dt="2022-06-03T05:21:45.437" v="1508" actId="207"/>
          <ac:grpSpMkLst>
            <pc:docMk/>
            <pc:sldMk cId="3590113669" sldId="297"/>
            <ac:grpSpMk id="80" creationId="{197BD109-1D2F-1352-2D22-46C9276E3A86}"/>
          </ac:grpSpMkLst>
        </pc:grpChg>
        <pc:grpChg chg="add mod">
          <ac:chgData name="Catalin Vrabie" userId="b88e52e9f33b2aed" providerId="LiveId" clId="{226BAEE4-6F04-4247-B4B0-FA050D58B1DB}" dt="2022-06-03T05:23:37.796" v="1516" actId="1076"/>
          <ac:grpSpMkLst>
            <pc:docMk/>
            <pc:sldMk cId="3590113669" sldId="297"/>
            <ac:grpSpMk id="86" creationId="{67AE3D46-11D2-C05C-D1E9-BC450F46F7C5}"/>
          </ac:grpSpMkLst>
        </pc:grpChg>
        <pc:grpChg chg="del mod">
          <ac:chgData name="Catalin Vrabie" userId="b88e52e9f33b2aed" providerId="LiveId" clId="{226BAEE4-6F04-4247-B4B0-FA050D58B1DB}" dt="2022-06-03T05:21:38.256" v="1506" actId="478"/>
          <ac:grpSpMkLst>
            <pc:docMk/>
            <pc:sldMk cId="3590113669" sldId="297"/>
            <ac:grpSpMk id="724" creationId="{00000000-0000-0000-0000-000000000000}"/>
          </ac:grpSpMkLst>
        </pc:grpChg>
        <pc:grpChg chg="del">
          <ac:chgData name="Catalin Vrabie" userId="b88e52e9f33b2aed" providerId="LiveId" clId="{226BAEE4-6F04-4247-B4B0-FA050D58B1DB}" dt="2022-06-03T04:49:36.796" v="1318" actId="478"/>
          <ac:grpSpMkLst>
            <pc:docMk/>
            <pc:sldMk cId="3590113669" sldId="297"/>
            <ac:grpSpMk id="737" creationId="{00000000-0000-0000-0000-000000000000}"/>
          </ac:grpSpMkLst>
        </pc:grpChg>
        <pc:cxnChg chg="mod">
          <ac:chgData name="Catalin Vrabie" userId="b88e52e9f33b2aed" providerId="LiveId" clId="{226BAEE4-6F04-4247-B4B0-FA050D58B1DB}" dt="2022-06-03T04:49:53.965" v="1355" actId="1037"/>
          <ac:cxnSpMkLst>
            <pc:docMk/>
            <pc:sldMk cId="3590113669" sldId="297"/>
            <ac:cxnSpMk id="715" creationId="{00000000-0000-0000-0000-000000000000}"/>
          </ac:cxnSpMkLst>
        </pc:cxnChg>
        <pc:cxnChg chg="mod">
          <ac:chgData name="Catalin Vrabie" userId="b88e52e9f33b2aed" providerId="LiveId" clId="{226BAEE4-6F04-4247-B4B0-FA050D58B1DB}" dt="2022-06-03T04:49:53.965" v="1355" actId="1037"/>
          <ac:cxnSpMkLst>
            <pc:docMk/>
            <pc:sldMk cId="3590113669" sldId="297"/>
            <ac:cxnSpMk id="716" creationId="{00000000-0000-0000-0000-000000000000}"/>
          </ac:cxnSpMkLst>
        </pc:cxnChg>
        <pc:cxnChg chg="mod">
          <ac:chgData name="Catalin Vrabie" userId="b88e52e9f33b2aed" providerId="LiveId" clId="{226BAEE4-6F04-4247-B4B0-FA050D58B1DB}" dt="2022-06-03T04:49:53.965" v="1355" actId="1037"/>
          <ac:cxnSpMkLst>
            <pc:docMk/>
            <pc:sldMk cId="3590113669" sldId="297"/>
            <ac:cxnSpMk id="717" creationId="{00000000-0000-0000-0000-000000000000}"/>
          </ac:cxnSpMkLst>
        </pc:cxnChg>
        <pc:cxnChg chg="del mod">
          <ac:chgData name="Catalin Vrabie" userId="b88e52e9f33b2aed" providerId="LiveId" clId="{226BAEE4-6F04-4247-B4B0-FA050D58B1DB}" dt="2022-06-03T04:49:34.589" v="1316" actId="478"/>
          <ac:cxnSpMkLst>
            <pc:docMk/>
            <pc:sldMk cId="3590113669" sldId="297"/>
            <ac:cxnSpMk id="718"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08a6ee8a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08a6ee8a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65abef0139_0_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65abef0139_0_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7098bb5640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7098bb5640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08a6ee8a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08a6ee8a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65abef0139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65abef0139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08a6ee8a1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08a6ee8a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5abef0139_0_14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65abef0139_0_14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08a6ee8a1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08a6ee8a1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8a6ee8a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8a6ee8a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5abef0139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5abef0139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65abef0139_0_8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65abef0139_0_8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48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139150"/>
            <a:ext cx="4404000" cy="2590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7200">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585075"/>
            <a:ext cx="33849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latin typeface="Advent Pro Light"/>
                <a:ea typeface="Advent Pro Light"/>
                <a:cs typeface="Advent Pro Light"/>
                <a:sym typeface="Advent Pr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ítulo 1">
  <p:cSld name="TITLE_ONLY_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subTitle" idx="1"/>
          </p:nvPr>
        </p:nvSpPr>
        <p:spPr>
          <a:xfrm>
            <a:off x="2487163" y="1434600"/>
            <a:ext cx="3367800" cy="227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 name="Google Shape;28;p8"/>
          <p:cNvSpPr txBox="1">
            <a:spLocks noGrp="1"/>
          </p:cNvSpPr>
          <p:nvPr>
            <p:ph type="title"/>
          </p:nvPr>
        </p:nvSpPr>
        <p:spPr>
          <a:xfrm>
            <a:off x="6530228" y="1434600"/>
            <a:ext cx="1967100" cy="2274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4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BLANK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1511713" y="1452625"/>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3" name="Google Shape;43;p14"/>
          <p:cNvSpPr txBox="1">
            <a:spLocks noGrp="1"/>
          </p:cNvSpPr>
          <p:nvPr>
            <p:ph type="subTitle" idx="1"/>
          </p:nvPr>
        </p:nvSpPr>
        <p:spPr>
          <a:xfrm>
            <a:off x="1511712" y="1779575"/>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44" name="Google Shape;44;p14"/>
          <p:cNvSpPr txBox="1">
            <a:spLocks noGrp="1"/>
          </p:cNvSpPr>
          <p:nvPr>
            <p:ph type="title" idx="2"/>
          </p:nvPr>
        </p:nvSpPr>
        <p:spPr>
          <a:xfrm>
            <a:off x="4845487" y="1455263"/>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5" name="Google Shape;45;p14"/>
          <p:cNvSpPr txBox="1">
            <a:spLocks noGrp="1"/>
          </p:cNvSpPr>
          <p:nvPr>
            <p:ph type="subTitle" idx="3"/>
          </p:nvPr>
        </p:nvSpPr>
        <p:spPr>
          <a:xfrm>
            <a:off x="4845487" y="1782238"/>
            <a:ext cx="2339100" cy="64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46" name="Google Shape;46;p14"/>
          <p:cNvSpPr txBox="1">
            <a:spLocks noGrp="1"/>
          </p:cNvSpPr>
          <p:nvPr>
            <p:ph type="title" idx="4"/>
          </p:nvPr>
        </p:nvSpPr>
        <p:spPr>
          <a:xfrm>
            <a:off x="2768313" y="2877450"/>
            <a:ext cx="23391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47" name="Google Shape;47;p14"/>
          <p:cNvSpPr txBox="1">
            <a:spLocks noGrp="1"/>
          </p:cNvSpPr>
          <p:nvPr>
            <p:ph type="subTitle" idx="5"/>
          </p:nvPr>
        </p:nvSpPr>
        <p:spPr>
          <a:xfrm>
            <a:off x="2768312" y="3204400"/>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48" name="Google Shape;48;p14"/>
          <p:cNvSpPr txBox="1">
            <a:spLocks noGrp="1"/>
          </p:cNvSpPr>
          <p:nvPr>
            <p:ph type="title" idx="6"/>
          </p:nvPr>
        </p:nvSpPr>
        <p:spPr>
          <a:xfrm>
            <a:off x="6100575" y="2878082"/>
            <a:ext cx="2339100" cy="421500"/>
          </a:xfrm>
          <a:prstGeom prst="rect">
            <a:avLst/>
          </a:prstGeom>
          <a:noFill/>
          <a:ln>
            <a:noFill/>
          </a:ln>
        </p:spPr>
        <p:txBody>
          <a:bodyPr spcFirstLastPara="1" wrap="square" lIns="0" tIns="0" rIns="0" bIns="0" anchor="ctr" anchorCtr="0">
            <a:noAutofit/>
          </a:bodyPr>
          <a:lstStyle>
            <a:lvl1pPr marR="72000" lvl="0" rtl="0">
              <a:spcBef>
                <a:spcPts val="0"/>
              </a:spcBef>
              <a:spcAft>
                <a:spcPts val="0"/>
              </a:spcAft>
              <a:buSzPts val="1400"/>
              <a:buNone/>
              <a:defRPr sz="2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9" name="Google Shape;49;p14"/>
          <p:cNvSpPr txBox="1">
            <a:spLocks noGrp="1"/>
          </p:cNvSpPr>
          <p:nvPr>
            <p:ph type="subTitle" idx="7"/>
          </p:nvPr>
        </p:nvSpPr>
        <p:spPr>
          <a:xfrm>
            <a:off x="6100575" y="3205057"/>
            <a:ext cx="23391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a:p>
        </p:txBody>
      </p:sp>
      <p:sp>
        <p:nvSpPr>
          <p:cNvPr id="50" name="Google Shape;50;p14"/>
          <p:cNvSpPr txBox="1">
            <a:spLocks noGrp="1"/>
          </p:cNvSpPr>
          <p:nvPr>
            <p:ph type="title" idx="8" hasCustomPrompt="1"/>
          </p:nvPr>
        </p:nvSpPr>
        <p:spPr>
          <a:xfrm>
            <a:off x="1959337" y="316430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1" name="Google Shape;51;p14"/>
          <p:cNvSpPr txBox="1">
            <a:spLocks noGrp="1"/>
          </p:cNvSpPr>
          <p:nvPr>
            <p:ph type="title" idx="9" hasCustomPrompt="1"/>
          </p:nvPr>
        </p:nvSpPr>
        <p:spPr>
          <a:xfrm>
            <a:off x="704337" y="1730350"/>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2" name="Google Shape;52;p14"/>
          <p:cNvSpPr txBox="1">
            <a:spLocks noGrp="1"/>
          </p:cNvSpPr>
          <p:nvPr>
            <p:ph type="title" idx="13" hasCustomPrompt="1"/>
          </p:nvPr>
        </p:nvSpPr>
        <p:spPr>
          <a:xfrm>
            <a:off x="5304000" y="3183632"/>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3" name="Google Shape;53;p14"/>
          <p:cNvSpPr txBox="1">
            <a:spLocks noGrp="1"/>
          </p:cNvSpPr>
          <p:nvPr>
            <p:ph type="title" idx="14" hasCustomPrompt="1"/>
          </p:nvPr>
        </p:nvSpPr>
        <p:spPr>
          <a:xfrm>
            <a:off x="4048912" y="1719213"/>
            <a:ext cx="600000" cy="421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BLANK_1_1">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subTitle" idx="1"/>
          </p:nvPr>
        </p:nvSpPr>
        <p:spPr>
          <a:xfrm>
            <a:off x="1725925" y="1894325"/>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56" name="Google Shape;56;p15"/>
          <p:cNvSpPr txBox="1">
            <a:spLocks noGrp="1"/>
          </p:cNvSpPr>
          <p:nvPr>
            <p:ph type="subTitle" idx="2"/>
          </p:nvPr>
        </p:nvSpPr>
        <p:spPr>
          <a:xfrm>
            <a:off x="5803499" y="1894325"/>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57" name="Google Shape;57;p15"/>
          <p:cNvSpPr txBox="1">
            <a:spLocks noGrp="1"/>
          </p:cNvSpPr>
          <p:nvPr>
            <p:ph type="subTitle" idx="3"/>
          </p:nvPr>
        </p:nvSpPr>
        <p:spPr>
          <a:xfrm>
            <a:off x="1725925" y="3491450"/>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58" name="Google Shape;58;p15"/>
          <p:cNvSpPr txBox="1">
            <a:spLocks noGrp="1"/>
          </p:cNvSpPr>
          <p:nvPr>
            <p:ph type="subTitle" idx="4"/>
          </p:nvPr>
        </p:nvSpPr>
        <p:spPr>
          <a:xfrm>
            <a:off x="5803499" y="3491450"/>
            <a:ext cx="2208600" cy="70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4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59" name="Google Shape;59;p15"/>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subTitle" idx="1"/>
          </p:nvPr>
        </p:nvSpPr>
        <p:spPr>
          <a:xfrm>
            <a:off x="969788" y="2630150"/>
            <a:ext cx="2213100" cy="1093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2" name="Google Shape;62;p16"/>
          <p:cNvSpPr txBox="1">
            <a:spLocks noGrp="1"/>
          </p:cNvSpPr>
          <p:nvPr>
            <p:ph type="subTitle" idx="2"/>
          </p:nvPr>
        </p:nvSpPr>
        <p:spPr>
          <a:xfrm>
            <a:off x="5961113" y="2630150"/>
            <a:ext cx="2213100" cy="1093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3" name="Google Shape;63;p16"/>
          <p:cNvSpPr txBox="1">
            <a:spLocks noGrp="1"/>
          </p:cNvSpPr>
          <p:nvPr>
            <p:ph type="subTitle" idx="3"/>
          </p:nvPr>
        </p:nvSpPr>
        <p:spPr>
          <a:xfrm>
            <a:off x="3465013" y="2630150"/>
            <a:ext cx="2213100" cy="1093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64" name="Google Shape;64;p16"/>
          <p:cNvSpPr txBox="1">
            <a:spLocks noGrp="1"/>
          </p:cNvSpPr>
          <p:nvPr>
            <p:ph type="title"/>
          </p:nvPr>
        </p:nvSpPr>
        <p:spPr>
          <a:xfrm>
            <a:off x="960113" y="3723950"/>
            <a:ext cx="15393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5" name="Google Shape;65;p16"/>
          <p:cNvSpPr txBox="1">
            <a:spLocks noGrp="1"/>
          </p:cNvSpPr>
          <p:nvPr>
            <p:ph type="title" idx="4"/>
          </p:nvPr>
        </p:nvSpPr>
        <p:spPr>
          <a:xfrm>
            <a:off x="6628688" y="3723950"/>
            <a:ext cx="15393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6" name="Google Shape;66;p16"/>
          <p:cNvSpPr txBox="1">
            <a:spLocks noGrp="1"/>
          </p:cNvSpPr>
          <p:nvPr>
            <p:ph type="title" idx="5"/>
          </p:nvPr>
        </p:nvSpPr>
        <p:spPr>
          <a:xfrm>
            <a:off x="3805336" y="3723950"/>
            <a:ext cx="15393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sz="18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67" name="Google Shape;67;p16"/>
          <p:cNvSpPr txBox="1">
            <a:spLocks noGrp="1"/>
          </p:cNvSpPr>
          <p:nvPr>
            <p:ph type="title" idx="6"/>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16225"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6" name="Google Shape;76;p18"/>
          <p:cNvSpPr txBox="1">
            <a:spLocks noGrp="1"/>
          </p:cNvSpPr>
          <p:nvPr>
            <p:ph type="subTitle" idx="1"/>
          </p:nvPr>
        </p:nvSpPr>
        <p:spPr>
          <a:xfrm>
            <a:off x="786275" y="1909450"/>
            <a:ext cx="2101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77" name="Google Shape;77;p18"/>
          <p:cNvSpPr txBox="1">
            <a:spLocks noGrp="1"/>
          </p:cNvSpPr>
          <p:nvPr>
            <p:ph type="title" idx="2"/>
          </p:nvPr>
        </p:nvSpPr>
        <p:spPr>
          <a:xfrm>
            <a:off x="6298374"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78" name="Google Shape;78;p18"/>
          <p:cNvSpPr txBox="1">
            <a:spLocks noGrp="1"/>
          </p:cNvSpPr>
          <p:nvPr>
            <p:ph type="subTitle" idx="3"/>
          </p:nvPr>
        </p:nvSpPr>
        <p:spPr>
          <a:xfrm>
            <a:off x="6080425" y="19094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79" name="Google Shape;79;p18"/>
          <p:cNvSpPr txBox="1">
            <a:spLocks noGrp="1"/>
          </p:cNvSpPr>
          <p:nvPr>
            <p:ph type="title" idx="4"/>
          </p:nvPr>
        </p:nvSpPr>
        <p:spPr>
          <a:xfrm>
            <a:off x="3607299" y="387276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0" name="Google Shape;80;p18"/>
          <p:cNvSpPr txBox="1">
            <a:spLocks noGrp="1"/>
          </p:cNvSpPr>
          <p:nvPr>
            <p:ph type="subTitle" idx="5"/>
          </p:nvPr>
        </p:nvSpPr>
        <p:spPr>
          <a:xfrm>
            <a:off x="3389350" y="33322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1" name="Google Shape;81;p18"/>
          <p:cNvSpPr txBox="1">
            <a:spLocks noGrp="1"/>
          </p:cNvSpPr>
          <p:nvPr>
            <p:ph type="title" idx="6"/>
          </p:nvPr>
        </p:nvSpPr>
        <p:spPr>
          <a:xfrm>
            <a:off x="3607299" y="24438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2" name="Google Shape;82;p18"/>
          <p:cNvSpPr txBox="1">
            <a:spLocks noGrp="1"/>
          </p:cNvSpPr>
          <p:nvPr>
            <p:ph type="subTitle" idx="7"/>
          </p:nvPr>
        </p:nvSpPr>
        <p:spPr>
          <a:xfrm>
            <a:off x="3389350" y="19094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3" name="Google Shape;83;p18"/>
          <p:cNvSpPr txBox="1">
            <a:spLocks noGrp="1"/>
          </p:cNvSpPr>
          <p:nvPr>
            <p:ph type="title" idx="8"/>
          </p:nvPr>
        </p:nvSpPr>
        <p:spPr>
          <a:xfrm>
            <a:off x="916225" y="387276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4" name="Google Shape;84;p18"/>
          <p:cNvSpPr txBox="1">
            <a:spLocks noGrp="1"/>
          </p:cNvSpPr>
          <p:nvPr>
            <p:ph type="subTitle" idx="9"/>
          </p:nvPr>
        </p:nvSpPr>
        <p:spPr>
          <a:xfrm>
            <a:off x="786325" y="3332250"/>
            <a:ext cx="21012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5" name="Google Shape;85;p18"/>
          <p:cNvSpPr txBox="1">
            <a:spLocks noGrp="1"/>
          </p:cNvSpPr>
          <p:nvPr>
            <p:ph type="title" idx="13"/>
          </p:nvPr>
        </p:nvSpPr>
        <p:spPr>
          <a:xfrm>
            <a:off x="6495924" y="3872763"/>
            <a:ext cx="14463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400" i="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86" name="Google Shape;86;p18"/>
          <p:cNvSpPr txBox="1">
            <a:spLocks noGrp="1"/>
          </p:cNvSpPr>
          <p:nvPr>
            <p:ph type="subTitle" idx="14"/>
          </p:nvPr>
        </p:nvSpPr>
        <p:spPr>
          <a:xfrm>
            <a:off x="6080425" y="3332250"/>
            <a:ext cx="22773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7" name="Google Shape;87;p18"/>
          <p:cNvSpPr txBox="1">
            <a:spLocks noGrp="1"/>
          </p:cNvSpPr>
          <p:nvPr>
            <p:ph type="title" idx="15"/>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1pPr>
            <a:lvl2pPr lvl="1">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2pPr>
            <a:lvl3pPr lvl="2">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3pPr>
            <a:lvl4pPr lvl="3">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4pPr>
            <a:lvl5pPr lvl="4">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5pPr>
            <a:lvl6pPr lvl="5">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6pPr>
            <a:lvl7pPr lvl="6">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7pPr>
            <a:lvl8pPr lvl="7">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8pPr>
            <a:lvl9pPr lvl="8">
              <a:spcBef>
                <a:spcPts val="0"/>
              </a:spcBef>
              <a:spcAft>
                <a:spcPts val="0"/>
              </a:spcAft>
              <a:buClr>
                <a:schemeClr val="lt2"/>
              </a:buClr>
              <a:buSzPts val="2800"/>
              <a:buFont typeface="Rajdhani"/>
              <a:buNone/>
              <a:defRPr sz="2800" b="1">
                <a:solidFill>
                  <a:schemeClr val="lt2"/>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1pPr>
            <a:lvl2pPr marL="914400" lvl="1"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2pPr>
            <a:lvl3pPr marL="1371600" lvl="2"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3pPr>
            <a:lvl4pPr marL="1828800" lvl="3"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4pPr>
            <a:lvl5pPr marL="2286000" lvl="4"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5pPr>
            <a:lvl6pPr marL="2743200" lvl="5"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6pPr>
            <a:lvl7pPr marL="3200400" lvl="6"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7pPr>
            <a:lvl8pPr marL="3657600" lvl="7" indent="-304800">
              <a:lnSpc>
                <a:spcPct val="115000"/>
              </a:lnSpc>
              <a:spcBef>
                <a:spcPts val="1600"/>
              </a:spcBef>
              <a:spcAft>
                <a:spcPts val="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8pPr>
            <a:lvl9pPr marL="4114800" lvl="8" indent="-304800">
              <a:lnSpc>
                <a:spcPct val="115000"/>
              </a:lnSpc>
              <a:spcBef>
                <a:spcPts val="1600"/>
              </a:spcBef>
              <a:spcAft>
                <a:spcPts val="1600"/>
              </a:spcAft>
              <a:buClr>
                <a:schemeClr val="lt2"/>
              </a:buClr>
              <a:buSzPts val="1200"/>
              <a:buFont typeface="Fira Sans Condensed Light"/>
              <a:buChar char="■"/>
              <a:defRPr sz="1200">
                <a:solidFill>
                  <a:schemeClr val="lt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9" r:id="rId5"/>
    <p:sldLayoutId id="2147483660" r:id="rId6"/>
    <p:sldLayoutId id="2147483661" r:id="rId7"/>
    <p:sldLayoutId id="2147483662" r:id="rId8"/>
    <p:sldLayoutId id="2147483664"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4"/>
          <p:cNvSpPr txBox="1">
            <a:spLocks noGrp="1"/>
          </p:cNvSpPr>
          <p:nvPr>
            <p:ph type="ctrTitle"/>
          </p:nvPr>
        </p:nvSpPr>
        <p:spPr>
          <a:xfrm>
            <a:off x="269062" y="703282"/>
            <a:ext cx="5549278" cy="259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latin typeface="Rajdhani"/>
                <a:ea typeface="Rajdhani"/>
                <a:cs typeface="Rajdhani"/>
                <a:sym typeface="Rajdhani"/>
              </a:rPr>
              <a:t>DIGITAL STRATEGIES &amp; ADAPTABILITY:</a:t>
            </a:r>
            <a:br>
              <a:rPr lang="en-US" sz="4800" dirty="0">
                <a:latin typeface="Rajdhani"/>
                <a:ea typeface="Rajdhani"/>
                <a:cs typeface="Rajdhani"/>
                <a:sym typeface="Rajdhani"/>
              </a:rPr>
            </a:br>
            <a:r>
              <a:rPr lang="en-US" sz="4800" dirty="0">
                <a:latin typeface="Rajdhani"/>
                <a:ea typeface="Rajdhani"/>
                <a:cs typeface="Rajdhani"/>
                <a:sym typeface="Rajdhani"/>
              </a:rPr>
              <a:t>lessons of digital transformation</a:t>
            </a:r>
          </a:p>
        </p:txBody>
      </p:sp>
      <p:sp>
        <p:nvSpPr>
          <p:cNvPr id="103" name="Google Shape;103;p24"/>
          <p:cNvSpPr txBox="1">
            <a:spLocks noGrp="1"/>
          </p:cNvSpPr>
          <p:nvPr>
            <p:ph type="subTitle" idx="1"/>
          </p:nvPr>
        </p:nvSpPr>
        <p:spPr>
          <a:xfrm>
            <a:off x="319167" y="3484867"/>
            <a:ext cx="4108784" cy="4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Fira Sans Condensed Light"/>
                <a:ea typeface="Fira Sans Condensed Light"/>
                <a:cs typeface="Fira Sans Condensed Light"/>
                <a:sym typeface="Fira Sans Condensed Light"/>
              </a:rPr>
              <a:t>Associate Professor Catalin VRABIE</a:t>
            </a:r>
          </a:p>
          <a:p>
            <a:pPr marL="0" lvl="0" indent="0" algn="l" rtl="0">
              <a:spcBef>
                <a:spcPts val="0"/>
              </a:spcBef>
              <a:spcAft>
                <a:spcPts val="0"/>
              </a:spcAft>
              <a:buNone/>
            </a:pPr>
            <a:endParaRPr lang="en-US" dirty="0">
              <a:latin typeface="Fira Sans Condensed Light"/>
              <a:ea typeface="Fira Sans Condensed Light"/>
              <a:cs typeface="Fira Sans Condensed Light"/>
              <a:sym typeface="Fira Sans Condensed Light"/>
            </a:endParaRPr>
          </a:p>
          <a:p>
            <a:pPr marL="0" lvl="0" indent="0" algn="l" rtl="0">
              <a:spcBef>
                <a:spcPts val="0"/>
              </a:spcBef>
              <a:spcAft>
                <a:spcPts val="0"/>
              </a:spcAft>
              <a:buNone/>
            </a:pPr>
            <a:r>
              <a:rPr lang="en-US" dirty="0">
                <a:latin typeface="Fira Sans Condensed Light"/>
                <a:ea typeface="Fira Sans Condensed Light"/>
                <a:cs typeface="Fira Sans Condensed Light"/>
                <a:sym typeface="Fira Sans Condensed Light"/>
              </a:rPr>
              <a:t>National University of Political Studies and Public Administration (SNSPA)</a:t>
            </a:r>
          </a:p>
          <a:p>
            <a:pPr marL="0" lvl="0" indent="0" algn="l" rtl="0">
              <a:spcBef>
                <a:spcPts val="0"/>
              </a:spcBef>
              <a:spcAft>
                <a:spcPts val="0"/>
              </a:spcAft>
              <a:buNone/>
            </a:pPr>
            <a:r>
              <a:rPr lang="en-US" dirty="0">
                <a:latin typeface="Fira Sans Condensed Light"/>
                <a:ea typeface="Fira Sans Condensed Light"/>
                <a:cs typeface="Fira Sans Condensed Light"/>
                <a:sym typeface="Fira Sans Condensed Light"/>
              </a:rPr>
              <a:t>Faculty of Public Administration, Bucharest, Romania</a:t>
            </a:r>
            <a:endParaRPr dirty="0">
              <a:latin typeface="Fira Sans Condensed Light"/>
              <a:ea typeface="Fira Sans Condensed Light"/>
              <a:cs typeface="Fira Sans Condensed Light"/>
              <a:sym typeface="Fira Sans Condensed Light"/>
            </a:endParaRPr>
          </a:p>
        </p:txBody>
      </p:sp>
      <p:pic>
        <p:nvPicPr>
          <p:cNvPr id="104" name="Google Shape;104;p24"/>
          <p:cNvPicPr preferRelativeResize="0"/>
          <p:nvPr/>
        </p:nvPicPr>
        <p:blipFill rotWithShape="1">
          <a:blip r:embed="rId4">
            <a:alphaModFix/>
          </a:blip>
          <a:srcRect l="6664" t="4858" r="6220" b="5495"/>
          <a:stretch/>
        </p:blipFill>
        <p:spPr>
          <a:xfrm>
            <a:off x="4797469" y="411985"/>
            <a:ext cx="4197350" cy="43195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8"/>
        <p:cNvGrpSpPr/>
        <p:nvPr/>
      </p:nvGrpSpPr>
      <p:grpSpPr>
        <a:xfrm>
          <a:off x="0" y="0"/>
          <a:ext cx="0" cy="0"/>
          <a:chOff x="0" y="0"/>
          <a:chExt cx="0" cy="0"/>
        </a:xfrm>
      </p:grpSpPr>
      <p:sp>
        <p:nvSpPr>
          <p:cNvPr id="699" name="Google Shape;699;p36"/>
          <p:cNvSpPr txBox="1">
            <a:spLocks noGrp="1"/>
          </p:cNvSpPr>
          <p:nvPr>
            <p:ph type="title"/>
          </p:nvPr>
        </p:nvSpPr>
        <p:spPr>
          <a:xfrm>
            <a:off x="118997" y="509825"/>
            <a:ext cx="887469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Digitalisation @ work</a:t>
            </a:r>
            <a:endParaRPr dirty="0"/>
          </a:p>
        </p:txBody>
      </p:sp>
      <p:sp>
        <p:nvSpPr>
          <p:cNvPr id="700" name="Google Shape;700;p36"/>
          <p:cNvSpPr txBox="1">
            <a:spLocks noGrp="1"/>
          </p:cNvSpPr>
          <p:nvPr>
            <p:ph type="subTitle" idx="4294967295"/>
          </p:nvPr>
        </p:nvSpPr>
        <p:spPr>
          <a:xfrm>
            <a:off x="225189" y="3779475"/>
            <a:ext cx="2795496" cy="783900"/>
          </a:xfrm>
          <a:prstGeom prst="rect">
            <a:avLst/>
          </a:prstGeom>
        </p:spPr>
        <p:txBody>
          <a:bodyPr spcFirstLastPara="1" wrap="square" lIns="91425" tIns="91425" rIns="91425" bIns="0" anchor="t" anchorCtr="0">
            <a:noAutofit/>
          </a:bodyPr>
          <a:lstStyle/>
          <a:p>
            <a:pPr marL="0" lvl="0" indent="0" algn="ctr" rtl="0">
              <a:lnSpc>
                <a:spcPct val="100000"/>
              </a:lnSpc>
              <a:spcBef>
                <a:spcPts val="0"/>
              </a:spcBef>
              <a:spcAft>
                <a:spcPts val="1600"/>
              </a:spcAft>
              <a:buNone/>
            </a:pPr>
            <a:r>
              <a:rPr lang="en-US" sz="1400" dirty="0"/>
              <a:t>AI can advise the triage, offer systematic and automatic replies to some queries and decide which petitions require further analysis from a specialized department</a:t>
            </a:r>
            <a:endParaRPr sz="1400" dirty="0"/>
          </a:p>
        </p:txBody>
      </p:sp>
      <p:sp>
        <p:nvSpPr>
          <p:cNvPr id="701" name="Google Shape;701;p36"/>
          <p:cNvSpPr txBox="1">
            <a:spLocks noGrp="1"/>
          </p:cNvSpPr>
          <p:nvPr>
            <p:ph type="subTitle" idx="4294967295"/>
          </p:nvPr>
        </p:nvSpPr>
        <p:spPr>
          <a:xfrm>
            <a:off x="3805900" y="3779475"/>
            <a:ext cx="1532400" cy="783900"/>
          </a:xfrm>
          <a:prstGeom prst="rect">
            <a:avLst/>
          </a:prstGeom>
        </p:spPr>
        <p:txBody>
          <a:bodyPr spcFirstLastPara="1" wrap="square" lIns="91425" tIns="91425" rIns="91425" bIns="0" anchor="t" anchorCtr="0">
            <a:noAutofit/>
          </a:bodyPr>
          <a:lstStyle/>
          <a:p>
            <a:pPr marL="0" lvl="0" indent="0" algn="ctr" rtl="0">
              <a:lnSpc>
                <a:spcPct val="100000"/>
              </a:lnSpc>
              <a:spcBef>
                <a:spcPts val="0"/>
              </a:spcBef>
              <a:spcAft>
                <a:spcPts val="1600"/>
              </a:spcAft>
              <a:buNone/>
            </a:pPr>
            <a:r>
              <a:rPr lang="en-US" sz="1400" dirty="0"/>
              <a:t>E-procurement systems can get a lot of help from RPA/IPA systems</a:t>
            </a:r>
            <a:endParaRPr sz="1400" dirty="0"/>
          </a:p>
        </p:txBody>
      </p:sp>
      <p:sp>
        <p:nvSpPr>
          <p:cNvPr id="702" name="Google Shape;702;p36"/>
          <p:cNvSpPr txBox="1">
            <a:spLocks noGrp="1"/>
          </p:cNvSpPr>
          <p:nvPr>
            <p:ph type="subTitle" idx="4294967295"/>
          </p:nvPr>
        </p:nvSpPr>
        <p:spPr>
          <a:xfrm>
            <a:off x="1078173" y="1266013"/>
            <a:ext cx="3828196" cy="987000"/>
          </a:xfrm>
          <a:prstGeom prst="rect">
            <a:avLst/>
          </a:prstGeom>
        </p:spPr>
        <p:txBody>
          <a:bodyPr spcFirstLastPara="1" wrap="square" lIns="91425" tIns="91425" rIns="91425" bIns="0" anchor="b" anchorCtr="0">
            <a:noAutofit/>
          </a:bodyPr>
          <a:lstStyle/>
          <a:p>
            <a:pPr marL="0" lvl="0" indent="0" algn="ctr" rtl="0">
              <a:lnSpc>
                <a:spcPct val="100000"/>
              </a:lnSpc>
              <a:spcBef>
                <a:spcPts val="0"/>
              </a:spcBef>
              <a:spcAft>
                <a:spcPts val="1600"/>
              </a:spcAft>
              <a:buNone/>
            </a:pPr>
            <a:r>
              <a:rPr lang="en-US" sz="1400" dirty="0"/>
              <a:t>RPA/IPA could evaluate and reduce redundancies by analyzing documents submissions, verifying and certifying information, approving or rerouting applications for review</a:t>
            </a:r>
            <a:endParaRPr sz="1400" dirty="0"/>
          </a:p>
        </p:txBody>
      </p:sp>
      <p:sp>
        <p:nvSpPr>
          <p:cNvPr id="703" name="Google Shape;703;p36"/>
          <p:cNvSpPr txBox="1">
            <a:spLocks noGrp="1"/>
          </p:cNvSpPr>
          <p:nvPr>
            <p:ph type="subTitle" idx="4294967295"/>
          </p:nvPr>
        </p:nvSpPr>
        <p:spPr>
          <a:xfrm>
            <a:off x="5925436" y="3779475"/>
            <a:ext cx="3218564" cy="783900"/>
          </a:xfrm>
          <a:prstGeom prst="rect">
            <a:avLst/>
          </a:prstGeom>
        </p:spPr>
        <p:txBody>
          <a:bodyPr spcFirstLastPara="1" wrap="square" lIns="91425" tIns="91425" rIns="91425" bIns="0" anchor="t" anchorCtr="0">
            <a:noAutofit/>
          </a:bodyPr>
          <a:lstStyle/>
          <a:p>
            <a:pPr marL="0" lvl="0" indent="0" algn="ctr" rtl="0">
              <a:lnSpc>
                <a:spcPct val="100000"/>
              </a:lnSpc>
              <a:spcBef>
                <a:spcPts val="0"/>
              </a:spcBef>
              <a:spcAft>
                <a:spcPts val="1600"/>
              </a:spcAft>
              <a:buNone/>
            </a:pPr>
            <a:r>
              <a:rPr lang="en-US" sz="1400" dirty="0"/>
              <a:t>AI apps can also assist in generating reports on budgets, spending, operations, citizen requests, grants and other specific tasks</a:t>
            </a:r>
            <a:endParaRPr sz="1400" dirty="0"/>
          </a:p>
        </p:txBody>
      </p:sp>
      <p:sp>
        <p:nvSpPr>
          <p:cNvPr id="704" name="Google Shape;704;p36"/>
          <p:cNvSpPr txBox="1">
            <a:spLocks noGrp="1"/>
          </p:cNvSpPr>
          <p:nvPr>
            <p:ph type="subTitle" idx="4294967295"/>
          </p:nvPr>
        </p:nvSpPr>
        <p:spPr>
          <a:xfrm>
            <a:off x="5351471" y="1266013"/>
            <a:ext cx="1532400" cy="987000"/>
          </a:xfrm>
          <a:prstGeom prst="rect">
            <a:avLst/>
          </a:prstGeom>
        </p:spPr>
        <p:txBody>
          <a:bodyPr spcFirstLastPara="1" wrap="square" lIns="91425" tIns="91425" rIns="91425" bIns="0" anchor="b" anchorCtr="0">
            <a:noAutofit/>
          </a:bodyPr>
          <a:lstStyle/>
          <a:p>
            <a:pPr marL="0" lvl="0" indent="0" algn="ctr" rtl="0">
              <a:lnSpc>
                <a:spcPct val="100000"/>
              </a:lnSpc>
              <a:spcBef>
                <a:spcPts val="0"/>
              </a:spcBef>
              <a:spcAft>
                <a:spcPts val="1600"/>
              </a:spcAft>
              <a:buNone/>
            </a:pPr>
            <a:r>
              <a:rPr lang="en-US" sz="1400" dirty="0"/>
              <a:t>Residential areas could also get help from an RPA system.</a:t>
            </a:r>
            <a:endParaRPr sz="1400" dirty="0"/>
          </a:p>
        </p:txBody>
      </p:sp>
      <p:sp>
        <p:nvSpPr>
          <p:cNvPr id="705" name="Google Shape;705;p36"/>
          <p:cNvSpPr txBox="1">
            <a:spLocks noGrp="1"/>
          </p:cNvSpPr>
          <p:nvPr>
            <p:ph type="subTitle" idx="4294967295"/>
          </p:nvPr>
        </p:nvSpPr>
        <p:spPr>
          <a:xfrm>
            <a:off x="1621186" y="2125814"/>
            <a:ext cx="2732450"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US" sz="1800" b="1" dirty="0">
                <a:latin typeface="Rajdhani"/>
                <a:ea typeface="Rajdhani"/>
                <a:cs typeface="Rajdhani"/>
                <a:sym typeface="Rajdhani"/>
              </a:rPr>
              <a:t>Identity documents renewal</a:t>
            </a:r>
            <a:endParaRPr sz="1800" b="1" dirty="0">
              <a:latin typeface="Rajdhani"/>
              <a:ea typeface="Rajdhani"/>
              <a:cs typeface="Rajdhani"/>
              <a:sym typeface="Rajdhani"/>
            </a:endParaRPr>
          </a:p>
        </p:txBody>
      </p:sp>
      <p:sp>
        <p:nvSpPr>
          <p:cNvPr id="706" name="Google Shape;706;p36"/>
          <p:cNvSpPr txBox="1">
            <a:spLocks noGrp="1"/>
          </p:cNvSpPr>
          <p:nvPr>
            <p:ph type="subTitle" idx="4294967295"/>
          </p:nvPr>
        </p:nvSpPr>
        <p:spPr>
          <a:xfrm>
            <a:off x="4906369" y="2125814"/>
            <a:ext cx="2347415"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US" sz="1800" b="1" dirty="0">
                <a:latin typeface="Rajdhani"/>
                <a:ea typeface="Rajdhani"/>
                <a:cs typeface="Rajdhani"/>
                <a:sym typeface="Rajdhani"/>
              </a:rPr>
              <a:t>Parking permits renewal</a:t>
            </a:r>
            <a:endParaRPr sz="1800" b="1" dirty="0">
              <a:latin typeface="Rajdhani"/>
              <a:ea typeface="Rajdhani"/>
              <a:cs typeface="Rajdhani"/>
              <a:sym typeface="Rajdhani"/>
            </a:endParaRPr>
          </a:p>
        </p:txBody>
      </p:sp>
      <p:sp>
        <p:nvSpPr>
          <p:cNvPr id="707" name="Google Shape;707;p36"/>
          <p:cNvSpPr txBox="1">
            <a:spLocks noGrp="1"/>
          </p:cNvSpPr>
          <p:nvPr>
            <p:ph type="subTitle" idx="4294967295"/>
          </p:nvPr>
        </p:nvSpPr>
        <p:spPr>
          <a:xfrm>
            <a:off x="651400" y="3401014"/>
            <a:ext cx="1658400"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 sz="1800" b="1" dirty="0">
                <a:latin typeface="Rajdhani"/>
                <a:ea typeface="Rajdhani"/>
                <a:cs typeface="Rajdhani"/>
                <a:sym typeface="Rajdhani"/>
              </a:rPr>
              <a:t>Petitioning</a:t>
            </a:r>
            <a:endParaRPr sz="1800" b="1" dirty="0">
              <a:latin typeface="Rajdhani"/>
              <a:ea typeface="Rajdhani"/>
              <a:cs typeface="Rajdhani"/>
              <a:sym typeface="Rajdhani"/>
            </a:endParaRPr>
          </a:p>
        </p:txBody>
      </p:sp>
      <p:sp>
        <p:nvSpPr>
          <p:cNvPr id="708" name="Google Shape;708;p36"/>
          <p:cNvSpPr txBox="1">
            <a:spLocks noGrp="1"/>
          </p:cNvSpPr>
          <p:nvPr>
            <p:ph type="subTitle" idx="4294967295"/>
          </p:nvPr>
        </p:nvSpPr>
        <p:spPr>
          <a:xfrm>
            <a:off x="6353033" y="3401014"/>
            <a:ext cx="2504364"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US" sz="1800" b="1" dirty="0">
                <a:latin typeface="Rajdhani"/>
                <a:ea typeface="Rajdhani"/>
                <a:cs typeface="Rajdhani"/>
                <a:sym typeface="Rajdhani"/>
              </a:rPr>
              <a:t>Report generation</a:t>
            </a:r>
            <a:endParaRPr sz="1800" b="1" dirty="0">
              <a:latin typeface="Rajdhani"/>
              <a:ea typeface="Rajdhani"/>
              <a:cs typeface="Rajdhani"/>
              <a:sym typeface="Rajdhani"/>
            </a:endParaRPr>
          </a:p>
        </p:txBody>
      </p:sp>
      <p:sp>
        <p:nvSpPr>
          <p:cNvPr id="709" name="Google Shape;709;p36"/>
          <p:cNvSpPr txBox="1">
            <a:spLocks noGrp="1"/>
          </p:cNvSpPr>
          <p:nvPr>
            <p:ph type="subTitle" idx="4294967295"/>
          </p:nvPr>
        </p:nvSpPr>
        <p:spPr>
          <a:xfrm>
            <a:off x="3364173" y="3401014"/>
            <a:ext cx="2374711"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US" sz="1800" b="1" dirty="0">
                <a:latin typeface="Rajdhani"/>
                <a:ea typeface="Rajdhani"/>
                <a:cs typeface="Rajdhani"/>
                <a:sym typeface="Rajdhani"/>
              </a:rPr>
              <a:t>Public procurement</a:t>
            </a:r>
            <a:endParaRPr sz="1800" b="1" dirty="0">
              <a:latin typeface="Rajdhani"/>
              <a:ea typeface="Rajdhani"/>
              <a:cs typeface="Rajdhani"/>
              <a:sym typeface="Rajdhani"/>
            </a:endParaRPr>
          </a:p>
        </p:txBody>
      </p:sp>
      <p:sp>
        <p:nvSpPr>
          <p:cNvPr id="710" name="Google Shape;710;p36"/>
          <p:cNvSpPr/>
          <p:nvPr/>
        </p:nvSpPr>
        <p:spPr>
          <a:xfrm>
            <a:off x="1194250"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2739950"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4285650"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31350"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7377050"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5" name="Google Shape;715;p36"/>
          <p:cNvCxnSpPr>
            <a:stCxn id="710" idx="6"/>
            <a:endCxn id="711" idx="2"/>
          </p:cNvCxnSpPr>
          <p:nvPr/>
        </p:nvCxnSpPr>
        <p:spPr>
          <a:xfrm>
            <a:off x="1766950" y="2962725"/>
            <a:ext cx="972900" cy="0"/>
          </a:xfrm>
          <a:prstGeom prst="straightConnector1">
            <a:avLst/>
          </a:prstGeom>
          <a:noFill/>
          <a:ln w="19050" cap="flat" cmpd="sng">
            <a:solidFill>
              <a:schemeClr val="lt2"/>
            </a:solidFill>
            <a:prstDash val="solid"/>
            <a:round/>
            <a:headEnd type="none" w="med" len="med"/>
            <a:tailEnd type="none" w="med" len="med"/>
          </a:ln>
        </p:spPr>
      </p:cxnSp>
      <p:cxnSp>
        <p:nvCxnSpPr>
          <p:cNvPr id="716" name="Google Shape;716;p36"/>
          <p:cNvCxnSpPr>
            <a:stCxn id="711" idx="6"/>
            <a:endCxn id="712" idx="2"/>
          </p:cNvCxnSpPr>
          <p:nvPr/>
        </p:nvCxnSpPr>
        <p:spPr>
          <a:xfrm>
            <a:off x="3312650" y="2962725"/>
            <a:ext cx="972900" cy="0"/>
          </a:xfrm>
          <a:prstGeom prst="straightConnector1">
            <a:avLst/>
          </a:prstGeom>
          <a:noFill/>
          <a:ln w="19050" cap="flat" cmpd="sng">
            <a:solidFill>
              <a:schemeClr val="lt2"/>
            </a:solidFill>
            <a:prstDash val="solid"/>
            <a:round/>
            <a:headEnd type="none" w="med" len="med"/>
            <a:tailEnd type="none" w="med" len="med"/>
          </a:ln>
        </p:spPr>
      </p:cxnSp>
      <p:cxnSp>
        <p:nvCxnSpPr>
          <p:cNvPr id="717" name="Google Shape;717;p36"/>
          <p:cNvCxnSpPr>
            <a:stCxn id="712" idx="6"/>
            <a:endCxn id="713" idx="2"/>
          </p:cNvCxnSpPr>
          <p:nvPr/>
        </p:nvCxnSpPr>
        <p:spPr>
          <a:xfrm>
            <a:off x="4858350" y="2962725"/>
            <a:ext cx="972900" cy="0"/>
          </a:xfrm>
          <a:prstGeom prst="straightConnector1">
            <a:avLst/>
          </a:prstGeom>
          <a:noFill/>
          <a:ln w="19050" cap="flat" cmpd="sng">
            <a:solidFill>
              <a:schemeClr val="lt2"/>
            </a:solidFill>
            <a:prstDash val="solid"/>
            <a:round/>
            <a:headEnd type="none" w="med" len="med"/>
            <a:tailEnd type="none" w="med" len="med"/>
          </a:ln>
        </p:spPr>
      </p:cxnSp>
      <p:cxnSp>
        <p:nvCxnSpPr>
          <p:cNvPr id="718" name="Google Shape;718;p36"/>
          <p:cNvCxnSpPr>
            <a:stCxn id="713" idx="6"/>
            <a:endCxn id="714" idx="2"/>
          </p:cNvCxnSpPr>
          <p:nvPr/>
        </p:nvCxnSpPr>
        <p:spPr>
          <a:xfrm>
            <a:off x="6404050" y="2962725"/>
            <a:ext cx="972900" cy="0"/>
          </a:xfrm>
          <a:prstGeom prst="straightConnector1">
            <a:avLst/>
          </a:prstGeom>
          <a:noFill/>
          <a:ln w="19050" cap="flat" cmpd="sng">
            <a:solidFill>
              <a:schemeClr val="lt2"/>
            </a:solidFill>
            <a:prstDash val="solid"/>
            <a:round/>
            <a:headEnd type="none" w="med" len="med"/>
            <a:tailEnd type="none" w="med" len="med"/>
          </a:ln>
        </p:spPr>
      </p:cxnSp>
      <p:grpSp>
        <p:nvGrpSpPr>
          <p:cNvPr id="724" name="Google Shape;724;p36"/>
          <p:cNvGrpSpPr/>
          <p:nvPr/>
        </p:nvGrpSpPr>
        <p:grpSpPr>
          <a:xfrm>
            <a:off x="2885622" y="2824148"/>
            <a:ext cx="281276" cy="280987"/>
            <a:chOff x="2497275" y="2744159"/>
            <a:chExt cx="370930" cy="370549"/>
          </a:xfrm>
        </p:grpSpPr>
        <p:sp>
          <p:nvSpPr>
            <p:cNvPr id="725" name="Google Shape;725;p3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6"/>
          <p:cNvGrpSpPr/>
          <p:nvPr/>
        </p:nvGrpSpPr>
        <p:grpSpPr>
          <a:xfrm flipH="1">
            <a:off x="7541016" y="2827568"/>
            <a:ext cx="279152" cy="274147"/>
            <a:chOff x="7538896" y="1970156"/>
            <a:chExt cx="361147" cy="361529"/>
          </a:xfrm>
        </p:grpSpPr>
        <p:sp>
          <p:nvSpPr>
            <p:cNvPr id="738" name="Google Shape;738;p36"/>
            <p:cNvSpPr/>
            <p:nvPr/>
          </p:nvSpPr>
          <p:spPr>
            <a:xfrm>
              <a:off x="7538896" y="1970156"/>
              <a:ext cx="361147" cy="361529"/>
            </a:xfrm>
            <a:custGeom>
              <a:avLst/>
              <a:gdLst/>
              <a:ahLst/>
              <a:cxnLst/>
              <a:rect l="l" t="t" r="r" b="b"/>
              <a:pathLst>
                <a:path w="11347" h="11359" extrusionOk="0">
                  <a:moveTo>
                    <a:pt x="8918" y="584"/>
                  </a:moveTo>
                  <a:lnTo>
                    <a:pt x="9477" y="1155"/>
                  </a:lnTo>
                  <a:lnTo>
                    <a:pt x="9632" y="1298"/>
                  </a:lnTo>
                  <a:lnTo>
                    <a:pt x="10239" y="1905"/>
                  </a:lnTo>
                  <a:lnTo>
                    <a:pt x="10704" y="2370"/>
                  </a:lnTo>
                  <a:lnTo>
                    <a:pt x="8918" y="2370"/>
                  </a:lnTo>
                  <a:lnTo>
                    <a:pt x="8918" y="584"/>
                  </a:lnTo>
                  <a:close/>
                  <a:moveTo>
                    <a:pt x="2631" y="4644"/>
                  </a:moveTo>
                  <a:cubicBezTo>
                    <a:pt x="3322" y="4644"/>
                    <a:pt x="3882" y="5215"/>
                    <a:pt x="3882" y="5894"/>
                  </a:cubicBezTo>
                  <a:lnTo>
                    <a:pt x="3882" y="6192"/>
                  </a:lnTo>
                  <a:lnTo>
                    <a:pt x="3810" y="6192"/>
                  </a:lnTo>
                  <a:cubicBezTo>
                    <a:pt x="3429" y="6108"/>
                    <a:pt x="3310" y="5596"/>
                    <a:pt x="3286" y="5596"/>
                  </a:cubicBezTo>
                  <a:cubicBezTo>
                    <a:pt x="3274" y="5525"/>
                    <a:pt x="3215" y="5477"/>
                    <a:pt x="3155" y="5465"/>
                  </a:cubicBezTo>
                  <a:cubicBezTo>
                    <a:pt x="3143" y="5463"/>
                    <a:pt x="3132" y="5462"/>
                    <a:pt x="3121" y="5462"/>
                  </a:cubicBezTo>
                  <a:cubicBezTo>
                    <a:pt x="3064" y="5462"/>
                    <a:pt x="3016" y="5487"/>
                    <a:pt x="2977" y="5537"/>
                  </a:cubicBezTo>
                  <a:cubicBezTo>
                    <a:pt x="2477" y="6156"/>
                    <a:pt x="1429" y="6156"/>
                    <a:pt x="1417" y="6156"/>
                  </a:cubicBezTo>
                  <a:lnTo>
                    <a:pt x="1298" y="6156"/>
                  </a:lnTo>
                  <a:lnTo>
                    <a:pt x="1286" y="6168"/>
                  </a:lnTo>
                  <a:lnTo>
                    <a:pt x="1262" y="6180"/>
                  </a:lnTo>
                  <a:lnTo>
                    <a:pt x="1262" y="5894"/>
                  </a:lnTo>
                  <a:cubicBezTo>
                    <a:pt x="1262" y="5215"/>
                    <a:pt x="1834" y="4644"/>
                    <a:pt x="2512" y="4644"/>
                  </a:cubicBezTo>
                  <a:close/>
                  <a:moveTo>
                    <a:pt x="1238" y="6644"/>
                  </a:moveTo>
                  <a:lnTo>
                    <a:pt x="1238" y="7192"/>
                  </a:lnTo>
                  <a:cubicBezTo>
                    <a:pt x="1107" y="7180"/>
                    <a:pt x="1000" y="7061"/>
                    <a:pt x="1000" y="6930"/>
                  </a:cubicBezTo>
                  <a:cubicBezTo>
                    <a:pt x="1000" y="6846"/>
                    <a:pt x="1024" y="6775"/>
                    <a:pt x="1084" y="6715"/>
                  </a:cubicBezTo>
                  <a:cubicBezTo>
                    <a:pt x="1143" y="6715"/>
                    <a:pt x="1191" y="6692"/>
                    <a:pt x="1226" y="6644"/>
                  </a:cubicBezTo>
                  <a:close/>
                  <a:moveTo>
                    <a:pt x="3929" y="6656"/>
                  </a:moveTo>
                  <a:cubicBezTo>
                    <a:pt x="3965" y="6680"/>
                    <a:pt x="4001" y="6715"/>
                    <a:pt x="4048" y="6715"/>
                  </a:cubicBezTo>
                  <a:cubicBezTo>
                    <a:pt x="4108" y="6763"/>
                    <a:pt x="4132" y="6835"/>
                    <a:pt x="4132" y="6918"/>
                  </a:cubicBezTo>
                  <a:cubicBezTo>
                    <a:pt x="4155" y="7061"/>
                    <a:pt x="4048" y="7180"/>
                    <a:pt x="3917" y="7192"/>
                  </a:cubicBezTo>
                  <a:lnTo>
                    <a:pt x="3917" y="6656"/>
                  </a:lnTo>
                  <a:close/>
                  <a:moveTo>
                    <a:pt x="3036" y="5942"/>
                  </a:moveTo>
                  <a:cubicBezTo>
                    <a:pt x="3120" y="6132"/>
                    <a:pt x="3286" y="6358"/>
                    <a:pt x="3572" y="6465"/>
                  </a:cubicBezTo>
                  <a:lnTo>
                    <a:pt x="3572" y="7227"/>
                  </a:lnTo>
                  <a:cubicBezTo>
                    <a:pt x="3560" y="7704"/>
                    <a:pt x="3167" y="8085"/>
                    <a:pt x="2691" y="8085"/>
                  </a:cubicBezTo>
                  <a:lnTo>
                    <a:pt x="2477" y="8085"/>
                  </a:lnTo>
                  <a:cubicBezTo>
                    <a:pt x="2000" y="8085"/>
                    <a:pt x="1607" y="7692"/>
                    <a:pt x="1607" y="7227"/>
                  </a:cubicBezTo>
                  <a:lnTo>
                    <a:pt x="1607" y="6501"/>
                  </a:lnTo>
                  <a:cubicBezTo>
                    <a:pt x="1917" y="6477"/>
                    <a:pt x="2572" y="6370"/>
                    <a:pt x="3036" y="5942"/>
                  </a:cubicBezTo>
                  <a:close/>
                  <a:moveTo>
                    <a:pt x="2917" y="8418"/>
                  </a:moveTo>
                  <a:lnTo>
                    <a:pt x="2917" y="8656"/>
                  </a:lnTo>
                  <a:lnTo>
                    <a:pt x="2917" y="8668"/>
                  </a:lnTo>
                  <a:lnTo>
                    <a:pt x="2572" y="9025"/>
                  </a:lnTo>
                  <a:lnTo>
                    <a:pt x="2250" y="8692"/>
                  </a:lnTo>
                  <a:lnTo>
                    <a:pt x="2250" y="8418"/>
                  </a:lnTo>
                  <a:cubicBezTo>
                    <a:pt x="2322" y="8430"/>
                    <a:pt x="2393" y="8430"/>
                    <a:pt x="2477" y="8430"/>
                  </a:cubicBezTo>
                  <a:lnTo>
                    <a:pt x="2691" y="8430"/>
                  </a:lnTo>
                  <a:cubicBezTo>
                    <a:pt x="2774" y="8430"/>
                    <a:pt x="2846" y="8418"/>
                    <a:pt x="2917" y="8418"/>
                  </a:cubicBezTo>
                  <a:close/>
                  <a:moveTo>
                    <a:pt x="8561" y="346"/>
                  </a:moveTo>
                  <a:lnTo>
                    <a:pt x="8561" y="2560"/>
                  </a:lnTo>
                  <a:cubicBezTo>
                    <a:pt x="8561" y="2667"/>
                    <a:pt x="8632" y="2739"/>
                    <a:pt x="8739" y="2739"/>
                  </a:cubicBezTo>
                  <a:lnTo>
                    <a:pt x="10954" y="2739"/>
                  </a:lnTo>
                  <a:lnTo>
                    <a:pt x="10954" y="10954"/>
                  </a:lnTo>
                  <a:lnTo>
                    <a:pt x="5167" y="10954"/>
                  </a:lnTo>
                  <a:lnTo>
                    <a:pt x="5167" y="10263"/>
                  </a:lnTo>
                  <a:cubicBezTo>
                    <a:pt x="5167" y="9454"/>
                    <a:pt x="4608" y="9049"/>
                    <a:pt x="4310" y="8954"/>
                  </a:cubicBezTo>
                  <a:lnTo>
                    <a:pt x="3274" y="8537"/>
                  </a:lnTo>
                  <a:lnTo>
                    <a:pt x="3274" y="8311"/>
                  </a:lnTo>
                  <a:cubicBezTo>
                    <a:pt x="3560" y="8156"/>
                    <a:pt x="3786" y="7894"/>
                    <a:pt x="3870" y="7561"/>
                  </a:cubicBezTo>
                  <a:cubicBezTo>
                    <a:pt x="4215" y="7561"/>
                    <a:pt x="4489" y="7287"/>
                    <a:pt x="4489" y="6930"/>
                  </a:cubicBezTo>
                  <a:cubicBezTo>
                    <a:pt x="4489" y="6715"/>
                    <a:pt x="4394" y="6525"/>
                    <a:pt x="4239" y="6418"/>
                  </a:cubicBezTo>
                  <a:lnTo>
                    <a:pt x="4239" y="5942"/>
                  </a:lnTo>
                  <a:cubicBezTo>
                    <a:pt x="4239" y="5108"/>
                    <a:pt x="3620" y="4429"/>
                    <a:pt x="2810" y="4346"/>
                  </a:cubicBezTo>
                  <a:lnTo>
                    <a:pt x="2810" y="346"/>
                  </a:lnTo>
                  <a:close/>
                  <a:moveTo>
                    <a:pt x="2679" y="0"/>
                  </a:moveTo>
                  <a:cubicBezTo>
                    <a:pt x="2572" y="0"/>
                    <a:pt x="2500" y="72"/>
                    <a:pt x="2500" y="179"/>
                  </a:cubicBezTo>
                  <a:lnTo>
                    <a:pt x="2500" y="4358"/>
                  </a:lnTo>
                  <a:cubicBezTo>
                    <a:pt x="1643" y="4394"/>
                    <a:pt x="953" y="5108"/>
                    <a:pt x="953" y="5965"/>
                  </a:cubicBezTo>
                  <a:lnTo>
                    <a:pt x="953" y="6442"/>
                  </a:lnTo>
                  <a:cubicBezTo>
                    <a:pt x="786" y="6561"/>
                    <a:pt x="691" y="6739"/>
                    <a:pt x="691" y="6954"/>
                  </a:cubicBezTo>
                  <a:cubicBezTo>
                    <a:pt x="691" y="7299"/>
                    <a:pt x="965" y="7597"/>
                    <a:pt x="1322" y="7597"/>
                  </a:cubicBezTo>
                  <a:cubicBezTo>
                    <a:pt x="1417" y="7918"/>
                    <a:pt x="1643" y="8192"/>
                    <a:pt x="1917" y="8335"/>
                  </a:cubicBezTo>
                  <a:lnTo>
                    <a:pt x="1917" y="8561"/>
                  </a:lnTo>
                  <a:lnTo>
                    <a:pt x="845" y="8978"/>
                  </a:lnTo>
                  <a:cubicBezTo>
                    <a:pt x="548" y="9085"/>
                    <a:pt x="0" y="9478"/>
                    <a:pt x="0" y="10287"/>
                  </a:cubicBezTo>
                  <a:lnTo>
                    <a:pt x="0" y="11180"/>
                  </a:lnTo>
                  <a:cubicBezTo>
                    <a:pt x="0" y="11287"/>
                    <a:pt x="72" y="11359"/>
                    <a:pt x="179" y="11359"/>
                  </a:cubicBezTo>
                  <a:lnTo>
                    <a:pt x="965" y="11359"/>
                  </a:lnTo>
                  <a:cubicBezTo>
                    <a:pt x="1072" y="11359"/>
                    <a:pt x="1143" y="11287"/>
                    <a:pt x="1143" y="11180"/>
                  </a:cubicBezTo>
                  <a:cubicBezTo>
                    <a:pt x="1143" y="11073"/>
                    <a:pt x="1072" y="11002"/>
                    <a:pt x="965" y="11002"/>
                  </a:cubicBezTo>
                  <a:lnTo>
                    <a:pt x="357" y="11002"/>
                  </a:lnTo>
                  <a:lnTo>
                    <a:pt x="357" y="10263"/>
                  </a:lnTo>
                  <a:cubicBezTo>
                    <a:pt x="357" y="9513"/>
                    <a:pt x="941" y="9287"/>
                    <a:pt x="965" y="9287"/>
                  </a:cubicBezTo>
                  <a:lnTo>
                    <a:pt x="988" y="9287"/>
                  </a:lnTo>
                  <a:lnTo>
                    <a:pt x="1965" y="8906"/>
                  </a:lnTo>
                  <a:lnTo>
                    <a:pt x="1977" y="8918"/>
                  </a:lnTo>
                  <a:lnTo>
                    <a:pt x="2500" y="9430"/>
                  </a:lnTo>
                  <a:cubicBezTo>
                    <a:pt x="2536" y="9454"/>
                    <a:pt x="2572" y="9466"/>
                    <a:pt x="2619" y="9466"/>
                  </a:cubicBezTo>
                  <a:cubicBezTo>
                    <a:pt x="2667" y="9466"/>
                    <a:pt x="2715" y="9454"/>
                    <a:pt x="2739" y="9406"/>
                  </a:cubicBezTo>
                  <a:lnTo>
                    <a:pt x="3251" y="8894"/>
                  </a:lnTo>
                  <a:lnTo>
                    <a:pt x="4227" y="9275"/>
                  </a:lnTo>
                  <a:lnTo>
                    <a:pt x="4239" y="9275"/>
                  </a:lnTo>
                  <a:cubicBezTo>
                    <a:pt x="4239" y="9275"/>
                    <a:pt x="4858" y="9490"/>
                    <a:pt x="4858" y="10240"/>
                  </a:cubicBezTo>
                  <a:lnTo>
                    <a:pt x="4858" y="10954"/>
                  </a:lnTo>
                  <a:lnTo>
                    <a:pt x="1607" y="10954"/>
                  </a:lnTo>
                  <a:cubicBezTo>
                    <a:pt x="1500" y="10954"/>
                    <a:pt x="1429" y="11037"/>
                    <a:pt x="1429" y="11133"/>
                  </a:cubicBezTo>
                  <a:cubicBezTo>
                    <a:pt x="1429" y="11240"/>
                    <a:pt x="1500" y="11311"/>
                    <a:pt x="1607" y="11311"/>
                  </a:cubicBezTo>
                  <a:lnTo>
                    <a:pt x="11168" y="11311"/>
                  </a:lnTo>
                  <a:cubicBezTo>
                    <a:pt x="11263" y="11311"/>
                    <a:pt x="11347" y="11240"/>
                    <a:pt x="11347" y="11133"/>
                  </a:cubicBezTo>
                  <a:lnTo>
                    <a:pt x="11311" y="2536"/>
                  </a:lnTo>
                  <a:lnTo>
                    <a:pt x="11311" y="2501"/>
                  </a:lnTo>
                  <a:lnTo>
                    <a:pt x="11311" y="2489"/>
                  </a:lnTo>
                  <a:cubicBezTo>
                    <a:pt x="11311" y="2489"/>
                    <a:pt x="11311" y="2477"/>
                    <a:pt x="11299" y="2477"/>
                  </a:cubicBezTo>
                  <a:lnTo>
                    <a:pt x="11287" y="2465"/>
                  </a:lnTo>
                  <a:lnTo>
                    <a:pt x="11263" y="2441"/>
                  </a:lnTo>
                  <a:lnTo>
                    <a:pt x="9882" y="1060"/>
                  </a:lnTo>
                  <a:lnTo>
                    <a:pt x="8870" y="48"/>
                  </a:lnTo>
                  <a:lnTo>
                    <a:pt x="8858" y="36"/>
                  </a:lnTo>
                  <a:lnTo>
                    <a:pt x="8846" y="12"/>
                  </a:lnTo>
                  <a:cubicBezTo>
                    <a:pt x="8846" y="12"/>
                    <a:pt x="8823" y="12"/>
                    <a:pt x="8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7685907" y="2066784"/>
              <a:ext cx="101211" cy="11394"/>
            </a:xfrm>
            <a:custGeom>
              <a:avLst/>
              <a:gdLst/>
              <a:ahLst/>
              <a:cxnLst/>
              <a:rect l="l" t="t" r="r" b="b"/>
              <a:pathLst>
                <a:path w="3180" h="358" extrusionOk="0">
                  <a:moveTo>
                    <a:pt x="179" y="0"/>
                  </a:moveTo>
                  <a:cubicBezTo>
                    <a:pt x="72" y="0"/>
                    <a:pt x="1" y="84"/>
                    <a:pt x="1" y="179"/>
                  </a:cubicBezTo>
                  <a:cubicBezTo>
                    <a:pt x="1" y="286"/>
                    <a:pt x="72" y="358"/>
                    <a:pt x="179" y="358"/>
                  </a:cubicBezTo>
                  <a:lnTo>
                    <a:pt x="3001" y="358"/>
                  </a:lnTo>
                  <a:cubicBezTo>
                    <a:pt x="3108" y="358"/>
                    <a:pt x="3180" y="286"/>
                    <a:pt x="3180" y="179"/>
                  </a:cubicBezTo>
                  <a:cubicBezTo>
                    <a:pt x="3180" y="84"/>
                    <a:pt x="3108" y="0"/>
                    <a:pt x="3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7685907" y="2106187"/>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72"/>
                    <a:pt x="4549" y="1"/>
                    <a:pt x="4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7685907" y="2145239"/>
              <a:ext cx="147075" cy="11394"/>
            </a:xfrm>
            <a:custGeom>
              <a:avLst/>
              <a:gdLst/>
              <a:ahLst/>
              <a:cxnLst/>
              <a:rect l="l" t="t" r="r" b="b"/>
              <a:pathLst>
                <a:path w="4621" h="358" extrusionOk="0">
                  <a:moveTo>
                    <a:pt x="179" y="0"/>
                  </a:moveTo>
                  <a:cubicBezTo>
                    <a:pt x="72" y="0"/>
                    <a:pt x="1" y="71"/>
                    <a:pt x="1" y="179"/>
                  </a:cubicBezTo>
                  <a:cubicBezTo>
                    <a:pt x="1" y="274"/>
                    <a:pt x="72" y="357"/>
                    <a:pt x="179" y="357"/>
                  </a:cubicBezTo>
                  <a:lnTo>
                    <a:pt x="4442" y="357"/>
                  </a:lnTo>
                  <a:cubicBezTo>
                    <a:pt x="4549" y="357"/>
                    <a:pt x="4620" y="274"/>
                    <a:pt x="4620" y="179"/>
                  </a:cubicBezTo>
                  <a:cubicBezTo>
                    <a:pt x="4620" y="83"/>
                    <a:pt x="4537" y="0"/>
                    <a:pt x="4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7685907" y="2184260"/>
              <a:ext cx="147075" cy="11394"/>
            </a:xfrm>
            <a:custGeom>
              <a:avLst/>
              <a:gdLst/>
              <a:ahLst/>
              <a:cxnLst/>
              <a:rect l="l" t="t" r="r" b="b"/>
              <a:pathLst>
                <a:path w="4621" h="358" extrusionOk="0">
                  <a:moveTo>
                    <a:pt x="179" y="0"/>
                  </a:moveTo>
                  <a:cubicBezTo>
                    <a:pt x="72" y="0"/>
                    <a:pt x="1" y="84"/>
                    <a:pt x="1" y="179"/>
                  </a:cubicBezTo>
                  <a:cubicBezTo>
                    <a:pt x="1" y="286"/>
                    <a:pt x="72" y="358"/>
                    <a:pt x="179" y="358"/>
                  </a:cubicBezTo>
                  <a:lnTo>
                    <a:pt x="4442" y="358"/>
                  </a:lnTo>
                  <a:cubicBezTo>
                    <a:pt x="4549" y="358"/>
                    <a:pt x="4620" y="286"/>
                    <a:pt x="4620" y="179"/>
                  </a:cubicBezTo>
                  <a:cubicBezTo>
                    <a:pt x="4620" y="84"/>
                    <a:pt x="4537" y="0"/>
                    <a:pt x="4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7685907" y="2223280"/>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84"/>
                    <a:pt x="4537" y="1"/>
                    <a:pt x="4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737;p36">
            <a:extLst>
              <a:ext uri="{FF2B5EF4-FFF2-40B4-BE49-F238E27FC236}">
                <a16:creationId xmlns:a16="http://schemas.microsoft.com/office/drawing/2014/main" id="{F55AD731-B230-F701-622E-7C966087E163}"/>
              </a:ext>
            </a:extLst>
          </p:cNvPr>
          <p:cNvGrpSpPr/>
          <p:nvPr/>
        </p:nvGrpSpPr>
        <p:grpSpPr>
          <a:xfrm>
            <a:off x="1342372" y="2795615"/>
            <a:ext cx="273857" cy="274147"/>
            <a:chOff x="7538896" y="1970156"/>
            <a:chExt cx="361147" cy="361529"/>
          </a:xfrm>
        </p:grpSpPr>
        <p:sp>
          <p:nvSpPr>
            <p:cNvPr id="48" name="Google Shape;738;p36">
              <a:extLst>
                <a:ext uri="{FF2B5EF4-FFF2-40B4-BE49-F238E27FC236}">
                  <a16:creationId xmlns:a16="http://schemas.microsoft.com/office/drawing/2014/main" id="{7EFA4742-997F-03A8-12C1-A335EB091BE1}"/>
                </a:ext>
              </a:extLst>
            </p:cNvPr>
            <p:cNvSpPr/>
            <p:nvPr/>
          </p:nvSpPr>
          <p:spPr>
            <a:xfrm>
              <a:off x="7538896" y="1970156"/>
              <a:ext cx="361147" cy="361529"/>
            </a:xfrm>
            <a:custGeom>
              <a:avLst/>
              <a:gdLst/>
              <a:ahLst/>
              <a:cxnLst/>
              <a:rect l="l" t="t" r="r" b="b"/>
              <a:pathLst>
                <a:path w="11347" h="11359" extrusionOk="0">
                  <a:moveTo>
                    <a:pt x="8918" y="584"/>
                  </a:moveTo>
                  <a:lnTo>
                    <a:pt x="9477" y="1155"/>
                  </a:lnTo>
                  <a:lnTo>
                    <a:pt x="9632" y="1298"/>
                  </a:lnTo>
                  <a:lnTo>
                    <a:pt x="10239" y="1905"/>
                  </a:lnTo>
                  <a:lnTo>
                    <a:pt x="10704" y="2370"/>
                  </a:lnTo>
                  <a:lnTo>
                    <a:pt x="8918" y="2370"/>
                  </a:lnTo>
                  <a:lnTo>
                    <a:pt x="8918" y="584"/>
                  </a:lnTo>
                  <a:close/>
                  <a:moveTo>
                    <a:pt x="2631" y="4644"/>
                  </a:moveTo>
                  <a:cubicBezTo>
                    <a:pt x="3322" y="4644"/>
                    <a:pt x="3882" y="5215"/>
                    <a:pt x="3882" y="5894"/>
                  </a:cubicBezTo>
                  <a:lnTo>
                    <a:pt x="3882" y="6192"/>
                  </a:lnTo>
                  <a:lnTo>
                    <a:pt x="3810" y="6192"/>
                  </a:lnTo>
                  <a:cubicBezTo>
                    <a:pt x="3429" y="6108"/>
                    <a:pt x="3310" y="5596"/>
                    <a:pt x="3286" y="5596"/>
                  </a:cubicBezTo>
                  <a:cubicBezTo>
                    <a:pt x="3274" y="5525"/>
                    <a:pt x="3215" y="5477"/>
                    <a:pt x="3155" y="5465"/>
                  </a:cubicBezTo>
                  <a:cubicBezTo>
                    <a:pt x="3143" y="5463"/>
                    <a:pt x="3132" y="5462"/>
                    <a:pt x="3121" y="5462"/>
                  </a:cubicBezTo>
                  <a:cubicBezTo>
                    <a:pt x="3064" y="5462"/>
                    <a:pt x="3016" y="5487"/>
                    <a:pt x="2977" y="5537"/>
                  </a:cubicBezTo>
                  <a:cubicBezTo>
                    <a:pt x="2477" y="6156"/>
                    <a:pt x="1429" y="6156"/>
                    <a:pt x="1417" y="6156"/>
                  </a:cubicBezTo>
                  <a:lnTo>
                    <a:pt x="1298" y="6156"/>
                  </a:lnTo>
                  <a:lnTo>
                    <a:pt x="1286" y="6168"/>
                  </a:lnTo>
                  <a:lnTo>
                    <a:pt x="1262" y="6180"/>
                  </a:lnTo>
                  <a:lnTo>
                    <a:pt x="1262" y="5894"/>
                  </a:lnTo>
                  <a:cubicBezTo>
                    <a:pt x="1262" y="5215"/>
                    <a:pt x="1834" y="4644"/>
                    <a:pt x="2512" y="4644"/>
                  </a:cubicBezTo>
                  <a:close/>
                  <a:moveTo>
                    <a:pt x="1238" y="6644"/>
                  </a:moveTo>
                  <a:lnTo>
                    <a:pt x="1238" y="7192"/>
                  </a:lnTo>
                  <a:cubicBezTo>
                    <a:pt x="1107" y="7180"/>
                    <a:pt x="1000" y="7061"/>
                    <a:pt x="1000" y="6930"/>
                  </a:cubicBezTo>
                  <a:cubicBezTo>
                    <a:pt x="1000" y="6846"/>
                    <a:pt x="1024" y="6775"/>
                    <a:pt x="1084" y="6715"/>
                  </a:cubicBezTo>
                  <a:cubicBezTo>
                    <a:pt x="1143" y="6715"/>
                    <a:pt x="1191" y="6692"/>
                    <a:pt x="1226" y="6644"/>
                  </a:cubicBezTo>
                  <a:close/>
                  <a:moveTo>
                    <a:pt x="3929" y="6656"/>
                  </a:moveTo>
                  <a:cubicBezTo>
                    <a:pt x="3965" y="6680"/>
                    <a:pt x="4001" y="6715"/>
                    <a:pt x="4048" y="6715"/>
                  </a:cubicBezTo>
                  <a:cubicBezTo>
                    <a:pt x="4108" y="6763"/>
                    <a:pt x="4132" y="6835"/>
                    <a:pt x="4132" y="6918"/>
                  </a:cubicBezTo>
                  <a:cubicBezTo>
                    <a:pt x="4155" y="7061"/>
                    <a:pt x="4048" y="7180"/>
                    <a:pt x="3917" y="7192"/>
                  </a:cubicBezTo>
                  <a:lnTo>
                    <a:pt x="3917" y="6656"/>
                  </a:lnTo>
                  <a:close/>
                  <a:moveTo>
                    <a:pt x="3036" y="5942"/>
                  </a:moveTo>
                  <a:cubicBezTo>
                    <a:pt x="3120" y="6132"/>
                    <a:pt x="3286" y="6358"/>
                    <a:pt x="3572" y="6465"/>
                  </a:cubicBezTo>
                  <a:lnTo>
                    <a:pt x="3572" y="7227"/>
                  </a:lnTo>
                  <a:cubicBezTo>
                    <a:pt x="3560" y="7704"/>
                    <a:pt x="3167" y="8085"/>
                    <a:pt x="2691" y="8085"/>
                  </a:cubicBezTo>
                  <a:lnTo>
                    <a:pt x="2477" y="8085"/>
                  </a:lnTo>
                  <a:cubicBezTo>
                    <a:pt x="2000" y="8085"/>
                    <a:pt x="1607" y="7692"/>
                    <a:pt x="1607" y="7227"/>
                  </a:cubicBezTo>
                  <a:lnTo>
                    <a:pt x="1607" y="6501"/>
                  </a:lnTo>
                  <a:cubicBezTo>
                    <a:pt x="1917" y="6477"/>
                    <a:pt x="2572" y="6370"/>
                    <a:pt x="3036" y="5942"/>
                  </a:cubicBezTo>
                  <a:close/>
                  <a:moveTo>
                    <a:pt x="2917" y="8418"/>
                  </a:moveTo>
                  <a:lnTo>
                    <a:pt x="2917" y="8656"/>
                  </a:lnTo>
                  <a:lnTo>
                    <a:pt x="2917" y="8668"/>
                  </a:lnTo>
                  <a:lnTo>
                    <a:pt x="2572" y="9025"/>
                  </a:lnTo>
                  <a:lnTo>
                    <a:pt x="2250" y="8692"/>
                  </a:lnTo>
                  <a:lnTo>
                    <a:pt x="2250" y="8418"/>
                  </a:lnTo>
                  <a:cubicBezTo>
                    <a:pt x="2322" y="8430"/>
                    <a:pt x="2393" y="8430"/>
                    <a:pt x="2477" y="8430"/>
                  </a:cubicBezTo>
                  <a:lnTo>
                    <a:pt x="2691" y="8430"/>
                  </a:lnTo>
                  <a:cubicBezTo>
                    <a:pt x="2774" y="8430"/>
                    <a:pt x="2846" y="8418"/>
                    <a:pt x="2917" y="8418"/>
                  </a:cubicBezTo>
                  <a:close/>
                  <a:moveTo>
                    <a:pt x="8561" y="346"/>
                  </a:moveTo>
                  <a:lnTo>
                    <a:pt x="8561" y="2560"/>
                  </a:lnTo>
                  <a:cubicBezTo>
                    <a:pt x="8561" y="2667"/>
                    <a:pt x="8632" y="2739"/>
                    <a:pt x="8739" y="2739"/>
                  </a:cubicBezTo>
                  <a:lnTo>
                    <a:pt x="10954" y="2739"/>
                  </a:lnTo>
                  <a:lnTo>
                    <a:pt x="10954" y="10954"/>
                  </a:lnTo>
                  <a:lnTo>
                    <a:pt x="5167" y="10954"/>
                  </a:lnTo>
                  <a:lnTo>
                    <a:pt x="5167" y="10263"/>
                  </a:lnTo>
                  <a:cubicBezTo>
                    <a:pt x="5167" y="9454"/>
                    <a:pt x="4608" y="9049"/>
                    <a:pt x="4310" y="8954"/>
                  </a:cubicBezTo>
                  <a:lnTo>
                    <a:pt x="3274" y="8537"/>
                  </a:lnTo>
                  <a:lnTo>
                    <a:pt x="3274" y="8311"/>
                  </a:lnTo>
                  <a:cubicBezTo>
                    <a:pt x="3560" y="8156"/>
                    <a:pt x="3786" y="7894"/>
                    <a:pt x="3870" y="7561"/>
                  </a:cubicBezTo>
                  <a:cubicBezTo>
                    <a:pt x="4215" y="7561"/>
                    <a:pt x="4489" y="7287"/>
                    <a:pt x="4489" y="6930"/>
                  </a:cubicBezTo>
                  <a:cubicBezTo>
                    <a:pt x="4489" y="6715"/>
                    <a:pt x="4394" y="6525"/>
                    <a:pt x="4239" y="6418"/>
                  </a:cubicBezTo>
                  <a:lnTo>
                    <a:pt x="4239" y="5942"/>
                  </a:lnTo>
                  <a:cubicBezTo>
                    <a:pt x="4239" y="5108"/>
                    <a:pt x="3620" y="4429"/>
                    <a:pt x="2810" y="4346"/>
                  </a:cubicBezTo>
                  <a:lnTo>
                    <a:pt x="2810" y="346"/>
                  </a:lnTo>
                  <a:close/>
                  <a:moveTo>
                    <a:pt x="2679" y="0"/>
                  </a:moveTo>
                  <a:cubicBezTo>
                    <a:pt x="2572" y="0"/>
                    <a:pt x="2500" y="72"/>
                    <a:pt x="2500" y="179"/>
                  </a:cubicBezTo>
                  <a:lnTo>
                    <a:pt x="2500" y="4358"/>
                  </a:lnTo>
                  <a:cubicBezTo>
                    <a:pt x="1643" y="4394"/>
                    <a:pt x="953" y="5108"/>
                    <a:pt x="953" y="5965"/>
                  </a:cubicBezTo>
                  <a:lnTo>
                    <a:pt x="953" y="6442"/>
                  </a:lnTo>
                  <a:cubicBezTo>
                    <a:pt x="786" y="6561"/>
                    <a:pt x="691" y="6739"/>
                    <a:pt x="691" y="6954"/>
                  </a:cubicBezTo>
                  <a:cubicBezTo>
                    <a:pt x="691" y="7299"/>
                    <a:pt x="965" y="7597"/>
                    <a:pt x="1322" y="7597"/>
                  </a:cubicBezTo>
                  <a:cubicBezTo>
                    <a:pt x="1417" y="7918"/>
                    <a:pt x="1643" y="8192"/>
                    <a:pt x="1917" y="8335"/>
                  </a:cubicBezTo>
                  <a:lnTo>
                    <a:pt x="1917" y="8561"/>
                  </a:lnTo>
                  <a:lnTo>
                    <a:pt x="845" y="8978"/>
                  </a:lnTo>
                  <a:cubicBezTo>
                    <a:pt x="548" y="9085"/>
                    <a:pt x="0" y="9478"/>
                    <a:pt x="0" y="10287"/>
                  </a:cubicBezTo>
                  <a:lnTo>
                    <a:pt x="0" y="11180"/>
                  </a:lnTo>
                  <a:cubicBezTo>
                    <a:pt x="0" y="11287"/>
                    <a:pt x="72" y="11359"/>
                    <a:pt x="179" y="11359"/>
                  </a:cubicBezTo>
                  <a:lnTo>
                    <a:pt x="965" y="11359"/>
                  </a:lnTo>
                  <a:cubicBezTo>
                    <a:pt x="1072" y="11359"/>
                    <a:pt x="1143" y="11287"/>
                    <a:pt x="1143" y="11180"/>
                  </a:cubicBezTo>
                  <a:cubicBezTo>
                    <a:pt x="1143" y="11073"/>
                    <a:pt x="1072" y="11002"/>
                    <a:pt x="965" y="11002"/>
                  </a:cubicBezTo>
                  <a:lnTo>
                    <a:pt x="357" y="11002"/>
                  </a:lnTo>
                  <a:lnTo>
                    <a:pt x="357" y="10263"/>
                  </a:lnTo>
                  <a:cubicBezTo>
                    <a:pt x="357" y="9513"/>
                    <a:pt x="941" y="9287"/>
                    <a:pt x="965" y="9287"/>
                  </a:cubicBezTo>
                  <a:lnTo>
                    <a:pt x="988" y="9287"/>
                  </a:lnTo>
                  <a:lnTo>
                    <a:pt x="1965" y="8906"/>
                  </a:lnTo>
                  <a:lnTo>
                    <a:pt x="1977" y="8918"/>
                  </a:lnTo>
                  <a:lnTo>
                    <a:pt x="2500" y="9430"/>
                  </a:lnTo>
                  <a:cubicBezTo>
                    <a:pt x="2536" y="9454"/>
                    <a:pt x="2572" y="9466"/>
                    <a:pt x="2619" y="9466"/>
                  </a:cubicBezTo>
                  <a:cubicBezTo>
                    <a:pt x="2667" y="9466"/>
                    <a:pt x="2715" y="9454"/>
                    <a:pt x="2739" y="9406"/>
                  </a:cubicBezTo>
                  <a:lnTo>
                    <a:pt x="3251" y="8894"/>
                  </a:lnTo>
                  <a:lnTo>
                    <a:pt x="4227" y="9275"/>
                  </a:lnTo>
                  <a:lnTo>
                    <a:pt x="4239" y="9275"/>
                  </a:lnTo>
                  <a:cubicBezTo>
                    <a:pt x="4239" y="9275"/>
                    <a:pt x="4858" y="9490"/>
                    <a:pt x="4858" y="10240"/>
                  </a:cubicBezTo>
                  <a:lnTo>
                    <a:pt x="4858" y="10954"/>
                  </a:lnTo>
                  <a:lnTo>
                    <a:pt x="1607" y="10954"/>
                  </a:lnTo>
                  <a:cubicBezTo>
                    <a:pt x="1500" y="10954"/>
                    <a:pt x="1429" y="11037"/>
                    <a:pt x="1429" y="11133"/>
                  </a:cubicBezTo>
                  <a:cubicBezTo>
                    <a:pt x="1429" y="11240"/>
                    <a:pt x="1500" y="11311"/>
                    <a:pt x="1607" y="11311"/>
                  </a:cubicBezTo>
                  <a:lnTo>
                    <a:pt x="11168" y="11311"/>
                  </a:lnTo>
                  <a:cubicBezTo>
                    <a:pt x="11263" y="11311"/>
                    <a:pt x="11347" y="11240"/>
                    <a:pt x="11347" y="11133"/>
                  </a:cubicBezTo>
                  <a:lnTo>
                    <a:pt x="11311" y="2536"/>
                  </a:lnTo>
                  <a:lnTo>
                    <a:pt x="11311" y="2501"/>
                  </a:lnTo>
                  <a:lnTo>
                    <a:pt x="11311" y="2489"/>
                  </a:lnTo>
                  <a:cubicBezTo>
                    <a:pt x="11311" y="2489"/>
                    <a:pt x="11311" y="2477"/>
                    <a:pt x="11299" y="2477"/>
                  </a:cubicBezTo>
                  <a:lnTo>
                    <a:pt x="11287" y="2465"/>
                  </a:lnTo>
                  <a:lnTo>
                    <a:pt x="11263" y="2441"/>
                  </a:lnTo>
                  <a:lnTo>
                    <a:pt x="9882" y="1060"/>
                  </a:lnTo>
                  <a:lnTo>
                    <a:pt x="8870" y="48"/>
                  </a:lnTo>
                  <a:lnTo>
                    <a:pt x="8858" y="36"/>
                  </a:lnTo>
                  <a:lnTo>
                    <a:pt x="8846" y="12"/>
                  </a:lnTo>
                  <a:cubicBezTo>
                    <a:pt x="8846" y="12"/>
                    <a:pt x="8823" y="12"/>
                    <a:pt x="8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9;p36">
              <a:extLst>
                <a:ext uri="{FF2B5EF4-FFF2-40B4-BE49-F238E27FC236}">
                  <a16:creationId xmlns:a16="http://schemas.microsoft.com/office/drawing/2014/main" id="{F9B24E81-9D94-835D-99A9-C0B65F1632FA}"/>
                </a:ext>
              </a:extLst>
            </p:cNvPr>
            <p:cNvSpPr/>
            <p:nvPr/>
          </p:nvSpPr>
          <p:spPr>
            <a:xfrm>
              <a:off x="7685907" y="2066784"/>
              <a:ext cx="101211" cy="11394"/>
            </a:xfrm>
            <a:custGeom>
              <a:avLst/>
              <a:gdLst/>
              <a:ahLst/>
              <a:cxnLst/>
              <a:rect l="l" t="t" r="r" b="b"/>
              <a:pathLst>
                <a:path w="3180" h="358" extrusionOk="0">
                  <a:moveTo>
                    <a:pt x="179" y="0"/>
                  </a:moveTo>
                  <a:cubicBezTo>
                    <a:pt x="72" y="0"/>
                    <a:pt x="1" y="84"/>
                    <a:pt x="1" y="179"/>
                  </a:cubicBezTo>
                  <a:cubicBezTo>
                    <a:pt x="1" y="286"/>
                    <a:pt x="72" y="358"/>
                    <a:pt x="179" y="358"/>
                  </a:cubicBezTo>
                  <a:lnTo>
                    <a:pt x="3001" y="358"/>
                  </a:lnTo>
                  <a:cubicBezTo>
                    <a:pt x="3108" y="358"/>
                    <a:pt x="3180" y="286"/>
                    <a:pt x="3180" y="179"/>
                  </a:cubicBezTo>
                  <a:cubicBezTo>
                    <a:pt x="3180" y="84"/>
                    <a:pt x="3108" y="0"/>
                    <a:pt x="3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0;p36">
              <a:extLst>
                <a:ext uri="{FF2B5EF4-FFF2-40B4-BE49-F238E27FC236}">
                  <a16:creationId xmlns:a16="http://schemas.microsoft.com/office/drawing/2014/main" id="{8BF4FB1C-8E15-D58F-D65C-1527791AF430}"/>
                </a:ext>
              </a:extLst>
            </p:cNvPr>
            <p:cNvSpPr/>
            <p:nvPr/>
          </p:nvSpPr>
          <p:spPr>
            <a:xfrm>
              <a:off x="7685907" y="2106187"/>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72"/>
                    <a:pt x="4549" y="1"/>
                    <a:pt x="4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1;p36">
              <a:extLst>
                <a:ext uri="{FF2B5EF4-FFF2-40B4-BE49-F238E27FC236}">
                  <a16:creationId xmlns:a16="http://schemas.microsoft.com/office/drawing/2014/main" id="{B3CF562C-66E4-EADF-6E5E-4DF3D28BF3FB}"/>
                </a:ext>
              </a:extLst>
            </p:cNvPr>
            <p:cNvSpPr/>
            <p:nvPr/>
          </p:nvSpPr>
          <p:spPr>
            <a:xfrm>
              <a:off x="7685907" y="2145239"/>
              <a:ext cx="147075" cy="11394"/>
            </a:xfrm>
            <a:custGeom>
              <a:avLst/>
              <a:gdLst/>
              <a:ahLst/>
              <a:cxnLst/>
              <a:rect l="l" t="t" r="r" b="b"/>
              <a:pathLst>
                <a:path w="4621" h="358" extrusionOk="0">
                  <a:moveTo>
                    <a:pt x="179" y="0"/>
                  </a:moveTo>
                  <a:cubicBezTo>
                    <a:pt x="72" y="0"/>
                    <a:pt x="1" y="71"/>
                    <a:pt x="1" y="179"/>
                  </a:cubicBezTo>
                  <a:cubicBezTo>
                    <a:pt x="1" y="274"/>
                    <a:pt x="72" y="357"/>
                    <a:pt x="179" y="357"/>
                  </a:cubicBezTo>
                  <a:lnTo>
                    <a:pt x="4442" y="357"/>
                  </a:lnTo>
                  <a:cubicBezTo>
                    <a:pt x="4549" y="357"/>
                    <a:pt x="4620" y="274"/>
                    <a:pt x="4620" y="179"/>
                  </a:cubicBezTo>
                  <a:cubicBezTo>
                    <a:pt x="4620" y="83"/>
                    <a:pt x="4537" y="0"/>
                    <a:pt x="4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2;p36">
              <a:extLst>
                <a:ext uri="{FF2B5EF4-FFF2-40B4-BE49-F238E27FC236}">
                  <a16:creationId xmlns:a16="http://schemas.microsoft.com/office/drawing/2014/main" id="{C5806730-6498-C0BF-5BED-F6F0B9FAE06F}"/>
                </a:ext>
              </a:extLst>
            </p:cNvPr>
            <p:cNvSpPr/>
            <p:nvPr/>
          </p:nvSpPr>
          <p:spPr>
            <a:xfrm>
              <a:off x="7685907" y="2184260"/>
              <a:ext cx="147075" cy="11394"/>
            </a:xfrm>
            <a:custGeom>
              <a:avLst/>
              <a:gdLst/>
              <a:ahLst/>
              <a:cxnLst/>
              <a:rect l="l" t="t" r="r" b="b"/>
              <a:pathLst>
                <a:path w="4621" h="358" extrusionOk="0">
                  <a:moveTo>
                    <a:pt x="179" y="0"/>
                  </a:moveTo>
                  <a:cubicBezTo>
                    <a:pt x="72" y="0"/>
                    <a:pt x="1" y="84"/>
                    <a:pt x="1" y="179"/>
                  </a:cubicBezTo>
                  <a:cubicBezTo>
                    <a:pt x="1" y="286"/>
                    <a:pt x="72" y="358"/>
                    <a:pt x="179" y="358"/>
                  </a:cubicBezTo>
                  <a:lnTo>
                    <a:pt x="4442" y="358"/>
                  </a:lnTo>
                  <a:cubicBezTo>
                    <a:pt x="4549" y="358"/>
                    <a:pt x="4620" y="286"/>
                    <a:pt x="4620" y="179"/>
                  </a:cubicBezTo>
                  <a:cubicBezTo>
                    <a:pt x="4620" y="84"/>
                    <a:pt x="4537" y="0"/>
                    <a:pt x="44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3;p36">
              <a:extLst>
                <a:ext uri="{FF2B5EF4-FFF2-40B4-BE49-F238E27FC236}">
                  <a16:creationId xmlns:a16="http://schemas.microsoft.com/office/drawing/2014/main" id="{6EDE9CA7-F9B8-8ED5-2323-12EFC4A563B5}"/>
                </a:ext>
              </a:extLst>
            </p:cNvPr>
            <p:cNvSpPr/>
            <p:nvPr/>
          </p:nvSpPr>
          <p:spPr>
            <a:xfrm>
              <a:off x="7685907" y="2223280"/>
              <a:ext cx="147075" cy="11394"/>
            </a:xfrm>
            <a:custGeom>
              <a:avLst/>
              <a:gdLst/>
              <a:ahLst/>
              <a:cxnLst/>
              <a:rect l="l" t="t" r="r" b="b"/>
              <a:pathLst>
                <a:path w="4621" h="358" extrusionOk="0">
                  <a:moveTo>
                    <a:pt x="179" y="1"/>
                  </a:moveTo>
                  <a:cubicBezTo>
                    <a:pt x="72" y="1"/>
                    <a:pt x="1" y="72"/>
                    <a:pt x="1" y="179"/>
                  </a:cubicBezTo>
                  <a:cubicBezTo>
                    <a:pt x="1" y="286"/>
                    <a:pt x="72" y="358"/>
                    <a:pt x="179" y="358"/>
                  </a:cubicBezTo>
                  <a:lnTo>
                    <a:pt x="4442" y="358"/>
                  </a:lnTo>
                  <a:cubicBezTo>
                    <a:pt x="4549" y="358"/>
                    <a:pt x="4620" y="286"/>
                    <a:pt x="4620" y="179"/>
                  </a:cubicBezTo>
                  <a:cubicBezTo>
                    <a:pt x="4620" y="84"/>
                    <a:pt x="4537" y="1"/>
                    <a:pt x="4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0041;p57">
            <a:extLst>
              <a:ext uri="{FF2B5EF4-FFF2-40B4-BE49-F238E27FC236}">
                <a16:creationId xmlns:a16="http://schemas.microsoft.com/office/drawing/2014/main" id="{3FB17778-3146-B19A-430F-A36E6ECC8654}"/>
              </a:ext>
            </a:extLst>
          </p:cNvPr>
          <p:cNvGrpSpPr/>
          <p:nvPr/>
        </p:nvGrpSpPr>
        <p:grpSpPr>
          <a:xfrm>
            <a:off x="4394473" y="2840622"/>
            <a:ext cx="355053" cy="248038"/>
            <a:chOff x="6849393" y="3733994"/>
            <a:chExt cx="355053" cy="248038"/>
          </a:xfrm>
          <a:solidFill>
            <a:schemeClr val="tx2"/>
          </a:solidFill>
        </p:grpSpPr>
        <p:sp>
          <p:nvSpPr>
            <p:cNvPr id="55" name="Google Shape;10042;p57">
              <a:extLst>
                <a:ext uri="{FF2B5EF4-FFF2-40B4-BE49-F238E27FC236}">
                  <a16:creationId xmlns:a16="http://schemas.microsoft.com/office/drawing/2014/main" id="{8A50765B-99F7-37E0-DA3D-70867B4E9EE3}"/>
                </a:ext>
              </a:extLst>
            </p:cNvPr>
            <p:cNvSpPr/>
            <p:nvPr/>
          </p:nvSpPr>
          <p:spPr>
            <a:xfrm>
              <a:off x="6849393" y="3733994"/>
              <a:ext cx="355053" cy="248038"/>
            </a:xfrm>
            <a:custGeom>
              <a:avLst/>
              <a:gdLst/>
              <a:ahLst/>
              <a:cxnLst/>
              <a:rect l="l" t="t" r="r" b="b"/>
              <a:pathLst>
                <a:path w="11181" h="7811" extrusionOk="0">
                  <a:moveTo>
                    <a:pt x="10800" y="357"/>
                  </a:moveTo>
                  <a:cubicBezTo>
                    <a:pt x="10800" y="357"/>
                    <a:pt x="10823" y="357"/>
                    <a:pt x="10823" y="369"/>
                  </a:cubicBezTo>
                  <a:lnTo>
                    <a:pt x="10823" y="5227"/>
                  </a:lnTo>
                  <a:lnTo>
                    <a:pt x="346" y="5239"/>
                  </a:lnTo>
                  <a:cubicBezTo>
                    <a:pt x="346" y="5239"/>
                    <a:pt x="334" y="5239"/>
                    <a:pt x="334" y="5227"/>
                  </a:cubicBezTo>
                  <a:lnTo>
                    <a:pt x="334" y="369"/>
                  </a:lnTo>
                  <a:cubicBezTo>
                    <a:pt x="334" y="369"/>
                    <a:pt x="334" y="357"/>
                    <a:pt x="346" y="357"/>
                  </a:cubicBezTo>
                  <a:close/>
                  <a:moveTo>
                    <a:pt x="10835" y="5572"/>
                  </a:moveTo>
                  <a:lnTo>
                    <a:pt x="10823" y="5977"/>
                  </a:lnTo>
                  <a:lnTo>
                    <a:pt x="10252" y="5977"/>
                  </a:lnTo>
                  <a:cubicBezTo>
                    <a:pt x="10169" y="5977"/>
                    <a:pt x="10073" y="6060"/>
                    <a:pt x="10073" y="6156"/>
                  </a:cubicBezTo>
                  <a:cubicBezTo>
                    <a:pt x="10073" y="6263"/>
                    <a:pt x="10157" y="6334"/>
                    <a:pt x="10252" y="6334"/>
                  </a:cubicBezTo>
                  <a:lnTo>
                    <a:pt x="10823" y="6334"/>
                  </a:lnTo>
                  <a:lnTo>
                    <a:pt x="10823" y="6739"/>
                  </a:lnTo>
                  <a:lnTo>
                    <a:pt x="8014" y="6739"/>
                  </a:lnTo>
                  <a:cubicBezTo>
                    <a:pt x="7918" y="6739"/>
                    <a:pt x="7823" y="6811"/>
                    <a:pt x="7823" y="6918"/>
                  </a:cubicBezTo>
                  <a:cubicBezTo>
                    <a:pt x="7823" y="7013"/>
                    <a:pt x="7906" y="7096"/>
                    <a:pt x="8014" y="7096"/>
                  </a:cubicBezTo>
                  <a:lnTo>
                    <a:pt x="10823" y="7096"/>
                  </a:lnTo>
                  <a:lnTo>
                    <a:pt x="10823" y="7489"/>
                  </a:lnTo>
                  <a:cubicBezTo>
                    <a:pt x="10823" y="7489"/>
                    <a:pt x="10823" y="7501"/>
                    <a:pt x="10812" y="7501"/>
                  </a:cubicBezTo>
                  <a:lnTo>
                    <a:pt x="358" y="7501"/>
                  </a:lnTo>
                  <a:cubicBezTo>
                    <a:pt x="358" y="7501"/>
                    <a:pt x="346" y="7501"/>
                    <a:pt x="346" y="7489"/>
                  </a:cubicBezTo>
                  <a:lnTo>
                    <a:pt x="346" y="7096"/>
                  </a:lnTo>
                  <a:lnTo>
                    <a:pt x="7263" y="7096"/>
                  </a:lnTo>
                  <a:cubicBezTo>
                    <a:pt x="7359" y="7096"/>
                    <a:pt x="7442" y="7025"/>
                    <a:pt x="7442" y="6918"/>
                  </a:cubicBezTo>
                  <a:cubicBezTo>
                    <a:pt x="7442" y="6834"/>
                    <a:pt x="7371" y="6739"/>
                    <a:pt x="7263" y="6739"/>
                  </a:cubicBezTo>
                  <a:lnTo>
                    <a:pt x="346" y="6739"/>
                  </a:lnTo>
                  <a:lnTo>
                    <a:pt x="346" y="6334"/>
                  </a:lnTo>
                  <a:lnTo>
                    <a:pt x="9514" y="6334"/>
                  </a:lnTo>
                  <a:cubicBezTo>
                    <a:pt x="9597" y="6334"/>
                    <a:pt x="9692" y="6263"/>
                    <a:pt x="9692" y="6156"/>
                  </a:cubicBezTo>
                  <a:cubicBezTo>
                    <a:pt x="9692" y="6072"/>
                    <a:pt x="9621" y="5977"/>
                    <a:pt x="9514" y="5977"/>
                  </a:cubicBezTo>
                  <a:lnTo>
                    <a:pt x="346" y="5977"/>
                  </a:lnTo>
                  <a:lnTo>
                    <a:pt x="346" y="5572"/>
                  </a:lnTo>
                  <a:close/>
                  <a:moveTo>
                    <a:pt x="358" y="0"/>
                  </a:moveTo>
                  <a:cubicBezTo>
                    <a:pt x="167" y="0"/>
                    <a:pt x="1" y="167"/>
                    <a:pt x="1" y="357"/>
                  </a:cubicBezTo>
                  <a:lnTo>
                    <a:pt x="1" y="7453"/>
                  </a:lnTo>
                  <a:cubicBezTo>
                    <a:pt x="1" y="7644"/>
                    <a:pt x="167" y="7811"/>
                    <a:pt x="358" y="7811"/>
                  </a:cubicBezTo>
                  <a:lnTo>
                    <a:pt x="10823" y="7811"/>
                  </a:lnTo>
                  <a:cubicBezTo>
                    <a:pt x="11014" y="7811"/>
                    <a:pt x="11181" y="7644"/>
                    <a:pt x="11181" y="7453"/>
                  </a:cubicBezTo>
                  <a:lnTo>
                    <a:pt x="11181" y="357"/>
                  </a:lnTo>
                  <a:cubicBezTo>
                    <a:pt x="11181" y="167"/>
                    <a:pt x="11014" y="0"/>
                    <a:pt x="108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043;p57">
              <a:extLst>
                <a:ext uri="{FF2B5EF4-FFF2-40B4-BE49-F238E27FC236}">
                  <a16:creationId xmlns:a16="http://schemas.microsoft.com/office/drawing/2014/main" id="{D0264D31-46E5-0B4D-922A-CCECA4FAAC6F}"/>
                </a:ext>
              </a:extLst>
            </p:cNvPr>
            <p:cNvSpPr/>
            <p:nvPr/>
          </p:nvSpPr>
          <p:spPr>
            <a:xfrm>
              <a:off x="7080411" y="3758192"/>
              <a:ext cx="100219" cy="129687"/>
            </a:xfrm>
            <a:custGeom>
              <a:avLst/>
              <a:gdLst/>
              <a:ahLst/>
              <a:cxnLst/>
              <a:rect l="l" t="t" r="r" b="b"/>
              <a:pathLst>
                <a:path w="3156" h="4084" extrusionOk="0">
                  <a:moveTo>
                    <a:pt x="179" y="0"/>
                  </a:moveTo>
                  <a:cubicBezTo>
                    <a:pt x="96" y="0"/>
                    <a:pt x="0" y="72"/>
                    <a:pt x="0" y="179"/>
                  </a:cubicBezTo>
                  <a:cubicBezTo>
                    <a:pt x="0" y="274"/>
                    <a:pt x="84" y="357"/>
                    <a:pt x="179" y="357"/>
                  </a:cubicBezTo>
                  <a:lnTo>
                    <a:pt x="2072" y="357"/>
                  </a:lnTo>
                  <a:cubicBezTo>
                    <a:pt x="2144" y="726"/>
                    <a:pt x="2429" y="1012"/>
                    <a:pt x="2798" y="1084"/>
                  </a:cubicBezTo>
                  <a:lnTo>
                    <a:pt x="2798" y="3001"/>
                  </a:lnTo>
                  <a:cubicBezTo>
                    <a:pt x="2429" y="3072"/>
                    <a:pt x="2144" y="3358"/>
                    <a:pt x="2072" y="3727"/>
                  </a:cubicBezTo>
                  <a:lnTo>
                    <a:pt x="179" y="3727"/>
                  </a:lnTo>
                  <a:cubicBezTo>
                    <a:pt x="96" y="3727"/>
                    <a:pt x="0" y="3810"/>
                    <a:pt x="0" y="3905"/>
                  </a:cubicBezTo>
                  <a:cubicBezTo>
                    <a:pt x="0" y="4013"/>
                    <a:pt x="84" y="4084"/>
                    <a:pt x="179" y="4084"/>
                  </a:cubicBezTo>
                  <a:lnTo>
                    <a:pt x="2239" y="4084"/>
                  </a:lnTo>
                  <a:cubicBezTo>
                    <a:pt x="2322" y="4084"/>
                    <a:pt x="2417" y="4013"/>
                    <a:pt x="2417" y="3905"/>
                  </a:cubicBezTo>
                  <a:cubicBezTo>
                    <a:pt x="2417" y="3596"/>
                    <a:pt x="2667" y="3346"/>
                    <a:pt x="2977" y="3346"/>
                  </a:cubicBezTo>
                  <a:cubicBezTo>
                    <a:pt x="3072" y="3346"/>
                    <a:pt x="3156" y="3274"/>
                    <a:pt x="3156" y="3167"/>
                  </a:cubicBezTo>
                  <a:lnTo>
                    <a:pt x="3156" y="917"/>
                  </a:lnTo>
                  <a:cubicBezTo>
                    <a:pt x="3156" y="810"/>
                    <a:pt x="3072" y="738"/>
                    <a:pt x="2977" y="738"/>
                  </a:cubicBezTo>
                  <a:cubicBezTo>
                    <a:pt x="2667" y="738"/>
                    <a:pt x="2417" y="488"/>
                    <a:pt x="2417" y="179"/>
                  </a:cubicBezTo>
                  <a:cubicBezTo>
                    <a:pt x="2417" y="83"/>
                    <a:pt x="2346" y="0"/>
                    <a:pt x="2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044;p57">
              <a:extLst>
                <a:ext uri="{FF2B5EF4-FFF2-40B4-BE49-F238E27FC236}">
                  <a16:creationId xmlns:a16="http://schemas.microsoft.com/office/drawing/2014/main" id="{4131E5D7-0FEA-4972-A8FB-CCB03B033CA8}"/>
                </a:ext>
              </a:extLst>
            </p:cNvPr>
            <p:cNvSpPr/>
            <p:nvPr/>
          </p:nvSpPr>
          <p:spPr>
            <a:xfrm>
              <a:off x="6873209" y="3757811"/>
              <a:ext cx="100219" cy="130068"/>
            </a:xfrm>
            <a:custGeom>
              <a:avLst/>
              <a:gdLst/>
              <a:ahLst/>
              <a:cxnLst/>
              <a:rect l="l" t="t" r="r" b="b"/>
              <a:pathLst>
                <a:path w="3156" h="4096" extrusionOk="0">
                  <a:moveTo>
                    <a:pt x="918" y="0"/>
                  </a:moveTo>
                  <a:cubicBezTo>
                    <a:pt x="834" y="0"/>
                    <a:pt x="739" y="84"/>
                    <a:pt x="739" y="191"/>
                  </a:cubicBezTo>
                  <a:cubicBezTo>
                    <a:pt x="739" y="500"/>
                    <a:pt x="489" y="750"/>
                    <a:pt x="179" y="750"/>
                  </a:cubicBezTo>
                  <a:cubicBezTo>
                    <a:pt x="84" y="750"/>
                    <a:pt x="1" y="822"/>
                    <a:pt x="1" y="929"/>
                  </a:cubicBezTo>
                  <a:lnTo>
                    <a:pt x="1" y="3179"/>
                  </a:lnTo>
                  <a:cubicBezTo>
                    <a:pt x="1" y="3263"/>
                    <a:pt x="72" y="3358"/>
                    <a:pt x="179" y="3358"/>
                  </a:cubicBezTo>
                  <a:cubicBezTo>
                    <a:pt x="489" y="3358"/>
                    <a:pt x="739" y="3608"/>
                    <a:pt x="739" y="3917"/>
                  </a:cubicBezTo>
                  <a:cubicBezTo>
                    <a:pt x="739" y="4013"/>
                    <a:pt x="810" y="4096"/>
                    <a:pt x="918" y="4096"/>
                  </a:cubicBezTo>
                  <a:lnTo>
                    <a:pt x="2977" y="4096"/>
                  </a:lnTo>
                  <a:cubicBezTo>
                    <a:pt x="3061" y="4096"/>
                    <a:pt x="3156" y="4025"/>
                    <a:pt x="3156" y="3917"/>
                  </a:cubicBezTo>
                  <a:cubicBezTo>
                    <a:pt x="3132" y="3822"/>
                    <a:pt x="3061" y="3739"/>
                    <a:pt x="2977" y="3739"/>
                  </a:cubicBezTo>
                  <a:lnTo>
                    <a:pt x="1084" y="3739"/>
                  </a:lnTo>
                  <a:cubicBezTo>
                    <a:pt x="1013" y="3370"/>
                    <a:pt x="727" y="3084"/>
                    <a:pt x="346" y="3013"/>
                  </a:cubicBezTo>
                  <a:lnTo>
                    <a:pt x="346" y="1096"/>
                  </a:lnTo>
                  <a:cubicBezTo>
                    <a:pt x="727" y="1024"/>
                    <a:pt x="1013" y="738"/>
                    <a:pt x="1084" y="369"/>
                  </a:cubicBezTo>
                  <a:lnTo>
                    <a:pt x="2977" y="369"/>
                  </a:lnTo>
                  <a:cubicBezTo>
                    <a:pt x="3061" y="369"/>
                    <a:pt x="3156" y="286"/>
                    <a:pt x="3156" y="191"/>
                  </a:cubicBezTo>
                  <a:cubicBezTo>
                    <a:pt x="3156" y="95"/>
                    <a:pt x="3073" y="0"/>
                    <a:pt x="2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045;p57">
              <a:extLst>
                <a:ext uri="{FF2B5EF4-FFF2-40B4-BE49-F238E27FC236}">
                  <a16:creationId xmlns:a16="http://schemas.microsoft.com/office/drawing/2014/main" id="{C4B8BA36-9E9D-5A0C-D180-4F9D2C190039}"/>
                </a:ext>
              </a:extLst>
            </p:cNvPr>
            <p:cNvSpPr/>
            <p:nvPr/>
          </p:nvSpPr>
          <p:spPr>
            <a:xfrm>
              <a:off x="6962060" y="3758192"/>
              <a:ext cx="129338" cy="129338"/>
            </a:xfrm>
            <a:custGeom>
              <a:avLst/>
              <a:gdLst/>
              <a:ahLst/>
              <a:cxnLst/>
              <a:rect l="l" t="t" r="r" b="b"/>
              <a:pathLst>
                <a:path w="4073" h="4073" extrusionOk="0">
                  <a:moveTo>
                    <a:pt x="2037" y="334"/>
                  </a:moveTo>
                  <a:cubicBezTo>
                    <a:pt x="2977" y="334"/>
                    <a:pt x="3727" y="1096"/>
                    <a:pt x="3727" y="2036"/>
                  </a:cubicBezTo>
                  <a:cubicBezTo>
                    <a:pt x="3727" y="2977"/>
                    <a:pt x="2977" y="3727"/>
                    <a:pt x="2037" y="3727"/>
                  </a:cubicBezTo>
                  <a:cubicBezTo>
                    <a:pt x="1096" y="3727"/>
                    <a:pt x="334" y="2977"/>
                    <a:pt x="334" y="2036"/>
                  </a:cubicBezTo>
                  <a:cubicBezTo>
                    <a:pt x="334" y="1096"/>
                    <a:pt x="1096" y="334"/>
                    <a:pt x="2037" y="334"/>
                  </a:cubicBezTo>
                  <a:close/>
                  <a:moveTo>
                    <a:pt x="2037" y="0"/>
                  </a:moveTo>
                  <a:cubicBezTo>
                    <a:pt x="906" y="0"/>
                    <a:pt x="1" y="917"/>
                    <a:pt x="1" y="2036"/>
                  </a:cubicBezTo>
                  <a:cubicBezTo>
                    <a:pt x="1" y="3155"/>
                    <a:pt x="918" y="4072"/>
                    <a:pt x="2037" y="4072"/>
                  </a:cubicBezTo>
                  <a:cubicBezTo>
                    <a:pt x="3156" y="4072"/>
                    <a:pt x="4073" y="3155"/>
                    <a:pt x="4073" y="2036"/>
                  </a:cubicBezTo>
                  <a:cubicBezTo>
                    <a:pt x="4073" y="905"/>
                    <a:pt x="3168" y="0"/>
                    <a:pt x="20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046;p57">
              <a:extLst>
                <a:ext uri="{FF2B5EF4-FFF2-40B4-BE49-F238E27FC236}">
                  <a16:creationId xmlns:a16="http://schemas.microsoft.com/office/drawing/2014/main" id="{129B3E1B-C7C3-4BFF-7021-FD5B5B0F5112}"/>
                </a:ext>
              </a:extLst>
            </p:cNvPr>
            <p:cNvSpPr/>
            <p:nvPr/>
          </p:nvSpPr>
          <p:spPr>
            <a:xfrm>
              <a:off x="6997244" y="3781627"/>
              <a:ext cx="59382" cy="82436"/>
            </a:xfrm>
            <a:custGeom>
              <a:avLst/>
              <a:gdLst/>
              <a:ahLst/>
              <a:cxnLst/>
              <a:rect l="l" t="t" r="r" b="b"/>
              <a:pathLst>
                <a:path w="1870" h="2596" extrusionOk="0">
                  <a:moveTo>
                    <a:pt x="750" y="536"/>
                  </a:moveTo>
                  <a:lnTo>
                    <a:pt x="750" y="1060"/>
                  </a:lnTo>
                  <a:cubicBezTo>
                    <a:pt x="452" y="965"/>
                    <a:pt x="345" y="881"/>
                    <a:pt x="345" y="762"/>
                  </a:cubicBezTo>
                  <a:cubicBezTo>
                    <a:pt x="345" y="691"/>
                    <a:pt x="500" y="584"/>
                    <a:pt x="750" y="536"/>
                  </a:cubicBezTo>
                  <a:close/>
                  <a:moveTo>
                    <a:pt x="1107" y="1524"/>
                  </a:moveTo>
                  <a:cubicBezTo>
                    <a:pt x="1405" y="1608"/>
                    <a:pt x="1512" y="1703"/>
                    <a:pt x="1512" y="1822"/>
                  </a:cubicBezTo>
                  <a:cubicBezTo>
                    <a:pt x="1512" y="1893"/>
                    <a:pt x="1357" y="2001"/>
                    <a:pt x="1107" y="2036"/>
                  </a:cubicBezTo>
                  <a:lnTo>
                    <a:pt x="1107" y="1524"/>
                  </a:lnTo>
                  <a:close/>
                  <a:moveTo>
                    <a:pt x="941" y="0"/>
                  </a:moveTo>
                  <a:cubicBezTo>
                    <a:pt x="857" y="0"/>
                    <a:pt x="762" y="72"/>
                    <a:pt x="762" y="179"/>
                  </a:cubicBezTo>
                  <a:lnTo>
                    <a:pt x="762" y="191"/>
                  </a:lnTo>
                  <a:cubicBezTo>
                    <a:pt x="333" y="238"/>
                    <a:pt x="24" y="477"/>
                    <a:pt x="24" y="774"/>
                  </a:cubicBezTo>
                  <a:cubicBezTo>
                    <a:pt x="24" y="1191"/>
                    <a:pt x="441" y="1346"/>
                    <a:pt x="762" y="1429"/>
                  </a:cubicBezTo>
                  <a:lnTo>
                    <a:pt x="762" y="2036"/>
                  </a:lnTo>
                  <a:cubicBezTo>
                    <a:pt x="512" y="2001"/>
                    <a:pt x="357" y="1893"/>
                    <a:pt x="357" y="1822"/>
                  </a:cubicBezTo>
                  <a:cubicBezTo>
                    <a:pt x="357" y="1727"/>
                    <a:pt x="286" y="1643"/>
                    <a:pt x="179" y="1643"/>
                  </a:cubicBezTo>
                  <a:cubicBezTo>
                    <a:pt x="83" y="1643"/>
                    <a:pt x="0" y="1715"/>
                    <a:pt x="0" y="1822"/>
                  </a:cubicBezTo>
                  <a:cubicBezTo>
                    <a:pt x="0" y="2120"/>
                    <a:pt x="310" y="2334"/>
                    <a:pt x="750" y="2393"/>
                  </a:cubicBezTo>
                  <a:lnTo>
                    <a:pt x="750" y="2417"/>
                  </a:lnTo>
                  <a:cubicBezTo>
                    <a:pt x="750" y="2501"/>
                    <a:pt x="822" y="2596"/>
                    <a:pt x="929" y="2596"/>
                  </a:cubicBezTo>
                  <a:cubicBezTo>
                    <a:pt x="1036" y="2596"/>
                    <a:pt x="1107" y="2513"/>
                    <a:pt x="1107" y="2417"/>
                  </a:cubicBezTo>
                  <a:lnTo>
                    <a:pt x="1107" y="2393"/>
                  </a:lnTo>
                  <a:cubicBezTo>
                    <a:pt x="1536" y="2358"/>
                    <a:pt x="1845" y="2120"/>
                    <a:pt x="1845" y="1822"/>
                  </a:cubicBezTo>
                  <a:cubicBezTo>
                    <a:pt x="1845" y="1417"/>
                    <a:pt x="1453" y="1250"/>
                    <a:pt x="1107" y="1167"/>
                  </a:cubicBezTo>
                  <a:lnTo>
                    <a:pt x="1107" y="548"/>
                  </a:lnTo>
                  <a:cubicBezTo>
                    <a:pt x="1357" y="596"/>
                    <a:pt x="1512" y="703"/>
                    <a:pt x="1512" y="774"/>
                  </a:cubicBezTo>
                  <a:cubicBezTo>
                    <a:pt x="1512" y="869"/>
                    <a:pt x="1584" y="953"/>
                    <a:pt x="1691" y="953"/>
                  </a:cubicBezTo>
                  <a:cubicBezTo>
                    <a:pt x="1774" y="953"/>
                    <a:pt x="1869" y="881"/>
                    <a:pt x="1869" y="774"/>
                  </a:cubicBezTo>
                  <a:cubicBezTo>
                    <a:pt x="1869" y="477"/>
                    <a:pt x="1548" y="250"/>
                    <a:pt x="1119" y="191"/>
                  </a:cubicBezTo>
                  <a:lnTo>
                    <a:pt x="1119" y="179"/>
                  </a:lnTo>
                  <a:cubicBezTo>
                    <a:pt x="1119" y="84"/>
                    <a:pt x="1048" y="0"/>
                    <a:pt x="9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2063;p60">
            <a:extLst>
              <a:ext uri="{FF2B5EF4-FFF2-40B4-BE49-F238E27FC236}">
                <a16:creationId xmlns:a16="http://schemas.microsoft.com/office/drawing/2014/main" id="{77E411F9-D862-E3C4-23CB-DE8C69FE7308}"/>
              </a:ext>
            </a:extLst>
          </p:cNvPr>
          <p:cNvGrpSpPr/>
          <p:nvPr/>
        </p:nvGrpSpPr>
        <p:grpSpPr>
          <a:xfrm>
            <a:off x="5956243" y="2790369"/>
            <a:ext cx="298380" cy="322445"/>
            <a:chOff x="2662884" y="1513044"/>
            <a:chExt cx="322914" cy="348543"/>
          </a:xfrm>
          <a:solidFill>
            <a:schemeClr val="tx2"/>
          </a:solidFill>
        </p:grpSpPr>
        <p:sp>
          <p:nvSpPr>
            <p:cNvPr id="61" name="Google Shape;12064;p60">
              <a:extLst>
                <a:ext uri="{FF2B5EF4-FFF2-40B4-BE49-F238E27FC236}">
                  <a16:creationId xmlns:a16="http://schemas.microsoft.com/office/drawing/2014/main" id="{4FBCFE1D-AE0A-9844-2E69-B2E9F86BB8CC}"/>
                </a:ext>
              </a:extLst>
            </p:cNvPr>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065;p60">
              <a:extLst>
                <a:ext uri="{FF2B5EF4-FFF2-40B4-BE49-F238E27FC236}">
                  <a16:creationId xmlns:a16="http://schemas.microsoft.com/office/drawing/2014/main" id="{9ED9B6BB-C675-4331-694F-724B49C8E834}"/>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66;p60">
              <a:extLst>
                <a:ext uri="{FF2B5EF4-FFF2-40B4-BE49-F238E27FC236}">
                  <a16:creationId xmlns:a16="http://schemas.microsoft.com/office/drawing/2014/main" id="{87EE92F7-630E-9D35-6A4E-AE37744FCD0F}"/>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067;p60">
              <a:extLst>
                <a:ext uri="{FF2B5EF4-FFF2-40B4-BE49-F238E27FC236}">
                  <a16:creationId xmlns:a16="http://schemas.microsoft.com/office/drawing/2014/main" id="{412266E9-8408-19A4-4AF8-881956F71D56}"/>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068;p60">
              <a:extLst>
                <a:ext uri="{FF2B5EF4-FFF2-40B4-BE49-F238E27FC236}">
                  <a16:creationId xmlns:a16="http://schemas.microsoft.com/office/drawing/2014/main" id="{CEE4F8D9-9062-B783-83B3-343238FFDE26}"/>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069;p60">
              <a:extLst>
                <a:ext uri="{FF2B5EF4-FFF2-40B4-BE49-F238E27FC236}">
                  <a16:creationId xmlns:a16="http://schemas.microsoft.com/office/drawing/2014/main" id="{A4AC0BEC-0606-A337-6E9F-673E3D036025}"/>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070;p60">
              <a:extLst>
                <a:ext uri="{FF2B5EF4-FFF2-40B4-BE49-F238E27FC236}">
                  <a16:creationId xmlns:a16="http://schemas.microsoft.com/office/drawing/2014/main" id="{6CC61F37-5B89-0E67-1BA6-C276EED6CB97}"/>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71;p60">
              <a:extLst>
                <a:ext uri="{FF2B5EF4-FFF2-40B4-BE49-F238E27FC236}">
                  <a16:creationId xmlns:a16="http://schemas.microsoft.com/office/drawing/2014/main" id="{9313C66F-0F4B-08E4-64BB-B579324DCA23}"/>
                </a:ext>
              </a:extLst>
            </p:cNvPr>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72;p60">
              <a:extLst>
                <a:ext uri="{FF2B5EF4-FFF2-40B4-BE49-F238E27FC236}">
                  <a16:creationId xmlns:a16="http://schemas.microsoft.com/office/drawing/2014/main" id="{CCC9FD47-37A4-8EEA-26E5-F884A40CE3C3}"/>
                </a:ext>
              </a:extLst>
            </p:cNvPr>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73;p60">
              <a:extLst>
                <a:ext uri="{FF2B5EF4-FFF2-40B4-BE49-F238E27FC236}">
                  <a16:creationId xmlns:a16="http://schemas.microsoft.com/office/drawing/2014/main" id="{F8C8561F-E665-B4D9-6DCA-D0DA23967A3A}"/>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1"/>
        <p:cNvGrpSpPr/>
        <p:nvPr/>
      </p:nvGrpSpPr>
      <p:grpSpPr>
        <a:xfrm>
          <a:off x="0" y="0"/>
          <a:ext cx="0" cy="0"/>
          <a:chOff x="0" y="0"/>
          <a:chExt cx="0" cy="0"/>
        </a:xfrm>
      </p:grpSpPr>
      <p:sp>
        <p:nvSpPr>
          <p:cNvPr id="1602" name="Google Shape;1602;p42"/>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Discussions</a:t>
            </a:r>
            <a:endParaRPr dirty="0"/>
          </a:p>
        </p:txBody>
      </p:sp>
      <p:sp>
        <p:nvSpPr>
          <p:cNvPr id="1603" name="Google Shape;1603;p42"/>
          <p:cNvSpPr txBox="1"/>
          <p:nvPr/>
        </p:nvSpPr>
        <p:spPr>
          <a:xfrm>
            <a:off x="2088350" y="1790024"/>
            <a:ext cx="2074800" cy="633300"/>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US" dirty="0">
                <a:solidFill>
                  <a:schemeClr val="lt2"/>
                </a:solidFill>
                <a:latin typeface="Fira Sans Condensed Light"/>
                <a:ea typeface="Fira Sans Condensed Light"/>
                <a:cs typeface="Fira Sans Condensed Light"/>
                <a:sym typeface="Fira Sans Condensed Light"/>
              </a:rPr>
              <a:t>To keep the system up and running and always improving</a:t>
            </a:r>
            <a:r>
              <a:rPr lang="en-US">
                <a:solidFill>
                  <a:schemeClr val="lt2"/>
                </a:solidFill>
                <a:latin typeface="Fira Sans Condensed Light"/>
                <a:ea typeface="Fira Sans Condensed Light"/>
                <a:cs typeface="Fira Sans Condensed Light"/>
                <a:sym typeface="Fira Sans Condensed Light"/>
              </a:rPr>
              <a:t>, lot of </a:t>
            </a:r>
            <a:r>
              <a:rPr lang="en-US" dirty="0">
                <a:solidFill>
                  <a:schemeClr val="lt2"/>
                </a:solidFill>
                <a:latin typeface="Fira Sans Condensed Light"/>
                <a:ea typeface="Fira Sans Condensed Light"/>
                <a:cs typeface="Fira Sans Condensed Light"/>
                <a:sym typeface="Fira Sans Condensed Light"/>
              </a:rPr>
              <a:t>labor need to be hired</a:t>
            </a:r>
            <a:endParaRPr dirty="0">
              <a:solidFill>
                <a:schemeClr val="lt2"/>
              </a:solidFill>
              <a:latin typeface="Fira Sans Condensed Light"/>
              <a:ea typeface="Fira Sans Condensed Light"/>
              <a:cs typeface="Fira Sans Condensed Light"/>
              <a:sym typeface="Fira Sans Condensed Light"/>
            </a:endParaRPr>
          </a:p>
        </p:txBody>
      </p:sp>
      <p:sp>
        <p:nvSpPr>
          <p:cNvPr id="1604" name="Google Shape;1604;p42"/>
          <p:cNvSpPr txBox="1"/>
          <p:nvPr/>
        </p:nvSpPr>
        <p:spPr>
          <a:xfrm>
            <a:off x="2088350" y="3320800"/>
            <a:ext cx="2074800" cy="633300"/>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US" dirty="0">
                <a:solidFill>
                  <a:schemeClr val="lt2"/>
                </a:solidFill>
                <a:latin typeface="Fira Sans Condensed Light"/>
                <a:ea typeface="Fira Sans Condensed Light"/>
                <a:cs typeface="Fira Sans Condensed Light"/>
                <a:sym typeface="Fira Sans Condensed Light"/>
              </a:rPr>
              <a:t>Governments need to adopt a data strategy that focuses on digitalization and AI in particular.</a:t>
            </a:r>
            <a:endParaRPr dirty="0">
              <a:solidFill>
                <a:schemeClr val="lt2"/>
              </a:solidFill>
              <a:latin typeface="Fira Sans Condensed Light"/>
              <a:ea typeface="Fira Sans Condensed Light"/>
              <a:cs typeface="Fira Sans Condensed Light"/>
              <a:sym typeface="Fira Sans Condensed Light"/>
            </a:endParaRPr>
          </a:p>
        </p:txBody>
      </p:sp>
      <p:grpSp>
        <p:nvGrpSpPr>
          <p:cNvPr id="1605" name="Google Shape;1605;p42"/>
          <p:cNvGrpSpPr/>
          <p:nvPr/>
        </p:nvGrpSpPr>
        <p:grpSpPr>
          <a:xfrm>
            <a:off x="1047565" y="1676257"/>
            <a:ext cx="635477" cy="633411"/>
            <a:chOff x="6039282" y="1042577"/>
            <a:chExt cx="734315" cy="731929"/>
          </a:xfrm>
        </p:grpSpPr>
        <p:sp>
          <p:nvSpPr>
            <p:cNvPr id="1606" name="Google Shape;1606;p42"/>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2"/>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2"/>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2"/>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2"/>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42"/>
          <p:cNvGrpSpPr/>
          <p:nvPr/>
        </p:nvGrpSpPr>
        <p:grpSpPr>
          <a:xfrm>
            <a:off x="685928" y="1318008"/>
            <a:ext cx="1359588" cy="1359588"/>
            <a:chOff x="885403" y="1571142"/>
            <a:chExt cx="2598600" cy="2598600"/>
          </a:xfrm>
        </p:grpSpPr>
        <p:sp>
          <p:nvSpPr>
            <p:cNvPr id="1628" name="Google Shape;1628;p42"/>
            <p:cNvSpPr/>
            <p:nvPr/>
          </p:nvSpPr>
          <p:spPr>
            <a:xfrm>
              <a:off x="1303550" y="1980350"/>
              <a:ext cx="1762475" cy="1762450"/>
            </a:xfrm>
            <a:custGeom>
              <a:avLst/>
              <a:gdLst/>
              <a:ahLst/>
              <a:cxnLst/>
              <a:rect l="l" t="t" r="r" b="b"/>
              <a:pathLst>
                <a:path w="70499" h="70498" extrusionOk="0">
                  <a:moveTo>
                    <a:pt x="35133" y="1"/>
                  </a:moveTo>
                  <a:lnTo>
                    <a:pt x="35133" y="683"/>
                  </a:lnTo>
                  <a:lnTo>
                    <a:pt x="35257" y="683"/>
                  </a:lnTo>
                  <a:cubicBezTo>
                    <a:pt x="36048" y="683"/>
                    <a:pt x="36853" y="710"/>
                    <a:pt x="37645" y="751"/>
                  </a:cubicBezTo>
                  <a:lnTo>
                    <a:pt x="37686" y="82"/>
                  </a:lnTo>
                  <a:cubicBezTo>
                    <a:pt x="36880" y="28"/>
                    <a:pt x="36061" y="1"/>
                    <a:pt x="35257" y="1"/>
                  </a:cubicBezTo>
                  <a:close/>
                  <a:moveTo>
                    <a:pt x="34560" y="1"/>
                  </a:moveTo>
                  <a:cubicBezTo>
                    <a:pt x="33714" y="28"/>
                    <a:pt x="32840" y="68"/>
                    <a:pt x="32008" y="150"/>
                  </a:cubicBezTo>
                  <a:lnTo>
                    <a:pt x="32063" y="820"/>
                  </a:lnTo>
                  <a:cubicBezTo>
                    <a:pt x="32895" y="751"/>
                    <a:pt x="33741" y="696"/>
                    <a:pt x="34574" y="683"/>
                  </a:cubicBezTo>
                  <a:lnTo>
                    <a:pt x="34560" y="1"/>
                  </a:lnTo>
                  <a:close/>
                  <a:moveTo>
                    <a:pt x="38259" y="123"/>
                  </a:moveTo>
                  <a:lnTo>
                    <a:pt x="38205" y="805"/>
                  </a:lnTo>
                  <a:cubicBezTo>
                    <a:pt x="39037" y="874"/>
                    <a:pt x="39870" y="969"/>
                    <a:pt x="40689" y="1106"/>
                  </a:cubicBezTo>
                  <a:lnTo>
                    <a:pt x="40798" y="437"/>
                  </a:lnTo>
                  <a:cubicBezTo>
                    <a:pt x="39965" y="301"/>
                    <a:pt x="39106" y="192"/>
                    <a:pt x="38259" y="123"/>
                  </a:cubicBezTo>
                  <a:close/>
                  <a:moveTo>
                    <a:pt x="31435" y="205"/>
                  </a:moveTo>
                  <a:cubicBezTo>
                    <a:pt x="30588" y="301"/>
                    <a:pt x="29742" y="423"/>
                    <a:pt x="28896" y="574"/>
                  </a:cubicBezTo>
                  <a:lnTo>
                    <a:pt x="29018" y="1242"/>
                  </a:lnTo>
                  <a:cubicBezTo>
                    <a:pt x="29837" y="1093"/>
                    <a:pt x="30683" y="969"/>
                    <a:pt x="31502" y="874"/>
                  </a:cubicBezTo>
                  <a:lnTo>
                    <a:pt x="31435" y="205"/>
                  </a:lnTo>
                  <a:close/>
                  <a:moveTo>
                    <a:pt x="41357" y="532"/>
                  </a:moveTo>
                  <a:lnTo>
                    <a:pt x="41248" y="1188"/>
                  </a:lnTo>
                  <a:cubicBezTo>
                    <a:pt x="42067" y="1338"/>
                    <a:pt x="42900" y="1515"/>
                    <a:pt x="43705" y="1720"/>
                  </a:cubicBezTo>
                  <a:lnTo>
                    <a:pt x="43869" y="1065"/>
                  </a:lnTo>
                  <a:cubicBezTo>
                    <a:pt x="43037" y="847"/>
                    <a:pt x="42203" y="669"/>
                    <a:pt x="41357" y="532"/>
                  </a:cubicBezTo>
                  <a:close/>
                  <a:moveTo>
                    <a:pt x="28336" y="683"/>
                  </a:moveTo>
                  <a:cubicBezTo>
                    <a:pt x="27504" y="847"/>
                    <a:pt x="26671" y="1038"/>
                    <a:pt x="25852" y="1269"/>
                  </a:cubicBezTo>
                  <a:lnTo>
                    <a:pt x="26030" y="1925"/>
                  </a:lnTo>
                  <a:cubicBezTo>
                    <a:pt x="26834" y="1693"/>
                    <a:pt x="27653" y="1502"/>
                    <a:pt x="28472" y="1338"/>
                  </a:cubicBezTo>
                  <a:lnTo>
                    <a:pt x="28336" y="683"/>
                  </a:lnTo>
                  <a:close/>
                  <a:moveTo>
                    <a:pt x="44415" y="1202"/>
                  </a:moveTo>
                  <a:lnTo>
                    <a:pt x="44238" y="1857"/>
                  </a:lnTo>
                  <a:cubicBezTo>
                    <a:pt x="45042" y="2075"/>
                    <a:pt x="45848" y="2321"/>
                    <a:pt x="46640" y="2594"/>
                  </a:cubicBezTo>
                  <a:lnTo>
                    <a:pt x="46871" y="1952"/>
                  </a:lnTo>
                  <a:cubicBezTo>
                    <a:pt x="46067" y="1679"/>
                    <a:pt x="45234" y="1420"/>
                    <a:pt x="44415" y="1202"/>
                  </a:cubicBezTo>
                  <a:close/>
                  <a:moveTo>
                    <a:pt x="25306" y="1420"/>
                  </a:moveTo>
                  <a:cubicBezTo>
                    <a:pt x="24487" y="1666"/>
                    <a:pt x="23668" y="1939"/>
                    <a:pt x="22863" y="2239"/>
                  </a:cubicBezTo>
                  <a:lnTo>
                    <a:pt x="23109" y="2867"/>
                  </a:lnTo>
                  <a:cubicBezTo>
                    <a:pt x="23886" y="2580"/>
                    <a:pt x="24692" y="2307"/>
                    <a:pt x="25484" y="2075"/>
                  </a:cubicBezTo>
                  <a:lnTo>
                    <a:pt x="25306" y="1420"/>
                  </a:lnTo>
                  <a:close/>
                  <a:moveTo>
                    <a:pt x="47404" y="2157"/>
                  </a:moveTo>
                  <a:lnTo>
                    <a:pt x="47172" y="2785"/>
                  </a:lnTo>
                  <a:cubicBezTo>
                    <a:pt x="47950" y="3071"/>
                    <a:pt x="48742" y="3399"/>
                    <a:pt x="49492" y="3740"/>
                  </a:cubicBezTo>
                  <a:lnTo>
                    <a:pt x="49779" y="3126"/>
                  </a:lnTo>
                  <a:cubicBezTo>
                    <a:pt x="49001" y="2771"/>
                    <a:pt x="48209" y="2443"/>
                    <a:pt x="47404" y="2157"/>
                  </a:cubicBezTo>
                  <a:close/>
                  <a:moveTo>
                    <a:pt x="22344" y="2443"/>
                  </a:moveTo>
                  <a:cubicBezTo>
                    <a:pt x="21553" y="2758"/>
                    <a:pt x="20761" y="3098"/>
                    <a:pt x="19997" y="3467"/>
                  </a:cubicBezTo>
                  <a:lnTo>
                    <a:pt x="20283" y="4068"/>
                  </a:lnTo>
                  <a:cubicBezTo>
                    <a:pt x="21034" y="3713"/>
                    <a:pt x="21812" y="3371"/>
                    <a:pt x="22590" y="3071"/>
                  </a:cubicBezTo>
                  <a:lnTo>
                    <a:pt x="22344" y="2443"/>
                  </a:lnTo>
                  <a:close/>
                  <a:moveTo>
                    <a:pt x="50298" y="3358"/>
                  </a:moveTo>
                  <a:lnTo>
                    <a:pt x="50011" y="3972"/>
                  </a:lnTo>
                  <a:cubicBezTo>
                    <a:pt x="50762" y="4327"/>
                    <a:pt x="51512" y="4723"/>
                    <a:pt x="52236" y="5133"/>
                  </a:cubicBezTo>
                  <a:lnTo>
                    <a:pt x="52577" y="4545"/>
                  </a:lnTo>
                  <a:cubicBezTo>
                    <a:pt x="51827" y="4123"/>
                    <a:pt x="51062" y="3726"/>
                    <a:pt x="50298" y="3358"/>
                  </a:cubicBezTo>
                  <a:close/>
                  <a:moveTo>
                    <a:pt x="19478" y="3713"/>
                  </a:moveTo>
                  <a:cubicBezTo>
                    <a:pt x="18727" y="4095"/>
                    <a:pt x="17962" y="4505"/>
                    <a:pt x="17240" y="4942"/>
                  </a:cubicBezTo>
                  <a:lnTo>
                    <a:pt x="17580" y="5528"/>
                  </a:lnTo>
                  <a:cubicBezTo>
                    <a:pt x="18304" y="5105"/>
                    <a:pt x="19041" y="4696"/>
                    <a:pt x="19791" y="4314"/>
                  </a:cubicBezTo>
                  <a:lnTo>
                    <a:pt x="19478" y="3713"/>
                  </a:lnTo>
                  <a:close/>
                  <a:moveTo>
                    <a:pt x="53068" y="4832"/>
                  </a:moveTo>
                  <a:lnTo>
                    <a:pt x="52728" y="5406"/>
                  </a:lnTo>
                  <a:cubicBezTo>
                    <a:pt x="53450" y="5828"/>
                    <a:pt x="54160" y="6292"/>
                    <a:pt x="54843" y="6756"/>
                  </a:cubicBezTo>
                  <a:lnTo>
                    <a:pt x="55225" y="6210"/>
                  </a:lnTo>
                  <a:cubicBezTo>
                    <a:pt x="54529" y="5719"/>
                    <a:pt x="53805" y="5255"/>
                    <a:pt x="53068" y="4832"/>
                  </a:cubicBezTo>
                  <a:close/>
                  <a:moveTo>
                    <a:pt x="16748" y="5242"/>
                  </a:moveTo>
                  <a:cubicBezTo>
                    <a:pt x="16230" y="5569"/>
                    <a:pt x="15697" y="5910"/>
                    <a:pt x="15192" y="6265"/>
                  </a:cubicBezTo>
                  <a:lnTo>
                    <a:pt x="15574" y="6811"/>
                  </a:lnTo>
                  <a:cubicBezTo>
                    <a:pt x="16079" y="6470"/>
                    <a:pt x="16598" y="6129"/>
                    <a:pt x="17103" y="5815"/>
                  </a:cubicBezTo>
                  <a:lnTo>
                    <a:pt x="16748" y="5242"/>
                  </a:lnTo>
                  <a:close/>
                  <a:moveTo>
                    <a:pt x="14960" y="6429"/>
                  </a:moveTo>
                  <a:cubicBezTo>
                    <a:pt x="14850" y="6498"/>
                    <a:pt x="14728" y="6579"/>
                    <a:pt x="14619" y="6661"/>
                  </a:cubicBezTo>
                  <a:lnTo>
                    <a:pt x="15014" y="7207"/>
                  </a:lnTo>
                  <a:cubicBezTo>
                    <a:pt x="15123" y="7139"/>
                    <a:pt x="15233" y="7057"/>
                    <a:pt x="15342" y="6975"/>
                  </a:cubicBezTo>
                  <a:lnTo>
                    <a:pt x="14960" y="6429"/>
                  </a:lnTo>
                  <a:close/>
                  <a:moveTo>
                    <a:pt x="55703" y="6525"/>
                  </a:moveTo>
                  <a:lnTo>
                    <a:pt x="55307" y="7084"/>
                  </a:lnTo>
                  <a:cubicBezTo>
                    <a:pt x="55989" y="7562"/>
                    <a:pt x="56658" y="8081"/>
                    <a:pt x="57299" y="8613"/>
                  </a:cubicBezTo>
                  <a:lnTo>
                    <a:pt x="57723" y="8094"/>
                  </a:lnTo>
                  <a:cubicBezTo>
                    <a:pt x="57068" y="7548"/>
                    <a:pt x="56386" y="7029"/>
                    <a:pt x="55703" y="6525"/>
                  </a:cubicBezTo>
                  <a:close/>
                  <a:moveTo>
                    <a:pt x="14168" y="7002"/>
                  </a:moveTo>
                  <a:cubicBezTo>
                    <a:pt x="13485" y="7508"/>
                    <a:pt x="12817" y="8054"/>
                    <a:pt x="12175" y="8613"/>
                  </a:cubicBezTo>
                  <a:lnTo>
                    <a:pt x="12612" y="9118"/>
                  </a:lnTo>
                  <a:cubicBezTo>
                    <a:pt x="13240" y="8572"/>
                    <a:pt x="13895" y="8039"/>
                    <a:pt x="14564" y="7548"/>
                  </a:cubicBezTo>
                  <a:lnTo>
                    <a:pt x="14168" y="7002"/>
                  </a:lnTo>
                  <a:close/>
                  <a:moveTo>
                    <a:pt x="58160" y="8463"/>
                  </a:moveTo>
                  <a:lnTo>
                    <a:pt x="57723" y="8968"/>
                  </a:lnTo>
                  <a:cubicBezTo>
                    <a:pt x="58351" y="9514"/>
                    <a:pt x="58979" y="10087"/>
                    <a:pt x="59565" y="10674"/>
                  </a:cubicBezTo>
                  <a:lnTo>
                    <a:pt x="60043" y="10196"/>
                  </a:lnTo>
                  <a:cubicBezTo>
                    <a:pt x="59443" y="9595"/>
                    <a:pt x="58815" y="9009"/>
                    <a:pt x="58160" y="8463"/>
                  </a:cubicBezTo>
                  <a:close/>
                  <a:moveTo>
                    <a:pt x="11738" y="8982"/>
                  </a:moveTo>
                  <a:cubicBezTo>
                    <a:pt x="11111" y="9555"/>
                    <a:pt x="10483" y="10156"/>
                    <a:pt x="9896" y="10756"/>
                  </a:cubicBezTo>
                  <a:lnTo>
                    <a:pt x="10388" y="11233"/>
                  </a:lnTo>
                  <a:cubicBezTo>
                    <a:pt x="10961" y="10633"/>
                    <a:pt x="11575" y="10046"/>
                    <a:pt x="12189" y="9486"/>
                  </a:cubicBezTo>
                  <a:lnTo>
                    <a:pt x="11738" y="8982"/>
                  </a:lnTo>
                  <a:close/>
                  <a:moveTo>
                    <a:pt x="60453" y="10605"/>
                  </a:moveTo>
                  <a:lnTo>
                    <a:pt x="59962" y="11070"/>
                  </a:lnTo>
                  <a:cubicBezTo>
                    <a:pt x="60548" y="11670"/>
                    <a:pt x="61121" y="12298"/>
                    <a:pt x="61654" y="12926"/>
                  </a:cubicBezTo>
                  <a:lnTo>
                    <a:pt x="62173" y="12489"/>
                  </a:lnTo>
                  <a:cubicBezTo>
                    <a:pt x="61627" y="11848"/>
                    <a:pt x="61039" y="11206"/>
                    <a:pt x="60453" y="10605"/>
                  </a:cubicBezTo>
                  <a:close/>
                  <a:moveTo>
                    <a:pt x="9500" y="11179"/>
                  </a:moveTo>
                  <a:cubicBezTo>
                    <a:pt x="8927" y="11793"/>
                    <a:pt x="8353" y="12449"/>
                    <a:pt x="7822" y="13104"/>
                  </a:cubicBezTo>
                  <a:lnTo>
                    <a:pt x="8353" y="13526"/>
                  </a:lnTo>
                  <a:cubicBezTo>
                    <a:pt x="8872" y="12885"/>
                    <a:pt x="9432" y="12243"/>
                    <a:pt x="10005" y="11630"/>
                  </a:cubicBezTo>
                  <a:lnTo>
                    <a:pt x="9500" y="11179"/>
                  </a:lnTo>
                  <a:close/>
                  <a:moveTo>
                    <a:pt x="62541" y="12926"/>
                  </a:moveTo>
                  <a:lnTo>
                    <a:pt x="62009" y="13363"/>
                  </a:lnTo>
                  <a:cubicBezTo>
                    <a:pt x="62541" y="14005"/>
                    <a:pt x="63046" y="14673"/>
                    <a:pt x="63523" y="15342"/>
                  </a:cubicBezTo>
                  <a:lnTo>
                    <a:pt x="64069" y="14960"/>
                  </a:lnTo>
                  <a:cubicBezTo>
                    <a:pt x="63592" y="14263"/>
                    <a:pt x="63074" y="13581"/>
                    <a:pt x="62541" y="12926"/>
                  </a:cubicBezTo>
                  <a:close/>
                  <a:moveTo>
                    <a:pt x="7467" y="13554"/>
                  </a:moveTo>
                  <a:cubicBezTo>
                    <a:pt x="6948" y="14223"/>
                    <a:pt x="6442" y="14919"/>
                    <a:pt x="5965" y="15628"/>
                  </a:cubicBezTo>
                  <a:lnTo>
                    <a:pt x="6524" y="16010"/>
                  </a:lnTo>
                  <a:cubicBezTo>
                    <a:pt x="6988" y="15315"/>
                    <a:pt x="7494" y="14632"/>
                    <a:pt x="7999" y="13963"/>
                  </a:cubicBezTo>
                  <a:lnTo>
                    <a:pt x="7467" y="13554"/>
                  </a:lnTo>
                  <a:close/>
                  <a:moveTo>
                    <a:pt x="64411" y="15437"/>
                  </a:moveTo>
                  <a:lnTo>
                    <a:pt x="63851" y="15819"/>
                  </a:lnTo>
                  <a:cubicBezTo>
                    <a:pt x="64315" y="16516"/>
                    <a:pt x="64766" y="17226"/>
                    <a:pt x="65189" y="17949"/>
                  </a:cubicBezTo>
                  <a:lnTo>
                    <a:pt x="65776" y="17608"/>
                  </a:lnTo>
                  <a:cubicBezTo>
                    <a:pt x="65352" y="16871"/>
                    <a:pt x="64888" y="16147"/>
                    <a:pt x="64411" y="15437"/>
                  </a:cubicBezTo>
                  <a:close/>
                  <a:moveTo>
                    <a:pt x="5651" y="16107"/>
                  </a:moveTo>
                  <a:cubicBezTo>
                    <a:pt x="5187" y="16816"/>
                    <a:pt x="4750" y="17553"/>
                    <a:pt x="4341" y="18304"/>
                  </a:cubicBezTo>
                  <a:lnTo>
                    <a:pt x="4928" y="18631"/>
                  </a:lnTo>
                  <a:cubicBezTo>
                    <a:pt x="5323" y="17894"/>
                    <a:pt x="5760" y="17171"/>
                    <a:pt x="6224" y="16475"/>
                  </a:cubicBezTo>
                  <a:lnTo>
                    <a:pt x="5651" y="16107"/>
                  </a:lnTo>
                  <a:close/>
                  <a:moveTo>
                    <a:pt x="66049" y="18099"/>
                  </a:moveTo>
                  <a:lnTo>
                    <a:pt x="65462" y="18427"/>
                  </a:lnTo>
                  <a:cubicBezTo>
                    <a:pt x="65871" y="19164"/>
                    <a:pt x="66253" y="19914"/>
                    <a:pt x="66608" y="20665"/>
                  </a:cubicBezTo>
                  <a:lnTo>
                    <a:pt x="67223" y="20378"/>
                  </a:lnTo>
                  <a:cubicBezTo>
                    <a:pt x="66868" y="19614"/>
                    <a:pt x="66472" y="18850"/>
                    <a:pt x="66049" y="18099"/>
                  </a:cubicBezTo>
                  <a:close/>
                  <a:moveTo>
                    <a:pt x="4068" y="18809"/>
                  </a:moveTo>
                  <a:cubicBezTo>
                    <a:pt x="3672" y="19559"/>
                    <a:pt x="3290" y="20338"/>
                    <a:pt x="2948" y="21115"/>
                  </a:cubicBezTo>
                  <a:lnTo>
                    <a:pt x="3576" y="21388"/>
                  </a:lnTo>
                  <a:cubicBezTo>
                    <a:pt x="3904" y="20624"/>
                    <a:pt x="4273" y="19860"/>
                    <a:pt x="4668" y="19123"/>
                  </a:cubicBezTo>
                  <a:lnTo>
                    <a:pt x="4068" y="18809"/>
                  </a:lnTo>
                  <a:close/>
                  <a:moveTo>
                    <a:pt x="67454" y="20897"/>
                  </a:moveTo>
                  <a:lnTo>
                    <a:pt x="66841" y="21170"/>
                  </a:lnTo>
                  <a:cubicBezTo>
                    <a:pt x="67181" y="21934"/>
                    <a:pt x="67496" y="22713"/>
                    <a:pt x="67782" y="23504"/>
                  </a:cubicBezTo>
                  <a:lnTo>
                    <a:pt x="68410" y="23272"/>
                  </a:lnTo>
                  <a:cubicBezTo>
                    <a:pt x="68124" y="22467"/>
                    <a:pt x="67796" y="21675"/>
                    <a:pt x="67454" y="20897"/>
                  </a:cubicBezTo>
                  <a:close/>
                  <a:moveTo>
                    <a:pt x="2730" y="21648"/>
                  </a:moveTo>
                  <a:cubicBezTo>
                    <a:pt x="2402" y="22426"/>
                    <a:pt x="2089" y="23231"/>
                    <a:pt x="1816" y="24036"/>
                  </a:cubicBezTo>
                  <a:lnTo>
                    <a:pt x="2457" y="24255"/>
                  </a:lnTo>
                  <a:cubicBezTo>
                    <a:pt x="2730" y="23463"/>
                    <a:pt x="3030" y="22671"/>
                    <a:pt x="3345" y="21907"/>
                  </a:cubicBezTo>
                  <a:lnTo>
                    <a:pt x="2730" y="21648"/>
                  </a:lnTo>
                  <a:close/>
                  <a:moveTo>
                    <a:pt x="68601" y="23805"/>
                  </a:moveTo>
                  <a:lnTo>
                    <a:pt x="67960" y="24023"/>
                  </a:lnTo>
                  <a:cubicBezTo>
                    <a:pt x="68233" y="24815"/>
                    <a:pt x="68479" y="25619"/>
                    <a:pt x="68683" y="26425"/>
                  </a:cubicBezTo>
                  <a:lnTo>
                    <a:pt x="69338" y="26262"/>
                  </a:lnTo>
                  <a:cubicBezTo>
                    <a:pt x="69134" y="25443"/>
                    <a:pt x="68874" y="24609"/>
                    <a:pt x="68601" y="23805"/>
                  </a:cubicBezTo>
                  <a:close/>
                  <a:moveTo>
                    <a:pt x="1638" y="24582"/>
                  </a:moveTo>
                  <a:cubicBezTo>
                    <a:pt x="1392" y="25401"/>
                    <a:pt x="1161" y="26234"/>
                    <a:pt x="956" y="27053"/>
                  </a:cubicBezTo>
                  <a:lnTo>
                    <a:pt x="1625" y="27217"/>
                  </a:lnTo>
                  <a:cubicBezTo>
                    <a:pt x="1816" y="26398"/>
                    <a:pt x="2034" y="25592"/>
                    <a:pt x="2293" y="24787"/>
                  </a:cubicBezTo>
                  <a:lnTo>
                    <a:pt x="1638" y="24582"/>
                  </a:lnTo>
                  <a:close/>
                  <a:moveTo>
                    <a:pt x="69489" y="26808"/>
                  </a:moveTo>
                  <a:lnTo>
                    <a:pt x="68834" y="26971"/>
                  </a:lnTo>
                  <a:cubicBezTo>
                    <a:pt x="69025" y="27776"/>
                    <a:pt x="69202" y="28609"/>
                    <a:pt x="69338" y="29428"/>
                  </a:cubicBezTo>
                  <a:lnTo>
                    <a:pt x="70007" y="29319"/>
                  </a:lnTo>
                  <a:cubicBezTo>
                    <a:pt x="69857" y="28486"/>
                    <a:pt x="69693" y="27640"/>
                    <a:pt x="69489" y="26808"/>
                  </a:cubicBezTo>
                  <a:close/>
                  <a:moveTo>
                    <a:pt x="833" y="27612"/>
                  </a:moveTo>
                  <a:cubicBezTo>
                    <a:pt x="655" y="28445"/>
                    <a:pt x="491" y="29292"/>
                    <a:pt x="369" y="30124"/>
                  </a:cubicBezTo>
                  <a:lnTo>
                    <a:pt x="1037" y="30233"/>
                  </a:lnTo>
                  <a:cubicBezTo>
                    <a:pt x="1161" y="29401"/>
                    <a:pt x="1310" y="28568"/>
                    <a:pt x="1488" y="27763"/>
                  </a:cubicBezTo>
                  <a:lnTo>
                    <a:pt x="833" y="27612"/>
                  </a:lnTo>
                  <a:close/>
                  <a:moveTo>
                    <a:pt x="70089" y="29878"/>
                  </a:moveTo>
                  <a:lnTo>
                    <a:pt x="69420" y="29987"/>
                  </a:lnTo>
                  <a:cubicBezTo>
                    <a:pt x="69556" y="30806"/>
                    <a:pt x="69653" y="31652"/>
                    <a:pt x="69720" y="32486"/>
                  </a:cubicBezTo>
                  <a:lnTo>
                    <a:pt x="70390" y="32431"/>
                  </a:lnTo>
                  <a:cubicBezTo>
                    <a:pt x="70321" y="31571"/>
                    <a:pt x="70226" y="30724"/>
                    <a:pt x="70089" y="29878"/>
                  </a:cubicBezTo>
                  <a:close/>
                  <a:moveTo>
                    <a:pt x="300" y="30697"/>
                  </a:moveTo>
                  <a:cubicBezTo>
                    <a:pt x="191" y="31530"/>
                    <a:pt x="109" y="32389"/>
                    <a:pt x="55" y="33250"/>
                  </a:cubicBezTo>
                  <a:lnTo>
                    <a:pt x="737" y="33277"/>
                  </a:lnTo>
                  <a:cubicBezTo>
                    <a:pt x="779" y="32444"/>
                    <a:pt x="861" y="31612"/>
                    <a:pt x="970" y="30779"/>
                  </a:cubicBezTo>
                  <a:lnTo>
                    <a:pt x="300" y="30697"/>
                  </a:lnTo>
                  <a:close/>
                  <a:moveTo>
                    <a:pt x="27" y="33809"/>
                  </a:moveTo>
                  <a:cubicBezTo>
                    <a:pt x="14" y="34287"/>
                    <a:pt x="0" y="34764"/>
                    <a:pt x="0" y="35243"/>
                  </a:cubicBezTo>
                  <a:cubicBezTo>
                    <a:pt x="0" y="35625"/>
                    <a:pt x="14" y="36007"/>
                    <a:pt x="27" y="36375"/>
                  </a:cubicBezTo>
                  <a:lnTo>
                    <a:pt x="697" y="36348"/>
                  </a:lnTo>
                  <a:cubicBezTo>
                    <a:pt x="683" y="35993"/>
                    <a:pt x="683" y="35611"/>
                    <a:pt x="683" y="35243"/>
                  </a:cubicBezTo>
                  <a:cubicBezTo>
                    <a:pt x="683" y="34779"/>
                    <a:pt x="697" y="34300"/>
                    <a:pt x="710" y="33836"/>
                  </a:cubicBezTo>
                  <a:lnTo>
                    <a:pt x="27" y="33809"/>
                  </a:lnTo>
                  <a:close/>
                  <a:moveTo>
                    <a:pt x="70430" y="32990"/>
                  </a:moveTo>
                  <a:lnTo>
                    <a:pt x="69748" y="33032"/>
                  </a:lnTo>
                  <a:cubicBezTo>
                    <a:pt x="69802" y="33769"/>
                    <a:pt x="69829" y="34506"/>
                    <a:pt x="69829" y="35243"/>
                  </a:cubicBezTo>
                  <a:cubicBezTo>
                    <a:pt x="69829" y="36075"/>
                    <a:pt x="69789" y="36921"/>
                    <a:pt x="69734" y="37754"/>
                  </a:cubicBezTo>
                  <a:lnTo>
                    <a:pt x="70403" y="37809"/>
                  </a:lnTo>
                  <a:cubicBezTo>
                    <a:pt x="70471" y="36962"/>
                    <a:pt x="70499" y="36102"/>
                    <a:pt x="70499" y="35243"/>
                  </a:cubicBezTo>
                  <a:cubicBezTo>
                    <a:pt x="70499" y="34491"/>
                    <a:pt x="70471" y="33741"/>
                    <a:pt x="70430" y="32990"/>
                  </a:cubicBezTo>
                  <a:close/>
                  <a:moveTo>
                    <a:pt x="724" y="36908"/>
                  </a:moveTo>
                  <a:lnTo>
                    <a:pt x="42" y="36948"/>
                  </a:lnTo>
                  <a:cubicBezTo>
                    <a:pt x="82" y="37795"/>
                    <a:pt x="151" y="38655"/>
                    <a:pt x="260" y="39501"/>
                  </a:cubicBezTo>
                  <a:lnTo>
                    <a:pt x="928" y="39419"/>
                  </a:lnTo>
                  <a:cubicBezTo>
                    <a:pt x="833" y="38586"/>
                    <a:pt x="764" y="37754"/>
                    <a:pt x="724" y="36908"/>
                  </a:cubicBezTo>
                  <a:close/>
                  <a:moveTo>
                    <a:pt x="69693" y="38313"/>
                  </a:moveTo>
                  <a:cubicBezTo>
                    <a:pt x="69611" y="39146"/>
                    <a:pt x="69516" y="39978"/>
                    <a:pt x="69380" y="40812"/>
                  </a:cubicBezTo>
                  <a:lnTo>
                    <a:pt x="70048" y="40921"/>
                  </a:lnTo>
                  <a:cubicBezTo>
                    <a:pt x="70184" y="40074"/>
                    <a:pt x="70293" y="39214"/>
                    <a:pt x="70362" y="38368"/>
                  </a:cubicBezTo>
                  <a:lnTo>
                    <a:pt x="69693" y="38313"/>
                  </a:lnTo>
                  <a:close/>
                  <a:moveTo>
                    <a:pt x="997" y="39965"/>
                  </a:moveTo>
                  <a:lnTo>
                    <a:pt x="328" y="40060"/>
                  </a:lnTo>
                  <a:cubicBezTo>
                    <a:pt x="451" y="40907"/>
                    <a:pt x="588" y="41753"/>
                    <a:pt x="764" y="42586"/>
                  </a:cubicBezTo>
                  <a:lnTo>
                    <a:pt x="1434" y="42449"/>
                  </a:lnTo>
                  <a:cubicBezTo>
                    <a:pt x="1256" y="41630"/>
                    <a:pt x="1119" y="40797"/>
                    <a:pt x="997" y="39965"/>
                  </a:cubicBezTo>
                  <a:close/>
                  <a:moveTo>
                    <a:pt x="69283" y="41357"/>
                  </a:moveTo>
                  <a:cubicBezTo>
                    <a:pt x="69134" y="42176"/>
                    <a:pt x="68956" y="43008"/>
                    <a:pt x="68752" y="43814"/>
                  </a:cubicBezTo>
                  <a:lnTo>
                    <a:pt x="69407" y="43978"/>
                  </a:lnTo>
                  <a:cubicBezTo>
                    <a:pt x="69625" y="43159"/>
                    <a:pt x="69802" y="42313"/>
                    <a:pt x="69953" y="41480"/>
                  </a:cubicBezTo>
                  <a:lnTo>
                    <a:pt x="69283" y="41357"/>
                  </a:lnTo>
                  <a:close/>
                  <a:moveTo>
                    <a:pt x="1556" y="42995"/>
                  </a:moveTo>
                  <a:lnTo>
                    <a:pt x="888" y="43145"/>
                  </a:lnTo>
                  <a:cubicBezTo>
                    <a:pt x="1079" y="43964"/>
                    <a:pt x="1297" y="44797"/>
                    <a:pt x="1556" y="45616"/>
                  </a:cubicBezTo>
                  <a:lnTo>
                    <a:pt x="2198" y="45411"/>
                  </a:lnTo>
                  <a:cubicBezTo>
                    <a:pt x="1952" y="44619"/>
                    <a:pt x="1734" y="43800"/>
                    <a:pt x="1556" y="42995"/>
                  </a:cubicBezTo>
                  <a:close/>
                  <a:moveTo>
                    <a:pt x="68615" y="44360"/>
                  </a:moveTo>
                  <a:cubicBezTo>
                    <a:pt x="68397" y="45165"/>
                    <a:pt x="68137" y="45971"/>
                    <a:pt x="67864" y="46748"/>
                  </a:cubicBezTo>
                  <a:lnTo>
                    <a:pt x="68506" y="46981"/>
                  </a:lnTo>
                  <a:cubicBezTo>
                    <a:pt x="68779" y="46175"/>
                    <a:pt x="69038" y="45356"/>
                    <a:pt x="69270" y="44537"/>
                  </a:cubicBezTo>
                  <a:lnTo>
                    <a:pt x="68615" y="44360"/>
                  </a:lnTo>
                  <a:close/>
                  <a:moveTo>
                    <a:pt x="2375" y="45957"/>
                  </a:moveTo>
                  <a:lnTo>
                    <a:pt x="1720" y="46162"/>
                  </a:lnTo>
                  <a:cubicBezTo>
                    <a:pt x="1993" y="46967"/>
                    <a:pt x="2280" y="47773"/>
                    <a:pt x="2608" y="48564"/>
                  </a:cubicBezTo>
                  <a:lnTo>
                    <a:pt x="3235" y="48304"/>
                  </a:lnTo>
                  <a:cubicBezTo>
                    <a:pt x="2921" y="47540"/>
                    <a:pt x="2621" y="46748"/>
                    <a:pt x="2375" y="45957"/>
                  </a:cubicBezTo>
                  <a:close/>
                  <a:moveTo>
                    <a:pt x="67673" y="47281"/>
                  </a:moveTo>
                  <a:cubicBezTo>
                    <a:pt x="67387" y="48059"/>
                    <a:pt x="67059" y="48837"/>
                    <a:pt x="66704" y="49602"/>
                  </a:cubicBezTo>
                  <a:lnTo>
                    <a:pt x="67332" y="49888"/>
                  </a:lnTo>
                  <a:cubicBezTo>
                    <a:pt x="67687" y="49110"/>
                    <a:pt x="68015" y="48319"/>
                    <a:pt x="68301" y="47513"/>
                  </a:cubicBezTo>
                  <a:lnTo>
                    <a:pt x="67673" y="47281"/>
                  </a:lnTo>
                  <a:close/>
                  <a:moveTo>
                    <a:pt x="3454" y="48823"/>
                  </a:moveTo>
                  <a:lnTo>
                    <a:pt x="2826" y="49083"/>
                  </a:lnTo>
                  <a:cubicBezTo>
                    <a:pt x="3154" y="49875"/>
                    <a:pt x="3522" y="50652"/>
                    <a:pt x="3918" y="51403"/>
                  </a:cubicBezTo>
                  <a:lnTo>
                    <a:pt x="4519" y="51089"/>
                  </a:lnTo>
                  <a:cubicBezTo>
                    <a:pt x="4136" y="50352"/>
                    <a:pt x="3781" y="49587"/>
                    <a:pt x="3454" y="48823"/>
                  </a:cubicBezTo>
                  <a:close/>
                  <a:moveTo>
                    <a:pt x="66472" y="50106"/>
                  </a:moveTo>
                  <a:cubicBezTo>
                    <a:pt x="66117" y="50870"/>
                    <a:pt x="65722" y="51622"/>
                    <a:pt x="65312" y="52345"/>
                  </a:cubicBezTo>
                  <a:lnTo>
                    <a:pt x="65898" y="52672"/>
                  </a:lnTo>
                  <a:cubicBezTo>
                    <a:pt x="66322" y="51935"/>
                    <a:pt x="66717" y="51171"/>
                    <a:pt x="67086" y="50406"/>
                  </a:cubicBezTo>
                  <a:lnTo>
                    <a:pt x="66472" y="50106"/>
                  </a:lnTo>
                  <a:close/>
                  <a:moveTo>
                    <a:pt x="4777" y="51580"/>
                  </a:moveTo>
                  <a:lnTo>
                    <a:pt x="4177" y="51908"/>
                  </a:lnTo>
                  <a:cubicBezTo>
                    <a:pt x="4586" y="52659"/>
                    <a:pt x="5023" y="53396"/>
                    <a:pt x="5474" y="54119"/>
                  </a:cubicBezTo>
                  <a:lnTo>
                    <a:pt x="6047" y="53751"/>
                  </a:lnTo>
                  <a:cubicBezTo>
                    <a:pt x="5596" y="53054"/>
                    <a:pt x="5174" y="52317"/>
                    <a:pt x="4777" y="51580"/>
                  </a:cubicBezTo>
                  <a:close/>
                  <a:moveTo>
                    <a:pt x="6347" y="54228"/>
                  </a:moveTo>
                  <a:lnTo>
                    <a:pt x="5787" y="54597"/>
                  </a:lnTo>
                  <a:cubicBezTo>
                    <a:pt x="5938" y="54829"/>
                    <a:pt x="6102" y="55074"/>
                    <a:pt x="6266" y="55307"/>
                  </a:cubicBezTo>
                  <a:lnTo>
                    <a:pt x="6825" y="54925"/>
                  </a:lnTo>
                  <a:cubicBezTo>
                    <a:pt x="6661" y="54692"/>
                    <a:pt x="6497" y="54461"/>
                    <a:pt x="6347" y="54228"/>
                  </a:cubicBezTo>
                  <a:close/>
                  <a:moveTo>
                    <a:pt x="65025" y="52823"/>
                  </a:moveTo>
                  <a:cubicBezTo>
                    <a:pt x="64602" y="53546"/>
                    <a:pt x="64151" y="54255"/>
                    <a:pt x="63674" y="54938"/>
                  </a:cubicBezTo>
                  <a:lnTo>
                    <a:pt x="64220" y="55320"/>
                  </a:lnTo>
                  <a:cubicBezTo>
                    <a:pt x="64712" y="54624"/>
                    <a:pt x="65176" y="53901"/>
                    <a:pt x="65612" y="53163"/>
                  </a:cubicBezTo>
                  <a:lnTo>
                    <a:pt x="65025" y="52823"/>
                  </a:lnTo>
                  <a:close/>
                  <a:moveTo>
                    <a:pt x="6975" y="55156"/>
                  </a:moveTo>
                  <a:lnTo>
                    <a:pt x="6429" y="55538"/>
                  </a:lnTo>
                  <a:cubicBezTo>
                    <a:pt x="6702" y="55921"/>
                    <a:pt x="6975" y="56303"/>
                    <a:pt x="7261" y="56685"/>
                  </a:cubicBezTo>
                  <a:lnTo>
                    <a:pt x="7807" y="56275"/>
                  </a:lnTo>
                  <a:cubicBezTo>
                    <a:pt x="7521" y="55907"/>
                    <a:pt x="7248" y="55525"/>
                    <a:pt x="6975" y="55156"/>
                  </a:cubicBezTo>
                  <a:close/>
                  <a:moveTo>
                    <a:pt x="63347" y="55402"/>
                  </a:moveTo>
                  <a:cubicBezTo>
                    <a:pt x="62855" y="56071"/>
                    <a:pt x="62350" y="56740"/>
                    <a:pt x="61804" y="57382"/>
                  </a:cubicBezTo>
                  <a:lnTo>
                    <a:pt x="62322" y="57818"/>
                  </a:lnTo>
                  <a:cubicBezTo>
                    <a:pt x="62868" y="57163"/>
                    <a:pt x="63401" y="56481"/>
                    <a:pt x="63893" y="55798"/>
                  </a:cubicBezTo>
                  <a:lnTo>
                    <a:pt x="63347" y="55402"/>
                  </a:lnTo>
                  <a:close/>
                  <a:moveTo>
                    <a:pt x="8149" y="56712"/>
                  </a:moveTo>
                  <a:lnTo>
                    <a:pt x="7616" y="57136"/>
                  </a:lnTo>
                  <a:cubicBezTo>
                    <a:pt x="8149" y="57791"/>
                    <a:pt x="8708" y="58446"/>
                    <a:pt x="9282" y="59074"/>
                  </a:cubicBezTo>
                  <a:lnTo>
                    <a:pt x="9773" y="58623"/>
                  </a:lnTo>
                  <a:cubicBezTo>
                    <a:pt x="9214" y="58009"/>
                    <a:pt x="8668" y="57367"/>
                    <a:pt x="8149" y="56712"/>
                  </a:cubicBezTo>
                  <a:close/>
                  <a:moveTo>
                    <a:pt x="61449" y="57804"/>
                  </a:moveTo>
                  <a:cubicBezTo>
                    <a:pt x="60903" y="58446"/>
                    <a:pt x="60330" y="59060"/>
                    <a:pt x="59743" y="59647"/>
                  </a:cubicBezTo>
                  <a:lnTo>
                    <a:pt x="60220" y="60125"/>
                  </a:lnTo>
                  <a:cubicBezTo>
                    <a:pt x="60821" y="59524"/>
                    <a:pt x="61408" y="58896"/>
                    <a:pt x="61954" y="58255"/>
                  </a:cubicBezTo>
                  <a:lnTo>
                    <a:pt x="61449" y="57804"/>
                  </a:lnTo>
                  <a:close/>
                  <a:moveTo>
                    <a:pt x="10155" y="59033"/>
                  </a:moveTo>
                  <a:lnTo>
                    <a:pt x="9664" y="59497"/>
                  </a:lnTo>
                  <a:cubicBezTo>
                    <a:pt x="10251" y="60111"/>
                    <a:pt x="10865" y="60712"/>
                    <a:pt x="11493" y="61285"/>
                  </a:cubicBezTo>
                  <a:lnTo>
                    <a:pt x="11957" y="60794"/>
                  </a:lnTo>
                  <a:cubicBezTo>
                    <a:pt x="11343" y="60234"/>
                    <a:pt x="10728" y="59633"/>
                    <a:pt x="10155" y="59033"/>
                  </a:cubicBezTo>
                  <a:close/>
                  <a:moveTo>
                    <a:pt x="59334" y="60043"/>
                  </a:moveTo>
                  <a:cubicBezTo>
                    <a:pt x="58746" y="60630"/>
                    <a:pt x="58118" y="61189"/>
                    <a:pt x="57477" y="61735"/>
                  </a:cubicBezTo>
                  <a:lnTo>
                    <a:pt x="57914" y="62254"/>
                  </a:lnTo>
                  <a:cubicBezTo>
                    <a:pt x="58555" y="61695"/>
                    <a:pt x="59197" y="61121"/>
                    <a:pt x="59811" y="60534"/>
                  </a:cubicBezTo>
                  <a:lnTo>
                    <a:pt x="59334" y="60043"/>
                  </a:lnTo>
                  <a:close/>
                  <a:moveTo>
                    <a:pt x="12366" y="61162"/>
                  </a:moveTo>
                  <a:lnTo>
                    <a:pt x="11916" y="61667"/>
                  </a:lnTo>
                  <a:cubicBezTo>
                    <a:pt x="12557" y="62226"/>
                    <a:pt x="13227" y="62787"/>
                    <a:pt x="13895" y="63291"/>
                  </a:cubicBezTo>
                  <a:lnTo>
                    <a:pt x="14304" y="62759"/>
                  </a:lnTo>
                  <a:cubicBezTo>
                    <a:pt x="13649" y="62254"/>
                    <a:pt x="12994" y="61722"/>
                    <a:pt x="12366" y="61162"/>
                  </a:cubicBezTo>
                  <a:close/>
                  <a:moveTo>
                    <a:pt x="57041" y="62090"/>
                  </a:moveTo>
                  <a:cubicBezTo>
                    <a:pt x="56440" y="62581"/>
                    <a:pt x="55798" y="63060"/>
                    <a:pt x="55157" y="63524"/>
                  </a:cubicBezTo>
                  <a:lnTo>
                    <a:pt x="55539" y="64070"/>
                  </a:lnTo>
                  <a:cubicBezTo>
                    <a:pt x="56194" y="63606"/>
                    <a:pt x="56850" y="63114"/>
                    <a:pt x="57477" y="62609"/>
                  </a:cubicBezTo>
                  <a:lnTo>
                    <a:pt x="57041" y="62090"/>
                  </a:lnTo>
                  <a:close/>
                  <a:moveTo>
                    <a:pt x="14755" y="63087"/>
                  </a:moveTo>
                  <a:lnTo>
                    <a:pt x="14359" y="63633"/>
                  </a:lnTo>
                  <a:cubicBezTo>
                    <a:pt x="15041" y="64137"/>
                    <a:pt x="15751" y="64629"/>
                    <a:pt x="16475" y="65080"/>
                  </a:cubicBezTo>
                  <a:lnTo>
                    <a:pt x="16830" y="64506"/>
                  </a:lnTo>
                  <a:cubicBezTo>
                    <a:pt x="16133" y="64070"/>
                    <a:pt x="15438" y="63591"/>
                    <a:pt x="14755" y="63087"/>
                  </a:cubicBezTo>
                  <a:close/>
                  <a:moveTo>
                    <a:pt x="54584" y="63919"/>
                  </a:moveTo>
                  <a:cubicBezTo>
                    <a:pt x="53887" y="64383"/>
                    <a:pt x="53177" y="64834"/>
                    <a:pt x="52455" y="65243"/>
                  </a:cubicBezTo>
                  <a:lnTo>
                    <a:pt x="52782" y="65830"/>
                  </a:lnTo>
                  <a:cubicBezTo>
                    <a:pt x="53519" y="65407"/>
                    <a:pt x="54256" y="64956"/>
                    <a:pt x="54966" y="64479"/>
                  </a:cubicBezTo>
                  <a:lnTo>
                    <a:pt x="54584" y="63919"/>
                  </a:lnTo>
                  <a:close/>
                  <a:moveTo>
                    <a:pt x="17307" y="64807"/>
                  </a:moveTo>
                  <a:lnTo>
                    <a:pt x="16952" y="65380"/>
                  </a:lnTo>
                  <a:cubicBezTo>
                    <a:pt x="17689" y="65830"/>
                    <a:pt x="18441" y="66254"/>
                    <a:pt x="19191" y="66636"/>
                  </a:cubicBezTo>
                  <a:lnTo>
                    <a:pt x="19505" y="66035"/>
                  </a:lnTo>
                  <a:cubicBezTo>
                    <a:pt x="18768" y="65653"/>
                    <a:pt x="18031" y="65243"/>
                    <a:pt x="17307" y="64807"/>
                  </a:cubicBezTo>
                  <a:close/>
                  <a:moveTo>
                    <a:pt x="51963" y="65516"/>
                  </a:moveTo>
                  <a:cubicBezTo>
                    <a:pt x="51239" y="65926"/>
                    <a:pt x="50475" y="66308"/>
                    <a:pt x="49725" y="66649"/>
                  </a:cubicBezTo>
                  <a:lnTo>
                    <a:pt x="50011" y="67264"/>
                  </a:lnTo>
                  <a:cubicBezTo>
                    <a:pt x="50775" y="66909"/>
                    <a:pt x="51554" y="66527"/>
                    <a:pt x="52291" y="66103"/>
                  </a:cubicBezTo>
                  <a:lnTo>
                    <a:pt x="51963" y="65516"/>
                  </a:lnTo>
                  <a:close/>
                  <a:moveTo>
                    <a:pt x="20010" y="66281"/>
                  </a:moveTo>
                  <a:lnTo>
                    <a:pt x="19710" y="66894"/>
                  </a:lnTo>
                  <a:cubicBezTo>
                    <a:pt x="20474" y="67264"/>
                    <a:pt x="21252" y="67618"/>
                    <a:pt x="22044" y="67932"/>
                  </a:cubicBezTo>
                  <a:lnTo>
                    <a:pt x="22303" y="67318"/>
                  </a:lnTo>
                  <a:cubicBezTo>
                    <a:pt x="21525" y="67004"/>
                    <a:pt x="20761" y="66649"/>
                    <a:pt x="20010" y="66281"/>
                  </a:cubicBezTo>
                  <a:close/>
                  <a:moveTo>
                    <a:pt x="49219" y="66881"/>
                  </a:moveTo>
                  <a:cubicBezTo>
                    <a:pt x="48455" y="67222"/>
                    <a:pt x="47677" y="67537"/>
                    <a:pt x="46886" y="67810"/>
                  </a:cubicBezTo>
                  <a:lnTo>
                    <a:pt x="47117" y="68450"/>
                  </a:lnTo>
                  <a:cubicBezTo>
                    <a:pt x="47909" y="68164"/>
                    <a:pt x="48715" y="67850"/>
                    <a:pt x="49492" y="67495"/>
                  </a:cubicBezTo>
                  <a:lnTo>
                    <a:pt x="49219" y="66881"/>
                  </a:lnTo>
                  <a:close/>
                  <a:moveTo>
                    <a:pt x="22822" y="67522"/>
                  </a:moveTo>
                  <a:lnTo>
                    <a:pt x="22576" y="68150"/>
                  </a:lnTo>
                  <a:cubicBezTo>
                    <a:pt x="23368" y="68450"/>
                    <a:pt x="24186" y="68738"/>
                    <a:pt x="25005" y="68983"/>
                  </a:cubicBezTo>
                  <a:lnTo>
                    <a:pt x="25197" y="68341"/>
                  </a:lnTo>
                  <a:cubicBezTo>
                    <a:pt x="24405" y="68096"/>
                    <a:pt x="23600" y="67823"/>
                    <a:pt x="22822" y="67522"/>
                  </a:cubicBezTo>
                  <a:close/>
                  <a:moveTo>
                    <a:pt x="46353" y="68001"/>
                  </a:moveTo>
                  <a:cubicBezTo>
                    <a:pt x="45575" y="68259"/>
                    <a:pt x="44756" y="68505"/>
                    <a:pt x="43951" y="68710"/>
                  </a:cubicBezTo>
                  <a:lnTo>
                    <a:pt x="44114" y="69366"/>
                  </a:lnTo>
                  <a:cubicBezTo>
                    <a:pt x="44947" y="69160"/>
                    <a:pt x="45766" y="68915"/>
                    <a:pt x="46571" y="68642"/>
                  </a:cubicBezTo>
                  <a:lnTo>
                    <a:pt x="46353" y="68001"/>
                  </a:lnTo>
                  <a:close/>
                  <a:moveTo>
                    <a:pt x="25742" y="68492"/>
                  </a:moveTo>
                  <a:lnTo>
                    <a:pt x="25551" y="69147"/>
                  </a:lnTo>
                  <a:cubicBezTo>
                    <a:pt x="26370" y="69379"/>
                    <a:pt x="27203" y="69584"/>
                    <a:pt x="28036" y="69761"/>
                  </a:cubicBezTo>
                  <a:lnTo>
                    <a:pt x="28172" y="69093"/>
                  </a:lnTo>
                  <a:cubicBezTo>
                    <a:pt x="27367" y="68929"/>
                    <a:pt x="26534" y="68723"/>
                    <a:pt x="25742" y="68492"/>
                  </a:cubicBezTo>
                  <a:close/>
                  <a:moveTo>
                    <a:pt x="43405" y="68847"/>
                  </a:moveTo>
                  <a:cubicBezTo>
                    <a:pt x="42600" y="69051"/>
                    <a:pt x="41767" y="69215"/>
                    <a:pt x="40948" y="69351"/>
                  </a:cubicBezTo>
                  <a:lnTo>
                    <a:pt x="41057" y="70021"/>
                  </a:lnTo>
                  <a:cubicBezTo>
                    <a:pt x="41903" y="69884"/>
                    <a:pt x="42749" y="69706"/>
                    <a:pt x="43568" y="69502"/>
                  </a:cubicBezTo>
                  <a:lnTo>
                    <a:pt x="43405" y="68847"/>
                  </a:lnTo>
                  <a:close/>
                  <a:moveTo>
                    <a:pt x="28718" y="69202"/>
                  </a:moveTo>
                  <a:lnTo>
                    <a:pt x="28596" y="69870"/>
                  </a:lnTo>
                  <a:cubicBezTo>
                    <a:pt x="29428" y="70021"/>
                    <a:pt x="30288" y="70157"/>
                    <a:pt x="31134" y="70252"/>
                  </a:cubicBezTo>
                  <a:lnTo>
                    <a:pt x="31202" y="69584"/>
                  </a:lnTo>
                  <a:cubicBezTo>
                    <a:pt x="30370" y="69488"/>
                    <a:pt x="29537" y="69366"/>
                    <a:pt x="28718" y="69202"/>
                  </a:cubicBezTo>
                  <a:close/>
                  <a:moveTo>
                    <a:pt x="40402" y="69433"/>
                  </a:moveTo>
                  <a:cubicBezTo>
                    <a:pt x="39570" y="69557"/>
                    <a:pt x="38737" y="69652"/>
                    <a:pt x="37904" y="69720"/>
                  </a:cubicBezTo>
                  <a:lnTo>
                    <a:pt x="37945" y="70389"/>
                  </a:lnTo>
                  <a:cubicBezTo>
                    <a:pt x="38805" y="70334"/>
                    <a:pt x="39652" y="70239"/>
                    <a:pt x="40498" y="70103"/>
                  </a:cubicBezTo>
                  <a:lnTo>
                    <a:pt x="40402" y="69433"/>
                  </a:lnTo>
                  <a:close/>
                  <a:moveTo>
                    <a:pt x="31762" y="69639"/>
                  </a:moveTo>
                  <a:lnTo>
                    <a:pt x="31694" y="70321"/>
                  </a:lnTo>
                  <a:cubicBezTo>
                    <a:pt x="32540" y="70403"/>
                    <a:pt x="33400" y="70457"/>
                    <a:pt x="34246" y="70485"/>
                  </a:cubicBezTo>
                  <a:lnTo>
                    <a:pt x="34274" y="69802"/>
                  </a:lnTo>
                  <a:cubicBezTo>
                    <a:pt x="33441" y="69788"/>
                    <a:pt x="32594" y="69734"/>
                    <a:pt x="31762" y="69639"/>
                  </a:cubicBezTo>
                  <a:close/>
                  <a:moveTo>
                    <a:pt x="37344" y="69761"/>
                  </a:moveTo>
                  <a:cubicBezTo>
                    <a:pt x="36649" y="69802"/>
                    <a:pt x="35952" y="69815"/>
                    <a:pt x="35270" y="69815"/>
                  </a:cubicBezTo>
                  <a:lnTo>
                    <a:pt x="34833" y="69815"/>
                  </a:lnTo>
                  <a:lnTo>
                    <a:pt x="34820" y="70498"/>
                  </a:lnTo>
                  <a:lnTo>
                    <a:pt x="35257" y="70498"/>
                  </a:lnTo>
                  <a:cubicBezTo>
                    <a:pt x="35966" y="70498"/>
                    <a:pt x="36676" y="70471"/>
                    <a:pt x="37386" y="70430"/>
                  </a:cubicBezTo>
                  <a:lnTo>
                    <a:pt x="37344" y="697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rot="-5400000">
              <a:off x="1201838" y="1887550"/>
              <a:ext cx="1965900" cy="1965900"/>
            </a:xfrm>
            <a:prstGeom prst="blockArc">
              <a:avLst>
                <a:gd name="adj1" fmla="val 13560149"/>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rot="3949254">
              <a:off x="1201770" y="1887509"/>
              <a:ext cx="1965866" cy="1965866"/>
            </a:xfrm>
            <a:prstGeom prst="blockArc">
              <a:avLst>
                <a:gd name="adj1" fmla="val 17246835"/>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1" name="Google Shape;1631;p42"/>
          <p:cNvGrpSpPr/>
          <p:nvPr/>
        </p:nvGrpSpPr>
        <p:grpSpPr>
          <a:xfrm>
            <a:off x="5175119" y="1676257"/>
            <a:ext cx="635477" cy="633411"/>
            <a:chOff x="6039282" y="1042577"/>
            <a:chExt cx="734315" cy="731929"/>
          </a:xfrm>
        </p:grpSpPr>
        <p:sp>
          <p:nvSpPr>
            <p:cNvPr id="1632" name="Google Shape;1632;p42"/>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2"/>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2"/>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3" name="Google Shape;1653;p42"/>
          <p:cNvGrpSpPr/>
          <p:nvPr/>
        </p:nvGrpSpPr>
        <p:grpSpPr>
          <a:xfrm rot="9050597">
            <a:off x="4813463" y="1313173"/>
            <a:ext cx="1359571" cy="1359571"/>
            <a:chOff x="885403" y="1571142"/>
            <a:chExt cx="2598600" cy="2598600"/>
          </a:xfrm>
        </p:grpSpPr>
        <p:sp>
          <p:nvSpPr>
            <p:cNvPr id="1654" name="Google Shape;1654;p42"/>
            <p:cNvSpPr/>
            <p:nvPr/>
          </p:nvSpPr>
          <p:spPr>
            <a:xfrm>
              <a:off x="1303550" y="1980350"/>
              <a:ext cx="1762475" cy="1762450"/>
            </a:xfrm>
            <a:custGeom>
              <a:avLst/>
              <a:gdLst/>
              <a:ahLst/>
              <a:cxnLst/>
              <a:rect l="l" t="t" r="r" b="b"/>
              <a:pathLst>
                <a:path w="70499" h="70498" extrusionOk="0">
                  <a:moveTo>
                    <a:pt x="35133" y="1"/>
                  </a:moveTo>
                  <a:lnTo>
                    <a:pt x="35133" y="683"/>
                  </a:lnTo>
                  <a:lnTo>
                    <a:pt x="35257" y="683"/>
                  </a:lnTo>
                  <a:cubicBezTo>
                    <a:pt x="36048" y="683"/>
                    <a:pt x="36853" y="710"/>
                    <a:pt x="37645" y="751"/>
                  </a:cubicBezTo>
                  <a:lnTo>
                    <a:pt x="37686" y="82"/>
                  </a:lnTo>
                  <a:cubicBezTo>
                    <a:pt x="36880" y="28"/>
                    <a:pt x="36061" y="1"/>
                    <a:pt x="35257" y="1"/>
                  </a:cubicBezTo>
                  <a:close/>
                  <a:moveTo>
                    <a:pt x="34560" y="1"/>
                  </a:moveTo>
                  <a:cubicBezTo>
                    <a:pt x="33714" y="28"/>
                    <a:pt x="32840" y="68"/>
                    <a:pt x="32008" y="150"/>
                  </a:cubicBezTo>
                  <a:lnTo>
                    <a:pt x="32063" y="820"/>
                  </a:lnTo>
                  <a:cubicBezTo>
                    <a:pt x="32895" y="751"/>
                    <a:pt x="33741" y="696"/>
                    <a:pt x="34574" y="683"/>
                  </a:cubicBezTo>
                  <a:lnTo>
                    <a:pt x="34560" y="1"/>
                  </a:lnTo>
                  <a:close/>
                  <a:moveTo>
                    <a:pt x="38259" y="123"/>
                  </a:moveTo>
                  <a:lnTo>
                    <a:pt x="38205" y="805"/>
                  </a:lnTo>
                  <a:cubicBezTo>
                    <a:pt x="39037" y="874"/>
                    <a:pt x="39870" y="969"/>
                    <a:pt x="40689" y="1106"/>
                  </a:cubicBezTo>
                  <a:lnTo>
                    <a:pt x="40798" y="437"/>
                  </a:lnTo>
                  <a:cubicBezTo>
                    <a:pt x="39965" y="301"/>
                    <a:pt x="39106" y="192"/>
                    <a:pt x="38259" y="123"/>
                  </a:cubicBezTo>
                  <a:close/>
                  <a:moveTo>
                    <a:pt x="31435" y="205"/>
                  </a:moveTo>
                  <a:cubicBezTo>
                    <a:pt x="30588" y="301"/>
                    <a:pt x="29742" y="423"/>
                    <a:pt x="28896" y="574"/>
                  </a:cubicBezTo>
                  <a:lnTo>
                    <a:pt x="29018" y="1242"/>
                  </a:lnTo>
                  <a:cubicBezTo>
                    <a:pt x="29837" y="1093"/>
                    <a:pt x="30683" y="969"/>
                    <a:pt x="31502" y="874"/>
                  </a:cubicBezTo>
                  <a:lnTo>
                    <a:pt x="31435" y="205"/>
                  </a:lnTo>
                  <a:close/>
                  <a:moveTo>
                    <a:pt x="41357" y="532"/>
                  </a:moveTo>
                  <a:lnTo>
                    <a:pt x="41248" y="1188"/>
                  </a:lnTo>
                  <a:cubicBezTo>
                    <a:pt x="42067" y="1338"/>
                    <a:pt x="42900" y="1515"/>
                    <a:pt x="43705" y="1720"/>
                  </a:cubicBezTo>
                  <a:lnTo>
                    <a:pt x="43869" y="1065"/>
                  </a:lnTo>
                  <a:cubicBezTo>
                    <a:pt x="43037" y="847"/>
                    <a:pt x="42203" y="669"/>
                    <a:pt x="41357" y="532"/>
                  </a:cubicBezTo>
                  <a:close/>
                  <a:moveTo>
                    <a:pt x="28336" y="683"/>
                  </a:moveTo>
                  <a:cubicBezTo>
                    <a:pt x="27504" y="847"/>
                    <a:pt x="26671" y="1038"/>
                    <a:pt x="25852" y="1269"/>
                  </a:cubicBezTo>
                  <a:lnTo>
                    <a:pt x="26030" y="1925"/>
                  </a:lnTo>
                  <a:cubicBezTo>
                    <a:pt x="26834" y="1693"/>
                    <a:pt x="27653" y="1502"/>
                    <a:pt x="28472" y="1338"/>
                  </a:cubicBezTo>
                  <a:lnTo>
                    <a:pt x="28336" y="683"/>
                  </a:lnTo>
                  <a:close/>
                  <a:moveTo>
                    <a:pt x="44415" y="1202"/>
                  </a:moveTo>
                  <a:lnTo>
                    <a:pt x="44238" y="1857"/>
                  </a:lnTo>
                  <a:cubicBezTo>
                    <a:pt x="45042" y="2075"/>
                    <a:pt x="45848" y="2321"/>
                    <a:pt x="46640" y="2594"/>
                  </a:cubicBezTo>
                  <a:lnTo>
                    <a:pt x="46871" y="1952"/>
                  </a:lnTo>
                  <a:cubicBezTo>
                    <a:pt x="46067" y="1679"/>
                    <a:pt x="45234" y="1420"/>
                    <a:pt x="44415" y="1202"/>
                  </a:cubicBezTo>
                  <a:close/>
                  <a:moveTo>
                    <a:pt x="25306" y="1420"/>
                  </a:moveTo>
                  <a:cubicBezTo>
                    <a:pt x="24487" y="1666"/>
                    <a:pt x="23668" y="1939"/>
                    <a:pt x="22863" y="2239"/>
                  </a:cubicBezTo>
                  <a:lnTo>
                    <a:pt x="23109" y="2867"/>
                  </a:lnTo>
                  <a:cubicBezTo>
                    <a:pt x="23886" y="2580"/>
                    <a:pt x="24692" y="2307"/>
                    <a:pt x="25484" y="2075"/>
                  </a:cubicBezTo>
                  <a:lnTo>
                    <a:pt x="25306" y="1420"/>
                  </a:lnTo>
                  <a:close/>
                  <a:moveTo>
                    <a:pt x="47404" y="2157"/>
                  </a:moveTo>
                  <a:lnTo>
                    <a:pt x="47172" y="2785"/>
                  </a:lnTo>
                  <a:cubicBezTo>
                    <a:pt x="47950" y="3071"/>
                    <a:pt x="48742" y="3399"/>
                    <a:pt x="49492" y="3740"/>
                  </a:cubicBezTo>
                  <a:lnTo>
                    <a:pt x="49779" y="3126"/>
                  </a:lnTo>
                  <a:cubicBezTo>
                    <a:pt x="49001" y="2771"/>
                    <a:pt x="48209" y="2443"/>
                    <a:pt x="47404" y="2157"/>
                  </a:cubicBezTo>
                  <a:close/>
                  <a:moveTo>
                    <a:pt x="22344" y="2443"/>
                  </a:moveTo>
                  <a:cubicBezTo>
                    <a:pt x="21553" y="2758"/>
                    <a:pt x="20761" y="3098"/>
                    <a:pt x="19997" y="3467"/>
                  </a:cubicBezTo>
                  <a:lnTo>
                    <a:pt x="20283" y="4068"/>
                  </a:lnTo>
                  <a:cubicBezTo>
                    <a:pt x="21034" y="3713"/>
                    <a:pt x="21812" y="3371"/>
                    <a:pt x="22590" y="3071"/>
                  </a:cubicBezTo>
                  <a:lnTo>
                    <a:pt x="22344" y="2443"/>
                  </a:lnTo>
                  <a:close/>
                  <a:moveTo>
                    <a:pt x="50298" y="3358"/>
                  </a:moveTo>
                  <a:lnTo>
                    <a:pt x="50011" y="3972"/>
                  </a:lnTo>
                  <a:cubicBezTo>
                    <a:pt x="50762" y="4327"/>
                    <a:pt x="51512" y="4723"/>
                    <a:pt x="52236" y="5133"/>
                  </a:cubicBezTo>
                  <a:lnTo>
                    <a:pt x="52577" y="4545"/>
                  </a:lnTo>
                  <a:cubicBezTo>
                    <a:pt x="51827" y="4123"/>
                    <a:pt x="51062" y="3726"/>
                    <a:pt x="50298" y="3358"/>
                  </a:cubicBezTo>
                  <a:close/>
                  <a:moveTo>
                    <a:pt x="19478" y="3713"/>
                  </a:moveTo>
                  <a:cubicBezTo>
                    <a:pt x="18727" y="4095"/>
                    <a:pt x="17962" y="4505"/>
                    <a:pt x="17240" y="4942"/>
                  </a:cubicBezTo>
                  <a:lnTo>
                    <a:pt x="17580" y="5528"/>
                  </a:lnTo>
                  <a:cubicBezTo>
                    <a:pt x="18304" y="5105"/>
                    <a:pt x="19041" y="4696"/>
                    <a:pt x="19791" y="4314"/>
                  </a:cubicBezTo>
                  <a:lnTo>
                    <a:pt x="19478" y="3713"/>
                  </a:lnTo>
                  <a:close/>
                  <a:moveTo>
                    <a:pt x="53068" y="4832"/>
                  </a:moveTo>
                  <a:lnTo>
                    <a:pt x="52728" y="5406"/>
                  </a:lnTo>
                  <a:cubicBezTo>
                    <a:pt x="53450" y="5828"/>
                    <a:pt x="54160" y="6292"/>
                    <a:pt x="54843" y="6756"/>
                  </a:cubicBezTo>
                  <a:lnTo>
                    <a:pt x="55225" y="6210"/>
                  </a:lnTo>
                  <a:cubicBezTo>
                    <a:pt x="54529" y="5719"/>
                    <a:pt x="53805" y="5255"/>
                    <a:pt x="53068" y="4832"/>
                  </a:cubicBezTo>
                  <a:close/>
                  <a:moveTo>
                    <a:pt x="16748" y="5242"/>
                  </a:moveTo>
                  <a:cubicBezTo>
                    <a:pt x="16230" y="5569"/>
                    <a:pt x="15697" y="5910"/>
                    <a:pt x="15192" y="6265"/>
                  </a:cubicBezTo>
                  <a:lnTo>
                    <a:pt x="15574" y="6811"/>
                  </a:lnTo>
                  <a:cubicBezTo>
                    <a:pt x="16079" y="6470"/>
                    <a:pt x="16598" y="6129"/>
                    <a:pt x="17103" y="5815"/>
                  </a:cubicBezTo>
                  <a:lnTo>
                    <a:pt x="16748" y="5242"/>
                  </a:lnTo>
                  <a:close/>
                  <a:moveTo>
                    <a:pt x="14960" y="6429"/>
                  </a:moveTo>
                  <a:cubicBezTo>
                    <a:pt x="14850" y="6498"/>
                    <a:pt x="14728" y="6579"/>
                    <a:pt x="14619" y="6661"/>
                  </a:cubicBezTo>
                  <a:lnTo>
                    <a:pt x="15014" y="7207"/>
                  </a:lnTo>
                  <a:cubicBezTo>
                    <a:pt x="15123" y="7139"/>
                    <a:pt x="15233" y="7057"/>
                    <a:pt x="15342" y="6975"/>
                  </a:cubicBezTo>
                  <a:lnTo>
                    <a:pt x="14960" y="6429"/>
                  </a:lnTo>
                  <a:close/>
                  <a:moveTo>
                    <a:pt x="55703" y="6525"/>
                  </a:moveTo>
                  <a:lnTo>
                    <a:pt x="55307" y="7084"/>
                  </a:lnTo>
                  <a:cubicBezTo>
                    <a:pt x="55989" y="7562"/>
                    <a:pt x="56658" y="8081"/>
                    <a:pt x="57299" y="8613"/>
                  </a:cubicBezTo>
                  <a:lnTo>
                    <a:pt x="57723" y="8094"/>
                  </a:lnTo>
                  <a:cubicBezTo>
                    <a:pt x="57068" y="7548"/>
                    <a:pt x="56386" y="7029"/>
                    <a:pt x="55703" y="6525"/>
                  </a:cubicBezTo>
                  <a:close/>
                  <a:moveTo>
                    <a:pt x="14168" y="7002"/>
                  </a:moveTo>
                  <a:cubicBezTo>
                    <a:pt x="13485" y="7508"/>
                    <a:pt x="12817" y="8054"/>
                    <a:pt x="12175" y="8613"/>
                  </a:cubicBezTo>
                  <a:lnTo>
                    <a:pt x="12612" y="9118"/>
                  </a:lnTo>
                  <a:cubicBezTo>
                    <a:pt x="13240" y="8572"/>
                    <a:pt x="13895" y="8039"/>
                    <a:pt x="14564" y="7548"/>
                  </a:cubicBezTo>
                  <a:lnTo>
                    <a:pt x="14168" y="7002"/>
                  </a:lnTo>
                  <a:close/>
                  <a:moveTo>
                    <a:pt x="58160" y="8463"/>
                  </a:moveTo>
                  <a:lnTo>
                    <a:pt x="57723" y="8968"/>
                  </a:lnTo>
                  <a:cubicBezTo>
                    <a:pt x="58351" y="9514"/>
                    <a:pt x="58979" y="10087"/>
                    <a:pt x="59565" y="10674"/>
                  </a:cubicBezTo>
                  <a:lnTo>
                    <a:pt x="60043" y="10196"/>
                  </a:lnTo>
                  <a:cubicBezTo>
                    <a:pt x="59443" y="9595"/>
                    <a:pt x="58815" y="9009"/>
                    <a:pt x="58160" y="8463"/>
                  </a:cubicBezTo>
                  <a:close/>
                  <a:moveTo>
                    <a:pt x="11738" y="8982"/>
                  </a:moveTo>
                  <a:cubicBezTo>
                    <a:pt x="11111" y="9555"/>
                    <a:pt x="10483" y="10156"/>
                    <a:pt x="9896" y="10756"/>
                  </a:cubicBezTo>
                  <a:lnTo>
                    <a:pt x="10388" y="11233"/>
                  </a:lnTo>
                  <a:cubicBezTo>
                    <a:pt x="10961" y="10633"/>
                    <a:pt x="11575" y="10046"/>
                    <a:pt x="12189" y="9486"/>
                  </a:cubicBezTo>
                  <a:lnTo>
                    <a:pt x="11738" y="8982"/>
                  </a:lnTo>
                  <a:close/>
                  <a:moveTo>
                    <a:pt x="60453" y="10605"/>
                  </a:moveTo>
                  <a:lnTo>
                    <a:pt x="59962" y="11070"/>
                  </a:lnTo>
                  <a:cubicBezTo>
                    <a:pt x="60548" y="11670"/>
                    <a:pt x="61121" y="12298"/>
                    <a:pt x="61654" y="12926"/>
                  </a:cubicBezTo>
                  <a:lnTo>
                    <a:pt x="62173" y="12489"/>
                  </a:lnTo>
                  <a:cubicBezTo>
                    <a:pt x="61627" y="11848"/>
                    <a:pt x="61039" y="11206"/>
                    <a:pt x="60453" y="10605"/>
                  </a:cubicBezTo>
                  <a:close/>
                  <a:moveTo>
                    <a:pt x="9500" y="11179"/>
                  </a:moveTo>
                  <a:cubicBezTo>
                    <a:pt x="8927" y="11793"/>
                    <a:pt x="8353" y="12449"/>
                    <a:pt x="7822" y="13104"/>
                  </a:cubicBezTo>
                  <a:lnTo>
                    <a:pt x="8353" y="13526"/>
                  </a:lnTo>
                  <a:cubicBezTo>
                    <a:pt x="8872" y="12885"/>
                    <a:pt x="9432" y="12243"/>
                    <a:pt x="10005" y="11630"/>
                  </a:cubicBezTo>
                  <a:lnTo>
                    <a:pt x="9500" y="11179"/>
                  </a:lnTo>
                  <a:close/>
                  <a:moveTo>
                    <a:pt x="62541" y="12926"/>
                  </a:moveTo>
                  <a:lnTo>
                    <a:pt x="62009" y="13363"/>
                  </a:lnTo>
                  <a:cubicBezTo>
                    <a:pt x="62541" y="14005"/>
                    <a:pt x="63046" y="14673"/>
                    <a:pt x="63523" y="15342"/>
                  </a:cubicBezTo>
                  <a:lnTo>
                    <a:pt x="64069" y="14960"/>
                  </a:lnTo>
                  <a:cubicBezTo>
                    <a:pt x="63592" y="14263"/>
                    <a:pt x="63074" y="13581"/>
                    <a:pt x="62541" y="12926"/>
                  </a:cubicBezTo>
                  <a:close/>
                  <a:moveTo>
                    <a:pt x="7467" y="13554"/>
                  </a:moveTo>
                  <a:cubicBezTo>
                    <a:pt x="6948" y="14223"/>
                    <a:pt x="6442" y="14919"/>
                    <a:pt x="5965" y="15628"/>
                  </a:cubicBezTo>
                  <a:lnTo>
                    <a:pt x="6524" y="16010"/>
                  </a:lnTo>
                  <a:cubicBezTo>
                    <a:pt x="6988" y="15315"/>
                    <a:pt x="7494" y="14632"/>
                    <a:pt x="7999" y="13963"/>
                  </a:cubicBezTo>
                  <a:lnTo>
                    <a:pt x="7467" y="13554"/>
                  </a:lnTo>
                  <a:close/>
                  <a:moveTo>
                    <a:pt x="64411" y="15437"/>
                  </a:moveTo>
                  <a:lnTo>
                    <a:pt x="63851" y="15819"/>
                  </a:lnTo>
                  <a:cubicBezTo>
                    <a:pt x="64315" y="16516"/>
                    <a:pt x="64766" y="17226"/>
                    <a:pt x="65189" y="17949"/>
                  </a:cubicBezTo>
                  <a:lnTo>
                    <a:pt x="65776" y="17608"/>
                  </a:lnTo>
                  <a:cubicBezTo>
                    <a:pt x="65352" y="16871"/>
                    <a:pt x="64888" y="16147"/>
                    <a:pt x="64411" y="15437"/>
                  </a:cubicBezTo>
                  <a:close/>
                  <a:moveTo>
                    <a:pt x="5651" y="16107"/>
                  </a:moveTo>
                  <a:cubicBezTo>
                    <a:pt x="5187" y="16816"/>
                    <a:pt x="4750" y="17553"/>
                    <a:pt x="4341" y="18304"/>
                  </a:cubicBezTo>
                  <a:lnTo>
                    <a:pt x="4928" y="18631"/>
                  </a:lnTo>
                  <a:cubicBezTo>
                    <a:pt x="5323" y="17894"/>
                    <a:pt x="5760" y="17171"/>
                    <a:pt x="6224" y="16475"/>
                  </a:cubicBezTo>
                  <a:lnTo>
                    <a:pt x="5651" y="16107"/>
                  </a:lnTo>
                  <a:close/>
                  <a:moveTo>
                    <a:pt x="66049" y="18099"/>
                  </a:moveTo>
                  <a:lnTo>
                    <a:pt x="65462" y="18427"/>
                  </a:lnTo>
                  <a:cubicBezTo>
                    <a:pt x="65871" y="19164"/>
                    <a:pt x="66253" y="19914"/>
                    <a:pt x="66608" y="20665"/>
                  </a:cubicBezTo>
                  <a:lnTo>
                    <a:pt x="67223" y="20378"/>
                  </a:lnTo>
                  <a:cubicBezTo>
                    <a:pt x="66868" y="19614"/>
                    <a:pt x="66472" y="18850"/>
                    <a:pt x="66049" y="18099"/>
                  </a:cubicBezTo>
                  <a:close/>
                  <a:moveTo>
                    <a:pt x="4068" y="18809"/>
                  </a:moveTo>
                  <a:cubicBezTo>
                    <a:pt x="3672" y="19559"/>
                    <a:pt x="3290" y="20338"/>
                    <a:pt x="2948" y="21115"/>
                  </a:cubicBezTo>
                  <a:lnTo>
                    <a:pt x="3576" y="21388"/>
                  </a:lnTo>
                  <a:cubicBezTo>
                    <a:pt x="3904" y="20624"/>
                    <a:pt x="4273" y="19860"/>
                    <a:pt x="4668" y="19123"/>
                  </a:cubicBezTo>
                  <a:lnTo>
                    <a:pt x="4068" y="18809"/>
                  </a:lnTo>
                  <a:close/>
                  <a:moveTo>
                    <a:pt x="67454" y="20897"/>
                  </a:moveTo>
                  <a:lnTo>
                    <a:pt x="66841" y="21170"/>
                  </a:lnTo>
                  <a:cubicBezTo>
                    <a:pt x="67181" y="21934"/>
                    <a:pt x="67496" y="22713"/>
                    <a:pt x="67782" y="23504"/>
                  </a:cubicBezTo>
                  <a:lnTo>
                    <a:pt x="68410" y="23272"/>
                  </a:lnTo>
                  <a:cubicBezTo>
                    <a:pt x="68124" y="22467"/>
                    <a:pt x="67796" y="21675"/>
                    <a:pt x="67454" y="20897"/>
                  </a:cubicBezTo>
                  <a:close/>
                  <a:moveTo>
                    <a:pt x="2730" y="21648"/>
                  </a:moveTo>
                  <a:cubicBezTo>
                    <a:pt x="2402" y="22426"/>
                    <a:pt x="2089" y="23231"/>
                    <a:pt x="1816" y="24036"/>
                  </a:cubicBezTo>
                  <a:lnTo>
                    <a:pt x="2457" y="24255"/>
                  </a:lnTo>
                  <a:cubicBezTo>
                    <a:pt x="2730" y="23463"/>
                    <a:pt x="3030" y="22671"/>
                    <a:pt x="3345" y="21907"/>
                  </a:cubicBezTo>
                  <a:lnTo>
                    <a:pt x="2730" y="21648"/>
                  </a:lnTo>
                  <a:close/>
                  <a:moveTo>
                    <a:pt x="68601" y="23805"/>
                  </a:moveTo>
                  <a:lnTo>
                    <a:pt x="67960" y="24023"/>
                  </a:lnTo>
                  <a:cubicBezTo>
                    <a:pt x="68233" y="24815"/>
                    <a:pt x="68479" y="25619"/>
                    <a:pt x="68683" y="26425"/>
                  </a:cubicBezTo>
                  <a:lnTo>
                    <a:pt x="69338" y="26262"/>
                  </a:lnTo>
                  <a:cubicBezTo>
                    <a:pt x="69134" y="25443"/>
                    <a:pt x="68874" y="24609"/>
                    <a:pt x="68601" y="23805"/>
                  </a:cubicBezTo>
                  <a:close/>
                  <a:moveTo>
                    <a:pt x="1638" y="24582"/>
                  </a:moveTo>
                  <a:cubicBezTo>
                    <a:pt x="1392" y="25401"/>
                    <a:pt x="1161" y="26234"/>
                    <a:pt x="956" y="27053"/>
                  </a:cubicBezTo>
                  <a:lnTo>
                    <a:pt x="1625" y="27217"/>
                  </a:lnTo>
                  <a:cubicBezTo>
                    <a:pt x="1816" y="26398"/>
                    <a:pt x="2034" y="25592"/>
                    <a:pt x="2293" y="24787"/>
                  </a:cubicBezTo>
                  <a:lnTo>
                    <a:pt x="1638" y="24582"/>
                  </a:lnTo>
                  <a:close/>
                  <a:moveTo>
                    <a:pt x="69489" y="26808"/>
                  </a:moveTo>
                  <a:lnTo>
                    <a:pt x="68834" y="26971"/>
                  </a:lnTo>
                  <a:cubicBezTo>
                    <a:pt x="69025" y="27776"/>
                    <a:pt x="69202" y="28609"/>
                    <a:pt x="69338" y="29428"/>
                  </a:cubicBezTo>
                  <a:lnTo>
                    <a:pt x="70007" y="29319"/>
                  </a:lnTo>
                  <a:cubicBezTo>
                    <a:pt x="69857" y="28486"/>
                    <a:pt x="69693" y="27640"/>
                    <a:pt x="69489" y="26808"/>
                  </a:cubicBezTo>
                  <a:close/>
                  <a:moveTo>
                    <a:pt x="833" y="27612"/>
                  </a:moveTo>
                  <a:cubicBezTo>
                    <a:pt x="655" y="28445"/>
                    <a:pt x="491" y="29292"/>
                    <a:pt x="369" y="30124"/>
                  </a:cubicBezTo>
                  <a:lnTo>
                    <a:pt x="1037" y="30233"/>
                  </a:lnTo>
                  <a:cubicBezTo>
                    <a:pt x="1161" y="29401"/>
                    <a:pt x="1310" y="28568"/>
                    <a:pt x="1488" y="27763"/>
                  </a:cubicBezTo>
                  <a:lnTo>
                    <a:pt x="833" y="27612"/>
                  </a:lnTo>
                  <a:close/>
                  <a:moveTo>
                    <a:pt x="70089" y="29878"/>
                  </a:moveTo>
                  <a:lnTo>
                    <a:pt x="69420" y="29987"/>
                  </a:lnTo>
                  <a:cubicBezTo>
                    <a:pt x="69556" y="30806"/>
                    <a:pt x="69653" y="31652"/>
                    <a:pt x="69720" y="32486"/>
                  </a:cubicBezTo>
                  <a:lnTo>
                    <a:pt x="70390" y="32431"/>
                  </a:lnTo>
                  <a:cubicBezTo>
                    <a:pt x="70321" y="31571"/>
                    <a:pt x="70226" y="30724"/>
                    <a:pt x="70089" y="29878"/>
                  </a:cubicBezTo>
                  <a:close/>
                  <a:moveTo>
                    <a:pt x="300" y="30697"/>
                  </a:moveTo>
                  <a:cubicBezTo>
                    <a:pt x="191" y="31530"/>
                    <a:pt x="109" y="32389"/>
                    <a:pt x="55" y="33250"/>
                  </a:cubicBezTo>
                  <a:lnTo>
                    <a:pt x="737" y="33277"/>
                  </a:lnTo>
                  <a:cubicBezTo>
                    <a:pt x="779" y="32444"/>
                    <a:pt x="861" y="31612"/>
                    <a:pt x="970" y="30779"/>
                  </a:cubicBezTo>
                  <a:lnTo>
                    <a:pt x="300" y="30697"/>
                  </a:lnTo>
                  <a:close/>
                  <a:moveTo>
                    <a:pt x="27" y="33809"/>
                  </a:moveTo>
                  <a:cubicBezTo>
                    <a:pt x="14" y="34287"/>
                    <a:pt x="0" y="34764"/>
                    <a:pt x="0" y="35243"/>
                  </a:cubicBezTo>
                  <a:cubicBezTo>
                    <a:pt x="0" y="35625"/>
                    <a:pt x="14" y="36007"/>
                    <a:pt x="27" y="36375"/>
                  </a:cubicBezTo>
                  <a:lnTo>
                    <a:pt x="697" y="36348"/>
                  </a:lnTo>
                  <a:cubicBezTo>
                    <a:pt x="683" y="35993"/>
                    <a:pt x="683" y="35611"/>
                    <a:pt x="683" y="35243"/>
                  </a:cubicBezTo>
                  <a:cubicBezTo>
                    <a:pt x="683" y="34779"/>
                    <a:pt x="697" y="34300"/>
                    <a:pt x="710" y="33836"/>
                  </a:cubicBezTo>
                  <a:lnTo>
                    <a:pt x="27" y="33809"/>
                  </a:lnTo>
                  <a:close/>
                  <a:moveTo>
                    <a:pt x="70430" y="32990"/>
                  </a:moveTo>
                  <a:lnTo>
                    <a:pt x="69748" y="33032"/>
                  </a:lnTo>
                  <a:cubicBezTo>
                    <a:pt x="69802" y="33769"/>
                    <a:pt x="69829" y="34506"/>
                    <a:pt x="69829" y="35243"/>
                  </a:cubicBezTo>
                  <a:cubicBezTo>
                    <a:pt x="69829" y="36075"/>
                    <a:pt x="69789" y="36921"/>
                    <a:pt x="69734" y="37754"/>
                  </a:cubicBezTo>
                  <a:lnTo>
                    <a:pt x="70403" y="37809"/>
                  </a:lnTo>
                  <a:cubicBezTo>
                    <a:pt x="70471" y="36962"/>
                    <a:pt x="70499" y="36102"/>
                    <a:pt x="70499" y="35243"/>
                  </a:cubicBezTo>
                  <a:cubicBezTo>
                    <a:pt x="70499" y="34491"/>
                    <a:pt x="70471" y="33741"/>
                    <a:pt x="70430" y="32990"/>
                  </a:cubicBezTo>
                  <a:close/>
                  <a:moveTo>
                    <a:pt x="724" y="36908"/>
                  </a:moveTo>
                  <a:lnTo>
                    <a:pt x="42" y="36948"/>
                  </a:lnTo>
                  <a:cubicBezTo>
                    <a:pt x="82" y="37795"/>
                    <a:pt x="151" y="38655"/>
                    <a:pt x="260" y="39501"/>
                  </a:cubicBezTo>
                  <a:lnTo>
                    <a:pt x="928" y="39419"/>
                  </a:lnTo>
                  <a:cubicBezTo>
                    <a:pt x="833" y="38586"/>
                    <a:pt x="764" y="37754"/>
                    <a:pt x="724" y="36908"/>
                  </a:cubicBezTo>
                  <a:close/>
                  <a:moveTo>
                    <a:pt x="69693" y="38313"/>
                  </a:moveTo>
                  <a:cubicBezTo>
                    <a:pt x="69611" y="39146"/>
                    <a:pt x="69516" y="39978"/>
                    <a:pt x="69380" y="40812"/>
                  </a:cubicBezTo>
                  <a:lnTo>
                    <a:pt x="70048" y="40921"/>
                  </a:lnTo>
                  <a:cubicBezTo>
                    <a:pt x="70184" y="40074"/>
                    <a:pt x="70293" y="39214"/>
                    <a:pt x="70362" y="38368"/>
                  </a:cubicBezTo>
                  <a:lnTo>
                    <a:pt x="69693" y="38313"/>
                  </a:lnTo>
                  <a:close/>
                  <a:moveTo>
                    <a:pt x="997" y="39965"/>
                  </a:moveTo>
                  <a:lnTo>
                    <a:pt x="328" y="40060"/>
                  </a:lnTo>
                  <a:cubicBezTo>
                    <a:pt x="451" y="40907"/>
                    <a:pt x="588" y="41753"/>
                    <a:pt x="764" y="42586"/>
                  </a:cubicBezTo>
                  <a:lnTo>
                    <a:pt x="1434" y="42449"/>
                  </a:lnTo>
                  <a:cubicBezTo>
                    <a:pt x="1256" y="41630"/>
                    <a:pt x="1119" y="40797"/>
                    <a:pt x="997" y="39965"/>
                  </a:cubicBezTo>
                  <a:close/>
                  <a:moveTo>
                    <a:pt x="69283" y="41357"/>
                  </a:moveTo>
                  <a:cubicBezTo>
                    <a:pt x="69134" y="42176"/>
                    <a:pt x="68956" y="43008"/>
                    <a:pt x="68752" y="43814"/>
                  </a:cubicBezTo>
                  <a:lnTo>
                    <a:pt x="69407" y="43978"/>
                  </a:lnTo>
                  <a:cubicBezTo>
                    <a:pt x="69625" y="43159"/>
                    <a:pt x="69802" y="42313"/>
                    <a:pt x="69953" y="41480"/>
                  </a:cubicBezTo>
                  <a:lnTo>
                    <a:pt x="69283" y="41357"/>
                  </a:lnTo>
                  <a:close/>
                  <a:moveTo>
                    <a:pt x="1556" y="42995"/>
                  </a:moveTo>
                  <a:lnTo>
                    <a:pt x="888" y="43145"/>
                  </a:lnTo>
                  <a:cubicBezTo>
                    <a:pt x="1079" y="43964"/>
                    <a:pt x="1297" y="44797"/>
                    <a:pt x="1556" y="45616"/>
                  </a:cubicBezTo>
                  <a:lnTo>
                    <a:pt x="2198" y="45411"/>
                  </a:lnTo>
                  <a:cubicBezTo>
                    <a:pt x="1952" y="44619"/>
                    <a:pt x="1734" y="43800"/>
                    <a:pt x="1556" y="42995"/>
                  </a:cubicBezTo>
                  <a:close/>
                  <a:moveTo>
                    <a:pt x="68615" y="44360"/>
                  </a:moveTo>
                  <a:cubicBezTo>
                    <a:pt x="68397" y="45165"/>
                    <a:pt x="68137" y="45971"/>
                    <a:pt x="67864" y="46748"/>
                  </a:cubicBezTo>
                  <a:lnTo>
                    <a:pt x="68506" y="46981"/>
                  </a:lnTo>
                  <a:cubicBezTo>
                    <a:pt x="68779" y="46175"/>
                    <a:pt x="69038" y="45356"/>
                    <a:pt x="69270" y="44537"/>
                  </a:cubicBezTo>
                  <a:lnTo>
                    <a:pt x="68615" y="44360"/>
                  </a:lnTo>
                  <a:close/>
                  <a:moveTo>
                    <a:pt x="2375" y="45957"/>
                  </a:moveTo>
                  <a:lnTo>
                    <a:pt x="1720" y="46162"/>
                  </a:lnTo>
                  <a:cubicBezTo>
                    <a:pt x="1993" y="46967"/>
                    <a:pt x="2280" y="47773"/>
                    <a:pt x="2608" y="48564"/>
                  </a:cubicBezTo>
                  <a:lnTo>
                    <a:pt x="3235" y="48304"/>
                  </a:lnTo>
                  <a:cubicBezTo>
                    <a:pt x="2921" y="47540"/>
                    <a:pt x="2621" y="46748"/>
                    <a:pt x="2375" y="45957"/>
                  </a:cubicBezTo>
                  <a:close/>
                  <a:moveTo>
                    <a:pt x="67673" y="47281"/>
                  </a:moveTo>
                  <a:cubicBezTo>
                    <a:pt x="67387" y="48059"/>
                    <a:pt x="67059" y="48837"/>
                    <a:pt x="66704" y="49602"/>
                  </a:cubicBezTo>
                  <a:lnTo>
                    <a:pt x="67332" y="49888"/>
                  </a:lnTo>
                  <a:cubicBezTo>
                    <a:pt x="67687" y="49110"/>
                    <a:pt x="68015" y="48319"/>
                    <a:pt x="68301" y="47513"/>
                  </a:cubicBezTo>
                  <a:lnTo>
                    <a:pt x="67673" y="47281"/>
                  </a:lnTo>
                  <a:close/>
                  <a:moveTo>
                    <a:pt x="3454" y="48823"/>
                  </a:moveTo>
                  <a:lnTo>
                    <a:pt x="2826" y="49083"/>
                  </a:lnTo>
                  <a:cubicBezTo>
                    <a:pt x="3154" y="49875"/>
                    <a:pt x="3522" y="50652"/>
                    <a:pt x="3918" y="51403"/>
                  </a:cubicBezTo>
                  <a:lnTo>
                    <a:pt x="4519" y="51089"/>
                  </a:lnTo>
                  <a:cubicBezTo>
                    <a:pt x="4136" y="50352"/>
                    <a:pt x="3781" y="49587"/>
                    <a:pt x="3454" y="48823"/>
                  </a:cubicBezTo>
                  <a:close/>
                  <a:moveTo>
                    <a:pt x="66472" y="50106"/>
                  </a:moveTo>
                  <a:cubicBezTo>
                    <a:pt x="66117" y="50870"/>
                    <a:pt x="65722" y="51622"/>
                    <a:pt x="65312" y="52345"/>
                  </a:cubicBezTo>
                  <a:lnTo>
                    <a:pt x="65898" y="52672"/>
                  </a:lnTo>
                  <a:cubicBezTo>
                    <a:pt x="66322" y="51935"/>
                    <a:pt x="66717" y="51171"/>
                    <a:pt x="67086" y="50406"/>
                  </a:cubicBezTo>
                  <a:lnTo>
                    <a:pt x="66472" y="50106"/>
                  </a:lnTo>
                  <a:close/>
                  <a:moveTo>
                    <a:pt x="4777" y="51580"/>
                  </a:moveTo>
                  <a:lnTo>
                    <a:pt x="4177" y="51908"/>
                  </a:lnTo>
                  <a:cubicBezTo>
                    <a:pt x="4586" y="52659"/>
                    <a:pt x="5023" y="53396"/>
                    <a:pt x="5474" y="54119"/>
                  </a:cubicBezTo>
                  <a:lnTo>
                    <a:pt x="6047" y="53751"/>
                  </a:lnTo>
                  <a:cubicBezTo>
                    <a:pt x="5596" y="53054"/>
                    <a:pt x="5174" y="52317"/>
                    <a:pt x="4777" y="51580"/>
                  </a:cubicBezTo>
                  <a:close/>
                  <a:moveTo>
                    <a:pt x="6347" y="54228"/>
                  </a:moveTo>
                  <a:lnTo>
                    <a:pt x="5787" y="54597"/>
                  </a:lnTo>
                  <a:cubicBezTo>
                    <a:pt x="5938" y="54829"/>
                    <a:pt x="6102" y="55074"/>
                    <a:pt x="6266" y="55307"/>
                  </a:cubicBezTo>
                  <a:lnTo>
                    <a:pt x="6825" y="54925"/>
                  </a:lnTo>
                  <a:cubicBezTo>
                    <a:pt x="6661" y="54692"/>
                    <a:pt x="6497" y="54461"/>
                    <a:pt x="6347" y="54228"/>
                  </a:cubicBezTo>
                  <a:close/>
                  <a:moveTo>
                    <a:pt x="65025" y="52823"/>
                  </a:moveTo>
                  <a:cubicBezTo>
                    <a:pt x="64602" y="53546"/>
                    <a:pt x="64151" y="54255"/>
                    <a:pt x="63674" y="54938"/>
                  </a:cubicBezTo>
                  <a:lnTo>
                    <a:pt x="64220" y="55320"/>
                  </a:lnTo>
                  <a:cubicBezTo>
                    <a:pt x="64712" y="54624"/>
                    <a:pt x="65176" y="53901"/>
                    <a:pt x="65612" y="53163"/>
                  </a:cubicBezTo>
                  <a:lnTo>
                    <a:pt x="65025" y="52823"/>
                  </a:lnTo>
                  <a:close/>
                  <a:moveTo>
                    <a:pt x="6975" y="55156"/>
                  </a:moveTo>
                  <a:lnTo>
                    <a:pt x="6429" y="55538"/>
                  </a:lnTo>
                  <a:cubicBezTo>
                    <a:pt x="6702" y="55921"/>
                    <a:pt x="6975" y="56303"/>
                    <a:pt x="7261" y="56685"/>
                  </a:cubicBezTo>
                  <a:lnTo>
                    <a:pt x="7807" y="56275"/>
                  </a:lnTo>
                  <a:cubicBezTo>
                    <a:pt x="7521" y="55907"/>
                    <a:pt x="7248" y="55525"/>
                    <a:pt x="6975" y="55156"/>
                  </a:cubicBezTo>
                  <a:close/>
                  <a:moveTo>
                    <a:pt x="63347" y="55402"/>
                  </a:moveTo>
                  <a:cubicBezTo>
                    <a:pt x="62855" y="56071"/>
                    <a:pt x="62350" y="56740"/>
                    <a:pt x="61804" y="57382"/>
                  </a:cubicBezTo>
                  <a:lnTo>
                    <a:pt x="62322" y="57818"/>
                  </a:lnTo>
                  <a:cubicBezTo>
                    <a:pt x="62868" y="57163"/>
                    <a:pt x="63401" y="56481"/>
                    <a:pt x="63893" y="55798"/>
                  </a:cubicBezTo>
                  <a:lnTo>
                    <a:pt x="63347" y="55402"/>
                  </a:lnTo>
                  <a:close/>
                  <a:moveTo>
                    <a:pt x="8149" y="56712"/>
                  </a:moveTo>
                  <a:lnTo>
                    <a:pt x="7616" y="57136"/>
                  </a:lnTo>
                  <a:cubicBezTo>
                    <a:pt x="8149" y="57791"/>
                    <a:pt x="8708" y="58446"/>
                    <a:pt x="9282" y="59074"/>
                  </a:cubicBezTo>
                  <a:lnTo>
                    <a:pt x="9773" y="58623"/>
                  </a:lnTo>
                  <a:cubicBezTo>
                    <a:pt x="9214" y="58009"/>
                    <a:pt x="8668" y="57367"/>
                    <a:pt x="8149" y="56712"/>
                  </a:cubicBezTo>
                  <a:close/>
                  <a:moveTo>
                    <a:pt x="61449" y="57804"/>
                  </a:moveTo>
                  <a:cubicBezTo>
                    <a:pt x="60903" y="58446"/>
                    <a:pt x="60330" y="59060"/>
                    <a:pt x="59743" y="59647"/>
                  </a:cubicBezTo>
                  <a:lnTo>
                    <a:pt x="60220" y="60125"/>
                  </a:lnTo>
                  <a:cubicBezTo>
                    <a:pt x="60821" y="59524"/>
                    <a:pt x="61408" y="58896"/>
                    <a:pt x="61954" y="58255"/>
                  </a:cubicBezTo>
                  <a:lnTo>
                    <a:pt x="61449" y="57804"/>
                  </a:lnTo>
                  <a:close/>
                  <a:moveTo>
                    <a:pt x="10155" y="59033"/>
                  </a:moveTo>
                  <a:lnTo>
                    <a:pt x="9664" y="59497"/>
                  </a:lnTo>
                  <a:cubicBezTo>
                    <a:pt x="10251" y="60111"/>
                    <a:pt x="10865" y="60712"/>
                    <a:pt x="11493" y="61285"/>
                  </a:cubicBezTo>
                  <a:lnTo>
                    <a:pt x="11957" y="60794"/>
                  </a:lnTo>
                  <a:cubicBezTo>
                    <a:pt x="11343" y="60234"/>
                    <a:pt x="10728" y="59633"/>
                    <a:pt x="10155" y="59033"/>
                  </a:cubicBezTo>
                  <a:close/>
                  <a:moveTo>
                    <a:pt x="59334" y="60043"/>
                  </a:moveTo>
                  <a:cubicBezTo>
                    <a:pt x="58746" y="60630"/>
                    <a:pt x="58118" y="61189"/>
                    <a:pt x="57477" y="61735"/>
                  </a:cubicBezTo>
                  <a:lnTo>
                    <a:pt x="57914" y="62254"/>
                  </a:lnTo>
                  <a:cubicBezTo>
                    <a:pt x="58555" y="61695"/>
                    <a:pt x="59197" y="61121"/>
                    <a:pt x="59811" y="60534"/>
                  </a:cubicBezTo>
                  <a:lnTo>
                    <a:pt x="59334" y="60043"/>
                  </a:lnTo>
                  <a:close/>
                  <a:moveTo>
                    <a:pt x="12366" y="61162"/>
                  </a:moveTo>
                  <a:lnTo>
                    <a:pt x="11916" y="61667"/>
                  </a:lnTo>
                  <a:cubicBezTo>
                    <a:pt x="12557" y="62226"/>
                    <a:pt x="13227" y="62787"/>
                    <a:pt x="13895" y="63291"/>
                  </a:cubicBezTo>
                  <a:lnTo>
                    <a:pt x="14304" y="62759"/>
                  </a:lnTo>
                  <a:cubicBezTo>
                    <a:pt x="13649" y="62254"/>
                    <a:pt x="12994" y="61722"/>
                    <a:pt x="12366" y="61162"/>
                  </a:cubicBezTo>
                  <a:close/>
                  <a:moveTo>
                    <a:pt x="57041" y="62090"/>
                  </a:moveTo>
                  <a:cubicBezTo>
                    <a:pt x="56440" y="62581"/>
                    <a:pt x="55798" y="63060"/>
                    <a:pt x="55157" y="63524"/>
                  </a:cubicBezTo>
                  <a:lnTo>
                    <a:pt x="55539" y="64070"/>
                  </a:lnTo>
                  <a:cubicBezTo>
                    <a:pt x="56194" y="63606"/>
                    <a:pt x="56850" y="63114"/>
                    <a:pt x="57477" y="62609"/>
                  </a:cubicBezTo>
                  <a:lnTo>
                    <a:pt x="57041" y="62090"/>
                  </a:lnTo>
                  <a:close/>
                  <a:moveTo>
                    <a:pt x="14755" y="63087"/>
                  </a:moveTo>
                  <a:lnTo>
                    <a:pt x="14359" y="63633"/>
                  </a:lnTo>
                  <a:cubicBezTo>
                    <a:pt x="15041" y="64137"/>
                    <a:pt x="15751" y="64629"/>
                    <a:pt x="16475" y="65080"/>
                  </a:cubicBezTo>
                  <a:lnTo>
                    <a:pt x="16830" y="64506"/>
                  </a:lnTo>
                  <a:cubicBezTo>
                    <a:pt x="16133" y="64070"/>
                    <a:pt x="15438" y="63591"/>
                    <a:pt x="14755" y="63087"/>
                  </a:cubicBezTo>
                  <a:close/>
                  <a:moveTo>
                    <a:pt x="54584" y="63919"/>
                  </a:moveTo>
                  <a:cubicBezTo>
                    <a:pt x="53887" y="64383"/>
                    <a:pt x="53177" y="64834"/>
                    <a:pt x="52455" y="65243"/>
                  </a:cubicBezTo>
                  <a:lnTo>
                    <a:pt x="52782" y="65830"/>
                  </a:lnTo>
                  <a:cubicBezTo>
                    <a:pt x="53519" y="65407"/>
                    <a:pt x="54256" y="64956"/>
                    <a:pt x="54966" y="64479"/>
                  </a:cubicBezTo>
                  <a:lnTo>
                    <a:pt x="54584" y="63919"/>
                  </a:lnTo>
                  <a:close/>
                  <a:moveTo>
                    <a:pt x="17307" y="64807"/>
                  </a:moveTo>
                  <a:lnTo>
                    <a:pt x="16952" y="65380"/>
                  </a:lnTo>
                  <a:cubicBezTo>
                    <a:pt x="17689" y="65830"/>
                    <a:pt x="18441" y="66254"/>
                    <a:pt x="19191" y="66636"/>
                  </a:cubicBezTo>
                  <a:lnTo>
                    <a:pt x="19505" y="66035"/>
                  </a:lnTo>
                  <a:cubicBezTo>
                    <a:pt x="18768" y="65653"/>
                    <a:pt x="18031" y="65243"/>
                    <a:pt x="17307" y="64807"/>
                  </a:cubicBezTo>
                  <a:close/>
                  <a:moveTo>
                    <a:pt x="51963" y="65516"/>
                  </a:moveTo>
                  <a:cubicBezTo>
                    <a:pt x="51239" y="65926"/>
                    <a:pt x="50475" y="66308"/>
                    <a:pt x="49725" y="66649"/>
                  </a:cubicBezTo>
                  <a:lnTo>
                    <a:pt x="50011" y="67264"/>
                  </a:lnTo>
                  <a:cubicBezTo>
                    <a:pt x="50775" y="66909"/>
                    <a:pt x="51554" y="66527"/>
                    <a:pt x="52291" y="66103"/>
                  </a:cubicBezTo>
                  <a:lnTo>
                    <a:pt x="51963" y="65516"/>
                  </a:lnTo>
                  <a:close/>
                  <a:moveTo>
                    <a:pt x="20010" y="66281"/>
                  </a:moveTo>
                  <a:lnTo>
                    <a:pt x="19710" y="66894"/>
                  </a:lnTo>
                  <a:cubicBezTo>
                    <a:pt x="20474" y="67264"/>
                    <a:pt x="21252" y="67618"/>
                    <a:pt x="22044" y="67932"/>
                  </a:cubicBezTo>
                  <a:lnTo>
                    <a:pt x="22303" y="67318"/>
                  </a:lnTo>
                  <a:cubicBezTo>
                    <a:pt x="21525" y="67004"/>
                    <a:pt x="20761" y="66649"/>
                    <a:pt x="20010" y="66281"/>
                  </a:cubicBezTo>
                  <a:close/>
                  <a:moveTo>
                    <a:pt x="49219" y="66881"/>
                  </a:moveTo>
                  <a:cubicBezTo>
                    <a:pt x="48455" y="67222"/>
                    <a:pt x="47677" y="67537"/>
                    <a:pt x="46886" y="67810"/>
                  </a:cubicBezTo>
                  <a:lnTo>
                    <a:pt x="47117" y="68450"/>
                  </a:lnTo>
                  <a:cubicBezTo>
                    <a:pt x="47909" y="68164"/>
                    <a:pt x="48715" y="67850"/>
                    <a:pt x="49492" y="67495"/>
                  </a:cubicBezTo>
                  <a:lnTo>
                    <a:pt x="49219" y="66881"/>
                  </a:lnTo>
                  <a:close/>
                  <a:moveTo>
                    <a:pt x="22822" y="67522"/>
                  </a:moveTo>
                  <a:lnTo>
                    <a:pt x="22576" y="68150"/>
                  </a:lnTo>
                  <a:cubicBezTo>
                    <a:pt x="23368" y="68450"/>
                    <a:pt x="24186" y="68738"/>
                    <a:pt x="25005" y="68983"/>
                  </a:cubicBezTo>
                  <a:lnTo>
                    <a:pt x="25197" y="68341"/>
                  </a:lnTo>
                  <a:cubicBezTo>
                    <a:pt x="24405" y="68096"/>
                    <a:pt x="23600" y="67823"/>
                    <a:pt x="22822" y="67522"/>
                  </a:cubicBezTo>
                  <a:close/>
                  <a:moveTo>
                    <a:pt x="46353" y="68001"/>
                  </a:moveTo>
                  <a:cubicBezTo>
                    <a:pt x="45575" y="68259"/>
                    <a:pt x="44756" y="68505"/>
                    <a:pt x="43951" y="68710"/>
                  </a:cubicBezTo>
                  <a:lnTo>
                    <a:pt x="44114" y="69366"/>
                  </a:lnTo>
                  <a:cubicBezTo>
                    <a:pt x="44947" y="69160"/>
                    <a:pt x="45766" y="68915"/>
                    <a:pt x="46571" y="68642"/>
                  </a:cubicBezTo>
                  <a:lnTo>
                    <a:pt x="46353" y="68001"/>
                  </a:lnTo>
                  <a:close/>
                  <a:moveTo>
                    <a:pt x="25742" y="68492"/>
                  </a:moveTo>
                  <a:lnTo>
                    <a:pt x="25551" y="69147"/>
                  </a:lnTo>
                  <a:cubicBezTo>
                    <a:pt x="26370" y="69379"/>
                    <a:pt x="27203" y="69584"/>
                    <a:pt x="28036" y="69761"/>
                  </a:cubicBezTo>
                  <a:lnTo>
                    <a:pt x="28172" y="69093"/>
                  </a:lnTo>
                  <a:cubicBezTo>
                    <a:pt x="27367" y="68929"/>
                    <a:pt x="26534" y="68723"/>
                    <a:pt x="25742" y="68492"/>
                  </a:cubicBezTo>
                  <a:close/>
                  <a:moveTo>
                    <a:pt x="43405" y="68847"/>
                  </a:moveTo>
                  <a:cubicBezTo>
                    <a:pt x="42600" y="69051"/>
                    <a:pt x="41767" y="69215"/>
                    <a:pt x="40948" y="69351"/>
                  </a:cubicBezTo>
                  <a:lnTo>
                    <a:pt x="41057" y="70021"/>
                  </a:lnTo>
                  <a:cubicBezTo>
                    <a:pt x="41903" y="69884"/>
                    <a:pt x="42749" y="69706"/>
                    <a:pt x="43568" y="69502"/>
                  </a:cubicBezTo>
                  <a:lnTo>
                    <a:pt x="43405" y="68847"/>
                  </a:lnTo>
                  <a:close/>
                  <a:moveTo>
                    <a:pt x="28718" y="69202"/>
                  </a:moveTo>
                  <a:lnTo>
                    <a:pt x="28596" y="69870"/>
                  </a:lnTo>
                  <a:cubicBezTo>
                    <a:pt x="29428" y="70021"/>
                    <a:pt x="30288" y="70157"/>
                    <a:pt x="31134" y="70252"/>
                  </a:cubicBezTo>
                  <a:lnTo>
                    <a:pt x="31202" y="69584"/>
                  </a:lnTo>
                  <a:cubicBezTo>
                    <a:pt x="30370" y="69488"/>
                    <a:pt x="29537" y="69366"/>
                    <a:pt x="28718" y="69202"/>
                  </a:cubicBezTo>
                  <a:close/>
                  <a:moveTo>
                    <a:pt x="40402" y="69433"/>
                  </a:moveTo>
                  <a:cubicBezTo>
                    <a:pt x="39570" y="69557"/>
                    <a:pt x="38737" y="69652"/>
                    <a:pt x="37904" y="69720"/>
                  </a:cubicBezTo>
                  <a:lnTo>
                    <a:pt x="37945" y="70389"/>
                  </a:lnTo>
                  <a:cubicBezTo>
                    <a:pt x="38805" y="70334"/>
                    <a:pt x="39652" y="70239"/>
                    <a:pt x="40498" y="70103"/>
                  </a:cubicBezTo>
                  <a:lnTo>
                    <a:pt x="40402" y="69433"/>
                  </a:lnTo>
                  <a:close/>
                  <a:moveTo>
                    <a:pt x="31762" y="69639"/>
                  </a:moveTo>
                  <a:lnTo>
                    <a:pt x="31694" y="70321"/>
                  </a:lnTo>
                  <a:cubicBezTo>
                    <a:pt x="32540" y="70403"/>
                    <a:pt x="33400" y="70457"/>
                    <a:pt x="34246" y="70485"/>
                  </a:cubicBezTo>
                  <a:lnTo>
                    <a:pt x="34274" y="69802"/>
                  </a:lnTo>
                  <a:cubicBezTo>
                    <a:pt x="33441" y="69788"/>
                    <a:pt x="32594" y="69734"/>
                    <a:pt x="31762" y="69639"/>
                  </a:cubicBezTo>
                  <a:close/>
                  <a:moveTo>
                    <a:pt x="37344" y="69761"/>
                  </a:moveTo>
                  <a:cubicBezTo>
                    <a:pt x="36649" y="69802"/>
                    <a:pt x="35952" y="69815"/>
                    <a:pt x="35270" y="69815"/>
                  </a:cubicBezTo>
                  <a:lnTo>
                    <a:pt x="34833" y="69815"/>
                  </a:lnTo>
                  <a:lnTo>
                    <a:pt x="34820" y="70498"/>
                  </a:lnTo>
                  <a:lnTo>
                    <a:pt x="35257" y="70498"/>
                  </a:lnTo>
                  <a:cubicBezTo>
                    <a:pt x="35966" y="70498"/>
                    <a:pt x="36676" y="70471"/>
                    <a:pt x="37386" y="70430"/>
                  </a:cubicBezTo>
                  <a:lnTo>
                    <a:pt x="37344" y="697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rot="-5400000">
              <a:off x="1201838" y="1887550"/>
              <a:ext cx="1965900" cy="1965900"/>
            </a:xfrm>
            <a:prstGeom prst="blockArc">
              <a:avLst>
                <a:gd name="adj1" fmla="val 13560149"/>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rot="3949254">
              <a:off x="1201770" y="1887509"/>
              <a:ext cx="1965866" cy="1965866"/>
            </a:xfrm>
            <a:prstGeom prst="blockArc">
              <a:avLst>
                <a:gd name="adj1" fmla="val 17246835"/>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2"/>
          <p:cNvGrpSpPr/>
          <p:nvPr/>
        </p:nvGrpSpPr>
        <p:grpSpPr>
          <a:xfrm>
            <a:off x="1047565" y="3210636"/>
            <a:ext cx="635477" cy="633411"/>
            <a:chOff x="6039282" y="1042577"/>
            <a:chExt cx="734315" cy="731929"/>
          </a:xfrm>
        </p:grpSpPr>
        <p:sp>
          <p:nvSpPr>
            <p:cNvPr id="1658" name="Google Shape;1658;p42"/>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42"/>
          <p:cNvGrpSpPr/>
          <p:nvPr/>
        </p:nvGrpSpPr>
        <p:grpSpPr>
          <a:xfrm rot="3938964">
            <a:off x="686008" y="2852262"/>
            <a:ext cx="1359428" cy="1359428"/>
            <a:chOff x="885403" y="1571142"/>
            <a:chExt cx="2598600" cy="2598600"/>
          </a:xfrm>
        </p:grpSpPr>
        <p:sp>
          <p:nvSpPr>
            <p:cNvPr id="1680" name="Google Shape;1680;p42"/>
            <p:cNvSpPr/>
            <p:nvPr/>
          </p:nvSpPr>
          <p:spPr>
            <a:xfrm>
              <a:off x="1303550" y="1980350"/>
              <a:ext cx="1762475" cy="1762450"/>
            </a:xfrm>
            <a:custGeom>
              <a:avLst/>
              <a:gdLst/>
              <a:ahLst/>
              <a:cxnLst/>
              <a:rect l="l" t="t" r="r" b="b"/>
              <a:pathLst>
                <a:path w="70499" h="70498" extrusionOk="0">
                  <a:moveTo>
                    <a:pt x="35133" y="1"/>
                  </a:moveTo>
                  <a:lnTo>
                    <a:pt x="35133" y="683"/>
                  </a:lnTo>
                  <a:lnTo>
                    <a:pt x="35257" y="683"/>
                  </a:lnTo>
                  <a:cubicBezTo>
                    <a:pt x="36048" y="683"/>
                    <a:pt x="36853" y="710"/>
                    <a:pt x="37645" y="751"/>
                  </a:cubicBezTo>
                  <a:lnTo>
                    <a:pt x="37686" y="82"/>
                  </a:lnTo>
                  <a:cubicBezTo>
                    <a:pt x="36880" y="28"/>
                    <a:pt x="36061" y="1"/>
                    <a:pt x="35257" y="1"/>
                  </a:cubicBezTo>
                  <a:close/>
                  <a:moveTo>
                    <a:pt x="34560" y="1"/>
                  </a:moveTo>
                  <a:cubicBezTo>
                    <a:pt x="33714" y="28"/>
                    <a:pt x="32840" y="68"/>
                    <a:pt x="32008" y="150"/>
                  </a:cubicBezTo>
                  <a:lnTo>
                    <a:pt x="32063" y="820"/>
                  </a:lnTo>
                  <a:cubicBezTo>
                    <a:pt x="32895" y="751"/>
                    <a:pt x="33741" y="696"/>
                    <a:pt x="34574" y="683"/>
                  </a:cubicBezTo>
                  <a:lnTo>
                    <a:pt x="34560" y="1"/>
                  </a:lnTo>
                  <a:close/>
                  <a:moveTo>
                    <a:pt x="38259" y="123"/>
                  </a:moveTo>
                  <a:lnTo>
                    <a:pt x="38205" y="805"/>
                  </a:lnTo>
                  <a:cubicBezTo>
                    <a:pt x="39037" y="874"/>
                    <a:pt x="39870" y="969"/>
                    <a:pt x="40689" y="1106"/>
                  </a:cubicBezTo>
                  <a:lnTo>
                    <a:pt x="40798" y="437"/>
                  </a:lnTo>
                  <a:cubicBezTo>
                    <a:pt x="39965" y="301"/>
                    <a:pt x="39106" y="192"/>
                    <a:pt x="38259" y="123"/>
                  </a:cubicBezTo>
                  <a:close/>
                  <a:moveTo>
                    <a:pt x="31435" y="205"/>
                  </a:moveTo>
                  <a:cubicBezTo>
                    <a:pt x="30588" y="301"/>
                    <a:pt x="29742" y="423"/>
                    <a:pt x="28896" y="574"/>
                  </a:cubicBezTo>
                  <a:lnTo>
                    <a:pt x="29018" y="1242"/>
                  </a:lnTo>
                  <a:cubicBezTo>
                    <a:pt x="29837" y="1093"/>
                    <a:pt x="30683" y="969"/>
                    <a:pt x="31502" y="874"/>
                  </a:cubicBezTo>
                  <a:lnTo>
                    <a:pt x="31435" y="205"/>
                  </a:lnTo>
                  <a:close/>
                  <a:moveTo>
                    <a:pt x="41357" y="532"/>
                  </a:moveTo>
                  <a:lnTo>
                    <a:pt x="41248" y="1188"/>
                  </a:lnTo>
                  <a:cubicBezTo>
                    <a:pt x="42067" y="1338"/>
                    <a:pt x="42900" y="1515"/>
                    <a:pt x="43705" y="1720"/>
                  </a:cubicBezTo>
                  <a:lnTo>
                    <a:pt x="43869" y="1065"/>
                  </a:lnTo>
                  <a:cubicBezTo>
                    <a:pt x="43037" y="847"/>
                    <a:pt x="42203" y="669"/>
                    <a:pt x="41357" y="532"/>
                  </a:cubicBezTo>
                  <a:close/>
                  <a:moveTo>
                    <a:pt x="28336" y="683"/>
                  </a:moveTo>
                  <a:cubicBezTo>
                    <a:pt x="27504" y="847"/>
                    <a:pt x="26671" y="1038"/>
                    <a:pt x="25852" y="1269"/>
                  </a:cubicBezTo>
                  <a:lnTo>
                    <a:pt x="26030" y="1925"/>
                  </a:lnTo>
                  <a:cubicBezTo>
                    <a:pt x="26834" y="1693"/>
                    <a:pt x="27653" y="1502"/>
                    <a:pt x="28472" y="1338"/>
                  </a:cubicBezTo>
                  <a:lnTo>
                    <a:pt x="28336" y="683"/>
                  </a:lnTo>
                  <a:close/>
                  <a:moveTo>
                    <a:pt x="44415" y="1202"/>
                  </a:moveTo>
                  <a:lnTo>
                    <a:pt x="44238" y="1857"/>
                  </a:lnTo>
                  <a:cubicBezTo>
                    <a:pt x="45042" y="2075"/>
                    <a:pt x="45848" y="2321"/>
                    <a:pt x="46640" y="2594"/>
                  </a:cubicBezTo>
                  <a:lnTo>
                    <a:pt x="46871" y="1952"/>
                  </a:lnTo>
                  <a:cubicBezTo>
                    <a:pt x="46067" y="1679"/>
                    <a:pt x="45234" y="1420"/>
                    <a:pt x="44415" y="1202"/>
                  </a:cubicBezTo>
                  <a:close/>
                  <a:moveTo>
                    <a:pt x="25306" y="1420"/>
                  </a:moveTo>
                  <a:cubicBezTo>
                    <a:pt x="24487" y="1666"/>
                    <a:pt x="23668" y="1939"/>
                    <a:pt x="22863" y="2239"/>
                  </a:cubicBezTo>
                  <a:lnTo>
                    <a:pt x="23109" y="2867"/>
                  </a:lnTo>
                  <a:cubicBezTo>
                    <a:pt x="23886" y="2580"/>
                    <a:pt x="24692" y="2307"/>
                    <a:pt x="25484" y="2075"/>
                  </a:cubicBezTo>
                  <a:lnTo>
                    <a:pt x="25306" y="1420"/>
                  </a:lnTo>
                  <a:close/>
                  <a:moveTo>
                    <a:pt x="47404" y="2157"/>
                  </a:moveTo>
                  <a:lnTo>
                    <a:pt x="47172" y="2785"/>
                  </a:lnTo>
                  <a:cubicBezTo>
                    <a:pt x="47950" y="3071"/>
                    <a:pt x="48742" y="3399"/>
                    <a:pt x="49492" y="3740"/>
                  </a:cubicBezTo>
                  <a:lnTo>
                    <a:pt x="49779" y="3126"/>
                  </a:lnTo>
                  <a:cubicBezTo>
                    <a:pt x="49001" y="2771"/>
                    <a:pt x="48209" y="2443"/>
                    <a:pt x="47404" y="2157"/>
                  </a:cubicBezTo>
                  <a:close/>
                  <a:moveTo>
                    <a:pt x="22344" y="2443"/>
                  </a:moveTo>
                  <a:cubicBezTo>
                    <a:pt x="21553" y="2758"/>
                    <a:pt x="20761" y="3098"/>
                    <a:pt x="19997" y="3467"/>
                  </a:cubicBezTo>
                  <a:lnTo>
                    <a:pt x="20283" y="4068"/>
                  </a:lnTo>
                  <a:cubicBezTo>
                    <a:pt x="21034" y="3713"/>
                    <a:pt x="21812" y="3371"/>
                    <a:pt x="22590" y="3071"/>
                  </a:cubicBezTo>
                  <a:lnTo>
                    <a:pt x="22344" y="2443"/>
                  </a:lnTo>
                  <a:close/>
                  <a:moveTo>
                    <a:pt x="50298" y="3358"/>
                  </a:moveTo>
                  <a:lnTo>
                    <a:pt x="50011" y="3972"/>
                  </a:lnTo>
                  <a:cubicBezTo>
                    <a:pt x="50762" y="4327"/>
                    <a:pt x="51512" y="4723"/>
                    <a:pt x="52236" y="5133"/>
                  </a:cubicBezTo>
                  <a:lnTo>
                    <a:pt x="52577" y="4545"/>
                  </a:lnTo>
                  <a:cubicBezTo>
                    <a:pt x="51827" y="4123"/>
                    <a:pt x="51062" y="3726"/>
                    <a:pt x="50298" y="3358"/>
                  </a:cubicBezTo>
                  <a:close/>
                  <a:moveTo>
                    <a:pt x="19478" y="3713"/>
                  </a:moveTo>
                  <a:cubicBezTo>
                    <a:pt x="18727" y="4095"/>
                    <a:pt x="17962" y="4505"/>
                    <a:pt x="17240" y="4942"/>
                  </a:cubicBezTo>
                  <a:lnTo>
                    <a:pt x="17580" y="5528"/>
                  </a:lnTo>
                  <a:cubicBezTo>
                    <a:pt x="18304" y="5105"/>
                    <a:pt x="19041" y="4696"/>
                    <a:pt x="19791" y="4314"/>
                  </a:cubicBezTo>
                  <a:lnTo>
                    <a:pt x="19478" y="3713"/>
                  </a:lnTo>
                  <a:close/>
                  <a:moveTo>
                    <a:pt x="53068" y="4832"/>
                  </a:moveTo>
                  <a:lnTo>
                    <a:pt x="52728" y="5406"/>
                  </a:lnTo>
                  <a:cubicBezTo>
                    <a:pt x="53450" y="5828"/>
                    <a:pt x="54160" y="6292"/>
                    <a:pt x="54843" y="6756"/>
                  </a:cubicBezTo>
                  <a:lnTo>
                    <a:pt x="55225" y="6210"/>
                  </a:lnTo>
                  <a:cubicBezTo>
                    <a:pt x="54529" y="5719"/>
                    <a:pt x="53805" y="5255"/>
                    <a:pt x="53068" y="4832"/>
                  </a:cubicBezTo>
                  <a:close/>
                  <a:moveTo>
                    <a:pt x="16748" y="5242"/>
                  </a:moveTo>
                  <a:cubicBezTo>
                    <a:pt x="16230" y="5569"/>
                    <a:pt x="15697" y="5910"/>
                    <a:pt x="15192" y="6265"/>
                  </a:cubicBezTo>
                  <a:lnTo>
                    <a:pt x="15574" y="6811"/>
                  </a:lnTo>
                  <a:cubicBezTo>
                    <a:pt x="16079" y="6470"/>
                    <a:pt x="16598" y="6129"/>
                    <a:pt x="17103" y="5815"/>
                  </a:cubicBezTo>
                  <a:lnTo>
                    <a:pt x="16748" y="5242"/>
                  </a:lnTo>
                  <a:close/>
                  <a:moveTo>
                    <a:pt x="14960" y="6429"/>
                  </a:moveTo>
                  <a:cubicBezTo>
                    <a:pt x="14850" y="6498"/>
                    <a:pt x="14728" y="6579"/>
                    <a:pt x="14619" y="6661"/>
                  </a:cubicBezTo>
                  <a:lnTo>
                    <a:pt x="15014" y="7207"/>
                  </a:lnTo>
                  <a:cubicBezTo>
                    <a:pt x="15123" y="7139"/>
                    <a:pt x="15233" y="7057"/>
                    <a:pt x="15342" y="6975"/>
                  </a:cubicBezTo>
                  <a:lnTo>
                    <a:pt x="14960" y="6429"/>
                  </a:lnTo>
                  <a:close/>
                  <a:moveTo>
                    <a:pt x="55703" y="6525"/>
                  </a:moveTo>
                  <a:lnTo>
                    <a:pt x="55307" y="7084"/>
                  </a:lnTo>
                  <a:cubicBezTo>
                    <a:pt x="55989" y="7562"/>
                    <a:pt x="56658" y="8081"/>
                    <a:pt x="57299" y="8613"/>
                  </a:cubicBezTo>
                  <a:lnTo>
                    <a:pt x="57723" y="8094"/>
                  </a:lnTo>
                  <a:cubicBezTo>
                    <a:pt x="57068" y="7548"/>
                    <a:pt x="56386" y="7029"/>
                    <a:pt x="55703" y="6525"/>
                  </a:cubicBezTo>
                  <a:close/>
                  <a:moveTo>
                    <a:pt x="14168" y="7002"/>
                  </a:moveTo>
                  <a:cubicBezTo>
                    <a:pt x="13485" y="7508"/>
                    <a:pt x="12817" y="8054"/>
                    <a:pt x="12175" y="8613"/>
                  </a:cubicBezTo>
                  <a:lnTo>
                    <a:pt x="12612" y="9118"/>
                  </a:lnTo>
                  <a:cubicBezTo>
                    <a:pt x="13240" y="8572"/>
                    <a:pt x="13895" y="8039"/>
                    <a:pt x="14564" y="7548"/>
                  </a:cubicBezTo>
                  <a:lnTo>
                    <a:pt x="14168" y="7002"/>
                  </a:lnTo>
                  <a:close/>
                  <a:moveTo>
                    <a:pt x="58160" y="8463"/>
                  </a:moveTo>
                  <a:lnTo>
                    <a:pt x="57723" y="8968"/>
                  </a:lnTo>
                  <a:cubicBezTo>
                    <a:pt x="58351" y="9514"/>
                    <a:pt x="58979" y="10087"/>
                    <a:pt x="59565" y="10674"/>
                  </a:cubicBezTo>
                  <a:lnTo>
                    <a:pt x="60043" y="10196"/>
                  </a:lnTo>
                  <a:cubicBezTo>
                    <a:pt x="59443" y="9595"/>
                    <a:pt x="58815" y="9009"/>
                    <a:pt x="58160" y="8463"/>
                  </a:cubicBezTo>
                  <a:close/>
                  <a:moveTo>
                    <a:pt x="11738" y="8982"/>
                  </a:moveTo>
                  <a:cubicBezTo>
                    <a:pt x="11111" y="9555"/>
                    <a:pt x="10483" y="10156"/>
                    <a:pt x="9896" y="10756"/>
                  </a:cubicBezTo>
                  <a:lnTo>
                    <a:pt x="10388" y="11233"/>
                  </a:lnTo>
                  <a:cubicBezTo>
                    <a:pt x="10961" y="10633"/>
                    <a:pt x="11575" y="10046"/>
                    <a:pt x="12189" y="9486"/>
                  </a:cubicBezTo>
                  <a:lnTo>
                    <a:pt x="11738" y="8982"/>
                  </a:lnTo>
                  <a:close/>
                  <a:moveTo>
                    <a:pt x="60453" y="10605"/>
                  </a:moveTo>
                  <a:lnTo>
                    <a:pt x="59962" y="11070"/>
                  </a:lnTo>
                  <a:cubicBezTo>
                    <a:pt x="60548" y="11670"/>
                    <a:pt x="61121" y="12298"/>
                    <a:pt x="61654" y="12926"/>
                  </a:cubicBezTo>
                  <a:lnTo>
                    <a:pt x="62173" y="12489"/>
                  </a:lnTo>
                  <a:cubicBezTo>
                    <a:pt x="61627" y="11848"/>
                    <a:pt x="61039" y="11206"/>
                    <a:pt x="60453" y="10605"/>
                  </a:cubicBezTo>
                  <a:close/>
                  <a:moveTo>
                    <a:pt x="9500" y="11179"/>
                  </a:moveTo>
                  <a:cubicBezTo>
                    <a:pt x="8927" y="11793"/>
                    <a:pt x="8353" y="12449"/>
                    <a:pt x="7822" y="13104"/>
                  </a:cubicBezTo>
                  <a:lnTo>
                    <a:pt x="8353" y="13526"/>
                  </a:lnTo>
                  <a:cubicBezTo>
                    <a:pt x="8872" y="12885"/>
                    <a:pt x="9432" y="12243"/>
                    <a:pt x="10005" y="11630"/>
                  </a:cubicBezTo>
                  <a:lnTo>
                    <a:pt x="9500" y="11179"/>
                  </a:lnTo>
                  <a:close/>
                  <a:moveTo>
                    <a:pt x="62541" y="12926"/>
                  </a:moveTo>
                  <a:lnTo>
                    <a:pt x="62009" y="13363"/>
                  </a:lnTo>
                  <a:cubicBezTo>
                    <a:pt x="62541" y="14005"/>
                    <a:pt x="63046" y="14673"/>
                    <a:pt x="63523" y="15342"/>
                  </a:cubicBezTo>
                  <a:lnTo>
                    <a:pt x="64069" y="14960"/>
                  </a:lnTo>
                  <a:cubicBezTo>
                    <a:pt x="63592" y="14263"/>
                    <a:pt x="63074" y="13581"/>
                    <a:pt x="62541" y="12926"/>
                  </a:cubicBezTo>
                  <a:close/>
                  <a:moveTo>
                    <a:pt x="7467" y="13554"/>
                  </a:moveTo>
                  <a:cubicBezTo>
                    <a:pt x="6948" y="14223"/>
                    <a:pt x="6442" y="14919"/>
                    <a:pt x="5965" y="15628"/>
                  </a:cubicBezTo>
                  <a:lnTo>
                    <a:pt x="6524" y="16010"/>
                  </a:lnTo>
                  <a:cubicBezTo>
                    <a:pt x="6988" y="15315"/>
                    <a:pt x="7494" y="14632"/>
                    <a:pt x="7999" y="13963"/>
                  </a:cubicBezTo>
                  <a:lnTo>
                    <a:pt x="7467" y="13554"/>
                  </a:lnTo>
                  <a:close/>
                  <a:moveTo>
                    <a:pt x="64411" y="15437"/>
                  </a:moveTo>
                  <a:lnTo>
                    <a:pt x="63851" y="15819"/>
                  </a:lnTo>
                  <a:cubicBezTo>
                    <a:pt x="64315" y="16516"/>
                    <a:pt x="64766" y="17226"/>
                    <a:pt x="65189" y="17949"/>
                  </a:cubicBezTo>
                  <a:lnTo>
                    <a:pt x="65776" y="17608"/>
                  </a:lnTo>
                  <a:cubicBezTo>
                    <a:pt x="65352" y="16871"/>
                    <a:pt x="64888" y="16147"/>
                    <a:pt x="64411" y="15437"/>
                  </a:cubicBezTo>
                  <a:close/>
                  <a:moveTo>
                    <a:pt x="5651" y="16107"/>
                  </a:moveTo>
                  <a:cubicBezTo>
                    <a:pt x="5187" y="16816"/>
                    <a:pt x="4750" y="17553"/>
                    <a:pt x="4341" y="18304"/>
                  </a:cubicBezTo>
                  <a:lnTo>
                    <a:pt x="4928" y="18631"/>
                  </a:lnTo>
                  <a:cubicBezTo>
                    <a:pt x="5323" y="17894"/>
                    <a:pt x="5760" y="17171"/>
                    <a:pt x="6224" y="16475"/>
                  </a:cubicBezTo>
                  <a:lnTo>
                    <a:pt x="5651" y="16107"/>
                  </a:lnTo>
                  <a:close/>
                  <a:moveTo>
                    <a:pt x="66049" y="18099"/>
                  </a:moveTo>
                  <a:lnTo>
                    <a:pt x="65462" y="18427"/>
                  </a:lnTo>
                  <a:cubicBezTo>
                    <a:pt x="65871" y="19164"/>
                    <a:pt x="66253" y="19914"/>
                    <a:pt x="66608" y="20665"/>
                  </a:cubicBezTo>
                  <a:lnTo>
                    <a:pt x="67223" y="20378"/>
                  </a:lnTo>
                  <a:cubicBezTo>
                    <a:pt x="66868" y="19614"/>
                    <a:pt x="66472" y="18850"/>
                    <a:pt x="66049" y="18099"/>
                  </a:cubicBezTo>
                  <a:close/>
                  <a:moveTo>
                    <a:pt x="4068" y="18809"/>
                  </a:moveTo>
                  <a:cubicBezTo>
                    <a:pt x="3672" y="19559"/>
                    <a:pt x="3290" y="20338"/>
                    <a:pt x="2948" y="21115"/>
                  </a:cubicBezTo>
                  <a:lnTo>
                    <a:pt x="3576" y="21388"/>
                  </a:lnTo>
                  <a:cubicBezTo>
                    <a:pt x="3904" y="20624"/>
                    <a:pt x="4273" y="19860"/>
                    <a:pt x="4668" y="19123"/>
                  </a:cubicBezTo>
                  <a:lnTo>
                    <a:pt x="4068" y="18809"/>
                  </a:lnTo>
                  <a:close/>
                  <a:moveTo>
                    <a:pt x="67454" y="20897"/>
                  </a:moveTo>
                  <a:lnTo>
                    <a:pt x="66841" y="21170"/>
                  </a:lnTo>
                  <a:cubicBezTo>
                    <a:pt x="67181" y="21934"/>
                    <a:pt x="67496" y="22713"/>
                    <a:pt x="67782" y="23504"/>
                  </a:cubicBezTo>
                  <a:lnTo>
                    <a:pt x="68410" y="23272"/>
                  </a:lnTo>
                  <a:cubicBezTo>
                    <a:pt x="68124" y="22467"/>
                    <a:pt x="67796" y="21675"/>
                    <a:pt x="67454" y="20897"/>
                  </a:cubicBezTo>
                  <a:close/>
                  <a:moveTo>
                    <a:pt x="2730" y="21648"/>
                  </a:moveTo>
                  <a:cubicBezTo>
                    <a:pt x="2402" y="22426"/>
                    <a:pt x="2089" y="23231"/>
                    <a:pt x="1816" y="24036"/>
                  </a:cubicBezTo>
                  <a:lnTo>
                    <a:pt x="2457" y="24255"/>
                  </a:lnTo>
                  <a:cubicBezTo>
                    <a:pt x="2730" y="23463"/>
                    <a:pt x="3030" y="22671"/>
                    <a:pt x="3345" y="21907"/>
                  </a:cubicBezTo>
                  <a:lnTo>
                    <a:pt x="2730" y="21648"/>
                  </a:lnTo>
                  <a:close/>
                  <a:moveTo>
                    <a:pt x="68601" y="23805"/>
                  </a:moveTo>
                  <a:lnTo>
                    <a:pt x="67960" y="24023"/>
                  </a:lnTo>
                  <a:cubicBezTo>
                    <a:pt x="68233" y="24815"/>
                    <a:pt x="68479" y="25619"/>
                    <a:pt x="68683" y="26425"/>
                  </a:cubicBezTo>
                  <a:lnTo>
                    <a:pt x="69338" y="26262"/>
                  </a:lnTo>
                  <a:cubicBezTo>
                    <a:pt x="69134" y="25443"/>
                    <a:pt x="68874" y="24609"/>
                    <a:pt x="68601" y="23805"/>
                  </a:cubicBezTo>
                  <a:close/>
                  <a:moveTo>
                    <a:pt x="1638" y="24582"/>
                  </a:moveTo>
                  <a:cubicBezTo>
                    <a:pt x="1392" y="25401"/>
                    <a:pt x="1161" y="26234"/>
                    <a:pt x="956" y="27053"/>
                  </a:cubicBezTo>
                  <a:lnTo>
                    <a:pt x="1625" y="27217"/>
                  </a:lnTo>
                  <a:cubicBezTo>
                    <a:pt x="1816" y="26398"/>
                    <a:pt x="2034" y="25592"/>
                    <a:pt x="2293" y="24787"/>
                  </a:cubicBezTo>
                  <a:lnTo>
                    <a:pt x="1638" y="24582"/>
                  </a:lnTo>
                  <a:close/>
                  <a:moveTo>
                    <a:pt x="69489" y="26808"/>
                  </a:moveTo>
                  <a:lnTo>
                    <a:pt x="68834" y="26971"/>
                  </a:lnTo>
                  <a:cubicBezTo>
                    <a:pt x="69025" y="27776"/>
                    <a:pt x="69202" y="28609"/>
                    <a:pt x="69338" y="29428"/>
                  </a:cubicBezTo>
                  <a:lnTo>
                    <a:pt x="70007" y="29319"/>
                  </a:lnTo>
                  <a:cubicBezTo>
                    <a:pt x="69857" y="28486"/>
                    <a:pt x="69693" y="27640"/>
                    <a:pt x="69489" y="26808"/>
                  </a:cubicBezTo>
                  <a:close/>
                  <a:moveTo>
                    <a:pt x="833" y="27612"/>
                  </a:moveTo>
                  <a:cubicBezTo>
                    <a:pt x="655" y="28445"/>
                    <a:pt x="491" y="29292"/>
                    <a:pt x="369" y="30124"/>
                  </a:cubicBezTo>
                  <a:lnTo>
                    <a:pt x="1037" y="30233"/>
                  </a:lnTo>
                  <a:cubicBezTo>
                    <a:pt x="1161" y="29401"/>
                    <a:pt x="1310" y="28568"/>
                    <a:pt x="1488" y="27763"/>
                  </a:cubicBezTo>
                  <a:lnTo>
                    <a:pt x="833" y="27612"/>
                  </a:lnTo>
                  <a:close/>
                  <a:moveTo>
                    <a:pt x="70089" y="29878"/>
                  </a:moveTo>
                  <a:lnTo>
                    <a:pt x="69420" y="29987"/>
                  </a:lnTo>
                  <a:cubicBezTo>
                    <a:pt x="69556" y="30806"/>
                    <a:pt x="69653" y="31652"/>
                    <a:pt x="69720" y="32486"/>
                  </a:cubicBezTo>
                  <a:lnTo>
                    <a:pt x="70390" y="32431"/>
                  </a:lnTo>
                  <a:cubicBezTo>
                    <a:pt x="70321" y="31571"/>
                    <a:pt x="70226" y="30724"/>
                    <a:pt x="70089" y="29878"/>
                  </a:cubicBezTo>
                  <a:close/>
                  <a:moveTo>
                    <a:pt x="300" y="30697"/>
                  </a:moveTo>
                  <a:cubicBezTo>
                    <a:pt x="191" y="31530"/>
                    <a:pt x="109" y="32389"/>
                    <a:pt x="55" y="33250"/>
                  </a:cubicBezTo>
                  <a:lnTo>
                    <a:pt x="737" y="33277"/>
                  </a:lnTo>
                  <a:cubicBezTo>
                    <a:pt x="779" y="32444"/>
                    <a:pt x="861" y="31612"/>
                    <a:pt x="970" y="30779"/>
                  </a:cubicBezTo>
                  <a:lnTo>
                    <a:pt x="300" y="30697"/>
                  </a:lnTo>
                  <a:close/>
                  <a:moveTo>
                    <a:pt x="27" y="33809"/>
                  </a:moveTo>
                  <a:cubicBezTo>
                    <a:pt x="14" y="34287"/>
                    <a:pt x="0" y="34764"/>
                    <a:pt x="0" y="35243"/>
                  </a:cubicBezTo>
                  <a:cubicBezTo>
                    <a:pt x="0" y="35625"/>
                    <a:pt x="14" y="36007"/>
                    <a:pt x="27" y="36375"/>
                  </a:cubicBezTo>
                  <a:lnTo>
                    <a:pt x="697" y="36348"/>
                  </a:lnTo>
                  <a:cubicBezTo>
                    <a:pt x="683" y="35993"/>
                    <a:pt x="683" y="35611"/>
                    <a:pt x="683" y="35243"/>
                  </a:cubicBezTo>
                  <a:cubicBezTo>
                    <a:pt x="683" y="34779"/>
                    <a:pt x="697" y="34300"/>
                    <a:pt x="710" y="33836"/>
                  </a:cubicBezTo>
                  <a:lnTo>
                    <a:pt x="27" y="33809"/>
                  </a:lnTo>
                  <a:close/>
                  <a:moveTo>
                    <a:pt x="70430" y="32990"/>
                  </a:moveTo>
                  <a:lnTo>
                    <a:pt x="69748" y="33032"/>
                  </a:lnTo>
                  <a:cubicBezTo>
                    <a:pt x="69802" y="33769"/>
                    <a:pt x="69829" y="34506"/>
                    <a:pt x="69829" y="35243"/>
                  </a:cubicBezTo>
                  <a:cubicBezTo>
                    <a:pt x="69829" y="36075"/>
                    <a:pt x="69789" y="36921"/>
                    <a:pt x="69734" y="37754"/>
                  </a:cubicBezTo>
                  <a:lnTo>
                    <a:pt x="70403" y="37809"/>
                  </a:lnTo>
                  <a:cubicBezTo>
                    <a:pt x="70471" y="36962"/>
                    <a:pt x="70499" y="36102"/>
                    <a:pt x="70499" y="35243"/>
                  </a:cubicBezTo>
                  <a:cubicBezTo>
                    <a:pt x="70499" y="34491"/>
                    <a:pt x="70471" y="33741"/>
                    <a:pt x="70430" y="32990"/>
                  </a:cubicBezTo>
                  <a:close/>
                  <a:moveTo>
                    <a:pt x="724" y="36908"/>
                  </a:moveTo>
                  <a:lnTo>
                    <a:pt x="42" y="36948"/>
                  </a:lnTo>
                  <a:cubicBezTo>
                    <a:pt x="82" y="37795"/>
                    <a:pt x="151" y="38655"/>
                    <a:pt x="260" y="39501"/>
                  </a:cubicBezTo>
                  <a:lnTo>
                    <a:pt x="928" y="39419"/>
                  </a:lnTo>
                  <a:cubicBezTo>
                    <a:pt x="833" y="38586"/>
                    <a:pt x="764" y="37754"/>
                    <a:pt x="724" y="36908"/>
                  </a:cubicBezTo>
                  <a:close/>
                  <a:moveTo>
                    <a:pt x="69693" y="38313"/>
                  </a:moveTo>
                  <a:cubicBezTo>
                    <a:pt x="69611" y="39146"/>
                    <a:pt x="69516" y="39978"/>
                    <a:pt x="69380" y="40812"/>
                  </a:cubicBezTo>
                  <a:lnTo>
                    <a:pt x="70048" y="40921"/>
                  </a:lnTo>
                  <a:cubicBezTo>
                    <a:pt x="70184" y="40074"/>
                    <a:pt x="70293" y="39214"/>
                    <a:pt x="70362" y="38368"/>
                  </a:cubicBezTo>
                  <a:lnTo>
                    <a:pt x="69693" y="38313"/>
                  </a:lnTo>
                  <a:close/>
                  <a:moveTo>
                    <a:pt x="997" y="39965"/>
                  </a:moveTo>
                  <a:lnTo>
                    <a:pt x="328" y="40060"/>
                  </a:lnTo>
                  <a:cubicBezTo>
                    <a:pt x="451" y="40907"/>
                    <a:pt x="588" y="41753"/>
                    <a:pt x="764" y="42586"/>
                  </a:cubicBezTo>
                  <a:lnTo>
                    <a:pt x="1434" y="42449"/>
                  </a:lnTo>
                  <a:cubicBezTo>
                    <a:pt x="1256" y="41630"/>
                    <a:pt x="1119" y="40797"/>
                    <a:pt x="997" y="39965"/>
                  </a:cubicBezTo>
                  <a:close/>
                  <a:moveTo>
                    <a:pt x="69283" y="41357"/>
                  </a:moveTo>
                  <a:cubicBezTo>
                    <a:pt x="69134" y="42176"/>
                    <a:pt x="68956" y="43008"/>
                    <a:pt x="68752" y="43814"/>
                  </a:cubicBezTo>
                  <a:lnTo>
                    <a:pt x="69407" y="43978"/>
                  </a:lnTo>
                  <a:cubicBezTo>
                    <a:pt x="69625" y="43159"/>
                    <a:pt x="69802" y="42313"/>
                    <a:pt x="69953" y="41480"/>
                  </a:cubicBezTo>
                  <a:lnTo>
                    <a:pt x="69283" y="41357"/>
                  </a:lnTo>
                  <a:close/>
                  <a:moveTo>
                    <a:pt x="1556" y="42995"/>
                  </a:moveTo>
                  <a:lnTo>
                    <a:pt x="888" y="43145"/>
                  </a:lnTo>
                  <a:cubicBezTo>
                    <a:pt x="1079" y="43964"/>
                    <a:pt x="1297" y="44797"/>
                    <a:pt x="1556" y="45616"/>
                  </a:cubicBezTo>
                  <a:lnTo>
                    <a:pt x="2198" y="45411"/>
                  </a:lnTo>
                  <a:cubicBezTo>
                    <a:pt x="1952" y="44619"/>
                    <a:pt x="1734" y="43800"/>
                    <a:pt x="1556" y="42995"/>
                  </a:cubicBezTo>
                  <a:close/>
                  <a:moveTo>
                    <a:pt x="68615" y="44360"/>
                  </a:moveTo>
                  <a:cubicBezTo>
                    <a:pt x="68397" y="45165"/>
                    <a:pt x="68137" y="45971"/>
                    <a:pt x="67864" y="46748"/>
                  </a:cubicBezTo>
                  <a:lnTo>
                    <a:pt x="68506" y="46981"/>
                  </a:lnTo>
                  <a:cubicBezTo>
                    <a:pt x="68779" y="46175"/>
                    <a:pt x="69038" y="45356"/>
                    <a:pt x="69270" y="44537"/>
                  </a:cubicBezTo>
                  <a:lnTo>
                    <a:pt x="68615" y="44360"/>
                  </a:lnTo>
                  <a:close/>
                  <a:moveTo>
                    <a:pt x="2375" y="45957"/>
                  </a:moveTo>
                  <a:lnTo>
                    <a:pt x="1720" y="46162"/>
                  </a:lnTo>
                  <a:cubicBezTo>
                    <a:pt x="1993" y="46967"/>
                    <a:pt x="2280" y="47773"/>
                    <a:pt x="2608" y="48564"/>
                  </a:cubicBezTo>
                  <a:lnTo>
                    <a:pt x="3235" y="48304"/>
                  </a:lnTo>
                  <a:cubicBezTo>
                    <a:pt x="2921" y="47540"/>
                    <a:pt x="2621" y="46748"/>
                    <a:pt x="2375" y="45957"/>
                  </a:cubicBezTo>
                  <a:close/>
                  <a:moveTo>
                    <a:pt x="67673" y="47281"/>
                  </a:moveTo>
                  <a:cubicBezTo>
                    <a:pt x="67387" y="48059"/>
                    <a:pt x="67059" y="48837"/>
                    <a:pt x="66704" y="49602"/>
                  </a:cubicBezTo>
                  <a:lnTo>
                    <a:pt x="67332" y="49888"/>
                  </a:lnTo>
                  <a:cubicBezTo>
                    <a:pt x="67687" y="49110"/>
                    <a:pt x="68015" y="48319"/>
                    <a:pt x="68301" y="47513"/>
                  </a:cubicBezTo>
                  <a:lnTo>
                    <a:pt x="67673" y="47281"/>
                  </a:lnTo>
                  <a:close/>
                  <a:moveTo>
                    <a:pt x="3454" y="48823"/>
                  </a:moveTo>
                  <a:lnTo>
                    <a:pt x="2826" y="49083"/>
                  </a:lnTo>
                  <a:cubicBezTo>
                    <a:pt x="3154" y="49875"/>
                    <a:pt x="3522" y="50652"/>
                    <a:pt x="3918" y="51403"/>
                  </a:cubicBezTo>
                  <a:lnTo>
                    <a:pt x="4519" y="51089"/>
                  </a:lnTo>
                  <a:cubicBezTo>
                    <a:pt x="4136" y="50352"/>
                    <a:pt x="3781" y="49587"/>
                    <a:pt x="3454" y="48823"/>
                  </a:cubicBezTo>
                  <a:close/>
                  <a:moveTo>
                    <a:pt x="66472" y="50106"/>
                  </a:moveTo>
                  <a:cubicBezTo>
                    <a:pt x="66117" y="50870"/>
                    <a:pt x="65722" y="51622"/>
                    <a:pt x="65312" y="52345"/>
                  </a:cubicBezTo>
                  <a:lnTo>
                    <a:pt x="65898" y="52672"/>
                  </a:lnTo>
                  <a:cubicBezTo>
                    <a:pt x="66322" y="51935"/>
                    <a:pt x="66717" y="51171"/>
                    <a:pt x="67086" y="50406"/>
                  </a:cubicBezTo>
                  <a:lnTo>
                    <a:pt x="66472" y="50106"/>
                  </a:lnTo>
                  <a:close/>
                  <a:moveTo>
                    <a:pt x="4777" y="51580"/>
                  </a:moveTo>
                  <a:lnTo>
                    <a:pt x="4177" y="51908"/>
                  </a:lnTo>
                  <a:cubicBezTo>
                    <a:pt x="4586" y="52659"/>
                    <a:pt x="5023" y="53396"/>
                    <a:pt x="5474" y="54119"/>
                  </a:cubicBezTo>
                  <a:lnTo>
                    <a:pt x="6047" y="53751"/>
                  </a:lnTo>
                  <a:cubicBezTo>
                    <a:pt x="5596" y="53054"/>
                    <a:pt x="5174" y="52317"/>
                    <a:pt x="4777" y="51580"/>
                  </a:cubicBezTo>
                  <a:close/>
                  <a:moveTo>
                    <a:pt x="6347" y="54228"/>
                  </a:moveTo>
                  <a:lnTo>
                    <a:pt x="5787" y="54597"/>
                  </a:lnTo>
                  <a:cubicBezTo>
                    <a:pt x="5938" y="54829"/>
                    <a:pt x="6102" y="55074"/>
                    <a:pt x="6266" y="55307"/>
                  </a:cubicBezTo>
                  <a:lnTo>
                    <a:pt x="6825" y="54925"/>
                  </a:lnTo>
                  <a:cubicBezTo>
                    <a:pt x="6661" y="54692"/>
                    <a:pt x="6497" y="54461"/>
                    <a:pt x="6347" y="54228"/>
                  </a:cubicBezTo>
                  <a:close/>
                  <a:moveTo>
                    <a:pt x="65025" y="52823"/>
                  </a:moveTo>
                  <a:cubicBezTo>
                    <a:pt x="64602" y="53546"/>
                    <a:pt x="64151" y="54255"/>
                    <a:pt x="63674" y="54938"/>
                  </a:cubicBezTo>
                  <a:lnTo>
                    <a:pt x="64220" y="55320"/>
                  </a:lnTo>
                  <a:cubicBezTo>
                    <a:pt x="64712" y="54624"/>
                    <a:pt x="65176" y="53901"/>
                    <a:pt x="65612" y="53163"/>
                  </a:cubicBezTo>
                  <a:lnTo>
                    <a:pt x="65025" y="52823"/>
                  </a:lnTo>
                  <a:close/>
                  <a:moveTo>
                    <a:pt x="6975" y="55156"/>
                  </a:moveTo>
                  <a:lnTo>
                    <a:pt x="6429" y="55538"/>
                  </a:lnTo>
                  <a:cubicBezTo>
                    <a:pt x="6702" y="55921"/>
                    <a:pt x="6975" y="56303"/>
                    <a:pt x="7261" y="56685"/>
                  </a:cubicBezTo>
                  <a:lnTo>
                    <a:pt x="7807" y="56275"/>
                  </a:lnTo>
                  <a:cubicBezTo>
                    <a:pt x="7521" y="55907"/>
                    <a:pt x="7248" y="55525"/>
                    <a:pt x="6975" y="55156"/>
                  </a:cubicBezTo>
                  <a:close/>
                  <a:moveTo>
                    <a:pt x="63347" y="55402"/>
                  </a:moveTo>
                  <a:cubicBezTo>
                    <a:pt x="62855" y="56071"/>
                    <a:pt x="62350" y="56740"/>
                    <a:pt x="61804" y="57382"/>
                  </a:cubicBezTo>
                  <a:lnTo>
                    <a:pt x="62322" y="57818"/>
                  </a:lnTo>
                  <a:cubicBezTo>
                    <a:pt x="62868" y="57163"/>
                    <a:pt x="63401" y="56481"/>
                    <a:pt x="63893" y="55798"/>
                  </a:cubicBezTo>
                  <a:lnTo>
                    <a:pt x="63347" y="55402"/>
                  </a:lnTo>
                  <a:close/>
                  <a:moveTo>
                    <a:pt x="8149" y="56712"/>
                  </a:moveTo>
                  <a:lnTo>
                    <a:pt x="7616" y="57136"/>
                  </a:lnTo>
                  <a:cubicBezTo>
                    <a:pt x="8149" y="57791"/>
                    <a:pt x="8708" y="58446"/>
                    <a:pt x="9282" y="59074"/>
                  </a:cubicBezTo>
                  <a:lnTo>
                    <a:pt x="9773" y="58623"/>
                  </a:lnTo>
                  <a:cubicBezTo>
                    <a:pt x="9214" y="58009"/>
                    <a:pt x="8668" y="57367"/>
                    <a:pt x="8149" y="56712"/>
                  </a:cubicBezTo>
                  <a:close/>
                  <a:moveTo>
                    <a:pt x="61449" y="57804"/>
                  </a:moveTo>
                  <a:cubicBezTo>
                    <a:pt x="60903" y="58446"/>
                    <a:pt x="60330" y="59060"/>
                    <a:pt x="59743" y="59647"/>
                  </a:cubicBezTo>
                  <a:lnTo>
                    <a:pt x="60220" y="60125"/>
                  </a:lnTo>
                  <a:cubicBezTo>
                    <a:pt x="60821" y="59524"/>
                    <a:pt x="61408" y="58896"/>
                    <a:pt x="61954" y="58255"/>
                  </a:cubicBezTo>
                  <a:lnTo>
                    <a:pt x="61449" y="57804"/>
                  </a:lnTo>
                  <a:close/>
                  <a:moveTo>
                    <a:pt x="10155" y="59033"/>
                  </a:moveTo>
                  <a:lnTo>
                    <a:pt x="9664" y="59497"/>
                  </a:lnTo>
                  <a:cubicBezTo>
                    <a:pt x="10251" y="60111"/>
                    <a:pt x="10865" y="60712"/>
                    <a:pt x="11493" y="61285"/>
                  </a:cubicBezTo>
                  <a:lnTo>
                    <a:pt x="11957" y="60794"/>
                  </a:lnTo>
                  <a:cubicBezTo>
                    <a:pt x="11343" y="60234"/>
                    <a:pt x="10728" y="59633"/>
                    <a:pt x="10155" y="59033"/>
                  </a:cubicBezTo>
                  <a:close/>
                  <a:moveTo>
                    <a:pt x="59334" y="60043"/>
                  </a:moveTo>
                  <a:cubicBezTo>
                    <a:pt x="58746" y="60630"/>
                    <a:pt x="58118" y="61189"/>
                    <a:pt x="57477" y="61735"/>
                  </a:cubicBezTo>
                  <a:lnTo>
                    <a:pt x="57914" y="62254"/>
                  </a:lnTo>
                  <a:cubicBezTo>
                    <a:pt x="58555" y="61695"/>
                    <a:pt x="59197" y="61121"/>
                    <a:pt x="59811" y="60534"/>
                  </a:cubicBezTo>
                  <a:lnTo>
                    <a:pt x="59334" y="60043"/>
                  </a:lnTo>
                  <a:close/>
                  <a:moveTo>
                    <a:pt x="12366" y="61162"/>
                  </a:moveTo>
                  <a:lnTo>
                    <a:pt x="11916" y="61667"/>
                  </a:lnTo>
                  <a:cubicBezTo>
                    <a:pt x="12557" y="62226"/>
                    <a:pt x="13227" y="62787"/>
                    <a:pt x="13895" y="63291"/>
                  </a:cubicBezTo>
                  <a:lnTo>
                    <a:pt x="14304" y="62759"/>
                  </a:lnTo>
                  <a:cubicBezTo>
                    <a:pt x="13649" y="62254"/>
                    <a:pt x="12994" y="61722"/>
                    <a:pt x="12366" y="61162"/>
                  </a:cubicBezTo>
                  <a:close/>
                  <a:moveTo>
                    <a:pt x="57041" y="62090"/>
                  </a:moveTo>
                  <a:cubicBezTo>
                    <a:pt x="56440" y="62581"/>
                    <a:pt x="55798" y="63060"/>
                    <a:pt x="55157" y="63524"/>
                  </a:cubicBezTo>
                  <a:lnTo>
                    <a:pt x="55539" y="64070"/>
                  </a:lnTo>
                  <a:cubicBezTo>
                    <a:pt x="56194" y="63606"/>
                    <a:pt x="56850" y="63114"/>
                    <a:pt x="57477" y="62609"/>
                  </a:cubicBezTo>
                  <a:lnTo>
                    <a:pt x="57041" y="62090"/>
                  </a:lnTo>
                  <a:close/>
                  <a:moveTo>
                    <a:pt x="14755" y="63087"/>
                  </a:moveTo>
                  <a:lnTo>
                    <a:pt x="14359" y="63633"/>
                  </a:lnTo>
                  <a:cubicBezTo>
                    <a:pt x="15041" y="64137"/>
                    <a:pt x="15751" y="64629"/>
                    <a:pt x="16475" y="65080"/>
                  </a:cubicBezTo>
                  <a:lnTo>
                    <a:pt x="16830" y="64506"/>
                  </a:lnTo>
                  <a:cubicBezTo>
                    <a:pt x="16133" y="64070"/>
                    <a:pt x="15438" y="63591"/>
                    <a:pt x="14755" y="63087"/>
                  </a:cubicBezTo>
                  <a:close/>
                  <a:moveTo>
                    <a:pt x="54584" y="63919"/>
                  </a:moveTo>
                  <a:cubicBezTo>
                    <a:pt x="53887" y="64383"/>
                    <a:pt x="53177" y="64834"/>
                    <a:pt x="52455" y="65243"/>
                  </a:cubicBezTo>
                  <a:lnTo>
                    <a:pt x="52782" y="65830"/>
                  </a:lnTo>
                  <a:cubicBezTo>
                    <a:pt x="53519" y="65407"/>
                    <a:pt x="54256" y="64956"/>
                    <a:pt x="54966" y="64479"/>
                  </a:cubicBezTo>
                  <a:lnTo>
                    <a:pt x="54584" y="63919"/>
                  </a:lnTo>
                  <a:close/>
                  <a:moveTo>
                    <a:pt x="17307" y="64807"/>
                  </a:moveTo>
                  <a:lnTo>
                    <a:pt x="16952" y="65380"/>
                  </a:lnTo>
                  <a:cubicBezTo>
                    <a:pt x="17689" y="65830"/>
                    <a:pt x="18441" y="66254"/>
                    <a:pt x="19191" y="66636"/>
                  </a:cubicBezTo>
                  <a:lnTo>
                    <a:pt x="19505" y="66035"/>
                  </a:lnTo>
                  <a:cubicBezTo>
                    <a:pt x="18768" y="65653"/>
                    <a:pt x="18031" y="65243"/>
                    <a:pt x="17307" y="64807"/>
                  </a:cubicBezTo>
                  <a:close/>
                  <a:moveTo>
                    <a:pt x="51963" y="65516"/>
                  </a:moveTo>
                  <a:cubicBezTo>
                    <a:pt x="51239" y="65926"/>
                    <a:pt x="50475" y="66308"/>
                    <a:pt x="49725" y="66649"/>
                  </a:cubicBezTo>
                  <a:lnTo>
                    <a:pt x="50011" y="67264"/>
                  </a:lnTo>
                  <a:cubicBezTo>
                    <a:pt x="50775" y="66909"/>
                    <a:pt x="51554" y="66527"/>
                    <a:pt x="52291" y="66103"/>
                  </a:cubicBezTo>
                  <a:lnTo>
                    <a:pt x="51963" y="65516"/>
                  </a:lnTo>
                  <a:close/>
                  <a:moveTo>
                    <a:pt x="20010" y="66281"/>
                  </a:moveTo>
                  <a:lnTo>
                    <a:pt x="19710" y="66894"/>
                  </a:lnTo>
                  <a:cubicBezTo>
                    <a:pt x="20474" y="67264"/>
                    <a:pt x="21252" y="67618"/>
                    <a:pt x="22044" y="67932"/>
                  </a:cubicBezTo>
                  <a:lnTo>
                    <a:pt x="22303" y="67318"/>
                  </a:lnTo>
                  <a:cubicBezTo>
                    <a:pt x="21525" y="67004"/>
                    <a:pt x="20761" y="66649"/>
                    <a:pt x="20010" y="66281"/>
                  </a:cubicBezTo>
                  <a:close/>
                  <a:moveTo>
                    <a:pt x="49219" y="66881"/>
                  </a:moveTo>
                  <a:cubicBezTo>
                    <a:pt x="48455" y="67222"/>
                    <a:pt x="47677" y="67537"/>
                    <a:pt x="46886" y="67810"/>
                  </a:cubicBezTo>
                  <a:lnTo>
                    <a:pt x="47117" y="68450"/>
                  </a:lnTo>
                  <a:cubicBezTo>
                    <a:pt x="47909" y="68164"/>
                    <a:pt x="48715" y="67850"/>
                    <a:pt x="49492" y="67495"/>
                  </a:cubicBezTo>
                  <a:lnTo>
                    <a:pt x="49219" y="66881"/>
                  </a:lnTo>
                  <a:close/>
                  <a:moveTo>
                    <a:pt x="22822" y="67522"/>
                  </a:moveTo>
                  <a:lnTo>
                    <a:pt x="22576" y="68150"/>
                  </a:lnTo>
                  <a:cubicBezTo>
                    <a:pt x="23368" y="68450"/>
                    <a:pt x="24186" y="68738"/>
                    <a:pt x="25005" y="68983"/>
                  </a:cubicBezTo>
                  <a:lnTo>
                    <a:pt x="25197" y="68341"/>
                  </a:lnTo>
                  <a:cubicBezTo>
                    <a:pt x="24405" y="68096"/>
                    <a:pt x="23600" y="67823"/>
                    <a:pt x="22822" y="67522"/>
                  </a:cubicBezTo>
                  <a:close/>
                  <a:moveTo>
                    <a:pt x="46353" y="68001"/>
                  </a:moveTo>
                  <a:cubicBezTo>
                    <a:pt x="45575" y="68259"/>
                    <a:pt x="44756" y="68505"/>
                    <a:pt x="43951" y="68710"/>
                  </a:cubicBezTo>
                  <a:lnTo>
                    <a:pt x="44114" y="69366"/>
                  </a:lnTo>
                  <a:cubicBezTo>
                    <a:pt x="44947" y="69160"/>
                    <a:pt x="45766" y="68915"/>
                    <a:pt x="46571" y="68642"/>
                  </a:cubicBezTo>
                  <a:lnTo>
                    <a:pt x="46353" y="68001"/>
                  </a:lnTo>
                  <a:close/>
                  <a:moveTo>
                    <a:pt x="25742" y="68492"/>
                  </a:moveTo>
                  <a:lnTo>
                    <a:pt x="25551" y="69147"/>
                  </a:lnTo>
                  <a:cubicBezTo>
                    <a:pt x="26370" y="69379"/>
                    <a:pt x="27203" y="69584"/>
                    <a:pt x="28036" y="69761"/>
                  </a:cubicBezTo>
                  <a:lnTo>
                    <a:pt x="28172" y="69093"/>
                  </a:lnTo>
                  <a:cubicBezTo>
                    <a:pt x="27367" y="68929"/>
                    <a:pt x="26534" y="68723"/>
                    <a:pt x="25742" y="68492"/>
                  </a:cubicBezTo>
                  <a:close/>
                  <a:moveTo>
                    <a:pt x="43405" y="68847"/>
                  </a:moveTo>
                  <a:cubicBezTo>
                    <a:pt x="42600" y="69051"/>
                    <a:pt x="41767" y="69215"/>
                    <a:pt x="40948" y="69351"/>
                  </a:cubicBezTo>
                  <a:lnTo>
                    <a:pt x="41057" y="70021"/>
                  </a:lnTo>
                  <a:cubicBezTo>
                    <a:pt x="41903" y="69884"/>
                    <a:pt x="42749" y="69706"/>
                    <a:pt x="43568" y="69502"/>
                  </a:cubicBezTo>
                  <a:lnTo>
                    <a:pt x="43405" y="68847"/>
                  </a:lnTo>
                  <a:close/>
                  <a:moveTo>
                    <a:pt x="28718" y="69202"/>
                  </a:moveTo>
                  <a:lnTo>
                    <a:pt x="28596" y="69870"/>
                  </a:lnTo>
                  <a:cubicBezTo>
                    <a:pt x="29428" y="70021"/>
                    <a:pt x="30288" y="70157"/>
                    <a:pt x="31134" y="70252"/>
                  </a:cubicBezTo>
                  <a:lnTo>
                    <a:pt x="31202" y="69584"/>
                  </a:lnTo>
                  <a:cubicBezTo>
                    <a:pt x="30370" y="69488"/>
                    <a:pt x="29537" y="69366"/>
                    <a:pt x="28718" y="69202"/>
                  </a:cubicBezTo>
                  <a:close/>
                  <a:moveTo>
                    <a:pt x="40402" y="69433"/>
                  </a:moveTo>
                  <a:cubicBezTo>
                    <a:pt x="39570" y="69557"/>
                    <a:pt x="38737" y="69652"/>
                    <a:pt x="37904" y="69720"/>
                  </a:cubicBezTo>
                  <a:lnTo>
                    <a:pt x="37945" y="70389"/>
                  </a:lnTo>
                  <a:cubicBezTo>
                    <a:pt x="38805" y="70334"/>
                    <a:pt x="39652" y="70239"/>
                    <a:pt x="40498" y="70103"/>
                  </a:cubicBezTo>
                  <a:lnTo>
                    <a:pt x="40402" y="69433"/>
                  </a:lnTo>
                  <a:close/>
                  <a:moveTo>
                    <a:pt x="31762" y="69639"/>
                  </a:moveTo>
                  <a:lnTo>
                    <a:pt x="31694" y="70321"/>
                  </a:lnTo>
                  <a:cubicBezTo>
                    <a:pt x="32540" y="70403"/>
                    <a:pt x="33400" y="70457"/>
                    <a:pt x="34246" y="70485"/>
                  </a:cubicBezTo>
                  <a:lnTo>
                    <a:pt x="34274" y="69802"/>
                  </a:lnTo>
                  <a:cubicBezTo>
                    <a:pt x="33441" y="69788"/>
                    <a:pt x="32594" y="69734"/>
                    <a:pt x="31762" y="69639"/>
                  </a:cubicBezTo>
                  <a:close/>
                  <a:moveTo>
                    <a:pt x="37344" y="69761"/>
                  </a:moveTo>
                  <a:cubicBezTo>
                    <a:pt x="36649" y="69802"/>
                    <a:pt x="35952" y="69815"/>
                    <a:pt x="35270" y="69815"/>
                  </a:cubicBezTo>
                  <a:lnTo>
                    <a:pt x="34833" y="69815"/>
                  </a:lnTo>
                  <a:lnTo>
                    <a:pt x="34820" y="70498"/>
                  </a:lnTo>
                  <a:lnTo>
                    <a:pt x="35257" y="70498"/>
                  </a:lnTo>
                  <a:cubicBezTo>
                    <a:pt x="35966" y="70498"/>
                    <a:pt x="36676" y="70471"/>
                    <a:pt x="37386" y="70430"/>
                  </a:cubicBezTo>
                  <a:lnTo>
                    <a:pt x="37344" y="697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rot="-5400000">
              <a:off x="1201838" y="1887550"/>
              <a:ext cx="1965900" cy="1965900"/>
            </a:xfrm>
            <a:prstGeom prst="blockArc">
              <a:avLst>
                <a:gd name="adj1" fmla="val 13560149"/>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rot="3949254">
              <a:off x="1201770" y="1887509"/>
              <a:ext cx="1965866" cy="1965866"/>
            </a:xfrm>
            <a:prstGeom prst="blockArc">
              <a:avLst>
                <a:gd name="adj1" fmla="val 17246835"/>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42"/>
          <p:cNvGrpSpPr/>
          <p:nvPr/>
        </p:nvGrpSpPr>
        <p:grpSpPr>
          <a:xfrm>
            <a:off x="5175119" y="3210636"/>
            <a:ext cx="635477" cy="633411"/>
            <a:chOff x="6039282" y="1042577"/>
            <a:chExt cx="734315" cy="731929"/>
          </a:xfrm>
        </p:grpSpPr>
        <p:sp>
          <p:nvSpPr>
            <p:cNvPr id="1684" name="Google Shape;1684;p42"/>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42"/>
          <p:cNvGrpSpPr/>
          <p:nvPr/>
        </p:nvGrpSpPr>
        <p:grpSpPr>
          <a:xfrm rot="-5079530">
            <a:off x="4813491" y="2852495"/>
            <a:ext cx="1359514" cy="1359514"/>
            <a:chOff x="885403" y="1571142"/>
            <a:chExt cx="2598600" cy="2598600"/>
          </a:xfrm>
        </p:grpSpPr>
        <p:sp>
          <p:nvSpPr>
            <p:cNvPr id="1706" name="Google Shape;1706;p42"/>
            <p:cNvSpPr/>
            <p:nvPr/>
          </p:nvSpPr>
          <p:spPr>
            <a:xfrm>
              <a:off x="1303550" y="1980350"/>
              <a:ext cx="1762475" cy="1762450"/>
            </a:xfrm>
            <a:custGeom>
              <a:avLst/>
              <a:gdLst/>
              <a:ahLst/>
              <a:cxnLst/>
              <a:rect l="l" t="t" r="r" b="b"/>
              <a:pathLst>
                <a:path w="70499" h="70498" extrusionOk="0">
                  <a:moveTo>
                    <a:pt x="35133" y="1"/>
                  </a:moveTo>
                  <a:lnTo>
                    <a:pt x="35133" y="683"/>
                  </a:lnTo>
                  <a:lnTo>
                    <a:pt x="35257" y="683"/>
                  </a:lnTo>
                  <a:cubicBezTo>
                    <a:pt x="36048" y="683"/>
                    <a:pt x="36853" y="710"/>
                    <a:pt x="37645" y="751"/>
                  </a:cubicBezTo>
                  <a:lnTo>
                    <a:pt x="37686" y="82"/>
                  </a:lnTo>
                  <a:cubicBezTo>
                    <a:pt x="36880" y="28"/>
                    <a:pt x="36061" y="1"/>
                    <a:pt x="35257" y="1"/>
                  </a:cubicBezTo>
                  <a:close/>
                  <a:moveTo>
                    <a:pt x="34560" y="1"/>
                  </a:moveTo>
                  <a:cubicBezTo>
                    <a:pt x="33714" y="28"/>
                    <a:pt x="32840" y="68"/>
                    <a:pt x="32008" y="150"/>
                  </a:cubicBezTo>
                  <a:lnTo>
                    <a:pt x="32063" y="820"/>
                  </a:lnTo>
                  <a:cubicBezTo>
                    <a:pt x="32895" y="751"/>
                    <a:pt x="33741" y="696"/>
                    <a:pt x="34574" y="683"/>
                  </a:cubicBezTo>
                  <a:lnTo>
                    <a:pt x="34560" y="1"/>
                  </a:lnTo>
                  <a:close/>
                  <a:moveTo>
                    <a:pt x="38259" y="123"/>
                  </a:moveTo>
                  <a:lnTo>
                    <a:pt x="38205" y="805"/>
                  </a:lnTo>
                  <a:cubicBezTo>
                    <a:pt x="39037" y="874"/>
                    <a:pt x="39870" y="969"/>
                    <a:pt x="40689" y="1106"/>
                  </a:cubicBezTo>
                  <a:lnTo>
                    <a:pt x="40798" y="437"/>
                  </a:lnTo>
                  <a:cubicBezTo>
                    <a:pt x="39965" y="301"/>
                    <a:pt x="39106" y="192"/>
                    <a:pt x="38259" y="123"/>
                  </a:cubicBezTo>
                  <a:close/>
                  <a:moveTo>
                    <a:pt x="31435" y="205"/>
                  </a:moveTo>
                  <a:cubicBezTo>
                    <a:pt x="30588" y="301"/>
                    <a:pt x="29742" y="423"/>
                    <a:pt x="28896" y="574"/>
                  </a:cubicBezTo>
                  <a:lnTo>
                    <a:pt x="29018" y="1242"/>
                  </a:lnTo>
                  <a:cubicBezTo>
                    <a:pt x="29837" y="1093"/>
                    <a:pt x="30683" y="969"/>
                    <a:pt x="31502" y="874"/>
                  </a:cubicBezTo>
                  <a:lnTo>
                    <a:pt x="31435" y="205"/>
                  </a:lnTo>
                  <a:close/>
                  <a:moveTo>
                    <a:pt x="41357" y="532"/>
                  </a:moveTo>
                  <a:lnTo>
                    <a:pt x="41248" y="1188"/>
                  </a:lnTo>
                  <a:cubicBezTo>
                    <a:pt x="42067" y="1338"/>
                    <a:pt x="42900" y="1515"/>
                    <a:pt x="43705" y="1720"/>
                  </a:cubicBezTo>
                  <a:lnTo>
                    <a:pt x="43869" y="1065"/>
                  </a:lnTo>
                  <a:cubicBezTo>
                    <a:pt x="43037" y="847"/>
                    <a:pt x="42203" y="669"/>
                    <a:pt x="41357" y="532"/>
                  </a:cubicBezTo>
                  <a:close/>
                  <a:moveTo>
                    <a:pt x="28336" y="683"/>
                  </a:moveTo>
                  <a:cubicBezTo>
                    <a:pt x="27504" y="847"/>
                    <a:pt x="26671" y="1038"/>
                    <a:pt x="25852" y="1269"/>
                  </a:cubicBezTo>
                  <a:lnTo>
                    <a:pt x="26030" y="1925"/>
                  </a:lnTo>
                  <a:cubicBezTo>
                    <a:pt x="26834" y="1693"/>
                    <a:pt x="27653" y="1502"/>
                    <a:pt x="28472" y="1338"/>
                  </a:cubicBezTo>
                  <a:lnTo>
                    <a:pt x="28336" y="683"/>
                  </a:lnTo>
                  <a:close/>
                  <a:moveTo>
                    <a:pt x="44415" y="1202"/>
                  </a:moveTo>
                  <a:lnTo>
                    <a:pt x="44238" y="1857"/>
                  </a:lnTo>
                  <a:cubicBezTo>
                    <a:pt x="45042" y="2075"/>
                    <a:pt x="45848" y="2321"/>
                    <a:pt x="46640" y="2594"/>
                  </a:cubicBezTo>
                  <a:lnTo>
                    <a:pt x="46871" y="1952"/>
                  </a:lnTo>
                  <a:cubicBezTo>
                    <a:pt x="46067" y="1679"/>
                    <a:pt x="45234" y="1420"/>
                    <a:pt x="44415" y="1202"/>
                  </a:cubicBezTo>
                  <a:close/>
                  <a:moveTo>
                    <a:pt x="25306" y="1420"/>
                  </a:moveTo>
                  <a:cubicBezTo>
                    <a:pt x="24487" y="1666"/>
                    <a:pt x="23668" y="1939"/>
                    <a:pt x="22863" y="2239"/>
                  </a:cubicBezTo>
                  <a:lnTo>
                    <a:pt x="23109" y="2867"/>
                  </a:lnTo>
                  <a:cubicBezTo>
                    <a:pt x="23886" y="2580"/>
                    <a:pt x="24692" y="2307"/>
                    <a:pt x="25484" y="2075"/>
                  </a:cubicBezTo>
                  <a:lnTo>
                    <a:pt x="25306" y="1420"/>
                  </a:lnTo>
                  <a:close/>
                  <a:moveTo>
                    <a:pt x="47404" y="2157"/>
                  </a:moveTo>
                  <a:lnTo>
                    <a:pt x="47172" y="2785"/>
                  </a:lnTo>
                  <a:cubicBezTo>
                    <a:pt x="47950" y="3071"/>
                    <a:pt x="48742" y="3399"/>
                    <a:pt x="49492" y="3740"/>
                  </a:cubicBezTo>
                  <a:lnTo>
                    <a:pt x="49779" y="3126"/>
                  </a:lnTo>
                  <a:cubicBezTo>
                    <a:pt x="49001" y="2771"/>
                    <a:pt x="48209" y="2443"/>
                    <a:pt x="47404" y="2157"/>
                  </a:cubicBezTo>
                  <a:close/>
                  <a:moveTo>
                    <a:pt x="22344" y="2443"/>
                  </a:moveTo>
                  <a:cubicBezTo>
                    <a:pt x="21553" y="2758"/>
                    <a:pt x="20761" y="3098"/>
                    <a:pt x="19997" y="3467"/>
                  </a:cubicBezTo>
                  <a:lnTo>
                    <a:pt x="20283" y="4068"/>
                  </a:lnTo>
                  <a:cubicBezTo>
                    <a:pt x="21034" y="3713"/>
                    <a:pt x="21812" y="3371"/>
                    <a:pt x="22590" y="3071"/>
                  </a:cubicBezTo>
                  <a:lnTo>
                    <a:pt x="22344" y="2443"/>
                  </a:lnTo>
                  <a:close/>
                  <a:moveTo>
                    <a:pt x="50298" y="3358"/>
                  </a:moveTo>
                  <a:lnTo>
                    <a:pt x="50011" y="3972"/>
                  </a:lnTo>
                  <a:cubicBezTo>
                    <a:pt x="50762" y="4327"/>
                    <a:pt x="51512" y="4723"/>
                    <a:pt x="52236" y="5133"/>
                  </a:cubicBezTo>
                  <a:lnTo>
                    <a:pt x="52577" y="4545"/>
                  </a:lnTo>
                  <a:cubicBezTo>
                    <a:pt x="51827" y="4123"/>
                    <a:pt x="51062" y="3726"/>
                    <a:pt x="50298" y="3358"/>
                  </a:cubicBezTo>
                  <a:close/>
                  <a:moveTo>
                    <a:pt x="19478" y="3713"/>
                  </a:moveTo>
                  <a:cubicBezTo>
                    <a:pt x="18727" y="4095"/>
                    <a:pt x="17962" y="4505"/>
                    <a:pt x="17240" y="4942"/>
                  </a:cubicBezTo>
                  <a:lnTo>
                    <a:pt x="17580" y="5528"/>
                  </a:lnTo>
                  <a:cubicBezTo>
                    <a:pt x="18304" y="5105"/>
                    <a:pt x="19041" y="4696"/>
                    <a:pt x="19791" y="4314"/>
                  </a:cubicBezTo>
                  <a:lnTo>
                    <a:pt x="19478" y="3713"/>
                  </a:lnTo>
                  <a:close/>
                  <a:moveTo>
                    <a:pt x="53068" y="4832"/>
                  </a:moveTo>
                  <a:lnTo>
                    <a:pt x="52728" y="5406"/>
                  </a:lnTo>
                  <a:cubicBezTo>
                    <a:pt x="53450" y="5828"/>
                    <a:pt x="54160" y="6292"/>
                    <a:pt x="54843" y="6756"/>
                  </a:cubicBezTo>
                  <a:lnTo>
                    <a:pt x="55225" y="6210"/>
                  </a:lnTo>
                  <a:cubicBezTo>
                    <a:pt x="54529" y="5719"/>
                    <a:pt x="53805" y="5255"/>
                    <a:pt x="53068" y="4832"/>
                  </a:cubicBezTo>
                  <a:close/>
                  <a:moveTo>
                    <a:pt x="16748" y="5242"/>
                  </a:moveTo>
                  <a:cubicBezTo>
                    <a:pt x="16230" y="5569"/>
                    <a:pt x="15697" y="5910"/>
                    <a:pt x="15192" y="6265"/>
                  </a:cubicBezTo>
                  <a:lnTo>
                    <a:pt x="15574" y="6811"/>
                  </a:lnTo>
                  <a:cubicBezTo>
                    <a:pt x="16079" y="6470"/>
                    <a:pt x="16598" y="6129"/>
                    <a:pt x="17103" y="5815"/>
                  </a:cubicBezTo>
                  <a:lnTo>
                    <a:pt x="16748" y="5242"/>
                  </a:lnTo>
                  <a:close/>
                  <a:moveTo>
                    <a:pt x="14960" y="6429"/>
                  </a:moveTo>
                  <a:cubicBezTo>
                    <a:pt x="14850" y="6498"/>
                    <a:pt x="14728" y="6579"/>
                    <a:pt x="14619" y="6661"/>
                  </a:cubicBezTo>
                  <a:lnTo>
                    <a:pt x="15014" y="7207"/>
                  </a:lnTo>
                  <a:cubicBezTo>
                    <a:pt x="15123" y="7139"/>
                    <a:pt x="15233" y="7057"/>
                    <a:pt x="15342" y="6975"/>
                  </a:cubicBezTo>
                  <a:lnTo>
                    <a:pt x="14960" y="6429"/>
                  </a:lnTo>
                  <a:close/>
                  <a:moveTo>
                    <a:pt x="55703" y="6525"/>
                  </a:moveTo>
                  <a:lnTo>
                    <a:pt x="55307" y="7084"/>
                  </a:lnTo>
                  <a:cubicBezTo>
                    <a:pt x="55989" y="7562"/>
                    <a:pt x="56658" y="8081"/>
                    <a:pt x="57299" y="8613"/>
                  </a:cubicBezTo>
                  <a:lnTo>
                    <a:pt x="57723" y="8094"/>
                  </a:lnTo>
                  <a:cubicBezTo>
                    <a:pt x="57068" y="7548"/>
                    <a:pt x="56386" y="7029"/>
                    <a:pt x="55703" y="6525"/>
                  </a:cubicBezTo>
                  <a:close/>
                  <a:moveTo>
                    <a:pt x="14168" y="7002"/>
                  </a:moveTo>
                  <a:cubicBezTo>
                    <a:pt x="13485" y="7508"/>
                    <a:pt x="12817" y="8054"/>
                    <a:pt x="12175" y="8613"/>
                  </a:cubicBezTo>
                  <a:lnTo>
                    <a:pt x="12612" y="9118"/>
                  </a:lnTo>
                  <a:cubicBezTo>
                    <a:pt x="13240" y="8572"/>
                    <a:pt x="13895" y="8039"/>
                    <a:pt x="14564" y="7548"/>
                  </a:cubicBezTo>
                  <a:lnTo>
                    <a:pt x="14168" y="7002"/>
                  </a:lnTo>
                  <a:close/>
                  <a:moveTo>
                    <a:pt x="58160" y="8463"/>
                  </a:moveTo>
                  <a:lnTo>
                    <a:pt x="57723" y="8968"/>
                  </a:lnTo>
                  <a:cubicBezTo>
                    <a:pt x="58351" y="9514"/>
                    <a:pt x="58979" y="10087"/>
                    <a:pt x="59565" y="10674"/>
                  </a:cubicBezTo>
                  <a:lnTo>
                    <a:pt x="60043" y="10196"/>
                  </a:lnTo>
                  <a:cubicBezTo>
                    <a:pt x="59443" y="9595"/>
                    <a:pt x="58815" y="9009"/>
                    <a:pt x="58160" y="8463"/>
                  </a:cubicBezTo>
                  <a:close/>
                  <a:moveTo>
                    <a:pt x="11738" y="8982"/>
                  </a:moveTo>
                  <a:cubicBezTo>
                    <a:pt x="11111" y="9555"/>
                    <a:pt x="10483" y="10156"/>
                    <a:pt x="9896" y="10756"/>
                  </a:cubicBezTo>
                  <a:lnTo>
                    <a:pt x="10388" y="11233"/>
                  </a:lnTo>
                  <a:cubicBezTo>
                    <a:pt x="10961" y="10633"/>
                    <a:pt x="11575" y="10046"/>
                    <a:pt x="12189" y="9486"/>
                  </a:cubicBezTo>
                  <a:lnTo>
                    <a:pt x="11738" y="8982"/>
                  </a:lnTo>
                  <a:close/>
                  <a:moveTo>
                    <a:pt x="60453" y="10605"/>
                  </a:moveTo>
                  <a:lnTo>
                    <a:pt x="59962" y="11070"/>
                  </a:lnTo>
                  <a:cubicBezTo>
                    <a:pt x="60548" y="11670"/>
                    <a:pt x="61121" y="12298"/>
                    <a:pt x="61654" y="12926"/>
                  </a:cubicBezTo>
                  <a:lnTo>
                    <a:pt x="62173" y="12489"/>
                  </a:lnTo>
                  <a:cubicBezTo>
                    <a:pt x="61627" y="11848"/>
                    <a:pt x="61039" y="11206"/>
                    <a:pt x="60453" y="10605"/>
                  </a:cubicBezTo>
                  <a:close/>
                  <a:moveTo>
                    <a:pt x="9500" y="11179"/>
                  </a:moveTo>
                  <a:cubicBezTo>
                    <a:pt x="8927" y="11793"/>
                    <a:pt x="8353" y="12449"/>
                    <a:pt x="7822" y="13104"/>
                  </a:cubicBezTo>
                  <a:lnTo>
                    <a:pt x="8353" y="13526"/>
                  </a:lnTo>
                  <a:cubicBezTo>
                    <a:pt x="8872" y="12885"/>
                    <a:pt x="9432" y="12243"/>
                    <a:pt x="10005" y="11630"/>
                  </a:cubicBezTo>
                  <a:lnTo>
                    <a:pt x="9500" y="11179"/>
                  </a:lnTo>
                  <a:close/>
                  <a:moveTo>
                    <a:pt x="62541" y="12926"/>
                  </a:moveTo>
                  <a:lnTo>
                    <a:pt x="62009" y="13363"/>
                  </a:lnTo>
                  <a:cubicBezTo>
                    <a:pt x="62541" y="14005"/>
                    <a:pt x="63046" y="14673"/>
                    <a:pt x="63523" y="15342"/>
                  </a:cubicBezTo>
                  <a:lnTo>
                    <a:pt x="64069" y="14960"/>
                  </a:lnTo>
                  <a:cubicBezTo>
                    <a:pt x="63592" y="14263"/>
                    <a:pt x="63074" y="13581"/>
                    <a:pt x="62541" y="12926"/>
                  </a:cubicBezTo>
                  <a:close/>
                  <a:moveTo>
                    <a:pt x="7467" y="13554"/>
                  </a:moveTo>
                  <a:cubicBezTo>
                    <a:pt x="6948" y="14223"/>
                    <a:pt x="6442" y="14919"/>
                    <a:pt x="5965" y="15628"/>
                  </a:cubicBezTo>
                  <a:lnTo>
                    <a:pt x="6524" y="16010"/>
                  </a:lnTo>
                  <a:cubicBezTo>
                    <a:pt x="6988" y="15315"/>
                    <a:pt x="7494" y="14632"/>
                    <a:pt x="7999" y="13963"/>
                  </a:cubicBezTo>
                  <a:lnTo>
                    <a:pt x="7467" y="13554"/>
                  </a:lnTo>
                  <a:close/>
                  <a:moveTo>
                    <a:pt x="64411" y="15437"/>
                  </a:moveTo>
                  <a:lnTo>
                    <a:pt x="63851" y="15819"/>
                  </a:lnTo>
                  <a:cubicBezTo>
                    <a:pt x="64315" y="16516"/>
                    <a:pt x="64766" y="17226"/>
                    <a:pt x="65189" y="17949"/>
                  </a:cubicBezTo>
                  <a:lnTo>
                    <a:pt x="65776" y="17608"/>
                  </a:lnTo>
                  <a:cubicBezTo>
                    <a:pt x="65352" y="16871"/>
                    <a:pt x="64888" y="16147"/>
                    <a:pt x="64411" y="15437"/>
                  </a:cubicBezTo>
                  <a:close/>
                  <a:moveTo>
                    <a:pt x="5651" y="16107"/>
                  </a:moveTo>
                  <a:cubicBezTo>
                    <a:pt x="5187" y="16816"/>
                    <a:pt x="4750" y="17553"/>
                    <a:pt x="4341" y="18304"/>
                  </a:cubicBezTo>
                  <a:lnTo>
                    <a:pt x="4928" y="18631"/>
                  </a:lnTo>
                  <a:cubicBezTo>
                    <a:pt x="5323" y="17894"/>
                    <a:pt x="5760" y="17171"/>
                    <a:pt x="6224" y="16475"/>
                  </a:cubicBezTo>
                  <a:lnTo>
                    <a:pt x="5651" y="16107"/>
                  </a:lnTo>
                  <a:close/>
                  <a:moveTo>
                    <a:pt x="66049" y="18099"/>
                  </a:moveTo>
                  <a:lnTo>
                    <a:pt x="65462" y="18427"/>
                  </a:lnTo>
                  <a:cubicBezTo>
                    <a:pt x="65871" y="19164"/>
                    <a:pt x="66253" y="19914"/>
                    <a:pt x="66608" y="20665"/>
                  </a:cubicBezTo>
                  <a:lnTo>
                    <a:pt x="67223" y="20378"/>
                  </a:lnTo>
                  <a:cubicBezTo>
                    <a:pt x="66868" y="19614"/>
                    <a:pt x="66472" y="18850"/>
                    <a:pt x="66049" y="18099"/>
                  </a:cubicBezTo>
                  <a:close/>
                  <a:moveTo>
                    <a:pt x="4068" y="18809"/>
                  </a:moveTo>
                  <a:cubicBezTo>
                    <a:pt x="3672" y="19559"/>
                    <a:pt x="3290" y="20338"/>
                    <a:pt x="2948" y="21115"/>
                  </a:cubicBezTo>
                  <a:lnTo>
                    <a:pt x="3576" y="21388"/>
                  </a:lnTo>
                  <a:cubicBezTo>
                    <a:pt x="3904" y="20624"/>
                    <a:pt x="4273" y="19860"/>
                    <a:pt x="4668" y="19123"/>
                  </a:cubicBezTo>
                  <a:lnTo>
                    <a:pt x="4068" y="18809"/>
                  </a:lnTo>
                  <a:close/>
                  <a:moveTo>
                    <a:pt x="67454" y="20897"/>
                  </a:moveTo>
                  <a:lnTo>
                    <a:pt x="66841" y="21170"/>
                  </a:lnTo>
                  <a:cubicBezTo>
                    <a:pt x="67181" y="21934"/>
                    <a:pt x="67496" y="22713"/>
                    <a:pt x="67782" y="23504"/>
                  </a:cubicBezTo>
                  <a:lnTo>
                    <a:pt x="68410" y="23272"/>
                  </a:lnTo>
                  <a:cubicBezTo>
                    <a:pt x="68124" y="22467"/>
                    <a:pt x="67796" y="21675"/>
                    <a:pt x="67454" y="20897"/>
                  </a:cubicBezTo>
                  <a:close/>
                  <a:moveTo>
                    <a:pt x="2730" y="21648"/>
                  </a:moveTo>
                  <a:cubicBezTo>
                    <a:pt x="2402" y="22426"/>
                    <a:pt x="2089" y="23231"/>
                    <a:pt x="1816" y="24036"/>
                  </a:cubicBezTo>
                  <a:lnTo>
                    <a:pt x="2457" y="24255"/>
                  </a:lnTo>
                  <a:cubicBezTo>
                    <a:pt x="2730" y="23463"/>
                    <a:pt x="3030" y="22671"/>
                    <a:pt x="3345" y="21907"/>
                  </a:cubicBezTo>
                  <a:lnTo>
                    <a:pt x="2730" y="21648"/>
                  </a:lnTo>
                  <a:close/>
                  <a:moveTo>
                    <a:pt x="68601" y="23805"/>
                  </a:moveTo>
                  <a:lnTo>
                    <a:pt x="67960" y="24023"/>
                  </a:lnTo>
                  <a:cubicBezTo>
                    <a:pt x="68233" y="24815"/>
                    <a:pt x="68479" y="25619"/>
                    <a:pt x="68683" y="26425"/>
                  </a:cubicBezTo>
                  <a:lnTo>
                    <a:pt x="69338" y="26262"/>
                  </a:lnTo>
                  <a:cubicBezTo>
                    <a:pt x="69134" y="25443"/>
                    <a:pt x="68874" y="24609"/>
                    <a:pt x="68601" y="23805"/>
                  </a:cubicBezTo>
                  <a:close/>
                  <a:moveTo>
                    <a:pt x="1638" y="24582"/>
                  </a:moveTo>
                  <a:cubicBezTo>
                    <a:pt x="1392" y="25401"/>
                    <a:pt x="1161" y="26234"/>
                    <a:pt x="956" y="27053"/>
                  </a:cubicBezTo>
                  <a:lnTo>
                    <a:pt x="1625" y="27217"/>
                  </a:lnTo>
                  <a:cubicBezTo>
                    <a:pt x="1816" y="26398"/>
                    <a:pt x="2034" y="25592"/>
                    <a:pt x="2293" y="24787"/>
                  </a:cubicBezTo>
                  <a:lnTo>
                    <a:pt x="1638" y="24582"/>
                  </a:lnTo>
                  <a:close/>
                  <a:moveTo>
                    <a:pt x="69489" y="26808"/>
                  </a:moveTo>
                  <a:lnTo>
                    <a:pt x="68834" y="26971"/>
                  </a:lnTo>
                  <a:cubicBezTo>
                    <a:pt x="69025" y="27776"/>
                    <a:pt x="69202" y="28609"/>
                    <a:pt x="69338" y="29428"/>
                  </a:cubicBezTo>
                  <a:lnTo>
                    <a:pt x="70007" y="29319"/>
                  </a:lnTo>
                  <a:cubicBezTo>
                    <a:pt x="69857" y="28486"/>
                    <a:pt x="69693" y="27640"/>
                    <a:pt x="69489" y="26808"/>
                  </a:cubicBezTo>
                  <a:close/>
                  <a:moveTo>
                    <a:pt x="833" y="27612"/>
                  </a:moveTo>
                  <a:cubicBezTo>
                    <a:pt x="655" y="28445"/>
                    <a:pt x="491" y="29292"/>
                    <a:pt x="369" y="30124"/>
                  </a:cubicBezTo>
                  <a:lnTo>
                    <a:pt x="1037" y="30233"/>
                  </a:lnTo>
                  <a:cubicBezTo>
                    <a:pt x="1161" y="29401"/>
                    <a:pt x="1310" y="28568"/>
                    <a:pt x="1488" y="27763"/>
                  </a:cubicBezTo>
                  <a:lnTo>
                    <a:pt x="833" y="27612"/>
                  </a:lnTo>
                  <a:close/>
                  <a:moveTo>
                    <a:pt x="70089" y="29878"/>
                  </a:moveTo>
                  <a:lnTo>
                    <a:pt x="69420" y="29987"/>
                  </a:lnTo>
                  <a:cubicBezTo>
                    <a:pt x="69556" y="30806"/>
                    <a:pt x="69653" y="31652"/>
                    <a:pt x="69720" y="32486"/>
                  </a:cubicBezTo>
                  <a:lnTo>
                    <a:pt x="70390" y="32431"/>
                  </a:lnTo>
                  <a:cubicBezTo>
                    <a:pt x="70321" y="31571"/>
                    <a:pt x="70226" y="30724"/>
                    <a:pt x="70089" y="29878"/>
                  </a:cubicBezTo>
                  <a:close/>
                  <a:moveTo>
                    <a:pt x="300" y="30697"/>
                  </a:moveTo>
                  <a:cubicBezTo>
                    <a:pt x="191" y="31530"/>
                    <a:pt x="109" y="32389"/>
                    <a:pt x="55" y="33250"/>
                  </a:cubicBezTo>
                  <a:lnTo>
                    <a:pt x="737" y="33277"/>
                  </a:lnTo>
                  <a:cubicBezTo>
                    <a:pt x="779" y="32444"/>
                    <a:pt x="861" y="31612"/>
                    <a:pt x="970" y="30779"/>
                  </a:cubicBezTo>
                  <a:lnTo>
                    <a:pt x="300" y="30697"/>
                  </a:lnTo>
                  <a:close/>
                  <a:moveTo>
                    <a:pt x="27" y="33809"/>
                  </a:moveTo>
                  <a:cubicBezTo>
                    <a:pt x="14" y="34287"/>
                    <a:pt x="0" y="34764"/>
                    <a:pt x="0" y="35243"/>
                  </a:cubicBezTo>
                  <a:cubicBezTo>
                    <a:pt x="0" y="35625"/>
                    <a:pt x="14" y="36007"/>
                    <a:pt x="27" y="36375"/>
                  </a:cubicBezTo>
                  <a:lnTo>
                    <a:pt x="697" y="36348"/>
                  </a:lnTo>
                  <a:cubicBezTo>
                    <a:pt x="683" y="35993"/>
                    <a:pt x="683" y="35611"/>
                    <a:pt x="683" y="35243"/>
                  </a:cubicBezTo>
                  <a:cubicBezTo>
                    <a:pt x="683" y="34779"/>
                    <a:pt x="697" y="34300"/>
                    <a:pt x="710" y="33836"/>
                  </a:cubicBezTo>
                  <a:lnTo>
                    <a:pt x="27" y="33809"/>
                  </a:lnTo>
                  <a:close/>
                  <a:moveTo>
                    <a:pt x="70430" y="32990"/>
                  </a:moveTo>
                  <a:lnTo>
                    <a:pt x="69748" y="33032"/>
                  </a:lnTo>
                  <a:cubicBezTo>
                    <a:pt x="69802" y="33769"/>
                    <a:pt x="69829" y="34506"/>
                    <a:pt x="69829" y="35243"/>
                  </a:cubicBezTo>
                  <a:cubicBezTo>
                    <a:pt x="69829" y="36075"/>
                    <a:pt x="69789" y="36921"/>
                    <a:pt x="69734" y="37754"/>
                  </a:cubicBezTo>
                  <a:lnTo>
                    <a:pt x="70403" y="37809"/>
                  </a:lnTo>
                  <a:cubicBezTo>
                    <a:pt x="70471" y="36962"/>
                    <a:pt x="70499" y="36102"/>
                    <a:pt x="70499" y="35243"/>
                  </a:cubicBezTo>
                  <a:cubicBezTo>
                    <a:pt x="70499" y="34491"/>
                    <a:pt x="70471" y="33741"/>
                    <a:pt x="70430" y="32990"/>
                  </a:cubicBezTo>
                  <a:close/>
                  <a:moveTo>
                    <a:pt x="724" y="36908"/>
                  </a:moveTo>
                  <a:lnTo>
                    <a:pt x="42" y="36948"/>
                  </a:lnTo>
                  <a:cubicBezTo>
                    <a:pt x="82" y="37795"/>
                    <a:pt x="151" y="38655"/>
                    <a:pt x="260" y="39501"/>
                  </a:cubicBezTo>
                  <a:lnTo>
                    <a:pt x="928" y="39419"/>
                  </a:lnTo>
                  <a:cubicBezTo>
                    <a:pt x="833" y="38586"/>
                    <a:pt x="764" y="37754"/>
                    <a:pt x="724" y="36908"/>
                  </a:cubicBezTo>
                  <a:close/>
                  <a:moveTo>
                    <a:pt x="69693" y="38313"/>
                  </a:moveTo>
                  <a:cubicBezTo>
                    <a:pt x="69611" y="39146"/>
                    <a:pt x="69516" y="39978"/>
                    <a:pt x="69380" y="40812"/>
                  </a:cubicBezTo>
                  <a:lnTo>
                    <a:pt x="70048" y="40921"/>
                  </a:lnTo>
                  <a:cubicBezTo>
                    <a:pt x="70184" y="40074"/>
                    <a:pt x="70293" y="39214"/>
                    <a:pt x="70362" y="38368"/>
                  </a:cubicBezTo>
                  <a:lnTo>
                    <a:pt x="69693" y="38313"/>
                  </a:lnTo>
                  <a:close/>
                  <a:moveTo>
                    <a:pt x="997" y="39965"/>
                  </a:moveTo>
                  <a:lnTo>
                    <a:pt x="328" y="40060"/>
                  </a:lnTo>
                  <a:cubicBezTo>
                    <a:pt x="451" y="40907"/>
                    <a:pt x="588" y="41753"/>
                    <a:pt x="764" y="42586"/>
                  </a:cubicBezTo>
                  <a:lnTo>
                    <a:pt x="1434" y="42449"/>
                  </a:lnTo>
                  <a:cubicBezTo>
                    <a:pt x="1256" y="41630"/>
                    <a:pt x="1119" y="40797"/>
                    <a:pt x="997" y="39965"/>
                  </a:cubicBezTo>
                  <a:close/>
                  <a:moveTo>
                    <a:pt x="69283" y="41357"/>
                  </a:moveTo>
                  <a:cubicBezTo>
                    <a:pt x="69134" y="42176"/>
                    <a:pt x="68956" y="43008"/>
                    <a:pt x="68752" y="43814"/>
                  </a:cubicBezTo>
                  <a:lnTo>
                    <a:pt x="69407" y="43978"/>
                  </a:lnTo>
                  <a:cubicBezTo>
                    <a:pt x="69625" y="43159"/>
                    <a:pt x="69802" y="42313"/>
                    <a:pt x="69953" y="41480"/>
                  </a:cubicBezTo>
                  <a:lnTo>
                    <a:pt x="69283" y="41357"/>
                  </a:lnTo>
                  <a:close/>
                  <a:moveTo>
                    <a:pt x="1556" y="42995"/>
                  </a:moveTo>
                  <a:lnTo>
                    <a:pt x="888" y="43145"/>
                  </a:lnTo>
                  <a:cubicBezTo>
                    <a:pt x="1079" y="43964"/>
                    <a:pt x="1297" y="44797"/>
                    <a:pt x="1556" y="45616"/>
                  </a:cubicBezTo>
                  <a:lnTo>
                    <a:pt x="2198" y="45411"/>
                  </a:lnTo>
                  <a:cubicBezTo>
                    <a:pt x="1952" y="44619"/>
                    <a:pt x="1734" y="43800"/>
                    <a:pt x="1556" y="42995"/>
                  </a:cubicBezTo>
                  <a:close/>
                  <a:moveTo>
                    <a:pt x="68615" y="44360"/>
                  </a:moveTo>
                  <a:cubicBezTo>
                    <a:pt x="68397" y="45165"/>
                    <a:pt x="68137" y="45971"/>
                    <a:pt x="67864" y="46748"/>
                  </a:cubicBezTo>
                  <a:lnTo>
                    <a:pt x="68506" y="46981"/>
                  </a:lnTo>
                  <a:cubicBezTo>
                    <a:pt x="68779" y="46175"/>
                    <a:pt x="69038" y="45356"/>
                    <a:pt x="69270" y="44537"/>
                  </a:cubicBezTo>
                  <a:lnTo>
                    <a:pt x="68615" y="44360"/>
                  </a:lnTo>
                  <a:close/>
                  <a:moveTo>
                    <a:pt x="2375" y="45957"/>
                  </a:moveTo>
                  <a:lnTo>
                    <a:pt x="1720" y="46162"/>
                  </a:lnTo>
                  <a:cubicBezTo>
                    <a:pt x="1993" y="46967"/>
                    <a:pt x="2280" y="47773"/>
                    <a:pt x="2608" y="48564"/>
                  </a:cubicBezTo>
                  <a:lnTo>
                    <a:pt x="3235" y="48304"/>
                  </a:lnTo>
                  <a:cubicBezTo>
                    <a:pt x="2921" y="47540"/>
                    <a:pt x="2621" y="46748"/>
                    <a:pt x="2375" y="45957"/>
                  </a:cubicBezTo>
                  <a:close/>
                  <a:moveTo>
                    <a:pt x="67673" y="47281"/>
                  </a:moveTo>
                  <a:cubicBezTo>
                    <a:pt x="67387" y="48059"/>
                    <a:pt x="67059" y="48837"/>
                    <a:pt x="66704" y="49602"/>
                  </a:cubicBezTo>
                  <a:lnTo>
                    <a:pt x="67332" y="49888"/>
                  </a:lnTo>
                  <a:cubicBezTo>
                    <a:pt x="67687" y="49110"/>
                    <a:pt x="68015" y="48319"/>
                    <a:pt x="68301" y="47513"/>
                  </a:cubicBezTo>
                  <a:lnTo>
                    <a:pt x="67673" y="47281"/>
                  </a:lnTo>
                  <a:close/>
                  <a:moveTo>
                    <a:pt x="3454" y="48823"/>
                  </a:moveTo>
                  <a:lnTo>
                    <a:pt x="2826" y="49083"/>
                  </a:lnTo>
                  <a:cubicBezTo>
                    <a:pt x="3154" y="49875"/>
                    <a:pt x="3522" y="50652"/>
                    <a:pt x="3918" y="51403"/>
                  </a:cubicBezTo>
                  <a:lnTo>
                    <a:pt x="4519" y="51089"/>
                  </a:lnTo>
                  <a:cubicBezTo>
                    <a:pt x="4136" y="50352"/>
                    <a:pt x="3781" y="49587"/>
                    <a:pt x="3454" y="48823"/>
                  </a:cubicBezTo>
                  <a:close/>
                  <a:moveTo>
                    <a:pt x="66472" y="50106"/>
                  </a:moveTo>
                  <a:cubicBezTo>
                    <a:pt x="66117" y="50870"/>
                    <a:pt x="65722" y="51622"/>
                    <a:pt x="65312" y="52345"/>
                  </a:cubicBezTo>
                  <a:lnTo>
                    <a:pt x="65898" y="52672"/>
                  </a:lnTo>
                  <a:cubicBezTo>
                    <a:pt x="66322" y="51935"/>
                    <a:pt x="66717" y="51171"/>
                    <a:pt x="67086" y="50406"/>
                  </a:cubicBezTo>
                  <a:lnTo>
                    <a:pt x="66472" y="50106"/>
                  </a:lnTo>
                  <a:close/>
                  <a:moveTo>
                    <a:pt x="4777" y="51580"/>
                  </a:moveTo>
                  <a:lnTo>
                    <a:pt x="4177" y="51908"/>
                  </a:lnTo>
                  <a:cubicBezTo>
                    <a:pt x="4586" y="52659"/>
                    <a:pt x="5023" y="53396"/>
                    <a:pt x="5474" y="54119"/>
                  </a:cubicBezTo>
                  <a:lnTo>
                    <a:pt x="6047" y="53751"/>
                  </a:lnTo>
                  <a:cubicBezTo>
                    <a:pt x="5596" y="53054"/>
                    <a:pt x="5174" y="52317"/>
                    <a:pt x="4777" y="51580"/>
                  </a:cubicBezTo>
                  <a:close/>
                  <a:moveTo>
                    <a:pt x="6347" y="54228"/>
                  </a:moveTo>
                  <a:lnTo>
                    <a:pt x="5787" y="54597"/>
                  </a:lnTo>
                  <a:cubicBezTo>
                    <a:pt x="5938" y="54829"/>
                    <a:pt x="6102" y="55074"/>
                    <a:pt x="6266" y="55307"/>
                  </a:cubicBezTo>
                  <a:lnTo>
                    <a:pt x="6825" y="54925"/>
                  </a:lnTo>
                  <a:cubicBezTo>
                    <a:pt x="6661" y="54692"/>
                    <a:pt x="6497" y="54461"/>
                    <a:pt x="6347" y="54228"/>
                  </a:cubicBezTo>
                  <a:close/>
                  <a:moveTo>
                    <a:pt x="65025" y="52823"/>
                  </a:moveTo>
                  <a:cubicBezTo>
                    <a:pt x="64602" y="53546"/>
                    <a:pt x="64151" y="54255"/>
                    <a:pt x="63674" y="54938"/>
                  </a:cubicBezTo>
                  <a:lnTo>
                    <a:pt x="64220" y="55320"/>
                  </a:lnTo>
                  <a:cubicBezTo>
                    <a:pt x="64712" y="54624"/>
                    <a:pt x="65176" y="53901"/>
                    <a:pt x="65612" y="53163"/>
                  </a:cubicBezTo>
                  <a:lnTo>
                    <a:pt x="65025" y="52823"/>
                  </a:lnTo>
                  <a:close/>
                  <a:moveTo>
                    <a:pt x="6975" y="55156"/>
                  </a:moveTo>
                  <a:lnTo>
                    <a:pt x="6429" y="55538"/>
                  </a:lnTo>
                  <a:cubicBezTo>
                    <a:pt x="6702" y="55921"/>
                    <a:pt x="6975" y="56303"/>
                    <a:pt x="7261" y="56685"/>
                  </a:cubicBezTo>
                  <a:lnTo>
                    <a:pt x="7807" y="56275"/>
                  </a:lnTo>
                  <a:cubicBezTo>
                    <a:pt x="7521" y="55907"/>
                    <a:pt x="7248" y="55525"/>
                    <a:pt x="6975" y="55156"/>
                  </a:cubicBezTo>
                  <a:close/>
                  <a:moveTo>
                    <a:pt x="63347" y="55402"/>
                  </a:moveTo>
                  <a:cubicBezTo>
                    <a:pt x="62855" y="56071"/>
                    <a:pt x="62350" y="56740"/>
                    <a:pt x="61804" y="57382"/>
                  </a:cubicBezTo>
                  <a:lnTo>
                    <a:pt x="62322" y="57818"/>
                  </a:lnTo>
                  <a:cubicBezTo>
                    <a:pt x="62868" y="57163"/>
                    <a:pt x="63401" y="56481"/>
                    <a:pt x="63893" y="55798"/>
                  </a:cubicBezTo>
                  <a:lnTo>
                    <a:pt x="63347" y="55402"/>
                  </a:lnTo>
                  <a:close/>
                  <a:moveTo>
                    <a:pt x="8149" y="56712"/>
                  </a:moveTo>
                  <a:lnTo>
                    <a:pt x="7616" y="57136"/>
                  </a:lnTo>
                  <a:cubicBezTo>
                    <a:pt x="8149" y="57791"/>
                    <a:pt x="8708" y="58446"/>
                    <a:pt x="9282" y="59074"/>
                  </a:cubicBezTo>
                  <a:lnTo>
                    <a:pt x="9773" y="58623"/>
                  </a:lnTo>
                  <a:cubicBezTo>
                    <a:pt x="9214" y="58009"/>
                    <a:pt x="8668" y="57367"/>
                    <a:pt x="8149" y="56712"/>
                  </a:cubicBezTo>
                  <a:close/>
                  <a:moveTo>
                    <a:pt x="61449" y="57804"/>
                  </a:moveTo>
                  <a:cubicBezTo>
                    <a:pt x="60903" y="58446"/>
                    <a:pt x="60330" y="59060"/>
                    <a:pt x="59743" y="59647"/>
                  </a:cubicBezTo>
                  <a:lnTo>
                    <a:pt x="60220" y="60125"/>
                  </a:lnTo>
                  <a:cubicBezTo>
                    <a:pt x="60821" y="59524"/>
                    <a:pt x="61408" y="58896"/>
                    <a:pt x="61954" y="58255"/>
                  </a:cubicBezTo>
                  <a:lnTo>
                    <a:pt x="61449" y="57804"/>
                  </a:lnTo>
                  <a:close/>
                  <a:moveTo>
                    <a:pt x="10155" y="59033"/>
                  </a:moveTo>
                  <a:lnTo>
                    <a:pt x="9664" y="59497"/>
                  </a:lnTo>
                  <a:cubicBezTo>
                    <a:pt x="10251" y="60111"/>
                    <a:pt x="10865" y="60712"/>
                    <a:pt x="11493" y="61285"/>
                  </a:cubicBezTo>
                  <a:lnTo>
                    <a:pt x="11957" y="60794"/>
                  </a:lnTo>
                  <a:cubicBezTo>
                    <a:pt x="11343" y="60234"/>
                    <a:pt x="10728" y="59633"/>
                    <a:pt x="10155" y="59033"/>
                  </a:cubicBezTo>
                  <a:close/>
                  <a:moveTo>
                    <a:pt x="59334" y="60043"/>
                  </a:moveTo>
                  <a:cubicBezTo>
                    <a:pt x="58746" y="60630"/>
                    <a:pt x="58118" y="61189"/>
                    <a:pt x="57477" y="61735"/>
                  </a:cubicBezTo>
                  <a:lnTo>
                    <a:pt x="57914" y="62254"/>
                  </a:lnTo>
                  <a:cubicBezTo>
                    <a:pt x="58555" y="61695"/>
                    <a:pt x="59197" y="61121"/>
                    <a:pt x="59811" y="60534"/>
                  </a:cubicBezTo>
                  <a:lnTo>
                    <a:pt x="59334" y="60043"/>
                  </a:lnTo>
                  <a:close/>
                  <a:moveTo>
                    <a:pt x="12366" y="61162"/>
                  </a:moveTo>
                  <a:lnTo>
                    <a:pt x="11916" y="61667"/>
                  </a:lnTo>
                  <a:cubicBezTo>
                    <a:pt x="12557" y="62226"/>
                    <a:pt x="13227" y="62787"/>
                    <a:pt x="13895" y="63291"/>
                  </a:cubicBezTo>
                  <a:lnTo>
                    <a:pt x="14304" y="62759"/>
                  </a:lnTo>
                  <a:cubicBezTo>
                    <a:pt x="13649" y="62254"/>
                    <a:pt x="12994" y="61722"/>
                    <a:pt x="12366" y="61162"/>
                  </a:cubicBezTo>
                  <a:close/>
                  <a:moveTo>
                    <a:pt x="57041" y="62090"/>
                  </a:moveTo>
                  <a:cubicBezTo>
                    <a:pt x="56440" y="62581"/>
                    <a:pt x="55798" y="63060"/>
                    <a:pt x="55157" y="63524"/>
                  </a:cubicBezTo>
                  <a:lnTo>
                    <a:pt x="55539" y="64070"/>
                  </a:lnTo>
                  <a:cubicBezTo>
                    <a:pt x="56194" y="63606"/>
                    <a:pt x="56850" y="63114"/>
                    <a:pt x="57477" y="62609"/>
                  </a:cubicBezTo>
                  <a:lnTo>
                    <a:pt x="57041" y="62090"/>
                  </a:lnTo>
                  <a:close/>
                  <a:moveTo>
                    <a:pt x="14755" y="63087"/>
                  </a:moveTo>
                  <a:lnTo>
                    <a:pt x="14359" y="63633"/>
                  </a:lnTo>
                  <a:cubicBezTo>
                    <a:pt x="15041" y="64137"/>
                    <a:pt x="15751" y="64629"/>
                    <a:pt x="16475" y="65080"/>
                  </a:cubicBezTo>
                  <a:lnTo>
                    <a:pt x="16830" y="64506"/>
                  </a:lnTo>
                  <a:cubicBezTo>
                    <a:pt x="16133" y="64070"/>
                    <a:pt x="15438" y="63591"/>
                    <a:pt x="14755" y="63087"/>
                  </a:cubicBezTo>
                  <a:close/>
                  <a:moveTo>
                    <a:pt x="54584" y="63919"/>
                  </a:moveTo>
                  <a:cubicBezTo>
                    <a:pt x="53887" y="64383"/>
                    <a:pt x="53177" y="64834"/>
                    <a:pt x="52455" y="65243"/>
                  </a:cubicBezTo>
                  <a:lnTo>
                    <a:pt x="52782" y="65830"/>
                  </a:lnTo>
                  <a:cubicBezTo>
                    <a:pt x="53519" y="65407"/>
                    <a:pt x="54256" y="64956"/>
                    <a:pt x="54966" y="64479"/>
                  </a:cubicBezTo>
                  <a:lnTo>
                    <a:pt x="54584" y="63919"/>
                  </a:lnTo>
                  <a:close/>
                  <a:moveTo>
                    <a:pt x="17307" y="64807"/>
                  </a:moveTo>
                  <a:lnTo>
                    <a:pt x="16952" y="65380"/>
                  </a:lnTo>
                  <a:cubicBezTo>
                    <a:pt x="17689" y="65830"/>
                    <a:pt x="18441" y="66254"/>
                    <a:pt x="19191" y="66636"/>
                  </a:cubicBezTo>
                  <a:lnTo>
                    <a:pt x="19505" y="66035"/>
                  </a:lnTo>
                  <a:cubicBezTo>
                    <a:pt x="18768" y="65653"/>
                    <a:pt x="18031" y="65243"/>
                    <a:pt x="17307" y="64807"/>
                  </a:cubicBezTo>
                  <a:close/>
                  <a:moveTo>
                    <a:pt x="51963" y="65516"/>
                  </a:moveTo>
                  <a:cubicBezTo>
                    <a:pt x="51239" y="65926"/>
                    <a:pt x="50475" y="66308"/>
                    <a:pt x="49725" y="66649"/>
                  </a:cubicBezTo>
                  <a:lnTo>
                    <a:pt x="50011" y="67264"/>
                  </a:lnTo>
                  <a:cubicBezTo>
                    <a:pt x="50775" y="66909"/>
                    <a:pt x="51554" y="66527"/>
                    <a:pt x="52291" y="66103"/>
                  </a:cubicBezTo>
                  <a:lnTo>
                    <a:pt x="51963" y="65516"/>
                  </a:lnTo>
                  <a:close/>
                  <a:moveTo>
                    <a:pt x="20010" y="66281"/>
                  </a:moveTo>
                  <a:lnTo>
                    <a:pt x="19710" y="66894"/>
                  </a:lnTo>
                  <a:cubicBezTo>
                    <a:pt x="20474" y="67264"/>
                    <a:pt x="21252" y="67618"/>
                    <a:pt x="22044" y="67932"/>
                  </a:cubicBezTo>
                  <a:lnTo>
                    <a:pt x="22303" y="67318"/>
                  </a:lnTo>
                  <a:cubicBezTo>
                    <a:pt x="21525" y="67004"/>
                    <a:pt x="20761" y="66649"/>
                    <a:pt x="20010" y="66281"/>
                  </a:cubicBezTo>
                  <a:close/>
                  <a:moveTo>
                    <a:pt x="49219" y="66881"/>
                  </a:moveTo>
                  <a:cubicBezTo>
                    <a:pt x="48455" y="67222"/>
                    <a:pt x="47677" y="67537"/>
                    <a:pt x="46886" y="67810"/>
                  </a:cubicBezTo>
                  <a:lnTo>
                    <a:pt x="47117" y="68450"/>
                  </a:lnTo>
                  <a:cubicBezTo>
                    <a:pt x="47909" y="68164"/>
                    <a:pt x="48715" y="67850"/>
                    <a:pt x="49492" y="67495"/>
                  </a:cubicBezTo>
                  <a:lnTo>
                    <a:pt x="49219" y="66881"/>
                  </a:lnTo>
                  <a:close/>
                  <a:moveTo>
                    <a:pt x="22822" y="67522"/>
                  </a:moveTo>
                  <a:lnTo>
                    <a:pt x="22576" y="68150"/>
                  </a:lnTo>
                  <a:cubicBezTo>
                    <a:pt x="23368" y="68450"/>
                    <a:pt x="24186" y="68738"/>
                    <a:pt x="25005" y="68983"/>
                  </a:cubicBezTo>
                  <a:lnTo>
                    <a:pt x="25197" y="68341"/>
                  </a:lnTo>
                  <a:cubicBezTo>
                    <a:pt x="24405" y="68096"/>
                    <a:pt x="23600" y="67823"/>
                    <a:pt x="22822" y="67522"/>
                  </a:cubicBezTo>
                  <a:close/>
                  <a:moveTo>
                    <a:pt x="46353" y="68001"/>
                  </a:moveTo>
                  <a:cubicBezTo>
                    <a:pt x="45575" y="68259"/>
                    <a:pt x="44756" y="68505"/>
                    <a:pt x="43951" y="68710"/>
                  </a:cubicBezTo>
                  <a:lnTo>
                    <a:pt x="44114" y="69366"/>
                  </a:lnTo>
                  <a:cubicBezTo>
                    <a:pt x="44947" y="69160"/>
                    <a:pt x="45766" y="68915"/>
                    <a:pt x="46571" y="68642"/>
                  </a:cubicBezTo>
                  <a:lnTo>
                    <a:pt x="46353" y="68001"/>
                  </a:lnTo>
                  <a:close/>
                  <a:moveTo>
                    <a:pt x="25742" y="68492"/>
                  </a:moveTo>
                  <a:lnTo>
                    <a:pt x="25551" y="69147"/>
                  </a:lnTo>
                  <a:cubicBezTo>
                    <a:pt x="26370" y="69379"/>
                    <a:pt x="27203" y="69584"/>
                    <a:pt x="28036" y="69761"/>
                  </a:cubicBezTo>
                  <a:lnTo>
                    <a:pt x="28172" y="69093"/>
                  </a:lnTo>
                  <a:cubicBezTo>
                    <a:pt x="27367" y="68929"/>
                    <a:pt x="26534" y="68723"/>
                    <a:pt x="25742" y="68492"/>
                  </a:cubicBezTo>
                  <a:close/>
                  <a:moveTo>
                    <a:pt x="43405" y="68847"/>
                  </a:moveTo>
                  <a:cubicBezTo>
                    <a:pt x="42600" y="69051"/>
                    <a:pt x="41767" y="69215"/>
                    <a:pt x="40948" y="69351"/>
                  </a:cubicBezTo>
                  <a:lnTo>
                    <a:pt x="41057" y="70021"/>
                  </a:lnTo>
                  <a:cubicBezTo>
                    <a:pt x="41903" y="69884"/>
                    <a:pt x="42749" y="69706"/>
                    <a:pt x="43568" y="69502"/>
                  </a:cubicBezTo>
                  <a:lnTo>
                    <a:pt x="43405" y="68847"/>
                  </a:lnTo>
                  <a:close/>
                  <a:moveTo>
                    <a:pt x="28718" y="69202"/>
                  </a:moveTo>
                  <a:lnTo>
                    <a:pt x="28596" y="69870"/>
                  </a:lnTo>
                  <a:cubicBezTo>
                    <a:pt x="29428" y="70021"/>
                    <a:pt x="30288" y="70157"/>
                    <a:pt x="31134" y="70252"/>
                  </a:cubicBezTo>
                  <a:lnTo>
                    <a:pt x="31202" y="69584"/>
                  </a:lnTo>
                  <a:cubicBezTo>
                    <a:pt x="30370" y="69488"/>
                    <a:pt x="29537" y="69366"/>
                    <a:pt x="28718" y="69202"/>
                  </a:cubicBezTo>
                  <a:close/>
                  <a:moveTo>
                    <a:pt x="40402" y="69433"/>
                  </a:moveTo>
                  <a:cubicBezTo>
                    <a:pt x="39570" y="69557"/>
                    <a:pt x="38737" y="69652"/>
                    <a:pt x="37904" y="69720"/>
                  </a:cubicBezTo>
                  <a:lnTo>
                    <a:pt x="37945" y="70389"/>
                  </a:lnTo>
                  <a:cubicBezTo>
                    <a:pt x="38805" y="70334"/>
                    <a:pt x="39652" y="70239"/>
                    <a:pt x="40498" y="70103"/>
                  </a:cubicBezTo>
                  <a:lnTo>
                    <a:pt x="40402" y="69433"/>
                  </a:lnTo>
                  <a:close/>
                  <a:moveTo>
                    <a:pt x="31762" y="69639"/>
                  </a:moveTo>
                  <a:lnTo>
                    <a:pt x="31694" y="70321"/>
                  </a:lnTo>
                  <a:cubicBezTo>
                    <a:pt x="32540" y="70403"/>
                    <a:pt x="33400" y="70457"/>
                    <a:pt x="34246" y="70485"/>
                  </a:cubicBezTo>
                  <a:lnTo>
                    <a:pt x="34274" y="69802"/>
                  </a:lnTo>
                  <a:cubicBezTo>
                    <a:pt x="33441" y="69788"/>
                    <a:pt x="32594" y="69734"/>
                    <a:pt x="31762" y="69639"/>
                  </a:cubicBezTo>
                  <a:close/>
                  <a:moveTo>
                    <a:pt x="37344" y="69761"/>
                  </a:moveTo>
                  <a:cubicBezTo>
                    <a:pt x="36649" y="69802"/>
                    <a:pt x="35952" y="69815"/>
                    <a:pt x="35270" y="69815"/>
                  </a:cubicBezTo>
                  <a:lnTo>
                    <a:pt x="34833" y="69815"/>
                  </a:lnTo>
                  <a:lnTo>
                    <a:pt x="34820" y="70498"/>
                  </a:lnTo>
                  <a:lnTo>
                    <a:pt x="35257" y="70498"/>
                  </a:lnTo>
                  <a:cubicBezTo>
                    <a:pt x="35966" y="70498"/>
                    <a:pt x="36676" y="70471"/>
                    <a:pt x="37386" y="70430"/>
                  </a:cubicBezTo>
                  <a:lnTo>
                    <a:pt x="37344" y="6976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rot="-5400000">
              <a:off x="1201838" y="1887550"/>
              <a:ext cx="1965900" cy="1965900"/>
            </a:xfrm>
            <a:prstGeom prst="blockArc">
              <a:avLst>
                <a:gd name="adj1" fmla="val 13560149"/>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rot="3949254">
              <a:off x="1201770" y="1887509"/>
              <a:ext cx="1965866" cy="1965866"/>
            </a:xfrm>
            <a:prstGeom prst="blockArc">
              <a:avLst>
                <a:gd name="adj1" fmla="val 17246835"/>
                <a:gd name="adj2" fmla="val 21599613"/>
                <a:gd name="adj3" fmla="val 10681"/>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9" name="Google Shape;1709;p42"/>
          <p:cNvSpPr txBox="1"/>
          <p:nvPr/>
        </p:nvSpPr>
        <p:spPr>
          <a:xfrm>
            <a:off x="6238524" y="1790024"/>
            <a:ext cx="2434627" cy="633300"/>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US" dirty="0">
                <a:solidFill>
                  <a:schemeClr val="lt2"/>
                </a:solidFill>
                <a:latin typeface="Fira Sans Condensed Light"/>
                <a:ea typeface="Fira Sans Condensed Light"/>
                <a:cs typeface="Fira Sans Condensed Light"/>
                <a:sym typeface="Fira Sans Condensed Light"/>
              </a:rPr>
              <a:t>Officials should offer assurances that the data collected is fully anonymized.</a:t>
            </a:r>
            <a:endParaRPr dirty="0">
              <a:solidFill>
                <a:schemeClr val="lt2"/>
              </a:solidFill>
              <a:latin typeface="Fira Sans Condensed Light"/>
              <a:ea typeface="Fira Sans Condensed Light"/>
              <a:cs typeface="Fira Sans Condensed Light"/>
              <a:sym typeface="Fira Sans Condensed Light"/>
            </a:endParaRPr>
          </a:p>
        </p:txBody>
      </p:sp>
      <p:sp>
        <p:nvSpPr>
          <p:cNvPr id="1710" name="Google Shape;1710;p42"/>
          <p:cNvSpPr txBox="1"/>
          <p:nvPr/>
        </p:nvSpPr>
        <p:spPr>
          <a:xfrm>
            <a:off x="6238525" y="3320800"/>
            <a:ext cx="2074800" cy="633300"/>
          </a:xfrm>
          <a:prstGeom prst="rect">
            <a:avLst/>
          </a:prstGeom>
          <a:noFill/>
          <a:ln>
            <a:noFill/>
          </a:ln>
        </p:spPr>
        <p:txBody>
          <a:bodyPr spcFirstLastPara="1" wrap="square" lIns="91425" tIns="182875" rIns="91425" bIns="0" anchor="t" anchorCtr="0">
            <a:noAutofit/>
          </a:bodyPr>
          <a:lstStyle/>
          <a:p>
            <a:pPr marL="0" lvl="0" indent="0" algn="l" rtl="0">
              <a:spcBef>
                <a:spcPts val="0"/>
              </a:spcBef>
              <a:spcAft>
                <a:spcPts val="1600"/>
              </a:spcAft>
              <a:buNone/>
            </a:pPr>
            <a:r>
              <a:rPr lang="en-US" dirty="0">
                <a:solidFill>
                  <a:schemeClr val="lt2"/>
                </a:solidFill>
                <a:latin typeface="Fira Sans Condensed Light"/>
                <a:ea typeface="Fira Sans Condensed Light"/>
                <a:cs typeface="Fira Sans Condensed Light"/>
                <a:sym typeface="Fira Sans Condensed Light"/>
              </a:rPr>
              <a:t>Raising awareness on what AI means for us as individuals and </a:t>
            </a:r>
            <a:r>
              <a:rPr lang="en-US">
                <a:solidFill>
                  <a:schemeClr val="lt2"/>
                </a:solidFill>
                <a:latin typeface="Fira Sans Condensed Light"/>
                <a:ea typeface="Fira Sans Condensed Light"/>
                <a:cs typeface="Fira Sans Condensed Light"/>
                <a:sym typeface="Fira Sans Condensed Light"/>
              </a:rPr>
              <a:t>for societies.</a:t>
            </a:r>
            <a:endParaRPr dirty="0">
              <a:solidFill>
                <a:schemeClr val="lt2"/>
              </a:solidFill>
              <a:latin typeface="Fira Sans Condensed Light"/>
              <a:ea typeface="Fira Sans Condensed Light"/>
              <a:cs typeface="Fira Sans Condensed Light"/>
              <a:sym typeface="Fira Sans Condensed Light"/>
            </a:endParaRPr>
          </a:p>
        </p:txBody>
      </p:sp>
      <p:sp>
        <p:nvSpPr>
          <p:cNvPr id="1711" name="Google Shape;1711;p42"/>
          <p:cNvSpPr txBox="1"/>
          <p:nvPr/>
        </p:nvSpPr>
        <p:spPr>
          <a:xfrm>
            <a:off x="2088349" y="1565500"/>
            <a:ext cx="2288775"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US" sz="1800" b="1" dirty="0">
                <a:solidFill>
                  <a:schemeClr val="lt2"/>
                </a:solidFill>
                <a:latin typeface="Rajdhani"/>
                <a:ea typeface="Rajdhani"/>
                <a:cs typeface="Rajdhani"/>
                <a:sym typeface="Rajdhani"/>
              </a:rPr>
              <a:t>Job shortage “risks”</a:t>
            </a:r>
            <a:endParaRPr sz="1800" b="1" dirty="0">
              <a:solidFill>
                <a:schemeClr val="lt2"/>
              </a:solidFill>
              <a:latin typeface="Rajdhani"/>
              <a:ea typeface="Rajdhani"/>
              <a:cs typeface="Rajdhani"/>
              <a:sym typeface="Rajdhani"/>
            </a:endParaRPr>
          </a:p>
        </p:txBody>
      </p:sp>
      <p:sp>
        <p:nvSpPr>
          <p:cNvPr id="1712" name="Google Shape;1712;p42"/>
          <p:cNvSpPr txBox="1"/>
          <p:nvPr/>
        </p:nvSpPr>
        <p:spPr>
          <a:xfrm>
            <a:off x="2088349" y="3096275"/>
            <a:ext cx="2705181"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US" sz="1800" b="1" dirty="0">
                <a:solidFill>
                  <a:schemeClr val="lt2"/>
                </a:solidFill>
                <a:latin typeface="Rajdhani"/>
                <a:ea typeface="Rajdhani"/>
                <a:cs typeface="Rajdhani"/>
                <a:sym typeface="Rajdhani"/>
              </a:rPr>
              <a:t>Lack of trust</a:t>
            </a:r>
            <a:endParaRPr sz="1800" b="1" dirty="0">
              <a:solidFill>
                <a:schemeClr val="lt2"/>
              </a:solidFill>
              <a:latin typeface="Rajdhani"/>
              <a:ea typeface="Rajdhani"/>
              <a:cs typeface="Rajdhani"/>
              <a:sym typeface="Rajdhani"/>
            </a:endParaRPr>
          </a:p>
        </p:txBody>
      </p:sp>
      <p:sp>
        <p:nvSpPr>
          <p:cNvPr id="1713" name="Google Shape;1713;p42"/>
          <p:cNvSpPr txBox="1"/>
          <p:nvPr/>
        </p:nvSpPr>
        <p:spPr>
          <a:xfrm>
            <a:off x="6238525" y="1565500"/>
            <a:ext cx="2074800"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 sz="1800" b="1" dirty="0">
                <a:solidFill>
                  <a:schemeClr val="lt2"/>
                </a:solidFill>
                <a:latin typeface="Rajdhani"/>
                <a:ea typeface="Rajdhani"/>
                <a:cs typeface="Rajdhani"/>
                <a:sym typeface="Rajdhani"/>
              </a:rPr>
              <a:t>Ethical concerns</a:t>
            </a:r>
            <a:endParaRPr sz="1800" b="1" dirty="0">
              <a:solidFill>
                <a:schemeClr val="lt2"/>
              </a:solidFill>
              <a:latin typeface="Rajdhani"/>
              <a:ea typeface="Rajdhani"/>
              <a:cs typeface="Rajdhani"/>
              <a:sym typeface="Rajdhani"/>
            </a:endParaRPr>
          </a:p>
        </p:txBody>
      </p:sp>
      <p:sp>
        <p:nvSpPr>
          <p:cNvPr id="1714" name="Google Shape;1714;p42"/>
          <p:cNvSpPr txBox="1"/>
          <p:nvPr/>
        </p:nvSpPr>
        <p:spPr>
          <a:xfrm>
            <a:off x="6238525" y="3096275"/>
            <a:ext cx="2074800" cy="349200"/>
          </a:xfrm>
          <a:prstGeom prst="rect">
            <a:avLst/>
          </a:prstGeom>
          <a:noFill/>
          <a:ln>
            <a:noFill/>
          </a:ln>
        </p:spPr>
        <p:txBody>
          <a:bodyPr spcFirstLastPara="1" wrap="square" lIns="91425" tIns="54850" rIns="91425" bIns="0" anchor="t" anchorCtr="0">
            <a:noAutofit/>
          </a:bodyPr>
          <a:lstStyle/>
          <a:p>
            <a:pPr marL="0" lvl="0" indent="0" algn="l" rtl="0">
              <a:spcBef>
                <a:spcPts val="0"/>
              </a:spcBef>
              <a:spcAft>
                <a:spcPts val="1600"/>
              </a:spcAft>
              <a:buNone/>
            </a:pPr>
            <a:r>
              <a:rPr lang="en-US" sz="1800" b="1" dirty="0">
                <a:solidFill>
                  <a:schemeClr val="lt2"/>
                </a:solidFill>
                <a:latin typeface="Rajdhani"/>
                <a:ea typeface="Rajdhani"/>
                <a:cs typeface="Rajdhani"/>
                <a:sym typeface="Rajdhani"/>
              </a:rPr>
              <a:t>AI-literacy</a:t>
            </a:r>
            <a:endParaRPr sz="1800" b="1" dirty="0">
              <a:solidFill>
                <a:schemeClr val="lt2"/>
              </a:solidFill>
              <a:latin typeface="Rajdhani"/>
              <a:ea typeface="Rajdhani"/>
              <a:cs typeface="Rajdhani"/>
              <a:sym typeface="Rajdhan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1511713" y="1452625"/>
            <a:ext cx="2339100" cy="421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t>Google</a:t>
            </a:r>
            <a:endParaRPr dirty="0"/>
          </a:p>
        </p:txBody>
      </p:sp>
      <p:sp>
        <p:nvSpPr>
          <p:cNvPr id="116" name="Google Shape;116;p26"/>
          <p:cNvSpPr txBox="1">
            <a:spLocks noGrp="1"/>
          </p:cNvSpPr>
          <p:nvPr>
            <p:ph type="subTitle" idx="1"/>
          </p:nvPr>
        </p:nvSpPr>
        <p:spPr>
          <a:xfrm>
            <a:off x="1511712" y="1779575"/>
            <a:ext cx="2339100" cy="64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Knows what users are looking for.</a:t>
            </a:r>
            <a:endParaRPr dirty="0"/>
          </a:p>
        </p:txBody>
      </p:sp>
      <p:sp>
        <p:nvSpPr>
          <p:cNvPr id="117" name="Google Shape;117;p26"/>
          <p:cNvSpPr txBox="1">
            <a:spLocks noGrp="1"/>
          </p:cNvSpPr>
          <p:nvPr>
            <p:ph type="title" idx="2"/>
          </p:nvPr>
        </p:nvSpPr>
        <p:spPr>
          <a:xfrm>
            <a:off x="4845487" y="1455263"/>
            <a:ext cx="2339100" cy="421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t>Wikipedia</a:t>
            </a:r>
            <a:endParaRPr dirty="0"/>
          </a:p>
        </p:txBody>
      </p:sp>
      <p:sp>
        <p:nvSpPr>
          <p:cNvPr id="118" name="Google Shape;118;p26"/>
          <p:cNvSpPr txBox="1">
            <a:spLocks noGrp="1"/>
          </p:cNvSpPr>
          <p:nvPr>
            <p:ph type="subTitle" idx="3"/>
          </p:nvPr>
        </p:nvSpPr>
        <p:spPr>
          <a:xfrm>
            <a:off x="4845486" y="1782238"/>
            <a:ext cx="3688913" cy="64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Thousands of people all over the world have collectively created a very large and amazingly high-quality intellectual product</a:t>
            </a:r>
            <a:endParaRPr dirty="0"/>
          </a:p>
        </p:txBody>
      </p:sp>
      <p:sp>
        <p:nvSpPr>
          <p:cNvPr id="119" name="Google Shape;119;p26"/>
          <p:cNvSpPr txBox="1">
            <a:spLocks noGrp="1"/>
          </p:cNvSpPr>
          <p:nvPr>
            <p:ph type="title" idx="4"/>
          </p:nvPr>
        </p:nvSpPr>
        <p:spPr>
          <a:xfrm>
            <a:off x="2768313" y="2877450"/>
            <a:ext cx="2339100" cy="421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t>Amazon</a:t>
            </a:r>
            <a:endParaRPr dirty="0"/>
          </a:p>
        </p:txBody>
      </p:sp>
      <p:sp>
        <p:nvSpPr>
          <p:cNvPr id="120" name="Google Shape;120;p26"/>
          <p:cNvSpPr txBox="1">
            <a:spLocks noGrp="1"/>
          </p:cNvSpPr>
          <p:nvPr>
            <p:ph type="subTitle" idx="5"/>
          </p:nvPr>
        </p:nvSpPr>
        <p:spPr>
          <a:xfrm>
            <a:off x="2768312" y="3204400"/>
            <a:ext cx="2339100" cy="64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Knows when and where people like to shop</a:t>
            </a:r>
            <a:endParaRPr dirty="0"/>
          </a:p>
        </p:txBody>
      </p:sp>
      <p:sp>
        <p:nvSpPr>
          <p:cNvPr id="121" name="Google Shape;121;p26"/>
          <p:cNvSpPr txBox="1">
            <a:spLocks noGrp="1"/>
          </p:cNvSpPr>
          <p:nvPr>
            <p:ph type="title" idx="6"/>
          </p:nvPr>
        </p:nvSpPr>
        <p:spPr>
          <a:xfrm>
            <a:off x="6100575" y="2878082"/>
            <a:ext cx="2339100" cy="421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dirty="0"/>
              <a:t>Netflix</a:t>
            </a:r>
            <a:endParaRPr dirty="0"/>
          </a:p>
        </p:txBody>
      </p:sp>
      <p:sp>
        <p:nvSpPr>
          <p:cNvPr id="122" name="Google Shape;122;p26"/>
          <p:cNvSpPr txBox="1">
            <a:spLocks noGrp="1"/>
          </p:cNvSpPr>
          <p:nvPr>
            <p:ph type="subTitle" idx="7"/>
          </p:nvPr>
        </p:nvSpPr>
        <p:spPr>
          <a:xfrm>
            <a:off x="6100575" y="3205057"/>
            <a:ext cx="2339100" cy="64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dirty="0"/>
              <a:t>Knows what movies and series people want to watch</a:t>
            </a:r>
            <a:endParaRPr dirty="0"/>
          </a:p>
        </p:txBody>
      </p:sp>
      <p:sp>
        <p:nvSpPr>
          <p:cNvPr id="123" name="Google Shape;123;p26"/>
          <p:cNvSpPr txBox="1">
            <a:spLocks noGrp="1"/>
          </p:cNvSpPr>
          <p:nvPr>
            <p:ph type="title" idx="8"/>
          </p:nvPr>
        </p:nvSpPr>
        <p:spPr>
          <a:xfrm>
            <a:off x="1959337" y="3164300"/>
            <a:ext cx="600000" cy="42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124" name="Google Shape;124;p26"/>
          <p:cNvSpPr txBox="1">
            <a:spLocks noGrp="1"/>
          </p:cNvSpPr>
          <p:nvPr>
            <p:ph type="title" idx="9"/>
          </p:nvPr>
        </p:nvSpPr>
        <p:spPr>
          <a:xfrm>
            <a:off x="704337" y="1730350"/>
            <a:ext cx="600000" cy="42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125" name="Google Shape;125;p26"/>
          <p:cNvSpPr txBox="1">
            <a:spLocks noGrp="1"/>
          </p:cNvSpPr>
          <p:nvPr>
            <p:ph type="title" idx="13"/>
          </p:nvPr>
        </p:nvSpPr>
        <p:spPr>
          <a:xfrm>
            <a:off x="5304000" y="3183632"/>
            <a:ext cx="600000" cy="42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126" name="Google Shape;126;p26"/>
          <p:cNvSpPr txBox="1">
            <a:spLocks noGrp="1"/>
          </p:cNvSpPr>
          <p:nvPr>
            <p:ph type="title" idx="14"/>
          </p:nvPr>
        </p:nvSpPr>
        <p:spPr>
          <a:xfrm>
            <a:off x="4048912" y="1719213"/>
            <a:ext cx="600000" cy="42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cxnSp>
        <p:nvCxnSpPr>
          <p:cNvPr id="127" name="Google Shape;127;p26"/>
          <p:cNvCxnSpPr/>
          <p:nvPr/>
        </p:nvCxnSpPr>
        <p:spPr>
          <a:xfrm>
            <a:off x="2635538" y="3069415"/>
            <a:ext cx="0" cy="630600"/>
          </a:xfrm>
          <a:prstGeom prst="straightConnector1">
            <a:avLst/>
          </a:prstGeom>
          <a:noFill/>
          <a:ln w="19050" cap="flat" cmpd="sng">
            <a:solidFill>
              <a:schemeClr val="lt2"/>
            </a:solidFill>
            <a:prstDash val="solid"/>
            <a:round/>
            <a:headEnd type="oval" w="med" len="med"/>
            <a:tailEnd type="oval" w="med" len="med"/>
          </a:ln>
        </p:spPr>
      </p:cxnSp>
      <p:cxnSp>
        <p:nvCxnSpPr>
          <p:cNvPr id="128" name="Google Shape;128;p26"/>
          <p:cNvCxnSpPr/>
          <p:nvPr/>
        </p:nvCxnSpPr>
        <p:spPr>
          <a:xfrm>
            <a:off x="4725188" y="1620228"/>
            <a:ext cx="0" cy="630600"/>
          </a:xfrm>
          <a:prstGeom prst="straightConnector1">
            <a:avLst/>
          </a:prstGeom>
          <a:noFill/>
          <a:ln w="19050" cap="flat" cmpd="sng">
            <a:solidFill>
              <a:schemeClr val="lt2"/>
            </a:solidFill>
            <a:prstDash val="solid"/>
            <a:round/>
            <a:headEnd type="oval" w="med" len="med"/>
            <a:tailEnd type="oval" w="med" len="med"/>
          </a:ln>
        </p:spPr>
      </p:cxnSp>
      <p:cxnSp>
        <p:nvCxnSpPr>
          <p:cNvPr id="129" name="Google Shape;129;p26"/>
          <p:cNvCxnSpPr/>
          <p:nvPr/>
        </p:nvCxnSpPr>
        <p:spPr>
          <a:xfrm>
            <a:off x="5980275" y="3069415"/>
            <a:ext cx="0" cy="630600"/>
          </a:xfrm>
          <a:prstGeom prst="straightConnector1">
            <a:avLst/>
          </a:prstGeom>
          <a:noFill/>
          <a:ln w="19050" cap="flat" cmpd="sng">
            <a:solidFill>
              <a:schemeClr val="lt2"/>
            </a:solidFill>
            <a:prstDash val="solid"/>
            <a:round/>
            <a:headEnd type="oval" w="med" len="med"/>
            <a:tailEnd type="oval" w="med" len="med"/>
          </a:ln>
        </p:spPr>
      </p:cxnSp>
      <p:cxnSp>
        <p:nvCxnSpPr>
          <p:cNvPr id="130" name="Google Shape;130;p26"/>
          <p:cNvCxnSpPr/>
          <p:nvPr/>
        </p:nvCxnSpPr>
        <p:spPr>
          <a:xfrm>
            <a:off x="1380538" y="1620228"/>
            <a:ext cx="0" cy="63060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1"/>
        <p:cNvGrpSpPr/>
        <p:nvPr/>
      </p:nvGrpSpPr>
      <p:grpSpPr>
        <a:xfrm>
          <a:off x="0" y="0"/>
          <a:ext cx="0" cy="0"/>
          <a:chOff x="0" y="0"/>
          <a:chExt cx="0" cy="0"/>
        </a:xfrm>
      </p:grpSpPr>
      <p:sp>
        <p:nvSpPr>
          <p:cNvPr id="653" name="Google Shape;653;p34"/>
          <p:cNvSpPr/>
          <p:nvPr/>
        </p:nvSpPr>
        <p:spPr>
          <a:xfrm>
            <a:off x="4115925" y="2338950"/>
            <a:ext cx="912300" cy="9123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txBox="1">
            <a:spLocks noGrp="1"/>
          </p:cNvSpPr>
          <p:nvPr>
            <p:ph type="subTitle" idx="4294967295"/>
          </p:nvPr>
        </p:nvSpPr>
        <p:spPr>
          <a:xfrm flipH="1">
            <a:off x="861825" y="1689419"/>
            <a:ext cx="2234400" cy="4506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US" sz="1400" dirty="0"/>
              <a:t>Computer beats humans at Jeopardy (2011).</a:t>
            </a:r>
            <a:endParaRPr sz="1400" dirty="0"/>
          </a:p>
        </p:txBody>
      </p:sp>
      <p:sp>
        <p:nvSpPr>
          <p:cNvPr id="655" name="Google Shape;655;p34"/>
          <p:cNvSpPr txBox="1">
            <a:spLocks noGrp="1"/>
          </p:cNvSpPr>
          <p:nvPr>
            <p:ph type="subTitle" idx="4294967295"/>
          </p:nvPr>
        </p:nvSpPr>
        <p:spPr>
          <a:xfrm flipH="1">
            <a:off x="6087375" y="1689425"/>
            <a:ext cx="2194800" cy="45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US" sz="1400" dirty="0"/>
              <a:t>An AI subsidiary of Alphabet (Google).</a:t>
            </a:r>
            <a:endParaRPr sz="1400" dirty="0"/>
          </a:p>
        </p:txBody>
      </p:sp>
      <p:sp>
        <p:nvSpPr>
          <p:cNvPr id="656" name="Google Shape;656;p34"/>
          <p:cNvSpPr txBox="1">
            <a:spLocks noGrp="1"/>
          </p:cNvSpPr>
          <p:nvPr>
            <p:ph type="subTitle" idx="4294967295"/>
          </p:nvPr>
        </p:nvSpPr>
        <p:spPr>
          <a:xfrm>
            <a:off x="861813" y="3302726"/>
            <a:ext cx="2234400" cy="7014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da-DK" sz="1400" dirty="0"/>
              <a:t>Computer beats humans at Go (2016).</a:t>
            </a:r>
          </a:p>
        </p:txBody>
      </p:sp>
      <p:sp>
        <p:nvSpPr>
          <p:cNvPr id="657" name="Google Shape;657;p34"/>
          <p:cNvSpPr txBox="1">
            <a:spLocks noGrp="1"/>
          </p:cNvSpPr>
          <p:nvPr>
            <p:ph type="subTitle" idx="4294967295"/>
          </p:nvPr>
        </p:nvSpPr>
        <p:spPr>
          <a:xfrm>
            <a:off x="6087536" y="3302704"/>
            <a:ext cx="2294463" cy="701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dirty="0"/>
              <a:t>The stronges and unbeatable chess engine ever created.</a:t>
            </a:r>
            <a:endParaRPr sz="1400" dirty="0"/>
          </a:p>
        </p:txBody>
      </p:sp>
      <p:sp>
        <p:nvSpPr>
          <p:cNvPr id="659" name="Google Shape;659;p34"/>
          <p:cNvSpPr/>
          <p:nvPr/>
        </p:nvSpPr>
        <p:spPr>
          <a:xfrm>
            <a:off x="4385488" y="2569788"/>
            <a:ext cx="373167" cy="450621"/>
          </a:xfrm>
          <a:custGeom>
            <a:avLst/>
            <a:gdLst/>
            <a:ahLst/>
            <a:cxnLst/>
            <a:rect l="l" t="t" r="r" b="b"/>
            <a:pathLst>
              <a:path w="56519" h="68250" extrusionOk="0">
                <a:moveTo>
                  <a:pt x="28263" y="0"/>
                </a:moveTo>
                <a:lnTo>
                  <a:pt x="3305" y="24955"/>
                </a:lnTo>
                <a:lnTo>
                  <a:pt x="10602" y="32248"/>
                </a:lnTo>
                <a:lnTo>
                  <a:pt x="28263" y="14592"/>
                </a:lnTo>
                <a:lnTo>
                  <a:pt x="40244" y="26576"/>
                </a:lnTo>
                <a:lnTo>
                  <a:pt x="28263" y="38561"/>
                </a:lnTo>
                <a:lnTo>
                  <a:pt x="19050" y="29351"/>
                </a:lnTo>
                <a:lnTo>
                  <a:pt x="17619" y="30778"/>
                </a:lnTo>
                <a:lnTo>
                  <a:pt x="28263" y="41418"/>
                </a:lnTo>
                <a:lnTo>
                  <a:pt x="43104" y="26576"/>
                </a:lnTo>
                <a:lnTo>
                  <a:pt x="28263" y="11732"/>
                </a:lnTo>
                <a:lnTo>
                  <a:pt x="10602" y="29389"/>
                </a:lnTo>
                <a:lnTo>
                  <a:pt x="6165" y="24955"/>
                </a:lnTo>
                <a:lnTo>
                  <a:pt x="28263" y="2861"/>
                </a:lnTo>
                <a:lnTo>
                  <a:pt x="53658" y="28260"/>
                </a:lnTo>
                <a:lnTo>
                  <a:pt x="28263" y="53658"/>
                </a:lnTo>
                <a:lnTo>
                  <a:pt x="7297" y="32693"/>
                </a:lnTo>
                <a:lnTo>
                  <a:pt x="0" y="39990"/>
                </a:lnTo>
                <a:lnTo>
                  <a:pt x="28263" y="68250"/>
                </a:lnTo>
                <a:lnTo>
                  <a:pt x="56518" y="39990"/>
                </a:lnTo>
                <a:lnTo>
                  <a:pt x="52419" y="35889"/>
                </a:lnTo>
                <a:lnTo>
                  <a:pt x="50990" y="37319"/>
                </a:lnTo>
                <a:lnTo>
                  <a:pt x="53658" y="39990"/>
                </a:lnTo>
                <a:lnTo>
                  <a:pt x="28263" y="65390"/>
                </a:lnTo>
                <a:lnTo>
                  <a:pt x="2860" y="39990"/>
                </a:lnTo>
                <a:lnTo>
                  <a:pt x="7297" y="35553"/>
                </a:lnTo>
                <a:lnTo>
                  <a:pt x="28263" y="56519"/>
                </a:lnTo>
                <a:lnTo>
                  <a:pt x="56518" y="28260"/>
                </a:lnTo>
                <a:lnTo>
                  <a:pt x="28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txBox="1">
            <a:spLocks noGrp="1"/>
          </p:cNvSpPr>
          <p:nvPr>
            <p:ph type="subTitle" idx="4294967295"/>
          </p:nvPr>
        </p:nvSpPr>
        <p:spPr>
          <a:xfrm flipH="1">
            <a:off x="861825" y="2268110"/>
            <a:ext cx="2234400" cy="3651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1600"/>
              </a:spcAft>
              <a:buNone/>
            </a:pPr>
            <a:r>
              <a:rPr lang="en" sz="1800" b="1" dirty="0">
                <a:latin typeface="Rajdhani"/>
                <a:ea typeface="Rajdhani"/>
                <a:cs typeface="Rajdhani"/>
                <a:sym typeface="Rajdhani"/>
              </a:rPr>
              <a:t>IBM Watson</a:t>
            </a:r>
            <a:endParaRPr sz="1800" b="1" dirty="0">
              <a:latin typeface="Rajdhani"/>
              <a:ea typeface="Rajdhani"/>
              <a:cs typeface="Rajdhani"/>
              <a:sym typeface="Rajdhani"/>
            </a:endParaRPr>
          </a:p>
        </p:txBody>
      </p:sp>
      <p:sp>
        <p:nvSpPr>
          <p:cNvPr id="667" name="Google Shape;667;p34"/>
          <p:cNvSpPr txBox="1">
            <a:spLocks noGrp="1"/>
          </p:cNvSpPr>
          <p:nvPr>
            <p:ph type="subTitle" idx="4294967295"/>
          </p:nvPr>
        </p:nvSpPr>
        <p:spPr>
          <a:xfrm flipH="1">
            <a:off x="6087375" y="2268113"/>
            <a:ext cx="2194800" cy="365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1600"/>
              </a:spcAft>
              <a:buNone/>
            </a:pPr>
            <a:r>
              <a:rPr lang="en" sz="1800" b="1" dirty="0">
                <a:latin typeface="Rajdhani"/>
                <a:ea typeface="Rajdhani"/>
                <a:cs typeface="Rajdhani"/>
                <a:sym typeface="Rajdhani"/>
              </a:rPr>
              <a:t>Deep Mind</a:t>
            </a:r>
            <a:endParaRPr sz="1800" b="1" dirty="0">
              <a:latin typeface="Rajdhani"/>
              <a:ea typeface="Rajdhani"/>
              <a:cs typeface="Rajdhani"/>
              <a:sym typeface="Rajdhani"/>
            </a:endParaRPr>
          </a:p>
        </p:txBody>
      </p:sp>
      <p:sp>
        <p:nvSpPr>
          <p:cNvPr id="668" name="Google Shape;668;p34"/>
          <p:cNvSpPr txBox="1">
            <a:spLocks noGrp="1"/>
          </p:cNvSpPr>
          <p:nvPr>
            <p:ph type="subTitle" idx="4294967295"/>
          </p:nvPr>
        </p:nvSpPr>
        <p:spPr>
          <a:xfrm>
            <a:off x="861862" y="3040093"/>
            <a:ext cx="2234400" cy="3651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800" b="1" dirty="0">
                <a:latin typeface="Rajdhani"/>
                <a:ea typeface="Rajdhani"/>
                <a:cs typeface="Rajdhani"/>
                <a:sym typeface="Rajdhani"/>
              </a:rPr>
              <a:t>Alpha Go</a:t>
            </a:r>
            <a:endParaRPr sz="1800" b="1" dirty="0">
              <a:latin typeface="Rajdhani"/>
              <a:ea typeface="Rajdhani"/>
              <a:cs typeface="Rajdhani"/>
              <a:sym typeface="Rajdhani"/>
            </a:endParaRPr>
          </a:p>
        </p:txBody>
      </p:sp>
      <p:sp>
        <p:nvSpPr>
          <p:cNvPr id="669" name="Google Shape;669;p34"/>
          <p:cNvSpPr txBox="1">
            <a:spLocks noGrp="1"/>
          </p:cNvSpPr>
          <p:nvPr>
            <p:ph type="subTitle" idx="4294967295"/>
          </p:nvPr>
        </p:nvSpPr>
        <p:spPr>
          <a:xfrm>
            <a:off x="6087537" y="3037098"/>
            <a:ext cx="2194800" cy="365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800" b="1" dirty="0">
                <a:latin typeface="Rajdhani"/>
                <a:ea typeface="Rajdhani"/>
                <a:cs typeface="Rajdhani"/>
                <a:sym typeface="Rajdhani"/>
              </a:rPr>
              <a:t>Alpha Zero</a:t>
            </a:r>
            <a:endParaRPr sz="1800" b="1" dirty="0">
              <a:latin typeface="Rajdhani"/>
              <a:ea typeface="Rajdhani"/>
              <a:cs typeface="Rajdhani"/>
              <a:sym typeface="Rajdhani"/>
            </a:endParaRPr>
          </a:p>
        </p:txBody>
      </p:sp>
      <p:sp>
        <p:nvSpPr>
          <p:cNvPr id="670" name="Google Shape;670;p34"/>
          <p:cNvSpPr/>
          <p:nvPr/>
        </p:nvSpPr>
        <p:spPr>
          <a:xfrm>
            <a:off x="3220100" y="3251250"/>
            <a:ext cx="450600" cy="4506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a:off x="5473450" y="3251250"/>
            <a:ext cx="450600" cy="4506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a:off x="3220100" y="1888350"/>
            <a:ext cx="450600" cy="4506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a:off x="5473450" y="1888350"/>
            <a:ext cx="450600" cy="4506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4" name="Google Shape;674;p34"/>
          <p:cNvCxnSpPr>
            <a:stCxn id="672" idx="3"/>
            <a:endCxn id="653" idx="1"/>
          </p:cNvCxnSpPr>
          <p:nvPr/>
        </p:nvCxnSpPr>
        <p:spPr>
          <a:xfrm>
            <a:off x="3670700" y="2113650"/>
            <a:ext cx="445200" cy="681600"/>
          </a:xfrm>
          <a:prstGeom prst="bentConnector3">
            <a:avLst>
              <a:gd name="adj1" fmla="val 50003"/>
            </a:avLst>
          </a:prstGeom>
          <a:noFill/>
          <a:ln w="19050" cap="flat" cmpd="sng">
            <a:solidFill>
              <a:schemeClr val="lt2"/>
            </a:solidFill>
            <a:prstDash val="solid"/>
            <a:round/>
            <a:headEnd type="none" w="med" len="med"/>
            <a:tailEnd type="none" w="med" len="med"/>
          </a:ln>
        </p:spPr>
      </p:cxnSp>
      <p:cxnSp>
        <p:nvCxnSpPr>
          <p:cNvPr id="675" name="Google Shape;675;p34"/>
          <p:cNvCxnSpPr>
            <a:stCxn id="653" idx="1"/>
            <a:endCxn id="670" idx="3"/>
          </p:cNvCxnSpPr>
          <p:nvPr/>
        </p:nvCxnSpPr>
        <p:spPr>
          <a:xfrm flipH="1">
            <a:off x="3670725" y="2795100"/>
            <a:ext cx="445200" cy="681600"/>
          </a:xfrm>
          <a:prstGeom prst="bentConnector3">
            <a:avLst>
              <a:gd name="adj1" fmla="val 50003"/>
            </a:avLst>
          </a:prstGeom>
          <a:noFill/>
          <a:ln w="19050" cap="flat" cmpd="sng">
            <a:solidFill>
              <a:schemeClr val="lt2"/>
            </a:solidFill>
            <a:prstDash val="solid"/>
            <a:round/>
            <a:headEnd type="none" w="med" len="med"/>
            <a:tailEnd type="none" w="med" len="med"/>
          </a:ln>
        </p:spPr>
      </p:cxnSp>
      <p:cxnSp>
        <p:nvCxnSpPr>
          <p:cNvPr id="676" name="Google Shape;676;p34"/>
          <p:cNvCxnSpPr>
            <a:stCxn id="673" idx="1"/>
            <a:endCxn id="653" idx="3"/>
          </p:cNvCxnSpPr>
          <p:nvPr/>
        </p:nvCxnSpPr>
        <p:spPr>
          <a:xfrm flipH="1">
            <a:off x="5028250" y="2113650"/>
            <a:ext cx="445200" cy="681600"/>
          </a:xfrm>
          <a:prstGeom prst="bentConnector3">
            <a:avLst>
              <a:gd name="adj1" fmla="val 50003"/>
            </a:avLst>
          </a:prstGeom>
          <a:noFill/>
          <a:ln w="19050" cap="flat" cmpd="sng">
            <a:solidFill>
              <a:schemeClr val="lt2"/>
            </a:solidFill>
            <a:prstDash val="solid"/>
            <a:round/>
            <a:headEnd type="none" w="med" len="med"/>
            <a:tailEnd type="none" w="med" len="med"/>
          </a:ln>
        </p:spPr>
      </p:cxnSp>
      <p:cxnSp>
        <p:nvCxnSpPr>
          <p:cNvPr id="677" name="Google Shape;677;p34"/>
          <p:cNvCxnSpPr>
            <a:stCxn id="653" idx="3"/>
            <a:endCxn id="671" idx="1"/>
          </p:cNvCxnSpPr>
          <p:nvPr/>
        </p:nvCxnSpPr>
        <p:spPr>
          <a:xfrm>
            <a:off x="5028225" y="2795100"/>
            <a:ext cx="445200" cy="681600"/>
          </a:xfrm>
          <a:prstGeom prst="bentConnector3">
            <a:avLst>
              <a:gd name="adj1" fmla="val 50003"/>
            </a:avLst>
          </a:prstGeom>
          <a:noFill/>
          <a:ln w="19050" cap="flat" cmpd="sng">
            <a:solidFill>
              <a:schemeClr val="lt2"/>
            </a:solidFill>
            <a:prstDash val="solid"/>
            <a:round/>
            <a:headEnd type="none" w="med" len="med"/>
            <a:tailEnd type="none" w="med" len="med"/>
          </a:ln>
        </p:spPr>
      </p:cxnSp>
      <p:pic>
        <p:nvPicPr>
          <p:cNvPr id="5" name="Picture 4">
            <a:extLst>
              <a:ext uri="{FF2B5EF4-FFF2-40B4-BE49-F238E27FC236}">
                <a16:creationId xmlns:a16="http://schemas.microsoft.com/office/drawing/2014/main" id="{67965252-787B-4F60-0AFB-8BA613C699F2}"/>
              </a:ext>
            </a:extLst>
          </p:cNvPr>
          <p:cNvPicPr>
            <a:picLocks noChangeAspect="1"/>
          </p:cNvPicPr>
          <p:nvPr/>
        </p:nvPicPr>
        <p:blipFill>
          <a:blip r:embed="rId4"/>
          <a:stretch>
            <a:fillRect/>
          </a:stretch>
        </p:blipFill>
        <p:spPr>
          <a:xfrm>
            <a:off x="3279759" y="1959415"/>
            <a:ext cx="331283" cy="308695"/>
          </a:xfrm>
          <a:prstGeom prst="rect">
            <a:avLst/>
          </a:prstGeom>
        </p:spPr>
      </p:pic>
      <p:pic>
        <p:nvPicPr>
          <p:cNvPr id="7" name="Picture 6">
            <a:extLst>
              <a:ext uri="{FF2B5EF4-FFF2-40B4-BE49-F238E27FC236}">
                <a16:creationId xmlns:a16="http://schemas.microsoft.com/office/drawing/2014/main" id="{91EFE33C-BEC8-63B2-771B-96B6C62C3CE0}"/>
              </a:ext>
            </a:extLst>
          </p:cNvPr>
          <p:cNvPicPr>
            <a:picLocks noChangeAspect="1"/>
          </p:cNvPicPr>
          <p:nvPr/>
        </p:nvPicPr>
        <p:blipFill>
          <a:blip r:embed="rId5"/>
          <a:stretch>
            <a:fillRect/>
          </a:stretch>
        </p:blipFill>
        <p:spPr>
          <a:xfrm>
            <a:off x="3252669" y="3284489"/>
            <a:ext cx="384121" cy="384121"/>
          </a:xfrm>
          <a:prstGeom prst="rect">
            <a:avLst/>
          </a:prstGeom>
        </p:spPr>
      </p:pic>
      <p:pic>
        <p:nvPicPr>
          <p:cNvPr id="9" name="Picture 8">
            <a:extLst>
              <a:ext uri="{FF2B5EF4-FFF2-40B4-BE49-F238E27FC236}">
                <a16:creationId xmlns:a16="http://schemas.microsoft.com/office/drawing/2014/main" id="{CB12EBE9-E743-E533-F753-99BC6394ABB8}"/>
              </a:ext>
            </a:extLst>
          </p:cNvPr>
          <p:cNvPicPr>
            <a:picLocks noChangeAspect="1"/>
          </p:cNvPicPr>
          <p:nvPr/>
        </p:nvPicPr>
        <p:blipFill rotWithShape="1">
          <a:blip r:embed="rId6"/>
          <a:srcRect r="75755"/>
          <a:stretch/>
        </p:blipFill>
        <p:spPr>
          <a:xfrm>
            <a:off x="5514824" y="1932791"/>
            <a:ext cx="367852" cy="361718"/>
          </a:xfrm>
          <a:prstGeom prst="rect">
            <a:avLst/>
          </a:prstGeom>
        </p:spPr>
      </p:pic>
      <p:pic>
        <p:nvPicPr>
          <p:cNvPr id="36" name="Picture 35">
            <a:extLst>
              <a:ext uri="{FF2B5EF4-FFF2-40B4-BE49-F238E27FC236}">
                <a16:creationId xmlns:a16="http://schemas.microsoft.com/office/drawing/2014/main" id="{41B22E9F-7BAC-F534-4E39-8DB31BB37482}"/>
              </a:ext>
            </a:extLst>
          </p:cNvPr>
          <p:cNvPicPr>
            <a:picLocks noChangeAspect="1"/>
          </p:cNvPicPr>
          <p:nvPr/>
        </p:nvPicPr>
        <p:blipFill rotWithShape="1">
          <a:blip r:embed="rId6"/>
          <a:srcRect r="75755"/>
          <a:stretch/>
        </p:blipFill>
        <p:spPr>
          <a:xfrm>
            <a:off x="5513049" y="3281867"/>
            <a:ext cx="367852" cy="361718"/>
          </a:xfrm>
          <a:prstGeom prst="rect">
            <a:avLst/>
          </a:prstGeom>
        </p:spPr>
      </p:pic>
      <p:pic>
        <p:nvPicPr>
          <p:cNvPr id="11" name="Picture 10">
            <a:extLst>
              <a:ext uri="{FF2B5EF4-FFF2-40B4-BE49-F238E27FC236}">
                <a16:creationId xmlns:a16="http://schemas.microsoft.com/office/drawing/2014/main" id="{6AAE6917-4FB5-31F2-1B1F-2F5268AA75B0}"/>
              </a:ext>
            </a:extLst>
          </p:cNvPr>
          <p:cNvPicPr>
            <a:picLocks noChangeAspect="1"/>
          </p:cNvPicPr>
          <p:nvPr/>
        </p:nvPicPr>
        <p:blipFill>
          <a:blip r:embed="rId7"/>
          <a:stretch>
            <a:fillRect/>
          </a:stretch>
        </p:blipFill>
        <p:spPr>
          <a:xfrm>
            <a:off x="4175557" y="2416539"/>
            <a:ext cx="811293" cy="7762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1"/>
          <p:cNvSpPr txBox="1">
            <a:spLocks noGrp="1"/>
          </p:cNvSpPr>
          <p:nvPr>
            <p:ph type="subTitle" idx="1"/>
          </p:nvPr>
        </p:nvSpPr>
        <p:spPr>
          <a:xfrm>
            <a:off x="1725925" y="2902668"/>
            <a:ext cx="2208600" cy="70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Google maps</a:t>
            </a:r>
            <a:endParaRPr dirty="0"/>
          </a:p>
        </p:txBody>
      </p:sp>
      <p:sp>
        <p:nvSpPr>
          <p:cNvPr id="183" name="Google Shape;183;p31"/>
          <p:cNvSpPr txBox="1">
            <a:spLocks noGrp="1"/>
          </p:cNvSpPr>
          <p:nvPr>
            <p:ph type="subTitle" idx="2"/>
          </p:nvPr>
        </p:nvSpPr>
        <p:spPr>
          <a:xfrm>
            <a:off x="5803499" y="2902668"/>
            <a:ext cx="2208600" cy="70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Waze</a:t>
            </a:r>
            <a:endParaRPr dirty="0"/>
          </a:p>
        </p:txBody>
      </p:sp>
      <p:sp>
        <p:nvSpPr>
          <p:cNvPr id="184" name="Google Shape;184;p31"/>
          <p:cNvSpPr txBox="1">
            <a:spLocks noGrp="1"/>
          </p:cNvSpPr>
          <p:nvPr>
            <p:ph type="subTitle" idx="3"/>
          </p:nvPr>
        </p:nvSpPr>
        <p:spPr>
          <a:xfrm>
            <a:off x="1725924" y="3936123"/>
            <a:ext cx="6015991" cy="70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There is a lot of hope that AI could lead to significant breakthroughs in all aspects of life. It can help in organizing public administration institutions’ internal processes as well as urban development and/or transformation.</a:t>
            </a:r>
            <a:endParaRPr dirty="0"/>
          </a:p>
        </p:txBody>
      </p:sp>
      <p:sp>
        <p:nvSpPr>
          <p:cNvPr id="186" name="Google Shape;186;p31"/>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Collective Intelligence </a:t>
            </a:r>
            <a:endParaRPr dirty="0"/>
          </a:p>
        </p:txBody>
      </p:sp>
      <p:cxnSp>
        <p:nvCxnSpPr>
          <p:cNvPr id="258" name="Google Shape;258;p31"/>
          <p:cNvCxnSpPr/>
          <p:nvPr/>
        </p:nvCxnSpPr>
        <p:spPr>
          <a:xfrm>
            <a:off x="1670925" y="2890218"/>
            <a:ext cx="0" cy="726300"/>
          </a:xfrm>
          <a:prstGeom prst="straightConnector1">
            <a:avLst/>
          </a:prstGeom>
          <a:noFill/>
          <a:ln w="19050" cap="flat" cmpd="sng">
            <a:solidFill>
              <a:schemeClr val="lt2"/>
            </a:solidFill>
            <a:prstDash val="solid"/>
            <a:round/>
            <a:headEnd type="oval" w="med" len="med"/>
            <a:tailEnd type="oval" w="med" len="med"/>
          </a:ln>
        </p:spPr>
      </p:cxnSp>
      <p:cxnSp>
        <p:nvCxnSpPr>
          <p:cNvPr id="259" name="Google Shape;259;p31"/>
          <p:cNvCxnSpPr/>
          <p:nvPr/>
        </p:nvCxnSpPr>
        <p:spPr>
          <a:xfrm>
            <a:off x="5746475" y="2890218"/>
            <a:ext cx="0" cy="726300"/>
          </a:xfrm>
          <a:prstGeom prst="straightConnector1">
            <a:avLst/>
          </a:prstGeom>
          <a:noFill/>
          <a:ln w="19050" cap="flat" cmpd="sng">
            <a:solidFill>
              <a:schemeClr val="lt2"/>
            </a:solidFill>
            <a:prstDash val="solid"/>
            <a:round/>
            <a:headEnd type="oval" w="med" len="med"/>
            <a:tailEnd type="oval" w="med" len="med"/>
          </a:ln>
        </p:spPr>
      </p:cxnSp>
      <p:cxnSp>
        <p:nvCxnSpPr>
          <p:cNvPr id="353" name="Google Shape;353;p31"/>
          <p:cNvCxnSpPr/>
          <p:nvPr/>
        </p:nvCxnSpPr>
        <p:spPr>
          <a:xfrm>
            <a:off x="1670925" y="3923673"/>
            <a:ext cx="0" cy="726300"/>
          </a:xfrm>
          <a:prstGeom prst="straightConnector1">
            <a:avLst/>
          </a:prstGeom>
          <a:noFill/>
          <a:ln w="19050" cap="flat" cmpd="sng">
            <a:solidFill>
              <a:schemeClr val="lt2"/>
            </a:solidFill>
            <a:prstDash val="solid"/>
            <a:round/>
            <a:headEnd type="oval" w="med" len="med"/>
            <a:tailEnd type="oval" w="med" len="med"/>
          </a:ln>
        </p:spPr>
      </p:cxnSp>
      <p:pic>
        <p:nvPicPr>
          <p:cNvPr id="3" name="Picture 2">
            <a:extLst>
              <a:ext uri="{FF2B5EF4-FFF2-40B4-BE49-F238E27FC236}">
                <a16:creationId xmlns:a16="http://schemas.microsoft.com/office/drawing/2014/main" id="{76518BF2-F816-3E85-4572-A4037F244260}"/>
              </a:ext>
            </a:extLst>
          </p:cNvPr>
          <p:cNvPicPr>
            <a:picLocks noChangeAspect="1"/>
          </p:cNvPicPr>
          <p:nvPr/>
        </p:nvPicPr>
        <p:blipFill>
          <a:blip r:embed="rId4">
            <a:lum bright="70000" contrast="-70000"/>
          </a:blip>
          <a:stretch>
            <a:fillRect/>
          </a:stretch>
        </p:blipFill>
        <p:spPr>
          <a:xfrm>
            <a:off x="978878" y="3018414"/>
            <a:ext cx="572700" cy="572700"/>
          </a:xfrm>
          <a:prstGeom prst="rect">
            <a:avLst/>
          </a:prstGeom>
        </p:spPr>
      </p:pic>
      <p:pic>
        <p:nvPicPr>
          <p:cNvPr id="5" name="Picture 4">
            <a:extLst>
              <a:ext uri="{FF2B5EF4-FFF2-40B4-BE49-F238E27FC236}">
                <a16:creationId xmlns:a16="http://schemas.microsoft.com/office/drawing/2014/main" id="{64FFE2DC-F0A7-2E4C-8F89-7C3D0900BFC7}"/>
              </a:ext>
            </a:extLst>
          </p:cNvPr>
          <p:cNvPicPr>
            <a:picLocks noChangeAspect="1"/>
          </p:cNvPicPr>
          <p:nvPr/>
        </p:nvPicPr>
        <p:blipFill>
          <a:blip r:embed="rId5">
            <a:lum bright="70000" contrast="-70000"/>
          </a:blip>
          <a:stretch>
            <a:fillRect/>
          </a:stretch>
        </p:blipFill>
        <p:spPr>
          <a:xfrm>
            <a:off x="5100023" y="2965101"/>
            <a:ext cx="572700" cy="572700"/>
          </a:xfrm>
          <a:prstGeom prst="rect">
            <a:avLst/>
          </a:prstGeom>
        </p:spPr>
      </p:pic>
      <p:sp>
        <p:nvSpPr>
          <p:cNvPr id="11" name="Google Shape;184;p31">
            <a:extLst>
              <a:ext uri="{FF2B5EF4-FFF2-40B4-BE49-F238E27FC236}">
                <a16:creationId xmlns:a16="http://schemas.microsoft.com/office/drawing/2014/main" id="{3B462834-DBFC-AA75-8134-21FF88965E32}"/>
              </a:ext>
            </a:extLst>
          </p:cNvPr>
          <p:cNvSpPr txBox="1">
            <a:spLocks/>
          </p:cNvSpPr>
          <p:nvPr/>
        </p:nvSpPr>
        <p:spPr>
          <a:xfrm>
            <a:off x="1728012" y="1840106"/>
            <a:ext cx="6015991" cy="701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1100"/>
              <a:buFont typeface="Josefin Slab"/>
              <a:buNone/>
              <a:defRPr sz="1400" b="0" i="0" u="none" strike="noStrike" cap="none">
                <a:solidFill>
                  <a:schemeClr val="lt2"/>
                </a:solidFill>
                <a:latin typeface="Fira Sans Condensed Light"/>
                <a:ea typeface="Fira Sans Condensed Light"/>
                <a:cs typeface="Fira Sans Condensed Light"/>
                <a:sym typeface="Fira Sans Condensed Light"/>
              </a:defRPr>
            </a:lvl1pPr>
            <a:lvl2pPr marL="914400" marR="0" lvl="1"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2pPr>
            <a:lvl3pPr marL="1371600" marR="0" lvl="2"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3pPr>
            <a:lvl4pPr marL="1828800" marR="0" lvl="3"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4pPr>
            <a:lvl5pPr marL="2286000" marR="0" lvl="4"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5pPr>
            <a:lvl6pPr marL="2743200" marR="0" lvl="5"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6pPr>
            <a:lvl7pPr marL="3200400" marR="0" lvl="6"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7pPr>
            <a:lvl8pPr marL="3657600" marR="0" lvl="7"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8pPr>
            <a:lvl9pPr marL="4114800" marR="0" lvl="8" indent="-304800" algn="ctr" rtl="0">
              <a:lnSpc>
                <a:spcPct val="100000"/>
              </a:lnSpc>
              <a:spcBef>
                <a:spcPts val="0"/>
              </a:spcBef>
              <a:spcAft>
                <a:spcPts val="0"/>
              </a:spcAft>
              <a:buClr>
                <a:schemeClr val="lt2"/>
              </a:buClr>
              <a:buSzPts val="1100"/>
              <a:buFont typeface="Josefin Slab"/>
              <a:buNone/>
              <a:defRPr sz="1100" b="0" i="0" u="none" strike="noStrike" cap="none">
                <a:solidFill>
                  <a:schemeClr val="lt2"/>
                </a:solidFill>
                <a:latin typeface="Josefin Slab"/>
                <a:ea typeface="Josefin Slab"/>
                <a:cs typeface="Josefin Slab"/>
                <a:sym typeface="Josefin Slab"/>
              </a:defRPr>
            </a:lvl9pPr>
          </a:lstStyle>
          <a:p>
            <a:pPr marL="0" indent="0"/>
            <a:r>
              <a:rPr lang="en-US" dirty="0"/>
              <a:t>How can people and computers be connected so that, collectively, they act more intelligently than any person, group, or computer has ever done before?</a:t>
            </a:r>
          </a:p>
        </p:txBody>
      </p:sp>
      <p:cxnSp>
        <p:nvCxnSpPr>
          <p:cNvPr id="12" name="Google Shape;353;p31">
            <a:extLst>
              <a:ext uri="{FF2B5EF4-FFF2-40B4-BE49-F238E27FC236}">
                <a16:creationId xmlns:a16="http://schemas.microsoft.com/office/drawing/2014/main" id="{17A372F0-EEBF-8C1B-0A91-6FD6BE015327}"/>
              </a:ext>
            </a:extLst>
          </p:cNvPr>
          <p:cNvCxnSpPr/>
          <p:nvPr/>
        </p:nvCxnSpPr>
        <p:spPr>
          <a:xfrm>
            <a:off x="1673013" y="1827656"/>
            <a:ext cx="0" cy="72630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5"/>
        <p:cNvGrpSpPr/>
        <p:nvPr/>
      </p:nvGrpSpPr>
      <p:grpSpPr>
        <a:xfrm>
          <a:off x="0" y="0"/>
          <a:ext cx="0" cy="0"/>
          <a:chOff x="0" y="0"/>
          <a:chExt cx="0" cy="0"/>
        </a:xfrm>
      </p:grpSpPr>
      <p:sp>
        <p:nvSpPr>
          <p:cNvPr id="406" name="Google Shape;406;p32"/>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AI main fields</a:t>
            </a:r>
            <a:endParaRPr dirty="0"/>
          </a:p>
        </p:txBody>
      </p:sp>
      <p:grpSp>
        <p:nvGrpSpPr>
          <p:cNvPr id="407" name="Google Shape;407;p32"/>
          <p:cNvGrpSpPr/>
          <p:nvPr/>
        </p:nvGrpSpPr>
        <p:grpSpPr>
          <a:xfrm>
            <a:off x="3466895" y="1903046"/>
            <a:ext cx="2210395" cy="2090466"/>
            <a:chOff x="1040275" y="238125"/>
            <a:chExt cx="5538450" cy="5237950"/>
          </a:xfrm>
        </p:grpSpPr>
        <p:sp>
          <p:nvSpPr>
            <p:cNvPr id="408" name="Google Shape;408;p32"/>
            <p:cNvSpPr/>
            <p:nvPr/>
          </p:nvSpPr>
          <p:spPr>
            <a:xfrm>
              <a:off x="1445900" y="1165400"/>
              <a:ext cx="459350" cy="451025"/>
            </a:xfrm>
            <a:custGeom>
              <a:avLst/>
              <a:gdLst/>
              <a:ahLst/>
              <a:cxnLst/>
              <a:rect l="l" t="t" r="r" b="b"/>
              <a:pathLst>
                <a:path w="18374" h="18041" extrusionOk="0">
                  <a:moveTo>
                    <a:pt x="11801" y="1"/>
                  </a:moveTo>
                  <a:lnTo>
                    <a:pt x="1" y="14388"/>
                  </a:lnTo>
                  <a:lnTo>
                    <a:pt x="18259" y="18040"/>
                  </a:lnTo>
                  <a:lnTo>
                    <a:pt x="18374" y="17894"/>
                  </a:lnTo>
                  <a:lnTo>
                    <a:pt x="1180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1740900" y="915250"/>
              <a:ext cx="341475" cy="697525"/>
            </a:xfrm>
            <a:custGeom>
              <a:avLst/>
              <a:gdLst/>
              <a:ahLst/>
              <a:cxnLst/>
              <a:rect l="l" t="t" r="r" b="b"/>
              <a:pathLst>
                <a:path w="13659" h="27901" extrusionOk="0">
                  <a:moveTo>
                    <a:pt x="13659" y="1"/>
                  </a:moveTo>
                  <a:lnTo>
                    <a:pt x="95" y="9892"/>
                  </a:lnTo>
                  <a:lnTo>
                    <a:pt x="1" y="10007"/>
                  </a:lnTo>
                  <a:lnTo>
                    <a:pt x="6574" y="27900"/>
                  </a:lnTo>
                  <a:lnTo>
                    <a:pt x="6699" y="27765"/>
                  </a:lnTo>
                  <a:lnTo>
                    <a:pt x="6710" y="27807"/>
                  </a:lnTo>
                  <a:lnTo>
                    <a:pt x="1365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1437800" y="1525100"/>
              <a:ext cx="464600" cy="592400"/>
            </a:xfrm>
            <a:custGeom>
              <a:avLst/>
              <a:gdLst/>
              <a:ahLst/>
              <a:cxnLst/>
              <a:rect l="l" t="t" r="r" b="b"/>
              <a:pathLst>
                <a:path w="18584" h="23696" extrusionOk="0">
                  <a:moveTo>
                    <a:pt x="325" y="0"/>
                  </a:moveTo>
                  <a:lnTo>
                    <a:pt x="220" y="126"/>
                  </a:lnTo>
                  <a:lnTo>
                    <a:pt x="1" y="429"/>
                  </a:lnTo>
                  <a:lnTo>
                    <a:pt x="1451" y="23622"/>
                  </a:lnTo>
                  <a:lnTo>
                    <a:pt x="1461" y="23601"/>
                  </a:lnTo>
                  <a:lnTo>
                    <a:pt x="1503" y="23695"/>
                  </a:lnTo>
                  <a:lnTo>
                    <a:pt x="18583" y="3652"/>
                  </a:lnTo>
                  <a:lnTo>
                    <a:pt x="32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1482675" y="1625000"/>
              <a:ext cx="634375" cy="560850"/>
            </a:xfrm>
            <a:custGeom>
              <a:avLst/>
              <a:gdLst/>
              <a:ahLst/>
              <a:cxnLst/>
              <a:rect l="l" t="t" r="r" b="b"/>
              <a:pathLst>
                <a:path w="25375" h="22434" extrusionOk="0">
                  <a:moveTo>
                    <a:pt x="16914" y="1"/>
                  </a:moveTo>
                  <a:lnTo>
                    <a:pt x="0" y="19856"/>
                  </a:lnTo>
                  <a:lnTo>
                    <a:pt x="19908" y="21880"/>
                  </a:lnTo>
                  <a:lnTo>
                    <a:pt x="25375" y="22433"/>
                  </a:lnTo>
                  <a:lnTo>
                    <a:pt x="1691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1125600" y="1535800"/>
              <a:ext cx="348500" cy="586125"/>
            </a:xfrm>
            <a:custGeom>
              <a:avLst/>
              <a:gdLst/>
              <a:ahLst/>
              <a:cxnLst/>
              <a:rect l="l" t="t" r="r" b="b"/>
              <a:pathLst>
                <a:path w="13940" h="23445" extrusionOk="0">
                  <a:moveTo>
                    <a:pt x="12489" y="1"/>
                  </a:moveTo>
                  <a:lnTo>
                    <a:pt x="0" y="16892"/>
                  </a:lnTo>
                  <a:lnTo>
                    <a:pt x="0" y="16945"/>
                  </a:lnTo>
                  <a:lnTo>
                    <a:pt x="13720" y="23444"/>
                  </a:lnTo>
                  <a:lnTo>
                    <a:pt x="13678" y="23372"/>
                  </a:lnTo>
                  <a:lnTo>
                    <a:pt x="13856" y="23382"/>
                  </a:lnTo>
                  <a:lnTo>
                    <a:pt x="13939" y="23194"/>
                  </a:lnTo>
                  <a:lnTo>
                    <a:pt x="1248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2097725" y="679450"/>
              <a:ext cx="730375" cy="221500"/>
            </a:xfrm>
            <a:custGeom>
              <a:avLst/>
              <a:gdLst/>
              <a:ahLst/>
              <a:cxnLst/>
              <a:rect l="l" t="t" r="r" b="b"/>
              <a:pathLst>
                <a:path w="29215" h="8860" extrusionOk="0">
                  <a:moveTo>
                    <a:pt x="7837" y="1"/>
                  </a:moveTo>
                  <a:lnTo>
                    <a:pt x="7628" y="158"/>
                  </a:lnTo>
                  <a:lnTo>
                    <a:pt x="1" y="8859"/>
                  </a:lnTo>
                  <a:lnTo>
                    <a:pt x="1" y="8859"/>
                  </a:lnTo>
                  <a:lnTo>
                    <a:pt x="29215" y="4049"/>
                  </a:lnTo>
                  <a:lnTo>
                    <a:pt x="783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2304075" y="463225"/>
              <a:ext cx="736875" cy="208175"/>
            </a:xfrm>
            <a:custGeom>
              <a:avLst/>
              <a:gdLst/>
              <a:ahLst/>
              <a:cxnLst/>
              <a:rect l="l" t="t" r="r" b="b"/>
              <a:pathLst>
                <a:path w="29475" h="8327" extrusionOk="0">
                  <a:moveTo>
                    <a:pt x="29475" y="1"/>
                  </a:moveTo>
                  <a:lnTo>
                    <a:pt x="8670" y="1733"/>
                  </a:lnTo>
                  <a:lnTo>
                    <a:pt x="0" y="8327"/>
                  </a:lnTo>
                  <a:lnTo>
                    <a:pt x="2947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2293625" y="460350"/>
              <a:ext cx="781500" cy="320325"/>
            </a:xfrm>
            <a:custGeom>
              <a:avLst/>
              <a:gdLst/>
              <a:ahLst/>
              <a:cxnLst/>
              <a:rect l="l" t="t" r="r" b="b"/>
              <a:pathLst>
                <a:path w="31260" h="12813" extrusionOk="0">
                  <a:moveTo>
                    <a:pt x="31260" y="0"/>
                  </a:moveTo>
                  <a:lnTo>
                    <a:pt x="29893" y="116"/>
                  </a:lnTo>
                  <a:lnTo>
                    <a:pt x="418" y="8442"/>
                  </a:lnTo>
                  <a:lnTo>
                    <a:pt x="1" y="8765"/>
                  </a:lnTo>
                  <a:lnTo>
                    <a:pt x="21379" y="12813"/>
                  </a:lnTo>
                  <a:lnTo>
                    <a:pt x="3126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1908625" y="906900"/>
              <a:ext cx="740825" cy="708475"/>
            </a:xfrm>
            <a:custGeom>
              <a:avLst/>
              <a:gdLst/>
              <a:ahLst/>
              <a:cxnLst/>
              <a:rect l="l" t="t" r="r" b="b"/>
              <a:pathLst>
                <a:path w="29633" h="28339" extrusionOk="0">
                  <a:moveTo>
                    <a:pt x="29486" y="12166"/>
                  </a:moveTo>
                  <a:lnTo>
                    <a:pt x="29485" y="12169"/>
                  </a:lnTo>
                  <a:lnTo>
                    <a:pt x="29485" y="12169"/>
                  </a:lnTo>
                  <a:lnTo>
                    <a:pt x="29632" y="12250"/>
                  </a:lnTo>
                  <a:lnTo>
                    <a:pt x="29486" y="12166"/>
                  </a:lnTo>
                  <a:close/>
                  <a:moveTo>
                    <a:pt x="7356" y="1"/>
                  </a:moveTo>
                  <a:lnTo>
                    <a:pt x="7263" y="105"/>
                  </a:lnTo>
                  <a:lnTo>
                    <a:pt x="6950" y="335"/>
                  </a:lnTo>
                  <a:lnTo>
                    <a:pt x="1" y="28141"/>
                  </a:lnTo>
                  <a:lnTo>
                    <a:pt x="73" y="28338"/>
                  </a:lnTo>
                  <a:lnTo>
                    <a:pt x="29371" y="12386"/>
                  </a:lnTo>
                  <a:lnTo>
                    <a:pt x="29485" y="12169"/>
                  </a:lnTo>
                  <a:lnTo>
                    <a:pt x="29485" y="12169"/>
                  </a:lnTo>
                  <a:lnTo>
                    <a:pt x="735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2092525" y="780650"/>
              <a:ext cx="735575" cy="432500"/>
            </a:xfrm>
            <a:custGeom>
              <a:avLst/>
              <a:gdLst/>
              <a:ahLst/>
              <a:cxnLst/>
              <a:rect l="l" t="t" r="r" b="b"/>
              <a:pathLst>
                <a:path w="29423" h="17300" extrusionOk="0">
                  <a:moveTo>
                    <a:pt x="29423" y="1"/>
                  </a:moveTo>
                  <a:lnTo>
                    <a:pt x="209" y="4811"/>
                  </a:lnTo>
                  <a:lnTo>
                    <a:pt x="0" y="5051"/>
                  </a:lnTo>
                  <a:lnTo>
                    <a:pt x="22276" y="17300"/>
                  </a:lnTo>
                  <a:lnTo>
                    <a:pt x="2942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1125600" y="1959400"/>
              <a:ext cx="344325" cy="422600"/>
            </a:xfrm>
            <a:custGeom>
              <a:avLst/>
              <a:gdLst/>
              <a:ahLst/>
              <a:cxnLst/>
              <a:rect l="l" t="t" r="r" b="b"/>
              <a:pathLst>
                <a:path w="13773" h="16904" extrusionOk="0">
                  <a:moveTo>
                    <a:pt x="0" y="1"/>
                  </a:moveTo>
                  <a:lnTo>
                    <a:pt x="0" y="16903"/>
                  </a:lnTo>
                  <a:lnTo>
                    <a:pt x="13710" y="6803"/>
                  </a:lnTo>
                  <a:lnTo>
                    <a:pt x="13731" y="6751"/>
                  </a:lnTo>
                  <a:lnTo>
                    <a:pt x="13636" y="6741"/>
                  </a:lnTo>
                  <a:lnTo>
                    <a:pt x="13773" y="6595"/>
                  </a:lnTo>
                  <a:lnTo>
                    <a:pt x="13720" y="6500"/>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1481375" y="2129475"/>
              <a:ext cx="635150" cy="625775"/>
            </a:xfrm>
            <a:custGeom>
              <a:avLst/>
              <a:gdLst/>
              <a:ahLst/>
              <a:cxnLst/>
              <a:rect l="l" t="t" r="r" b="b"/>
              <a:pathLst>
                <a:path w="25406" h="25031" extrusionOk="0">
                  <a:moveTo>
                    <a:pt x="1" y="0"/>
                  </a:moveTo>
                  <a:lnTo>
                    <a:pt x="12521" y="25030"/>
                  </a:lnTo>
                  <a:lnTo>
                    <a:pt x="20158" y="11717"/>
                  </a:lnTo>
                  <a:lnTo>
                    <a:pt x="25406" y="2577"/>
                  </a:lnTo>
                  <a:lnTo>
                    <a:pt x="17977" y="1826"/>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1125600" y="2129475"/>
              <a:ext cx="342750" cy="740525"/>
            </a:xfrm>
            <a:custGeom>
              <a:avLst/>
              <a:gdLst/>
              <a:ahLst/>
              <a:cxnLst/>
              <a:rect l="l" t="t" r="r" b="b"/>
              <a:pathLst>
                <a:path w="13710" h="29621" extrusionOk="0">
                  <a:moveTo>
                    <a:pt x="13710" y="0"/>
                  </a:moveTo>
                  <a:lnTo>
                    <a:pt x="0" y="10100"/>
                  </a:lnTo>
                  <a:lnTo>
                    <a:pt x="0" y="10340"/>
                  </a:lnTo>
                  <a:lnTo>
                    <a:pt x="1429" y="29621"/>
                  </a:lnTo>
                  <a:lnTo>
                    <a:pt x="1371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1162625" y="2134425"/>
              <a:ext cx="625525" cy="755400"/>
            </a:xfrm>
            <a:custGeom>
              <a:avLst/>
              <a:gdLst/>
              <a:ahLst/>
              <a:cxnLst/>
              <a:rect l="l" t="t" r="r" b="b"/>
              <a:pathLst>
                <a:path w="25021" h="30216" extrusionOk="0">
                  <a:moveTo>
                    <a:pt x="12489" y="0"/>
                  </a:moveTo>
                  <a:lnTo>
                    <a:pt x="1" y="30132"/>
                  </a:lnTo>
                  <a:lnTo>
                    <a:pt x="1" y="30216"/>
                  </a:lnTo>
                  <a:lnTo>
                    <a:pt x="25020" y="25062"/>
                  </a:lnTo>
                  <a:lnTo>
                    <a:pt x="1248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1164975" y="2770100"/>
              <a:ext cx="618725" cy="509425"/>
            </a:xfrm>
            <a:custGeom>
              <a:avLst/>
              <a:gdLst/>
              <a:ahLst/>
              <a:cxnLst/>
              <a:rect l="l" t="t" r="r" b="b"/>
              <a:pathLst>
                <a:path w="24749" h="20377" extrusionOk="0">
                  <a:moveTo>
                    <a:pt x="24749" y="0"/>
                  </a:moveTo>
                  <a:lnTo>
                    <a:pt x="0" y="5092"/>
                  </a:lnTo>
                  <a:lnTo>
                    <a:pt x="7648" y="20377"/>
                  </a:lnTo>
                  <a:lnTo>
                    <a:pt x="2474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1361650" y="2777125"/>
              <a:ext cx="426500" cy="653450"/>
            </a:xfrm>
            <a:custGeom>
              <a:avLst/>
              <a:gdLst/>
              <a:ahLst/>
              <a:cxnLst/>
              <a:rect l="l" t="t" r="r" b="b"/>
              <a:pathLst>
                <a:path w="17060" h="26138" extrusionOk="0">
                  <a:moveTo>
                    <a:pt x="17059" y="1"/>
                  </a:moveTo>
                  <a:lnTo>
                    <a:pt x="0" y="20336"/>
                  </a:lnTo>
                  <a:lnTo>
                    <a:pt x="13429" y="26137"/>
                  </a:lnTo>
                  <a:lnTo>
                    <a:pt x="14931" y="15370"/>
                  </a:lnTo>
                  <a:lnTo>
                    <a:pt x="1705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1799325" y="2193650"/>
              <a:ext cx="1025125" cy="569425"/>
            </a:xfrm>
            <a:custGeom>
              <a:avLst/>
              <a:gdLst/>
              <a:ahLst/>
              <a:cxnLst/>
              <a:rect l="l" t="t" r="r" b="b"/>
              <a:pathLst>
                <a:path w="41005" h="22777" extrusionOk="0">
                  <a:moveTo>
                    <a:pt x="13168" y="0"/>
                  </a:moveTo>
                  <a:lnTo>
                    <a:pt x="13200" y="63"/>
                  </a:lnTo>
                  <a:lnTo>
                    <a:pt x="13043" y="52"/>
                  </a:lnTo>
                  <a:lnTo>
                    <a:pt x="1" y="22776"/>
                  </a:lnTo>
                  <a:lnTo>
                    <a:pt x="40921" y="15702"/>
                  </a:lnTo>
                  <a:lnTo>
                    <a:pt x="41005" y="15588"/>
                  </a:lnTo>
                  <a:lnTo>
                    <a:pt x="13179" y="0"/>
                  </a:lnTo>
                  <a:close/>
                </a:path>
              </a:pathLst>
            </a:custGeom>
            <a:solidFill>
              <a:srgbClr val="FFFFFF">
                <a:alpha val="4509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1910450" y="1216525"/>
              <a:ext cx="732450" cy="964350"/>
            </a:xfrm>
            <a:custGeom>
              <a:avLst/>
              <a:gdLst/>
              <a:ahLst/>
              <a:cxnLst/>
              <a:rect l="l" t="t" r="r" b="b"/>
              <a:pathLst>
                <a:path w="29298" h="38574" extrusionOk="0">
                  <a:moveTo>
                    <a:pt x="29298" y="1"/>
                  </a:moveTo>
                  <a:lnTo>
                    <a:pt x="0" y="15953"/>
                  </a:lnTo>
                  <a:lnTo>
                    <a:pt x="8535" y="38573"/>
                  </a:lnTo>
                  <a:lnTo>
                    <a:pt x="2929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2130600" y="1216525"/>
              <a:ext cx="1117450" cy="968800"/>
            </a:xfrm>
            <a:custGeom>
              <a:avLst/>
              <a:gdLst/>
              <a:ahLst/>
              <a:cxnLst/>
              <a:rect l="l" t="t" r="r" b="b"/>
              <a:pathLst>
                <a:path w="44698" h="38752" extrusionOk="0">
                  <a:moveTo>
                    <a:pt x="20858" y="1"/>
                  </a:moveTo>
                  <a:lnTo>
                    <a:pt x="0" y="38751"/>
                  </a:lnTo>
                  <a:lnTo>
                    <a:pt x="44625" y="31687"/>
                  </a:lnTo>
                  <a:lnTo>
                    <a:pt x="44625" y="31677"/>
                  </a:lnTo>
                  <a:lnTo>
                    <a:pt x="44698" y="31666"/>
                  </a:lnTo>
                  <a:lnTo>
                    <a:pt x="20858"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2649425" y="733700"/>
              <a:ext cx="761400" cy="479450"/>
            </a:xfrm>
            <a:custGeom>
              <a:avLst/>
              <a:gdLst/>
              <a:ahLst/>
              <a:cxnLst/>
              <a:rect l="l" t="t" r="r" b="b"/>
              <a:pathLst>
                <a:path w="30456" h="19178" extrusionOk="0">
                  <a:moveTo>
                    <a:pt x="30455" y="1"/>
                  </a:moveTo>
                  <a:lnTo>
                    <a:pt x="7147" y="1879"/>
                  </a:lnTo>
                  <a:lnTo>
                    <a:pt x="0" y="19178"/>
                  </a:lnTo>
                  <a:lnTo>
                    <a:pt x="3045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2649425" y="733700"/>
              <a:ext cx="761400" cy="1274500"/>
            </a:xfrm>
            <a:custGeom>
              <a:avLst/>
              <a:gdLst/>
              <a:ahLst/>
              <a:cxnLst/>
              <a:rect l="l" t="t" r="r" b="b"/>
              <a:pathLst>
                <a:path w="30456" h="50980" extrusionOk="0">
                  <a:moveTo>
                    <a:pt x="30455" y="1"/>
                  </a:moveTo>
                  <a:lnTo>
                    <a:pt x="0" y="19178"/>
                  </a:lnTo>
                  <a:lnTo>
                    <a:pt x="146" y="19251"/>
                  </a:lnTo>
                  <a:lnTo>
                    <a:pt x="105" y="19314"/>
                  </a:lnTo>
                  <a:lnTo>
                    <a:pt x="23945" y="50979"/>
                  </a:lnTo>
                  <a:lnTo>
                    <a:pt x="23977" y="50979"/>
                  </a:lnTo>
                  <a:lnTo>
                    <a:pt x="24102" y="50802"/>
                  </a:lnTo>
                  <a:lnTo>
                    <a:pt x="3045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2128775" y="2017550"/>
              <a:ext cx="1113025" cy="565800"/>
            </a:xfrm>
            <a:custGeom>
              <a:avLst/>
              <a:gdLst/>
              <a:ahLst/>
              <a:cxnLst/>
              <a:rect l="l" t="t" r="r" b="b"/>
              <a:pathLst>
                <a:path w="44521" h="22632" extrusionOk="0">
                  <a:moveTo>
                    <a:pt x="44520" y="1"/>
                  </a:moveTo>
                  <a:lnTo>
                    <a:pt x="1" y="7044"/>
                  </a:lnTo>
                  <a:lnTo>
                    <a:pt x="27827" y="22632"/>
                  </a:lnTo>
                  <a:lnTo>
                    <a:pt x="4452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2828075" y="458000"/>
              <a:ext cx="582750" cy="322675"/>
            </a:xfrm>
            <a:custGeom>
              <a:avLst/>
              <a:gdLst/>
              <a:ahLst/>
              <a:cxnLst/>
              <a:rect l="l" t="t" r="r" b="b"/>
              <a:pathLst>
                <a:path w="23310" h="12907" extrusionOk="0">
                  <a:moveTo>
                    <a:pt x="10434" y="1"/>
                  </a:moveTo>
                  <a:lnTo>
                    <a:pt x="10174" y="74"/>
                  </a:lnTo>
                  <a:lnTo>
                    <a:pt x="9882" y="94"/>
                  </a:lnTo>
                  <a:lnTo>
                    <a:pt x="1" y="12907"/>
                  </a:lnTo>
                  <a:lnTo>
                    <a:pt x="23309" y="11029"/>
                  </a:lnTo>
                  <a:lnTo>
                    <a:pt x="1043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3088925" y="301750"/>
              <a:ext cx="533175" cy="431975"/>
            </a:xfrm>
            <a:custGeom>
              <a:avLst/>
              <a:gdLst/>
              <a:ahLst/>
              <a:cxnLst/>
              <a:rect l="l" t="t" r="r" b="b"/>
              <a:pathLst>
                <a:path w="21327" h="17279" extrusionOk="0">
                  <a:moveTo>
                    <a:pt x="21327" y="1"/>
                  </a:moveTo>
                  <a:lnTo>
                    <a:pt x="0" y="6251"/>
                  </a:lnTo>
                  <a:lnTo>
                    <a:pt x="12875" y="17279"/>
                  </a:lnTo>
                  <a:lnTo>
                    <a:pt x="2132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3410800" y="300475"/>
              <a:ext cx="711600" cy="433250"/>
            </a:xfrm>
            <a:custGeom>
              <a:avLst/>
              <a:gdLst/>
              <a:ahLst/>
              <a:cxnLst/>
              <a:rect l="l" t="t" r="r" b="b"/>
              <a:pathLst>
                <a:path w="28464" h="17330" extrusionOk="0">
                  <a:moveTo>
                    <a:pt x="8639" y="0"/>
                  </a:moveTo>
                  <a:lnTo>
                    <a:pt x="8452" y="52"/>
                  </a:lnTo>
                  <a:lnTo>
                    <a:pt x="0" y="17330"/>
                  </a:lnTo>
                  <a:lnTo>
                    <a:pt x="0" y="17330"/>
                  </a:lnTo>
                  <a:lnTo>
                    <a:pt x="28463" y="6239"/>
                  </a:lnTo>
                  <a:lnTo>
                    <a:pt x="863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4136725" y="459575"/>
              <a:ext cx="333375" cy="518575"/>
            </a:xfrm>
            <a:custGeom>
              <a:avLst/>
              <a:gdLst/>
              <a:ahLst/>
              <a:cxnLst/>
              <a:rect l="l" t="t" r="r" b="b"/>
              <a:pathLst>
                <a:path w="13335" h="20743" extrusionOk="0">
                  <a:moveTo>
                    <a:pt x="0" y="1"/>
                  </a:moveTo>
                  <a:lnTo>
                    <a:pt x="6302" y="20743"/>
                  </a:lnTo>
                  <a:lnTo>
                    <a:pt x="13335" y="386"/>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294275" y="469225"/>
              <a:ext cx="546475" cy="508925"/>
            </a:xfrm>
            <a:custGeom>
              <a:avLst/>
              <a:gdLst/>
              <a:ahLst/>
              <a:cxnLst/>
              <a:rect l="l" t="t" r="r" b="b"/>
              <a:pathLst>
                <a:path w="21859" h="20357" extrusionOk="0">
                  <a:moveTo>
                    <a:pt x="7033" y="0"/>
                  </a:moveTo>
                  <a:lnTo>
                    <a:pt x="0" y="20357"/>
                  </a:lnTo>
                  <a:lnTo>
                    <a:pt x="21858" y="3684"/>
                  </a:lnTo>
                  <a:lnTo>
                    <a:pt x="709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4294275" y="469225"/>
              <a:ext cx="175825" cy="508925"/>
            </a:xfrm>
            <a:custGeom>
              <a:avLst/>
              <a:gdLst/>
              <a:ahLst/>
              <a:cxnLst/>
              <a:rect l="l" t="t" r="r" b="b"/>
              <a:pathLst>
                <a:path w="7033" h="20357" extrusionOk="0">
                  <a:moveTo>
                    <a:pt x="7033" y="0"/>
                  </a:moveTo>
                  <a:lnTo>
                    <a:pt x="0" y="20357"/>
                  </a:lnTo>
                  <a:lnTo>
                    <a:pt x="0" y="20357"/>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3410800" y="456450"/>
              <a:ext cx="883500" cy="521700"/>
            </a:xfrm>
            <a:custGeom>
              <a:avLst/>
              <a:gdLst/>
              <a:ahLst/>
              <a:cxnLst/>
              <a:rect l="l" t="t" r="r" b="b"/>
              <a:pathLst>
                <a:path w="35340" h="20868" extrusionOk="0">
                  <a:moveTo>
                    <a:pt x="28463" y="0"/>
                  </a:moveTo>
                  <a:lnTo>
                    <a:pt x="0" y="11091"/>
                  </a:lnTo>
                  <a:lnTo>
                    <a:pt x="35182" y="20826"/>
                  </a:lnTo>
                  <a:lnTo>
                    <a:pt x="35182" y="20815"/>
                  </a:lnTo>
                  <a:lnTo>
                    <a:pt x="35339" y="20868"/>
                  </a:lnTo>
                  <a:lnTo>
                    <a:pt x="35339" y="20868"/>
                  </a:lnTo>
                  <a:lnTo>
                    <a:pt x="29037" y="126"/>
                  </a:lnTo>
                  <a:lnTo>
                    <a:pt x="28850" y="126"/>
                  </a:lnTo>
                  <a:lnTo>
                    <a:pt x="2846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4136725" y="459575"/>
              <a:ext cx="157575" cy="518575"/>
            </a:xfrm>
            <a:custGeom>
              <a:avLst/>
              <a:gdLst/>
              <a:ahLst/>
              <a:cxnLst/>
              <a:rect l="l" t="t" r="r" b="b"/>
              <a:pathLst>
                <a:path w="6303" h="20743" extrusionOk="0">
                  <a:moveTo>
                    <a:pt x="0" y="1"/>
                  </a:moveTo>
                  <a:lnTo>
                    <a:pt x="6302" y="20743"/>
                  </a:lnTo>
                  <a:lnTo>
                    <a:pt x="6302" y="20743"/>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294275" y="561300"/>
              <a:ext cx="996150" cy="482575"/>
            </a:xfrm>
            <a:custGeom>
              <a:avLst/>
              <a:gdLst/>
              <a:ahLst/>
              <a:cxnLst/>
              <a:rect l="l" t="t" r="r" b="b"/>
              <a:pathLst>
                <a:path w="39846" h="19303" extrusionOk="0">
                  <a:moveTo>
                    <a:pt x="21858" y="1"/>
                  </a:moveTo>
                  <a:lnTo>
                    <a:pt x="0" y="16674"/>
                  </a:lnTo>
                  <a:lnTo>
                    <a:pt x="39679" y="19292"/>
                  </a:lnTo>
                  <a:lnTo>
                    <a:pt x="39700" y="19250"/>
                  </a:lnTo>
                  <a:lnTo>
                    <a:pt x="39846" y="19303"/>
                  </a:lnTo>
                  <a:lnTo>
                    <a:pt x="39846" y="19303"/>
                  </a:lnTo>
                  <a:lnTo>
                    <a:pt x="22693" y="314"/>
                  </a:lnTo>
                  <a:lnTo>
                    <a:pt x="22057" y="52"/>
                  </a:lnTo>
                  <a:lnTo>
                    <a:pt x="2185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294275" y="561300"/>
              <a:ext cx="546475" cy="416850"/>
            </a:xfrm>
            <a:custGeom>
              <a:avLst/>
              <a:gdLst/>
              <a:ahLst/>
              <a:cxnLst/>
              <a:rect l="l" t="t" r="r" b="b"/>
              <a:pathLst>
                <a:path w="21859" h="16674" extrusionOk="0">
                  <a:moveTo>
                    <a:pt x="21858" y="1"/>
                  </a:moveTo>
                  <a:lnTo>
                    <a:pt x="0" y="16674"/>
                  </a:lnTo>
                  <a:lnTo>
                    <a:pt x="0" y="16674"/>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861575" y="569125"/>
              <a:ext cx="675350" cy="474750"/>
            </a:xfrm>
            <a:custGeom>
              <a:avLst/>
              <a:gdLst/>
              <a:ahLst/>
              <a:cxnLst/>
              <a:rect l="l" t="t" r="r" b="b"/>
              <a:pathLst>
                <a:path w="27014" h="18990" extrusionOk="0">
                  <a:moveTo>
                    <a:pt x="1" y="1"/>
                  </a:moveTo>
                  <a:lnTo>
                    <a:pt x="17154" y="18990"/>
                  </a:lnTo>
                  <a:lnTo>
                    <a:pt x="27014" y="11321"/>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3251950" y="733700"/>
              <a:ext cx="1038425" cy="1273725"/>
            </a:xfrm>
            <a:custGeom>
              <a:avLst/>
              <a:gdLst/>
              <a:ahLst/>
              <a:cxnLst/>
              <a:rect l="l" t="t" r="r" b="b"/>
              <a:pathLst>
                <a:path w="41537" h="50949" extrusionOk="0">
                  <a:moveTo>
                    <a:pt x="6354" y="1"/>
                  </a:moveTo>
                  <a:lnTo>
                    <a:pt x="1" y="50802"/>
                  </a:lnTo>
                  <a:lnTo>
                    <a:pt x="1" y="50802"/>
                  </a:lnTo>
                  <a:lnTo>
                    <a:pt x="63" y="50729"/>
                  </a:lnTo>
                  <a:lnTo>
                    <a:pt x="94" y="50948"/>
                  </a:lnTo>
                  <a:lnTo>
                    <a:pt x="147" y="50938"/>
                  </a:lnTo>
                  <a:lnTo>
                    <a:pt x="41443" y="10017"/>
                  </a:lnTo>
                  <a:lnTo>
                    <a:pt x="41536" y="9736"/>
                  </a:lnTo>
                  <a:lnTo>
                    <a:pt x="635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3255600" y="984125"/>
              <a:ext cx="1032425" cy="1023025"/>
            </a:xfrm>
            <a:custGeom>
              <a:avLst/>
              <a:gdLst/>
              <a:ahLst/>
              <a:cxnLst/>
              <a:rect l="l" t="t" r="r" b="b"/>
              <a:pathLst>
                <a:path w="41297" h="40921" extrusionOk="0">
                  <a:moveTo>
                    <a:pt x="41297" y="0"/>
                  </a:moveTo>
                  <a:lnTo>
                    <a:pt x="1" y="40921"/>
                  </a:lnTo>
                  <a:lnTo>
                    <a:pt x="29590" y="36852"/>
                  </a:lnTo>
                  <a:lnTo>
                    <a:pt x="29454" y="36685"/>
                  </a:lnTo>
                  <a:lnTo>
                    <a:pt x="29788" y="36779"/>
                  </a:lnTo>
                  <a:lnTo>
                    <a:pt x="4129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008125" y="978125"/>
              <a:ext cx="1278125" cy="926775"/>
            </a:xfrm>
            <a:custGeom>
              <a:avLst/>
              <a:gdLst/>
              <a:ahLst/>
              <a:cxnLst/>
              <a:rect l="l" t="t" r="r" b="b"/>
              <a:pathLst>
                <a:path w="51125" h="37071" extrusionOk="0">
                  <a:moveTo>
                    <a:pt x="11446" y="1"/>
                  </a:moveTo>
                  <a:lnTo>
                    <a:pt x="11602" y="42"/>
                  </a:lnTo>
                  <a:lnTo>
                    <a:pt x="0" y="37071"/>
                  </a:lnTo>
                  <a:lnTo>
                    <a:pt x="51073" y="2776"/>
                  </a:lnTo>
                  <a:lnTo>
                    <a:pt x="51125" y="2619"/>
                  </a:lnTo>
                  <a:lnTo>
                    <a:pt x="11446" y="1"/>
                  </a:lnTo>
                  <a:close/>
                </a:path>
              </a:pathLst>
            </a:custGeom>
            <a:solidFill>
              <a:srgbClr val="FFFFFF">
                <a:alpha val="4509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294275" y="978125"/>
              <a:ext cx="991975" cy="65475"/>
            </a:xfrm>
            <a:custGeom>
              <a:avLst/>
              <a:gdLst/>
              <a:ahLst/>
              <a:cxnLst/>
              <a:rect l="l" t="t" r="r" b="b"/>
              <a:pathLst>
                <a:path w="39679" h="2619" extrusionOk="0">
                  <a:moveTo>
                    <a:pt x="0" y="1"/>
                  </a:moveTo>
                  <a:lnTo>
                    <a:pt x="0" y="1"/>
                  </a:lnTo>
                  <a:lnTo>
                    <a:pt x="39679" y="2619"/>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2835900" y="2022000"/>
              <a:ext cx="504250" cy="568675"/>
            </a:xfrm>
            <a:custGeom>
              <a:avLst/>
              <a:gdLst/>
              <a:ahLst/>
              <a:cxnLst/>
              <a:rect l="l" t="t" r="r" b="b"/>
              <a:pathLst>
                <a:path w="20170" h="22747" extrusionOk="0">
                  <a:moveTo>
                    <a:pt x="16507" y="1"/>
                  </a:moveTo>
                  <a:lnTo>
                    <a:pt x="1" y="22380"/>
                  </a:lnTo>
                  <a:lnTo>
                    <a:pt x="20169" y="22746"/>
                  </a:lnTo>
                  <a:lnTo>
                    <a:pt x="19001" y="15453"/>
                  </a:lnTo>
                  <a:lnTo>
                    <a:pt x="1650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3255600" y="1913225"/>
              <a:ext cx="742900" cy="677450"/>
            </a:xfrm>
            <a:custGeom>
              <a:avLst/>
              <a:gdLst/>
              <a:ahLst/>
              <a:cxnLst/>
              <a:rect l="l" t="t" r="r" b="b"/>
              <a:pathLst>
                <a:path w="29716" h="27098" extrusionOk="0">
                  <a:moveTo>
                    <a:pt x="29716" y="1"/>
                  </a:moveTo>
                  <a:lnTo>
                    <a:pt x="1" y="4091"/>
                  </a:lnTo>
                  <a:lnTo>
                    <a:pt x="1086" y="10789"/>
                  </a:lnTo>
                  <a:lnTo>
                    <a:pt x="3715" y="27097"/>
                  </a:lnTo>
                  <a:lnTo>
                    <a:pt x="3725" y="27097"/>
                  </a:lnTo>
                  <a:lnTo>
                    <a:pt x="2971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1705175" y="2772175"/>
              <a:ext cx="693350" cy="663600"/>
            </a:xfrm>
            <a:custGeom>
              <a:avLst/>
              <a:gdLst/>
              <a:ahLst/>
              <a:cxnLst/>
              <a:rect l="l" t="t" r="r" b="b"/>
              <a:pathLst>
                <a:path w="27734" h="26544" extrusionOk="0">
                  <a:moveTo>
                    <a:pt x="3673" y="1"/>
                  </a:moveTo>
                  <a:lnTo>
                    <a:pt x="1628" y="14722"/>
                  </a:lnTo>
                  <a:lnTo>
                    <a:pt x="1" y="26470"/>
                  </a:lnTo>
                  <a:lnTo>
                    <a:pt x="52" y="26491"/>
                  </a:lnTo>
                  <a:lnTo>
                    <a:pt x="73" y="26544"/>
                  </a:lnTo>
                  <a:lnTo>
                    <a:pt x="27608" y="23685"/>
                  </a:lnTo>
                  <a:cubicBezTo>
                    <a:pt x="27566" y="23445"/>
                    <a:pt x="27608" y="23184"/>
                    <a:pt x="27733" y="22976"/>
                  </a:cubicBezTo>
                  <a:lnTo>
                    <a:pt x="367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2435525" y="2589325"/>
              <a:ext cx="904625" cy="762200"/>
            </a:xfrm>
            <a:custGeom>
              <a:avLst/>
              <a:gdLst/>
              <a:ahLst/>
              <a:cxnLst/>
              <a:rect l="l" t="t" r="r" b="b"/>
              <a:pathLst>
                <a:path w="36185" h="30488" extrusionOk="0">
                  <a:moveTo>
                    <a:pt x="15797" y="0"/>
                  </a:moveTo>
                  <a:lnTo>
                    <a:pt x="6824" y="16976"/>
                  </a:lnTo>
                  <a:lnTo>
                    <a:pt x="1" y="30144"/>
                  </a:lnTo>
                  <a:cubicBezTo>
                    <a:pt x="94" y="30237"/>
                    <a:pt x="157" y="30362"/>
                    <a:pt x="198" y="30487"/>
                  </a:cubicBezTo>
                  <a:lnTo>
                    <a:pt x="36184" y="376"/>
                  </a:lnTo>
                  <a:lnTo>
                    <a:pt x="1579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1799325" y="2586200"/>
              <a:ext cx="1023050" cy="756725"/>
            </a:xfrm>
            <a:custGeom>
              <a:avLst/>
              <a:gdLst/>
              <a:ahLst/>
              <a:cxnLst/>
              <a:rect l="l" t="t" r="r" b="b"/>
              <a:pathLst>
                <a:path w="40922" h="30269" extrusionOk="0">
                  <a:moveTo>
                    <a:pt x="40921" y="0"/>
                  </a:moveTo>
                  <a:lnTo>
                    <a:pt x="1" y="7074"/>
                  </a:lnTo>
                  <a:lnTo>
                    <a:pt x="24176" y="30174"/>
                  </a:lnTo>
                  <a:cubicBezTo>
                    <a:pt x="24322" y="30060"/>
                    <a:pt x="24520" y="29976"/>
                    <a:pt x="24760" y="29976"/>
                  </a:cubicBezTo>
                  <a:cubicBezTo>
                    <a:pt x="24874" y="29976"/>
                    <a:pt x="24979" y="29997"/>
                    <a:pt x="25073" y="30028"/>
                  </a:cubicBezTo>
                  <a:lnTo>
                    <a:pt x="40879" y="125"/>
                  </a:lnTo>
                  <a:lnTo>
                    <a:pt x="40828" y="115"/>
                  </a:lnTo>
                  <a:lnTo>
                    <a:pt x="40921" y="0"/>
                  </a:lnTo>
                  <a:close/>
                  <a:moveTo>
                    <a:pt x="32272" y="17101"/>
                  </a:moveTo>
                  <a:lnTo>
                    <a:pt x="25354" y="30174"/>
                  </a:lnTo>
                  <a:lnTo>
                    <a:pt x="25449" y="30269"/>
                  </a:lnTo>
                  <a:lnTo>
                    <a:pt x="32272" y="1710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2440475" y="2598725"/>
              <a:ext cx="1417425" cy="916075"/>
            </a:xfrm>
            <a:custGeom>
              <a:avLst/>
              <a:gdLst/>
              <a:ahLst/>
              <a:cxnLst/>
              <a:rect l="l" t="t" r="r" b="b"/>
              <a:pathLst>
                <a:path w="56697" h="36643" extrusionOk="0">
                  <a:moveTo>
                    <a:pt x="35986" y="0"/>
                  </a:moveTo>
                  <a:lnTo>
                    <a:pt x="0" y="30111"/>
                  </a:lnTo>
                  <a:cubicBezTo>
                    <a:pt x="63" y="30310"/>
                    <a:pt x="74" y="30529"/>
                    <a:pt x="11" y="30737"/>
                  </a:cubicBezTo>
                  <a:lnTo>
                    <a:pt x="56446" y="36643"/>
                  </a:lnTo>
                  <a:lnTo>
                    <a:pt x="56394" y="36559"/>
                  </a:lnTo>
                  <a:lnTo>
                    <a:pt x="56697" y="36403"/>
                  </a:lnTo>
                  <a:lnTo>
                    <a:pt x="3626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3348725" y="1912975"/>
              <a:ext cx="1181625" cy="687075"/>
            </a:xfrm>
            <a:custGeom>
              <a:avLst/>
              <a:gdLst/>
              <a:ahLst/>
              <a:cxnLst/>
              <a:rect l="l" t="t" r="r" b="b"/>
              <a:pathLst>
                <a:path w="47265" h="27483" extrusionOk="0">
                  <a:moveTo>
                    <a:pt x="26095" y="1"/>
                  </a:moveTo>
                  <a:lnTo>
                    <a:pt x="25991" y="11"/>
                  </a:lnTo>
                  <a:lnTo>
                    <a:pt x="0" y="27107"/>
                  </a:lnTo>
                  <a:lnTo>
                    <a:pt x="47264" y="27483"/>
                  </a:lnTo>
                  <a:lnTo>
                    <a:pt x="32251" y="7993"/>
                  </a:lnTo>
                  <a:lnTo>
                    <a:pt x="2609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3347150" y="2598725"/>
              <a:ext cx="1183475" cy="910100"/>
            </a:xfrm>
            <a:custGeom>
              <a:avLst/>
              <a:gdLst/>
              <a:ahLst/>
              <a:cxnLst/>
              <a:rect l="l" t="t" r="r" b="b"/>
              <a:pathLst>
                <a:path w="47339" h="36404" extrusionOk="0">
                  <a:moveTo>
                    <a:pt x="1" y="0"/>
                  </a:moveTo>
                  <a:lnTo>
                    <a:pt x="20430" y="36403"/>
                  </a:lnTo>
                  <a:lnTo>
                    <a:pt x="20440" y="36392"/>
                  </a:lnTo>
                  <a:lnTo>
                    <a:pt x="20701" y="36257"/>
                  </a:lnTo>
                  <a:lnTo>
                    <a:pt x="47338" y="376"/>
                  </a:lnTo>
                  <a:lnTo>
                    <a:pt x="105" y="0"/>
                  </a:lnTo>
                  <a:close/>
                </a:path>
              </a:pathLst>
            </a:custGeom>
            <a:solidFill>
              <a:srgbClr val="FFFFFF">
                <a:alpha val="45090"/>
              </a:srgb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290400" y="852125"/>
              <a:ext cx="669100" cy="448425"/>
            </a:xfrm>
            <a:custGeom>
              <a:avLst/>
              <a:gdLst/>
              <a:ahLst/>
              <a:cxnLst/>
              <a:rect l="l" t="t" r="r" b="b"/>
              <a:pathLst>
                <a:path w="26764" h="17937" extrusionOk="0">
                  <a:moveTo>
                    <a:pt x="9861" y="1"/>
                  </a:moveTo>
                  <a:lnTo>
                    <a:pt x="1" y="7670"/>
                  </a:lnTo>
                  <a:lnTo>
                    <a:pt x="158" y="7722"/>
                  </a:lnTo>
                  <a:lnTo>
                    <a:pt x="158" y="7732"/>
                  </a:lnTo>
                  <a:lnTo>
                    <a:pt x="26763" y="17936"/>
                  </a:lnTo>
                  <a:lnTo>
                    <a:pt x="26763" y="17936"/>
                  </a:lnTo>
                  <a:lnTo>
                    <a:pt x="9965" y="42"/>
                  </a:lnTo>
                  <a:lnTo>
                    <a:pt x="986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5290400" y="852125"/>
              <a:ext cx="246525" cy="191750"/>
            </a:xfrm>
            <a:custGeom>
              <a:avLst/>
              <a:gdLst/>
              <a:ahLst/>
              <a:cxnLst/>
              <a:rect l="l" t="t" r="r" b="b"/>
              <a:pathLst>
                <a:path w="9861" h="7670" extrusionOk="0">
                  <a:moveTo>
                    <a:pt x="9861" y="1"/>
                  </a:moveTo>
                  <a:lnTo>
                    <a:pt x="1" y="7670"/>
                  </a:lnTo>
                  <a:lnTo>
                    <a:pt x="1" y="767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4013600" y="1916100"/>
              <a:ext cx="903050" cy="681600"/>
            </a:xfrm>
            <a:custGeom>
              <a:avLst/>
              <a:gdLst/>
              <a:ahLst/>
              <a:cxnLst/>
              <a:rect l="l" t="t" r="r" b="b"/>
              <a:pathLst>
                <a:path w="36122" h="27264" extrusionOk="0">
                  <a:moveTo>
                    <a:pt x="1" y="1"/>
                  </a:moveTo>
                  <a:lnTo>
                    <a:pt x="3746" y="4852"/>
                  </a:lnTo>
                  <a:lnTo>
                    <a:pt x="21014" y="27263"/>
                  </a:lnTo>
                  <a:lnTo>
                    <a:pt x="36122" y="10685"/>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4007875" y="1047500"/>
              <a:ext cx="1277100" cy="1128675"/>
            </a:xfrm>
            <a:custGeom>
              <a:avLst/>
              <a:gdLst/>
              <a:ahLst/>
              <a:cxnLst/>
              <a:rect l="l" t="t" r="r" b="b"/>
              <a:pathLst>
                <a:path w="51084" h="45147" extrusionOk="0">
                  <a:moveTo>
                    <a:pt x="51083" y="1"/>
                  </a:moveTo>
                  <a:lnTo>
                    <a:pt x="10" y="34296"/>
                  </a:lnTo>
                  <a:lnTo>
                    <a:pt x="0" y="34337"/>
                  </a:lnTo>
                  <a:lnTo>
                    <a:pt x="36539" y="45147"/>
                  </a:lnTo>
                  <a:lnTo>
                    <a:pt x="5108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4929675" y="1045425"/>
              <a:ext cx="1040775" cy="1131025"/>
            </a:xfrm>
            <a:custGeom>
              <a:avLst/>
              <a:gdLst/>
              <a:ahLst/>
              <a:cxnLst/>
              <a:rect l="l" t="t" r="r" b="b"/>
              <a:pathLst>
                <a:path w="41631" h="45241" extrusionOk="0">
                  <a:moveTo>
                    <a:pt x="14587" y="0"/>
                  </a:moveTo>
                  <a:lnTo>
                    <a:pt x="1" y="45240"/>
                  </a:lnTo>
                  <a:lnTo>
                    <a:pt x="41631" y="10674"/>
                  </a:lnTo>
                  <a:lnTo>
                    <a:pt x="41192" y="10204"/>
                  </a:lnTo>
                  <a:lnTo>
                    <a:pt x="1458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4545450" y="2187900"/>
              <a:ext cx="829250" cy="755675"/>
            </a:xfrm>
            <a:custGeom>
              <a:avLst/>
              <a:gdLst/>
              <a:ahLst/>
              <a:cxnLst/>
              <a:rect l="l" t="t" r="r" b="b"/>
              <a:pathLst>
                <a:path w="33170" h="30227" extrusionOk="0">
                  <a:moveTo>
                    <a:pt x="15108" y="1"/>
                  </a:moveTo>
                  <a:lnTo>
                    <a:pt x="0" y="16590"/>
                  </a:lnTo>
                  <a:lnTo>
                    <a:pt x="33169" y="30226"/>
                  </a:lnTo>
                  <a:lnTo>
                    <a:pt x="33169" y="30226"/>
                  </a:lnTo>
                  <a:lnTo>
                    <a:pt x="21389" y="10507"/>
                  </a:lnTo>
                  <a:lnTo>
                    <a:pt x="1510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5978250" y="1318775"/>
              <a:ext cx="350075" cy="664900"/>
            </a:xfrm>
            <a:custGeom>
              <a:avLst/>
              <a:gdLst/>
              <a:ahLst/>
              <a:cxnLst/>
              <a:rect l="l" t="t" r="r" b="b"/>
              <a:pathLst>
                <a:path w="14003" h="26596" extrusionOk="0">
                  <a:moveTo>
                    <a:pt x="1" y="1"/>
                  </a:moveTo>
                  <a:lnTo>
                    <a:pt x="3694" y="26596"/>
                  </a:lnTo>
                  <a:lnTo>
                    <a:pt x="14002" y="11509"/>
                  </a:lnTo>
                  <a:lnTo>
                    <a:pt x="13950" y="11383"/>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4931250" y="2185300"/>
              <a:ext cx="710800" cy="756975"/>
            </a:xfrm>
            <a:custGeom>
              <a:avLst/>
              <a:gdLst/>
              <a:ahLst/>
              <a:cxnLst/>
              <a:rect l="l" t="t" r="r" b="b"/>
              <a:pathLst>
                <a:path w="28432" h="30279" extrusionOk="0">
                  <a:moveTo>
                    <a:pt x="0" y="0"/>
                  </a:moveTo>
                  <a:lnTo>
                    <a:pt x="18092" y="30279"/>
                  </a:lnTo>
                  <a:lnTo>
                    <a:pt x="28431" y="365"/>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5391600" y="2197550"/>
              <a:ext cx="451300" cy="746300"/>
            </a:xfrm>
            <a:custGeom>
              <a:avLst/>
              <a:gdLst/>
              <a:ahLst/>
              <a:cxnLst/>
              <a:rect l="l" t="t" r="r" b="b"/>
              <a:pathLst>
                <a:path w="18052" h="29852" extrusionOk="0">
                  <a:moveTo>
                    <a:pt x="10320" y="0"/>
                  </a:moveTo>
                  <a:lnTo>
                    <a:pt x="1" y="29851"/>
                  </a:lnTo>
                  <a:lnTo>
                    <a:pt x="18030" y="29851"/>
                  </a:lnTo>
                  <a:lnTo>
                    <a:pt x="18051" y="29840"/>
                  </a:lnTo>
                  <a:lnTo>
                    <a:pt x="1032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5649600" y="2193125"/>
              <a:ext cx="592900" cy="750450"/>
            </a:xfrm>
            <a:custGeom>
              <a:avLst/>
              <a:gdLst/>
              <a:ahLst/>
              <a:cxnLst/>
              <a:rect l="l" t="t" r="r" b="b"/>
              <a:pathLst>
                <a:path w="23716" h="30018" extrusionOk="0">
                  <a:moveTo>
                    <a:pt x="52" y="0"/>
                  </a:moveTo>
                  <a:lnTo>
                    <a:pt x="0" y="177"/>
                  </a:lnTo>
                  <a:lnTo>
                    <a:pt x="7731" y="30017"/>
                  </a:lnTo>
                  <a:lnTo>
                    <a:pt x="23715" y="18489"/>
                  </a:lnTo>
                  <a:lnTo>
                    <a:pt x="5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6070600" y="1606475"/>
              <a:ext cx="432475" cy="441650"/>
            </a:xfrm>
            <a:custGeom>
              <a:avLst/>
              <a:gdLst/>
              <a:ahLst/>
              <a:cxnLst/>
              <a:rect l="l" t="t" r="r" b="b"/>
              <a:pathLst>
                <a:path w="17299" h="17666" extrusionOk="0">
                  <a:moveTo>
                    <a:pt x="10308" y="1"/>
                  </a:moveTo>
                  <a:lnTo>
                    <a:pt x="0" y="15088"/>
                  </a:lnTo>
                  <a:lnTo>
                    <a:pt x="17299" y="17665"/>
                  </a:lnTo>
                  <a:lnTo>
                    <a:pt x="17299" y="17665"/>
                  </a:lnTo>
                  <a:lnTo>
                    <a:pt x="1030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5649075" y="1315125"/>
              <a:ext cx="421525" cy="872800"/>
            </a:xfrm>
            <a:custGeom>
              <a:avLst/>
              <a:gdLst/>
              <a:ahLst/>
              <a:cxnLst/>
              <a:rect l="l" t="t" r="r" b="b"/>
              <a:pathLst>
                <a:path w="16861" h="34912" extrusionOk="0">
                  <a:moveTo>
                    <a:pt x="12980" y="1"/>
                  </a:moveTo>
                  <a:lnTo>
                    <a:pt x="0" y="34859"/>
                  </a:lnTo>
                  <a:lnTo>
                    <a:pt x="167" y="34859"/>
                  </a:lnTo>
                  <a:lnTo>
                    <a:pt x="146" y="34912"/>
                  </a:lnTo>
                  <a:lnTo>
                    <a:pt x="16861" y="26742"/>
                  </a:lnTo>
                  <a:lnTo>
                    <a:pt x="13168" y="147"/>
                  </a:lnTo>
                  <a:lnTo>
                    <a:pt x="1298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4929400" y="1312250"/>
              <a:ext cx="1044175" cy="874350"/>
            </a:xfrm>
            <a:custGeom>
              <a:avLst/>
              <a:gdLst/>
              <a:ahLst/>
              <a:cxnLst/>
              <a:rect l="l" t="t" r="r" b="b"/>
              <a:pathLst>
                <a:path w="41767" h="34974" extrusionOk="0">
                  <a:moveTo>
                    <a:pt x="41642" y="1"/>
                  </a:moveTo>
                  <a:lnTo>
                    <a:pt x="12" y="34567"/>
                  </a:lnTo>
                  <a:lnTo>
                    <a:pt x="1" y="34598"/>
                  </a:lnTo>
                  <a:lnTo>
                    <a:pt x="28787" y="34974"/>
                  </a:lnTo>
                  <a:lnTo>
                    <a:pt x="41767" y="116"/>
                  </a:lnTo>
                  <a:lnTo>
                    <a:pt x="41683" y="42"/>
                  </a:lnTo>
                  <a:lnTo>
                    <a:pt x="4164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5650875" y="1983650"/>
              <a:ext cx="595025" cy="671700"/>
            </a:xfrm>
            <a:custGeom>
              <a:avLst/>
              <a:gdLst/>
              <a:ahLst/>
              <a:cxnLst/>
              <a:rect l="l" t="t" r="r" b="b"/>
              <a:pathLst>
                <a:path w="23801" h="26868" extrusionOk="0">
                  <a:moveTo>
                    <a:pt x="16789" y="1"/>
                  </a:moveTo>
                  <a:lnTo>
                    <a:pt x="74" y="8171"/>
                  </a:lnTo>
                  <a:lnTo>
                    <a:pt x="1" y="8379"/>
                  </a:lnTo>
                  <a:lnTo>
                    <a:pt x="23664" y="26868"/>
                  </a:lnTo>
                  <a:lnTo>
                    <a:pt x="23675" y="26868"/>
                  </a:lnTo>
                  <a:lnTo>
                    <a:pt x="23800" y="26565"/>
                  </a:lnTo>
                  <a:lnTo>
                    <a:pt x="1678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6070600" y="1983650"/>
              <a:ext cx="433000" cy="664125"/>
            </a:xfrm>
            <a:custGeom>
              <a:avLst/>
              <a:gdLst/>
              <a:ahLst/>
              <a:cxnLst/>
              <a:rect l="l" t="t" r="r" b="b"/>
              <a:pathLst>
                <a:path w="17320" h="26565" extrusionOk="0">
                  <a:moveTo>
                    <a:pt x="0" y="1"/>
                  </a:moveTo>
                  <a:lnTo>
                    <a:pt x="7011" y="26565"/>
                  </a:lnTo>
                  <a:lnTo>
                    <a:pt x="17320" y="2630"/>
                  </a:lnTo>
                  <a:lnTo>
                    <a:pt x="17299" y="2578"/>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2437350" y="3367150"/>
              <a:ext cx="1416375" cy="419975"/>
            </a:xfrm>
            <a:custGeom>
              <a:avLst/>
              <a:gdLst/>
              <a:ahLst/>
              <a:cxnLst/>
              <a:rect l="l" t="t" r="r" b="b"/>
              <a:pathLst>
                <a:path w="56655" h="16799" extrusionOk="0">
                  <a:moveTo>
                    <a:pt x="136" y="0"/>
                  </a:moveTo>
                  <a:cubicBezTo>
                    <a:pt x="115" y="116"/>
                    <a:pt x="63" y="220"/>
                    <a:pt x="0" y="313"/>
                  </a:cubicBezTo>
                  <a:lnTo>
                    <a:pt x="13919" y="16799"/>
                  </a:lnTo>
                  <a:lnTo>
                    <a:pt x="56655" y="6031"/>
                  </a:lnTo>
                  <a:lnTo>
                    <a:pt x="56571" y="5906"/>
                  </a:lnTo>
                  <a:lnTo>
                    <a:pt x="13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1710125" y="3372125"/>
              <a:ext cx="693325" cy="509425"/>
            </a:xfrm>
            <a:custGeom>
              <a:avLst/>
              <a:gdLst/>
              <a:ahLst/>
              <a:cxnLst/>
              <a:rect l="l" t="t" r="r" b="b"/>
              <a:pathLst>
                <a:path w="27733" h="20377" extrusionOk="0">
                  <a:moveTo>
                    <a:pt x="27503" y="0"/>
                  </a:moveTo>
                  <a:lnTo>
                    <a:pt x="14211" y="1387"/>
                  </a:lnTo>
                  <a:lnTo>
                    <a:pt x="0" y="2859"/>
                  </a:lnTo>
                  <a:lnTo>
                    <a:pt x="6928" y="20376"/>
                  </a:lnTo>
                  <a:lnTo>
                    <a:pt x="15286" y="12312"/>
                  </a:lnTo>
                  <a:lnTo>
                    <a:pt x="27733" y="292"/>
                  </a:lnTo>
                  <a:cubicBezTo>
                    <a:pt x="27639" y="209"/>
                    <a:pt x="27566" y="114"/>
                    <a:pt x="27503"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1890100" y="3380700"/>
              <a:ext cx="882975" cy="505550"/>
            </a:xfrm>
            <a:custGeom>
              <a:avLst/>
              <a:gdLst/>
              <a:ahLst/>
              <a:cxnLst/>
              <a:rect l="l" t="t" r="r" b="b"/>
              <a:pathLst>
                <a:path w="35319" h="20222" extrusionOk="0">
                  <a:moveTo>
                    <a:pt x="21651" y="1"/>
                  </a:moveTo>
                  <a:cubicBezTo>
                    <a:pt x="21515" y="84"/>
                    <a:pt x="21338" y="147"/>
                    <a:pt x="21129" y="147"/>
                  </a:cubicBezTo>
                  <a:cubicBezTo>
                    <a:pt x="21025" y="147"/>
                    <a:pt x="20930" y="126"/>
                    <a:pt x="20847" y="105"/>
                  </a:cubicBezTo>
                  <a:lnTo>
                    <a:pt x="10904" y="9704"/>
                  </a:lnTo>
                  <a:lnTo>
                    <a:pt x="1" y="20221"/>
                  </a:lnTo>
                  <a:lnTo>
                    <a:pt x="1" y="20221"/>
                  </a:lnTo>
                  <a:lnTo>
                    <a:pt x="35319" y="16184"/>
                  </a:lnTo>
                  <a:lnTo>
                    <a:pt x="2165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2785300" y="3517925"/>
              <a:ext cx="1071300" cy="546725"/>
            </a:xfrm>
            <a:custGeom>
              <a:avLst/>
              <a:gdLst/>
              <a:ahLst/>
              <a:cxnLst/>
              <a:rect l="l" t="t" r="r" b="b"/>
              <a:pathLst>
                <a:path w="42852" h="21869" extrusionOk="0">
                  <a:moveTo>
                    <a:pt x="42737" y="0"/>
                  </a:moveTo>
                  <a:lnTo>
                    <a:pt x="1" y="10768"/>
                  </a:lnTo>
                  <a:lnTo>
                    <a:pt x="147" y="10945"/>
                  </a:lnTo>
                  <a:lnTo>
                    <a:pt x="126" y="10945"/>
                  </a:lnTo>
                  <a:lnTo>
                    <a:pt x="24874" y="21869"/>
                  </a:lnTo>
                  <a:lnTo>
                    <a:pt x="25636" y="21723"/>
                  </a:lnTo>
                  <a:lnTo>
                    <a:pt x="25646" y="21775"/>
                  </a:lnTo>
                  <a:lnTo>
                    <a:pt x="42852" y="178"/>
                  </a:lnTo>
                  <a:lnTo>
                    <a:pt x="4273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1901050" y="3792600"/>
              <a:ext cx="878025" cy="427000"/>
            </a:xfrm>
            <a:custGeom>
              <a:avLst/>
              <a:gdLst/>
              <a:ahLst/>
              <a:cxnLst/>
              <a:rect l="l" t="t" r="r" b="b"/>
              <a:pathLst>
                <a:path w="35121" h="17080" extrusionOk="0">
                  <a:moveTo>
                    <a:pt x="35120" y="0"/>
                  </a:moveTo>
                  <a:lnTo>
                    <a:pt x="1" y="4027"/>
                  </a:lnTo>
                  <a:lnTo>
                    <a:pt x="27723" y="17079"/>
                  </a:lnTo>
                  <a:lnTo>
                    <a:pt x="27838" y="17059"/>
                  </a:lnTo>
                  <a:lnTo>
                    <a:pt x="3512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2596975" y="3791550"/>
              <a:ext cx="810200" cy="427525"/>
            </a:xfrm>
            <a:custGeom>
              <a:avLst/>
              <a:gdLst/>
              <a:ahLst/>
              <a:cxnLst/>
              <a:rect l="l" t="t" r="r" b="b"/>
              <a:pathLst>
                <a:path w="32408" h="17101" extrusionOk="0">
                  <a:moveTo>
                    <a:pt x="7659" y="0"/>
                  </a:moveTo>
                  <a:lnTo>
                    <a:pt x="7378" y="31"/>
                  </a:lnTo>
                  <a:lnTo>
                    <a:pt x="7283" y="42"/>
                  </a:lnTo>
                  <a:lnTo>
                    <a:pt x="1" y="17101"/>
                  </a:lnTo>
                  <a:lnTo>
                    <a:pt x="32407" y="10924"/>
                  </a:lnTo>
                  <a:lnTo>
                    <a:pt x="765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4542075" y="2609950"/>
              <a:ext cx="819050" cy="410050"/>
            </a:xfrm>
            <a:custGeom>
              <a:avLst/>
              <a:gdLst/>
              <a:ahLst/>
              <a:cxnLst/>
              <a:rect l="l" t="t" r="r" b="b"/>
              <a:pathLst>
                <a:path w="32762" h="16402" extrusionOk="0">
                  <a:moveTo>
                    <a:pt x="0" y="0"/>
                  </a:moveTo>
                  <a:lnTo>
                    <a:pt x="9850" y="16402"/>
                  </a:lnTo>
                  <a:lnTo>
                    <a:pt x="9912" y="16370"/>
                  </a:lnTo>
                  <a:lnTo>
                    <a:pt x="9975" y="16360"/>
                  </a:lnTo>
                  <a:lnTo>
                    <a:pt x="32762" y="13469"/>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3881350" y="2608900"/>
              <a:ext cx="906975" cy="887650"/>
            </a:xfrm>
            <a:custGeom>
              <a:avLst/>
              <a:gdLst/>
              <a:ahLst/>
              <a:cxnLst/>
              <a:rect l="l" t="t" r="r" b="b"/>
              <a:pathLst>
                <a:path w="36279" h="35506" extrusionOk="0">
                  <a:moveTo>
                    <a:pt x="26346" y="0"/>
                  </a:moveTo>
                  <a:lnTo>
                    <a:pt x="1" y="35505"/>
                  </a:lnTo>
                  <a:lnTo>
                    <a:pt x="36279" y="16444"/>
                  </a:lnTo>
                  <a:lnTo>
                    <a:pt x="26429" y="42"/>
                  </a:lnTo>
                  <a:lnTo>
                    <a:pt x="2634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426450" y="3522350"/>
              <a:ext cx="515450" cy="641700"/>
            </a:xfrm>
            <a:custGeom>
              <a:avLst/>
              <a:gdLst/>
              <a:ahLst/>
              <a:cxnLst/>
              <a:rect l="l" t="t" r="r" b="b"/>
              <a:pathLst>
                <a:path w="20618" h="25668" extrusionOk="0">
                  <a:moveTo>
                    <a:pt x="17206" y="1"/>
                  </a:moveTo>
                  <a:lnTo>
                    <a:pt x="0" y="21598"/>
                  </a:lnTo>
                  <a:lnTo>
                    <a:pt x="95" y="21984"/>
                  </a:lnTo>
                  <a:lnTo>
                    <a:pt x="20617" y="25667"/>
                  </a:lnTo>
                  <a:lnTo>
                    <a:pt x="17508" y="481"/>
                  </a:lnTo>
                  <a:lnTo>
                    <a:pt x="1720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428800" y="4071925"/>
              <a:ext cx="513100" cy="392350"/>
            </a:xfrm>
            <a:custGeom>
              <a:avLst/>
              <a:gdLst/>
              <a:ahLst/>
              <a:cxnLst/>
              <a:rect l="l" t="t" r="r" b="b"/>
              <a:pathLst>
                <a:path w="20524" h="15694" extrusionOk="0">
                  <a:moveTo>
                    <a:pt x="1" y="1"/>
                  </a:moveTo>
                  <a:lnTo>
                    <a:pt x="3871" y="15693"/>
                  </a:lnTo>
                  <a:lnTo>
                    <a:pt x="20523" y="3684"/>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3525575" y="4164025"/>
              <a:ext cx="513100" cy="406925"/>
            </a:xfrm>
            <a:custGeom>
              <a:avLst/>
              <a:gdLst/>
              <a:ahLst/>
              <a:cxnLst/>
              <a:rect l="l" t="t" r="r" b="b"/>
              <a:pathLst>
                <a:path w="20524" h="16277" extrusionOk="0">
                  <a:moveTo>
                    <a:pt x="16652" y="0"/>
                  </a:moveTo>
                  <a:lnTo>
                    <a:pt x="0" y="12009"/>
                  </a:lnTo>
                  <a:lnTo>
                    <a:pt x="53" y="12208"/>
                  </a:lnTo>
                  <a:lnTo>
                    <a:pt x="53" y="12270"/>
                  </a:lnTo>
                  <a:lnTo>
                    <a:pt x="20273" y="16277"/>
                  </a:lnTo>
                  <a:lnTo>
                    <a:pt x="20419" y="16173"/>
                  </a:lnTo>
                  <a:lnTo>
                    <a:pt x="20523" y="15630"/>
                  </a:lnTo>
                  <a:lnTo>
                    <a:pt x="1665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3864125" y="3534350"/>
              <a:ext cx="289050" cy="629700"/>
            </a:xfrm>
            <a:custGeom>
              <a:avLst/>
              <a:gdLst/>
              <a:ahLst/>
              <a:cxnLst/>
              <a:rect l="l" t="t" r="r" b="b"/>
              <a:pathLst>
                <a:path w="11562" h="25188" extrusionOk="0">
                  <a:moveTo>
                    <a:pt x="1" y="1"/>
                  </a:moveTo>
                  <a:lnTo>
                    <a:pt x="3110" y="25187"/>
                  </a:lnTo>
                  <a:lnTo>
                    <a:pt x="11510" y="18416"/>
                  </a:lnTo>
                  <a:lnTo>
                    <a:pt x="11561" y="18165"/>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941875" y="3994725"/>
              <a:ext cx="210000" cy="560050"/>
            </a:xfrm>
            <a:custGeom>
              <a:avLst/>
              <a:gdLst/>
              <a:ahLst/>
              <a:cxnLst/>
              <a:rect l="l" t="t" r="r" b="b"/>
              <a:pathLst>
                <a:path w="8400" h="22402" extrusionOk="0">
                  <a:moveTo>
                    <a:pt x="8400" y="1"/>
                  </a:moveTo>
                  <a:lnTo>
                    <a:pt x="0" y="6772"/>
                  </a:lnTo>
                  <a:lnTo>
                    <a:pt x="3871" y="22402"/>
                  </a:lnTo>
                  <a:lnTo>
                    <a:pt x="840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3526875" y="4470775"/>
              <a:ext cx="505525" cy="469250"/>
            </a:xfrm>
            <a:custGeom>
              <a:avLst/>
              <a:gdLst/>
              <a:ahLst/>
              <a:cxnLst/>
              <a:rect l="l" t="t" r="r" b="b"/>
              <a:pathLst>
                <a:path w="20221" h="18770" extrusionOk="0">
                  <a:moveTo>
                    <a:pt x="1" y="0"/>
                  </a:moveTo>
                  <a:lnTo>
                    <a:pt x="1" y="18770"/>
                  </a:lnTo>
                  <a:lnTo>
                    <a:pt x="20221" y="4007"/>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1109425" y="283500"/>
              <a:ext cx="5411650" cy="4688350"/>
            </a:xfrm>
            <a:custGeom>
              <a:avLst/>
              <a:gdLst/>
              <a:ahLst/>
              <a:cxnLst/>
              <a:rect l="l" t="t" r="r" b="b"/>
              <a:pathLst>
                <a:path w="216466" h="187534" extrusionOk="0">
                  <a:moveTo>
                    <a:pt x="100694" y="679"/>
                  </a:moveTo>
                  <a:lnTo>
                    <a:pt x="120905" y="7044"/>
                  </a:lnTo>
                  <a:lnTo>
                    <a:pt x="134489" y="7429"/>
                  </a:lnTo>
                  <a:lnTo>
                    <a:pt x="149451" y="11164"/>
                  </a:lnTo>
                  <a:lnTo>
                    <a:pt x="177204" y="22787"/>
                  </a:lnTo>
                  <a:lnTo>
                    <a:pt x="194482" y="41192"/>
                  </a:lnTo>
                  <a:lnTo>
                    <a:pt x="208703" y="52794"/>
                  </a:lnTo>
                  <a:lnTo>
                    <a:pt x="215767" y="70636"/>
                  </a:lnTo>
                  <a:lnTo>
                    <a:pt x="205333" y="94874"/>
                  </a:lnTo>
                  <a:lnTo>
                    <a:pt x="189317" y="106413"/>
                  </a:lnTo>
                  <a:lnTo>
                    <a:pt x="170965" y="106413"/>
                  </a:lnTo>
                  <a:lnTo>
                    <a:pt x="147281" y="109418"/>
                  </a:lnTo>
                  <a:lnTo>
                    <a:pt x="147218" y="109428"/>
                  </a:lnTo>
                  <a:lnTo>
                    <a:pt x="109949" y="129001"/>
                  </a:lnTo>
                  <a:lnTo>
                    <a:pt x="109636" y="129168"/>
                  </a:lnTo>
                  <a:lnTo>
                    <a:pt x="121749" y="148199"/>
                  </a:lnTo>
                  <a:lnTo>
                    <a:pt x="117065" y="171394"/>
                  </a:lnTo>
                  <a:lnTo>
                    <a:pt x="96699" y="186261"/>
                  </a:lnTo>
                  <a:lnTo>
                    <a:pt x="96699" y="167429"/>
                  </a:lnTo>
                  <a:lnTo>
                    <a:pt x="92671" y="151100"/>
                  </a:lnTo>
                  <a:lnTo>
                    <a:pt x="59388" y="157443"/>
                  </a:lnTo>
                  <a:lnTo>
                    <a:pt x="31030" y="144088"/>
                  </a:lnTo>
                  <a:lnTo>
                    <a:pt x="23882" y="126038"/>
                  </a:lnTo>
                  <a:lnTo>
                    <a:pt x="9954" y="120019"/>
                  </a:lnTo>
                  <a:lnTo>
                    <a:pt x="2139" y="104389"/>
                  </a:lnTo>
                  <a:lnTo>
                    <a:pt x="647" y="84179"/>
                  </a:lnTo>
                  <a:lnTo>
                    <a:pt x="647" y="66984"/>
                  </a:lnTo>
                  <a:lnTo>
                    <a:pt x="13355" y="49790"/>
                  </a:lnTo>
                  <a:lnTo>
                    <a:pt x="25354" y="35162"/>
                  </a:lnTo>
                  <a:lnTo>
                    <a:pt x="39231" y="25041"/>
                  </a:lnTo>
                  <a:lnTo>
                    <a:pt x="47160" y="15996"/>
                  </a:lnTo>
                  <a:lnTo>
                    <a:pt x="56456" y="8922"/>
                  </a:lnTo>
                  <a:lnTo>
                    <a:pt x="78920" y="7054"/>
                  </a:lnTo>
                  <a:lnTo>
                    <a:pt x="100694" y="679"/>
                  </a:lnTo>
                  <a:close/>
                  <a:moveTo>
                    <a:pt x="100705" y="0"/>
                  </a:moveTo>
                  <a:lnTo>
                    <a:pt x="78836" y="6407"/>
                  </a:lnTo>
                  <a:lnTo>
                    <a:pt x="56310" y="8285"/>
                  </a:lnTo>
                  <a:lnTo>
                    <a:pt x="56216" y="8296"/>
                  </a:lnTo>
                  <a:lnTo>
                    <a:pt x="46743" y="15495"/>
                  </a:lnTo>
                  <a:lnTo>
                    <a:pt x="38823" y="24540"/>
                  </a:lnTo>
                  <a:lnTo>
                    <a:pt x="24947" y="34661"/>
                  </a:lnTo>
                  <a:lnTo>
                    <a:pt x="12844" y="49393"/>
                  </a:lnTo>
                  <a:lnTo>
                    <a:pt x="0" y="66775"/>
                  </a:lnTo>
                  <a:lnTo>
                    <a:pt x="0" y="84200"/>
                  </a:lnTo>
                  <a:lnTo>
                    <a:pt x="1503" y="104503"/>
                  </a:lnTo>
                  <a:lnTo>
                    <a:pt x="9484" y="120519"/>
                  </a:lnTo>
                  <a:lnTo>
                    <a:pt x="23382" y="126529"/>
                  </a:lnTo>
                  <a:lnTo>
                    <a:pt x="30518" y="144568"/>
                  </a:lnTo>
                  <a:lnTo>
                    <a:pt x="59305" y="158122"/>
                  </a:lnTo>
                  <a:lnTo>
                    <a:pt x="92191" y="151851"/>
                  </a:lnTo>
                  <a:lnTo>
                    <a:pt x="96052" y="167471"/>
                  </a:lnTo>
                  <a:lnTo>
                    <a:pt x="96052" y="187534"/>
                  </a:lnTo>
                  <a:lnTo>
                    <a:pt x="117545" y="171842"/>
                  </a:lnTo>
                  <a:lnTo>
                    <a:pt x="117649" y="171769"/>
                  </a:lnTo>
                  <a:lnTo>
                    <a:pt x="122438" y="148074"/>
                  </a:lnTo>
                  <a:lnTo>
                    <a:pt x="110565" y="129409"/>
                  </a:lnTo>
                  <a:lnTo>
                    <a:pt x="147416" y="110054"/>
                  </a:lnTo>
                  <a:lnTo>
                    <a:pt x="171007" y="107060"/>
                  </a:lnTo>
                  <a:lnTo>
                    <a:pt x="189526" y="107060"/>
                  </a:lnTo>
                  <a:lnTo>
                    <a:pt x="205781" y="95343"/>
                  </a:lnTo>
                  <a:lnTo>
                    <a:pt x="205855" y="95291"/>
                  </a:lnTo>
                  <a:lnTo>
                    <a:pt x="216414" y="70772"/>
                  </a:lnTo>
                  <a:lnTo>
                    <a:pt x="216465" y="70647"/>
                  </a:lnTo>
                  <a:lnTo>
                    <a:pt x="209245" y="52398"/>
                  </a:lnTo>
                  <a:lnTo>
                    <a:pt x="194920" y="40723"/>
                  </a:lnTo>
                  <a:lnTo>
                    <a:pt x="177632" y="22297"/>
                  </a:lnTo>
                  <a:lnTo>
                    <a:pt x="177580" y="22245"/>
                  </a:lnTo>
                  <a:lnTo>
                    <a:pt x="149649" y="10549"/>
                  </a:lnTo>
                  <a:lnTo>
                    <a:pt x="134614" y="6793"/>
                  </a:lnTo>
                  <a:lnTo>
                    <a:pt x="121051" y="6407"/>
                  </a:lnTo>
                  <a:lnTo>
                    <a:pt x="10070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1429450" y="1148725"/>
              <a:ext cx="483900" cy="473950"/>
            </a:xfrm>
            <a:custGeom>
              <a:avLst/>
              <a:gdLst/>
              <a:ahLst/>
              <a:cxnLst/>
              <a:rect l="l" t="t" r="r" b="b"/>
              <a:pathLst>
                <a:path w="19356" h="18958" extrusionOk="0">
                  <a:moveTo>
                    <a:pt x="12282" y="636"/>
                  </a:moveTo>
                  <a:lnTo>
                    <a:pt x="18844" y="18519"/>
                  </a:lnTo>
                  <a:lnTo>
                    <a:pt x="18844" y="18519"/>
                  </a:lnTo>
                  <a:lnTo>
                    <a:pt x="596" y="14878"/>
                  </a:lnTo>
                  <a:lnTo>
                    <a:pt x="12282" y="636"/>
                  </a:lnTo>
                  <a:close/>
                  <a:moveTo>
                    <a:pt x="12386" y="0"/>
                  </a:moveTo>
                  <a:lnTo>
                    <a:pt x="1" y="15087"/>
                  </a:lnTo>
                  <a:lnTo>
                    <a:pt x="19356" y="18958"/>
                  </a:lnTo>
                  <a:lnTo>
                    <a:pt x="1238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1732825" y="899600"/>
              <a:ext cx="355025" cy="718900"/>
            </a:xfrm>
            <a:custGeom>
              <a:avLst/>
              <a:gdLst/>
              <a:ahLst/>
              <a:cxnLst/>
              <a:rect l="l" t="t" r="r" b="b"/>
              <a:pathLst>
                <a:path w="14201" h="28756" extrusionOk="0">
                  <a:moveTo>
                    <a:pt x="14012" y="1"/>
                  </a:moveTo>
                  <a:lnTo>
                    <a:pt x="1" y="10226"/>
                  </a:lnTo>
                  <a:lnTo>
                    <a:pt x="6813" y="28756"/>
                  </a:lnTo>
                  <a:lnTo>
                    <a:pt x="7116" y="28651"/>
                  </a:lnTo>
                  <a:lnTo>
                    <a:pt x="386" y="10341"/>
                  </a:lnTo>
                  <a:lnTo>
                    <a:pt x="14200" y="262"/>
                  </a:lnTo>
                  <a:lnTo>
                    <a:pt x="1401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1432600" y="1518325"/>
              <a:ext cx="481800" cy="616650"/>
            </a:xfrm>
            <a:custGeom>
              <a:avLst/>
              <a:gdLst/>
              <a:ahLst/>
              <a:cxnLst/>
              <a:rect l="l" t="t" r="r" b="b"/>
              <a:pathLst>
                <a:path w="19272" h="24666" extrusionOk="0">
                  <a:moveTo>
                    <a:pt x="355" y="397"/>
                  </a:moveTo>
                  <a:lnTo>
                    <a:pt x="18676" y="4059"/>
                  </a:lnTo>
                  <a:lnTo>
                    <a:pt x="1816" y="23851"/>
                  </a:lnTo>
                  <a:lnTo>
                    <a:pt x="355" y="397"/>
                  </a:lnTo>
                  <a:close/>
                  <a:moveTo>
                    <a:pt x="0" y="0"/>
                  </a:moveTo>
                  <a:lnTo>
                    <a:pt x="1544" y="24665"/>
                  </a:lnTo>
                  <a:lnTo>
                    <a:pt x="19271" y="3851"/>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1466500" y="1609350"/>
              <a:ext cx="662825" cy="585875"/>
            </a:xfrm>
            <a:custGeom>
              <a:avLst/>
              <a:gdLst/>
              <a:ahLst/>
              <a:cxnLst/>
              <a:rect l="l" t="t" r="r" b="b"/>
              <a:pathLst>
                <a:path w="26513" h="23435" extrusionOk="0">
                  <a:moveTo>
                    <a:pt x="17561" y="627"/>
                  </a:moveTo>
                  <a:lnTo>
                    <a:pt x="26022" y="23059"/>
                  </a:lnTo>
                  <a:lnTo>
                    <a:pt x="647" y="20482"/>
                  </a:lnTo>
                  <a:lnTo>
                    <a:pt x="17561" y="627"/>
                  </a:lnTo>
                  <a:close/>
                  <a:moveTo>
                    <a:pt x="17675" y="1"/>
                  </a:moveTo>
                  <a:lnTo>
                    <a:pt x="0" y="20743"/>
                  </a:lnTo>
                  <a:lnTo>
                    <a:pt x="26513" y="23435"/>
                  </a:lnTo>
                  <a:lnTo>
                    <a:pt x="26513" y="23435"/>
                  </a:lnTo>
                  <a:lnTo>
                    <a:pt x="1767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1111225" y="1511800"/>
              <a:ext cx="367825" cy="619525"/>
            </a:xfrm>
            <a:custGeom>
              <a:avLst/>
              <a:gdLst/>
              <a:ahLst/>
              <a:cxnLst/>
              <a:rect l="l" t="t" r="r" b="b"/>
              <a:pathLst>
                <a:path w="14713" h="24781" extrusionOk="0">
                  <a:moveTo>
                    <a:pt x="12897" y="908"/>
                  </a:moveTo>
                  <a:lnTo>
                    <a:pt x="14358" y="24258"/>
                  </a:lnTo>
                  <a:lnTo>
                    <a:pt x="492" y="17685"/>
                  </a:lnTo>
                  <a:lnTo>
                    <a:pt x="12897" y="908"/>
                  </a:lnTo>
                  <a:close/>
                  <a:moveTo>
                    <a:pt x="13168" y="1"/>
                  </a:moveTo>
                  <a:lnTo>
                    <a:pt x="1" y="17810"/>
                  </a:lnTo>
                  <a:lnTo>
                    <a:pt x="14712" y="24780"/>
                  </a:lnTo>
                  <a:lnTo>
                    <a:pt x="14712" y="24780"/>
                  </a:lnTo>
                  <a:lnTo>
                    <a:pt x="13168"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2075050" y="672950"/>
              <a:ext cx="776275" cy="235825"/>
            </a:xfrm>
            <a:custGeom>
              <a:avLst/>
              <a:gdLst/>
              <a:ahLst/>
              <a:cxnLst/>
              <a:rect l="l" t="t" r="r" b="b"/>
              <a:pathLst>
                <a:path w="31051" h="9433" extrusionOk="0">
                  <a:moveTo>
                    <a:pt x="8378" y="355"/>
                  </a:moveTo>
                  <a:lnTo>
                    <a:pt x="29194" y="4299"/>
                  </a:lnTo>
                  <a:lnTo>
                    <a:pt x="835" y="8962"/>
                  </a:lnTo>
                  <a:lnTo>
                    <a:pt x="8378" y="355"/>
                  </a:lnTo>
                  <a:close/>
                  <a:moveTo>
                    <a:pt x="8253" y="0"/>
                  </a:moveTo>
                  <a:lnTo>
                    <a:pt x="0" y="9432"/>
                  </a:lnTo>
                  <a:lnTo>
                    <a:pt x="31051" y="4320"/>
                  </a:lnTo>
                  <a:lnTo>
                    <a:pt x="8347" y="21"/>
                  </a:lnTo>
                  <a:lnTo>
                    <a:pt x="825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263375" y="447825"/>
              <a:ext cx="819575" cy="239225"/>
            </a:xfrm>
            <a:custGeom>
              <a:avLst/>
              <a:gdLst/>
              <a:ahLst/>
              <a:cxnLst/>
              <a:rect l="l" t="t" r="r" b="b"/>
              <a:pathLst>
                <a:path w="32783" h="9569" extrusionOk="0">
                  <a:moveTo>
                    <a:pt x="31072" y="460"/>
                  </a:moveTo>
                  <a:lnTo>
                    <a:pt x="1555" y="8797"/>
                  </a:lnTo>
                  <a:lnTo>
                    <a:pt x="1555" y="8797"/>
                  </a:lnTo>
                  <a:lnTo>
                    <a:pt x="10235" y="2192"/>
                  </a:lnTo>
                  <a:lnTo>
                    <a:pt x="31072" y="460"/>
                  </a:lnTo>
                  <a:close/>
                  <a:moveTo>
                    <a:pt x="32720" y="1"/>
                  </a:moveTo>
                  <a:lnTo>
                    <a:pt x="10163" y="1879"/>
                  </a:lnTo>
                  <a:lnTo>
                    <a:pt x="10121" y="1879"/>
                  </a:lnTo>
                  <a:lnTo>
                    <a:pt x="0" y="9569"/>
                  </a:lnTo>
                  <a:lnTo>
                    <a:pt x="32783" y="314"/>
                  </a:lnTo>
                  <a:lnTo>
                    <a:pt x="3272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2265200" y="444450"/>
              <a:ext cx="827150" cy="340675"/>
            </a:xfrm>
            <a:custGeom>
              <a:avLst/>
              <a:gdLst/>
              <a:ahLst/>
              <a:cxnLst/>
              <a:rect l="l" t="t" r="r" b="b"/>
              <a:pathLst>
                <a:path w="33086" h="13627" extrusionOk="0">
                  <a:moveTo>
                    <a:pt x="32240" y="585"/>
                  </a:moveTo>
                  <a:lnTo>
                    <a:pt x="22443" y="13272"/>
                  </a:lnTo>
                  <a:lnTo>
                    <a:pt x="1409" y="9286"/>
                  </a:lnTo>
                  <a:lnTo>
                    <a:pt x="32240" y="585"/>
                  </a:lnTo>
                  <a:close/>
                  <a:moveTo>
                    <a:pt x="33085" y="0"/>
                  </a:moveTo>
                  <a:lnTo>
                    <a:pt x="0" y="9349"/>
                  </a:lnTo>
                  <a:lnTo>
                    <a:pt x="22485" y="13606"/>
                  </a:lnTo>
                  <a:lnTo>
                    <a:pt x="22578" y="13627"/>
                  </a:lnTo>
                  <a:lnTo>
                    <a:pt x="3308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1904975" y="899350"/>
              <a:ext cx="752825" cy="721500"/>
            </a:xfrm>
            <a:custGeom>
              <a:avLst/>
              <a:gdLst/>
              <a:ahLst/>
              <a:cxnLst/>
              <a:rect l="l" t="t" r="r" b="b"/>
              <a:pathLst>
                <a:path w="30113" h="28860" extrusionOk="0">
                  <a:moveTo>
                    <a:pt x="7304" y="1"/>
                  </a:moveTo>
                  <a:lnTo>
                    <a:pt x="7147" y="282"/>
                  </a:lnTo>
                  <a:lnTo>
                    <a:pt x="29444" y="12552"/>
                  </a:lnTo>
                  <a:lnTo>
                    <a:pt x="1" y="28568"/>
                  </a:lnTo>
                  <a:lnTo>
                    <a:pt x="157" y="28860"/>
                  </a:lnTo>
                  <a:lnTo>
                    <a:pt x="30112" y="12552"/>
                  </a:lnTo>
                  <a:lnTo>
                    <a:pt x="730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2073200" y="775450"/>
              <a:ext cx="761425" cy="443450"/>
            </a:xfrm>
            <a:custGeom>
              <a:avLst/>
              <a:gdLst/>
              <a:ahLst/>
              <a:cxnLst/>
              <a:rect l="l" t="t" r="r" b="b"/>
              <a:pathLst>
                <a:path w="30457" h="17738" extrusionOk="0">
                  <a:moveTo>
                    <a:pt x="29935" y="418"/>
                  </a:moveTo>
                  <a:lnTo>
                    <a:pt x="22966" y="17278"/>
                  </a:lnTo>
                  <a:lnTo>
                    <a:pt x="982" y="5186"/>
                  </a:lnTo>
                  <a:lnTo>
                    <a:pt x="29935" y="418"/>
                  </a:lnTo>
                  <a:close/>
                  <a:moveTo>
                    <a:pt x="30457" y="0"/>
                  </a:moveTo>
                  <a:lnTo>
                    <a:pt x="1" y="5019"/>
                  </a:lnTo>
                  <a:lnTo>
                    <a:pt x="22976" y="17644"/>
                  </a:lnTo>
                  <a:lnTo>
                    <a:pt x="23133" y="17737"/>
                  </a:lnTo>
                  <a:lnTo>
                    <a:pt x="3045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1113325" y="1949225"/>
              <a:ext cx="369125" cy="446575"/>
            </a:xfrm>
            <a:custGeom>
              <a:avLst/>
              <a:gdLst/>
              <a:ahLst/>
              <a:cxnLst/>
              <a:rect l="l" t="t" r="r" b="b"/>
              <a:pathLst>
                <a:path w="14765" h="17863" extrusionOk="0">
                  <a:moveTo>
                    <a:pt x="324" y="512"/>
                  </a:moveTo>
                  <a:lnTo>
                    <a:pt x="14138" y="7054"/>
                  </a:lnTo>
                  <a:lnTo>
                    <a:pt x="324" y="17227"/>
                  </a:lnTo>
                  <a:lnTo>
                    <a:pt x="324" y="512"/>
                  </a:lnTo>
                  <a:close/>
                  <a:moveTo>
                    <a:pt x="0" y="0"/>
                  </a:moveTo>
                  <a:lnTo>
                    <a:pt x="0" y="17863"/>
                  </a:lnTo>
                  <a:lnTo>
                    <a:pt x="14764" y="6991"/>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1467550" y="2120075"/>
              <a:ext cx="662300" cy="652375"/>
            </a:xfrm>
            <a:custGeom>
              <a:avLst/>
              <a:gdLst/>
              <a:ahLst/>
              <a:cxnLst/>
              <a:rect l="l" t="t" r="r" b="b"/>
              <a:pathLst>
                <a:path w="26492" h="26095" extrusionOk="0">
                  <a:moveTo>
                    <a:pt x="554" y="376"/>
                  </a:moveTo>
                  <a:lnTo>
                    <a:pt x="25959" y="2953"/>
                  </a:lnTo>
                  <a:lnTo>
                    <a:pt x="13074" y="25406"/>
                  </a:lnTo>
                  <a:lnTo>
                    <a:pt x="554" y="376"/>
                  </a:lnTo>
                  <a:close/>
                  <a:moveTo>
                    <a:pt x="0" y="1"/>
                  </a:moveTo>
                  <a:lnTo>
                    <a:pt x="13053" y="26095"/>
                  </a:lnTo>
                  <a:lnTo>
                    <a:pt x="26491" y="2682"/>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1113325" y="2112775"/>
              <a:ext cx="370675" cy="800025"/>
            </a:xfrm>
            <a:custGeom>
              <a:avLst/>
              <a:gdLst/>
              <a:ahLst/>
              <a:cxnLst/>
              <a:rect l="l" t="t" r="r" b="b"/>
              <a:pathLst>
                <a:path w="14827" h="32001" extrusionOk="0">
                  <a:moveTo>
                    <a:pt x="14076" y="950"/>
                  </a:moveTo>
                  <a:lnTo>
                    <a:pt x="1785" y="30613"/>
                  </a:lnTo>
                  <a:lnTo>
                    <a:pt x="334" y="11081"/>
                  </a:lnTo>
                  <a:lnTo>
                    <a:pt x="14076" y="950"/>
                  </a:lnTo>
                  <a:close/>
                  <a:moveTo>
                    <a:pt x="14827" y="1"/>
                  </a:moveTo>
                  <a:lnTo>
                    <a:pt x="74" y="10872"/>
                  </a:lnTo>
                  <a:lnTo>
                    <a:pt x="0" y="10924"/>
                  </a:lnTo>
                  <a:lnTo>
                    <a:pt x="1555" y="32000"/>
                  </a:lnTo>
                  <a:lnTo>
                    <a:pt x="1482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1148275" y="2115125"/>
              <a:ext cx="651875" cy="785925"/>
            </a:xfrm>
            <a:custGeom>
              <a:avLst/>
              <a:gdLst/>
              <a:ahLst/>
              <a:cxnLst/>
              <a:rect l="l" t="t" r="r" b="b"/>
              <a:pathLst>
                <a:path w="26075" h="31437" extrusionOk="0">
                  <a:moveTo>
                    <a:pt x="13063" y="772"/>
                  </a:moveTo>
                  <a:lnTo>
                    <a:pt x="25594" y="25834"/>
                  </a:lnTo>
                  <a:lnTo>
                    <a:pt x="533" y="30988"/>
                  </a:lnTo>
                  <a:lnTo>
                    <a:pt x="13063" y="772"/>
                  </a:lnTo>
                  <a:close/>
                  <a:moveTo>
                    <a:pt x="13042" y="0"/>
                  </a:moveTo>
                  <a:lnTo>
                    <a:pt x="0" y="31437"/>
                  </a:lnTo>
                  <a:lnTo>
                    <a:pt x="26074" y="26063"/>
                  </a:lnTo>
                  <a:lnTo>
                    <a:pt x="1304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1151400" y="2893725"/>
              <a:ext cx="204525" cy="398325"/>
            </a:xfrm>
            <a:custGeom>
              <a:avLst/>
              <a:gdLst/>
              <a:ahLst/>
              <a:cxnLst/>
              <a:rect l="l" t="t" r="r" b="b"/>
              <a:pathLst>
                <a:path w="8181" h="15933" extrusionOk="0">
                  <a:moveTo>
                    <a:pt x="293" y="1"/>
                  </a:moveTo>
                  <a:lnTo>
                    <a:pt x="1" y="136"/>
                  </a:lnTo>
                  <a:lnTo>
                    <a:pt x="7899" y="15933"/>
                  </a:lnTo>
                  <a:lnTo>
                    <a:pt x="8181" y="15786"/>
                  </a:lnTo>
                  <a:lnTo>
                    <a:pt x="29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1345750" y="2750525"/>
              <a:ext cx="454400" cy="695950"/>
            </a:xfrm>
            <a:custGeom>
              <a:avLst/>
              <a:gdLst/>
              <a:ahLst/>
              <a:cxnLst/>
              <a:rect l="l" t="t" r="r" b="b"/>
              <a:pathLst>
                <a:path w="18176" h="27838" extrusionOk="0">
                  <a:moveTo>
                    <a:pt x="17695" y="1065"/>
                  </a:moveTo>
                  <a:lnTo>
                    <a:pt x="14044" y="27368"/>
                  </a:lnTo>
                  <a:lnTo>
                    <a:pt x="532" y="21525"/>
                  </a:lnTo>
                  <a:lnTo>
                    <a:pt x="17695" y="1065"/>
                  </a:lnTo>
                  <a:close/>
                  <a:moveTo>
                    <a:pt x="18175" y="0"/>
                  </a:moveTo>
                  <a:lnTo>
                    <a:pt x="146" y="21484"/>
                  </a:lnTo>
                  <a:lnTo>
                    <a:pt x="0" y="21651"/>
                  </a:lnTo>
                  <a:lnTo>
                    <a:pt x="14304" y="27837"/>
                  </a:lnTo>
                  <a:lnTo>
                    <a:pt x="1817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1985325" y="2193900"/>
              <a:ext cx="131200" cy="228500"/>
            </a:xfrm>
            <a:custGeom>
              <a:avLst/>
              <a:gdLst/>
              <a:ahLst/>
              <a:cxnLst/>
              <a:rect l="l" t="t" r="r" b="b"/>
              <a:pathLst>
                <a:path w="5248" h="9140" extrusionOk="0">
                  <a:moveTo>
                    <a:pt x="5248" y="0"/>
                  </a:moveTo>
                  <a:lnTo>
                    <a:pt x="0" y="914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1794375" y="2188675"/>
              <a:ext cx="331300" cy="574400"/>
            </a:xfrm>
            <a:custGeom>
              <a:avLst/>
              <a:gdLst/>
              <a:ahLst/>
              <a:cxnLst/>
              <a:rect l="l" t="t" r="r" b="b"/>
              <a:pathLst>
                <a:path w="13252" h="22976" extrusionOk="0">
                  <a:moveTo>
                    <a:pt x="13001" y="0"/>
                  </a:moveTo>
                  <a:lnTo>
                    <a:pt x="12886" y="209"/>
                  </a:lnTo>
                  <a:lnTo>
                    <a:pt x="7638" y="9349"/>
                  </a:lnTo>
                  <a:lnTo>
                    <a:pt x="1" y="22662"/>
                  </a:lnTo>
                  <a:lnTo>
                    <a:pt x="22" y="22715"/>
                  </a:lnTo>
                  <a:lnTo>
                    <a:pt x="230" y="22474"/>
                  </a:lnTo>
                  <a:lnTo>
                    <a:pt x="168" y="22944"/>
                  </a:lnTo>
                  <a:lnTo>
                    <a:pt x="199" y="22975"/>
                  </a:lnTo>
                  <a:lnTo>
                    <a:pt x="13252" y="220"/>
                  </a:lnTo>
                  <a:lnTo>
                    <a:pt x="12855" y="283"/>
                  </a:lnTo>
                  <a:lnTo>
                    <a:pt x="1300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1793075" y="2755225"/>
              <a:ext cx="1850" cy="2625"/>
            </a:xfrm>
            <a:custGeom>
              <a:avLst/>
              <a:gdLst/>
              <a:ahLst/>
              <a:cxnLst/>
              <a:rect l="l" t="t" r="r" b="b"/>
              <a:pathLst>
                <a:path w="74" h="105" extrusionOk="0">
                  <a:moveTo>
                    <a:pt x="53" y="0"/>
                  </a:moveTo>
                  <a:lnTo>
                    <a:pt x="0" y="84"/>
                  </a:lnTo>
                  <a:lnTo>
                    <a:pt x="32" y="105"/>
                  </a:lnTo>
                  <a:lnTo>
                    <a:pt x="74" y="53"/>
                  </a:lnTo>
                  <a:lnTo>
                    <a:pt x="5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1793875" y="2750525"/>
              <a:ext cx="6275" cy="11775"/>
            </a:xfrm>
            <a:custGeom>
              <a:avLst/>
              <a:gdLst/>
              <a:ahLst/>
              <a:cxnLst/>
              <a:rect l="l" t="t" r="r" b="b"/>
              <a:pathLst>
                <a:path w="251" h="471" extrusionOk="0">
                  <a:moveTo>
                    <a:pt x="250" y="0"/>
                  </a:moveTo>
                  <a:lnTo>
                    <a:pt x="42" y="241"/>
                  </a:lnTo>
                  <a:lnTo>
                    <a:pt x="0" y="293"/>
                  </a:lnTo>
                  <a:lnTo>
                    <a:pt x="188" y="470"/>
                  </a:lnTo>
                  <a:lnTo>
                    <a:pt x="25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1901850" y="1202975"/>
              <a:ext cx="757500" cy="997200"/>
            </a:xfrm>
            <a:custGeom>
              <a:avLst/>
              <a:gdLst/>
              <a:ahLst/>
              <a:cxnLst/>
              <a:rect l="l" t="t" r="r" b="b"/>
              <a:pathLst>
                <a:path w="30300" h="39888" extrusionOk="0">
                  <a:moveTo>
                    <a:pt x="29507" y="803"/>
                  </a:moveTo>
                  <a:lnTo>
                    <a:pt x="8879" y="39115"/>
                  </a:lnTo>
                  <a:lnTo>
                    <a:pt x="407" y="16641"/>
                  </a:lnTo>
                  <a:lnTo>
                    <a:pt x="29507" y="803"/>
                  </a:lnTo>
                  <a:close/>
                  <a:moveTo>
                    <a:pt x="30300" y="0"/>
                  </a:moveTo>
                  <a:lnTo>
                    <a:pt x="1" y="16495"/>
                  </a:lnTo>
                  <a:lnTo>
                    <a:pt x="8827" y="39888"/>
                  </a:lnTo>
                  <a:lnTo>
                    <a:pt x="3030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2115750" y="1211050"/>
              <a:ext cx="1135950" cy="984700"/>
            </a:xfrm>
            <a:custGeom>
              <a:avLst/>
              <a:gdLst/>
              <a:ahLst/>
              <a:cxnLst/>
              <a:rect l="l" t="t" r="r" b="b"/>
              <a:pathLst>
                <a:path w="45438" h="39388" extrusionOk="0">
                  <a:moveTo>
                    <a:pt x="21201" y="0"/>
                  </a:moveTo>
                  <a:lnTo>
                    <a:pt x="0" y="39388"/>
                  </a:lnTo>
                  <a:lnTo>
                    <a:pt x="0" y="39388"/>
                  </a:lnTo>
                  <a:lnTo>
                    <a:pt x="45438" y="32198"/>
                  </a:lnTo>
                  <a:lnTo>
                    <a:pt x="45386" y="31875"/>
                  </a:lnTo>
                  <a:lnTo>
                    <a:pt x="594" y="38970"/>
                  </a:lnTo>
                  <a:lnTo>
                    <a:pt x="594" y="38970"/>
                  </a:lnTo>
                  <a:lnTo>
                    <a:pt x="21493" y="157"/>
                  </a:lnTo>
                  <a:lnTo>
                    <a:pt x="2120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2640800" y="728250"/>
              <a:ext cx="785950" cy="495100"/>
            </a:xfrm>
            <a:custGeom>
              <a:avLst/>
              <a:gdLst/>
              <a:ahLst/>
              <a:cxnLst/>
              <a:rect l="l" t="t" r="r" b="b"/>
              <a:pathLst>
                <a:path w="31438" h="19804" extrusionOk="0">
                  <a:moveTo>
                    <a:pt x="30153" y="438"/>
                  </a:moveTo>
                  <a:lnTo>
                    <a:pt x="689" y="18989"/>
                  </a:lnTo>
                  <a:lnTo>
                    <a:pt x="7596" y="2254"/>
                  </a:lnTo>
                  <a:lnTo>
                    <a:pt x="30153" y="438"/>
                  </a:lnTo>
                  <a:close/>
                  <a:moveTo>
                    <a:pt x="31437" y="0"/>
                  </a:moveTo>
                  <a:lnTo>
                    <a:pt x="7377" y="1941"/>
                  </a:lnTo>
                  <a:lnTo>
                    <a:pt x="0" y="19803"/>
                  </a:lnTo>
                  <a:lnTo>
                    <a:pt x="3143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2819225" y="446000"/>
              <a:ext cx="601500" cy="339375"/>
            </a:xfrm>
            <a:custGeom>
              <a:avLst/>
              <a:gdLst/>
              <a:ahLst/>
              <a:cxnLst/>
              <a:rect l="l" t="t" r="r" b="b"/>
              <a:pathLst>
                <a:path w="24060" h="13575" extrusionOk="0">
                  <a:moveTo>
                    <a:pt x="10528" y="460"/>
                  </a:moveTo>
                  <a:lnTo>
                    <a:pt x="23257" y="11384"/>
                  </a:lnTo>
                  <a:lnTo>
                    <a:pt x="699" y="13199"/>
                  </a:lnTo>
                  <a:lnTo>
                    <a:pt x="10528" y="460"/>
                  </a:lnTo>
                  <a:close/>
                  <a:moveTo>
                    <a:pt x="10475" y="1"/>
                  </a:moveTo>
                  <a:lnTo>
                    <a:pt x="0" y="13575"/>
                  </a:lnTo>
                  <a:lnTo>
                    <a:pt x="24060" y="11634"/>
                  </a:lnTo>
                  <a:lnTo>
                    <a:pt x="1047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3073550" y="285575"/>
              <a:ext cx="561075" cy="454700"/>
            </a:xfrm>
            <a:custGeom>
              <a:avLst/>
              <a:gdLst/>
              <a:ahLst/>
              <a:cxnLst/>
              <a:rect l="l" t="t" r="r" b="b"/>
              <a:pathLst>
                <a:path w="22443" h="18188" extrusionOk="0">
                  <a:moveTo>
                    <a:pt x="21827" y="513"/>
                  </a:moveTo>
                  <a:lnTo>
                    <a:pt x="13439" y="17665"/>
                  </a:lnTo>
                  <a:lnTo>
                    <a:pt x="657" y="6720"/>
                  </a:lnTo>
                  <a:lnTo>
                    <a:pt x="21827" y="513"/>
                  </a:lnTo>
                  <a:close/>
                  <a:moveTo>
                    <a:pt x="22442" y="1"/>
                  </a:moveTo>
                  <a:lnTo>
                    <a:pt x="0" y="6574"/>
                  </a:lnTo>
                  <a:lnTo>
                    <a:pt x="13543" y="18187"/>
                  </a:lnTo>
                  <a:lnTo>
                    <a:pt x="2244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3402450" y="287150"/>
              <a:ext cx="744200" cy="454150"/>
            </a:xfrm>
            <a:custGeom>
              <a:avLst/>
              <a:gdLst/>
              <a:ahLst/>
              <a:cxnLst/>
              <a:rect l="l" t="t" r="r" b="b"/>
              <a:pathLst>
                <a:path w="29768" h="18166" extrusionOk="0">
                  <a:moveTo>
                    <a:pt x="9068" y="387"/>
                  </a:moveTo>
                  <a:lnTo>
                    <a:pt x="28797" y="6605"/>
                  </a:lnTo>
                  <a:lnTo>
                    <a:pt x="658" y="17561"/>
                  </a:lnTo>
                  <a:lnTo>
                    <a:pt x="9068" y="387"/>
                  </a:lnTo>
                  <a:close/>
                  <a:moveTo>
                    <a:pt x="8890" y="1"/>
                  </a:moveTo>
                  <a:lnTo>
                    <a:pt x="0" y="18166"/>
                  </a:lnTo>
                  <a:lnTo>
                    <a:pt x="29768" y="6564"/>
                  </a:lnTo>
                  <a:lnTo>
                    <a:pt x="9026" y="42"/>
                  </a:lnTo>
                  <a:lnTo>
                    <a:pt x="889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4128900" y="447575"/>
              <a:ext cx="349550" cy="543625"/>
            </a:xfrm>
            <a:custGeom>
              <a:avLst/>
              <a:gdLst/>
              <a:ahLst/>
              <a:cxnLst/>
              <a:rect l="l" t="t" r="r" b="b"/>
              <a:pathLst>
                <a:path w="13982" h="21745" extrusionOk="0">
                  <a:moveTo>
                    <a:pt x="439" y="334"/>
                  </a:moveTo>
                  <a:lnTo>
                    <a:pt x="13532" y="699"/>
                  </a:lnTo>
                  <a:lnTo>
                    <a:pt x="6625" y="20701"/>
                  </a:lnTo>
                  <a:lnTo>
                    <a:pt x="439" y="334"/>
                  </a:lnTo>
                  <a:close/>
                  <a:moveTo>
                    <a:pt x="0" y="1"/>
                  </a:moveTo>
                  <a:lnTo>
                    <a:pt x="6604" y="21744"/>
                  </a:lnTo>
                  <a:lnTo>
                    <a:pt x="13981" y="386"/>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4285925" y="456450"/>
              <a:ext cx="572025" cy="532900"/>
            </a:xfrm>
            <a:custGeom>
              <a:avLst/>
              <a:gdLst/>
              <a:ahLst/>
              <a:cxnLst/>
              <a:rect l="l" t="t" r="r" b="b"/>
              <a:pathLst>
                <a:path w="22881" h="21316" extrusionOk="0">
                  <a:moveTo>
                    <a:pt x="7575" y="386"/>
                  </a:moveTo>
                  <a:lnTo>
                    <a:pt x="22151" y="4028"/>
                  </a:lnTo>
                  <a:lnTo>
                    <a:pt x="657" y="20408"/>
                  </a:lnTo>
                  <a:lnTo>
                    <a:pt x="7575" y="386"/>
                  </a:lnTo>
                  <a:close/>
                  <a:moveTo>
                    <a:pt x="7367" y="0"/>
                  </a:moveTo>
                  <a:lnTo>
                    <a:pt x="0" y="21316"/>
                  </a:lnTo>
                  <a:lnTo>
                    <a:pt x="22881" y="3871"/>
                  </a:lnTo>
                  <a:lnTo>
                    <a:pt x="736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3398025" y="446275"/>
              <a:ext cx="902250" cy="537625"/>
            </a:xfrm>
            <a:custGeom>
              <a:avLst/>
              <a:gdLst/>
              <a:ahLst/>
              <a:cxnLst/>
              <a:rect l="l" t="t" r="r" b="b"/>
              <a:pathLst>
                <a:path w="36090" h="21505" extrusionOk="0">
                  <a:moveTo>
                    <a:pt x="29350" y="438"/>
                  </a:moveTo>
                  <a:lnTo>
                    <a:pt x="35610" y="21034"/>
                  </a:lnTo>
                  <a:lnTo>
                    <a:pt x="35610" y="21034"/>
                  </a:lnTo>
                  <a:lnTo>
                    <a:pt x="1023" y="11467"/>
                  </a:lnTo>
                  <a:lnTo>
                    <a:pt x="29350" y="438"/>
                  </a:lnTo>
                  <a:close/>
                  <a:moveTo>
                    <a:pt x="29558" y="0"/>
                  </a:moveTo>
                  <a:lnTo>
                    <a:pt x="1" y="11530"/>
                  </a:lnTo>
                  <a:lnTo>
                    <a:pt x="36090" y="21504"/>
                  </a:lnTo>
                  <a:lnTo>
                    <a:pt x="36090" y="21504"/>
                  </a:lnTo>
                  <a:lnTo>
                    <a:pt x="29611" y="167"/>
                  </a:lnTo>
                  <a:lnTo>
                    <a:pt x="2955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4283050" y="549550"/>
              <a:ext cx="1017050" cy="499025"/>
            </a:xfrm>
            <a:custGeom>
              <a:avLst/>
              <a:gdLst/>
              <a:ahLst/>
              <a:cxnLst/>
              <a:rect l="l" t="t" r="r" b="b"/>
              <a:pathLst>
                <a:path w="40682" h="19961" extrusionOk="0">
                  <a:moveTo>
                    <a:pt x="22610" y="439"/>
                  </a:moveTo>
                  <a:lnTo>
                    <a:pt x="39909" y="19585"/>
                  </a:lnTo>
                  <a:lnTo>
                    <a:pt x="888" y="17007"/>
                  </a:lnTo>
                  <a:lnTo>
                    <a:pt x="22610" y="439"/>
                  </a:lnTo>
                  <a:close/>
                  <a:moveTo>
                    <a:pt x="22652" y="1"/>
                  </a:moveTo>
                  <a:lnTo>
                    <a:pt x="0" y="17279"/>
                  </a:lnTo>
                  <a:lnTo>
                    <a:pt x="40681" y="19961"/>
                  </a:lnTo>
                  <a:lnTo>
                    <a:pt x="40681" y="19961"/>
                  </a:lnTo>
                  <a:lnTo>
                    <a:pt x="2265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4833675" y="544350"/>
              <a:ext cx="718650" cy="505000"/>
            </a:xfrm>
            <a:custGeom>
              <a:avLst/>
              <a:gdLst/>
              <a:ahLst/>
              <a:cxnLst/>
              <a:rect l="l" t="t" r="r" b="b"/>
              <a:pathLst>
                <a:path w="28746" h="20200" extrusionOk="0">
                  <a:moveTo>
                    <a:pt x="1211" y="866"/>
                  </a:moveTo>
                  <a:lnTo>
                    <a:pt x="28109" y="12124"/>
                  </a:lnTo>
                  <a:lnTo>
                    <a:pt x="18291" y="19761"/>
                  </a:lnTo>
                  <a:lnTo>
                    <a:pt x="1211" y="866"/>
                  </a:lnTo>
                  <a:close/>
                  <a:moveTo>
                    <a:pt x="1" y="0"/>
                  </a:moveTo>
                  <a:lnTo>
                    <a:pt x="18155" y="20085"/>
                  </a:lnTo>
                  <a:lnTo>
                    <a:pt x="18249" y="20199"/>
                  </a:lnTo>
                  <a:lnTo>
                    <a:pt x="28745" y="12040"/>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3409750" y="729800"/>
              <a:ext cx="885600" cy="252250"/>
            </a:xfrm>
            <a:custGeom>
              <a:avLst/>
              <a:gdLst/>
              <a:ahLst/>
              <a:cxnLst/>
              <a:rect l="l" t="t" r="r" b="b"/>
              <a:pathLst>
                <a:path w="35424" h="10090" extrusionOk="0">
                  <a:moveTo>
                    <a:pt x="84" y="1"/>
                  </a:moveTo>
                  <a:lnTo>
                    <a:pt x="1" y="314"/>
                  </a:lnTo>
                  <a:lnTo>
                    <a:pt x="35340" y="10090"/>
                  </a:lnTo>
                  <a:lnTo>
                    <a:pt x="35423" y="9777"/>
                  </a:lnTo>
                  <a:lnTo>
                    <a:pt x="8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3999000" y="976800"/>
              <a:ext cx="299200" cy="933075"/>
            </a:xfrm>
            <a:custGeom>
              <a:avLst/>
              <a:gdLst/>
              <a:ahLst/>
              <a:cxnLst/>
              <a:rect l="l" t="t" r="r" b="b"/>
              <a:pathLst>
                <a:path w="11968" h="37323" extrusionOk="0">
                  <a:moveTo>
                    <a:pt x="11654" y="1"/>
                  </a:moveTo>
                  <a:lnTo>
                    <a:pt x="1" y="37218"/>
                  </a:lnTo>
                  <a:lnTo>
                    <a:pt x="314" y="37322"/>
                  </a:lnTo>
                  <a:lnTo>
                    <a:pt x="11967" y="95"/>
                  </a:lnTo>
                  <a:lnTo>
                    <a:pt x="1165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2820000" y="2001900"/>
              <a:ext cx="529775" cy="596850"/>
            </a:xfrm>
            <a:custGeom>
              <a:avLst/>
              <a:gdLst/>
              <a:ahLst/>
              <a:cxnLst/>
              <a:rect l="l" t="t" r="r" b="b"/>
              <a:pathLst>
                <a:path w="21191" h="23874" extrusionOk="0">
                  <a:moveTo>
                    <a:pt x="17143" y="805"/>
                  </a:moveTo>
                  <a:lnTo>
                    <a:pt x="20805" y="23550"/>
                  </a:lnTo>
                  <a:lnTo>
                    <a:pt x="637" y="23184"/>
                  </a:lnTo>
                  <a:lnTo>
                    <a:pt x="17143" y="805"/>
                  </a:lnTo>
                  <a:close/>
                  <a:moveTo>
                    <a:pt x="17341" y="1"/>
                  </a:moveTo>
                  <a:lnTo>
                    <a:pt x="1" y="23487"/>
                  </a:lnTo>
                  <a:lnTo>
                    <a:pt x="20993" y="23873"/>
                  </a:lnTo>
                  <a:lnTo>
                    <a:pt x="21191" y="23873"/>
                  </a:lnTo>
                  <a:lnTo>
                    <a:pt x="1734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3254300" y="2007125"/>
              <a:ext cx="1325" cy="1350"/>
            </a:xfrm>
            <a:custGeom>
              <a:avLst/>
              <a:gdLst/>
              <a:ahLst/>
              <a:cxnLst/>
              <a:rect l="l" t="t" r="r" b="b"/>
              <a:pathLst>
                <a:path w="53" h="54" extrusionOk="0">
                  <a:moveTo>
                    <a:pt x="53" y="1"/>
                  </a:moveTo>
                  <a:lnTo>
                    <a:pt x="0" y="11"/>
                  </a:lnTo>
                  <a:lnTo>
                    <a:pt x="11" y="53"/>
                  </a:lnTo>
                  <a:lnTo>
                    <a:pt x="5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3254575" y="1905400"/>
              <a:ext cx="743650" cy="105925"/>
            </a:xfrm>
            <a:custGeom>
              <a:avLst/>
              <a:gdLst/>
              <a:ahLst/>
              <a:cxnLst/>
              <a:rect l="l" t="t" r="r" b="b"/>
              <a:pathLst>
                <a:path w="29746" h="4237" extrusionOk="0">
                  <a:moveTo>
                    <a:pt x="29631" y="1"/>
                  </a:moveTo>
                  <a:lnTo>
                    <a:pt x="42" y="4070"/>
                  </a:lnTo>
                  <a:lnTo>
                    <a:pt x="0" y="4122"/>
                  </a:lnTo>
                  <a:lnTo>
                    <a:pt x="21" y="4237"/>
                  </a:lnTo>
                  <a:lnTo>
                    <a:pt x="29746" y="157"/>
                  </a:lnTo>
                  <a:lnTo>
                    <a:pt x="2963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3255075" y="1909325"/>
              <a:ext cx="745000" cy="273625"/>
            </a:xfrm>
            <a:custGeom>
              <a:avLst/>
              <a:gdLst/>
              <a:ahLst/>
              <a:cxnLst/>
              <a:rect l="l" t="t" r="r" b="b"/>
              <a:pathLst>
                <a:path w="29800" h="10945" extrusionOk="0">
                  <a:moveTo>
                    <a:pt x="29726" y="0"/>
                  </a:moveTo>
                  <a:lnTo>
                    <a:pt x="1" y="4080"/>
                  </a:lnTo>
                  <a:lnTo>
                    <a:pt x="28" y="4246"/>
                  </a:lnTo>
                  <a:lnTo>
                    <a:pt x="28" y="4246"/>
                  </a:lnTo>
                  <a:lnTo>
                    <a:pt x="29737" y="157"/>
                  </a:lnTo>
                  <a:lnTo>
                    <a:pt x="29799" y="84"/>
                  </a:lnTo>
                  <a:lnTo>
                    <a:pt x="29726" y="0"/>
                  </a:lnTo>
                  <a:close/>
                  <a:moveTo>
                    <a:pt x="28" y="4246"/>
                  </a:moveTo>
                  <a:lnTo>
                    <a:pt x="22" y="4247"/>
                  </a:lnTo>
                  <a:lnTo>
                    <a:pt x="1107" y="10945"/>
                  </a:lnTo>
                  <a:lnTo>
                    <a:pt x="28" y="4246"/>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3998475" y="1911400"/>
              <a:ext cx="2625" cy="1850"/>
            </a:xfrm>
            <a:custGeom>
              <a:avLst/>
              <a:gdLst/>
              <a:ahLst/>
              <a:cxnLst/>
              <a:rect l="l" t="t" r="r" b="b"/>
              <a:pathLst>
                <a:path w="105" h="74" extrusionOk="0">
                  <a:moveTo>
                    <a:pt x="63" y="1"/>
                  </a:moveTo>
                  <a:lnTo>
                    <a:pt x="1" y="74"/>
                  </a:lnTo>
                  <a:lnTo>
                    <a:pt x="1" y="74"/>
                  </a:lnTo>
                  <a:lnTo>
                    <a:pt x="105" y="64"/>
                  </a:lnTo>
                  <a:lnTo>
                    <a:pt x="6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3246225" y="2008175"/>
              <a:ext cx="2100" cy="550"/>
            </a:xfrm>
            <a:custGeom>
              <a:avLst/>
              <a:gdLst/>
              <a:ahLst/>
              <a:cxnLst/>
              <a:rect l="l" t="t" r="r" b="b"/>
              <a:pathLst>
                <a:path w="84" h="22" extrusionOk="0">
                  <a:moveTo>
                    <a:pt x="73" y="0"/>
                  </a:moveTo>
                  <a:lnTo>
                    <a:pt x="0" y="11"/>
                  </a:lnTo>
                  <a:lnTo>
                    <a:pt x="0" y="21"/>
                  </a:lnTo>
                  <a:lnTo>
                    <a:pt x="8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3248025" y="2008175"/>
              <a:ext cx="825" cy="25"/>
            </a:xfrm>
            <a:custGeom>
              <a:avLst/>
              <a:gdLst/>
              <a:ahLst/>
              <a:cxnLst/>
              <a:rect l="l" t="t" r="r" b="b"/>
              <a:pathLst>
                <a:path w="33" h="1" extrusionOk="0">
                  <a:moveTo>
                    <a:pt x="33" y="0"/>
                  </a:moveTo>
                  <a:lnTo>
                    <a:pt x="1" y="0"/>
                  </a:lnTo>
                  <a:lnTo>
                    <a:pt x="12" y="0"/>
                  </a:lnTo>
                  <a:lnTo>
                    <a:pt x="2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3246225" y="2008175"/>
              <a:ext cx="2350" cy="2625"/>
            </a:xfrm>
            <a:custGeom>
              <a:avLst/>
              <a:gdLst/>
              <a:ahLst/>
              <a:cxnLst/>
              <a:rect l="l" t="t" r="r" b="b"/>
              <a:pathLst>
                <a:path w="94" h="105" extrusionOk="0">
                  <a:moveTo>
                    <a:pt x="84" y="0"/>
                  </a:moveTo>
                  <a:lnTo>
                    <a:pt x="0" y="21"/>
                  </a:lnTo>
                  <a:lnTo>
                    <a:pt x="21" y="105"/>
                  </a:lnTo>
                  <a:lnTo>
                    <a:pt x="9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3246750" y="2007400"/>
              <a:ext cx="101750" cy="587950"/>
            </a:xfrm>
            <a:custGeom>
              <a:avLst/>
              <a:gdLst/>
              <a:ahLst/>
              <a:cxnLst/>
              <a:rect l="l" t="t" r="r" b="b"/>
              <a:pathLst>
                <a:path w="4070" h="23518" extrusionOk="0">
                  <a:moveTo>
                    <a:pt x="302" y="0"/>
                  </a:moveTo>
                  <a:lnTo>
                    <a:pt x="146" y="21"/>
                  </a:lnTo>
                  <a:lnTo>
                    <a:pt x="84" y="31"/>
                  </a:lnTo>
                  <a:lnTo>
                    <a:pt x="73" y="31"/>
                  </a:lnTo>
                  <a:lnTo>
                    <a:pt x="0" y="136"/>
                  </a:lnTo>
                  <a:lnTo>
                    <a:pt x="73" y="585"/>
                  </a:lnTo>
                  <a:lnTo>
                    <a:pt x="2567" y="16037"/>
                  </a:lnTo>
                  <a:lnTo>
                    <a:pt x="3766" y="23518"/>
                  </a:lnTo>
                  <a:lnTo>
                    <a:pt x="3923" y="23497"/>
                  </a:lnTo>
                  <a:lnTo>
                    <a:pt x="3933" y="23330"/>
                  </a:lnTo>
                  <a:lnTo>
                    <a:pt x="4069" y="23330"/>
                  </a:lnTo>
                  <a:lnTo>
                    <a:pt x="1440" y="7022"/>
                  </a:lnTo>
                  <a:lnTo>
                    <a:pt x="334" y="157"/>
                  </a:lnTo>
                  <a:lnTo>
                    <a:pt x="313" y="42"/>
                  </a:lnTo>
                  <a:lnTo>
                    <a:pt x="30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1695525" y="2755500"/>
              <a:ext cx="737425" cy="689675"/>
            </a:xfrm>
            <a:custGeom>
              <a:avLst/>
              <a:gdLst/>
              <a:ahLst/>
              <a:cxnLst/>
              <a:rect l="l" t="t" r="r" b="b"/>
              <a:pathLst>
                <a:path w="29497" h="27587" extrusionOk="0">
                  <a:moveTo>
                    <a:pt x="4059" y="668"/>
                  </a:moveTo>
                  <a:lnTo>
                    <a:pt x="28766" y="24269"/>
                  </a:lnTo>
                  <a:lnTo>
                    <a:pt x="376" y="27221"/>
                  </a:lnTo>
                  <a:lnTo>
                    <a:pt x="4059" y="668"/>
                  </a:lnTo>
                  <a:close/>
                  <a:moveTo>
                    <a:pt x="3830" y="0"/>
                  </a:moveTo>
                  <a:lnTo>
                    <a:pt x="0" y="27586"/>
                  </a:lnTo>
                  <a:lnTo>
                    <a:pt x="29152" y="24561"/>
                  </a:lnTo>
                  <a:lnTo>
                    <a:pt x="29496" y="24519"/>
                  </a:lnTo>
                  <a:lnTo>
                    <a:pt x="383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1791250" y="2760950"/>
              <a:ext cx="635425" cy="607275"/>
            </a:xfrm>
            <a:custGeom>
              <a:avLst/>
              <a:gdLst/>
              <a:ahLst/>
              <a:cxnLst/>
              <a:rect l="l" t="t" r="r" b="b"/>
              <a:pathLst>
                <a:path w="25417" h="24291" extrusionOk="0">
                  <a:moveTo>
                    <a:pt x="230" y="1"/>
                  </a:moveTo>
                  <a:lnTo>
                    <a:pt x="1" y="230"/>
                  </a:lnTo>
                  <a:lnTo>
                    <a:pt x="25197" y="24290"/>
                  </a:lnTo>
                  <a:lnTo>
                    <a:pt x="25417" y="24061"/>
                  </a:lnTo>
                  <a:lnTo>
                    <a:pt x="23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3344825" y="1906200"/>
              <a:ext cx="1201975" cy="701925"/>
            </a:xfrm>
            <a:custGeom>
              <a:avLst/>
              <a:gdLst/>
              <a:ahLst/>
              <a:cxnLst/>
              <a:rect l="l" t="t" r="r" b="b"/>
              <a:pathLst>
                <a:path w="48079" h="28077" extrusionOk="0">
                  <a:moveTo>
                    <a:pt x="26449" y="0"/>
                  </a:moveTo>
                  <a:lnTo>
                    <a:pt x="26188" y="198"/>
                  </a:lnTo>
                  <a:lnTo>
                    <a:pt x="47420" y="27754"/>
                  </a:lnTo>
                  <a:lnTo>
                    <a:pt x="10" y="27378"/>
                  </a:lnTo>
                  <a:lnTo>
                    <a:pt x="0" y="27701"/>
                  </a:lnTo>
                  <a:lnTo>
                    <a:pt x="48078" y="28077"/>
                  </a:lnTo>
                  <a:lnTo>
                    <a:pt x="48078" y="28077"/>
                  </a:lnTo>
                  <a:lnTo>
                    <a:pt x="2644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3864650" y="2608100"/>
              <a:ext cx="670900" cy="897075"/>
            </a:xfrm>
            <a:custGeom>
              <a:avLst/>
              <a:gdLst/>
              <a:ahLst/>
              <a:cxnLst/>
              <a:rect l="l" t="t" r="r" b="b"/>
              <a:pathLst>
                <a:path w="26836" h="35883" extrusionOk="0">
                  <a:moveTo>
                    <a:pt x="26638" y="1"/>
                  </a:moveTo>
                  <a:lnTo>
                    <a:pt x="1" y="35882"/>
                  </a:lnTo>
                  <a:lnTo>
                    <a:pt x="335" y="35704"/>
                  </a:lnTo>
                  <a:lnTo>
                    <a:pt x="2683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3873000" y="2608100"/>
              <a:ext cx="667000" cy="892625"/>
            </a:xfrm>
            <a:custGeom>
              <a:avLst/>
              <a:gdLst/>
              <a:ahLst/>
              <a:cxnLst/>
              <a:rect l="l" t="t" r="r" b="b"/>
              <a:pathLst>
                <a:path w="26680" h="35705" extrusionOk="0">
                  <a:moveTo>
                    <a:pt x="26502" y="1"/>
                  </a:moveTo>
                  <a:lnTo>
                    <a:pt x="1" y="35704"/>
                  </a:lnTo>
                  <a:lnTo>
                    <a:pt x="1" y="35704"/>
                  </a:lnTo>
                  <a:lnTo>
                    <a:pt x="335" y="35537"/>
                  </a:lnTo>
                  <a:lnTo>
                    <a:pt x="26680" y="32"/>
                  </a:lnTo>
                  <a:lnTo>
                    <a:pt x="26669" y="32"/>
                  </a:lnTo>
                  <a:lnTo>
                    <a:pt x="26617" y="95"/>
                  </a:lnTo>
                  <a:lnTo>
                    <a:pt x="2654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3858675" y="3496525"/>
              <a:ext cx="22700" cy="21675"/>
            </a:xfrm>
            <a:custGeom>
              <a:avLst/>
              <a:gdLst/>
              <a:ahLst/>
              <a:cxnLst/>
              <a:rect l="l" t="t" r="r" b="b"/>
              <a:pathLst>
                <a:path w="908" h="867" extrusionOk="0">
                  <a:moveTo>
                    <a:pt x="908" y="0"/>
                  </a:moveTo>
                  <a:lnTo>
                    <a:pt x="574" y="167"/>
                  </a:lnTo>
                  <a:lnTo>
                    <a:pt x="240" y="345"/>
                  </a:lnTo>
                  <a:lnTo>
                    <a:pt x="0" y="668"/>
                  </a:lnTo>
                  <a:lnTo>
                    <a:pt x="261" y="867"/>
                  </a:lnTo>
                  <a:lnTo>
                    <a:pt x="90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4530600" y="2605775"/>
              <a:ext cx="6000" cy="2350"/>
            </a:xfrm>
            <a:custGeom>
              <a:avLst/>
              <a:gdLst/>
              <a:ahLst/>
              <a:cxnLst/>
              <a:rect l="l" t="t" r="r" b="b"/>
              <a:pathLst>
                <a:path w="240" h="94" extrusionOk="0">
                  <a:moveTo>
                    <a:pt x="63" y="0"/>
                  </a:moveTo>
                  <a:lnTo>
                    <a:pt x="0" y="94"/>
                  </a:lnTo>
                  <a:lnTo>
                    <a:pt x="240" y="94"/>
                  </a:lnTo>
                  <a:lnTo>
                    <a:pt x="219" y="63"/>
                  </a:lnTo>
                  <a:lnTo>
                    <a:pt x="6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5282325" y="840925"/>
              <a:ext cx="709250" cy="476325"/>
            </a:xfrm>
            <a:custGeom>
              <a:avLst/>
              <a:gdLst/>
              <a:ahLst/>
              <a:cxnLst/>
              <a:rect l="l" t="t" r="r" b="b"/>
              <a:pathLst>
                <a:path w="28370" h="19053" extrusionOk="0">
                  <a:moveTo>
                    <a:pt x="10455" y="439"/>
                  </a:moveTo>
                  <a:lnTo>
                    <a:pt x="27170" y="18238"/>
                  </a:lnTo>
                  <a:lnTo>
                    <a:pt x="648" y="8065"/>
                  </a:lnTo>
                  <a:lnTo>
                    <a:pt x="10455" y="439"/>
                  </a:lnTo>
                  <a:close/>
                  <a:moveTo>
                    <a:pt x="10497" y="0"/>
                  </a:moveTo>
                  <a:lnTo>
                    <a:pt x="1" y="8170"/>
                  </a:lnTo>
                  <a:lnTo>
                    <a:pt x="28369" y="19052"/>
                  </a:lnTo>
                  <a:lnTo>
                    <a:pt x="28369" y="19052"/>
                  </a:lnTo>
                  <a:lnTo>
                    <a:pt x="10497"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3991950" y="1901225"/>
              <a:ext cx="939325" cy="709250"/>
            </a:xfrm>
            <a:custGeom>
              <a:avLst/>
              <a:gdLst/>
              <a:ahLst/>
              <a:cxnLst/>
              <a:rect l="l" t="t" r="r" b="b"/>
              <a:pathLst>
                <a:path w="37573" h="28370" extrusionOk="0">
                  <a:moveTo>
                    <a:pt x="867" y="596"/>
                  </a:moveTo>
                  <a:lnTo>
                    <a:pt x="36988" y="11280"/>
                  </a:lnTo>
                  <a:lnTo>
                    <a:pt x="21880" y="27858"/>
                  </a:lnTo>
                  <a:lnTo>
                    <a:pt x="867" y="596"/>
                  </a:lnTo>
                  <a:close/>
                  <a:moveTo>
                    <a:pt x="0" y="1"/>
                  </a:moveTo>
                  <a:lnTo>
                    <a:pt x="21734" y="28213"/>
                  </a:lnTo>
                  <a:lnTo>
                    <a:pt x="21859" y="28370"/>
                  </a:lnTo>
                  <a:lnTo>
                    <a:pt x="37572" y="11113"/>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4920025" y="1042550"/>
              <a:ext cx="374325" cy="1139900"/>
            </a:xfrm>
            <a:custGeom>
              <a:avLst/>
              <a:gdLst/>
              <a:ahLst/>
              <a:cxnLst/>
              <a:rect l="l" t="t" r="r" b="b"/>
              <a:pathLst>
                <a:path w="14973" h="45596" extrusionOk="0">
                  <a:moveTo>
                    <a:pt x="14670" y="0"/>
                  </a:moveTo>
                  <a:lnTo>
                    <a:pt x="0" y="45491"/>
                  </a:lnTo>
                  <a:lnTo>
                    <a:pt x="313" y="45595"/>
                  </a:lnTo>
                  <a:lnTo>
                    <a:pt x="14973" y="105"/>
                  </a:lnTo>
                  <a:lnTo>
                    <a:pt x="1467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4531625" y="2174350"/>
              <a:ext cx="862625" cy="785900"/>
            </a:xfrm>
            <a:custGeom>
              <a:avLst/>
              <a:gdLst/>
              <a:ahLst/>
              <a:cxnLst/>
              <a:rect l="l" t="t" r="r" b="b"/>
              <a:pathLst>
                <a:path w="34505" h="31436" extrusionOk="0">
                  <a:moveTo>
                    <a:pt x="15661" y="543"/>
                  </a:moveTo>
                  <a:lnTo>
                    <a:pt x="33722" y="30768"/>
                  </a:lnTo>
                  <a:lnTo>
                    <a:pt x="33722" y="30768"/>
                  </a:lnTo>
                  <a:lnTo>
                    <a:pt x="553" y="17132"/>
                  </a:lnTo>
                  <a:lnTo>
                    <a:pt x="15661" y="543"/>
                  </a:lnTo>
                  <a:close/>
                  <a:moveTo>
                    <a:pt x="15724" y="0"/>
                  </a:moveTo>
                  <a:lnTo>
                    <a:pt x="1" y="17246"/>
                  </a:lnTo>
                  <a:lnTo>
                    <a:pt x="34056" y="31248"/>
                  </a:lnTo>
                  <a:lnTo>
                    <a:pt x="34504" y="31436"/>
                  </a:lnTo>
                  <a:lnTo>
                    <a:pt x="15828" y="188"/>
                  </a:lnTo>
                  <a:lnTo>
                    <a:pt x="1572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5971200" y="1297400"/>
              <a:ext cx="368075" cy="697225"/>
            </a:xfrm>
            <a:custGeom>
              <a:avLst/>
              <a:gdLst/>
              <a:ahLst/>
              <a:cxnLst/>
              <a:rect l="l" t="t" r="r" b="b"/>
              <a:pathLst>
                <a:path w="14723" h="27889" extrusionOk="0">
                  <a:moveTo>
                    <a:pt x="429" y="772"/>
                  </a:moveTo>
                  <a:lnTo>
                    <a:pt x="14284" y="12072"/>
                  </a:lnTo>
                  <a:lnTo>
                    <a:pt x="4080" y="27012"/>
                  </a:lnTo>
                  <a:lnTo>
                    <a:pt x="429" y="772"/>
                  </a:lnTo>
                  <a:close/>
                  <a:moveTo>
                    <a:pt x="0" y="0"/>
                  </a:moveTo>
                  <a:lnTo>
                    <a:pt x="3819" y="27471"/>
                  </a:lnTo>
                  <a:lnTo>
                    <a:pt x="3872" y="27889"/>
                  </a:lnTo>
                  <a:lnTo>
                    <a:pt x="14723" y="12009"/>
                  </a:lnTo>
                  <a:lnTo>
                    <a:pt x="0"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4928875" y="2181125"/>
              <a:ext cx="718900" cy="762725"/>
            </a:xfrm>
            <a:custGeom>
              <a:avLst/>
              <a:gdLst/>
              <a:ahLst/>
              <a:cxnLst/>
              <a:rect l="l" t="t" r="r" b="b"/>
              <a:pathLst>
                <a:path w="28756" h="30509" extrusionOk="0">
                  <a:moveTo>
                    <a:pt x="22" y="0"/>
                  </a:moveTo>
                  <a:lnTo>
                    <a:pt x="1" y="21"/>
                  </a:lnTo>
                  <a:lnTo>
                    <a:pt x="95" y="167"/>
                  </a:lnTo>
                  <a:lnTo>
                    <a:pt x="28526" y="532"/>
                  </a:lnTo>
                  <a:lnTo>
                    <a:pt x="18187" y="30446"/>
                  </a:lnTo>
                  <a:lnTo>
                    <a:pt x="18218" y="30508"/>
                  </a:lnTo>
                  <a:lnTo>
                    <a:pt x="18333" y="30508"/>
                  </a:lnTo>
                  <a:lnTo>
                    <a:pt x="28756" y="376"/>
                  </a:lnTo>
                  <a:lnTo>
                    <a:pt x="2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5387200" y="2190500"/>
              <a:ext cx="262425" cy="753350"/>
            </a:xfrm>
            <a:custGeom>
              <a:avLst/>
              <a:gdLst/>
              <a:ahLst/>
              <a:cxnLst/>
              <a:rect l="l" t="t" r="r" b="b"/>
              <a:pathLst>
                <a:path w="10497" h="30134" extrusionOk="0">
                  <a:moveTo>
                    <a:pt x="10423" y="1"/>
                  </a:moveTo>
                  <a:lnTo>
                    <a:pt x="0" y="30133"/>
                  </a:lnTo>
                  <a:lnTo>
                    <a:pt x="177" y="30133"/>
                  </a:lnTo>
                  <a:lnTo>
                    <a:pt x="10496" y="282"/>
                  </a:lnTo>
                  <a:lnTo>
                    <a:pt x="1042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5647750" y="2190500"/>
              <a:ext cx="3150" cy="7075"/>
            </a:xfrm>
            <a:custGeom>
              <a:avLst/>
              <a:gdLst/>
              <a:ahLst/>
              <a:cxnLst/>
              <a:rect l="l" t="t" r="r" b="b"/>
              <a:pathLst>
                <a:path w="126" h="283" extrusionOk="0">
                  <a:moveTo>
                    <a:pt x="1" y="1"/>
                  </a:moveTo>
                  <a:lnTo>
                    <a:pt x="74" y="282"/>
                  </a:lnTo>
                  <a:lnTo>
                    <a:pt x="126" y="105"/>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5647750" y="2186575"/>
              <a:ext cx="5525" cy="3950"/>
            </a:xfrm>
            <a:custGeom>
              <a:avLst/>
              <a:gdLst/>
              <a:ahLst/>
              <a:cxnLst/>
              <a:rect l="l" t="t" r="r" b="b"/>
              <a:pathLst>
                <a:path w="221" h="158" extrusionOk="0">
                  <a:moveTo>
                    <a:pt x="53" y="1"/>
                  </a:moveTo>
                  <a:lnTo>
                    <a:pt x="1" y="158"/>
                  </a:lnTo>
                  <a:lnTo>
                    <a:pt x="199" y="54"/>
                  </a:lnTo>
                  <a:lnTo>
                    <a:pt x="22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4929150" y="2177200"/>
              <a:ext cx="719950" cy="13325"/>
            </a:xfrm>
            <a:custGeom>
              <a:avLst/>
              <a:gdLst/>
              <a:ahLst/>
              <a:cxnLst/>
              <a:rect l="l" t="t" r="r" b="b"/>
              <a:pathLst>
                <a:path w="28798" h="533" extrusionOk="0">
                  <a:moveTo>
                    <a:pt x="11" y="0"/>
                  </a:moveTo>
                  <a:lnTo>
                    <a:pt x="1" y="53"/>
                  </a:lnTo>
                  <a:lnTo>
                    <a:pt x="84" y="74"/>
                  </a:lnTo>
                  <a:lnTo>
                    <a:pt x="11" y="157"/>
                  </a:lnTo>
                  <a:lnTo>
                    <a:pt x="28745" y="533"/>
                  </a:lnTo>
                  <a:lnTo>
                    <a:pt x="28797" y="376"/>
                  </a:lnTo>
                  <a:lnTo>
                    <a:pt x="1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5647750" y="2187900"/>
              <a:ext cx="5000" cy="5250"/>
            </a:xfrm>
            <a:custGeom>
              <a:avLst/>
              <a:gdLst/>
              <a:ahLst/>
              <a:cxnLst/>
              <a:rect l="l" t="t" r="r" b="b"/>
              <a:pathLst>
                <a:path w="200" h="210" extrusionOk="0">
                  <a:moveTo>
                    <a:pt x="199" y="1"/>
                  </a:moveTo>
                  <a:lnTo>
                    <a:pt x="1" y="105"/>
                  </a:lnTo>
                  <a:lnTo>
                    <a:pt x="126" y="209"/>
                  </a:lnTo>
                  <a:lnTo>
                    <a:pt x="199"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5384300" y="2943825"/>
              <a:ext cx="7325" cy="7575"/>
            </a:xfrm>
            <a:custGeom>
              <a:avLst/>
              <a:gdLst/>
              <a:ahLst/>
              <a:cxnLst/>
              <a:rect l="l" t="t" r="r" b="b"/>
              <a:pathLst>
                <a:path w="293" h="303" extrusionOk="0">
                  <a:moveTo>
                    <a:pt x="1" y="0"/>
                  </a:moveTo>
                  <a:lnTo>
                    <a:pt x="189" y="302"/>
                  </a:lnTo>
                  <a:lnTo>
                    <a:pt x="29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4923150" y="2187900"/>
              <a:ext cx="157050" cy="262675"/>
            </a:xfrm>
            <a:custGeom>
              <a:avLst/>
              <a:gdLst/>
              <a:ahLst/>
              <a:cxnLst/>
              <a:rect l="l" t="t" r="r" b="b"/>
              <a:pathLst>
                <a:path w="6282" h="10507" extrusionOk="0">
                  <a:moveTo>
                    <a:pt x="0" y="1"/>
                  </a:moveTo>
                  <a:lnTo>
                    <a:pt x="0" y="1"/>
                  </a:lnTo>
                  <a:lnTo>
                    <a:pt x="6281" y="10507"/>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5384575" y="2959975"/>
              <a:ext cx="1325" cy="1325"/>
            </a:xfrm>
            <a:custGeom>
              <a:avLst/>
              <a:gdLst/>
              <a:ahLst/>
              <a:cxnLst/>
              <a:rect l="l" t="t" r="r" b="b"/>
              <a:pathLst>
                <a:path w="53" h="53" extrusionOk="0">
                  <a:moveTo>
                    <a:pt x="1" y="1"/>
                  </a:moveTo>
                  <a:lnTo>
                    <a:pt x="32" y="53"/>
                  </a:lnTo>
                  <a:lnTo>
                    <a:pt x="5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5381700" y="2955025"/>
              <a:ext cx="5250" cy="4975"/>
            </a:xfrm>
            <a:custGeom>
              <a:avLst/>
              <a:gdLst/>
              <a:ahLst/>
              <a:cxnLst/>
              <a:rect l="l" t="t" r="r" b="b"/>
              <a:pathLst>
                <a:path w="210" h="199" extrusionOk="0">
                  <a:moveTo>
                    <a:pt x="1" y="0"/>
                  </a:moveTo>
                  <a:lnTo>
                    <a:pt x="116" y="199"/>
                  </a:lnTo>
                  <a:lnTo>
                    <a:pt x="167" y="199"/>
                  </a:lnTo>
                  <a:lnTo>
                    <a:pt x="209" y="84"/>
                  </a:lnTo>
                  <a:lnTo>
                    <a:pt x="53" y="21"/>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4916625" y="2176950"/>
              <a:ext cx="14650" cy="4725"/>
            </a:xfrm>
            <a:custGeom>
              <a:avLst/>
              <a:gdLst/>
              <a:ahLst/>
              <a:cxnLst/>
              <a:rect l="l" t="t" r="r" b="b"/>
              <a:pathLst>
                <a:path w="586" h="189" extrusionOk="0">
                  <a:moveTo>
                    <a:pt x="1" y="0"/>
                  </a:moveTo>
                  <a:lnTo>
                    <a:pt x="94" y="146"/>
                  </a:lnTo>
                  <a:lnTo>
                    <a:pt x="147" y="84"/>
                  </a:lnTo>
                  <a:lnTo>
                    <a:pt x="178" y="0"/>
                  </a:lnTo>
                  <a:close/>
                  <a:moveTo>
                    <a:pt x="502" y="63"/>
                  </a:moveTo>
                  <a:lnTo>
                    <a:pt x="470" y="146"/>
                  </a:lnTo>
                  <a:lnTo>
                    <a:pt x="491" y="188"/>
                  </a:lnTo>
                  <a:lnTo>
                    <a:pt x="512" y="167"/>
                  </a:lnTo>
                  <a:lnTo>
                    <a:pt x="585" y="84"/>
                  </a:lnTo>
                  <a:lnTo>
                    <a:pt x="502" y="63"/>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4920275" y="2176950"/>
              <a:ext cx="9150" cy="3675"/>
            </a:xfrm>
            <a:custGeom>
              <a:avLst/>
              <a:gdLst/>
              <a:ahLst/>
              <a:cxnLst/>
              <a:rect l="l" t="t" r="r" b="b"/>
              <a:pathLst>
                <a:path w="366" h="147" extrusionOk="0">
                  <a:moveTo>
                    <a:pt x="32" y="0"/>
                  </a:moveTo>
                  <a:lnTo>
                    <a:pt x="1" y="84"/>
                  </a:lnTo>
                  <a:lnTo>
                    <a:pt x="74" y="0"/>
                  </a:lnTo>
                  <a:close/>
                  <a:moveTo>
                    <a:pt x="240" y="10"/>
                  </a:moveTo>
                  <a:lnTo>
                    <a:pt x="282" y="84"/>
                  </a:lnTo>
                  <a:lnTo>
                    <a:pt x="324" y="146"/>
                  </a:lnTo>
                  <a:lnTo>
                    <a:pt x="356" y="63"/>
                  </a:lnTo>
                  <a:lnTo>
                    <a:pt x="366" y="1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4918975" y="2176950"/>
              <a:ext cx="470050" cy="780175"/>
            </a:xfrm>
            <a:custGeom>
              <a:avLst/>
              <a:gdLst/>
              <a:ahLst/>
              <a:cxnLst/>
              <a:rect l="l" t="t" r="r" b="b"/>
              <a:pathLst>
                <a:path w="18802" h="31207" extrusionOk="0">
                  <a:moveTo>
                    <a:pt x="126" y="0"/>
                  </a:moveTo>
                  <a:lnTo>
                    <a:pt x="53" y="84"/>
                  </a:lnTo>
                  <a:lnTo>
                    <a:pt x="0" y="146"/>
                  </a:lnTo>
                  <a:lnTo>
                    <a:pt x="167" y="439"/>
                  </a:lnTo>
                  <a:lnTo>
                    <a:pt x="6448" y="10945"/>
                  </a:lnTo>
                  <a:lnTo>
                    <a:pt x="18510" y="31123"/>
                  </a:lnTo>
                  <a:lnTo>
                    <a:pt x="18562" y="31144"/>
                  </a:lnTo>
                  <a:lnTo>
                    <a:pt x="18718" y="31207"/>
                  </a:lnTo>
                  <a:lnTo>
                    <a:pt x="18802" y="30977"/>
                  </a:lnTo>
                  <a:lnTo>
                    <a:pt x="18614" y="30675"/>
                  </a:lnTo>
                  <a:lnTo>
                    <a:pt x="18583" y="30613"/>
                  </a:lnTo>
                  <a:lnTo>
                    <a:pt x="491" y="334"/>
                  </a:lnTo>
                  <a:lnTo>
                    <a:pt x="397" y="188"/>
                  </a:lnTo>
                  <a:lnTo>
                    <a:pt x="376" y="146"/>
                  </a:lnTo>
                  <a:lnTo>
                    <a:pt x="334" y="84"/>
                  </a:lnTo>
                  <a:lnTo>
                    <a:pt x="292" y="10"/>
                  </a:lnTo>
                  <a:lnTo>
                    <a:pt x="12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6067175" y="1589775"/>
              <a:ext cx="448950" cy="461200"/>
            </a:xfrm>
            <a:custGeom>
              <a:avLst/>
              <a:gdLst/>
              <a:ahLst/>
              <a:cxnLst/>
              <a:rect l="l" t="t" r="r" b="b"/>
              <a:pathLst>
                <a:path w="17958" h="18448" extrusionOk="0">
                  <a:moveTo>
                    <a:pt x="10706" y="1"/>
                  </a:moveTo>
                  <a:lnTo>
                    <a:pt x="1" y="15672"/>
                  </a:lnTo>
                  <a:lnTo>
                    <a:pt x="272" y="15850"/>
                  </a:lnTo>
                  <a:lnTo>
                    <a:pt x="10622" y="690"/>
                  </a:lnTo>
                  <a:lnTo>
                    <a:pt x="17655" y="18447"/>
                  </a:lnTo>
                  <a:lnTo>
                    <a:pt x="17958" y="18333"/>
                  </a:lnTo>
                  <a:lnTo>
                    <a:pt x="1070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5643850" y="1290600"/>
              <a:ext cx="430675" cy="901225"/>
            </a:xfrm>
            <a:custGeom>
              <a:avLst/>
              <a:gdLst/>
              <a:ahLst/>
              <a:cxnLst/>
              <a:rect l="l" t="t" r="r" b="b"/>
              <a:pathLst>
                <a:path w="17227" h="36049" extrusionOk="0">
                  <a:moveTo>
                    <a:pt x="13387" y="1"/>
                  </a:moveTo>
                  <a:lnTo>
                    <a:pt x="1" y="35944"/>
                  </a:lnTo>
                  <a:lnTo>
                    <a:pt x="303" y="36049"/>
                  </a:lnTo>
                  <a:lnTo>
                    <a:pt x="13240" y="1316"/>
                  </a:lnTo>
                  <a:lnTo>
                    <a:pt x="16913" y="27743"/>
                  </a:lnTo>
                  <a:lnTo>
                    <a:pt x="17226" y="27702"/>
                  </a:lnTo>
                  <a:lnTo>
                    <a:pt x="1338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4912975" y="1294275"/>
              <a:ext cx="1072600" cy="900425"/>
            </a:xfrm>
            <a:custGeom>
              <a:avLst/>
              <a:gdLst/>
              <a:ahLst/>
              <a:cxnLst/>
              <a:rect l="l" t="t" r="r" b="b"/>
              <a:pathLst>
                <a:path w="42904" h="36017" extrusionOk="0">
                  <a:moveTo>
                    <a:pt x="42183" y="1023"/>
                  </a:moveTo>
                  <a:lnTo>
                    <a:pt x="29277" y="35683"/>
                  </a:lnTo>
                  <a:lnTo>
                    <a:pt x="877" y="35317"/>
                  </a:lnTo>
                  <a:lnTo>
                    <a:pt x="42183" y="1023"/>
                  </a:lnTo>
                  <a:close/>
                  <a:moveTo>
                    <a:pt x="42904" y="0"/>
                  </a:moveTo>
                  <a:lnTo>
                    <a:pt x="335" y="35349"/>
                  </a:lnTo>
                  <a:lnTo>
                    <a:pt x="1" y="35630"/>
                  </a:lnTo>
                  <a:lnTo>
                    <a:pt x="29382" y="36017"/>
                  </a:lnTo>
                  <a:lnTo>
                    <a:pt x="29496" y="36017"/>
                  </a:lnTo>
                  <a:lnTo>
                    <a:pt x="4290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780075" y="3511925"/>
              <a:ext cx="1082800" cy="280425"/>
            </a:xfrm>
            <a:custGeom>
              <a:avLst/>
              <a:gdLst/>
              <a:ahLst/>
              <a:cxnLst/>
              <a:rect l="l" t="t" r="r" b="b"/>
              <a:pathLst>
                <a:path w="43312" h="11217" extrusionOk="0">
                  <a:moveTo>
                    <a:pt x="43228" y="0"/>
                  </a:moveTo>
                  <a:lnTo>
                    <a:pt x="1" y="10903"/>
                  </a:lnTo>
                  <a:lnTo>
                    <a:pt x="74" y="11216"/>
                  </a:lnTo>
                  <a:lnTo>
                    <a:pt x="43311" y="313"/>
                  </a:lnTo>
                  <a:lnTo>
                    <a:pt x="43228"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1694475" y="3360125"/>
              <a:ext cx="740550" cy="538650"/>
            </a:xfrm>
            <a:custGeom>
              <a:avLst/>
              <a:gdLst/>
              <a:ahLst/>
              <a:cxnLst/>
              <a:rect l="l" t="t" r="r" b="b"/>
              <a:pathLst>
                <a:path w="29622" h="21546" extrusionOk="0">
                  <a:moveTo>
                    <a:pt x="28724" y="417"/>
                  </a:moveTo>
                  <a:lnTo>
                    <a:pt x="7429" y="20982"/>
                  </a:lnTo>
                  <a:lnTo>
                    <a:pt x="459" y="3360"/>
                  </a:lnTo>
                  <a:lnTo>
                    <a:pt x="28724" y="417"/>
                  </a:lnTo>
                  <a:close/>
                  <a:moveTo>
                    <a:pt x="29622" y="0"/>
                  </a:moveTo>
                  <a:lnTo>
                    <a:pt x="0" y="3078"/>
                  </a:lnTo>
                  <a:lnTo>
                    <a:pt x="7304" y="21545"/>
                  </a:lnTo>
                  <a:lnTo>
                    <a:pt x="2962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1867425" y="3359600"/>
              <a:ext cx="921550" cy="537600"/>
            </a:xfrm>
            <a:custGeom>
              <a:avLst/>
              <a:gdLst/>
              <a:ahLst/>
              <a:cxnLst/>
              <a:rect l="l" t="t" r="r" b="b"/>
              <a:pathLst>
                <a:path w="36862" h="21504" extrusionOk="0">
                  <a:moveTo>
                    <a:pt x="22245" y="469"/>
                  </a:moveTo>
                  <a:lnTo>
                    <a:pt x="36226" y="17028"/>
                  </a:lnTo>
                  <a:lnTo>
                    <a:pt x="908" y="21065"/>
                  </a:lnTo>
                  <a:lnTo>
                    <a:pt x="22245" y="469"/>
                  </a:lnTo>
                  <a:close/>
                  <a:moveTo>
                    <a:pt x="22266" y="0"/>
                  </a:moveTo>
                  <a:lnTo>
                    <a:pt x="0" y="21503"/>
                  </a:lnTo>
                  <a:lnTo>
                    <a:pt x="36560" y="17309"/>
                  </a:lnTo>
                  <a:lnTo>
                    <a:pt x="36862" y="17278"/>
                  </a:lnTo>
                  <a:lnTo>
                    <a:pt x="2226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768600" y="3508800"/>
              <a:ext cx="1103900" cy="566575"/>
            </a:xfrm>
            <a:custGeom>
              <a:avLst/>
              <a:gdLst/>
              <a:ahLst/>
              <a:cxnLst/>
              <a:rect l="l" t="t" r="r" b="b"/>
              <a:pathLst>
                <a:path w="44156" h="22663" extrusionOk="0">
                  <a:moveTo>
                    <a:pt x="43311" y="553"/>
                  </a:moveTo>
                  <a:lnTo>
                    <a:pt x="26012" y="22266"/>
                  </a:lnTo>
                  <a:lnTo>
                    <a:pt x="993" y="11227"/>
                  </a:lnTo>
                  <a:lnTo>
                    <a:pt x="43311" y="553"/>
                  </a:lnTo>
                  <a:close/>
                  <a:moveTo>
                    <a:pt x="44156" y="0"/>
                  </a:moveTo>
                  <a:lnTo>
                    <a:pt x="1" y="11143"/>
                  </a:lnTo>
                  <a:lnTo>
                    <a:pt x="26106" y="22662"/>
                  </a:lnTo>
                  <a:lnTo>
                    <a:pt x="44156"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1864025" y="3783450"/>
              <a:ext cx="923400" cy="449975"/>
            </a:xfrm>
            <a:custGeom>
              <a:avLst/>
              <a:gdLst/>
              <a:ahLst/>
              <a:cxnLst/>
              <a:rect l="l" t="t" r="r" b="b"/>
              <a:pathLst>
                <a:path w="36936" h="17999" extrusionOk="0">
                  <a:moveTo>
                    <a:pt x="36424" y="387"/>
                  </a:moveTo>
                  <a:lnTo>
                    <a:pt x="29079" y="17571"/>
                  </a:lnTo>
                  <a:lnTo>
                    <a:pt x="1169" y="4424"/>
                  </a:lnTo>
                  <a:lnTo>
                    <a:pt x="36424" y="387"/>
                  </a:lnTo>
                  <a:close/>
                  <a:moveTo>
                    <a:pt x="36935" y="0"/>
                  </a:moveTo>
                  <a:lnTo>
                    <a:pt x="0" y="4236"/>
                  </a:lnTo>
                  <a:lnTo>
                    <a:pt x="29246" y="17999"/>
                  </a:lnTo>
                  <a:lnTo>
                    <a:pt x="36935"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2586300" y="3782925"/>
              <a:ext cx="847475" cy="450500"/>
            </a:xfrm>
            <a:custGeom>
              <a:avLst/>
              <a:gdLst/>
              <a:ahLst/>
              <a:cxnLst/>
              <a:rect l="l" t="t" r="r" b="b"/>
              <a:pathLst>
                <a:path w="33899" h="18020" extrusionOk="0">
                  <a:moveTo>
                    <a:pt x="7877" y="429"/>
                  </a:moveTo>
                  <a:lnTo>
                    <a:pt x="32813" y="11436"/>
                  </a:lnTo>
                  <a:lnTo>
                    <a:pt x="543" y="17592"/>
                  </a:lnTo>
                  <a:lnTo>
                    <a:pt x="7877" y="429"/>
                  </a:lnTo>
                  <a:close/>
                  <a:moveTo>
                    <a:pt x="7700" y="1"/>
                  </a:moveTo>
                  <a:lnTo>
                    <a:pt x="0" y="18020"/>
                  </a:lnTo>
                  <a:lnTo>
                    <a:pt x="33899" y="11551"/>
                  </a:lnTo>
                  <a:lnTo>
                    <a:pt x="7856" y="63"/>
                  </a:lnTo>
                  <a:lnTo>
                    <a:pt x="770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4528750" y="2595575"/>
              <a:ext cx="871500" cy="435900"/>
            </a:xfrm>
            <a:custGeom>
              <a:avLst/>
              <a:gdLst/>
              <a:ahLst/>
              <a:cxnLst/>
              <a:rect l="l" t="t" r="r" b="b"/>
              <a:pathLst>
                <a:path w="34860" h="17436" extrusionOk="0">
                  <a:moveTo>
                    <a:pt x="784" y="679"/>
                  </a:moveTo>
                  <a:lnTo>
                    <a:pt x="33597" y="14170"/>
                  </a:lnTo>
                  <a:lnTo>
                    <a:pt x="10633" y="17081"/>
                  </a:lnTo>
                  <a:lnTo>
                    <a:pt x="784" y="679"/>
                  </a:lnTo>
                  <a:close/>
                  <a:moveTo>
                    <a:pt x="1" y="1"/>
                  </a:moveTo>
                  <a:lnTo>
                    <a:pt x="10403" y="17341"/>
                  </a:lnTo>
                  <a:lnTo>
                    <a:pt x="10455" y="17436"/>
                  </a:lnTo>
                  <a:lnTo>
                    <a:pt x="34860" y="14337"/>
                  </a:lnTo>
                  <a:lnTo>
                    <a:pt x="460" y="189"/>
                  </a:ln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3847975" y="2596900"/>
              <a:ext cx="950000" cy="930700"/>
            </a:xfrm>
            <a:custGeom>
              <a:avLst/>
              <a:gdLst/>
              <a:ahLst/>
              <a:cxnLst/>
              <a:rect l="l" t="t" r="r" b="b"/>
              <a:pathLst>
                <a:path w="38000" h="37228" extrusionOk="0">
                  <a:moveTo>
                    <a:pt x="27607" y="574"/>
                  </a:moveTo>
                  <a:lnTo>
                    <a:pt x="37551" y="17142"/>
                  </a:lnTo>
                  <a:lnTo>
                    <a:pt x="1106" y="36278"/>
                  </a:lnTo>
                  <a:lnTo>
                    <a:pt x="27607" y="574"/>
                  </a:lnTo>
                  <a:close/>
                  <a:moveTo>
                    <a:pt x="27639" y="0"/>
                  </a:moveTo>
                  <a:lnTo>
                    <a:pt x="428" y="36653"/>
                  </a:lnTo>
                  <a:lnTo>
                    <a:pt x="0" y="37227"/>
                  </a:lnTo>
                  <a:lnTo>
                    <a:pt x="37999" y="17268"/>
                  </a:lnTo>
                  <a:lnTo>
                    <a:pt x="27639"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3412625" y="3505675"/>
              <a:ext cx="533950" cy="663325"/>
            </a:xfrm>
            <a:custGeom>
              <a:avLst/>
              <a:gdLst/>
              <a:ahLst/>
              <a:cxnLst/>
              <a:rect l="l" t="t" r="r" b="b"/>
              <a:pathLst>
                <a:path w="21358" h="26533" extrusionOk="0">
                  <a:moveTo>
                    <a:pt x="17852" y="803"/>
                  </a:moveTo>
                  <a:lnTo>
                    <a:pt x="20982" y="26136"/>
                  </a:lnTo>
                  <a:lnTo>
                    <a:pt x="595" y="22474"/>
                  </a:lnTo>
                  <a:lnTo>
                    <a:pt x="17852" y="803"/>
                  </a:lnTo>
                  <a:close/>
                  <a:moveTo>
                    <a:pt x="18082" y="0"/>
                  </a:moveTo>
                  <a:lnTo>
                    <a:pt x="1" y="22693"/>
                  </a:lnTo>
                  <a:lnTo>
                    <a:pt x="21139" y="26491"/>
                  </a:lnTo>
                  <a:lnTo>
                    <a:pt x="21358" y="26532"/>
                  </a:lnTo>
                  <a:lnTo>
                    <a:pt x="18134" y="386"/>
                  </a:lnTo>
                  <a:lnTo>
                    <a:pt x="1808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3414725" y="4065150"/>
              <a:ext cx="537075" cy="410875"/>
            </a:xfrm>
            <a:custGeom>
              <a:avLst/>
              <a:gdLst/>
              <a:ahLst/>
              <a:cxnLst/>
              <a:rect l="l" t="t" r="r" b="b"/>
              <a:pathLst>
                <a:path w="21483" h="16435" extrusionOk="0">
                  <a:moveTo>
                    <a:pt x="439" y="408"/>
                  </a:moveTo>
                  <a:lnTo>
                    <a:pt x="20680" y="4049"/>
                  </a:lnTo>
                  <a:lnTo>
                    <a:pt x="4267" y="15892"/>
                  </a:lnTo>
                  <a:lnTo>
                    <a:pt x="439" y="408"/>
                  </a:lnTo>
                  <a:close/>
                  <a:moveTo>
                    <a:pt x="0" y="1"/>
                  </a:moveTo>
                  <a:lnTo>
                    <a:pt x="4069" y="16434"/>
                  </a:lnTo>
                  <a:lnTo>
                    <a:pt x="21483" y="3861"/>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3508875" y="4157250"/>
              <a:ext cx="539950" cy="421025"/>
            </a:xfrm>
            <a:custGeom>
              <a:avLst/>
              <a:gdLst/>
              <a:ahLst/>
              <a:cxnLst/>
              <a:rect l="l" t="t" r="r" b="b"/>
              <a:pathLst>
                <a:path w="21598" h="16841" extrusionOk="0">
                  <a:moveTo>
                    <a:pt x="17216" y="543"/>
                  </a:moveTo>
                  <a:lnTo>
                    <a:pt x="21160" y="16423"/>
                  </a:lnTo>
                  <a:lnTo>
                    <a:pt x="793" y="12395"/>
                  </a:lnTo>
                  <a:lnTo>
                    <a:pt x="17216" y="543"/>
                  </a:lnTo>
                  <a:close/>
                  <a:moveTo>
                    <a:pt x="17414" y="0"/>
                  </a:moveTo>
                  <a:lnTo>
                    <a:pt x="0" y="12562"/>
                  </a:lnTo>
                  <a:lnTo>
                    <a:pt x="21598" y="16840"/>
                  </a:lnTo>
                  <a:lnTo>
                    <a:pt x="1741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3855550" y="3498350"/>
              <a:ext cx="311450" cy="673250"/>
            </a:xfrm>
            <a:custGeom>
              <a:avLst/>
              <a:gdLst/>
              <a:ahLst/>
              <a:cxnLst/>
              <a:rect l="l" t="t" r="r" b="b"/>
              <a:pathLst>
                <a:path w="12458" h="26930" extrusionOk="0">
                  <a:moveTo>
                    <a:pt x="501" y="1388"/>
                  </a:moveTo>
                  <a:lnTo>
                    <a:pt x="12030" y="19512"/>
                  </a:lnTo>
                  <a:lnTo>
                    <a:pt x="3578" y="26314"/>
                  </a:lnTo>
                  <a:lnTo>
                    <a:pt x="501" y="1388"/>
                  </a:lnTo>
                  <a:close/>
                  <a:moveTo>
                    <a:pt x="0" y="1"/>
                  </a:moveTo>
                  <a:lnTo>
                    <a:pt x="3328" y="26930"/>
                  </a:lnTo>
                  <a:lnTo>
                    <a:pt x="12458" y="19574"/>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3937175" y="3976750"/>
              <a:ext cx="230875" cy="614800"/>
            </a:xfrm>
            <a:custGeom>
              <a:avLst/>
              <a:gdLst/>
              <a:ahLst/>
              <a:cxnLst/>
              <a:rect l="l" t="t" r="r" b="b"/>
              <a:pathLst>
                <a:path w="9235" h="24592" extrusionOk="0">
                  <a:moveTo>
                    <a:pt x="8734" y="814"/>
                  </a:moveTo>
                  <a:lnTo>
                    <a:pt x="4226" y="23110"/>
                  </a:lnTo>
                  <a:lnTo>
                    <a:pt x="366" y="7554"/>
                  </a:lnTo>
                  <a:lnTo>
                    <a:pt x="8734" y="814"/>
                  </a:lnTo>
                  <a:close/>
                  <a:moveTo>
                    <a:pt x="9234" y="0"/>
                  </a:moveTo>
                  <a:lnTo>
                    <a:pt x="0" y="7429"/>
                  </a:lnTo>
                  <a:lnTo>
                    <a:pt x="4257" y="24592"/>
                  </a:lnTo>
                  <a:lnTo>
                    <a:pt x="923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3514875" y="4464250"/>
              <a:ext cx="538125" cy="499775"/>
            </a:xfrm>
            <a:custGeom>
              <a:avLst/>
              <a:gdLst/>
              <a:ahLst/>
              <a:cxnLst/>
              <a:rect l="l" t="t" r="r" b="b"/>
              <a:pathLst>
                <a:path w="21525" h="19991" extrusionOk="0">
                  <a:moveTo>
                    <a:pt x="324" y="397"/>
                  </a:moveTo>
                  <a:lnTo>
                    <a:pt x="20743" y="4435"/>
                  </a:lnTo>
                  <a:lnTo>
                    <a:pt x="324" y="19355"/>
                  </a:lnTo>
                  <a:lnTo>
                    <a:pt x="324" y="397"/>
                  </a:lnTo>
                  <a:close/>
                  <a:moveTo>
                    <a:pt x="1" y="0"/>
                  </a:moveTo>
                  <a:lnTo>
                    <a:pt x="1" y="19991"/>
                  </a:lnTo>
                  <a:lnTo>
                    <a:pt x="21525" y="4268"/>
                  </a:lnTo>
                  <a:lnTo>
                    <a:pt x="189" y="42"/>
                  </a:lnTo>
                  <a:lnTo>
                    <a:pt x="1"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3972400" y="1879850"/>
              <a:ext cx="62625" cy="48525"/>
            </a:xfrm>
            <a:custGeom>
              <a:avLst/>
              <a:gdLst/>
              <a:ahLst/>
              <a:cxnLst/>
              <a:rect l="l" t="t" r="r" b="b"/>
              <a:pathLst>
                <a:path w="2505" h="1941" extrusionOk="0">
                  <a:moveTo>
                    <a:pt x="1252" y="0"/>
                  </a:moveTo>
                  <a:cubicBezTo>
                    <a:pt x="0" y="0"/>
                    <a:pt x="0" y="1941"/>
                    <a:pt x="1252" y="1941"/>
                  </a:cubicBezTo>
                  <a:cubicBezTo>
                    <a:pt x="2493" y="1941"/>
                    <a:pt x="2504" y="0"/>
                    <a:pt x="1252"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4899675" y="2160250"/>
              <a:ext cx="62625" cy="48550"/>
            </a:xfrm>
            <a:custGeom>
              <a:avLst/>
              <a:gdLst/>
              <a:ahLst/>
              <a:cxnLst/>
              <a:rect l="l" t="t" r="r" b="b"/>
              <a:pathLst>
                <a:path w="2505" h="1942" extrusionOk="0">
                  <a:moveTo>
                    <a:pt x="1252" y="1"/>
                  </a:moveTo>
                  <a:cubicBezTo>
                    <a:pt x="0" y="1"/>
                    <a:pt x="0" y="1941"/>
                    <a:pt x="1252" y="1941"/>
                  </a:cubicBezTo>
                  <a:cubicBezTo>
                    <a:pt x="2504" y="1941"/>
                    <a:pt x="2504" y="1"/>
                    <a:pt x="1252" y="1"/>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3175275" y="1963575"/>
              <a:ext cx="125225" cy="97050"/>
            </a:xfrm>
            <a:custGeom>
              <a:avLst/>
              <a:gdLst/>
              <a:ahLst/>
              <a:cxnLst/>
              <a:rect l="l" t="t" r="r" b="b"/>
              <a:pathLst>
                <a:path w="5009" h="3882" extrusionOk="0">
                  <a:moveTo>
                    <a:pt x="2504" y="1"/>
                  </a:moveTo>
                  <a:cubicBezTo>
                    <a:pt x="10" y="1"/>
                    <a:pt x="0" y="3882"/>
                    <a:pt x="2504" y="3882"/>
                  </a:cubicBezTo>
                  <a:cubicBezTo>
                    <a:pt x="5008" y="3882"/>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3347950" y="690925"/>
              <a:ext cx="125225" cy="97075"/>
            </a:xfrm>
            <a:custGeom>
              <a:avLst/>
              <a:gdLst/>
              <a:ahLst/>
              <a:cxnLst/>
              <a:rect l="l" t="t" r="r" b="b"/>
              <a:pathLst>
                <a:path w="5009" h="3883" extrusionOk="0">
                  <a:moveTo>
                    <a:pt x="2504" y="1"/>
                  </a:moveTo>
                  <a:cubicBezTo>
                    <a:pt x="0" y="1"/>
                    <a:pt x="0" y="3882"/>
                    <a:pt x="2504" y="3882"/>
                  </a:cubicBezTo>
                  <a:cubicBezTo>
                    <a:pt x="4998" y="3882"/>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3542000" y="238125"/>
              <a:ext cx="125225" cy="97050"/>
            </a:xfrm>
            <a:custGeom>
              <a:avLst/>
              <a:gdLst/>
              <a:ahLst/>
              <a:cxnLst/>
              <a:rect l="l" t="t" r="r" b="b"/>
              <a:pathLst>
                <a:path w="5009" h="3882" extrusionOk="0">
                  <a:moveTo>
                    <a:pt x="2505" y="0"/>
                  </a:moveTo>
                  <a:cubicBezTo>
                    <a:pt x="11" y="0"/>
                    <a:pt x="1" y="3881"/>
                    <a:pt x="2505" y="3881"/>
                  </a:cubicBezTo>
                  <a:cubicBezTo>
                    <a:pt x="4998"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2452750" y="442875"/>
              <a:ext cx="125225" cy="97075"/>
            </a:xfrm>
            <a:custGeom>
              <a:avLst/>
              <a:gdLst/>
              <a:ahLst/>
              <a:cxnLst/>
              <a:rect l="l" t="t" r="r" b="b"/>
              <a:pathLst>
                <a:path w="5009" h="3883" extrusionOk="0">
                  <a:moveTo>
                    <a:pt x="2504" y="1"/>
                  </a:moveTo>
                  <a:cubicBezTo>
                    <a:pt x="10" y="1"/>
                    <a:pt x="0" y="3882"/>
                    <a:pt x="2504" y="3882"/>
                  </a:cubicBezTo>
                  <a:cubicBezTo>
                    <a:pt x="5008" y="3882"/>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2226325" y="615550"/>
              <a:ext cx="125250" cy="97075"/>
            </a:xfrm>
            <a:custGeom>
              <a:avLst/>
              <a:gdLst/>
              <a:ahLst/>
              <a:cxnLst/>
              <a:rect l="l" t="t" r="r" b="b"/>
              <a:pathLst>
                <a:path w="5010" h="3883" extrusionOk="0">
                  <a:moveTo>
                    <a:pt x="2505" y="1"/>
                  </a:moveTo>
                  <a:cubicBezTo>
                    <a:pt x="11" y="1"/>
                    <a:pt x="1" y="3882"/>
                    <a:pt x="2505" y="3882"/>
                  </a:cubicBezTo>
                  <a:cubicBezTo>
                    <a:pt x="5009"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5321450" y="2912525"/>
              <a:ext cx="124975" cy="97050"/>
            </a:xfrm>
            <a:custGeom>
              <a:avLst/>
              <a:gdLst/>
              <a:ahLst/>
              <a:cxnLst/>
              <a:rect l="l" t="t" r="r" b="b"/>
              <a:pathLst>
                <a:path w="4999" h="3882" extrusionOk="0">
                  <a:moveTo>
                    <a:pt x="2505" y="0"/>
                  </a:moveTo>
                  <a:cubicBezTo>
                    <a:pt x="1" y="0"/>
                    <a:pt x="1" y="3881"/>
                    <a:pt x="2505" y="3881"/>
                  </a:cubicBezTo>
                  <a:cubicBezTo>
                    <a:pt x="4998" y="3881"/>
                    <a:pt x="4998"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4717350" y="2998850"/>
              <a:ext cx="125225" cy="97050"/>
            </a:xfrm>
            <a:custGeom>
              <a:avLst/>
              <a:gdLst/>
              <a:ahLst/>
              <a:cxnLst/>
              <a:rect l="l" t="t" r="r" b="b"/>
              <a:pathLst>
                <a:path w="5009" h="3882" extrusionOk="0">
                  <a:moveTo>
                    <a:pt x="2505" y="0"/>
                  </a:moveTo>
                  <a:cubicBezTo>
                    <a:pt x="11" y="0"/>
                    <a:pt x="1" y="3881"/>
                    <a:pt x="2505" y="3881"/>
                  </a:cubicBezTo>
                  <a:cubicBezTo>
                    <a:pt x="5009"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4102825" y="3926150"/>
              <a:ext cx="125225" cy="97050"/>
            </a:xfrm>
            <a:custGeom>
              <a:avLst/>
              <a:gdLst/>
              <a:ahLst/>
              <a:cxnLst/>
              <a:rect l="l" t="t" r="r" b="b"/>
              <a:pathLst>
                <a:path w="5009" h="3882" extrusionOk="0">
                  <a:moveTo>
                    <a:pt x="2504" y="0"/>
                  </a:moveTo>
                  <a:cubicBezTo>
                    <a:pt x="0" y="0"/>
                    <a:pt x="0" y="3881"/>
                    <a:pt x="2504" y="3881"/>
                  </a:cubicBezTo>
                  <a:cubicBezTo>
                    <a:pt x="4997" y="3881"/>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3347950" y="4033850"/>
              <a:ext cx="125225" cy="97325"/>
            </a:xfrm>
            <a:custGeom>
              <a:avLst/>
              <a:gdLst/>
              <a:ahLst/>
              <a:cxnLst/>
              <a:rect l="l" t="t" r="r" b="b"/>
              <a:pathLst>
                <a:path w="5009" h="3893" extrusionOk="0">
                  <a:moveTo>
                    <a:pt x="2504" y="1"/>
                  </a:moveTo>
                  <a:cubicBezTo>
                    <a:pt x="0" y="1"/>
                    <a:pt x="0" y="3893"/>
                    <a:pt x="2504" y="3893"/>
                  </a:cubicBezTo>
                  <a:cubicBezTo>
                    <a:pt x="4998" y="3893"/>
                    <a:pt x="5008"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2528375" y="4184900"/>
              <a:ext cx="125250" cy="97050"/>
            </a:xfrm>
            <a:custGeom>
              <a:avLst/>
              <a:gdLst/>
              <a:ahLst/>
              <a:cxnLst/>
              <a:rect l="l" t="t" r="r" b="b"/>
              <a:pathLst>
                <a:path w="5010" h="3882" extrusionOk="0">
                  <a:moveTo>
                    <a:pt x="2505" y="0"/>
                  </a:moveTo>
                  <a:cubicBezTo>
                    <a:pt x="1" y="0"/>
                    <a:pt x="1" y="3881"/>
                    <a:pt x="2505" y="3881"/>
                  </a:cubicBezTo>
                  <a:cubicBezTo>
                    <a:pt x="4998"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6453750" y="2006600"/>
              <a:ext cx="124975" cy="97075"/>
            </a:xfrm>
            <a:custGeom>
              <a:avLst/>
              <a:gdLst/>
              <a:ahLst/>
              <a:cxnLst/>
              <a:rect l="l" t="t" r="r" b="b"/>
              <a:pathLst>
                <a:path w="4999" h="3883" extrusionOk="0">
                  <a:moveTo>
                    <a:pt x="2495" y="1"/>
                  </a:moveTo>
                  <a:cubicBezTo>
                    <a:pt x="1" y="1"/>
                    <a:pt x="1" y="3882"/>
                    <a:pt x="2495" y="3882"/>
                  </a:cubicBezTo>
                  <a:cubicBezTo>
                    <a:pt x="4999" y="3882"/>
                    <a:pt x="4999" y="1"/>
                    <a:pt x="24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5892950" y="1262450"/>
              <a:ext cx="124975" cy="97050"/>
            </a:xfrm>
            <a:custGeom>
              <a:avLst/>
              <a:gdLst/>
              <a:ahLst/>
              <a:cxnLst/>
              <a:rect l="l" t="t" r="r" b="b"/>
              <a:pathLst>
                <a:path w="4999" h="3882" extrusionOk="0">
                  <a:moveTo>
                    <a:pt x="2504" y="0"/>
                  </a:moveTo>
                  <a:cubicBezTo>
                    <a:pt x="0" y="0"/>
                    <a:pt x="0" y="3881"/>
                    <a:pt x="2504" y="3881"/>
                  </a:cubicBezTo>
                  <a:cubicBezTo>
                    <a:pt x="4998" y="3881"/>
                    <a:pt x="499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5224425" y="1014375"/>
              <a:ext cx="124950" cy="97325"/>
            </a:xfrm>
            <a:custGeom>
              <a:avLst/>
              <a:gdLst/>
              <a:ahLst/>
              <a:cxnLst/>
              <a:rect l="l" t="t" r="r" b="b"/>
              <a:pathLst>
                <a:path w="4998" h="3893" extrusionOk="0">
                  <a:moveTo>
                    <a:pt x="2494" y="0"/>
                  </a:moveTo>
                  <a:cubicBezTo>
                    <a:pt x="0" y="0"/>
                    <a:pt x="0" y="3893"/>
                    <a:pt x="2494" y="3893"/>
                  </a:cubicBezTo>
                  <a:cubicBezTo>
                    <a:pt x="4998" y="3893"/>
                    <a:pt x="4998" y="0"/>
                    <a:pt x="249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2053900" y="2146700"/>
              <a:ext cx="124975" cy="97300"/>
            </a:xfrm>
            <a:custGeom>
              <a:avLst/>
              <a:gdLst/>
              <a:ahLst/>
              <a:cxnLst/>
              <a:rect l="l" t="t" r="r" b="b"/>
              <a:pathLst>
                <a:path w="4999" h="3892" extrusionOk="0">
                  <a:moveTo>
                    <a:pt x="2505" y="0"/>
                  </a:moveTo>
                  <a:cubicBezTo>
                    <a:pt x="1" y="0"/>
                    <a:pt x="1" y="3891"/>
                    <a:pt x="2505" y="3891"/>
                  </a:cubicBezTo>
                  <a:cubicBezTo>
                    <a:pt x="4999" y="3891"/>
                    <a:pt x="499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1396075" y="2071300"/>
              <a:ext cx="125225" cy="97050"/>
            </a:xfrm>
            <a:custGeom>
              <a:avLst/>
              <a:gdLst/>
              <a:ahLst/>
              <a:cxnLst/>
              <a:rect l="l" t="t" r="r" b="b"/>
              <a:pathLst>
                <a:path w="5009" h="3882" extrusionOk="0">
                  <a:moveTo>
                    <a:pt x="2504" y="0"/>
                  </a:moveTo>
                  <a:cubicBezTo>
                    <a:pt x="0" y="0"/>
                    <a:pt x="0" y="3882"/>
                    <a:pt x="2504" y="3882"/>
                  </a:cubicBezTo>
                  <a:cubicBezTo>
                    <a:pt x="4998" y="3882"/>
                    <a:pt x="5009"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1040275" y="1898900"/>
              <a:ext cx="125000" cy="97050"/>
            </a:xfrm>
            <a:custGeom>
              <a:avLst/>
              <a:gdLst/>
              <a:ahLst/>
              <a:cxnLst/>
              <a:rect l="l" t="t" r="r" b="b"/>
              <a:pathLst>
                <a:path w="5000" h="3882" extrusionOk="0">
                  <a:moveTo>
                    <a:pt x="2495" y="0"/>
                  </a:moveTo>
                  <a:cubicBezTo>
                    <a:pt x="1" y="0"/>
                    <a:pt x="1" y="3881"/>
                    <a:pt x="2495" y="3881"/>
                  </a:cubicBezTo>
                  <a:cubicBezTo>
                    <a:pt x="4999" y="3881"/>
                    <a:pt x="4999" y="0"/>
                    <a:pt x="24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1299050" y="3246650"/>
              <a:ext cx="124975" cy="97050"/>
            </a:xfrm>
            <a:custGeom>
              <a:avLst/>
              <a:gdLst/>
              <a:ahLst/>
              <a:cxnLst/>
              <a:rect l="l" t="t" r="r" b="b"/>
              <a:pathLst>
                <a:path w="4999" h="3882" extrusionOk="0">
                  <a:moveTo>
                    <a:pt x="2504" y="0"/>
                  </a:moveTo>
                  <a:cubicBezTo>
                    <a:pt x="0" y="0"/>
                    <a:pt x="0" y="3881"/>
                    <a:pt x="2504" y="3881"/>
                  </a:cubicBezTo>
                  <a:cubicBezTo>
                    <a:pt x="4998" y="3881"/>
                    <a:pt x="499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1816550" y="3850750"/>
              <a:ext cx="125225" cy="97050"/>
            </a:xfrm>
            <a:custGeom>
              <a:avLst/>
              <a:gdLst/>
              <a:ahLst/>
              <a:cxnLst/>
              <a:rect l="l" t="t" r="r" b="b"/>
              <a:pathLst>
                <a:path w="5009" h="3882" extrusionOk="0">
                  <a:moveTo>
                    <a:pt x="2504" y="0"/>
                  </a:moveTo>
                  <a:cubicBezTo>
                    <a:pt x="11" y="0"/>
                    <a:pt x="0" y="3882"/>
                    <a:pt x="2504" y="3882"/>
                  </a:cubicBezTo>
                  <a:cubicBezTo>
                    <a:pt x="499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3455650" y="4443650"/>
              <a:ext cx="125250" cy="97300"/>
            </a:xfrm>
            <a:custGeom>
              <a:avLst/>
              <a:gdLst/>
              <a:ahLst/>
              <a:cxnLst/>
              <a:rect l="l" t="t" r="r" b="b"/>
              <a:pathLst>
                <a:path w="5010" h="3892" extrusionOk="0">
                  <a:moveTo>
                    <a:pt x="2505" y="0"/>
                  </a:moveTo>
                  <a:cubicBezTo>
                    <a:pt x="12" y="0"/>
                    <a:pt x="1" y="3892"/>
                    <a:pt x="2505" y="3892"/>
                  </a:cubicBezTo>
                  <a:cubicBezTo>
                    <a:pt x="5009" y="3892"/>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3434275" y="4907425"/>
              <a:ext cx="124975" cy="97050"/>
            </a:xfrm>
            <a:custGeom>
              <a:avLst/>
              <a:gdLst/>
              <a:ahLst/>
              <a:cxnLst/>
              <a:rect l="l" t="t" r="r" b="b"/>
              <a:pathLst>
                <a:path w="4999" h="3882" extrusionOk="0">
                  <a:moveTo>
                    <a:pt x="2494" y="0"/>
                  </a:moveTo>
                  <a:cubicBezTo>
                    <a:pt x="0" y="0"/>
                    <a:pt x="0" y="3882"/>
                    <a:pt x="2494" y="3882"/>
                  </a:cubicBezTo>
                  <a:cubicBezTo>
                    <a:pt x="4998" y="3882"/>
                    <a:pt x="4998" y="0"/>
                    <a:pt x="249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3973450" y="4529975"/>
              <a:ext cx="124950" cy="97050"/>
            </a:xfrm>
            <a:custGeom>
              <a:avLst/>
              <a:gdLst/>
              <a:ahLst/>
              <a:cxnLst/>
              <a:rect l="l" t="t" r="r" b="b"/>
              <a:pathLst>
                <a:path w="4998" h="3882" extrusionOk="0">
                  <a:moveTo>
                    <a:pt x="2504" y="0"/>
                  </a:moveTo>
                  <a:cubicBezTo>
                    <a:pt x="0" y="0"/>
                    <a:pt x="0" y="3882"/>
                    <a:pt x="2504" y="3882"/>
                  </a:cubicBezTo>
                  <a:cubicBezTo>
                    <a:pt x="4997" y="3882"/>
                    <a:pt x="4997"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4393900" y="432175"/>
              <a:ext cx="125250" cy="97050"/>
            </a:xfrm>
            <a:custGeom>
              <a:avLst/>
              <a:gdLst/>
              <a:ahLst/>
              <a:cxnLst/>
              <a:rect l="l" t="t" r="r" b="b"/>
              <a:pathLst>
                <a:path w="5010" h="3882" extrusionOk="0">
                  <a:moveTo>
                    <a:pt x="2505" y="1"/>
                  </a:moveTo>
                  <a:cubicBezTo>
                    <a:pt x="11" y="1"/>
                    <a:pt x="1" y="3882"/>
                    <a:pt x="2505" y="3882"/>
                  </a:cubicBezTo>
                  <a:cubicBezTo>
                    <a:pt x="4998"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5461525" y="798925"/>
              <a:ext cx="125225" cy="97050"/>
            </a:xfrm>
            <a:custGeom>
              <a:avLst/>
              <a:gdLst/>
              <a:ahLst/>
              <a:cxnLst/>
              <a:rect l="l" t="t" r="r" b="b"/>
              <a:pathLst>
                <a:path w="5009" h="3882" extrusionOk="0">
                  <a:moveTo>
                    <a:pt x="2504" y="0"/>
                  </a:moveTo>
                  <a:cubicBezTo>
                    <a:pt x="11" y="0"/>
                    <a:pt x="0" y="3882"/>
                    <a:pt x="2504" y="3882"/>
                  </a:cubicBezTo>
                  <a:cubicBezTo>
                    <a:pt x="499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2582375" y="1154700"/>
              <a:ext cx="124975" cy="97050"/>
            </a:xfrm>
            <a:custGeom>
              <a:avLst/>
              <a:gdLst/>
              <a:ahLst/>
              <a:cxnLst/>
              <a:rect l="l" t="t" r="r" b="b"/>
              <a:pathLst>
                <a:path w="4999" h="3882" extrusionOk="0">
                  <a:moveTo>
                    <a:pt x="2494" y="1"/>
                  </a:moveTo>
                  <a:cubicBezTo>
                    <a:pt x="0" y="1"/>
                    <a:pt x="0" y="3882"/>
                    <a:pt x="2494" y="3882"/>
                  </a:cubicBezTo>
                  <a:cubicBezTo>
                    <a:pt x="4998" y="3882"/>
                    <a:pt x="4998" y="1"/>
                    <a:pt x="249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1676475" y="1111675"/>
              <a:ext cx="124975" cy="97050"/>
            </a:xfrm>
            <a:custGeom>
              <a:avLst/>
              <a:gdLst/>
              <a:ahLst/>
              <a:cxnLst/>
              <a:rect l="l" t="t" r="r" b="b"/>
              <a:pathLst>
                <a:path w="4999" h="3882" extrusionOk="0">
                  <a:moveTo>
                    <a:pt x="2505" y="1"/>
                  </a:moveTo>
                  <a:cubicBezTo>
                    <a:pt x="1" y="1"/>
                    <a:pt x="1" y="3882"/>
                    <a:pt x="2505" y="3882"/>
                  </a:cubicBezTo>
                  <a:cubicBezTo>
                    <a:pt x="4998" y="3882"/>
                    <a:pt x="4998"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1827500" y="1575175"/>
              <a:ext cx="124975" cy="97050"/>
            </a:xfrm>
            <a:custGeom>
              <a:avLst/>
              <a:gdLst/>
              <a:ahLst/>
              <a:cxnLst/>
              <a:rect l="l" t="t" r="r" b="b"/>
              <a:pathLst>
                <a:path w="4999" h="3882" extrusionOk="0">
                  <a:moveTo>
                    <a:pt x="2495" y="1"/>
                  </a:moveTo>
                  <a:cubicBezTo>
                    <a:pt x="1" y="1"/>
                    <a:pt x="1" y="3882"/>
                    <a:pt x="2495" y="3882"/>
                  </a:cubicBezTo>
                  <a:cubicBezTo>
                    <a:pt x="4999" y="3882"/>
                    <a:pt x="4999" y="1"/>
                    <a:pt x="24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1114625" y="2861125"/>
              <a:ext cx="62650" cy="48525"/>
            </a:xfrm>
            <a:custGeom>
              <a:avLst/>
              <a:gdLst/>
              <a:ahLst/>
              <a:cxnLst/>
              <a:rect l="l" t="t" r="r" b="b"/>
              <a:pathLst>
                <a:path w="2506" h="1941" extrusionOk="0">
                  <a:moveTo>
                    <a:pt x="1253" y="0"/>
                  </a:moveTo>
                  <a:cubicBezTo>
                    <a:pt x="1" y="0"/>
                    <a:pt x="1" y="1941"/>
                    <a:pt x="1253" y="1941"/>
                  </a:cubicBezTo>
                  <a:cubicBezTo>
                    <a:pt x="2494" y="1941"/>
                    <a:pt x="2505" y="0"/>
                    <a:pt x="12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1082300" y="2365275"/>
              <a:ext cx="62625" cy="48550"/>
            </a:xfrm>
            <a:custGeom>
              <a:avLst/>
              <a:gdLst/>
              <a:ahLst/>
              <a:cxnLst/>
              <a:rect l="l" t="t" r="r" b="b"/>
              <a:pathLst>
                <a:path w="2505" h="1942" extrusionOk="0">
                  <a:moveTo>
                    <a:pt x="1252" y="0"/>
                  </a:moveTo>
                  <a:cubicBezTo>
                    <a:pt x="0" y="0"/>
                    <a:pt x="0" y="1941"/>
                    <a:pt x="1252" y="1941"/>
                  </a:cubicBezTo>
                  <a:cubicBezTo>
                    <a:pt x="2493" y="1941"/>
                    <a:pt x="2504" y="0"/>
                    <a:pt x="1252"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1750825" y="2753400"/>
              <a:ext cx="62625" cy="48550"/>
            </a:xfrm>
            <a:custGeom>
              <a:avLst/>
              <a:gdLst/>
              <a:ahLst/>
              <a:cxnLst/>
              <a:rect l="l" t="t" r="r" b="b"/>
              <a:pathLst>
                <a:path w="2505" h="1942" extrusionOk="0">
                  <a:moveTo>
                    <a:pt x="1252" y="1"/>
                  </a:moveTo>
                  <a:cubicBezTo>
                    <a:pt x="0" y="1"/>
                    <a:pt x="0" y="1941"/>
                    <a:pt x="1252" y="1941"/>
                  </a:cubicBezTo>
                  <a:cubicBezTo>
                    <a:pt x="2504" y="1941"/>
                    <a:pt x="2504" y="1"/>
                    <a:pt x="1252" y="1"/>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2387000" y="3335600"/>
              <a:ext cx="62650" cy="48800"/>
            </a:xfrm>
            <a:custGeom>
              <a:avLst/>
              <a:gdLst/>
              <a:ahLst/>
              <a:cxnLst/>
              <a:rect l="l" t="t" r="r" b="b"/>
              <a:pathLst>
                <a:path w="2506" h="1952" extrusionOk="0">
                  <a:moveTo>
                    <a:pt x="1253" y="0"/>
                  </a:moveTo>
                  <a:cubicBezTo>
                    <a:pt x="11" y="0"/>
                    <a:pt x="1" y="1951"/>
                    <a:pt x="1253" y="1951"/>
                  </a:cubicBezTo>
                  <a:cubicBezTo>
                    <a:pt x="2505" y="1951"/>
                    <a:pt x="2505" y="0"/>
                    <a:pt x="1253"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3325250" y="2570025"/>
              <a:ext cx="62625" cy="48525"/>
            </a:xfrm>
            <a:custGeom>
              <a:avLst/>
              <a:gdLst/>
              <a:ahLst/>
              <a:cxnLst/>
              <a:rect l="l" t="t" r="r" b="b"/>
              <a:pathLst>
                <a:path w="2505" h="1941" extrusionOk="0">
                  <a:moveTo>
                    <a:pt x="1252" y="0"/>
                  </a:moveTo>
                  <a:cubicBezTo>
                    <a:pt x="0" y="0"/>
                    <a:pt x="0" y="1941"/>
                    <a:pt x="1252" y="1941"/>
                  </a:cubicBezTo>
                  <a:cubicBezTo>
                    <a:pt x="2504" y="1941"/>
                    <a:pt x="2504" y="0"/>
                    <a:pt x="1252"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2606125" y="2589325"/>
              <a:ext cx="224350" cy="424425"/>
            </a:xfrm>
            <a:custGeom>
              <a:avLst/>
              <a:gdLst/>
              <a:ahLst/>
              <a:cxnLst/>
              <a:rect l="l" t="t" r="r" b="b"/>
              <a:pathLst>
                <a:path w="8974" h="16977" extrusionOk="0">
                  <a:moveTo>
                    <a:pt x="8795" y="0"/>
                  </a:moveTo>
                  <a:lnTo>
                    <a:pt x="0" y="16976"/>
                  </a:lnTo>
                  <a:lnTo>
                    <a:pt x="8973"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2426150" y="2589325"/>
              <a:ext cx="399875" cy="751250"/>
            </a:xfrm>
            <a:custGeom>
              <a:avLst/>
              <a:gdLst/>
              <a:ahLst/>
              <a:cxnLst/>
              <a:rect l="l" t="t" r="r" b="b"/>
              <a:pathLst>
                <a:path w="15995" h="30050" extrusionOk="0">
                  <a:moveTo>
                    <a:pt x="15806" y="0"/>
                  </a:moveTo>
                  <a:lnTo>
                    <a:pt x="0" y="29903"/>
                  </a:lnTo>
                  <a:cubicBezTo>
                    <a:pt x="104" y="29935"/>
                    <a:pt x="198" y="29987"/>
                    <a:pt x="281" y="30049"/>
                  </a:cubicBezTo>
                  <a:lnTo>
                    <a:pt x="7199" y="16976"/>
                  </a:lnTo>
                  <a:lnTo>
                    <a:pt x="1599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2821300" y="2583325"/>
              <a:ext cx="10200" cy="6025"/>
            </a:xfrm>
            <a:custGeom>
              <a:avLst/>
              <a:gdLst/>
              <a:ahLst/>
              <a:cxnLst/>
              <a:rect l="l" t="t" r="r" b="b"/>
              <a:pathLst>
                <a:path w="408" h="241" extrusionOk="0">
                  <a:moveTo>
                    <a:pt x="126" y="1"/>
                  </a:moveTo>
                  <a:lnTo>
                    <a:pt x="0" y="240"/>
                  </a:lnTo>
                  <a:lnTo>
                    <a:pt x="366" y="240"/>
                  </a:lnTo>
                  <a:lnTo>
                    <a:pt x="408" y="157"/>
                  </a:lnTo>
                  <a:lnTo>
                    <a:pt x="126"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2414650" y="3336900"/>
              <a:ext cx="18550" cy="25050"/>
            </a:xfrm>
            <a:custGeom>
              <a:avLst/>
              <a:gdLst/>
              <a:ahLst/>
              <a:cxnLst/>
              <a:rect l="l" t="t" r="r" b="b"/>
              <a:pathLst>
                <a:path w="742" h="1002" extrusionOk="0">
                  <a:moveTo>
                    <a:pt x="460" y="0"/>
                  </a:moveTo>
                  <a:lnTo>
                    <a:pt x="1" y="846"/>
                  </a:lnTo>
                  <a:lnTo>
                    <a:pt x="293" y="1002"/>
                  </a:lnTo>
                  <a:lnTo>
                    <a:pt x="741" y="146"/>
                  </a:lnTo>
                  <a:cubicBezTo>
                    <a:pt x="658" y="84"/>
                    <a:pt x="564" y="32"/>
                    <a:pt x="460" y="0"/>
                  </a:cubicBez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4229575" y="933500"/>
              <a:ext cx="124975" cy="97075"/>
            </a:xfrm>
            <a:custGeom>
              <a:avLst/>
              <a:gdLst/>
              <a:ahLst/>
              <a:cxnLst/>
              <a:rect l="l" t="t" r="r" b="b"/>
              <a:pathLst>
                <a:path w="4999" h="3883" extrusionOk="0">
                  <a:moveTo>
                    <a:pt x="2505" y="1"/>
                  </a:moveTo>
                  <a:cubicBezTo>
                    <a:pt x="1" y="1"/>
                    <a:pt x="1" y="3882"/>
                    <a:pt x="2505" y="3882"/>
                  </a:cubicBezTo>
                  <a:cubicBezTo>
                    <a:pt x="4998" y="3882"/>
                    <a:pt x="4998"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3792675" y="3473325"/>
              <a:ext cx="125225" cy="97050"/>
            </a:xfrm>
            <a:custGeom>
              <a:avLst/>
              <a:gdLst/>
              <a:ahLst/>
              <a:cxnLst/>
              <a:rect l="l" t="t" r="r" b="b"/>
              <a:pathLst>
                <a:path w="5009" h="3882" extrusionOk="0">
                  <a:moveTo>
                    <a:pt x="2504" y="0"/>
                  </a:moveTo>
                  <a:cubicBezTo>
                    <a:pt x="11" y="0"/>
                    <a:pt x="0" y="3882"/>
                    <a:pt x="2504" y="3882"/>
                  </a:cubicBezTo>
                  <a:cubicBezTo>
                    <a:pt x="500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2716975" y="3748250"/>
              <a:ext cx="125225" cy="97050"/>
            </a:xfrm>
            <a:custGeom>
              <a:avLst/>
              <a:gdLst/>
              <a:ahLst/>
              <a:cxnLst/>
              <a:rect l="l" t="t" r="r" b="b"/>
              <a:pathLst>
                <a:path w="5009" h="3882" extrusionOk="0">
                  <a:moveTo>
                    <a:pt x="2504" y="0"/>
                  </a:moveTo>
                  <a:cubicBezTo>
                    <a:pt x="11" y="0"/>
                    <a:pt x="0" y="3882"/>
                    <a:pt x="2504" y="3882"/>
                  </a:cubicBezTo>
                  <a:cubicBezTo>
                    <a:pt x="5008" y="3882"/>
                    <a:pt x="500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749300" y="2543175"/>
              <a:ext cx="125225" cy="97050"/>
            </a:xfrm>
            <a:custGeom>
              <a:avLst/>
              <a:gdLst/>
              <a:ahLst/>
              <a:cxnLst/>
              <a:rect l="l" t="t" r="r" b="b"/>
              <a:pathLst>
                <a:path w="5009" h="3882" extrusionOk="0">
                  <a:moveTo>
                    <a:pt x="2505" y="0"/>
                  </a:moveTo>
                  <a:cubicBezTo>
                    <a:pt x="12" y="0"/>
                    <a:pt x="1" y="3881"/>
                    <a:pt x="2505" y="3881"/>
                  </a:cubicBezTo>
                  <a:cubicBezTo>
                    <a:pt x="5009" y="3881"/>
                    <a:pt x="5009" y="0"/>
                    <a:pt x="25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1374425" y="1475525"/>
              <a:ext cx="125225" cy="97075"/>
            </a:xfrm>
            <a:custGeom>
              <a:avLst/>
              <a:gdLst/>
              <a:ahLst/>
              <a:cxnLst/>
              <a:rect l="l" t="t" r="r" b="b"/>
              <a:pathLst>
                <a:path w="5009" h="3883" extrusionOk="0">
                  <a:moveTo>
                    <a:pt x="2505" y="1"/>
                  </a:moveTo>
                  <a:cubicBezTo>
                    <a:pt x="11" y="1"/>
                    <a:pt x="1" y="3882"/>
                    <a:pt x="2505" y="3882"/>
                  </a:cubicBezTo>
                  <a:cubicBezTo>
                    <a:pt x="4998"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3016400" y="407925"/>
              <a:ext cx="124975" cy="97050"/>
            </a:xfrm>
            <a:custGeom>
              <a:avLst/>
              <a:gdLst/>
              <a:ahLst/>
              <a:cxnLst/>
              <a:rect l="l" t="t" r="r" b="b"/>
              <a:pathLst>
                <a:path w="4999" h="3882" extrusionOk="0">
                  <a:moveTo>
                    <a:pt x="2495" y="1"/>
                  </a:moveTo>
                  <a:cubicBezTo>
                    <a:pt x="1" y="1"/>
                    <a:pt x="1" y="3882"/>
                    <a:pt x="2495" y="3882"/>
                  </a:cubicBezTo>
                  <a:cubicBezTo>
                    <a:pt x="4999" y="3882"/>
                    <a:pt x="4999" y="1"/>
                    <a:pt x="24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774275" y="2907025"/>
              <a:ext cx="125225" cy="97050"/>
            </a:xfrm>
            <a:custGeom>
              <a:avLst/>
              <a:gdLst/>
              <a:ahLst/>
              <a:cxnLst/>
              <a:rect l="l" t="t" r="r" b="b"/>
              <a:pathLst>
                <a:path w="5009" h="3882" extrusionOk="0">
                  <a:moveTo>
                    <a:pt x="2505" y="1"/>
                  </a:moveTo>
                  <a:cubicBezTo>
                    <a:pt x="0" y="1"/>
                    <a:pt x="0" y="3882"/>
                    <a:pt x="2505" y="3882"/>
                  </a:cubicBezTo>
                  <a:cubicBezTo>
                    <a:pt x="4998"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6186650" y="2607850"/>
              <a:ext cx="125225" cy="97050"/>
            </a:xfrm>
            <a:custGeom>
              <a:avLst/>
              <a:gdLst/>
              <a:ahLst/>
              <a:cxnLst/>
              <a:rect l="l" t="t" r="r" b="b"/>
              <a:pathLst>
                <a:path w="5009" h="3882" extrusionOk="0">
                  <a:moveTo>
                    <a:pt x="2505" y="1"/>
                  </a:moveTo>
                  <a:cubicBezTo>
                    <a:pt x="11" y="1"/>
                    <a:pt x="1" y="3882"/>
                    <a:pt x="2505" y="3882"/>
                  </a:cubicBezTo>
                  <a:cubicBezTo>
                    <a:pt x="5009"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6267775" y="1556400"/>
              <a:ext cx="124975" cy="97050"/>
            </a:xfrm>
            <a:custGeom>
              <a:avLst/>
              <a:gdLst/>
              <a:ahLst/>
              <a:cxnLst/>
              <a:rect l="l" t="t" r="r" b="b"/>
              <a:pathLst>
                <a:path w="4999" h="3882" extrusionOk="0">
                  <a:moveTo>
                    <a:pt x="2494" y="0"/>
                  </a:moveTo>
                  <a:cubicBezTo>
                    <a:pt x="1" y="0"/>
                    <a:pt x="1" y="3882"/>
                    <a:pt x="2494" y="3882"/>
                  </a:cubicBezTo>
                  <a:cubicBezTo>
                    <a:pt x="4998" y="3882"/>
                    <a:pt x="4998" y="0"/>
                    <a:pt x="249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3881625" y="4136375"/>
              <a:ext cx="125225" cy="97050"/>
            </a:xfrm>
            <a:custGeom>
              <a:avLst/>
              <a:gdLst/>
              <a:ahLst/>
              <a:cxnLst/>
              <a:rect l="l" t="t" r="r" b="b"/>
              <a:pathLst>
                <a:path w="5009" h="3882" extrusionOk="0">
                  <a:moveTo>
                    <a:pt x="2504" y="1"/>
                  </a:moveTo>
                  <a:cubicBezTo>
                    <a:pt x="10" y="1"/>
                    <a:pt x="0" y="3882"/>
                    <a:pt x="2504" y="3882"/>
                  </a:cubicBezTo>
                  <a:cubicBezTo>
                    <a:pt x="5009" y="3882"/>
                    <a:pt x="5009" y="1"/>
                    <a:pt x="250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1633175" y="3392450"/>
              <a:ext cx="125250" cy="97075"/>
            </a:xfrm>
            <a:custGeom>
              <a:avLst/>
              <a:gdLst/>
              <a:ahLst/>
              <a:cxnLst/>
              <a:rect l="l" t="t" r="r" b="b"/>
              <a:pathLst>
                <a:path w="5010" h="3883" extrusionOk="0">
                  <a:moveTo>
                    <a:pt x="2505" y="1"/>
                  </a:moveTo>
                  <a:cubicBezTo>
                    <a:pt x="11" y="1"/>
                    <a:pt x="1" y="3882"/>
                    <a:pt x="2505" y="3882"/>
                  </a:cubicBezTo>
                  <a:cubicBezTo>
                    <a:pt x="5009" y="3882"/>
                    <a:pt x="5009" y="1"/>
                    <a:pt x="250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021575" y="860750"/>
              <a:ext cx="124975" cy="97050"/>
            </a:xfrm>
            <a:custGeom>
              <a:avLst/>
              <a:gdLst/>
              <a:ahLst/>
              <a:cxnLst/>
              <a:rect l="l" t="t" r="r" b="b"/>
              <a:pathLst>
                <a:path w="4999" h="3882" extrusionOk="0">
                  <a:moveTo>
                    <a:pt x="2504" y="0"/>
                  </a:moveTo>
                  <a:cubicBezTo>
                    <a:pt x="0" y="0"/>
                    <a:pt x="0" y="3882"/>
                    <a:pt x="2504" y="3882"/>
                  </a:cubicBezTo>
                  <a:cubicBezTo>
                    <a:pt x="4998" y="3882"/>
                    <a:pt x="4998" y="0"/>
                    <a:pt x="250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1801425" y="5462725"/>
              <a:ext cx="5225" cy="1600"/>
            </a:xfrm>
            <a:custGeom>
              <a:avLst/>
              <a:gdLst/>
              <a:ahLst/>
              <a:cxnLst/>
              <a:rect l="l" t="t" r="r" b="b"/>
              <a:pathLst>
                <a:path w="209" h="64" extrusionOk="0">
                  <a:moveTo>
                    <a:pt x="105" y="1"/>
                  </a:moveTo>
                  <a:lnTo>
                    <a:pt x="157" y="22"/>
                  </a:lnTo>
                  <a:lnTo>
                    <a:pt x="209" y="1"/>
                  </a:lnTo>
                  <a:close/>
                  <a:moveTo>
                    <a:pt x="0" y="1"/>
                  </a:moveTo>
                  <a:lnTo>
                    <a:pt x="21" y="64"/>
                  </a:lnTo>
                  <a:lnTo>
                    <a:pt x="84" y="64"/>
                  </a:lnTo>
                  <a:lnTo>
                    <a:pt x="105"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1803500" y="5462725"/>
              <a:ext cx="1875" cy="1600"/>
            </a:xfrm>
            <a:custGeom>
              <a:avLst/>
              <a:gdLst/>
              <a:ahLst/>
              <a:cxnLst/>
              <a:rect l="l" t="t" r="r" b="b"/>
              <a:pathLst>
                <a:path w="75" h="64" extrusionOk="0">
                  <a:moveTo>
                    <a:pt x="22" y="1"/>
                  </a:moveTo>
                  <a:lnTo>
                    <a:pt x="1" y="64"/>
                  </a:lnTo>
                  <a:lnTo>
                    <a:pt x="74" y="22"/>
                  </a:lnTo>
                  <a:lnTo>
                    <a:pt x="2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1800375" y="5464050"/>
              <a:ext cx="2100" cy="3925"/>
            </a:xfrm>
            <a:custGeom>
              <a:avLst/>
              <a:gdLst/>
              <a:ahLst/>
              <a:cxnLst/>
              <a:rect l="l" t="t" r="r" b="b"/>
              <a:pathLst>
                <a:path w="84" h="157" extrusionOk="0">
                  <a:moveTo>
                    <a:pt x="0" y="1"/>
                  </a:moveTo>
                  <a:lnTo>
                    <a:pt x="0" y="157"/>
                  </a:lnTo>
                  <a:lnTo>
                    <a:pt x="84" y="63"/>
                  </a:lnTo>
                  <a:lnTo>
                    <a:pt x="63" y="11"/>
                  </a:lnTo>
                  <a:lnTo>
                    <a:pt x="0"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1801950" y="5464300"/>
              <a:ext cx="1575" cy="1350"/>
            </a:xfrm>
            <a:custGeom>
              <a:avLst/>
              <a:gdLst/>
              <a:ahLst/>
              <a:cxnLst/>
              <a:rect l="l" t="t" r="r" b="b"/>
              <a:pathLst>
                <a:path w="63" h="54" extrusionOk="0">
                  <a:moveTo>
                    <a:pt x="0" y="1"/>
                  </a:moveTo>
                  <a:lnTo>
                    <a:pt x="21" y="53"/>
                  </a:lnTo>
                  <a:lnTo>
                    <a:pt x="6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1803500" y="5464300"/>
              <a:ext cx="25" cy="25"/>
            </a:xfrm>
            <a:custGeom>
              <a:avLst/>
              <a:gdLst/>
              <a:ahLst/>
              <a:cxnLst/>
              <a:rect l="l" t="t" r="r" b="b"/>
              <a:pathLst>
                <a:path w="1" h="1" extrusionOk="0">
                  <a:moveTo>
                    <a:pt x="1" y="1"/>
                  </a:moveTo>
                  <a:lnTo>
                    <a:pt x="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1807150" y="5464825"/>
              <a:ext cx="4475" cy="1075"/>
            </a:xfrm>
            <a:custGeom>
              <a:avLst/>
              <a:gdLst/>
              <a:ahLst/>
              <a:cxnLst/>
              <a:rect l="l" t="t" r="r" b="b"/>
              <a:pathLst>
                <a:path w="179" h="43" extrusionOk="0">
                  <a:moveTo>
                    <a:pt x="84" y="0"/>
                  </a:moveTo>
                  <a:lnTo>
                    <a:pt x="1" y="42"/>
                  </a:lnTo>
                  <a:lnTo>
                    <a:pt x="179" y="42"/>
                  </a:lnTo>
                  <a:lnTo>
                    <a:pt x="8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806375" y="5465875"/>
              <a:ext cx="800" cy="275"/>
            </a:xfrm>
            <a:custGeom>
              <a:avLst/>
              <a:gdLst/>
              <a:ahLst/>
              <a:cxnLst/>
              <a:rect l="l" t="t" r="r" b="b"/>
              <a:pathLst>
                <a:path w="32" h="11" extrusionOk="0">
                  <a:moveTo>
                    <a:pt x="1" y="0"/>
                  </a:moveTo>
                  <a:lnTo>
                    <a:pt x="1" y="11"/>
                  </a:lnTo>
                  <a:lnTo>
                    <a:pt x="3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805350" y="5462725"/>
              <a:ext cx="8100" cy="2125"/>
            </a:xfrm>
            <a:custGeom>
              <a:avLst/>
              <a:gdLst/>
              <a:ahLst/>
              <a:cxnLst/>
              <a:rect l="l" t="t" r="r" b="b"/>
              <a:pathLst>
                <a:path w="324" h="85" extrusionOk="0">
                  <a:moveTo>
                    <a:pt x="52" y="1"/>
                  </a:moveTo>
                  <a:lnTo>
                    <a:pt x="0" y="22"/>
                  </a:lnTo>
                  <a:lnTo>
                    <a:pt x="156" y="84"/>
                  </a:lnTo>
                  <a:lnTo>
                    <a:pt x="32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1803500" y="5463250"/>
              <a:ext cx="5775" cy="2650"/>
            </a:xfrm>
            <a:custGeom>
              <a:avLst/>
              <a:gdLst/>
              <a:ahLst/>
              <a:cxnLst/>
              <a:rect l="l" t="t" r="r" b="b"/>
              <a:pathLst>
                <a:path w="231" h="106" extrusionOk="0">
                  <a:moveTo>
                    <a:pt x="74" y="1"/>
                  </a:moveTo>
                  <a:lnTo>
                    <a:pt x="1" y="43"/>
                  </a:lnTo>
                  <a:lnTo>
                    <a:pt x="126" y="43"/>
                  </a:lnTo>
                  <a:lnTo>
                    <a:pt x="116" y="105"/>
                  </a:lnTo>
                  <a:lnTo>
                    <a:pt x="147" y="105"/>
                  </a:lnTo>
                  <a:lnTo>
                    <a:pt x="230" y="63"/>
                  </a:lnTo>
                  <a:lnTo>
                    <a:pt x="7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806100" y="5466900"/>
              <a:ext cx="300" cy="1075"/>
            </a:xfrm>
            <a:custGeom>
              <a:avLst/>
              <a:gdLst/>
              <a:ahLst/>
              <a:cxnLst/>
              <a:rect l="l" t="t" r="r" b="b"/>
              <a:pathLst>
                <a:path w="12" h="43" extrusionOk="0">
                  <a:moveTo>
                    <a:pt x="1" y="1"/>
                  </a:moveTo>
                  <a:lnTo>
                    <a:pt x="12" y="43"/>
                  </a:lnTo>
                  <a:lnTo>
                    <a:pt x="1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1805850" y="5466125"/>
              <a:ext cx="550" cy="800"/>
            </a:xfrm>
            <a:custGeom>
              <a:avLst/>
              <a:gdLst/>
              <a:ahLst/>
              <a:cxnLst/>
              <a:rect l="l" t="t" r="r" b="b"/>
              <a:pathLst>
                <a:path w="22" h="32" extrusionOk="0">
                  <a:moveTo>
                    <a:pt x="22" y="1"/>
                  </a:moveTo>
                  <a:lnTo>
                    <a:pt x="1" y="11"/>
                  </a:lnTo>
                  <a:lnTo>
                    <a:pt x="11" y="32"/>
                  </a:lnTo>
                  <a:lnTo>
                    <a:pt x="22" y="32"/>
                  </a:lnTo>
                  <a:lnTo>
                    <a:pt x="22"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1803500" y="5466650"/>
              <a:ext cx="2900" cy="9425"/>
            </a:xfrm>
            <a:custGeom>
              <a:avLst/>
              <a:gdLst/>
              <a:ahLst/>
              <a:cxnLst/>
              <a:rect l="l" t="t" r="r" b="b"/>
              <a:pathLst>
                <a:path w="116" h="377" extrusionOk="0">
                  <a:moveTo>
                    <a:pt x="74" y="1"/>
                  </a:moveTo>
                  <a:lnTo>
                    <a:pt x="1" y="84"/>
                  </a:lnTo>
                  <a:lnTo>
                    <a:pt x="105" y="376"/>
                  </a:lnTo>
                  <a:lnTo>
                    <a:pt x="116" y="53"/>
                  </a:lnTo>
                  <a:lnTo>
                    <a:pt x="105" y="11"/>
                  </a:lnTo>
                  <a:lnTo>
                    <a:pt x="84"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1805600" y="5466375"/>
              <a:ext cx="525" cy="550"/>
            </a:xfrm>
            <a:custGeom>
              <a:avLst/>
              <a:gdLst/>
              <a:ahLst/>
              <a:cxnLst/>
              <a:rect l="l" t="t" r="r" b="b"/>
              <a:pathLst>
                <a:path w="21" h="22" extrusionOk="0">
                  <a:moveTo>
                    <a:pt x="11" y="1"/>
                  </a:moveTo>
                  <a:lnTo>
                    <a:pt x="0" y="12"/>
                  </a:lnTo>
                  <a:lnTo>
                    <a:pt x="21" y="22"/>
                  </a:lnTo>
                  <a:lnTo>
                    <a:pt x="21" y="22"/>
                  </a:lnTo>
                  <a:lnTo>
                    <a:pt x="11"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1800125" y="5465625"/>
              <a:ext cx="3400" cy="7050"/>
            </a:xfrm>
            <a:custGeom>
              <a:avLst/>
              <a:gdLst/>
              <a:ahLst/>
              <a:cxnLst/>
              <a:rect l="l" t="t" r="r" b="b"/>
              <a:pathLst>
                <a:path w="136" h="282" extrusionOk="0">
                  <a:moveTo>
                    <a:pt x="94" y="0"/>
                  </a:moveTo>
                  <a:lnTo>
                    <a:pt x="10" y="94"/>
                  </a:lnTo>
                  <a:lnTo>
                    <a:pt x="0" y="281"/>
                  </a:lnTo>
                  <a:lnTo>
                    <a:pt x="136" y="125"/>
                  </a:lnTo>
                  <a:lnTo>
                    <a:pt x="94"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1805600" y="5465875"/>
              <a:ext cx="800" cy="525"/>
            </a:xfrm>
            <a:custGeom>
              <a:avLst/>
              <a:gdLst/>
              <a:ahLst/>
              <a:cxnLst/>
              <a:rect l="l" t="t" r="r" b="b"/>
              <a:pathLst>
                <a:path w="32" h="21" extrusionOk="0">
                  <a:moveTo>
                    <a:pt x="0" y="0"/>
                  </a:moveTo>
                  <a:lnTo>
                    <a:pt x="11" y="21"/>
                  </a:lnTo>
                  <a:lnTo>
                    <a:pt x="32" y="11"/>
                  </a:lnTo>
                  <a:lnTo>
                    <a:pt x="32" y="0"/>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1802450" y="5464300"/>
              <a:ext cx="3175" cy="4475"/>
            </a:xfrm>
            <a:custGeom>
              <a:avLst/>
              <a:gdLst/>
              <a:ahLst/>
              <a:cxnLst/>
              <a:rect l="l" t="t" r="r" b="b"/>
              <a:pathLst>
                <a:path w="127" h="179" extrusionOk="0">
                  <a:moveTo>
                    <a:pt x="43" y="1"/>
                  </a:moveTo>
                  <a:lnTo>
                    <a:pt x="1" y="53"/>
                  </a:lnTo>
                  <a:lnTo>
                    <a:pt x="43" y="178"/>
                  </a:lnTo>
                  <a:lnTo>
                    <a:pt x="116" y="95"/>
                  </a:lnTo>
                  <a:lnTo>
                    <a:pt x="126" y="95"/>
                  </a:lnTo>
                  <a:lnTo>
                    <a:pt x="22" y="53"/>
                  </a:lnTo>
                  <a:lnTo>
                    <a:pt x="43"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1802975" y="5464300"/>
              <a:ext cx="3675" cy="2375"/>
            </a:xfrm>
            <a:custGeom>
              <a:avLst/>
              <a:gdLst/>
              <a:ahLst/>
              <a:cxnLst/>
              <a:rect l="l" t="t" r="r" b="b"/>
              <a:pathLst>
                <a:path w="147" h="95" extrusionOk="0">
                  <a:moveTo>
                    <a:pt x="22" y="1"/>
                  </a:moveTo>
                  <a:lnTo>
                    <a:pt x="1" y="53"/>
                  </a:lnTo>
                  <a:lnTo>
                    <a:pt x="105" y="95"/>
                  </a:lnTo>
                  <a:lnTo>
                    <a:pt x="116" y="84"/>
                  </a:lnTo>
                  <a:lnTo>
                    <a:pt x="105" y="63"/>
                  </a:lnTo>
                  <a:lnTo>
                    <a:pt x="137" y="63"/>
                  </a:lnTo>
                  <a:lnTo>
                    <a:pt x="147" y="1"/>
                  </a:lnTo>
                  <a:close/>
                </a:path>
              </a:pathLst>
            </a:custGeom>
            <a:solidFill>
              <a:schemeClr val="lt2">
                <a:alpha val="0"/>
              </a:schemeClr>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32"/>
          <p:cNvSpPr txBox="1">
            <a:spLocks noGrp="1"/>
          </p:cNvSpPr>
          <p:nvPr>
            <p:ph type="subTitle" idx="4294967295"/>
          </p:nvPr>
        </p:nvSpPr>
        <p:spPr>
          <a:xfrm>
            <a:off x="860625" y="2337500"/>
            <a:ext cx="2208600" cy="701400"/>
          </a:xfrm>
          <a:prstGeom prst="rect">
            <a:avLst/>
          </a:prstGeom>
        </p:spPr>
        <p:txBody>
          <a:bodyPr spcFirstLastPara="1" wrap="square" lIns="91425" tIns="182875" rIns="91425" bIns="91425" anchor="t" anchorCtr="0">
            <a:noAutofit/>
          </a:bodyPr>
          <a:lstStyle/>
          <a:p>
            <a:pPr marL="0" lvl="0" indent="0" algn="r" rtl="0">
              <a:lnSpc>
                <a:spcPct val="100000"/>
              </a:lnSpc>
              <a:spcBef>
                <a:spcPts val="0"/>
              </a:spcBef>
              <a:spcAft>
                <a:spcPts val="1600"/>
              </a:spcAft>
              <a:buNone/>
            </a:pPr>
            <a:r>
              <a:rPr lang="en-US" sz="1400" dirty="0"/>
              <a:t>Computer programs that try to learn from experience in order to predict, model or try to understand data</a:t>
            </a:r>
            <a:endParaRPr sz="1400" dirty="0"/>
          </a:p>
        </p:txBody>
      </p:sp>
      <p:sp>
        <p:nvSpPr>
          <p:cNvPr id="634" name="Google Shape;634;p32"/>
          <p:cNvSpPr txBox="1">
            <a:spLocks noGrp="1"/>
          </p:cNvSpPr>
          <p:nvPr>
            <p:ph type="subTitle" idx="4294967295"/>
          </p:nvPr>
        </p:nvSpPr>
        <p:spPr>
          <a:xfrm>
            <a:off x="5774718" y="1615250"/>
            <a:ext cx="3069026" cy="701400"/>
          </a:xfrm>
          <a:prstGeom prst="rect">
            <a:avLst/>
          </a:prstGeom>
        </p:spPr>
        <p:txBody>
          <a:bodyPr spcFirstLastPara="1" wrap="square" lIns="91425" tIns="182875" rIns="91425" bIns="91425" anchor="t" anchorCtr="0">
            <a:noAutofit/>
          </a:bodyPr>
          <a:lstStyle/>
          <a:p>
            <a:pPr marL="0" lvl="0" indent="0" algn="l" rtl="0">
              <a:lnSpc>
                <a:spcPct val="100000"/>
              </a:lnSpc>
              <a:spcBef>
                <a:spcPts val="0"/>
              </a:spcBef>
              <a:spcAft>
                <a:spcPts val="1600"/>
              </a:spcAft>
              <a:buNone/>
            </a:pPr>
            <a:r>
              <a:rPr lang="en-US" sz="1400" dirty="0"/>
              <a:t>The part of AI is focused in getting computers to understand and generate unrestricted natural languages.</a:t>
            </a:r>
          </a:p>
        </p:txBody>
      </p:sp>
      <p:sp>
        <p:nvSpPr>
          <p:cNvPr id="635" name="Google Shape;635;p32"/>
          <p:cNvSpPr txBox="1">
            <a:spLocks noGrp="1"/>
          </p:cNvSpPr>
          <p:nvPr>
            <p:ph type="subTitle" idx="4294967295"/>
          </p:nvPr>
        </p:nvSpPr>
        <p:spPr>
          <a:xfrm>
            <a:off x="6074973" y="3567221"/>
            <a:ext cx="3062557" cy="701400"/>
          </a:xfrm>
          <a:prstGeom prst="rect">
            <a:avLst/>
          </a:prstGeom>
        </p:spPr>
        <p:txBody>
          <a:bodyPr spcFirstLastPara="1" wrap="square" lIns="91425" tIns="182875" rIns="91425" bIns="91425" anchor="t" anchorCtr="0">
            <a:noAutofit/>
          </a:bodyPr>
          <a:lstStyle/>
          <a:p>
            <a:pPr marL="0" lvl="0" indent="0" algn="l" rtl="0">
              <a:lnSpc>
                <a:spcPct val="100000"/>
              </a:lnSpc>
              <a:spcBef>
                <a:spcPts val="0"/>
              </a:spcBef>
              <a:spcAft>
                <a:spcPts val="1600"/>
              </a:spcAft>
              <a:buNone/>
            </a:pPr>
            <a:r>
              <a:rPr lang="en-US" sz="1400" dirty="0"/>
              <a:t>This is used to automate repetitive tasks both in the back office and front office that require human intervention</a:t>
            </a:r>
            <a:endParaRPr sz="1400" dirty="0"/>
          </a:p>
        </p:txBody>
      </p:sp>
      <p:cxnSp>
        <p:nvCxnSpPr>
          <p:cNvPr id="636" name="Google Shape;636;p32"/>
          <p:cNvCxnSpPr>
            <a:cxnSpLocks/>
          </p:cNvCxnSpPr>
          <p:nvPr/>
        </p:nvCxnSpPr>
        <p:spPr>
          <a:xfrm rot="10800000" flipV="1">
            <a:off x="5172577" y="1668078"/>
            <a:ext cx="599341" cy="573855"/>
          </a:xfrm>
          <a:prstGeom prst="bentConnector3">
            <a:avLst>
              <a:gd name="adj1" fmla="val 50000"/>
            </a:avLst>
          </a:prstGeom>
          <a:noFill/>
          <a:ln w="19050" cap="flat" cmpd="sng">
            <a:solidFill>
              <a:schemeClr val="lt2"/>
            </a:solidFill>
            <a:prstDash val="solid"/>
            <a:round/>
            <a:headEnd type="oval" w="med" len="med"/>
            <a:tailEnd type="none" w="med" len="med"/>
          </a:ln>
        </p:spPr>
      </p:cxnSp>
      <p:cxnSp>
        <p:nvCxnSpPr>
          <p:cNvPr id="637" name="Google Shape;637;p32"/>
          <p:cNvCxnSpPr>
            <a:cxnSpLocks/>
          </p:cNvCxnSpPr>
          <p:nvPr/>
        </p:nvCxnSpPr>
        <p:spPr>
          <a:xfrm rot="10800000" flipV="1">
            <a:off x="4590279" y="3364011"/>
            <a:ext cx="1476473" cy="111410"/>
          </a:xfrm>
          <a:prstGeom prst="bentConnector3">
            <a:avLst>
              <a:gd name="adj1" fmla="val 50000"/>
            </a:avLst>
          </a:prstGeom>
          <a:noFill/>
          <a:ln w="19050" cap="flat" cmpd="sng">
            <a:solidFill>
              <a:schemeClr val="lt2"/>
            </a:solidFill>
            <a:prstDash val="solid"/>
            <a:round/>
            <a:headEnd type="oval" w="med" len="med"/>
            <a:tailEnd type="none" w="med" len="med"/>
          </a:ln>
        </p:spPr>
      </p:cxnSp>
      <p:cxnSp>
        <p:nvCxnSpPr>
          <p:cNvPr id="638" name="Google Shape;638;p32"/>
          <p:cNvCxnSpPr>
            <a:cxnSpLocks/>
          </p:cNvCxnSpPr>
          <p:nvPr/>
        </p:nvCxnSpPr>
        <p:spPr>
          <a:xfrm>
            <a:off x="3069225" y="2401603"/>
            <a:ext cx="841800" cy="0"/>
          </a:xfrm>
          <a:prstGeom prst="straightConnector1">
            <a:avLst/>
          </a:prstGeom>
          <a:noFill/>
          <a:ln w="19050" cap="flat" cmpd="sng">
            <a:solidFill>
              <a:schemeClr val="lt2"/>
            </a:solidFill>
            <a:prstDash val="solid"/>
            <a:round/>
            <a:headEnd type="oval" w="med" len="med"/>
            <a:tailEnd type="none" w="med" len="med"/>
          </a:ln>
        </p:spPr>
      </p:cxnSp>
      <p:sp>
        <p:nvSpPr>
          <p:cNvPr id="639" name="Google Shape;639;p32"/>
          <p:cNvSpPr txBox="1">
            <a:spLocks noGrp="1"/>
          </p:cNvSpPr>
          <p:nvPr>
            <p:ph type="subTitle" idx="4294967295"/>
          </p:nvPr>
        </p:nvSpPr>
        <p:spPr>
          <a:xfrm>
            <a:off x="860625" y="1968536"/>
            <a:ext cx="2208600" cy="496500"/>
          </a:xfrm>
          <a:prstGeom prst="rect">
            <a:avLst/>
          </a:prstGeom>
        </p:spPr>
        <p:txBody>
          <a:bodyPr spcFirstLastPara="1" wrap="square" lIns="91425" tIns="274300" rIns="91425" bIns="91425" anchor="t" anchorCtr="0">
            <a:noAutofit/>
          </a:bodyPr>
          <a:lstStyle/>
          <a:p>
            <a:pPr marL="0" lvl="0" indent="0" algn="r" rtl="0">
              <a:spcBef>
                <a:spcPts val="0"/>
              </a:spcBef>
              <a:spcAft>
                <a:spcPts val="1600"/>
              </a:spcAft>
              <a:buNone/>
            </a:pPr>
            <a:r>
              <a:rPr lang="en" sz="1600" b="1" dirty="0">
                <a:latin typeface="Rajdhani"/>
                <a:ea typeface="Rajdhani"/>
                <a:cs typeface="Rajdhani"/>
                <a:sym typeface="Rajdhani"/>
              </a:rPr>
              <a:t>Machine Learning (ML)</a:t>
            </a:r>
            <a:endParaRPr sz="1600" b="1" dirty="0">
              <a:latin typeface="Rajdhani"/>
              <a:ea typeface="Rajdhani"/>
              <a:cs typeface="Rajdhani"/>
              <a:sym typeface="Rajdhani"/>
            </a:endParaRPr>
          </a:p>
        </p:txBody>
      </p:sp>
      <p:sp>
        <p:nvSpPr>
          <p:cNvPr id="640" name="Google Shape;640;p32"/>
          <p:cNvSpPr txBox="1">
            <a:spLocks noGrp="1"/>
          </p:cNvSpPr>
          <p:nvPr>
            <p:ph type="subTitle" idx="4294967295"/>
          </p:nvPr>
        </p:nvSpPr>
        <p:spPr>
          <a:xfrm>
            <a:off x="5774719" y="1246272"/>
            <a:ext cx="3137264" cy="496500"/>
          </a:xfrm>
          <a:prstGeom prst="rect">
            <a:avLst/>
          </a:prstGeom>
        </p:spPr>
        <p:txBody>
          <a:bodyPr spcFirstLastPara="1" wrap="square" lIns="91425" tIns="274300" rIns="91425" bIns="91425" anchor="t" anchorCtr="0">
            <a:noAutofit/>
          </a:bodyPr>
          <a:lstStyle/>
          <a:p>
            <a:pPr marL="0" lvl="0" indent="0" algn="l" rtl="0">
              <a:spcBef>
                <a:spcPts val="0"/>
              </a:spcBef>
              <a:spcAft>
                <a:spcPts val="1600"/>
              </a:spcAft>
              <a:buNone/>
            </a:pPr>
            <a:r>
              <a:rPr lang="en" sz="1600" b="1" dirty="0">
                <a:latin typeface="Rajdhani"/>
                <a:ea typeface="Rajdhani"/>
                <a:cs typeface="Rajdhani"/>
                <a:sym typeface="Rajdhani"/>
              </a:rPr>
              <a:t>Natural Language Processing (NLP)</a:t>
            </a:r>
            <a:endParaRPr sz="1600" b="1" dirty="0">
              <a:latin typeface="Rajdhani"/>
              <a:ea typeface="Rajdhani"/>
              <a:cs typeface="Rajdhani"/>
              <a:sym typeface="Rajdhani"/>
            </a:endParaRPr>
          </a:p>
        </p:txBody>
      </p:sp>
      <p:sp>
        <p:nvSpPr>
          <p:cNvPr id="641" name="Google Shape;641;p32"/>
          <p:cNvSpPr txBox="1">
            <a:spLocks noGrp="1"/>
          </p:cNvSpPr>
          <p:nvPr>
            <p:ph type="subTitle" idx="4294967295"/>
          </p:nvPr>
        </p:nvSpPr>
        <p:spPr>
          <a:xfrm>
            <a:off x="6074974" y="2925285"/>
            <a:ext cx="3137263" cy="496500"/>
          </a:xfrm>
          <a:prstGeom prst="rect">
            <a:avLst/>
          </a:prstGeom>
        </p:spPr>
        <p:txBody>
          <a:bodyPr spcFirstLastPara="1" wrap="square" lIns="91425" tIns="274300" rIns="91425" bIns="91425" anchor="t" anchorCtr="0">
            <a:noAutofit/>
          </a:bodyPr>
          <a:lstStyle/>
          <a:p>
            <a:pPr marL="0" lvl="0" indent="0" algn="l" rtl="0">
              <a:spcBef>
                <a:spcPts val="0"/>
              </a:spcBef>
              <a:spcAft>
                <a:spcPts val="1600"/>
              </a:spcAft>
              <a:buNone/>
            </a:pPr>
            <a:r>
              <a:rPr lang="en-US" sz="1600" b="1" dirty="0">
                <a:latin typeface="Rajdhani"/>
                <a:ea typeface="Rajdhani"/>
                <a:cs typeface="Rajdhani"/>
                <a:sym typeface="Rajdhani"/>
              </a:rPr>
              <a:t>Robotics and Robotic/Intelligent Process Automation (RPA)</a:t>
            </a:r>
            <a:endParaRPr sz="1600" b="1" dirty="0">
              <a:latin typeface="Rajdhani"/>
              <a:ea typeface="Rajdhani"/>
              <a:cs typeface="Rajdhani"/>
              <a:sym typeface="Rajdhan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29"/>
          <p:cNvSpPr txBox="1">
            <a:spLocks noGrp="1"/>
          </p:cNvSpPr>
          <p:nvPr>
            <p:ph type="title" idx="6"/>
          </p:nvPr>
        </p:nvSpPr>
        <p:spPr>
          <a:xfrm>
            <a:off x="7200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Some </a:t>
            </a:r>
            <a:r>
              <a:rPr lang="en" sz="3000"/>
              <a:t>operations…</a:t>
            </a:r>
            <a:endParaRPr sz="3000" dirty="0"/>
          </a:p>
        </p:txBody>
      </p:sp>
      <p:sp>
        <p:nvSpPr>
          <p:cNvPr id="161" name="Google Shape;161;p29"/>
          <p:cNvSpPr txBox="1">
            <a:spLocks noGrp="1"/>
          </p:cNvSpPr>
          <p:nvPr>
            <p:ph type="subTitle" idx="1"/>
          </p:nvPr>
        </p:nvSpPr>
        <p:spPr>
          <a:xfrm>
            <a:off x="720000" y="2055925"/>
            <a:ext cx="2060700"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US" dirty="0"/>
              <a:t>Handle repetitive tasks, decrease human errors and improve compliance.</a:t>
            </a:r>
            <a:endParaRPr dirty="0"/>
          </a:p>
        </p:txBody>
      </p:sp>
      <p:sp>
        <p:nvSpPr>
          <p:cNvPr id="162" name="Google Shape;162;p29"/>
          <p:cNvSpPr txBox="1">
            <a:spLocks noGrp="1"/>
          </p:cNvSpPr>
          <p:nvPr>
            <p:ph type="subTitle" idx="2"/>
          </p:nvPr>
        </p:nvSpPr>
        <p:spPr>
          <a:xfrm>
            <a:off x="6362450" y="2055925"/>
            <a:ext cx="2060700"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US" dirty="0">
                <a:solidFill>
                  <a:schemeClr val="lt2"/>
                </a:solidFill>
              </a:rPr>
              <a:t>Sensors and IoT devices are placed all over the cities to collect data</a:t>
            </a:r>
            <a:endParaRPr dirty="0"/>
          </a:p>
        </p:txBody>
      </p:sp>
      <p:sp>
        <p:nvSpPr>
          <p:cNvPr id="163" name="Google Shape;163;p29"/>
          <p:cNvSpPr txBox="1">
            <a:spLocks noGrp="1"/>
          </p:cNvSpPr>
          <p:nvPr>
            <p:ph type="subTitle" idx="3"/>
          </p:nvPr>
        </p:nvSpPr>
        <p:spPr>
          <a:xfrm>
            <a:off x="3541212" y="2055925"/>
            <a:ext cx="2060700"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US" dirty="0"/>
              <a:t>Used more and more to identify misbehaviors and supervise traffic.</a:t>
            </a:r>
            <a:endParaRPr dirty="0"/>
          </a:p>
        </p:txBody>
      </p:sp>
      <p:sp>
        <p:nvSpPr>
          <p:cNvPr id="164" name="Google Shape;164;p29"/>
          <p:cNvSpPr txBox="1">
            <a:spLocks noGrp="1"/>
          </p:cNvSpPr>
          <p:nvPr>
            <p:ph type="title"/>
          </p:nvPr>
        </p:nvSpPr>
        <p:spPr>
          <a:xfrm>
            <a:off x="980700" y="3436575"/>
            <a:ext cx="1539300" cy="689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Robotic Process Automation</a:t>
            </a:r>
            <a:endParaRPr dirty="0"/>
          </a:p>
        </p:txBody>
      </p:sp>
      <p:sp>
        <p:nvSpPr>
          <p:cNvPr id="165" name="Google Shape;165;p29"/>
          <p:cNvSpPr txBox="1">
            <a:spLocks noGrp="1"/>
          </p:cNvSpPr>
          <p:nvPr>
            <p:ph type="title" idx="4"/>
          </p:nvPr>
        </p:nvSpPr>
        <p:spPr>
          <a:xfrm>
            <a:off x="6623150" y="3436575"/>
            <a:ext cx="1539300" cy="689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Internet of T</a:t>
            </a:r>
            <a:r>
              <a:rPr lang="en-US" dirty="0"/>
              <a:t>h</a:t>
            </a:r>
            <a:r>
              <a:rPr lang="en" dirty="0"/>
              <a:t>ings</a:t>
            </a:r>
            <a:endParaRPr dirty="0"/>
          </a:p>
        </p:txBody>
      </p:sp>
      <p:sp>
        <p:nvSpPr>
          <p:cNvPr id="166" name="Google Shape;166;p29"/>
          <p:cNvSpPr txBox="1">
            <a:spLocks noGrp="1"/>
          </p:cNvSpPr>
          <p:nvPr>
            <p:ph type="title" idx="5"/>
          </p:nvPr>
        </p:nvSpPr>
        <p:spPr>
          <a:xfrm>
            <a:off x="3801912" y="3436575"/>
            <a:ext cx="1539300" cy="689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Computer vision and video</a:t>
            </a:r>
            <a:endParaRPr dirty="0"/>
          </a:p>
        </p:txBody>
      </p:sp>
      <p:cxnSp>
        <p:nvCxnSpPr>
          <p:cNvPr id="167" name="Google Shape;167;p29"/>
          <p:cNvCxnSpPr>
            <a:stCxn id="161" idx="2"/>
            <a:endCxn id="164" idx="0"/>
          </p:cNvCxnSpPr>
          <p:nvPr/>
        </p:nvCxnSpPr>
        <p:spPr>
          <a:xfrm>
            <a:off x="1750350" y="3027925"/>
            <a:ext cx="0" cy="408600"/>
          </a:xfrm>
          <a:prstGeom prst="straightConnector1">
            <a:avLst/>
          </a:prstGeom>
          <a:noFill/>
          <a:ln w="19050" cap="flat" cmpd="sng">
            <a:solidFill>
              <a:schemeClr val="lt2"/>
            </a:solidFill>
            <a:prstDash val="solid"/>
            <a:round/>
            <a:headEnd type="oval" w="med" len="med"/>
            <a:tailEnd type="oval" w="med" len="med"/>
          </a:ln>
        </p:spPr>
      </p:cxnSp>
      <p:cxnSp>
        <p:nvCxnSpPr>
          <p:cNvPr id="168" name="Google Shape;168;p29"/>
          <p:cNvCxnSpPr>
            <a:stCxn id="166" idx="0"/>
            <a:endCxn id="163" idx="2"/>
          </p:cNvCxnSpPr>
          <p:nvPr/>
        </p:nvCxnSpPr>
        <p:spPr>
          <a:xfrm rot="10800000">
            <a:off x="4571562" y="3027975"/>
            <a:ext cx="0" cy="408600"/>
          </a:xfrm>
          <a:prstGeom prst="straightConnector1">
            <a:avLst/>
          </a:prstGeom>
          <a:noFill/>
          <a:ln w="19050" cap="flat" cmpd="sng">
            <a:solidFill>
              <a:schemeClr val="lt2"/>
            </a:solidFill>
            <a:prstDash val="solid"/>
            <a:round/>
            <a:headEnd type="oval" w="med" len="med"/>
            <a:tailEnd type="oval" w="med" len="med"/>
          </a:ln>
        </p:spPr>
      </p:cxnSp>
      <p:cxnSp>
        <p:nvCxnSpPr>
          <p:cNvPr id="169" name="Google Shape;169;p29"/>
          <p:cNvCxnSpPr>
            <a:stCxn id="165" idx="0"/>
            <a:endCxn id="162" idx="2"/>
          </p:cNvCxnSpPr>
          <p:nvPr/>
        </p:nvCxnSpPr>
        <p:spPr>
          <a:xfrm rot="10800000">
            <a:off x="7392800" y="3027975"/>
            <a:ext cx="0" cy="40860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530228" y="1434600"/>
            <a:ext cx="1967100" cy="227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AI</a:t>
            </a:r>
            <a:endParaRPr dirty="0"/>
          </a:p>
        </p:txBody>
      </p:sp>
      <p:sp>
        <p:nvSpPr>
          <p:cNvPr id="136" name="Google Shape;136;p27"/>
          <p:cNvSpPr txBox="1">
            <a:spLocks noGrp="1"/>
          </p:cNvSpPr>
          <p:nvPr>
            <p:ph type="subTitle" idx="1"/>
          </p:nvPr>
        </p:nvSpPr>
        <p:spPr>
          <a:xfrm>
            <a:off x="646672" y="1434600"/>
            <a:ext cx="5208291" cy="2274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1600" dirty="0"/>
              <a:t>The value of AI-powered tools in societies is recognized by the whole ecosystem. AI is thought to have the potential to improve any process in internal operations and service delivery while cost reductions associated to AI-applications can be a major motivator for its deployment.</a:t>
            </a:r>
            <a:endParaRPr sz="1600" dirty="0"/>
          </a:p>
        </p:txBody>
      </p:sp>
      <p:cxnSp>
        <p:nvCxnSpPr>
          <p:cNvPr id="137" name="Google Shape;137;p27"/>
          <p:cNvCxnSpPr/>
          <p:nvPr/>
        </p:nvCxnSpPr>
        <p:spPr>
          <a:xfrm>
            <a:off x="6204850" y="2256450"/>
            <a:ext cx="0" cy="63060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1"/>
        <p:cNvGrpSpPr/>
        <p:nvPr/>
      </p:nvGrpSpPr>
      <p:grpSpPr>
        <a:xfrm>
          <a:off x="0" y="0"/>
          <a:ext cx="0" cy="0"/>
          <a:chOff x="0" y="0"/>
          <a:chExt cx="0" cy="0"/>
        </a:xfrm>
      </p:grpSpPr>
      <p:sp>
        <p:nvSpPr>
          <p:cNvPr id="682" name="Google Shape;682;p35"/>
          <p:cNvSpPr txBox="1">
            <a:spLocks noGrp="1"/>
          </p:cNvSpPr>
          <p:nvPr>
            <p:ph type="title" idx="15"/>
          </p:nvPr>
        </p:nvSpPr>
        <p:spPr>
          <a:xfrm>
            <a:off x="7201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Potential benefits!?</a:t>
            </a:r>
            <a:endParaRPr dirty="0"/>
          </a:p>
        </p:txBody>
      </p:sp>
      <p:sp>
        <p:nvSpPr>
          <p:cNvPr id="683" name="Google Shape;683;p35"/>
          <p:cNvSpPr txBox="1">
            <a:spLocks noGrp="1"/>
          </p:cNvSpPr>
          <p:nvPr>
            <p:ph type="title"/>
          </p:nvPr>
        </p:nvSpPr>
        <p:spPr>
          <a:xfrm>
            <a:off x="1434849" y="2443810"/>
            <a:ext cx="1841400" cy="401700"/>
          </a:xfrm>
          <a:prstGeom prst="rect">
            <a:avLst/>
          </a:prstGeom>
        </p:spPr>
        <p:txBody>
          <a:bodyPr spcFirstLastPara="1" wrap="square" lIns="91425" tIns="91425" rIns="36000" bIns="91425" anchor="b" anchorCtr="0">
            <a:noAutofit/>
          </a:bodyPr>
          <a:lstStyle/>
          <a:p>
            <a:pPr marL="0" lvl="0" indent="0" algn="ctr" rtl="0">
              <a:spcBef>
                <a:spcPts val="0"/>
              </a:spcBef>
              <a:spcAft>
                <a:spcPts val="0"/>
              </a:spcAft>
              <a:buNone/>
            </a:pPr>
            <a:r>
              <a:rPr lang="en-US" dirty="0"/>
              <a:t>Political</a:t>
            </a:r>
            <a:endParaRPr dirty="0"/>
          </a:p>
        </p:txBody>
      </p:sp>
      <p:sp>
        <p:nvSpPr>
          <p:cNvPr id="684" name="Google Shape;684;p35"/>
          <p:cNvSpPr txBox="1">
            <a:spLocks noGrp="1"/>
          </p:cNvSpPr>
          <p:nvPr>
            <p:ph type="subTitle" idx="1"/>
          </p:nvPr>
        </p:nvSpPr>
        <p:spPr>
          <a:xfrm>
            <a:off x="990994" y="1909450"/>
            <a:ext cx="2659785" cy="572700"/>
          </a:xfrm>
          <a:prstGeom prst="rect">
            <a:avLst/>
          </a:prstGeom>
        </p:spPr>
        <p:txBody>
          <a:bodyPr spcFirstLastPara="1" wrap="square" lIns="91425" tIns="0" rIns="91425" bIns="0" anchor="b" anchorCtr="0">
            <a:noAutofit/>
          </a:bodyPr>
          <a:lstStyle/>
          <a:p>
            <a:pPr marL="0" lvl="0" indent="0" algn="ctr" rtl="0">
              <a:spcBef>
                <a:spcPts val="0"/>
              </a:spcBef>
              <a:spcAft>
                <a:spcPts val="1600"/>
              </a:spcAft>
              <a:buNone/>
            </a:pPr>
            <a:r>
              <a:rPr lang="en-US" dirty="0"/>
              <a:t>Apps may help with raising the level of confidence citizens exhibit in relation to public authorities</a:t>
            </a:r>
            <a:endParaRPr dirty="0"/>
          </a:p>
        </p:txBody>
      </p:sp>
      <p:sp>
        <p:nvSpPr>
          <p:cNvPr id="685" name="Google Shape;685;p35"/>
          <p:cNvSpPr txBox="1">
            <a:spLocks noGrp="1"/>
          </p:cNvSpPr>
          <p:nvPr>
            <p:ph type="title" idx="2"/>
          </p:nvPr>
        </p:nvSpPr>
        <p:spPr>
          <a:xfrm>
            <a:off x="3650779" y="4026951"/>
            <a:ext cx="1841400" cy="401700"/>
          </a:xfrm>
          <a:prstGeom prst="rect">
            <a:avLst/>
          </a:prstGeom>
        </p:spPr>
        <p:txBody>
          <a:bodyPr spcFirstLastPara="1" wrap="square" lIns="91425" tIns="91425" rIns="36000" bIns="91425" anchor="b" anchorCtr="0">
            <a:noAutofit/>
          </a:bodyPr>
          <a:lstStyle/>
          <a:p>
            <a:pPr marL="0" lvl="0" indent="0" algn="ctr" rtl="0">
              <a:spcBef>
                <a:spcPts val="0"/>
              </a:spcBef>
              <a:spcAft>
                <a:spcPts val="0"/>
              </a:spcAft>
              <a:buNone/>
            </a:pPr>
            <a:r>
              <a:rPr lang="en-US" dirty="0"/>
              <a:t>Administrative </a:t>
            </a:r>
            <a:endParaRPr dirty="0"/>
          </a:p>
        </p:txBody>
      </p:sp>
      <p:sp>
        <p:nvSpPr>
          <p:cNvPr id="686" name="Google Shape;686;p35"/>
          <p:cNvSpPr txBox="1">
            <a:spLocks noGrp="1"/>
          </p:cNvSpPr>
          <p:nvPr>
            <p:ph type="subTitle" idx="3"/>
          </p:nvPr>
        </p:nvSpPr>
        <p:spPr>
          <a:xfrm>
            <a:off x="3432830" y="3492591"/>
            <a:ext cx="2277300" cy="572700"/>
          </a:xfrm>
          <a:prstGeom prst="rect">
            <a:avLst/>
          </a:prstGeom>
        </p:spPr>
        <p:txBody>
          <a:bodyPr spcFirstLastPara="1" wrap="square" lIns="91425" tIns="0" rIns="91425" bIns="0" anchor="b" anchorCtr="0">
            <a:noAutofit/>
          </a:bodyPr>
          <a:lstStyle/>
          <a:p>
            <a:pPr marL="0" lvl="0" indent="0" algn="ctr" rtl="0">
              <a:spcBef>
                <a:spcPts val="0"/>
              </a:spcBef>
              <a:spcAft>
                <a:spcPts val="1600"/>
              </a:spcAft>
              <a:buNone/>
            </a:pPr>
            <a:r>
              <a:rPr lang="en-US" dirty="0"/>
              <a:t>AI can solve routine tasks</a:t>
            </a:r>
            <a:endParaRPr dirty="0"/>
          </a:p>
        </p:txBody>
      </p:sp>
      <p:sp>
        <p:nvSpPr>
          <p:cNvPr id="687" name="Google Shape;687;p35"/>
          <p:cNvSpPr txBox="1">
            <a:spLocks noGrp="1"/>
          </p:cNvSpPr>
          <p:nvPr>
            <p:ph type="title" idx="4"/>
          </p:nvPr>
        </p:nvSpPr>
        <p:spPr>
          <a:xfrm>
            <a:off x="6295138" y="2438916"/>
            <a:ext cx="1841400" cy="401700"/>
          </a:xfrm>
          <a:prstGeom prst="rect">
            <a:avLst/>
          </a:prstGeom>
        </p:spPr>
        <p:txBody>
          <a:bodyPr spcFirstLastPara="1" wrap="square" lIns="91425" tIns="91425" rIns="36000" bIns="91425" anchor="b" anchorCtr="0">
            <a:noAutofit/>
          </a:bodyPr>
          <a:lstStyle/>
          <a:p>
            <a:pPr marL="0" lvl="0" indent="0" algn="ctr" rtl="0">
              <a:spcBef>
                <a:spcPts val="0"/>
              </a:spcBef>
              <a:spcAft>
                <a:spcPts val="0"/>
              </a:spcAft>
              <a:buNone/>
            </a:pPr>
            <a:r>
              <a:rPr lang="en-US" dirty="0"/>
              <a:t>Economical</a:t>
            </a:r>
            <a:endParaRPr dirty="0"/>
          </a:p>
        </p:txBody>
      </p:sp>
      <p:sp>
        <p:nvSpPr>
          <p:cNvPr id="688" name="Google Shape;688;p35"/>
          <p:cNvSpPr txBox="1">
            <a:spLocks noGrp="1"/>
          </p:cNvSpPr>
          <p:nvPr>
            <p:ph type="subTitle" idx="5"/>
          </p:nvPr>
        </p:nvSpPr>
        <p:spPr>
          <a:xfrm>
            <a:off x="5759368" y="1898406"/>
            <a:ext cx="2878996" cy="572700"/>
          </a:xfrm>
          <a:prstGeom prst="rect">
            <a:avLst/>
          </a:prstGeom>
        </p:spPr>
        <p:txBody>
          <a:bodyPr spcFirstLastPara="1" wrap="square" lIns="91425" tIns="0" rIns="91425" bIns="0" anchor="b" anchorCtr="0">
            <a:noAutofit/>
          </a:bodyPr>
          <a:lstStyle/>
          <a:p>
            <a:pPr marL="0" lvl="0" indent="0" algn="ctr" rtl="0">
              <a:spcBef>
                <a:spcPts val="0"/>
              </a:spcBef>
              <a:spcAft>
                <a:spcPts val="1600"/>
              </a:spcAft>
              <a:buNone/>
            </a:pPr>
            <a:r>
              <a:rPr lang="en-US" dirty="0"/>
              <a:t>Apps can help with redundancies, and may identify the most effective and efficient way of solving problems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36"/>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Digitalisation @ work</a:t>
            </a:r>
            <a:endParaRPr dirty="0"/>
          </a:p>
        </p:txBody>
      </p:sp>
      <p:sp>
        <p:nvSpPr>
          <p:cNvPr id="700" name="Google Shape;700;p36"/>
          <p:cNvSpPr txBox="1">
            <a:spLocks noGrp="1"/>
          </p:cNvSpPr>
          <p:nvPr>
            <p:ph type="subTitle" idx="4294967295"/>
          </p:nvPr>
        </p:nvSpPr>
        <p:spPr>
          <a:xfrm>
            <a:off x="668739" y="3779475"/>
            <a:ext cx="3252163" cy="783900"/>
          </a:xfrm>
          <a:prstGeom prst="rect">
            <a:avLst/>
          </a:prstGeom>
        </p:spPr>
        <p:txBody>
          <a:bodyPr spcFirstLastPara="1" wrap="square" lIns="91425" tIns="91425" rIns="91425" bIns="0" anchor="t" anchorCtr="0">
            <a:noAutofit/>
          </a:bodyPr>
          <a:lstStyle/>
          <a:p>
            <a:pPr marL="0" lvl="0" indent="0" algn="ctr" rtl="0">
              <a:lnSpc>
                <a:spcPct val="100000"/>
              </a:lnSpc>
              <a:spcBef>
                <a:spcPts val="0"/>
              </a:spcBef>
              <a:spcAft>
                <a:spcPts val="1600"/>
              </a:spcAft>
              <a:buNone/>
            </a:pPr>
            <a:r>
              <a:rPr lang="en-US" sz="1400" dirty="0"/>
              <a:t>AI can collect data from different drivers and predict behaviors, thus adjusting the traffic flow, and improving the overall mobility of all commuters.</a:t>
            </a:r>
            <a:endParaRPr sz="1400" dirty="0"/>
          </a:p>
        </p:txBody>
      </p:sp>
      <p:sp>
        <p:nvSpPr>
          <p:cNvPr id="701" name="Google Shape;701;p36"/>
          <p:cNvSpPr txBox="1">
            <a:spLocks noGrp="1"/>
          </p:cNvSpPr>
          <p:nvPr>
            <p:ph type="subTitle" idx="4294967295"/>
          </p:nvPr>
        </p:nvSpPr>
        <p:spPr>
          <a:xfrm>
            <a:off x="4271749" y="3779475"/>
            <a:ext cx="2299652" cy="783900"/>
          </a:xfrm>
          <a:prstGeom prst="rect">
            <a:avLst/>
          </a:prstGeom>
        </p:spPr>
        <p:txBody>
          <a:bodyPr spcFirstLastPara="1" wrap="square" lIns="91425" tIns="91425" rIns="91425" bIns="0" anchor="t" anchorCtr="0">
            <a:noAutofit/>
          </a:bodyPr>
          <a:lstStyle/>
          <a:p>
            <a:pPr marL="0" lvl="0" indent="0" algn="ctr" rtl="0">
              <a:lnSpc>
                <a:spcPct val="100000"/>
              </a:lnSpc>
              <a:spcBef>
                <a:spcPts val="0"/>
              </a:spcBef>
              <a:spcAft>
                <a:spcPts val="1600"/>
              </a:spcAft>
              <a:buNone/>
            </a:pPr>
            <a:r>
              <a:rPr lang="en-US" sz="1400" dirty="0"/>
              <a:t>Sensor equipped trash bins can send a signal to the garbage collector company when it is 80% full.</a:t>
            </a:r>
            <a:endParaRPr sz="1400" dirty="0"/>
          </a:p>
        </p:txBody>
      </p:sp>
      <p:sp>
        <p:nvSpPr>
          <p:cNvPr id="702" name="Google Shape;702;p36"/>
          <p:cNvSpPr txBox="1">
            <a:spLocks noGrp="1"/>
          </p:cNvSpPr>
          <p:nvPr>
            <p:ph type="subTitle" idx="4294967295"/>
          </p:nvPr>
        </p:nvSpPr>
        <p:spPr>
          <a:xfrm>
            <a:off x="1890216" y="1266013"/>
            <a:ext cx="3828196" cy="987000"/>
          </a:xfrm>
          <a:prstGeom prst="rect">
            <a:avLst/>
          </a:prstGeom>
        </p:spPr>
        <p:txBody>
          <a:bodyPr spcFirstLastPara="1" wrap="square" lIns="91425" tIns="91425" rIns="91425" bIns="0" anchor="b" anchorCtr="0">
            <a:noAutofit/>
          </a:bodyPr>
          <a:lstStyle/>
          <a:p>
            <a:pPr marL="0" lvl="0" indent="0" algn="ctr" rtl="0">
              <a:lnSpc>
                <a:spcPct val="100000"/>
              </a:lnSpc>
              <a:spcBef>
                <a:spcPts val="0"/>
              </a:spcBef>
              <a:spcAft>
                <a:spcPts val="1600"/>
              </a:spcAft>
              <a:buNone/>
            </a:pPr>
            <a:r>
              <a:rPr lang="en-US" sz="1400" dirty="0"/>
              <a:t>AI could also assist in mapping parking places and, by use of ML techniques on data collected over time, the system will be more efficient in using the available parking places.</a:t>
            </a:r>
            <a:endParaRPr sz="1400" dirty="0"/>
          </a:p>
        </p:txBody>
      </p:sp>
      <p:sp>
        <p:nvSpPr>
          <p:cNvPr id="704" name="Google Shape;704;p36"/>
          <p:cNvSpPr txBox="1">
            <a:spLocks noGrp="1"/>
          </p:cNvSpPr>
          <p:nvPr>
            <p:ph type="subTitle" idx="4294967295"/>
          </p:nvPr>
        </p:nvSpPr>
        <p:spPr>
          <a:xfrm>
            <a:off x="5459105" y="1266013"/>
            <a:ext cx="3072302" cy="987000"/>
          </a:xfrm>
          <a:prstGeom prst="rect">
            <a:avLst/>
          </a:prstGeom>
        </p:spPr>
        <p:txBody>
          <a:bodyPr spcFirstLastPara="1" wrap="square" lIns="91425" tIns="91425" rIns="91425" bIns="0" anchor="b" anchorCtr="0">
            <a:noAutofit/>
          </a:bodyPr>
          <a:lstStyle/>
          <a:p>
            <a:pPr marL="0" lvl="0" indent="0" algn="ctr" rtl="0">
              <a:lnSpc>
                <a:spcPct val="100000"/>
              </a:lnSpc>
              <a:spcBef>
                <a:spcPts val="0"/>
              </a:spcBef>
              <a:spcAft>
                <a:spcPts val="1600"/>
              </a:spcAft>
              <a:buNone/>
            </a:pPr>
            <a:r>
              <a:rPr lang="en-US" sz="1400" dirty="0"/>
              <a:t>Introducing level 4 autonomous vehicles for public transportation can also be an important step forward in ensuring the good governance of cities.</a:t>
            </a:r>
            <a:endParaRPr sz="1400" dirty="0"/>
          </a:p>
        </p:txBody>
      </p:sp>
      <p:sp>
        <p:nvSpPr>
          <p:cNvPr id="705" name="Google Shape;705;p36"/>
          <p:cNvSpPr txBox="1">
            <a:spLocks noGrp="1"/>
          </p:cNvSpPr>
          <p:nvPr>
            <p:ph type="subTitle" idx="4294967295"/>
          </p:nvPr>
        </p:nvSpPr>
        <p:spPr>
          <a:xfrm>
            <a:off x="2433229" y="2125814"/>
            <a:ext cx="2732450"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US" sz="1800" b="1" dirty="0">
                <a:latin typeface="Rajdhani"/>
                <a:ea typeface="Rajdhani"/>
                <a:cs typeface="Rajdhani"/>
                <a:sym typeface="Rajdhani"/>
              </a:rPr>
              <a:t>Parking management</a:t>
            </a:r>
            <a:endParaRPr sz="1800" b="1" dirty="0">
              <a:latin typeface="Rajdhani"/>
              <a:ea typeface="Rajdhani"/>
              <a:cs typeface="Rajdhani"/>
              <a:sym typeface="Rajdhani"/>
            </a:endParaRPr>
          </a:p>
        </p:txBody>
      </p:sp>
      <p:sp>
        <p:nvSpPr>
          <p:cNvPr id="706" name="Google Shape;706;p36"/>
          <p:cNvSpPr txBox="1">
            <a:spLocks noGrp="1"/>
          </p:cNvSpPr>
          <p:nvPr>
            <p:ph type="subTitle" idx="4294967295"/>
          </p:nvPr>
        </p:nvSpPr>
        <p:spPr>
          <a:xfrm>
            <a:off x="5738890" y="2125814"/>
            <a:ext cx="2347415"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US" sz="1800" b="1" dirty="0">
                <a:latin typeface="Rajdhani"/>
                <a:ea typeface="Rajdhani"/>
                <a:cs typeface="Rajdhani"/>
                <a:sym typeface="Rajdhani"/>
              </a:rPr>
              <a:t>Autonomous vehicles</a:t>
            </a:r>
            <a:endParaRPr sz="1800" b="1" dirty="0">
              <a:latin typeface="Rajdhani"/>
              <a:ea typeface="Rajdhani"/>
              <a:cs typeface="Rajdhani"/>
              <a:sym typeface="Rajdhani"/>
            </a:endParaRPr>
          </a:p>
        </p:txBody>
      </p:sp>
      <p:sp>
        <p:nvSpPr>
          <p:cNvPr id="707" name="Google Shape;707;p36"/>
          <p:cNvSpPr txBox="1">
            <a:spLocks noGrp="1"/>
          </p:cNvSpPr>
          <p:nvPr>
            <p:ph type="subTitle" idx="4294967295"/>
          </p:nvPr>
        </p:nvSpPr>
        <p:spPr>
          <a:xfrm>
            <a:off x="1160061" y="3401014"/>
            <a:ext cx="2279176"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 sz="1800" b="1" dirty="0">
                <a:latin typeface="Rajdhani"/>
                <a:ea typeface="Rajdhani"/>
                <a:cs typeface="Rajdhani"/>
                <a:sym typeface="Rajdhani"/>
              </a:rPr>
              <a:t>Traffic management</a:t>
            </a:r>
            <a:endParaRPr sz="1800" b="1" dirty="0">
              <a:latin typeface="Rajdhani"/>
              <a:ea typeface="Rajdhani"/>
              <a:cs typeface="Rajdhani"/>
              <a:sym typeface="Rajdhani"/>
            </a:endParaRPr>
          </a:p>
        </p:txBody>
      </p:sp>
      <p:sp>
        <p:nvSpPr>
          <p:cNvPr id="709" name="Google Shape;709;p36"/>
          <p:cNvSpPr txBox="1">
            <a:spLocks noGrp="1"/>
          </p:cNvSpPr>
          <p:nvPr>
            <p:ph type="subTitle" idx="4294967295"/>
          </p:nvPr>
        </p:nvSpPr>
        <p:spPr>
          <a:xfrm>
            <a:off x="4196690" y="3401014"/>
            <a:ext cx="2374711" cy="371400"/>
          </a:xfrm>
          <a:prstGeom prst="rect">
            <a:avLst/>
          </a:prstGeom>
        </p:spPr>
        <p:txBody>
          <a:bodyPr spcFirstLastPara="1" wrap="square" lIns="91425" tIns="255600" rIns="91425" bIns="0" anchor="ctr" anchorCtr="0">
            <a:noAutofit/>
          </a:bodyPr>
          <a:lstStyle/>
          <a:p>
            <a:pPr marL="0" lvl="0" indent="0" algn="ctr" rtl="0">
              <a:lnSpc>
                <a:spcPct val="100000"/>
              </a:lnSpc>
              <a:spcBef>
                <a:spcPts val="0"/>
              </a:spcBef>
              <a:spcAft>
                <a:spcPts val="1600"/>
              </a:spcAft>
              <a:buNone/>
            </a:pPr>
            <a:r>
              <a:rPr lang="en-US" sz="1800" b="1" dirty="0">
                <a:latin typeface="Rajdhani"/>
                <a:ea typeface="Rajdhani"/>
                <a:cs typeface="Rajdhani"/>
                <a:sym typeface="Rajdhani"/>
              </a:rPr>
              <a:t>Waste management</a:t>
            </a:r>
            <a:endParaRPr sz="1800" b="1" dirty="0">
              <a:latin typeface="Rajdhani"/>
              <a:ea typeface="Rajdhani"/>
              <a:cs typeface="Rajdhani"/>
              <a:sym typeface="Rajdhani"/>
            </a:endParaRPr>
          </a:p>
        </p:txBody>
      </p:sp>
      <p:sp>
        <p:nvSpPr>
          <p:cNvPr id="710" name="Google Shape;710;p36"/>
          <p:cNvSpPr/>
          <p:nvPr/>
        </p:nvSpPr>
        <p:spPr>
          <a:xfrm>
            <a:off x="1992644"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3538344"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084044"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6629744" y="2676375"/>
            <a:ext cx="572700" cy="5727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5" name="Google Shape;715;p36"/>
          <p:cNvCxnSpPr>
            <a:stCxn id="710" idx="6"/>
            <a:endCxn id="711" idx="2"/>
          </p:cNvCxnSpPr>
          <p:nvPr/>
        </p:nvCxnSpPr>
        <p:spPr>
          <a:xfrm>
            <a:off x="2565344" y="2962725"/>
            <a:ext cx="972900" cy="0"/>
          </a:xfrm>
          <a:prstGeom prst="straightConnector1">
            <a:avLst/>
          </a:prstGeom>
          <a:noFill/>
          <a:ln w="19050" cap="flat" cmpd="sng">
            <a:solidFill>
              <a:schemeClr val="lt2"/>
            </a:solidFill>
            <a:prstDash val="solid"/>
            <a:round/>
            <a:headEnd type="none" w="med" len="med"/>
            <a:tailEnd type="none" w="med" len="med"/>
          </a:ln>
        </p:spPr>
      </p:cxnSp>
      <p:cxnSp>
        <p:nvCxnSpPr>
          <p:cNvPr id="716" name="Google Shape;716;p36"/>
          <p:cNvCxnSpPr>
            <a:stCxn id="711" idx="6"/>
            <a:endCxn id="712" idx="2"/>
          </p:cNvCxnSpPr>
          <p:nvPr/>
        </p:nvCxnSpPr>
        <p:spPr>
          <a:xfrm>
            <a:off x="4111044" y="2962725"/>
            <a:ext cx="972900" cy="0"/>
          </a:xfrm>
          <a:prstGeom prst="straightConnector1">
            <a:avLst/>
          </a:prstGeom>
          <a:noFill/>
          <a:ln w="19050" cap="flat" cmpd="sng">
            <a:solidFill>
              <a:schemeClr val="lt2"/>
            </a:solidFill>
            <a:prstDash val="solid"/>
            <a:round/>
            <a:headEnd type="none" w="med" len="med"/>
            <a:tailEnd type="none" w="med" len="med"/>
          </a:ln>
        </p:spPr>
      </p:cxnSp>
      <p:cxnSp>
        <p:nvCxnSpPr>
          <p:cNvPr id="717" name="Google Shape;717;p36"/>
          <p:cNvCxnSpPr>
            <a:stCxn id="712" idx="6"/>
            <a:endCxn id="713" idx="2"/>
          </p:cNvCxnSpPr>
          <p:nvPr/>
        </p:nvCxnSpPr>
        <p:spPr>
          <a:xfrm>
            <a:off x="5656744" y="2962725"/>
            <a:ext cx="972900" cy="0"/>
          </a:xfrm>
          <a:prstGeom prst="straightConnector1">
            <a:avLst/>
          </a:prstGeom>
          <a:noFill/>
          <a:ln w="19050" cap="flat" cmpd="sng">
            <a:solidFill>
              <a:schemeClr val="lt2"/>
            </a:solidFill>
            <a:prstDash val="solid"/>
            <a:round/>
            <a:headEnd type="none" w="med" len="med"/>
            <a:tailEnd type="none" w="med" len="med"/>
          </a:ln>
        </p:spPr>
      </p:cxnSp>
      <p:grpSp>
        <p:nvGrpSpPr>
          <p:cNvPr id="71" name="Google Shape;10152;p57">
            <a:extLst>
              <a:ext uri="{FF2B5EF4-FFF2-40B4-BE49-F238E27FC236}">
                <a16:creationId xmlns:a16="http://schemas.microsoft.com/office/drawing/2014/main" id="{D15631B0-E35D-3A1D-CE29-30112B35C108}"/>
              </a:ext>
            </a:extLst>
          </p:cNvPr>
          <p:cNvGrpSpPr/>
          <p:nvPr/>
        </p:nvGrpSpPr>
        <p:grpSpPr>
          <a:xfrm>
            <a:off x="2058741" y="2824148"/>
            <a:ext cx="440505" cy="290018"/>
            <a:chOff x="5727616" y="4204699"/>
            <a:chExt cx="440505" cy="290018"/>
          </a:xfrm>
          <a:solidFill>
            <a:schemeClr val="tx2"/>
          </a:solidFill>
        </p:grpSpPr>
        <p:sp>
          <p:nvSpPr>
            <p:cNvPr id="72" name="Google Shape;10153;p57">
              <a:extLst>
                <a:ext uri="{FF2B5EF4-FFF2-40B4-BE49-F238E27FC236}">
                  <a16:creationId xmlns:a16="http://schemas.microsoft.com/office/drawing/2014/main" id="{DC57801D-73F9-90B9-43BC-82985ED219E3}"/>
                </a:ext>
              </a:extLst>
            </p:cNvPr>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54;p57">
              <a:extLst>
                <a:ext uri="{FF2B5EF4-FFF2-40B4-BE49-F238E27FC236}">
                  <a16:creationId xmlns:a16="http://schemas.microsoft.com/office/drawing/2014/main" id="{A8FE2AE7-A69B-DCE9-82E2-E73AD79E3FD2}"/>
                </a:ext>
              </a:extLst>
            </p:cNvPr>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155;p57">
              <a:extLst>
                <a:ext uri="{FF2B5EF4-FFF2-40B4-BE49-F238E27FC236}">
                  <a16:creationId xmlns:a16="http://schemas.microsoft.com/office/drawing/2014/main" id="{153C43AF-FE00-5F9A-26BD-4F5857DAA658}"/>
                </a:ext>
              </a:extLst>
            </p:cNvPr>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56;p57">
              <a:extLst>
                <a:ext uri="{FF2B5EF4-FFF2-40B4-BE49-F238E27FC236}">
                  <a16:creationId xmlns:a16="http://schemas.microsoft.com/office/drawing/2014/main" id="{FCB6052C-C490-E7F4-23C6-D638F8C9B439}"/>
                </a:ext>
              </a:extLst>
            </p:cNvPr>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57;p57">
              <a:extLst>
                <a:ext uri="{FF2B5EF4-FFF2-40B4-BE49-F238E27FC236}">
                  <a16:creationId xmlns:a16="http://schemas.microsoft.com/office/drawing/2014/main" id="{DF585466-12B3-8378-D9AD-43FEFB42BCA1}"/>
                </a:ext>
              </a:extLst>
            </p:cNvPr>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158;p57">
              <a:extLst>
                <a:ext uri="{FF2B5EF4-FFF2-40B4-BE49-F238E27FC236}">
                  <a16:creationId xmlns:a16="http://schemas.microsoft.com/office/drawing/2014/main" id="{6A8B20DC-28D1-A593-DAAF-51516545FE58}"/>
                </a:ext>
              </a:extLst>
            </p:cNvPr>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159;p57">
              <a:extLst>
                <a:ext uri="{FF2B5EF4-FFF2-40B4-BE49-F238E27FC236}">
                  <a16:creationId xmlns:a16="http://schemas.microsoft.com/office/drawing/2014/main" id="{D67B2BF6-E3C0-D038-EB63-9055FB5F5A90}"/>
                </a:ext>
              </a:extLst>
            </p:cNvPr>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160;p57">
              <a:extLst>
                <a:ext uri="{FF2B5EF4-FFF2-40B4-BE49-F238E27FC236}">
                  <a16:creationId xmlns:a16="http://schemas.microsoft.com/office/drawing/2014/main" id="{C151C3E8-FD0F-FCEC-EE5E-A92448EF7571}"/>
                </a:ext>
              </a:extLst>
            </p:cNvPr>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9817;p57">
            <a:extLst>
              <a:ext uri="{FF2B5EF4-FFF2-40B4-BE49-F238E27FC236}">
                <a16:creationId xmlns:a16="http://schemas.microsoft.com/office/drawing/2014/main" id="{197BD109-1D2F-1352-2D22-46C9276E3A86}"/>
              </a:ext>
            </a:extLst>
          </p:cNvPr>
          <p:cNvGrpSpPr/>
          <p:nvPr/>
        </p:nvGrpSpPr>
        <p:grpSpPr>
          <a:xfrm>
            <a:off x="3713321" y="2772545"/>
            <a:ext cx="207582" cy="359594"/>
            <a:chOff x="2656082" y="2287427"/>
            <a:chExt cx="207582" cy="359594"/>
          </a:xfrm>
          <a:solidFill>
            <a:schemeClr val="tx2"/>
          </a:solidFill>
        </p:grpSpPr>
        <p:sp>
          <p:nvSpPr>
            <p:cNvPr id="81" name="Google Shape;9818;p57">
              <a:extLst>
                <a:ext uri="{FF2B5EF4-FFF2-40B4-BE49-F238E27FC236}">
                  <a16:creationId xmlns:a16="http://schemas.microsoft.com/office/drawing/2014/main" id="{D66B60B5-6997-0B41-39B7-285AC99D04EC}"/>
                </a:ext>
              </a:extLst>
            </p:cNvPr>
            <p:cNvSpPr/>
            <p:nvPr/>
          </p:nvSpPr>
          <p:spPr>
            <a:xfrm>
              <a:off x="2656082" y="2287427"/>
              <a:ext cx="207582" cy="359594"/>
            </a:xfrm>
            <a:custGeom>
              <a:avLst/>
              <a:gdLst/>
              <a:ahLst/>
              <a:cxnLst/>
              <a:rect l="l" t="t" r="r" b="b"/>
              <a:pathLst>
                <a:path w="6537" h="11324" extrusionOk="0">
                  <a:moveTo>
                    <a:pt x="5704" y="334"/>
                  </a:moveTo>
                  <a:cubicBezTo>
                    <a:pt x="5965" y="334"/>
                    <a:pt x="6192" y="561"/>
                    <a:pt x="6192" y="834"/>
                  </a:cubicBezTo>
                  <a:lnTo>
                    <a:pt x="6192" y="1323"/>
                  </a:lnTo>
                  <a:lnTo>
                    <a:pt x="346" y="1323"/>
                  </a:lnTo>
                  <a:lnTo>
                    <a:pt x="346" y="834"/>
                  </a:lnTo>
                  <a:cubicBezTo>
                    <a:pt x="346" y="561"/>
                    <a:pt x="560" y="334"/>
                    <a:pt x="834" y="334"/>
                  </a:cubicBezTo>
                  <a:close/>
                  <a:moveTo>
                    <a:pt x="6192" y="1644"/>
                  </a:moveTo>
                  <a:lnTo>
                    <a:pt x="6192" y="8990"/>
                  </a:lnTo>
                  <a:lnTo>
                    <a:pt x="1501" y="8990"/>
                  </a:lnTo>
                  <a:cubicBezTo>
                    <a:pt x="1405" y="8990"/>
                    <a:pt x="1334" y="9062"/>
                    <a:pt x="1334" y="9145"/>
                  </a:cubicBezTo>
                  <a:cubicBezTo>
                    <a:pt x="1334" y="9240"/>
                    <a:pt x="1405" y="9312"/>
                    <a:pt x="1501" y="9312"/>
                  </a:cubicBezTo>
                  <a:lnTo>
                    <a:pt x="6192" y="9312"/>
                  </a:lnTo>
                  <a:lnTo>
                    <a:pt x="6192" y="10478"/>
                  </a:lnTo>
                  <a:cubicBezTo>
                    <a:pt x="6192" y="10740"/>
                    <a:pt x="5965" y="10967"/>
                    <a:pt x="5704" y="10967"/>
                  </a:cubicBezTo>
                  <a:lnTo>
                    <a:pt x="834" y="10967"/>
                  </a:lnTo>
                  <a:cubicBezTo>
                    <a:pt x="560" y="10967"/>
                    <a:pt x="346" y="10740"/>
                    <a:pt x="346" y="10478"/>
                  </a:cubicBezTo>
                  <a:lnTo>
                    <a:pt x="346" y="9312"/>
                  </a:lnTo>
                  <a:lnTo>
                    <a:pt x="834" y="9312"/>
                  </a:lnTo>
                  <a:cubicBezTo>
                    <a:pt x="917" y="9312"/>
                    <a:pt x="1001" y="9240"/>
                    <a:pt x="1001" y="9145"/>
                  </a:cubicBezTo>
                  <a:cubicBezTo>
                    <a:pt x="1001" y="9062"/>
                    <a:pt x="917" y="8990"/>
                    <a:pt x="834" y="8990"/>
                  </a:cubicBezTo>
                  <a:lnTo>
                    <a:pt x="346" y="8990"/>
                  </a:lnTo>
                  <a:lnTo>
                    <a:pt x="346" y="1644"/>
                  </a:lnTo>
                  <a:close/>
                  <a:moveTo>
                    <a:pt x="834" y="1"/>
                  </a:moveTo>
                  <a:cubicBezTo>
                    <a:pt x="370" y="1"/>
                    <a:pt x="0" y="370"/>
                    <a:pt x="0" y="834"/>
                  </a:cubicBezTo>
                  <a:lnTo>
                    <a:pt x="0" y="10490"/>
                  </a:lnTo>
                  <a:cubicBezTo>
                    <a:pt x="0" y="10955"/>
                    <a:pt x="370" y="11324"/>
                    <a:pt x="834" y="11324"/>
                  </a:cubicBezTo>
                  <a:lnTo>
                    <a:pt x="5704" y="11324"/>
                  </a:lnTo>
                  <a:cubicBezTo>
                    <a:pt x="6156" y="11324"/>
                    <a:pt x="6537" y="10955"/>
                    <a:pt x="6537" y="10490"/>
                  </a:cubicBezTo>
                  <a:lnTo>
                    <a:pt x="6537" y="834"/>
                  </a:lnTo>
                  <a:cubicBezTo>
                    <a:pt x="6513" y="370"/>
                    <a:pt x="6144" y="1"/>
                    <a:pt x="57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819;p57">
              <a:extLst>
                <a:ext uri="{FF2B5EF4-FFF2-40B4-BE49-F238E27FC236}">
                  <a16:creationId xmlns:a16="http://schemas.microsoft.com/office/drawing/2014/main" id="{D53BBF88-A76C-FE7E-45B4-14F9629A0BE9}"/>
                </a:ext>
              </a:extLst>
            </p:cNvPr>
            <p:cNvSpPr/>
            <p:nvPr/>
          </p:nvSpPr>
          <p:spPr>
            <a:xfrm>
              <a:off x="2754395" y="2308608"/>
              <a:ext cx="31787" cy="10257"/>
            </a:xfrm>
            <a:custGeom>
              <a:avLst/>
              <a:gdLst/>
              <a:ahLst/>
              <a:cxnLst/>
              <a:rect l="l" t="t" r="r" b="b"/>
              <a:pathLst>
                <a:path w="1001" h="323" extrusionOk="0">
                  <a:moveTo>
                    <a:pt x="167" y="1"/>
                  </a:moveTo>
                  <a:cubicBezTo>
                    <a:pt x="72" y="1"/>
                    <a:pt x="0" y="72"/>
                    <a:pt x="0" y="167"/>
                  </a:cubicBezTo>
                  <a:cubicBezTo>
                    <a:pt x="0" y="251"/>
                    <a:pt x="72" y="322"/>
                    <a:pt x="167" y="322"/>
                  </a:cubicBezTo>
                  <a:lnTo>
                    <a:pt x="834" y="322"/>
                  </a:lnTo>
                  <a:cubicBezTo>
                    <a:pt x="917" y="322"/>
                    <a:pt x="1000" y="251"/>
                    <a:pt x="1000" y="167"/>
                  </a:cubicBezTo>
                  <a:cubicBezTo>
                    <a:pt x="1000" y="72"/>
                    <a:pt x="917" y="1"/>
                    <a:pt x="8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820;p57">
              <a:extLst>
                <a:ext uri="{FF2B5EF4-FFF2-40B4-BE49-F238E27FC236}">
                  <a16:creationId xmlns:a16="http://schemas.microsoft.com/office/drawing/2014/main" id="{DF18D3F3-2431-E904-97BD-858313916D8C}"/>
                </a:ext>
              </a:extLst>
            </p:cNvPr>
            <p:cNvSpPr/>
            <p:nvPr/>
          </p:nvSpPr>
          <p:spPr>
            <a:xfrm>
              <a:off x="2743789" y="2594053"/>
              <a:ext cx="31406" cy="31056"/>
            </a:xfrm>
            <a:custGeom>
              <a:avLst/>
              <a:gdLst/>
              <a:ahLst/>
              <a:cxnLst/>
              <a:rect l="l" t="t" r="r" b="b"/>
              <a:pathLst>
                <a:path w="989" h="978" extrusionOk="0">
                  <a:moveTo>
                    <a:pt x="501" y="322"/>
                  </a:moveTo>
                  <a:cubicBezTo>
                    <a:pt x="584" y="322"/>
                    <a:pt x="656" y="406"/>
                    <a:pt x="656" y="489"/>
                  </a:cubicBezTo>
                  <a:cubicBezTo>
                    <a:pt x="656" y="584"/>
                    <a:pt x="584" y="656"/>
                    <a:pt x="501" y="656"/>
                  </a:cubicBezTo>
                  <a:cubicBezTo>
                    <a:pt x="406" y="656"/>
                    <a:pt x="334" y="584"/>
                    <a:pt x="334" y="489"/>
                  </a:cubicBezTo>
                  <a:cubicBezTo>
                    <a:pt x="334" y="406"/>
                    <a:pt x="406" y="322"/>
                    <a:pt x="501" y="322"/>
                  </a:cubicBezTo>
                  <a:close/>
                  <a:moveTo>
                    <a:pt x="501" y="1"/>
                  </a:moveTo>
                  <a:cubicBezTo>
                    <a:pt x="227" y="1"/>
                    <a:pt x="1" y="227"/>
                    <a:pt x="1" y="489"/>
                  </a:cubicBezTo>
                  <a:cubicBezTo>
                    <a:pt x="1" y="763"/>
                    <a:pt x="227" y="977"/>
                    <a:pt x="501" y="977"/>
                  </a:cubicBezTo>
                  <a:cubicBezTo>
                    <a:pt x="763" y="977"/>
                    <a:pt x="989" y="763"/>
                    <a:pt x="989" y="489"/>
                  </a:cubicBezTo>
                  <a:cubicBezTo>
                    <a:pt x="989" y="227"/>
                    <a:pt x="775" y="1"/>
                    <a:pt x="5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821;p57">
              <a:extLst>
                <a:ext uri="{FF2B5EF4-FFF2-40B4-BE49-F238E27FC236}">
                  <a16:creationId xmlns:a16="http://schemas.microsoft.com/office/drawing/2014/main" id="{1764189A-13BF-7174-83D8-45088AA45A2C}"/>
                </a:ext>
              </a:extLst>
            </p:cNvPr>
            <p:cNvSpPr/>
            <p:nvPr/>
          </p:nvSpPr>
          <p:spPr>
            <a:xfrm>
              <a:off x="2733596" y="2308608"/>
              <a:ext cx="10225" cy="10257"/>
            </a:xfrm>
            <a:custGeom>
              <a:avLst/>
              <a:gdLst/>
              <a:ahLst/>
              <a:cxnLst/>
              <a:rect l="l" t="t" r="r" b="b"/>
              <a:pathLst>
                <a:path w="322" h="323" extrusionOk="0">
                  <a:moveTo>
                    <a:pt x="155" y="1"/>
                  </a:moveTo>
                  <a:cubicBezTo>
                    <a:pt x="72" y="1"/>
                    <a:pt x="0" y="72"/>
                    <a:pt x="0" y="167"/>
                  </a:cubicBezTo>
                  <a:cubicBezTo>
                    <a:pt x="0" y="251"/>
                    <a:pt x="72" y="322"/>
                    <a:pt x="155" y="322"/>
                  </a:cubicBezTo>
                  <a:cubicBezTo>
                    <a:pt x="250" y="322"/>
                    <a:pt x="322" y="251"/>
                    <a:pt x="322" y="167"/>
                  </a:cubicBezTo>
                  <a:cubicBezTo>
                    <a:pt x="322" y="72"/>
                    <a:pt x="250" y="1"/>
                    <a:pt x="1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3504;p63">
            <a:extLst>
              <a:ext uri="{FF2B5EF4-FFF2-40B4-BE49-F238E27FC236}">
                <a16:creationId xmlns:a16="http://schemas.microsoft.com/office/drawing/2014/main" id="{DBBAFB42-97E2-A198-3CBE-60E8830DD11A}"/>
              </a:ext>
            </a:extLst>
          </p:cNvPr>
          <p:cNvSpPr/>
          <p:nvPr/>
        </p:nvSpPr>
        <p:spPr>
          <a:xfrm>
            <a:off x="5206808" y="2782380"/>
            <a:ext cx="354363" cy="354395"/>
          </a:xfrm>
          <a:custGeom>
            <a:avLst/>
            <a:gdLst/>
            <a:ahLst/>
            <a:cxnLst/>
            <a:rect l="l" t="t" r="r" b="b"/>
            <a:pathLst>
              <a:path w="11133" h="11134" extrusionOk="0">
                <a:moveTo>
                  <a:pt x="2876" y="2961"/>
                </a:moveTo>
                <a:cubicBezTo>
                  <a:pt x="2929" y="2961"/>
                  <a:pt x="2983" y="2967"/>
                  <a:pt x="3036" y="2977"/>
                </a:cubicBezTo>
                <a:cubicBezTo>
                  <a:pt x="3358" y="3037"/>
                  <a:pt x="3584" y="3287"/>
                  <a:pt x="3656" y="3596"/>
                </a:cubicBezTo>
                <a:cubicBezTo>
                  <a:pt x="3703" y="3882"/>
                  <a:pt x="3608" y="4180"/>
                  <a:pt x="3382" y="4358"/>
                </a:cubicBezTo>
                <a:cubicBezTo>
                  <a:pt x="3239" y="4489"/>
                  <a:pt x="3144" y="4680"/>
                  <a:pt x="3144" y="4882"/>
                </a:cubicBezTo>
                <a:lnTo>
                  <a:pt x="3144" y="5239"/>
                </a:lnTo>
                <a:cubicBezTo>
                  <a:pt x="3144" y="5525"/>
                  <a:pt x="3370" y="5740"/>
                  <a:pt x="3644" y="5740"/>
                </a:cubicBezTo>
                <a:lnTo>
                  <a:pt x="5406" y="5740"/>
                </a:lnTo>
                <a:lnTo>
                  <a:pt x="5406" y="7502"/>
                </a:lnTo>
                <a:cubicBezTo>
                  <a:pt x="5406" y="7609"/>
                  <a:pt x="5311" y="7680"/>
                  <a:pt x="5227" y="7680"/>
                </a:cubicBezTo>
                <a:lnTo>
                  <a:pt x="4870" y="7680"/>
                </a:lnTo>
                <a:cubicBezTo>
                  <a:pt x="4763" y="7680"/>
                  <a:pt x="4668" y="7633"/>
                  <a:pt x="4596" y="7561"/>
                </a:cubicBezTo>
                <a:cubicBezTo>
                  <a:pt x="4386" y="7313"/>
                  <a:pt x="4084" y="7164"/>
                  <a:pt x="3770" y="7164"/>
                </a:cubicBezTo>
                <a:cubicBezTo>
                  <a:pt x="3693" y="7164"/>
                  <a:pt x="3614" y="7173"/>
                  <a:pt x="3537" y="7192"/>
                </a:cubicBezTo>
                <a:cubicBezTo>
                  <a:pt x="3096" y="7264"/>
                  <a:pt x="2739" y="7621"/>
                  <a:pt x="2655" y="8049"/>
                </a:cubicBezTo>
                <a:cubicBezTo>
                  <a:pt x="2584" y="8395"/>
                  <a:pt x="2667" y="8740"/>
                  <a:pt x="2882" y="9002"/>
                </a:cubicBezTo>
                <a:cubicBezTo>
                  <a:pt x="3084" y="9276"/>
                  <a:pt x="3417" y="9419"/>
                  <a:pt x="3739" y="9419"/>
                </a:cubicBezTo>
                <a:cubicBezTo>
                  <a:pt x="4084" y="9419"/>
                  <a:pt x="4394" y="9276"/>
                  <a:pt x="4608" y="9014"/>
                </a:cubicBezTo>
                <a:cubicBezTo>
                  <a:pt x="4668" y="8942"/>
                  <a:pt x="4763" y="8895"/>
                  <a:pt x="4870" y="8895"/>
                </a:cubicBezTo>
                <a:lnTo>
                  <a:pt x="5215" y="8895"/>
                </a:lnTo>
                <a:cubicBezTo>
                  <a:pt x="5322" y="8895"/>
                  <a:pt x="5394" y="8990"/>
                  <a:pt x="5394" y="9073"/>
                </a:cubicBezTo>
                <a:lnTo>
                  <a:pt x="5394" y="10812"/>
                </a:lnTo>
                <a:lnTo>
                  <a:pt x="870" y="10812"/>
                </a:lnTo>
                <a:cubicBezTo>
                  <a:pt x="572" y="10812"/>
                  <a:pt x="334" y="10573"/>
                  <a:pt x="334" y="10276"/>
                </a:cubicBezTo>
                <a:lnTo>
                  <a:pt x="334" y="5728"/>
                </a:lnTo>
                <a:lnTo>
                  <a:pt x="2084" y="5728"/>
                </a:lnTo>
                <a:cubicBezTo>
                  <a:pt x="2370" y="5728"/>
                  <a:pt x="2596" y="5513"/>
                  <a:pt x="2596" y="5228"/>
                </a:cubicBezTo>
                <a:lnTo>
                  <a:pt x="2596" y="4882"/>
                </a:lnTo>
                <a:cubicBezTo>
                  <a:pt x="2596" y="4680"/>
                  <a:pt x="2501" y="4477"/>
                  <a:pt x="2358" y="4358"/>
                </a:cubicBezTo>
                <a:cubicBezTo>
                  <a:pt x="2179" y="4216"/>
                  <a:pt x="2072" y="3989"/>
                  <a:pt x="2072" y="3751"/>
                </a:cubicBezTo>
                <a:cubicBezTo>
                  <a:pt x="2072" y="3513"/>
                  <a:pt x="2179" y="3287"/>
                  <a:pt x="2370" y="3144"/>
                </a:cubicBezTo>
                <a:cubicBezTo>
                  <a:pt x="2517" y="3024"/>
                  <a:pt x="2694" y="2961"/>
                  <a:pt x="2876" y="2961"/>
                </a:cubicBezTo>
                <a:close/>
                <a:moveTo>
                  <a:pt x="10287" y="334"/>
                </a:moveTo>
                <a:cubicBezTo>
                  <a:pt x="10585" y="334"/>
                  <a:pt x="10823" y="572"/>
                  <a:pt x="10823" y="870"/>
                </a:cubicBezTo>
                <a:lnTo>
                  <a:pt x="10823" y="5406"/>
                </a:lnTo>
                <a:lnTo>
                  <a:pt x="10633" y="5406"/>
                </a:lnTo>
                <a:cubicBezTo>
                  <a:pt x="10537" y="5406"/>
                  <a:pt x="10466" y="5478"/>
                  <a:pt x="10466" y="5573"/>
                </a:cubicBezTo>
                <a:cubicBezTo>
                  <a:pt x="10466" y="5656"/>
                  <a:pt x="10537" y="5728"/>
                  <a:pt x="10633" y="5728"/>
                </a:cubicBezTo>
                <a:lnTo>
                  <a:pt x="10811" y="5728"/>
                </a:lnTo>
                <a:lnTo>
                  <a:pt x="10811" y="10276"/>
                </a:lnTo>
                <a:cubicBezTo>
                  <a:pt x="10811" y="10573"/>
                  <a:pt x="10573" y="10812"/>
                  <a:pt x="10275" y="10812"/>
                </a:cubicBezTo>
                <a:lnTo>
                  <a:pt x="5739" y="10812"/>
                </a:lnTo>
                <a:lnTo>
                  <a:pt x="5739" y="9049"/>
                </a:lnTo>
                <a:cubicBezTo>
                  <a:pt x="5739" y="8764"/>
                  <a:pt x="5513" y="8549"/>
                  <a:pt x="5227" y="8549"/>
                </a:cubicBezTo>
                <a:lnTo>
                  <a:pt x="4882" y="8549"/>
                </a:lnTo>
                <a:cubicBezTo>
                  <a:pt x="4680" y="8549"/>
                  <a:pt x="4489" y="8633"/>
                  <a:pt x="4370" y="8788"/>
                </a:cubicBezTo>
                <a:cubicBezTo>
                  <a:pt x="4215" y="8966"/>
                  <a:pt x="3989" y="9061"/>
                  <a:pt x="3751" y="9061"/>
                </a:cubicBezTo>
                <a:cubicBezTo>
                  <a:pt x="3513" y="9061"/>
                  <a:pt x="3287" y="8966"/>
                  <a:pt x="3144" y="8764"/>
                </a:cubicBezTo>
                <a:cubicBezTo>
                  <a:pt x="2989" y="8573"/>
                  <a:pt x="2941" y="8335"/>
                  <a:pt x="2977" y="8097"/>
                </a:cubicBezTo>
                <a:cubicBezTo>
                  <a:pt x="3036" y="7787"/>
                  <a:pt x="3287" y="7549"/>
                  <a:pt x="3608" y="7490"/>
                </a:cubicBezTo>
                <a:cubicBezTo>
                  <a:pt x="3659" y="7479"/>
                  <a:pt x="3710" y="7473"/>
                  <a:pt x="3761" y="7473"/>
                </a:cubicBezTo>
                <a:cubicBezTo>
                  <a:pt x="3988" y="7473"/>
                  <a:pt x="4212" y="7577"/>
                  <a:pt x="4358" y="7752"/>
                </a:cubicBezTo>
                <a:cubicBezTo>
                  <a:pt x="4501" y="7906"/>
                  <a:pt x="4680" y="7990"/>
                  <a:pt x="4882" y="7990"/>
                </a:cubicBezTo>
                <a:lnTo>
                  <a:pt x="5239" y="7990"/>
                </a:lnTo>
                <a:cubicBezTo>
                  <a:pt x="5525" y="7990"/>
                  <a:pt x="5751" y="7775"/>
                  <a:pt x="5751" y="7490"/>
                </a:cubicBezTo>
                <a:lnTo>
                  <a:pt x="5751" y="5728"/>
                </a:lnTo>
                <a:lnTo>
                  <a:pt x="7501" y="5728"/>
                </a:lnTo>
                <a:cubicBezTo>
                  <a:pt x="7608" y="5728"/>
                  <a:pt x="7680" y="5823"/>
                  <a:pt x="7680" y="5906"/>
                </a:cubicBezTo>
                <a:lnTo>
                  <a:pt x="7680" y="6263"/>
                </a:lnTo>
                <a:cubicBezTo>
                  <a:pt x="7680" y="6371"/>
                  <a:pt x="7632" y="6478"/>
                  <a:pt x="7561" y="6537"/>
                </a:cubicBezTo>
                <a:cubicBezTo>
                  <a:pt x="7251" y="6799"/>
                  <a:pt x="7097" y="7204"/>
                  <a:pt x="7192" y="7609"/>
                </a:cubicBezTo>
                <a:cubicBezTo>
                  <a:pt x="7263" y="8037"/>
                  <a:pt x="7620" y="8395"/>
                  <a:pt x="8049" y="8490"/>
                </a:cubicBezTo>
                <a:cubicBezTo>
                  <a:pt x="8132" y="8502"/>
                  <a:pt x="8216" y="8514"/>
                  <a:pt x="8287" y="8514"/>
                </a:cubicBezTo>
                <a:cubicBezTo>
                  <a:pt x="8549" y="8514"/>
                  <a:pt x="8799" y="8418"/>
                  <a:pt x="9002" y="8264"/>
                </a:cubicBezTo>
                <a:cubicBezTo>
                  <a:pt x="9275" y="8049"/>
                  <a:pt x="9418" y="7728"/>
                  <a:pt x="9418" y="7394"/>
                </a:cubicBezTo>
                <a:cubicBezTo>
                  <a:pt x="9418" y="7061"/>
                  <a:pt x="9275" y="6740"/>
                  <a:pt x="9025" y="6537"/>
                </a:cubicBezTo>
                <a:cubicBezTo>
                  <a:pt x="8942" y="6478"/>
                  <a:pt x="8906" y="6371"/>
                  <a:pt x="8906" y="6263"/>
                </a:cubicBezTo>
                <a:lnTo>
                  <a:pt x="8906" y="5930"/>
                </a:lnTo>
                <a:cubicBezTo>
                  <a:pt x="8906" y="5823"/>
                  <a:pt x="8990" y="5751"/>
                  <a:pt x="9085" y="5751"/>
                </a:cubicBezTo>
                <a:lnTo>
                  <a:pt x="9954" y="5751"/>
                </a:lnTo>
                <a:cubicBezTo>
                  <a:pt x="10049" y="5751"/>
                  <a:pt x="10121" y="5668"/>
                  <a:pt x="10121" y="5585"/>
                </a:cubicBezTo>
                <a:cubicBezTo>
                  <a:pt x="10121" y="5489"/>
                  <a:pt x="10049" y="5418"/>
                  <a:pt x="9954" y="5418"/>
                </a:cubicBezTo>
                <a:lnTo>
                  <a:pt x="9085" y="5418"/>
                </a:lnTo>
                <a:cubicBezTo>
                  <a:pt x="8799" y="5418"/>
                  <a:pt x="8573" y="5644"/>
                  <a:pt x="8573" y="5918"/>
                </a:cubicBezTo>
                <a:lnTo>
                  <a:pt x="8573" y="6263"/>
                </a:lnTo>
                <a:cubicBezTo>
                  <a:pt x="8573" y="6478"/>
                  <a:pt x="8668" y="6668"/>
                  <a:pt x="8811" y="6787"/>
                </a:cubicBezTo>
                <a:cubicBezTo>
                  <a:pt x="8990" y="6930"/>
                  <a:pt x="9097" y="7156"/>
                  <a:pt x="9097" y="7394"/>
                </a:cubicBezTo>
                <a:cubicBezTo>
                  <a:pt x="9097" y="7633"/>
                  <a:pt x="8990" y="7859"/>
                  <a:pt x="8799" y="8014"/>
                </a:cubicBezTo>
                <a:cubicBezTo>
                  <a:pt x="8652" y="8124"/>
                  <a:pt x="8477" y="8185"/>
                  <a:pt x="8295" y="8185"/>
                </a:cubicBezTo>
                <a:cubicBezTo>
                  <a:pt x="8241" y="8185"/>
                  <a:pt x="8187" y="8179"/>
                  <a:pt x="8132" y="8168"/>
                </a:cubicBezTo>
                <a:cubicBezTo>
                  <a:pt x="7811" y="8109"/>
                  <a:pt x="7573" y="7859"/>
                  <a:pt x="7513" y="7549"/>
                </a:cubicBezTo>
                <a:cubicBezTo>
                  <a:pt x="7454" y="7264"/>
                  <a:pt x="7561" y="6966"/>
                  <a:pt x="7787" y="6787"/>
                </a:cubicBezTo>
                <a:cubicBezTo>
                  <a:pt x="7930" y="6656"/>
                  <a:pt x="8025" y="6478"/>
                  <a:pt x="8025" y="6263"/>
                </a:cubicBezTo>
                <a:lnTo>
                  <a:pt x="8025" y="5930"/>
                </a:lnTo>
                <a:cubicBezTo>
                  <a:pt x="8025" y="5644"/>
                  <a:pt x="7799" y="5418"/>
                  <a:pt x="7525" y="5418"/>
                </a:cubicBezTo>
                <a:lnTo>
                  <a:pt x="5763" y="5418"/>
                </a:lnTo>
                <a:lnTo>
                  <a:pt x="5763" y="3668"/>
                </a:lnTo>
                <a:cubicBezTo>
                  <a:pt x="5763" y="3561"/>
                  <a:pt x="5858" y="3489"/>
                  <a:pt x="5942" y="3489"/>
                </a:cubicBezTo>
                <a:lnTo>
                  <a:pt x="6299" y="3489"/>
                </a:lnTo>
                <a:cubicBezTo>
                  <a:pt x="6406" y="3489"/>
                  <a:pt x="6501" y="3525"/>
                  <a:pt x="6561" y="3608"/>
                </a:cubicBezTo>
                <a:cubicBezTo>
                  <a:pt x="6783" y="3859"/>
                  <a:pt x="7091" y="4001"/>
                  <a:pt x="7409" y="4001"/>
                </a:cubicBezTo>
                <a:cubicBezTo>
                  <a:pt x="7483" y="4001"/>
                  <a:pt x="7558" y="3993"/>
                  <a:pt x="7632" y="3977"/>
                </a:cubicBezTo>
                <a:cubicBezTo>
                  <a:pt x="8073" y="3906"/>
                  <a:pt x="8430" y="3549"/>
                  <a:pt x="8513" y="3108"/>
                </a:cubicBezTo>
                <a:cubicBezTo>
                  <a:pt x="8585" y="2775"/>
                  <a:pt x="8501" y="2430"/>
                  <a:pt x="8287" y="2156"/>
                </a:cubicBezTo>
                <a:cubicBezTo>
                  <a:pt x="8085" y="1894"/>
                  <a:pt x="7751" y="1739"/>
                  <a:pt x="7430" y="1739"/>
                </a:cubicBezTo>
                <a:cubicBezTo>
                  <a:pt x="7085" y="1739"/>
                  <a:pt x="6775" y="1894"/>
                  <a:pt x="6561" y="2144"/>
                </a:cubicBezTo>
                <a:cubicBezTo>
                  <a:pt x="6501" y="2215"/>
                  <a:pt x="6406" y="2263"/>
                  <a:pt x="6299" y="2263"/>
                </a:cubicBezTo>
                <a:lnTo>
                  <a:pt x="5954" y="2263"/>
                </a:lnTo>
                <a:cubicBezTo>
                  <a:pt x="5846" y="2263"/>
                  <a:pt x="5775" y="2180"/>
                  <a:pt x="5775" y="2084"/>
                </a:cubicBezTo>
                <a:lnTo>
                  <a:pt x="5775" y="1203"/>
                </a:lnTo>
                <a:cubicBezTo>
                  <a:pt x="5775" y="1120"/>
                  <a:pt x="5703" y="1048"/>
                  <a:pt x="5608" y="1048"/>
                </a:cubicBezTo>
                <a:cubicBezTo>
                  <a:pt x="5525" y="1048"/>
                  <a:pt x="5453" y="1120"/>
                  <a:pt x="5453" y="1203"/>
                </a:cubicBezTo>
                <a:lnTo>
                  <a:pt x="5453" y="2084"/>
                </a:lnTo>
                <a:cubicBezTo>
                  <a:pt x="5453" y="2370"/>
                  <a:pt x="5668" y="2596"/>
                  <a:pt x="5954" y="2596"/>
                </a:cubicBezTo>
                <a:lnTo>
                  <a:pt x="6299" y="2596"/>
                </a:lnTo>
                <a:cubicBezTo>
                  <a:pt x="6501" y="2596"/>
                  <a:pt x="6704" y="2501"/>
                  <a:pt x="6823" y="2358"/>
                </a:cubicBezTo>
                <a:cubicBezTo>
                  <a:pt x="6966" y="2180"/>
                  <a:pt x="7192" y="2072"/>
                  <a:pt x="7430" y="2072"/>
                </a:cubicBezTo>
                <a:cubicBezTo>
                  <a:pt x="7668" y="2072"/>
                  <a:pt x="7894" y="2180"/>
                  <a:pt x="8037" y="2370"/>
                </a:cubicBezTo>
                <a:cubicBezTo>
                  <a:pt x="8192" y="2561"/>
                  <a:pt x="8251" y="2799"/>
                  <a:pt x="8204" y="3037"/>
                </a:cubicBezTo>
                <a:cubicBezTo>
                  <a:pt x="8144" y="3346"/>
                  <a:pt x="7894" y="3584"/>
                  <a:pt x="7573" y="3644"/>
                </a:cubicBezTo>
                <a:cubicBezTo>
                  <a:pt x="7519" y="3656"/>
                  <a:pt x="7465" y="3661"/>
                  <a:pt x="7411" y="3661"/>
                </a:cubicBezTo>
                <a:cubicBezTo>
                  <a:pt x="7187" y="3661"/>
                  <a:pt x="6966" y="3564"/>
                  <a:pt x="6823" y="3382"/>
                </a:cubicBezTo>
                <a:cubicBezTo>
                  <a:pt x="6680" y="3227"/>
                  <a:pt x="6501" y="3144"/>
                  <a:pt x="6299" y="3144"/>
                </a:cubicBezTo>
                <a:lnTo>
                  <a:pt x="5942" y="3144"/>
                </a:lnTo>
                <a:cubicBezTo>
                  <a:pt x="5656" y="3144"/>
                  <a:pt x="5430" y="3370"/>
                  <a:pt x="5430" y="3644"/>
                </a:cubicBezTo>
                <a:lnTo>
                  <a:pt x="5430" y="5406"/>
                </a:lnTo>
                <a:lnTo>
                  <a:pt x="3679" y="5406"/>
                </a:lnTo>
                <a:cubicBezTo>
                  <a:pt x="3572" y="5406"/>
                  <a:pt x="3501" y="5311"/>
                  <a:pt x="3501" y="5228"/>
                </a:cubicBezTo>
                <a:lnTo>
                  <a:pt x="3501" y="4870"/>
                </a:lnTo>
                <a:cubicBezTo>
                  <a:pt x="3501" y="4763"/>
                  <a:pt x="3548" y="4656"/>
                  <a:pt x="3620" y="4597"/>
                </a:cubicBezTo>
                <a:cubicBezTo>
                  <a:pt x="3929" y="4335"/>
                  <a:pt x="4084" y="3930"/>
                  <a:pt x="3989" y="3525"/>
                </a:cubicBezTo>
                <a:cubicBezTo>
                  <a:pt x="3918" y="3096"/>
                  <a:pt x="3560" y="2739"/>
                  <a:pt x="3132" y="2656"/>
                </a:cubicBezTo>
                <a:cubicBezTo>
                  <a:pt x="3047" y="2635"/>
                  <a:pt x="2962" y="2626"/>
                  <a:pt x="2879" y="2626"/>
                </a:cubicBezTo>
                <a:cubicBezTo>
                  <a:pt x="2622" y="2626"/>
                  <a:pt x="2377" y="2717"/>
                  <a:pt x="2179" y="2870"/>
                </a:cubicBezTo>
                <a:cubicBezTo>
                  <a:pt x="1905" y="3084"/>
                  <a:pt x="1763" y="3406"/>
                  <a:pt x="1763" y="3739"/>
                </a:cubicBezTo>
                <a:cubicBezTo>
                  <a:pt x="1763" y="4085"/>
                  <a:pt x="1905" y="4394"/>
                  <a:pt x="2155" y="4597"/>
                </a:cubicBezTo>
                <a:cubicBezTo>
                  <a:pt x="2239" y="4656"/>
                  <a:pt x="2274" y="4763"/>
                  <a:pt x="2274" y="4870"/>
                </a:cubicBezTo>
                <a:lnTo>
                  <a:pt x="2274" y="5216"/>
                </a:lnTo>
                <a:cubicBezTo>
                  <a:pt x="2274" y="5311"/>
                  <a:pt x="2191" y="5394"/>
                  <a:pt x="2096" y="5394"/>
                </a:cubicBezTo>
                <a:lnTo>
                  <a:pt x="346" y="5394"/>
                </a:lnTo>
                <a:lnTo>
                  <a:pt x="346" y="870"/>
                </a:lnTo>
                <a:cubicBezTo>
                  <a:pt x="346" y="572"/>
                  <a:pt x="584" y="334"/>
                  <a:pt x="881" y="334"/>
                </a:cubicBezTo>
                <a:lnTo>
                  <a:pt x="5418" y="334"/>
                </a:lnTo>
                <a:lnTo>
                  <a:pt x="5418" y="513"/>
                </a:lnTo>
                <a:cubicBezTo>
                  <a:pt x="5418" y="596"/>
                  <a:pt x="5489" y="667"/>
                  <a:pt x="5584" y="667"/>
                </a:cubicBezTo>
                <a:cubicBezTo>
                  <a:pt x="5680" y="667"/>
                  <a:pt x="5751" y="596"/>
                  <a:pt x="5751" y="513"/>
                </a:cubicBezTo>
                <a:lnTo>
                  <a:pt x="5751" y="334"/>
                </a:lnTo>
                <a:close/>
                <a:moveTo>
                  <a:pt x="870" y="1"/>
                </a:moveTo>
                <a:cubicBezTo>
                  <a:pt x="393" y="1"/>
                  <a:pt x="0" y="394"/>
                  <a:pt x="0" y="870"/>
                </a:cubicBezTo>
                <a:lnTo>
                  <a:pt x="0" y="10276"/>
                </a:lnTo>
                <a:cubicBezTo>
                  <a:pt x="0" y="10752"/>
                  <a:pt x="393" y="11133"/>
                  <a:pt x="870" y="11133"/>
                </a:cubicBezTo>
                <a:lnTo>
                  <a:pt x="10275" y="11133"/>
                </a:lnTo>
                <a:cubicBezTo>
                  <a:pt x="10752" y="11133"/>
                  <a:pt x="11133" y="10752"/>
                  <a:pt x="11133" y="10276"/>
                </a:cubicBezTo>
                <a:lnTo>
                  <a:pt x="11133" y="870"/>
                </a:lnTo>
                <a:cubicBezTo>
                  <a:pt x="11133" y="394"/>
                  <a:pt x="10752" y="1"/>
                  <a:pt x="10275"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10152;p57">
            <a:extLst>
              <a:ext uri="{FF2B5EF4-FFF2-40B4-BE49-F238E27FC236}">
                <a16:creationId xmlns:a16="http://schemas.microsoft.com/office/drawing/2014/main" id="{67AE3D46-11D2-C05C-D1E9-BC450F46F7C5}"/>
              </a:ext>
            </a:extLst>
          </p:cNvPr>
          <p:cNvGrpSpPr/>
          <p:nvPr/>
        </p:nvGrpSpPr>
        <p:grpSpPr>
          <a:xfrm>
            <a:off x="6710851" y="2797315"/>
            <a:ext cx="440505" cy="290018"/>
            <a:chOff x="5727616" y="4204699"/>
            <a:chExt cx="440505" cy="290018"/>
          </a:xfrm>
          <a:solidFill>
            <a:schemeClr val="tx2"/>
          </a:solidFill>
        </p:grpSpPr>
        <p:sp>
          <p:nvSpPr>
            <p:cNvPr id="87" name="Google Shape;10153;p57">
              <a:extLst>
                <a:ext uri="{FF2B5EF4-FFF2-40B4-BE49-F238E27FC236}">
                  <a16:creationId xmlns:a16="http://schemas.microsoft.com/office/drawing/2014/main" id="{6C58436C-EA15-6E65-4092-EC5928579790}"/>
                </a:ext>
              </a:extLst>
            </p:cNvPr>
            <p:cNvSpPr/>
            <p:nvPr/>
          </p:nvSpPr>
          <p:spPr>
            <a:xfrm>
              <a:off x="5727616" y="4204699"/>
              <a:ext cx="440505" cy="290018"/>
            </a:xfrm>
            <a:custGeom>
              <a:avLst/>
              <a:gdLst/>
              <a:ahLst/>
              <a:cxnLst/>
              <a:rect l="l" t="t" r="r" b="b"/>
              <a:pathLst>
                <a:path w="13872" h="9133" extrusionOk="0">
                  <a:moveTo>
                    <a:pt x="13145" y="4465"/>
                  </a:moveTo>
                  <a:lnTo>
                    <a:pt x="13145" y="4870"/>
                  </a:lnTo>
                  <a:lnTo>
                    <a:pt x="12752" y="4870"/>
                  </a:lnTo>
                  <a:lnTo>
                    <a:pt x="12752" y="4465"/>
                  </a:lnTo>
                  <a:close/>
                  <a:moveTo>
                    <a:pt x="1275" y="3941"/>
                  </a:moveTo>
                  <a:lnTo>
                    <a:pt x="1275" y="4430"/>
                  </a:lnTo>
                  <a:cubicBezTo>
                    <a:pt x="1275" y="4775"/>
                    <a:pt x="1013" y="5049"/>
                    <a:pt x="668" y="5049"/>
                  </a:cubicBezTo>
                  <a:lnTo>
                    <a:pt x="418" y="5049"/>
                  </a:lnTo>
                  <a:cubicBezTo>
                    <a:pt x="501" y="4549"/>
                    <a:pt x="810" y="4120"/>
                    <a:pt x="1275" y="3941"/>
                  </a:cubicBezTo>
                  <a:close/>
                  <a:moveTo>
                    <a:pt x="9121" y="417"/>
                  </a:moveTo>
                  <a:cubicBezTo>
                    <a:pt x="9562" y="417"/>
                    <a:pt x="9978" y="620"/>
                    <a:pt x="10252" y="977"/>
                  </a:cubicBezTo>
                  <a:lnTo>
                    <a:pt x="12205" y="3584"/>
                  </a:lnTo>
                  <a:cubicBezTo>
                    <a:pt x="12240" y="3632"/>
                    <a:pt x="12300" y="3656"/>
                    <a:pt x="12360" y="3656"/>
                  </a:cubicBezTo>
                  <a:lnTo>
                    <a:pt x="13312" y="3656"/>
                  </a:lnTo>
                  <a:cubicBezTo>
                    <a:pt x="13431" y="3656"/>
                    <a:pt x="13514" y="3775"/>
                    <a:pt x="13467" y="3882"/>
                  </a:cubicBezTo>
                  <a:lnTo>
                    <a:pt x="13372" y="4060"/>
                  </a:lnTo>
                  <a:lnTo>
                    <a:pt x="12574" y="4060"/>
                  </a:lnTo>
                  <a:cubicBezTo>
                    <a:pt x="12455" y="4060"/>
                    <a:pt x="12360" y="4156"/>
                    <a:pt x="12360" y="4275"/>
                  </a:cubicBezTo>
                  <a:lnTo>
                    <a:pt x="12360" y="5084"/>
                  </a:lnTo>
                  <a:cubicBezTo>
                    <a:pt x="12360" y="5203"/>
                    <a:pt x="12455" y="5299"/>
                    <a:pt x="12574" y="5299"/>
                  </a:cubicBezTo>
                  <a:lnTo>
                    <a:pt x="13181" y="5299"/>
                  </a:lnTo>
                  <a:lnTo>
                    <a:pt x="13181" y="5596"/>
                  </a:lnTo>
                  <a:cubicBezTo>
                    <a:pt x="13181" y="5787"/>
                    <a:pt x="13252" y="5977"/>
                    <a:pt x="13395" y="6096"/>
                  </a:cubicBezTo>
                  <a:cubicBezTo>
                    <a:pt x="13455" y="6156"/>
                    <a:pt x="13479" y="6227"/>
                    <a:pt x="13479" y="6323"/>
                  </a:cubicBezTo>
                  <a:lnTo>
                    <a:pt x="13479" y="6692"/>
                  </a:lnTo>
                  <a:lnTo>
                    <a:pt x="13443" y="6692"/>
                  </a:lnTo>
                  <a:cubicBezTo>
                    <a:pt x="13443" y="7037"/>
                    <a:pt x="13181" y="7311"/>
                    <a:pt x="12836" y="7311"/>
                  </a:cubicBezTo>
                  <a:lnTo>
                    <a:pt x="12526" y="7311"/>
                  </a:lnTo>
                  <a:cubicBezTo>
                    <a:pt x="12419" y="6501"/>
                    <a:pt x="11740" y="5894"/>
                    <a:pt x="10919" y="5894"/>
                  </a:cubicBezTo>
                  <a:cubicBezTo>
                    <a:pt x="10097" y="5894"/>
                    <a:pt x="9419" y="6513"/>
                    <a:pt x="9312" y="7311"/>
                  </a:cubicBezTo>
                  <a:lnTo>
                    <a:pt x="4061" y="7311"/>
                  </a:lnTo>
                  <a:cubicBezTo>
                    <a:pt x="3954" y="6501"/>
                    <a:pt x="3275" y="5894"/>
                    <a:pt x="2454" y="5894"/>
                  </a:cubicBezTo>
                  <a:cubicBezTo>
                    <a:pt x="1632" y="5894"/>
                    <a:pt x="965" y="6501"/>
                    <a:pt x="846" y="7275"/>
                  </a:cubicBezTo>
                  <a:cubicBezTo>
                    <a:pt x="608" y="7204"/>
                    <a:pt x="429" y="6966"/>
                    <a:pt x="429" y="6692"/>
                  </a:cubicBezTo>
                  <a:lnTo>
                    <a:pt x="429" y="5465"/>
                  </a:lnTo>
                  <a:lnTo>
                    <a:pt x="691" y="5465"/>
                  </a:lnTo>
                  <a:cubicBezTo>
                    <a:pt x="1263" y="5465"/>
                    <a:pt x="1703" y="5001"/>
                    <a:pt x="1703" y="4453"/>
                  </a:cubicBezTo>
                  <a:lnTo>
                    <a:pt x="1703" y="3822"/>
                  </a:lnTo>
                  <a:lnTo>
                    <a:pt x="2406" y="3644"/>
                  </a:lnTo>
                  <a:cubicBezTo>
                    <a:pt x="2465" y="3632"/>
                    <a:pt x="2513" y="3596"/>
                    <a:pt x="2525" y="3560"/>
                  </a:cubicBezTo>
                  <a:lnTo>
                    <a:pt x="3954" y="1120"/>
                  </a:lnTo>
                  <a:cubicBezTo>
                    <a:pt x="4204" y="679"/>
                    <a:pt x="4680" y="417"/>
                    <a:pt x="5180" y="417"/>
                  </a:cubicBezTo>
                  <a:close/>
                  <a:moveTo>
                    <a:pt x="2430" y="6275"/>
                  </a:moveTo>
                  <a:cubicBezTo>
                    <a:pt x="3108" y="6275"/>
                    <a:pt x="3656" y="6823"/>
                    <a:pt x="3656" y="7501"/>
                  </a:cubicBezTo>
                  <a:cubicBezTo>
                    <a:pt x="3656" y="8168"/>
                    <a:pt x="3108" y="8716"/>
                    <a:pt x="2430" y="8716"/>
                  </a:cubicBezTo>
                  <a:cubicBezTo>
                    <a:pt x="1763" y="8716"/>
                    <a:pt x="1215" y="8168"/>
                    <a:pt x="1215" y="7501"/>
                  </a:cubicBezTo>
                  <a:cubicBezTo>
                    <a:pt x="1215" y="6823"/>
                    <a:pt x="1763" y="6275"/>
                    <a:pt x="2430" y="6275"/>
                  </a:cubicBezTo>
                  <a:close/>
                  <a:moveTo>
                    <a:pt x="10919" y="6275"/>
                  </a:moveTo>
                  <a:cubicBezTo>
                    <a:pt x="11586" y="6275"/>
                    <a:pt x="12145" y="6823"/>
                    <a:pt x="12145" y="7501"/>
                  </a:cubicBezTo>
                  <a:cubicBezTo>
                    <a:pt x="12145" y="8168"/>
                    <a:pt x="11586" y="8716"/>
                    <a:pt x="10919" y="8716"/>
                  </a:cubicBezTo>
                  <a:cubicBezTo>
                    <a:pt x="10252" y="8716"/>
                    <a:pt x="9693" y="8168"/>
                    <a:pt x="9693" y="7501"/>
                  </a:cubicBezTo>
                  <a:cubicBezTo>
                    <a:pt x="9693" y="6823"/>
                    <a:pt x="10252" y="6275"/>
                    <a:pt x="10919" y="6275"/>
                  </a:cubicBezTo>
                  <a:close/>
                  <a:moveTo>
                    <a:pt x="5144" y="0"/>
                  </a:moveTo>
                  <a:cubicBezTo>
                    <a:pt x="4501" y="0"/>
                    <a:pt x="3894" y="334"/>
                    <a:pt x="3573" y="905"/>
                  </a:cubicBezTo>
                  <a:lnTo>
                    <a:pt x="2180" y="3275"/>
                  </a:lnTo>
                  <a:lnTo>
                    <a:pt x="1430" y="3465"/>
                  </a:lnTo>
                  <a:cubicBezTo>
                    <a:pt x="489" y="3703"/>
                    <a:pt x="1" y="4477"/>
                    <a:pt x="1" y="5251"/>
                  </a:cubicBezTo>
                  <a:lnTo>
                    <a:pt x="1" y="6692"/>
                  </a:lnTo>
                  <a:cubicBezTo>
                    <a:pt x="1" y="7180"/>
                    <a:pt x="358" y="7608"/>
                    <a:pt x="810" y="7692"/>
                  </a:cubicBezTo>
                  <a:cubicBezTo>
                    <a:pt x="906" y="8501"/>
                    <a:pt x="1584" y="9132"/>
                    <a:pt x="2418" y="9132"/>
                  </a:cubicBezTo>
                  <a:cubicBezTo>
                    <a:pt x="3251" y="9132"/>
                    <a:pt x="3930" y="8513"/>
                    <a:pt x="4025" y="7728"/>
                  </a:cubicBezTo>
                  <a:lnTo>
                    <a:pt x="9300" y="7728"/>
                  </a:lnTo>
                  <a:cubicBezTo>
                    <a:pt x="9407" y="8525"/>
                    <a:pt x="10085" y="9132"/>
                    <a:pt x="10907" y="9132"/>
                  </a:cubicBezTo>
                  <a:cubicBezTo>
                    <a:pt x="11740" y="9132"/>
                    <a:pt x="12407" y="8513"/>
                    <a:pt x="12514" y="7728"/>
                  </a:cubicBezTo>
                  <a:lnTo>
                    <a:pt x="12824" y="7728"/>
                  </a:lnTo>
                  <a:cubicBezTo>
                    <a:pt x="13395" y="7728"/>
                    <a:pt x="13836" y="7263"/>
                    <a:pt x="13836" y="6716"/>
                  </a:cubicBezTo>
                  <a:lnTo>
                    <a:pt x="13836" y="6299"/>
                  </a:lnTo>
                  <a:cubicBezTo>
                    <a:pt x="13848" y="6096"/>
                    <a:pt x="13776" y="5918"/>
                    <a:pt x="13645" y="5787"/>
                  </a:cubicBezTo>
                  <a:cubicBezTo>
                    <a:pt x="13586" y="5727"/>
                    <a:pt x="13550" y="5656"/>
                    <a:pt x="13550" y="5561"/>
                  </a:cubicBezTo>
                  <a:lnTo>
                    <a:pt x="13550" y="4572"/>
                  </a:lnTo>
                  <a:lnTo>
                    <a:pt x="13788" y="4037"/>
                  </a:lnTo>
                  <a:cubicBezTo>
                    <a:pt x="13872" y="3846"/>
                    <a:pt x="13872" y="3656"/>
                    <a:pt x="13764" y="3501"/>
                  </a:cubicBezTo>
                  <a:cubicBezTo>
                    <a:pt x="13657" y="3334"/>
                    <a:pt x="13479" y="3239"/>
                    <a:pt x="13288" y="3239"/>
                  </a:cubicBezTo>
                  <a:lnTo>
                    <a:pt x="12443" y="3239"/>
                  </a:lnTo>
                  <a:lnTo>
                    <a:pt x="10550" y="727"/>
                  </a:lnTo>
                  <a:cubicBezTo>
                    <a:pt x="10204" y="262"/>
                    <a:pt x="9657" y="0"/>
                    <a:pt x="90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154;p57">
              <a:extLst>
                <a:ext uri="{FF2B5EF4-FFF2-40B4-BE49-F238E27FC236}">
                  <a16:creationId xmlns:a16="http://schemas.microsoft.com/office/drawing/2014/main" id="{830E2C5C-CDD3-7B0A-86D3-9E2643FB6388}"/>
                </a:ext>
              </a:extLst>
            </p:cNvPr>
            <p:cNvSpPr/>
            <p:nvPr/>
          </p:nvSpPr>
          <p:spPr>
            <a:xfrm>
              <a:off x="5779789" y="4416409"/>
              <a:ext cx="52205" cy="51475"/>
            </a:xfrm>
            <a:custGeom>
              <a:avLst/>
              <a:gdLst/>
              <a:ahLst/>
              <a:cxnLst/>
              <a:rect l="l" t="t" r="r" b="b"/>
              <a:pathLst>
                <a:path w="1644" h="1621" extrusionOk="0">
                  <a:moveTo>
                    <a:pt x="811" y="1"/>
                  </a:moveTo>
                  <a:cubicBezTo>
                    <a:pt x="584" y="1"/>
                    <a:pt x="394" y="84"/>
                    <a:pt x="239" y="239"/>
                  </a:cubicBezTo>
                  <a:cubicBezTo>
                    <a:pt x="96" y="382"/>
                    <a:pt x="1" y="596"/>
                    <a:pt x="1" y="799"/>
                  </a:cubicBezTo>
                  <a:cubicBezTo>
                    <a:pt x="1" y="1263"/>
                    <a:pt x="382" y="1620"/>
                    <a:pt x="822" y="1620"/>
                  </a:cubicBezTo>
                  <a:cubicBezTo>
                    <a:pt x="1275" y="1620"/>
                    <a:pt x="1644" y="1263"/>
                    <a:pt x="1644" y="799"/>
                  </a:cubicBezTo>
                  <a:cubicBezTo>
                    <a:pt x="1644" y="739"/>
                    <a:pt x="1632" y="668"/>
                    <a:pt x="1608" y="608"/>
                  </a:cubicBezTo>
                  <a:cubicBezTo>
                    <a:pt x="1557" y="546"/>
                    <a:pt x="1478" y="484"/>
                    <a:pt x="1389" y="484"/>
                  </a:cubicBezTo>
                  <a:cubicBezTo>
                    <a:pt x="1375" y="484"/>
                    <a:pt x="1361" y="486"/>
                    <a:pt x="1346" y="489"/>
                  </a:cubicBezTo>
                  <a:cubicBezTo>
                    <a:pt x="1239" y="525"/>
                    <a:pt x="1168" y="620"/>
                    <a:pt x="1192" y="727"/>
                  </a:cubicBezTo>
                  <a:cubicBezTo>
                    <a:pt x="1203" y="763"/>
                    <a:pt x="1203" y="787"/>
                    <a:pt x="1203" y="822"/>
                  </a:cubicBezTo>
                  <a:cubicBezTo>
                    <a:pt x="1203" y="1037"/>
                    <a:pt x="1025" y="1215"/>
                    <a:pt x="811" y="1215"/>
                  </a:cubicBezTo>
                  <a:cubicBezTo>
                    <a:pt x="584" y="1215"/>
                    <a:pt x="406" y="1037"/>
                    <a:pt x="406" y="822"/>
                  </a:cubicBezTo>
                  <a:cubicBezTo>
                    <a:pt x="406" y="596"/>
                    <a:pt x="584" y="418"/>
                    <a:pt x="811" y="418"/>
                  </a:cubicBezTo>
                  <a:cubicBezTo>
                    <a:pt x="930" y="418"/>
                    <a:pt x="1013" y="322"/>
                    <a:pt x="1013" y="203"/>
                  </a:cubicBezTo>
                  <a:cubicBezTo>
                    <a:pt x="1013" y="84"/>
                    <a:pt x="930" y="1"/>
                    <a:pt x="8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155;p57">
              <a:extLst>
                <a:ext uri="{FF2B5EF4-FFF2-40B4-BE49-F238E27FC236}">
                  <a16:creationId xmlns:a16="http://schemas.microsoft.com/office/drawing/2014/main" id="{2149AAC1-1789-AE43-B819-FC84BCE21891}"/>
                </a:ext>
              </a:extLst>
            </p:cNvPr>
            <p:cNvSpPr/>
            <p:nvPr/>
          </p:nvSpPr>
          <p:spPr>
            <a:xfrm>
              <a:off x="6048627" y="4416409"/>
              <a:ext cx="52205" cy="51856"/>
            </a:xfrm>
            <a:custGeom>
              <a:avLst/>
              <a:gdLst/>
              <a:ahLst/>
              <a:cxnLst/>
              <a:rect l="l" t="t" r="r" b="b"/>
              <a:pathLst>
                <a:path w="1644" h="1633" extrusionOk="0">
                  <a:moveTo>
                    <a:pt x="822" y="1"/>
                  </a:moveTo>
                  <a:cubicBezTo>
                    <a:pt x="596" y="1"/>
                    <a:pt x="405" y="84"/>
                    <a:pt x="238" y="239"/>
                  </a:cubicBezTo>
                  <a:cubicBezTo>
                    <a:pt x="95" y="382"/>
                    <a:pt x="0" y="596"/>
                    <a:pt x="0" y="822"/>
                  </a:cubicBezTo>
                  <a:cubicBezTo>
                    <a:pt x="0" y="1263"/>
                    <a:pt x="381" y="1632"/>
                    <a:pt x="822" y="1632"/>
                  </a:cubicBezTo>
                  <a:cubicBezTo>
                    <a:pt x="1274" y="1632"/>
                    <a:pt x="1643" y="1275"/>
                    <a:pt x="1643" y="822"/>
                  </a:cubicBezTo>
                  <a:cubicBezTo>
                    <a:pt x="1643" y="763"/>
                    <a:pt x="1631" y="680"/>
                    <a:pt x="1608" y="620"/>
                  </a:cubicBezTo>
                  <a:cubicBezTo>
                    <a:pt x="1577" y="548"/>
                    <a:pt x="1492" y="484"/>
                    <a:pt x="1400" y="484"/>
                  </a:cubicBezTo>
                  <a:cubicBezTo>
                    <a:pt x="1386" y="484"/>
                    <a:pt x="1372" y="486"/>
                    <a:pt x="1358" y="489"/>
                  </a:cubicBezTo>
                  <a:cubicBezTo>
                    <a:pt x="1250" y="525"/>
                    <a:pt x="1179" y="620"/>
                    <a:pt x="1215" y="727"/>
                  </a:cubicBezTo>
                  <a:cubicBezTo>
                    <a:pt x="1227" y="763"/>
                    <a:pt x="1227" y="787"/>
                    <a:pt x="1227" y="822"/>
                  </a:cubicBezTo>
                  <a:cubicBezTo>
                    <a:pt x="1227" y="1037"/>
                    <a:pt x="1048" y="1215"/>
                    <a:pt x="822" y="1215"/>
                  </a:cubicBezTo>
                  <a:cubicBezTo>
                    <a:pt x="596" y="1215"/>
                    <a:pt x="417" y="1037"/>
                    <a:pt x="417" y="822"/>
                  </a:cubicBezTo>
                  <a:cubicBezTo>
                    <a:pt x="417" y="596"/>
                    <a:pt x="596" y="418"/>
                    <a:pt x="822" y="418"/>
                  </a:cubicBezTo>
                  <a:cubicBezTo>
                    <a:pt x="941" y="418"/>
                    <a:pt x="1036" y="322"/>
                    <a:pt x="1036" y="203"/>
                  </a:cubicBezTo>
                  <a:cubicBezTo>
                    <a:pt x="1036" y="84"/>
                    <a:pt x="941" y="1"/>
                    <a:pt x="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156;p57">
              <a:extLst>
                <a:ext uri="{FF2B5EF4-FFF2-40B4-BE49-F238E27FC236}">
                  <a16:creationId xmlns:a16="http://schemas.microsoft.com/office/drawing/2014/main" id="{4F53F8FE-5BF0-2D0D-B9C0-1D257E04470C}"/>
                </a:ext>
              </a:extLst>
            </p:cNvPr>
            <p:cNvSpPr/>
            <p:nvPr/>
          </p:nvSpPr>
          <p:spPr>
            <a:xfrm>
              <a:off x="6000995" y="4365379"/>
              <a:ext cx="122892" cy="58016"/>
            </a:xfrm>
            <a:custGeom>
              <a:avLst/>
              <a:gdLst/>
              <a:ahLst/>
              <a:cxnLst/>
              <a:rect l="l" t="t" r="r" b="b"/>
              <a:pathLst>
                <a:path w="3870" h="1827" extrusionOk="0">
                  <a:moveTo>
                    <a:pt x="2310" y="1"/>
                  </a:moveTo>
                  <a:cubicBezTo>
                    <a:pt x="1810" y="1"/>
                    <a:pt x="1334" y="143"/>
                    <a:pt x="929" y="429"/>
                  </a:cubicBezTo>
                  <a:cubicBezTo>
                    <a:pt x="524" y="715"/>
                    <a:pt x="226" y="1096"/>
                    <a:pt x="48" y="1548"/>
                  </a:cubicBezTo>
                  <a:cubicBezTo>
                    <a:pt x="0" y="1656"/>
                    <a:pt x="60" y="1775"/>
                    <a:pt x="167" y="1810"/>
                  </a:cubicBezTo>
                  <a:cubicBezTo>
                    <a:pt x="192" y="1822"/>
                    <a:pt x="218" y="1827"/>
                    <a:pt x="244" y="1827"/>
                  </a:cubicBezTo>
                  <a:cubicBezTo>
                    <a:pt x="326" y="1827"/>
                    <a:pt x="404" y="1773"/>
                    <a:pt x="441" y="1691"/>
                  </a:cubicBezTo>
                  <a:cubicBezTo>
                    <a:pt x="738" y="917"/>
                    <a:pt x="1488" y="405"/>
                    <a:pt x="2322" y="405"/>
                  </a:cubicBezTo>
                  <a:cubicBezTo>
                    <a:pt x="2774" y="405"/>
                    <a:pt x="3191" y="536"/>
                    <a:pt x="3548" y="798"/>
                  </a:cubicBezTo>
                  <a:cubicBezTo>
                    <a:pt x="3581" y="831"/>
                    <a:pt x="3624" y="846"/>
                    <a:pt x="3667" y="846"/>
                  </a:cubicBezTo>
                  <a:cubicBezTo>
                    <a:pt x="3732" y="846"/>
                    <a:pt x="3798" y="813"/>
                    <a:pt x="3834" y="763"/>
                  </a:cubicBezTo>
                  <a:cubicBezTo>
                    <a:pt x="3870" y="679"/>
                    <a:pt x="3858" y="560"/>
                    <a:pt x="3774" y="489"/>
                  </a:cubicBezTo>
                  <a:cubicBezTo>
                    <a:pt x="3334" y="179"/>
                    <a:pt x="2846" y="1"/>
                    <a:pt x="2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157;p57">
              <a:extLst>
                <a:ext uri="{FF2B5EF4-FFF2-40B4-BE49-F238E27FC236}">
                  <a16:creationId xmlns:a16="http://schemas.microsoft.com/office/drawing/2014/main" id="{D5227A23-57B6-E633-50BB-C297B9359392}"/>
                </a:ext>
              </a:extLst>
            </p:cNvPr>
            <p:cNvSpPr/>
            <p:nvPr/>
          </p:nvSpPr>
          <p:spPr>
            <a:xfrm>
              <a:off x="5816847" y="4230039"/>
              <a:ext cx="124797" cy="193610"/>
            </a:xfrm>
            <a:custGeom>
              <a:avLst/>
              <a:gdLst/>
              <a:ahLst/>
              <a:cxnLst/>
              <a:rect l="l" t="t" r="r" b="b"/>
              <a:pathLst>
                <a:path w="3930" h="6097" extrusionOk="0">
                  <a:moveTo>
                    <a:pt x="3513" y="417"/>
                  </a:moveTo>
                  <a:lnTo>
                    <a:pt x="3513" y="2441"/>
                  </a:lnTo>
                  <a:lnTo>
                    <a:pt x="822" y="2441"/>
                  </a:lnTo>
                  <a:lnTo>
                    <a:pt x="1834" y="714"/>
                  </a:lnTo>
                  <a:cubicBezTo>
                    <a:pt x="1930" y="524"/>
                    <a:pt x="2144" y="417"/>
                    <a:pt x="2346" y="417"/>
                  </a:cubicBezTo>
                  <a:close/>
                  <a:moveTo>
                    <a:pt x="2346" y="0"/>
                  </a:moveTo>
                  <a:cubicBezTo>
                    <a:pt x="1989" y="0"/>
                    <a:pt x="1644" y="203"/>
                    <a:pt x="1465" y="512"/>
                  </a:cubicBezTo>
                  <a:lnTo>
                    <a:pt x="60" y="2917"/>
                  </a:lnTo>
                  <a:cubicBezTo>
                    <a:pt x="1" y="3024"/>
                    <a:pt x="25" y="3143"/>
                    <a:pt x="132" y="3203"/>
                  </a:cubicBezTo>
                  <a:cubicBezTo>
                    <a:pt x="155" y="3215"/>
                    <a:pt x="203" y="3239"/>
                    <a:pt x="239" y="3239"/>
                  </a:cubicBezTo>
                  <a:cubicBezTo>
                    <a:pt x="310" y="3239"/>
                    <a:pt x="370" y="3203"/>
                    <a:pt x="417" y="3131"/>
                  </a:cubicBezTo>
                  <a:lnTo>
                    <a:pt x="572" y="2846"/>
                  </a:lnTo>
                  <a:lnTo>
                    <a:pt x="3513" y="2846"/>
                  </a:lnTo>
                  <a:lnTo>
                    <a:pt x="3513" y="5882"/>
                  </a:lnTo>
                  <a:cubicBezTo>
                    <a:pt x="3513" y="6001"/>
                    <a:pt x="3596" y="6096"/>
                    <a:pt x="3715" y="6096"/>
                  </a:cubicBezTo>
                  <a:cubicBezTo>
                    <a:pt x="3835" y="6096"/>
                    <a:pt x="3930" y="6001"/>
                    <a:pt x="3930" y="5882"/>
                  </a:cubicBezTo>
                  <a:lnTo>
                    <a:pt x="3930" y="203"/>
                  </a:lnTo>
                  <a:cubicBezTo>
                    <a:pt x="3918" y="95"/>
                    <a:pt x="3823" y="0"/>
                    <a:pt x="37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158;p57">
              <a:extLst>
                <a:ext uri="{FF2B5EF4-FFF2-40B4-BE49-F238E27FC236}">
                  <a16:creationId xmlns:a16="http://schemas.microsoft.com/office/drawing/2014/main" id="{BC4EC91E-DB21-2569-6C28-47231DA6FFFB}"/>
                </a:ext>
              </a:extLst>
            </p:cNvPr>
            <p:cNvSpPr/>
            <p:nvPr/>
          </p:nvSpPr>
          <p:spPr>
            <a:xfrm>
              <a:off x="5954474" y="4230039"/>
              <a:ext cx="120256" cy="102854"/>
            </a:xfrm>
            <a:custGeom>
              <a:avLst/>
              <a:gdLst/>
              <a:ahLst/>
              <a:cxnLst/>
              <a:rect l="l" t="t" r="r" b="b"/>
              <a:pathLst>
                <a:path w="3787" h="3239" extrusionOk="0">
                  <a:moveTo>
                    <a:pt x="203" y="0"/>
                  </a:moveTo>
                  <a:cubicBezTo>
                    <a:pt x="84" y="0"/>
                    <a:pt x="1" y="95"/>
                    <a:pt x="1" y="214"/>
                  </a:cubicBezTo>
                  <a:lnTo>
                    <a:pt x="1" y="3024"/>
                  </a:lnTo>
                  <a:cubicBezTo>
                    <a:pt x="1" y="3143"/>
                    <a:pt x="84" y="3239"/>
                    <a:pt x="203" y="3239"/>
                  </a:cubicBezTo>
                  <a:cubicBezTo>
                    <a:pt x="322" y="3239"/>
                    <a:pt x="417" y="3143"/>
                    <a:pt x="417" y="3024"/>
                  </a:cubicBezTo>
                  <a:lnTo>
                    <a:pt x="417" y="405"/>
                  </a:lnTo>
                  <a:lnTo>
                    <a:pt x="1977" y="405"/>
                  </a:lnTo>
                  <a:cubicBezTo>
                    <a:pt x="2132" y="405"/>
                    <a:pt x="2322" y="512"/>
                    <a:pt x="2429" y="655"/>
                  </a:cubicBezTo>
                  <a:lnTo>
                    <a:pt x="3287" y="1786"/>
                  </a:lnTo>
                  <a:cubicBezTo>
                    <a:pt x="3346" y="1869"/>
                    <a:pt x="3358" y="1941"/>
                    <a:pt x="3358" y="2024"/>
                  </a:cubicBezTo>
                  <a:cubicBezTo>
                    <a:pt x="3358" y="2250"/>
                    <a:pt x="3180" y="2429"/>
                    <a:pt x="2953" y="2429"/>
                  </a:cubicBezTo>
                  <a:lnTo>
                    <a:pt x="1013" y="2429"/>
                  </a:lnTo>
                  <a:cubicBezTo>
                    <a:pt x="894" y="2429"/>
                    <a:pt x="798" y="2524"/>
                    <a:pt x="798" y="2643"/>
                  </a:cubicBezTo>
                  <a:cubicBezTo>
                    <a:pt x="798" y="2762"/>
                    <a:pt x="882" y="2846"/>
                    <a:pt x="1013" y="2846"/>
                  </a:cubicBezTo>
                  <a:lnTo>
                    <a:pt x="2977" y="2846"/>
                  </a:lnTo>
                  <a:cubicBezTo>
                    <a:pt x="3418" y="2846"/>
                    <a:pt x="3787" y="2489"/>
                    <a:pt x="3787" y="2024"/>
                  </a:cubicBezTo>
                  <a:cubicBezTo>
                    <a:pt x="3787" y="1846"/>
                    <a:pt x="3727" y="1691"/>
                    <a:pt x="3632" y="1536"/>
                  </a:cubicBezTo>
                  <a:lnTo>
                    <a:pt x="2775" y="405"/>
                  </a:lnTo>
                  <a:cubicBezTo>
                    <a:pt x="2584" y="155"/>
                    <a:pt x="2287" y="0"/>
                    <a:pt x="1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159;p57">
              <a:extLst>
                <a:ext uri="{FF2B5EF4-FFF2-40B4-BE49-F238E27FC236}">
                  <a16:creationId xmlns:a16="http://schemas.microsoft.com/office/drawing/2014/main" id="{D76883CE-3C60-F3C1-EB76-79FDF0A3A4B2}"/>
                </a:ext>
              </a:extLst>
            </p:cNvPr>
            <p:cNvSpPr/>
            <p:nvPr/>
          </p:nvSpPr>
          <p:spPr>
            <a:xfrm>
              <a:off x="5876198" y="4333243"/>
              <a:ext cx="39376" cy="13274"/>
            </a:xfrm>
            <a:custGeom>
              <a:avLst/>
              <a:gdLst/>
              <a:ahLst/>
              <a:cxnLst/>
              <a:rect l="l" t="t" r="r" b="b"/>
              <a:pathLst>
                <a:path w="1240" h="418" extrusionOk="0">
                  <a:moveTo>
                    <a:pt x="215" y="1"/>
                  </a:moveTo>
                  <a:cubicBezTo>
                    <a:pt x="96" y="1"/>
                    <a:pt x="1" y="84"/>
                    <a:pt x="1" y="203"/>
                  </a:cubicBezTo>
                  <a:cubicBezTo>
                    <a:pt x="1" y="322"/>
                    <a:pt x="96" y="417"/>
                    <a:pt x="215" y="417"/>
                  </a:cubicBezTo>
                  <a:lnTo>
                    <a:pt x="1025" y="417"/>
                  </a:lnTo>
                  <a:cubicBezTo>
                    <a:pt x="1144" y="417"/>
                    <a:pt x="1239" y="322"/>
                    <a:pt x="1239" y="203"/>
                  </a:cubicBezTo>
                  <a:cubicBezTo>
                    <a:pt x="1239" y="84"/>
                    <a:pt x="1156" y="1"/>
                    <a:pt x="1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160;p57">
              <a:extLst>
                <a:ext uri="{FF2B5EF4-FFF2-40B4-BE49-F238E27FC236}">
                  <a16:creationId xmlns:a16="http://schemas.microsoft.com/office/drawing/2014/main" id="{A34630A9-DA05-12F8-26F5-7063854AB8A4}"/>
                </a:ext>
              </a:extLst>
            </p:cNvPr>
            <p:cNvSpPr/>
            <p:nvPr/>
          </p:nvSpPr>
          <p:spPr>
            <a:xfrm>
              <a:off x="5979433" y="4333243"/>
              <a:ext cx="39344" cy="13274"/>
            </a:xfrm>
            <a:custGeom>
              <a:avLst/>
              <a:gdLst/>
              <a:ahLst/>
              <a:cxnLst/>
              <a:rect l="l" t="t" r="r" b="b"/>
              <a:pathLst>
                <a:path w="1239" h="418" extrusionOk="0">
                  <a:moveTo>
                    <a:pt x="203" y="1"/>
                  </a:moveTo>
                  <a:cubicBezTo>
                    <a:pt x="84" y="1"/>
                    <a:pt x="0" y="84"/>
                    <a:pt x="0" y="203"/>
                  </a:cubicBezTo>
                  <a:cubicBezTo>
                    <a:pt x="0" y="322"/>
                    <a:pt x="84" y="417"/>
                    <a:pt x="203" y="417"/>
                  </a:cubicBezTo>
                  <a:lnTo>
                    <a:pt x="1024" y="417"/>
                  </a:lnTo>
                  <a:cubicBezTo>
                    <a:pt x="1143" y="417"/>
                    <a:pt x="1239" y="322"/>
                    <a:pt x="1239" y="203"/>
                  </a:cubicBezTo>
                  <a:cubicBezTo>
                    <a:pt x="1239" y="84"/>
                    <a:pt x="1143" y="1"/>
                    <a:pt x="10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0113669"/>
      </p:ext>
    </p:extLst>
  </p:cSld>
  <p:clrMapOvr>
    <a:masterClrMapping/>
  </p:clrMapOvr>
</p:sld>
</file>

<file path=ppt/theme/theme1.xml><?xml version="1.0" encoding="utf-8"?>
<a:theme xmlns:a="http://schemas.openxmlformats.org/drawingml/2006/main" name="Ai Tech Agency by Slidesgo">
  <a:themeElements>
    <a:clrScheme name="Simple Light">
      <a:dk1>
        <a:srgbClr val="0C343D"/>
      </a:dk1>
      <a:lt1>
        <a:srgbClr val="00C3B1"/>
      </a:lt1>
      <a:dk2>
        <a:srgbClr val="CC4125"/>
      </a:dk2>
      <a:lt2>
        <a:srgbClr val="F3F3F3"/>
      </a:lt2>
      <a:accent1>
        <a:srgbClr val="0C343D"/>
      </a:accent1>
      <a:accent2>
        <a:srgbClr val="00C3B1"/>
      </a:accent2>
      <a:accent3>
        <a:srgbClr val="CC4125"/>
      </a:accent3>
      <a:accent4>
        <a:srgbClr val="F3F3F3"/>
      </a:accent4>
      <a:accent5>
        <a:srgbClr val="0C343D"/>
      </a:accent5>
      <a:accent6>
        <a:srgbClr val="00C3B1"/>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TotalTime>
  <Words>715</Words>
  <Application>Microsoft Office PowerPoint</Application>
  <PresentationFormat>On-screen Show (16:9)</PresentationFormat>
  <Paragraphs>82</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Advent Pro Light</vt:lpstr>
      <vt:lpstr>Anton</vt:lpstr>
      <vt:lpstr>Josefin Slab</vt:lpstr>
      <vt:lpstr>Fira Sans Condensed Light</vt:lpstr>
      <vt:lpstr>Rajdhani</vt:lpstr>
      <vt:lpstr>Arial</vt:lpstr>
      <vt:lpstr>Ai Tech Agency by Slidesgo</vt:lpstr>
      <vt:lpstr>DIGITAL STRATEGIES &amp; ADAPTABILITY: lessons of digital transformation</vt:lpstr>
      <vt:lpstr>Google</vt:lpstr>
      <vt:lpstr>PowerPoint Presentation</vt:lpstr>
      <vt:lpstr>Collective Intelligence </vt:lpstr>
      <vt:lpstr>AI main fields</vt:lpstr>
      <vt:lpstr>Some operations…</vt:lpstr>
      <vt:lpstr>AI</vt:lpstr>
      <vt:lpstr>Potential benefits!?</vt:lpstr>
      <vt:lpstr>Digitalisation @ work</vt:lpstr>
      <vt:lpstr>Digitalisation @ work</vt:lpstr>
      <vt:lpstr>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PROMISES TO SMART CITIES</dc:title>
  <cp:lastModifiedBy>Catalin Vrabie</cp:lastModifiedBy>
  <cp:revision>22</cp:revision>
  <dcterms:modified xsi:type="dcterms:W3CDTF">2024-11-12T07:26:23Z</dcterms:modified>
</cp:coreProperties>
</file>