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3"/>
    <p:sldId id="269" r:id="rId4"/>
    <p:sldId id="282" r:id="rId5"/>
    <p:sldId id="261" r:id="rId6"/>
    <p:sldId id="257" r:id="rId7"/>
    <p:sldId id="258" r:id="rId9"/>
    <p:sldId id="259" r:id="rId10"/>
    <p:sldId id="267" r:id="rId11"/>
    <p:sldId id="283" r:id="rId12"/>
    <p:sldId id="271" r:id="rId13"/>
    <p:sldId id="278" r:id="rId14"/>
    <p:sldId id="279" r:id="rId15"/>
    <p:sldId id="280" r:id="rId16"/>
    <p:sldId id="260" r:id="rId17"/>
    <p:sldId id="273" r:id="rId18"/>
    <p:sldId id="281" r:id="rId19"/>
    <p:sldId id="263" r:id="rId20"/>
    <p:sldId id="265" r:id="rId21"/>
    <p:sldId id="266" r:id="rId22"/>
    <p:sldId id="276" r:id="rId23"/>
    <p:sldId id="262" r:id="rId24"/>
    <p:sldId id="264" r:id="rId25"/>
    <p:sldId id="26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1689" autoAdjust="0"/>
  </p:normalViewPr>
  <p:slideViewPr>
    <p:cSldViewPr snapToGrid="0">
      <p:cViewPr varScale="1">
        <p:scale>
          <a:sx n="61" d="100"/>
          <a:sy n="61" d="100"/>
        </p:scale>
        <p:origin x="8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02934-F1F1-49B7-84E3-F33A9A5EAE39}" type="datetimeFigureOut">
              <a:rPr lang="en-GB" smtClean="0"/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D17793-B6B3-4F1D-B811-4814D89FD001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GB" dirty="0" smtClean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b="1" dirty="0" smtClean="0"/>
              <a:t>5. </a:t>
            </a:r>
            <a:r>
              <a:rPr lang="en-GB" b="1" dirty="0" err="1" smtClean="0"/>
              <a:t>Passieve</a:t>
            </a:r>
            <a:r>
              <a:rPr lang="en-GB" b="1" dirty="0" smtClean="0"/>
              <a:t> </a:t>
            </a:r>
            <a:r>
              <a:rPr lang="en-GB" b="1" dirty="0" err="1" smtClean="0"/>
              <a:t>zinnen</a:t>
            </a:r>
            <a:r>
              <a:rPr lang="en-GB" b="1" dirty="0" smtClean="0"/>
              <a:t> met ER / </a:t>
            </a:r>
            <a:r>
              <a:rPr lang="en-GB" dirty="0" err="1" smtClean="0">
                <a:solidFill>
                  <a:srgbClr val="0070C0"/>
                </a:solidFill>
              </a:rPr>
              <a:t>trpný</a:t>
            </a:r>
            <a:r>
              <a:rPr lang="en-GB" dirty="0" smtClean="0">
                <a:solidFill>
                  <a:srgbClr val="0070C0"/>
                </a:solidFill>
              </a:rPr>
              <a:t> rod s ER</a:t>
            </a:r>
            <a:endParaRPr lang="en-GB" dirty="0" smtClean="0">
              <a:solidFill>
                <a:srgbClr val="0070C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GB" i="1" dirty="0" smtClean="0"/>
          </a:p>
          <a:p>
            <a:pPr lvl="1"/>
            <a:r>
              <a:rPr lang="en-GB" i="1" dirty="0" err="1" smtClean="0">
                <a:solidFill>
                  <a:srgbClr val="FF0000"/>
                </a:solidFill>
              </a:rPr>
              <a:t>Er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err="1" smtClean="0">
                <a:solidFill>
                  <a:srgbClr val="FF0000"/>
                </a:solidFill>
              </a:rPr>
              <a:t>wordt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err="1" smtClean="0">
                <a:solidFill>
                  <a:srgbClr val="FF0000"/>
                </a:solidFill>
              </a:rPr>
              <a:t>veel</a:t>
            </a:r>
            <a:r>
              <a:rPr lang="en-GB" i="1" baseline="0" dirty="0" smtClean="0">
                <a:solidFill>
                  <a:srgbClr val="FF0000"/>
                </a:solidFill>
              </a:rPr>
              <a:t> bier </a:t>
            </a:r>
            <a:r>
              <a:rPr lang="en-GB" i="1" dirty="0" err="1" smtClean="0">
                <a:solidFill>
                  <a:srgbClr val="FF0000"/>
                </a:solidFill>
              </a:rPr>
              <a:t>gedronken</a:t>
            </a:r>
            <a:r>
              <a:rPr lang="en-GB" i="1" dirty="0" smtClean="0">
                <a:solidFill>
                  <a:srgbClr val="FF0000"/>
                </a:solidFill>
              </a:rPr>
              <a:t> in </a:t>
            </a:r>
            <a:r>
              <a:rPr lang="en-GB" i="1" dirty="0" err="1" smtClean="0">
                <a:solidFill>
                  <a:srgbClr val="FF0000"/>
                </a:solidFill>
              </a:rPr>
              <a:t>Tsjechië</a:t>
            </a:r>
            <a:r>
              <a:rPr lang="en-GB" i="1" dirty="0" smtClean="0">
                <a:solidFill>
                  <a:srgbClr val="FF0000"/>
                </a:solidFill>
              </a:rPr>
              <a:t>. 	</a:t>
            </a:r>
            <a:r>
              <a:rPr lang="en-GB" i="1" dirty="0" smtClean="0"/>
              <a:t>(</a:t>
            </a:r>
            <a:r>
              <a:rPr lang="en-GB" i="1" dirty="0" err="1" smtClean="0"/>
              <a:t>přítomnost</a:t>
            </a:r>
            <a:r>
              <a:rPr lang="en-GB" i="1" dirty="0" smtClean="0"/>
              <a:t>) – V </a:t>
            </a:r>
            <a:r>
              <a:rPr lang="en-GB" i="1" dirty="0" err="1" smtClean="0"/>
              <a:t>Cesku</a:t>
            </a:r>
            <a:r>
              <a:rPr lang="en-GB" i="1" dirty="0" smtClean="0"/>
              <a:t> se </a:t>
            </a:r>
            <a:r>
              <a:rPr lang="en-GB" i="1" dirty="0" err="1" smtClean="0"/>
              <a:t>pije</a:t>
            </a:r>
            <a:r>
              <a:rPr lang="en-GB" i="1" dirty="0" smtClean="0"/>
              <a:t> </a:t>
            </a:r>
            <a:r>
              <a:rPr lang="en-GB" i="1" dirty="0" err="1" smtClean="0"/>
              <a:t>hodně</a:t>
            </a:r>
            <a:r>
              <a:rPr lang="en-GB" i="1" dirty="0" smtClean="0"/>
              <a:t> </a:t>
            </a:r>
            <a:r>
              <a:rPr lang="en-GB" i="1" dirty="0" err="1" smtClean="0"/>
              <a:t>piva</a:t>
            </a:r>
            <a:r>
              <a:rPr lang="en-GB" i="1" dirty="0" smtClean="0"/>
              <a:t>.</a:t>
            </a:r>
            <a:endParaRPr lang="en-GB" i="1" dirty="0" smtClean="0"/>
          </a:p>
          <a:p>
            <a:pPr lvl="1"/>
            <a:r>
              <a:rPr lang="en-GB" i="1" dirty="0" err="1" smtClean="0">
                <a:solidFill>
                  <a:srgbClr val="FF0000"/>
                </a:solidFill>
              </a:rPr>
              <a:t>Er</a:t>
            </a:r>
            <a:r>
              <a:rPr lang="en-GB" i="1" dirty="0" smtClean="0">
                <a:solidFill>
                  <a:srgbClr val="FF0000"/>
                </a:solidFill>
              </a:rPr>
              <a:t> is </a:t>
            </a:r>
            <a:r>
              <a:rPr lang="en-GB" i="1" dirty="0" err="1" smtClean="0">
                <a:solidFill>
                  <a:srgbClr val="FF0000"/>
                </a:solidFill>
              </a:rPr>
              <a:t>veel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err="1" smtClean="0">
                <a:solidFill>
                  <a:srgbClr val="FF0000"/>
                </a:solidFill>
              </a:rPr>
              <a:t>gepraat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i="1" dirty="0" err="1" smtClean="0">
                <a:solidFill>
                  <a:srgbClr val="FF0000"/>
                </a:solidFill>
              </a:rPr>
              <a:t>tijdens</a:t>
            </a:r>
            <a:r>
              <a:rPr lang="en-GB" i="1" dirty="0" smtClean="0">
                <a:solidFill>
                  <a:srgbClr val="FF0000"/>
                </a:solidFill>
              </a:rPr>
              <a:t> de les. 		</a:t>
            </a:r>
            <a:r>
              <a:rPr lang="en-GB" i="1" dirty="0" smtClean="0"/>
              <a:t>(</a:t>
            </a:r>
            <a:r>
              <a:rPr lang="en-GB" i="1" dirty="0" err="1" smtClean="0"/>
              <a:t>minulost</a:t>
            </a:r>
            <a:r>
              <a:rPr lang="en-GB" i="1" dirty="0" smtClean="0"/>
              <a:t>) – Na </a:t>
            </a:r>
            <a:r>
              <a:rPr lang="en-GB" i="1" dirty="0" err="1" smtClean="0"/>
              <a:t>hodině</a:t>
            </a:r>
            <a:r>
              <a:rPr lang="en-GB" i="1" dirty="0" smtClean="0"/>
              <a:t> se </a:t>
            </a:r>
            <a:r>
              <a:rPr lang="en-GB" i="1" dirty="0" err="1" smtClean="0"/>
              <a:t>hodně</a:t>
            </a:r>
            <a:r>
              <a:rPr lang="en-GB" i="1" dirty="0" smtClean="0"/>
              <a:t> </a:t>
            </a:r>
            <a:r>
              <a:rPr lang="en-GB" i="1" dirty="0" err="1" smtClean="0"/>
              <a:t>mluvilo</a:t>
            </a:r>
            <a:r>
              <a:rPr lang="en-GB" i="1" dirty="0" smtClean="0"/>
              <a:t>.</a:t>
            </a:r>
            <a:endParaRPr lang="en-GB" i="1" dirty="0" smtClean="0"/>
          </a:p>
          <a:p>
            <a:pPr lvl="1"/>
            <a:r>
              <a:rPr lang="en-GB" i="1" dirty="0" err="1" smtClean="0"/>
              <a:t>Er</a:t>
            </a:r>
            <a:r>
              <a:rPr lang="en-GB" i="1" baseline="0" dirty="0" smtClean="0"/>
              <a:t> </a:t>
            </a:r>
            <a:r>
              <a:rPr lang="en-GB" i="1" baseline="0" dirty="0" err="1" smtClean="0"/>
              <a:t>wordt</a:t>
            </a:r>
            <a:r>
              <a:rPr lang="en-GB" i="1" baseline="0" dirty="0" smtClean="0"/>
              <a:t> </a:t>
            </a:r>
            <a:r>
              <a:rPr lang="en-GB" i="1" baseline="0" dirty="0" err="1" smtClean="0"/>
              <a:t>altijd</a:t>
            </a:r>
            <a:r>
              <a:rPr lang="en-GB" i="1" baseline="0" dirty="0" smtClean="0"/>
              <a:t> </a:t>
            </a:r>
            <a:r>
              <a:rPr lang="en-GB" i="1" baseline="0" dirty="0" err="1" smtClean="0"/>
              <a:t>veel</a:t>
            </a:r>
            <a:r>
              <a:rPr lang="en-GB" i="1" baseline="0" dirty="0" smtClean="0"/>
              <a:t> </a:t>
            </a:r>
            <a:r>
              <a:rPr lang="en-GB" i="1" baseline="0" dirty="0" err="1" smtClean="0"/>
              <a:t>gedanst</a:t>
            </a:r>
            <a:r>
              <a:rPr lang="en-GB" i="1" baseline="0" dirty="0" smtClean="0"/>
              <a:t> op </a:t>
            </a:r>
            <a:r>
              <a:rPr lang="en-GB" i="1" baseline="0" dirty="0" err="1" smtClean="0"/>
              <a:t>haar</a:t>
            </a:r>
            <a:r>
              <a:rPr lang="en-GB" i="1" baseline="0" dirty="0" smtClean="0"/>
              <a:t> </a:t>
            </a:r>
            <a:r>
              <a:rPr lang="en-GB" i="1" baseline="0" dirty="0" err="1" smtClean="0"/>
              <a:t>feesten</a:t>
            </a:r>
            <a:r>
              <a:rPr lang="en-GB" i="1" baseline="0" dirty="0" smtClean="0"/>
              <a:t>. 	(</a:t>
            </a:r>
            <a:r>
              <a:rPr lang="en-GB" i="1" baseline="0" dirty="0" err="1" smtClean="0"/>
              <a:t>přítomnost</a:t>
            </a:r>
            <a:r>
              <a:rPr lang="en-GB" i="1" baseline="0" dirty="0" smtClean="0"/>
              <a:t>) –  U </a:t>
            </a:r>
            <a:r>
              <a:rPr lang="en-GB" i="1" baseline="0" dirty="0" err="1" smtClean="0"/>
              <a:t>ní</a:t>
            </a:r>
            <a:r>
              <a:rPr lang="en-GB" i="1" baseline="0" dirty="0" smtClean="0"/>
              <a:t> </a:t>
            </a:r>
            <a:r>
              <a:rPr lang="en-GB" i="1" baseline="0" dirty="0" err="1" smtClean="0"/>
              <a:t>na</a:t>
            </a:r>
            <a:r>
              <a:rPr lang="en-GB" i="1" baseline="0" dirty="0" smtClean="0"/>
              <a:t> </a:t>
            </a:r>
            <a:r>
              <a:rPr lang="en-GB" i="1" baseline="0" dirty="0" err="1" smtClean="0"/>
              <a:t>večírku</a:t>
            </a:r>
            <a:r>
              <a:rPr lang="en-GB" i="1" baseline="0" dirty="0" smtClean="0"/>
              <a:t> se </a:t>
            </a:r>
            <a:r>
              <a:rPr lang="en-GB" i="1" baseline="0" dirty="0" err="1" smtClean="0"/>
              <a:t>vždy</a:t>
            </a:r>
            <a:r>
              <a:rPr lang="en-GB" i="1" baseline="0" dirty="0" smtClean="0"/>
              <a:t> </a:t>
            </a:r>
            <a:r>
              <a:rPr lang="en-GB" i="1" baseline="0" dirty="0" err="1" smtClean="0"/>
              <a:t>hodně</a:t>
            </a:r>
            <a:r>
              <a:rPr lang="en-GB" i="1" baseline="0" dirty="0" smtClean="0"/>
              <a:t> </a:t>
            </a:r>
            <a:r>
              <a:rPr lang="en-GB" i="1" baseline="0" dirty="0" err="1" smtClean="0"/>
              <a:t>tančí</a:t>
            </a:r>
            <a:r>
              <a:rPr lang="en-GB" i="1" baseline="0" dirty="0" smtClean="0"/>
              <a:t>.</a:t>
            </a:r>
            <a:endParaRPr lang="en-GB" i="1" dirty="0" smtClean="0"/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17793-B6B3-4F1D-B811-4814D89FD001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17793-B6B3-4F1D-B811-4814D89FD001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17793-B6B3-4F1D-B811-4814D89FD001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cs-CZ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 OP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verwijst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naar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telbare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zaken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nog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een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broodje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–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éé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n.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X 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nog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koffie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–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ik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heb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nog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17793-B6B3-4F1D-B811-4814D89FD001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Existenciální konstrukce</a:t>
            </a:r>
            <a:r>
              <a:rPr lang="cs-CZ" baseline="0" dirty="0" smtClean="0"/>
              <a:t> – AJ </a:t>
            </a:r>
            <a:r>
              <a:rPr lang="cs-CZ" baseline="0" dirty="0" err="1" smtClean="0"/>
              <a:t>There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is</a:t>
            </a:r>
            <a:r>
              <a:rPr lang="cs-CZ" baseline="0" dirty="0" smtClean="0"/>
              <a:t> / are, ESP: </a:t>
            </a:r>
            <a:r>
              <a:rPr lang="cs-CZ" baseline="0" dirty="0" err="1" smtClean="0"/>
              <a:t>Hay</a:t>
            </a:r>
            <a:r>
              <a:rPr lang="cs-CZ" baseline="0" dirty="0" smtClean="0"/>
              <a:t>…, NJ-. Es </a:t>
            </a:r>
            <a:r>
              <a:rPr lang="cs-CZ" baseline="0" dirty="0" err="1" smtClean="0"/>
              <a:t>gibt</a:t>
            </a:r>
            <a:r>
              <a:rPr lang="cs-CZ" baseline="0" dirty="0" smtClean="0"/>
              <a:t> …</a:t>
            </a:r>
            <a:endParaRPr lang="cs-CZ" baseline="0" dirty="0" smtClean="0"/>
          </a:p>
          <a:p>
            <a:pPr marL="171450" indent="-171450">
              <a:buFontTx/>
              <a:buChar char="-"/>
            </a:pPr>
            <a:r>
              <a:rPr lang="cs-CZ" baseline="0" dirty="0" smtClean="0"/>
              <a:t>V kombinaci s neurčitým / nulovým členem.</a:t>
            </a:r>
            <a:endParaRPr lang="cs-CZ" baseline="0" dirty="0" smtClean="0"/>
          </a:p>
          <a:p>
            <a:pPr marL="171450" indent="-171450">
              <a:buFontTx/>
              <a:buChar char="-"/>
            </a:pPr>
            <a:endParaRPr lang="cs-CZ" baseline="0" dirty="0" smtClean="0"/>
          </a:p>
          <a:p>
            <a:pPr marL="171450" indent="-171450">
              <a:buFontTx/>
              <a:buChar char="-"/>
            </a:pPr>
            <a:endParaRPr lang="en-GB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17793-B6B3-4F1D-B811-4814D89FD001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Existenciální konstrukce</a:t>
            </a:r>
            <a:r>
              <a:rPr lang="cs-CZ" baseline="0" dirty="0" smtClean="0"/>
              <a:t> – AJ </a:t>
            </a:r>
            <a:r>
              <a:rPr lang="cs-CZ" baseline="0" dirty="0" err="1" smtClean="0"/>
              <a:t>There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is</a:t>
            </a:r>
            <a:r>
              <a:rPr lang="cs-CZ" baseline="0" dirty="0" smtClean="0"/>
              <a:t> / are, ESP: </a:t>
            </a:r>
            <a:r>
              <a:rPr lang="cs-CZ" baseline="0" dirty="0" err="1" smtClean="0"/>
              <a:t>Hay</a:t>
            </a:r>
            <a:r>
              <a:rPr lang="cs-CZ" baseline="0" dirty="0" smtClean="0"/>
              <a:t>…, NJ-. Es </a:t>
            </a:r>
            <a:r>
              <a:rPr lang="cs-CZ" baseline="0" dirty="0" err="1" smtClean="0"/>
              <a:t>gibt</a:t>
            </a:r>
            <a:r>
              <a:rPr lang="cs-CZ" baseline="0" dirty="0" smtClean="0"/>
              <a:t> …</a:t>
            </a:r>
            <a:endParaRPr lang="cs-CZ" baseline="0" dirty="0" smtClean="0"/>
          </a:p>
          <a:p>
            <a:pPr marL="171450" indent="-171450">
              <a:buFontTx/>
              <a:buChar char="-"/>
            </a:pPr>
            <a:r>
              <a:rPr lang="cs-CZ" baseline="0" dirty="0" smtClean="0"/>
              <a:t>V kombinaci s neurčitým / nulovým členem.</a:t>
            </a:r>
            <a:endParaRPr lang="cs-CZ" baseline="0" dirty="0" smtClean="0"/>
          </a:p>
          <a:p>
            <a:pPr marL="171450" indent="-171450">
              <a:buFontTx/>
              <a:buChar char="-"/>
            </a:pPr>
            <a:endParaRPr lang="cs-CZ" baseline="0" dirty="0" smtClean="0"/>
          </a:p>
          <a:p>
            <a:pPr marL="171450" indent="-171450">
              <a:buFontTx/>
              <a:buChar char="-"/>
            </a:pPr>
            <a:endParaRPr lang="en-GB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17793-B6B3-4F1D-B811-4814D89FD001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POZOR: </a:t>
            </a:r>
            <a:endParaRPr lang="en-GB" dirty="0" smtClean="0"/>
          </a:p>
          <a:p>
            <a:r>
              <a:rPr lang="en-GB" dirty="0" smtClean="0"/>
              <a:t>V </a:t>
            </a:r>
            <a:r>
              <a:rPr lang="en-GB" dirty="0" err="1" smtClean="0"/>
              <a:t>kombinaci</a:t>
            </a:r>
            <a:r>
              <a:rPr lang="en-GB" dirty="0" smtClean="0"/>
              <a:t> s </a:t>
            </a:r>
            <a:r>
              <a:rPr lang="en-GB" dirty="0" err="1" smtClean="0"/>
              <a:t>předložkou</a:t>
            </a:r>
            <a:r>
              <a:rPr lang="en-GB" dirty="0" smtClean="0"/>
              <a:t> </a:t>
            </a:r>
            <a:r>
              <a:rPr lang="en-GB" dirty="0" err="1" smtClean="0"/>
              <a:t>lze</a:t>
            </a:r>
            <a:r>
              <a:rPr lang="en-GB" dirty="0" smtClean="0"/>
              <a:t> </a:t>
            </a:r>
            <a:r>
              <a:rPr lang="en-GB" dirty="0" err="1" smtClean="0"/>
              <a:t>použít</a:t>
            </a:r>
            <a:r>
              <a:rPr lang="en-GB" baseline="0" dirty="0" smtClean="0"/>
              <a:t> I </a:t>
            </a:r>
            <a:r>
              <a:rPr lang="en-GB" baseline="0" dirty="0" err="1" smtClean="0"/>
              <a:t>daar</a:t>
            </a:r>
            <a:r>
              <a:rPr lang="en-GB" baseline="0" dirty="0" smtClean="0"/>
              <a:t> (</a:t>
            </a:r>
            <a:r>
              <a:rPr lang="en-GB" baseline="0" dirty="0" err="1" smtClean="0"/>
              <a:t>daarvan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daaraan</a:t>
            </a:r>
            <a:r>
              <a:rPr lang="en-GB" baseline="0" dirty="0" smtClean="0"/>
              <a:t>) </a:t>
            </a:r>
            <a:r>
              <a:rPr lang="en-GB" baseline="0" dirty="0" err="1" smtClean="0"/>
              <a:t>nebo</a:t>
            </a:r>
            <a:r>
              <a:rPr lang="en-GB" baseline="0" dirty="0" smtClean="0"/>
              <a:t> </a:t>
            </a:r>
            <a:r>
              <a:rPr lang="en-GB" baseline="0" dirty="0" err="1" smtClean="0"/>
              <a:t>hier</a:t>
            </a:r>
            <a:r>
              <a:rPr lang="en-GB" baseline="0" dirty="0" smtClean="0"/>
              <a:t> (</a:t>
            </a:r>
            <a:r>
              <a:rPr lang="en-GB" baseline="0" dirty="0" err="1" smtClean="0"/>
              <a:t>hierover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hierop</a:t>
            </a:r>
            <a:r>
              <a:rPr lang="en-GB" baseline="0" dirty="0" smtClean="0"/>
              <a:t>), v </a:t>
            </a:r>
            <a:r>
              <a:rPr lang="en-GB" baseline="0" dirty="0" err="1" smtClean="0"/>
              <a:t>otázce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pak</a:t>
            </a:r>
            <a:r>
              <a:rPr lang="en-GB" baseline="0" dirty="0" smtClean="0"/>
              <a:t> </a:t>
            </a:r>
            <a:r>
              <a:rPr lang="en-GB" baseline="0" dirty="0" err="1" smtClean="0"/>
              <a:t>waar</a:t>
            </a:r>
            <a:r>
              <a:rPr lang="en-GB" baseline="0" dirty="0" smtClean="0"/>
              <a:t> (</a:t>
            </a:r>
            <a:r>
              <a:rPr lang="en-GB" baseline="0" dirty="0" err="1" smtClean="0"/>
              <a:t>waaraan</a:t>
            </a:r>
            <a:r>
              <a:rPr lang="en-GB" baseline="0" dirty="0" smtClean="0"/>
              <a:t>, </a:t>
            </a:r>
            <a:r>
              <a:rPr lang="en-GB" baseline="0" dirty="0" err="1" smtClean="0"/>
              <a:t>waarover</a:t>
            </a:r>
            <a:r>
              <a:rPr lang="en-GB" baseline="0" dirty="0" smtClean="0"/>
              <a:t>). </a:t>
            </a:r>
            <a:r>
              <a:rPr lang="en-GB" baseline="0" dirty="0" err="1" smtClean="0"/>
              <a:t>Tohle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budeme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probírat</a:t>
            </a:r>
            <a:r>
              <a:rPr lang="en-GB" baseline="0" dirty="0" smtClean="0"/>
              <a:t> </a:t>
            </a:r>
            <a:r>
              <a:rPr lang="en-GB" baseline="0" dirty="0" err="1" smtClean="0"/>
              <a:t>později</a:t>
            </a:r>
            <a:r>
              <a:rPr lang="en-GB" baseline="0" dirty="0" smtClean="0"/>
              <a:t>…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17793-B6B3-4F1D-B811-4814D89FD001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5F723-8482-4AD3-9EA5-DDE414245766}" type="slidenum">
              <a:rPr lang="cs-CZ" smtClean="0"/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cs-CZ" baseline="0" dirty="0" smtClean="0"/>
          </a:p>
          <a:p>
            <a:pPr marL="171450" indent="-171450">
              <a:buFontTx/>
              <a:buChar char="-"/>
            </a:pPr>
            <a:endParaRPr lang="en-GB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D17793-B6B3-4F1D-B811-4814D89FD001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C1A2C-0136-4C89-9A8A-BE803E26C97B}" type="datetimeFigureOut">
              <a:rPr lang="en-GB" smtClean="0"/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1141B-C01E-4054-A07E-4EF080B61E5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C1A2C-0136-4C89-9A8A-BE803E26C97B}" type="datetimeFigureOut">
              <a:rPr lang="en-GB" smtClean="0"/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1141B-C01E-4054-A07E-4EF080B61E5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C1A2C-0136-4C89-9A8A-BE803E26C97B}" type="datetimeFigureOut">
              <a:rPr lang="en-GB" smtClean="0"/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1141B-C01E-4054-A07E-4EF080B61E5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C1A2C-0136-4C89-9A8A-BE803E26C97B}" type="datetimeFigureOut">
              <a:rPr lang="en-GB" smtClean="0"/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1141B-C01E-4054-A07E-4EF080B61E5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C1A2C-0136-4C89-9A8A-BE803E26C97B}" type="datetimeFigureOut">
              <a:rPr lang="en-GB" smtClean="0"/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1141B-C01E-4054-A07E-4EF080B61E5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C1A2C-0136-4C89-9A8A-BE803E26C97B}" type="datetimeFigureOut">
              <a:rPr lang="en-GB" smtClean="0"/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1141B-C01E-4054-A07E-4EF080B61E5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C1A2C-0136-4C89-9A8A-BE803E26C97B}" type="datetimeFigureOut">
              <a:rPr lang="en-GB" smtClean="0"/>
            </a:fld>
            <a:endParaRPr lang="en-GB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1141B-C01E-4054-A07E-4EF080B61E5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C1A2C-0136-4C89-9A8A-BE803E26C97B}" type="datetimeFigureOut">
              <a:rPr lang="en-GB" smtClean="0"/>
            </a:fld>
            <a:endParaRPr lang="en-GB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1141B-C01E-4054-A07E-4EF080B61E5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C1A2C-0136-4C89-9A8A-BE803E26C97B}" type="datetimeFigureOut">
              <a:rPr lang="en-GB" smtClean="0"/>
            </a:fld>
            <a:endParaRPr lang="en-GB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1141B-C01E-4054-A07E-4EF080B61E5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C1A2C-0136-4C89-9A8A-BE803E26C97B}" type="datetimeFigureOut">
              <a:rPr lang="en-GB" smtClean="0"/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1141B-C01E-4054-A07E-4EF080B61E5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  <a:endParaRPr lang="cs-CZ" smtClean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C1A2C-0136-4C89-9A8A-BE803E26C97B}" type="datetimeFigureOut">
              <a:rPr lang="en-GB" smtClean="0"/>
            </a:fld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1141B-C01E-4054-A07E-4EF080B61E56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GB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  <a:endParaRPr lang="cs-CZ" smtClean="0"/>
          </a:p>
          <a:p>
            <a:pPr lvl="1"/>
            <a:r>
              <a:rPr lang="cs-CZ" smtClean="0"/>
              <a:t>Druhá úroveň</a:t>
            </a:r>
            <a:endParaRPr lang="cs-CZ" smtClean="0"/>
          </a:p>
          <a:p>
            <a:pPr lvl="2"/>
            <a:r>
              <a:rPr lang="cs-CZ" smtClean="0"/>
              <a:t>Třetí úroveň</a:t>
            </a:r>
            <a:endParaRPr lang="cs-CZ" smtClean="0"/>
          </a:p>
          <a:p>
            <a:pPr lvl="3"/>
            <a:r>
              <a:rPr lang="cs-CZ" smtClean="0"/>
              <a:t>Čtvrtá úroveň</a:t>
            </a:r>
            <a:endParaRPr lang="cs-CZ" smtClean="0"/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C1A2C-0136-4C89-9A8A-BE803E26C97B}" type="datetimeFigureOut">
              <a:rPr lang="en-GB" smtClean="0"/>
            </a:fld>
            <a:endParaRPr lang="en-GB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1141B-C01E-4054-A07E-4EF080B61E56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www.youtube.com/watch?v=ZXoC0dNPTFo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hyperlink" Target="https://zichtbaarnederlands.nl/nl/adverbium/e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hyperlink" Target="https://zichtbaarnederlands.nl/nl/adverbium/er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2484" y="1142999"/>
            <a:ext cx="5911516" cy="1576136"/>
          </a:xfrm>
        </p:spPr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  <a:latin typeface="+mn-lt"/>
              </a:rPr>
              <a:t>ER-WOORDJE</a:t>
            </a:r>
            <a:endParaRPr lang="en-GB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4479758" cy="1066215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TAALVERWERVING, 1STE JAAR</a:t>
            </a:r>
            <a:endParaRPr lang="cs-CZ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©</a:t>
            </a:r>
            <a:r>
              <a:rPr lang="cs-CZ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Iva Rezková PhD.</a:t>
            </a:r>
            <a:endParaRPr lang="en-GB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305" y="2699668"/>
            <a:ext cx="4339390" cy="38512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73967" y="112462"/>
            <a:ext cx="7579895" cy="91022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lvl="0"/>
            <a:r>
              <a:rPr lang="cs-CZ" b="1" dirty="0" smtClean="0">
                <a:solidFill>
                  <a:srgbClr val="0070C0"/>
                </a:solidFill>
                <a:latin typeface="+mn-lt"/>
              </a:rPr>
              <a:t>ER  + </a:t>
            </a:r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zijn</a:t>
            </a:r>
            <a:r>
              <a:rPr lang="cs-CZ" b="1" dirty="0" smtClean="0">
                <a:solidFill>
                  <a:srgbClr val="0070C0"/>
                </a:solidFill>
                <a:latin typeface="+mn-lt"/>
              </a:rPr>
              <a:t>/</a:t>
            </a:r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liggen</a:t>
            </a:r>
            <a:r>
              <a:rPr lang="cs-CZ" b="1" dirty="0" smtClean="0">
                <a:solidFill>
                  <a:srgbClr val="0070C0"/>
                </a:solidFill>
                <a:latin typeface="+mn-lt"/>
              </a:rPr>
              <a:t>/</a:t>
            </a:r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staan</a:t>
            </a:r>
            <a:r>
              <a:rPr lang="cs-CZ" b="1" dirty="0" smtClean="0">
                <a:solidFill>
                  <a:srgbClr val="0070C0"/>
                </a:solidFill>
                <a:latin typeface="+mn-lt"/>
              </a:rPr>
              <a:t>/</a:t>
            </a:r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hangen</a:t>
            </a:r>
            <a:endParaRPr lang="en-GB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44379" y="1239252"/>
            <a:ext cx="11827043" cy="5618747"/>
          </a:xfrm>
        </p:spPr>
        <p:txBody>
          <a:bodyPr>
            <a:normAutofit/>
          </a:bodyPr>
          <a:lstStyle/>
          <a:p>
            <a:pPr lvl="0"/>
            <a:r>
              <a:rPr lang="cs-CZ" sz="4400" b="1" i="1" dirty="0" smtClean="0">
                <a:solidFill>
                  <a:srgbClr val="0070C0"/>
                </a:solidFill>
              </a:rPr>
              <a:t>Popište svůj pokoj pomocí konstrukce s ER</a:t>
            </a:r>
            <a:endParaRPr lang="cs-CZ" sz="4400" b="1" i="1" dirty="0" smtClean="0">
              <a:solidFill>
                <a:srgbClr val="0070C0"/>
              </a:solidFill>
            </a:endParaRPr>
          </a:p>
          <a:p>
            <a:pPr lvl="1"/>
            <a:r>
              <a:rPr lang="cs-CZ" sz="4000" b="1" i="1" dirty="0" smtClean="0">
                <a:solidFill>
                  <a:srgbClr val="C00000"/>
                </a:solidFill>
              </a:rPr>
              <a:t>ER </a:t>
            </a:r>
            <a:r>
              <a:rPr lang="cs-CZ" sz="4000" b="1" i="1" dirty="0" err="1" smtClean="0">
                <a:solidFill>
                  <a:srgbClr val="C00000"/>
                </a:solidFill>
              </a:rPr>
              <a:t>staat</a:t>
            </a:r>
            <a:r>
              <a:rPr lang="cs-CZ" sz="4000" b="1" i="1" dirty="0" smtClean="0">
                <a:solidFill>
                  <a:srgbClr val="C00000"/>
                </a:solidFill>
              </a:rPr>
              <a:t> </a:t>
            </a:r>
            <a:r>
              <a:rPr lang="cs-CZ" sz="4000" b="1" i="1" dirty="0" err="1" smtClean="0">
                <a:solidFill>
                  <a:srgbClr val="C00000"/>
                </a:solidFill>
              </a:rPr>
              <a:t>een</a:t>
            </a:r>
            <a:r>
              <a:rPr lang="cs-CZ" sz="4000" b="1" i="1" dirty="0" smtClean="0">
                <a:solidFill>
                  <a:srgbClr val="C00000"/>
                </a:solidFill>
              </a:rPr>
              <a:t> </a:t>
            </a:r>
            <a:r>
              <a:rPr lang="cs-CZ" sz="4000" b="1" i="1" dirty="0" err="1" smtClean="0">
                <a:solidFill>
                  <a:srgbClr val="C00000"/>
                </a:solidFill>
              </a:rPr>
              <a:t>grote</a:t>
            </a:r>
            <a:r>
              <a:rPr lang="cs-CZ" sz="4000" b="1" i="1" dirty="0" smtClean="0">
                <a:solidFill>
                  <a:srgbClr val="C00000"/>
                </a:solidFill>
              </a:rPr>
              <a:t> </a:t>
            </a:r>
            <a:r>
              <a:rPr lang="cs-CZ" sz="4000" b="1" i="1" dirty="0" err="1" smtClean="0">
                <a:solidFill>
                  <a:srgbClr val="C00000"/>
                </a:solidFill>
              </a:rPr>
              <a:t>tafel</a:t>
            </a:r>
            <a:r>
              <a:rPr lang="cs-CZ" sz="4000" b="1" i="1" dirty="0" smtClean="0">
                <a:solidFill>
                  <a:srgbClr val="C00000"/>
                </a:solidFill>
              </a:rPr>
              <a:t> in </a:t>
            </a:r>
            <a:r>
              <a:rPr lang="cs-CZ" sz="4000" b="1" i="1" dirty="0" err="1" smtClean="0">
                <a:solidFill>
                  <a:srgbClr val="C00000"/>
                </a:solidFill>
              </a:rPr>
              <a:t>het</a:t>
            </a:r>
            <a:r>
              <a:rPr lang="cs-CZ" sz="4000" b="1" i="1" dirty="0" smtClean="0">
                <a:solidFill>
                  <a:srgbClr val="C00000"/>
                </a:solidFill>
              </a:rPr>
              <a:t> </a:t>
            </a:r>
            <a:r>
              <a:rPr lang="cs-CZ" sz="4000" b="1" i="1" dirty="0" err="1" smtClean="0">
                <a:solidFill>
                  <a:srgbClr val="C00000"/>
                </a:solidFill>
              </a:rPr>
              <a:t>midden</a:t>
            </a:r>
            <a:r>
              <a:rPr lang="cs-CZ" sz="4000" b="1" i="1" dirty="0" smtClean="0">
                <a:solidFill>
                  <a:srgbClr val="C00000"/>
                </a:solidFill>
              </a:rPr>
              <a:t>.</a:t>
            </a:r>
            <a:endParaRPr lang="cs-CZ" sz="4000" b="1" i="1" dirty="0" smtClean="0">
              <a:solidFill>
                <a:srgbClr val="C00000"/>
              </a:solidFill>
            </a:endParaRPr>
          </a:p>
          <a:p>
            <a:pPr lvl="1"/>
            <a:r>
              <a:rPr lang="cs-CZ" sz="4000" b="1" i="1" dirty="0" smtClean="0">
                <a:solidFill>
                  <a:srgbClr val="C00000"/>
                </a:solidFill>
              </a:rPr>
              <a:t>ER </a:t>
            </a:r>
            <a:r>
              <a:rPr lang="en-US" sz="4000" b="1" i="1" dirty="0" smtClean="0">
                <a:solidFill>
                  <a:srgbClr val="C00000"/>
                </a:solidFill>
              </a:rPr>
              <a:t>h</a:t>
            </a:r>
            <a:r>
              <a:rPr lang="cs-CZ" sz="4000" b="1" i="1" dirty="0" err="1" smtClean="0">
                <a:solidFill>
                  <a:srgbClr val="C00000"/>
                </a:solidFill>
              </a:rPr>
              <a:t>angen</a:t>
            </a:r>
            <a:r>
              <a:rPr lang="cs-CZ" sz="4000" b="1" i="1" dirty="0" smtClean="0">
                <a:solidFill>
                  <a:srgbClr val="C00000"/>
                </a:solidFill>
              </a:rPr>
              <a:t> </a:t>
            </a:r>
            <a:r>
              <a:rPr lang="cs-CZ" sz="4000" b="1" i="1" dirty="0" err="1" smtClean="0">
                <a:solidFill>
                  <a:srgbClr val="C00000"/>
                </a:solidFill>
              </a:rPr>
              <a:t>veel</a:t>
            </a:r>
            <a:r>
              <a:rPr lang="cs-CZ" sz="4000" b="1" i="1" dirty="0" smtClean="0">
                <a:solidFill>
                  <a:srgbClr val="C00000"/>
                </a:solidFill>
              </a:rPr>
              <a:t> poster </a:t>
            </a:r>
            <a:r>
              <a:rPr lang="cs-CZ" sz="4000" b="1" i="1" dirty="0" err="1" smtClean="0">
                <a:solidFill>
                  <a:srgbClr val="C00000"/>
                </a:solidFill>
              </a:rPr>
              <a:t>aan</a:t>
            </a:r>
            <a:r>
              <a:rPr lang="cs-CZ" sz="4000" b="1" i="1" dirty="0" smtClean="0">
                <a:solidFill>
                  <a:srgbClr val="C00000"/>
                </a:solidFill>
              </a:rPr>
              <a:t> de </a:t>
            </a:r>
            <a:r>
              <a:rPr lang="cs-CZ" sz="4000" b="1" i="1" dirty="0" err="1" smtClean="0">
                <a:solidFill>
                  <a:srgbClr val="C00000"/>
                </a:solidFill>
              </a:rPr>
              <a:t>muren</a:t>
            </a:r>
            <a:r>
              <a:rPr lang="cs-CZ" sz="4000" b="1" i="1" dirty="0" smtClean="0">
                <a:solidFill>
                  <a:srgbClr val="C00000"/>
                </a:solidFill>
              </a:rPr>
              <a:t>.</a:t>
            </a:r>
            <a:endParaRPr lang="cs-CZ" sz="4000" b="1" i="1" dirty="0" smtClean="0">
              <a:solidFill>
                <a:srgbClr val="C00000"/>
              </a:solidFill>
            </a:endParaRPr>
          </a:p>
          <a:p>
            <a:pPr lvl="1"/>
            <a:r>
              <a:rPr lang="cs-CZ" sz="4000" b="1" i="1" dirty="0" smtClean="0">
                <a:solidFill>
                  <a:srgbClr val="C00000"/>
                </a:solidFill>
              </a:rPr>
              <a:t>ER </a:t>
            </a:r>
            <a:r>
              <a:rPr lang="cs-CZ" sz="4000" b="1" i="1" dirty="0" err="1" smtClean="0">
                <a:solidFill>
                  <a:srgbClr val="C00000"/>
                </a:solidFill>
              </a:rPr>
              <a:t>ligt</a:t>
            </a:r>
            <a:r>
              <a:rPr lang="cs-CZ" sz="4000" b="1" i="1" dirty="0" smtClean="0">
                <a:solidFill>
                  <a:srgbClr val="C00000"/>
                </a:solidFill>
              </a:rPr>
              <a:t> </a:t>
            </a:r>
            <a:r>
              <a:rPr lang="cs-CZ" sz="4000" b="1" i="1" dirty="0" err="1" smtClean="0">
                <a:solidFill>
                  <a:srgbClr val="C00000"/>
                </a:solidFill>
              </a:rPr>
              <a:t>een</a:t>
            </a:r>
            <a:r>
              <a:rPr lang="cs-CZ" sz="4000" b="1" i="1" dirty="0" smtClean="0">
                <a:solidFill>
                  <a:srgbClr val="C00000"/>
                </a:solidFill>
              </a:rPr>
              <a:t> </a:t>
            </a:r>
            <a:r>
              <a:rPr lang="cs-CZ" sz="4000" b="1" i="1" dirty="0" err="1" smtClean="0">
                <a:solidFill>
                  <a:srgbClr val="C00000"/>
                </a:solidFill>
              </a:rPr>
              <a:t>tapijt</a:t>
            </a:r>
            <a:r>
              <a:rPr lang="cs-CZ" sz="4000" b="1" i="1" dirty="0" smtClean="0">
                <a:solidFill>
                  <a:srgbClr val="C00000"/>
                </a:solidFill>
              </a:rPr>
              <a:t> op de </a:t>
            </a:r>
            <a:r>
              <a:rPr lang="cs-CZ" sz="4000" b="1" i="1" dirty="0" err="1" smtClean="0">
                <a:solidFill>
                  <a:srgbClr val="C00000"/>
                </a:solidFill>
              </a:rPr>
              <a:t>vloer</a:t>
            </a:r>
            <a:r>
              <a:rPr lang="cs-CZ" sz="4000" b="1" i="1" dirty="0" smtClean="0">
                <a:solidFill>
                  <a:srgbClr val="C00000"/>
                </a:solidFill>
              </a:rPr>
              <a:t>.</a:t>
            </a:r>
            <a:endParaRPr lang="cs-CZ" sz="4000" b="1" i="1" dirty="0" smtClean="0">
              <a:solidFill>
                <a:srgbClr val="C00000"/>
              </a:solidFill>
            </a:endParaRPr>
          </a:p>
          <a:p>
            <a:pPr marL="457200" lvl="1" indent="0">
              <a:buNone/>
            </a:pPr>
            <a:endParaRPr lang="cs-CZ" sz="4800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b="1" i="1" dirty="0" smtClean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b="1" i="1" dirty="0" smtClean="0">
              <a:solidFill>
                <a:srgbClr val="0070C0"/>
              </a:solidFill>
              <a:sym typeface="Wingdings" panose="05000000000000000000" pitchFamily="2" charset="2"/>
            </a:endParaRPr>
          </a:p>
        </p:txBody>
      </p:sp>
      <p:pic>
        <p:nvPicPr>
          <p:cNvPr id="5" name="Obrázek 4" descr="Children Room by AimanStudio on DeviantArt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675" y="3333750"/>
            <a:ext cx="5003800" cy="3273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1" y="120317"/>
            <a:ext cx="11768238" cy="65451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02485" y="116205"/>
            <a:ext cx="7519035" cy="780415"/>
          </a:xfrm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 fontScale="90000"/>
          </a:bodyPr>
          <a:lstStyle/>
          <a:p>
            <a:r>
              <a:rPr lang="cs-CZ" altLang="en-US" b="1"/>
              <a:t>voorzetsels van plaats en beweging</a:t>
            </a:r>
            <a:endParaRPr lang="cs-CZ" altLang="en-US" b="1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767205" y="953770"/>
            <a:ext cx="2604770" cy="5213350"/>
          </a:xfrm>
          <a:solidFill>
            <a:srgbClr val="FFC000"/>
          </a:solidFill>
        </p:spPr>
        <p:txBody>
          <a:bodyPr>
            <a:normAutofit lnSpcReduction="10000"/>
          </a:bodyPr>
          <a:lstStyle/>
          <a:p>
            <a:r>
              <a:rPr lang="en-US" altLang="en-US"/>
              <a:t>aan</a:t>
            </a:r>
            <a:endParaRPr lang="en-US" altLang="en-US"/>
          </a:p>
          <a:p>
            <a:r>
              <a:rPr lang="en-US" altLang="en-US"/>
              <a:t>achter</a:t>
            </a:r>
            <a:endParaRPr lang="en-US" altLang="en-US"/>
          </a:p>
          <a:p>
            <a:r>
              <a:rPr lang="en-US" altLang="en-US"/>
              <a:t>bij</a:t>
            </a:r>
            <a:endParaRPr lang="en-US" altLang="en-US"/>
          </a:p>
          <a:p>
            <a:r>
              <a:rPr lang="en-US" altLang="en-US"/>
              <a:t>binnen</a:t>
            </a:r>
            <a:endParaRPr lang="en-US" altLang="en-US"/>
          </a:p>
          <a:p>
            <a:r>
              <a:rPr lang="en-US" altLang="en-US"/>
              <a:t>boven</a:t>
            </a:r>
            <a:endParaRPr lang="en-US" altLang="en-US"/>
          </a:p>
          <a:p>
            <a:r>
              <a:rPr lang="en-US" altLang="en-US"/>
              <a:t>in</a:t>
            </a:r>
            <a:endParaRPr lang="en-US" altLang="en-US"/>
          </a:p>
          <a:p>
            <a:r>
              <a:rPr lang="en-US" altLang="en-US"/>
              <a:t>naast</a:t>
            </a:r>
            <a:endParaRPr lang="en-US" altLang="en-US"/>
          </a:p>
          <a:p>
            <a:r>
              <a:rPr lang="en-US" altLang="en-US"/>
              <a:t>onder</a:t>
            </a:r>
            <a:endParaRPr lang="en-US" altLang="en-US"/>
          </a:p>
          <a:p>
            <a:r>
              <a:rPr lang="en-US" altLang="en-US"/>
              <a:t>op</a:t>
            </a:r>
            <a:endParaRPr lang="en-US" altLang="en-US"/>
          </a:p>
          <a:p>
            <a:r>
              <a:rPr lang="en-US" altLang="en-US"/>
              <a:t>tegen</a:t>
            </a:r>
            <a:endParaRPr lang="en-US" altLang="en-US"/>
          </a:p>
          <a:p>
            <a:r>
              <a:rPr lang="en-US" altLang="en-US">
                <a:sym typeface="+mn-ea"/>
              </a:rPr>
              <a:t>tegenove</a:t>
            </a:r>
            <a:r>
              <a:rPr lang="cs-CZ" altLang="en-US">
                <a:sym typeface="+mn-ea"/>
              </a:rPr>
              <a:t>r</a:t>
            </a:r>
            <a:endParaRPr lang="cs-CZ" altLang="en-US">
              <a:sym typeface="+mn-ea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273290" y="953770"/>
            <a:ext cx="2682240" cy="5212715"/>
          </a:xfrm>
          <a:solidFill>
            <a:srgbClr val="FFC000"/>
          </a:solidFill>
        </p:spPr>
        <p:txBody>
          <a:bodyPr/>
          <a:lstStyle/>
          <a:p>
            <a:r>
              <a:rPr lang="en-US" altLang="en-US">
                <a:sym typeface="+mn-ea"/>
              </a:rPr>
              <a:t>tussen</a:t>
            </a:r>
            <a:endParaRPr lang="en-US" altLang="en-US"/>
          </a:p>
          <a:p>
            <a:r>
              <a:rPr lang="en-US" altLang="en-US">
                <a:sym typeface="+mn-ea"/>
              </a:rPr>
              <a:t>voor</a:t>
            </a:r>
            <a:endParaRPr lang="en-US" altLang="en-US"/>
          </a:p>
          <a:p>
            <a:r>
              <a:rPr lang="en-US" altLang="en-US">
                <a:sym typeface="+mn-ea"/>
              </a:rPr>
              <a:t>door</a:t>
            </a:r>
            <a:endParaRPr lang="en-US" altLang="en-US"/>
          </a:p>
          <a:p>
            <a:r>
              <a:rPr lang="en-US" altLang="en-US">
                <a:sym typeface="+mn-ea"/>
              </a:rPr>
              <a:t>doorheen</a:t>
            </a:r>
            <a:endParaRPr lang="en-US" altLang="en-US"/>
          </a:p>
          <a:p>
            <a:r>
              <a:rPr lang="en-US" altLang="en-US">
                <a:sym typeface="+mn-ea"/>
              </a:rPr>
              <a:t>langs</a:t>
            </a:r>
            <a:endParaRPr lang="en-US" altLang="en-US"/>
          </a:p>
          <a:p>
            <a:r>
              <a:rPr lang="en-US" altLang="en-US">
                <a:sym typeface="+mn-ea"/>
              </a:rPr>
              <a:t>naar</a:t>
            </a:r>
            <a:endParaRPr lang="en-US" altLang="en-US"/>
          </a:p>
          <a:p>
            <a:r>
              <a:rPr lang="en-US" altLang="en-US">
                <a:sym typeface="+mn-ea"/>
              </a:rPr>
              <a:t>over</a:t>
            </a:r>
            <a:endParaRPr lang="en-US" altLang="en-US"/>
          </a:p>
          <a:p>
            <a:r>
              <a:rPr lang="en-US" altLang="en-US">
                <a:sym typeface="+mn-ea"/>
              </a:rPr>
              <a:t>rond</a:t>
            </a:r>
            <a:endParaRPr lang="en-US" altLang="en-US"/>
          </a:p>
          <a:p>
            <a:r>
              <a:rPr lang="en-US" altLang="en-US">
                <a:sym typeface="+mn-ea"/>
              </a:rPr>
              <a:t>uit</a:t>
            </a:r>
            <a:endParaRPr lang="en-US" altLang="en-US"/>
          </a:p>
          <a:p>
            <a:r>
              <a:rPr lang="en-US" altLang="en-US">
                <a:sym typeface="+mn-ea"/>
              </a:rPr>
              <a:t>van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0995" y="186055"/>
            <a:ext cx="11012805" cy="6536690"/>
          </a:xfrm>
        </p:spPr>
        <p:txBody>
          <a:bodyPr>
            <a:normAutofit fontScale="42500" lnSpcReduction="10000"/>
          </a:bodyPr>
          <a:lstStyle/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Er is een </a:t>
            </a:r>
            <a:r>
              <a:rPr lang="cs-CZ" altLang="en-US" sz="6400">
                <a:latin typeface="Arial Rounded MT Bold" panose="020F0704030504030204" charset="0"/>
                <a:cs typeface="Arial Rounded MT Bold" panose="020F0704030504030204" charset="0"/>
              </a:rPr>
              <a:t>mooie </a:t>
            </a: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kamer met een houten vloer</a:t>
            </a:r>
            <a:r>
              <a:rPr lang="cs-CZ" altLang="en-US" sz="6400">
                <a:latin typeface="Arial Rounded MT Bold" panose="020F0704030504030204" charset="0"/>
                <a:cs typeface="Arial Rounded MT Bold" panose="020F0704030504030204" charset="0"/>
              </a:rPr>
              <a:t> op de foto</a:t>
            </a: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.</a:t>
            </a:r>
            <a:endParaRPr lang="en-US" altLang="en-US" sz="64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  <a:sym typeface="+mn-ea"/>
              </a:rPr>
              <a:t>Er ligt een klein tapijt op de vloer.</a:t>
            </a:r>
            <a:endParaRPr lang="en-US" altLang="en-US" sz="64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Er staat een bureau tegen de muur.</a:t>
            </a:r>
            <a:endParaRPr lang="en-US" altLang="en-US" sz="64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Er staat een computer op het bureau.</a:t>
            </a:r>
            <a:endParaRPr lang="en-US" altLang="en-US" sz="64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Er staat een </a:t>
            </a:r>
            <a:r>
              <a:rPr lang="cs-CZ" altLang="en-US" sz="6400">
                <a:latin typeface="Arial Rounded MT Bold" panose="020F0704030504030204" charset="0"/>
                <a:cs typeface="Arial Rounded MT Bold" panose="020F0704030504030204" charset="0"/>
              </a:rPr>
              <a:t>comfortabele </a:t>
            </a: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stoel naast het raam.</a:t>
            </a:r>
            <a:endParaRPr lang="en-US" altLang="en-US" sz="64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Er hangt een klok aan de muur</a:t>
            </a:r>
            <a:r>
              <a:rPr lang="cs-CZ" altLang="en-US" sz="6400">
                <a:latin typeface="Arial Rounded MT Bold" panose="020F0704030504030204" charset="0"/>
                <a:cs typeface="Arial Rounded MT Bold" panose="020F0704030504030204" charset="0"/>
              </a:rPr>
              <a:t>.</a:t>
            </a:r>
            <a:endParaRPr lang="en-US" altLang="en-US" sz="64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Er zijn boeken op de plank boven het bureau.</a:t>
            </a:r>
            <a:endParaRPr lang="en-US" altLang="en-US" sz="64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Er staat een plant naast het bureau.</a:t>
            </a:r>
            <a:endParaRPr lang="en-US" altLang="en-US" sz="64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Er is veel daglicht in de kamer.</a:t>
            </a:r>
            <a:endParaRPr lang="en-US" altLang="en-US" sz="64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Er hangen gordijnen voor het raam.</a:t>
            </a:r>
            <a:endParaRPr lang="en-US" altLang="en-US" sz="64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Er ligt een notitieboek op het bureau.</a:t>
            </a:r>
            <a:endParaRPr lang="en-US" altLang="en-US" sz="64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Er staat een lamp op het bureau.</a:t>
            </a:r>
            <a:endParaRPr lang="en-US" altLang="en-US" sz="6400">
              <a:latin typeface="Arial Rounded MT Bold" panose="020F0704030504030204" charset="0"/>
              <a:cs typeface="Arial Rounded MT Bold" panose="020F0704030504030204" charset="0"/>
            </a:endParaRPr>
          </a:p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Er </a:t>
            </a:r>
            <a:r>
              <a:rPr lang="cs-CZ" altLang="en-US" sz="6400">
                <a:latin typeface="Arial Rounded MT Bold" panose="020F0704030504030204" charset="0"/>
                <a:cs typeface="Arial Rounded MT Bold" panose="020F0704030504030204" charset="0"/>
              </a:rPr>
              <a:t>lijkt </a:t>
            </a: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genoeg ruimte </a:t>
            </a:r>
            <a:r>
              <a:rPr lang="cs-CZ" altLang="en-US" sz="6400">
                <a:latin typeface="Arial Rounded MT Bold" panose="020F0704030504030204" charset="0"/>
                <a:cs typeface="Arial Rounded MT Bold" panose="020F0704030504030204" charset="0"/>
              </a:rPr>
              <a:t>te zijn </a:t>
            </a:r>
            <a:r>
              <a:rPr lang="en-US" altLang="en-US" sz="6400">
                <a:latin typeface="Arial Rounded MT Bold" panose="020F0704030504030204" charset="0"/>
                <a:cs typeface="Arial Rounded MT Bold" panose="020F0704030504030204" charset="0"/>
              </a:rPr>
              <a:t>om te werken en te ontspannen.</a:t>
            </a:r>
            <a:endParaRPr lang="en-US" altLang="en-US" sz="6400">
              <a:latin typeface="Arial Rounded MT Bold" panose="020F0704030504030204" charset="0"/>
              <a:cs typeface="Arial Rounded MT Bold" panose="020F0704030504030204" charset="0"/>
            </a:endParaRPr>
          </a:p>
        </p:txBody>
      </p:sp>
      <p:pic>
        <p:nvPicPr>
          <p:cNvPr id="7" name="Obrázek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810" y="2637790"/>
            <a:ext cx="5384800" cy="329692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28737" y="184652"/>
            <a:ext cx="4948989" cy="633496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lvl="0"/>
            <a:r>
              <a:rPr lang="cs-CZ" b="1" dirty="0" smtClean="0">
                <a:latin typeface="+mn-lt"/>
              </a:rPr>
              <a:t>ER /</a:t>
            </a:r>
            <a:r>
              <a:rPr lang="cs-CZ" b="1" dirty="0" err="1" smtClean="0">
                <a:latin typeface="+mn-lt"/>
              </a:rPr>
              <a:t>daar</a:t>
            </a:r>
            <a:r>
              <a:rPr lang="cs-CZ" b="1" dirty="0" smtClean="0">
                <a:latin typeface="+mn-lt"/>
              </a:rPr>
              <a:t> + </a:t>
            </a:r>
            <a:r>
              <a:rPr lang="cs-CZ" b="1" dirty="0" err="1" smtClean="0">
                <a:latin typeface="+mn-lt"/>
              </a:rPr>
              <a:t>voorzetsel</a:t>
            </a:r>
            <a:endParaRPr lang="en-GB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2506" y="1010653"/>
            <a:ext cx="11778916" cy="5678905"/>
          </a:xfrm>
        </p:spPr>
        <p:txBody>
          <a:bodyPr>
            <a:normAutofit/>
          </a:bodyPr>
          <a:lstStyle/>
          <a:p>
            <a:pPr lvl="0"/>
            <a:r>
              <a:rPr lang="cs-CZ" sz="3200" b="1" i="1" dirty="0" err="1" smtClean="0">
                <a:solidFill>
                  <a:srgbClr val="FF0000"/>
                </a:solidFill>
              </a:rPr>
              <a:t>Zijn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>
                <a:solidFill>
                  <a:srgbClr val="FF0000"/>
                </a:solidFill>
              </a:rPr>
              <a:t>jas </a:t>
            </a:r>
            <a:r>
              <a:rPr lang="cs-CZ" sz="3200" b="1" i="1" dirty="0" err="1">
                <a:solidFill>
                  <a:srgbClr val="FF0000"/>
                </a:solidFill>
              </a:rPr>
              <a:t>ligt</a:t>
            </a:r>
            <a:r>
              <a:rPr lang="cs-CZ" sz="3200" b="1" i="1" dirty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niet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>
                <a:solidFill>
                  <a:srgbClr val="FF0000"/>
                </a:solidFill>
              </a:rPr>
              <a:t>op de </a:t>
            </a:r>
            <a:r>
              <a:rPr lang="cs-CZ" sz="3200" b="1" i="1" dirty="0" err="1">
                <a:solidFill>
                  <a:srgbClr val="FF0000"/>
                </a:solidFill>
              </a:rPr>
              <a:t>stoel</a:t>
            </a:r>
            <a:r>
              <a:rPr lang="cs-CZ" sz="3200" b="1" i="1" dirty="0">
                <a:solidFill>
                  <a:srgbClr val="FF0000"/>
                </a:solidFill>
              </a:rPr>
              <a:t> maar </a:t>
            </a:r>
            <a:r>
              <a:rPr lang="cs-CZ" sz="3200" b="1" i="1" u="sng" dirty="0" err="1">
                <a:solidFill>
                  <a:srgbClr val="FF0000"/>
                </a:solidFill>
              </a:rPr>
              <a:t>eronder</a:t>
            </a:r>
            <a:r>
              <a:rPr lang="cs-CZ" sz="3200" b="1" i="1" dirty="0" smtClean="0">
                <a:solidFill>
                  <a:srgbClr val="FF0000"/>
                </a:solidFill>
              </a:rPr>
              <a:t>.</a:t>
            </a:r>
            <a:endParaRPr lang="cs-CZ" sz="3200" b="1" i="1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endParaRPr lang="en-GB" sz="3200" dirty="0">
              <a:solidFill>
                <a:srgbClr val="FF0000"/>
              </a:solidFill>
            </a:endParaRPr>
          </a:p>
          <a:p>
            <a:pPr lvl="0"/>
            <a:r>
              <a:rPr lang="cs-CZ" sz="3200" b="1" i="1" dirty="0" err="1">
                <a:solidFill>
                  <a:srgbClr val="FF0000"/>
                </a:solidFill>
              </a:rPr>
              <a:t>Iedereen</a:t>
            </a:r>
            <a:r>
              <a:rPr lang="cs-CZ" sz="3200" b="1" i="1" dirty="0">
                <a:solidFill>
                  <a:srgbClr val="FF0000"/>
                </a:solidFill>
              </a:rPr>
              <a:t> </a:t>
            </a:r>
            <a:r>
              <a:rPr lang="cs-CZ" sz="3200" b="1" i="1" dirty="0" err="1">
                <a:solidFill>
                  <a:srgbClr val="FF0000"/>
                </a:solidFill>
              </a:rPr>
              <a:t>vond</a:t>
            </a:r>
            <a:r>
              <a:rPr lang="cs-CZ" sz="3200" b="1" i="1" dirty="0">
                <a:solidFill>
                  <a:srgbClr val="FF0000"/>
                </a:solidFill>
              </a:rPr>
              <a:t> de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tekening</a:t>
            </a:r>
            <a:r>
              <a:rPr lang="en-GB" sz="3200" b="1" i="1" dirty="0" smtClean="0">
                <a:solidFill>
                  <a:srgbClr val="FF0000"/>
                </a:solidFill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prachtig</a:t>
            </a:r>
            <a:r>
              <a:rPr lang="en-GB" sz="3200" b="1" i="1" dirty="0" smtClean="0">
                <a:solidFill>
                  <a:srgbClr val="FF0000"/>
                </a:solidFill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en</a:t>
            </a:r>
            <a:r>
              <a:rPr lang="en-GB" sz="3200" b="1" i="1" dirty="0" smtClean="0">
                <a:solidFill>
                  <a:srgbClr val="FF0000"/>
                </a:solidFill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keek</a:t>
            </a:r>
            <a:r>
              <a:rPr lang="en-GB" sz="3200" b="1" i="1" dirty="0" smtClean="0">
                <a:solidFill>
                  <a:srgbClr val="FF0000"/>
                </a:solidFill>
              </a:rPr>
              <a:t> </a:t>
            </a:r>
            <a:r>
              <a:rPr lang="en-GB" sz="3200" b="1" i="1" u="sng" dirty="0" err="1" smtClean="0">
                <a:solidFill>
                  <a:srgbClr val="FF0000"/>
                </a:solidFill>
              </a:rPr>
              <a:t>er</a:t>
            </a:r>
            <a:r>
              <a:rPr lang="en-GB" sz="3200" b="1" i="1" dirty="0" smtClean="0">
                <a:solidFill>
                  <a:srgbClr val="FF0000"/>
                </a:solidFill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lang</a:t>
            </a:r>
            <a:r>
              <a:rPr lang="en-GB" sz="3200" b="1" i="1" dirty="0" smtClean="0">
                <a:solidFill>
                  <a:srgbClr val="FF0000"/>
                </a:solidFill>
              </a:rPr>
              <a:t> </a:t>
            </a:r>
            <a:r>
              <a:rPr lang="en-GB" sz="3200" b="1" i="1" u="sng" dirty="0" err="1" smtClean="0">
                <a:solidFill>
                  <a:srgbClr val="FF0000"/>
                </a:solidFill>
              </a:rPr>
              <a:t>naar</a:t>
            </a:r>
            <a:r>
              <a:rPr lang="en-GB" sz="3200" b="1" i="1" dirty="0" smtClean="0">
                <a:solidFill>
                  <a:srgbClr val="FF0000"/>
                </a:solidFill>
              </a:rPr>
              <a:t>. </a:t>
            </a:r>
            <a:endParaRPr lang="cs-CZ" sz="3200" b="1" i="1" dirty="0" smtClean="0">
              <a:solidFill>
                <a:srgbClr val="FF0000"/>
              </a:solidFill>
            </a:endParaRPr>
          </a:p>
          <a:p>
            <a:pPr lvl="0"/>
            <a:endParaRPr lang="cs-CZ" sz="3200" b="1" i="1" dirty="0">
              <a:solidFill>
                <a:srgbClr val="FF0000"/>
              </a:solidFill>
            </a:endParaRPr>
          </a:p>
          <a:p>
            <a:pPr lvl="0"/>
            <a:r>
              <a:rPr lang="cs-CZ" sz="3200" b="1" i="1" dirty="0" smtClean="0">
                <a:solidFill>
                  <a:srgbClr val="FF0000"/>
                </a:solidFill>
              </a:rPr>
              <a:t>Er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staat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een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mooie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tekening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aan</a:t>
            </a:r>
            <a:r>
              <a:rPr lang="cs-CZ" sz="3200" b="1" i="1" dirty="0" smtClean="0">
                <a:solidFill>
                  <a:srgbClr val="FF0000"/>
                </a:solidFill>
              </a:rPr>
              <a:t> de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muur</a:t>
            </a:r>
            <a:r>
              <a:rPr lang="cs-CZ" sz="3200" b="1" i="1" dirty="0" smtClean="0">
                <a:solidFill>
                  <a:srgbClr val="FF0000"/>
                </a:solidFill>
              </a:rPr>
              <a:t>, en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een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prachtige</a:t>
            </a:r>
            <a:r>
              <a:rPr lang="cs-CZ" sz="3200" b="1" i="1" dirty="0" smtClean="0">
                <a:solidFill>
                  <a:srgbClr val="FF0000"/>
                </a:solidFill>
              </a:rPr>
              <a:t> foto </a:t>
            </a:r>
            <a:r>
              <a:rPr lang="cs-CZ" sz="3200" b="1" i="1" u="sng" dirty="0" err="1" smtClean="0">
                <a:solidFill>
                  <a:srgbClr val="FF0000"/>
                </a:solidFill>
              </a:rPr>
              <a:t>erboven</a:t>
            </a:r>
            <a:r>
              <a:rPr lang="cs-CZ" sz="3200" b="1" i="1" dirty="0" smtClean="0">
                <a:solidFill>
                  <a:srgbClr val="FF0000"/>
                </a:solidFill>
              </a:rPr>
              <a:t>.  </a:t>
            </a:r>
            <a:endParaRPr lang="cs-CZ" sz="3200" b="1" i="1" dirty="0" smtClean="0">
              <a:solidFill>
                <a:srgbClr val="FF0000"/>
              </a:solidFill>
            </a:endParaRPr>
          </a:p>
          <a:p>
            <a:pPr lvl="0"/>
            <a:endParaRPr lang="cs-CZ" sz="3200" b="1" i="1" dirty="0">
              <a:solidFill>
                <a:srgbClr val="FF0000"/>
              </a:solidFill>
            </a:endParaRPr>
          </a:p>
          <a:p>
            <a:pPr lvl="0"/>
            <a:r>
              <a:rPr lang="cs-CZ" sz="3200" b="1" i="1" dirty="0" err="1" smtClean="0">
                <a:solidFill>
                  <a:srgbClr val="FF0000"/>
                </a:solidFill>
              </a:rPr>
              <a:t>Wacht</a:t>
            </a:r>
            <a:r>
              <a:rPr lang="cs-CZ" sz="3200" b="1" i="1" dirty="0" smtClean="0">
                <a:solidFill>
                  <a:srgbClr val="FF0000"/>
                </a:solidFill>
              </a:rPr>
              <a:t> je op de bus? -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Nee</a:t>
            </a:r>
            <a:r>
              <a:rPr lang="cs-CZ" sz="3200" b="1" i="1" dirty="0" smtClean="0">
                <a:solidFill>
                  <a:srgbClr val="FF0000"/>
                </a:solidFill>
              </a:rPr>
              <a:t>,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ik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wil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u="sng" dirty="0" err="1" smtClean="0">
                <a:solidFill>
                  <a:srgbClr val="FF0000"/>
                </a:solidFill>
              </a:rPr>
              <a:t>erop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niet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wachten</a:t>
            </a:r>
            <a:r>
              <a:rPr lang="cs-CZ" sz="3200" b="1" i="1" dirty="0" smtClean="0">
                <a:solidFill>
                  <a:srgbClr val="FF0000"/>
                </a:solidFill>
              </a:rPr>
              <a:t>. </a:t>
            </a:r>
            <a:endParaRPr lang="cs-CZ" sz="3200" b="1" i="1" dirty="0" smtClean="0">
              <a:solidFill>
                <a:srgbClr val="FF0000"/>
              </a:solidFill>
            </a:endParaRPr>
          </a:p>
          <a:p>
            <a:pPr marL="0" lvl="0" indent="0">
              <a:buNone/>
            </a:pPr>
            <a:r>
              <a:rPr lang="cs-CZ" sz="3200" b="1" i="1" dirty="0">
                <a:solidFill>
                  <a:srgbClr val="FF0000"/>
                </a:solidFill>
              </a:rPr>
              <a:t>	</a:t>
            </a:r>
            <a:r>
              <a:rPr lang="cs-CZ" sz="3200" b="1" i="1" dirty="0" smtClean="0">
                <a:solidFill>
                  <a:srgbClr val="FF0000"/>
                </a:solidFill>
              </a:rPr>
              <a:t>			-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Ik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wil</a:t>
            </a:r>
            <a:r>
              <a:rPr lang="cs-CZ" sz="3200" b="1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u="sng" dirty="0" err="1" smtClean="0">
                <a:solidFill>
                  <a:srgbClr val="FF0000"/>
                </a:solidFill>
              </a:rPr>
              <a:t>er</a:t>
            </a:r>
            <a:r>
              <a:rPr lang="cs-CZ" sz="3200" b="1" i="1" u="sng" dirty="0" smtClean="0">
                <a:solidFill>
                  <a:srgbClr val="FF0000"/>
                </a:solidFill>
              </a:rPr>
              <a:t> </a:t>
            </a:r>
            <a:r>
              <a:rPr lang="cs-CZ" sz="3200" b="1" i="1" u="sng" dirty="0" err="1" smtClean="0">
                <a:solidFill>
                  <a:srgbClr val="FF0000"/>
                </a:solidFill>
              </a:rPr>
              <a:t>niet</a:t>
            </a:r>
            <a:r>
              <a:rPr lang="cs-CZ" sz="3200" b="1" i="1" u="sng" dirty="0" smtClean="0">
                <a:solidFill>
                  <a:srgbClr val="FF0000"/>
                </a:solidFill>
              </a:rPr>
              <a:t> op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wachten</a:t>
            </a:r>
            <a:r>
              <a:rPr lang="cs-CZ" sz="3200" b="1" i="1" dirty="0" smtClean="0">
                <a:solidFill>
                  <a:srgbClr val="FF0000"/>
                </a:solidFill>
              </a:rPr>
              <a:t>.</a:t>
            </a:r>
            <a:endParaRPr lang="cs-CZ" sz="3200" b="1" i="1" dirty="0" smtClean="0">
              <a:solidFill>
                <a:srgbClr val="FF0000"/>
              </a:solidFill>
            </a:endParaRPr>
          </a:p>
          <a:p>
            <a:pPr lvl="0"/>
            <a:endParaRPr lang="cs-CZ" b="1" i="1" dirty="0"/>
          </a:p>
          <a:p>
            <a:pPr marL="0" indent="0">
              <a:buNone/>
            </a:pPr>
            <a:endParaRPr lang="cs-CZ" b="1" i="1" dirty="0" smtClean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b="1" i="1" dirty="0" smtClean="0">
              <a:solidFill>
                <a:srgbClr val="0070C0"/>
              </a:solidFill>
              <a:sym typeface="Wingdings" panose="05000000000000000000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47" y="182594"/>
            <a:ext cx="6797842" cy="650963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7014411" y="136590"/>
            <a:ext cx="5177589" cy="61247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800" dirty="0" err="1" smtClean="0"/>
              <a:t>Staat</a:t>
            </a:r>
            <a:r>
              <a:rPr lang="cs-CZ" sz="2800" dirty="0" smtClean="0"/>
              <a:t> de lamp </a:t>
            </a:r>
            <a:r>
              <a:rPr lang="cs-CZ" sz="2800" dirty="0" err="1" smtClean="0"/>
              <a:t>voor</a:t>
            </a:r>
            <a:r>
              <a:rPr lang="cs-CZ" sz="2800" dirty="0" smtClean="0"/>
              <a:t> de sofa?  </a:t>
            </a:r>
            <a:endParaRPr lang="cs-CZ" sz="28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2800" dirty="0" smtClean="0">
                <a:sym typeface="Wingdings" panose="05000000000000000000" pitchFamily="2" charset="2"/>
              </a:rPr>
              <a:t>Nee, </a:t>
            </a:r>
            <a:r>
              <a:rPr lang="en-US" sz="2800" dirty="0" err="1" smtClean="0">
                <a:sym typeface="Wingdings" panose="05000000000000000000" pitchFamily="2" charset="2"/>
              </a:rPr>
              <a:t>hij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sym typeface="Wingdings" panose="05000000000000000000" pitchFamily="2" charset="2"/>
              </a:rPr>
              <a:t>staat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sym typeface="Wingdings" panose="05000000000000000000" pitchFamily="2" charset="2"/>
              </a:rPr>
              <a:t>ernaast</a:t>
            </a:r>
            <a:r>
              <a:rPr lang="en-US" sz="2800" dirty="0" smtClean="0">
                <a:sym typeface="Wingdings" panose="05000000000000000000" pitchFamily="2" charset="2"/>
              </a:rPr>
              <a:t>.</a:t>
            </a:r>
            <a:endParaRPr lang="en-US" sz="2800" dirty="0" smtClean="0">
              <a:sym typeface="Wingdings" panose="05000000000000000000" pitchFamily="2" charset="2"/>
            </a:endParaRPr>
          </a:p>
          <a:p>
            <a:endParaRPr lang="cs-CZ" sz="2800" dirty="0" smtClean="0">
              <a:sym typeface="Wingdings" panose="05000000000000000000" pitchFamily="2" charset="2"/>
            </a:endParaRPr>
          </a:p>
          <a:p>
            <a:r>
              <a:rPr lang="en-US" sz="2800" dirty="0" err="1" smtClean="0">
                <a:sym typeface="Wingdings" panose="05000000000000000000" pitchFamily="2" charset="2"/>
              </a:rPr>
              <a:t>Hangen</a:t>
            </a:r>
            <a:r>
              <a:rPr lang="en-US" sz="2800" dirty="0" smtClean="0">
                <a:sym typeface="Wingdings" panose="05000000000000000000" pitchFamily="2" charset="2"/>
              </a:rPr>
              <a:t> de </a:t>
            </a:r>
            <a:r>
              <a:rPr lang="en-US" sz="2800" dirty="0" err="1" smtClean="0">
                <a:sym typeface="Wingdings" panose="05000000000000000000" pitchFamily="2" charset="2"/>
              </a:rPr>
              <a:t>planken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sym typeface="Wingdings" panose="05000000000000000000" pitchFamily="2" charset="2"/>
              </a:rPr>
              <a:t>naast</a:t>
            </a:r>
            <a:r>
              <a:rPr lang="en-US" sz="2800" dirty="0" smtClean="0">
                <a:sym typeface="Wingdings" panose="05000000000000000000" pitchFamily="2" charset="2"/>
              </a:rPr>
              <a:t> de sofa?</a:t>
            </a:r>
            <a:endParaRPr lang="en-US" sz="2800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2800" dirty="0" smtClean="0">
                <a:sym typeface="Wingdings" panose="05000000000000000000" pitchFamily="2" charset="2"/>
              </a:rPr>
              <a:t>Nee</a:t>
            </a:r>
            <a:r>
              <a:rPr lang="en-US" sz="2800" dirty="0">
                <a:sym typeface="Wingdings" panose="05000000000000000000" pitchFamily="2" charset="2"/>
              </a:rPr>
              <a:t>, </a:t>
            </a:r>
            <a:r>
              <a:rPr lang="en-US" sz="2800" dirty="0" err="1" smtClean="0">
                <a:sym typeface="Wingdings" panose="05000000000000000000" pitchFamily="2" charset="2"/>
              </a:rPr>
              <a:t>ze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sym typeface="Wingdings" panose="05000000000000000000" pitchFamily="2" charset="2"/>
              </a:rPr>
              <a:t>hangen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r>
              <a:rPr lang="en-US" sz="2800" dirty="0" err="1" smtClean="0">
                <a:sym typeface="Wingdings" panose="05000000000000000000" pitchFamily="2" charset="2"/>
              </a:rPr>
              <a:t>erboven</a:t>
            </a:r>
            <a:r>
              <a:rPr lang="en-US" sz="2800" dirty="0" smtClean="0">
                <a:sym typeface="Wingdings" panose="05000000000000000000" pitchFamily="2" charset="2"/>
              </a:rPr>
              <a:t>. </a:t>
            </a:r>
            <a:endParaRPr lang="en-US" sz="2800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en-US" sz="2800" dirty="0">
              <a:sym typeface="Wingdings" panose="05000000000000000000" pitchFamily="2" charset="2"/>
            </a:endParaRPr>
          </a:p>
          <a:p>
            <a:r>
              <a:rPr lang="en-US" sz="2800" dirty="0" err="1" smtClean="0">
                <a:sym typeface="Wingdings" panose="05000000000000000000" pitchFamily="2" charset="2"/>
              </a:rPr>
              <a:t>Ligt</a:t>
            </a:r>
            <a:r>
              <a:rPr lang="en-US" sz="2800" dirty="0" smtClean="0">
                <a:sym typeface="Wingdings" panose="05000000000000000000" pitchFamily="2" charset="2"/>
              </a:rPr>
              <a:t> de </a:t>
            </a:r>
            <a:r>
              <a:rPr lang="en-US" sz="2800" dirty="0" err="1" smtClean="0">
                <a:sym typeface="Wingdings" panose="05000000000000000000" pitchFamily="2" charset="2"/>
              </a:rPr>
              <a:t>kus</a:t>
            </a:r>
            <a:r>
              <a:rPr lang="cs-CZ" sz="2800" dirty="0" smtClean="0">
                <a:sym typeface="Wingdings" panose="05000000000000000000" pitchFamily="2" charset="2"/>
              </a:rPr>
              <a:t>sen </a:t>
            </a:r>
            <a:r>
              <a:rPr lang="cs-CZ" sz="2800" dirty="0" err="1" smtClean="0">
                <a:sym typeface="Wingdings" panose="05000000000000000000" pitchFamily="2" charset="2"/>
              </a:rPr>
              <a:t>onder</a:t>
            </a:r>
            <a:r>
              <a:rPr lang="cs-CZ" sz="2800" dirty="0" smtClean="0">
                <a:sym typeface="Wingdings" panose="05000000000000000000" pitchFamily="2" charset="2"/>
              </a:rPr>
              <a:t> de sofa? </a:t>
            </a:r>
            <a:endParaRPr lang="cs-CZ" sz="2800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2800" dirty="0" smtClean="0">
                <a:sym typeface="Wingdings" panose="05000000000000000000" pitchFamily="2" charset="2"/>
              </a:rPr>
              <a:t>Nee</a:t>
            </a:r>
            <a:r>
              <a:rPr lang="en-US" sz="2800" dirty="0">
                <a:sym typeface="Wingdings" panose="05000000000000000000" pitchFamily="2" charset="2"/>
              </a:rPr>
              <a:t>, </a:t>
            </a:r>
            <a:r>
              <a:rPr lang="cs-CZ" sz="2800" dirty="0" err="1" smtClean="0">
                <a:sym typeface="Wingdings" panose="05000000000000000000" pitchFamily="2" charset="2"/>
              </a:rPr>
              <a:t>hij</a:t>
            </a:r>
            <a:r>
              <a:rPr lang="cs-CZ" sz="2800" dirty="0" smtClean="0">
                <a:sym typeface="Wingdings" panose="05000000000000000000" pitchFamily="2" charset="2"/>
              </a:rPr>
              <a:t> </a:t>
            </a:r>
            <a:r>
              <a:rPr lang="cs-CZ" sz="2800" dirty="0" err="1" smtClean="0">
                <a:sym typeface="Wingdings" panose="05000000000000000000" pitchFamily="2" charset="2"/>
              </a:rPr>
              <a:t>ligt</a:t>
            </a:r>
            <a:r>
              <a:rPr lang="cs-CZ" sz="2800" dirty="0" smtClean="0">
                <a:sym typeface="Wingdings" panose="05000000000000000000" pitchFamily="2" charset="2"/>
              </a:rPr>
              <a:t> </a:t>
            </a:r>
            <a:r>
              <a:rPr lang="cs-CZ" sz="2800" dirty="0" err="1" smtClean="0">
                <a:sym typeface="Wingdings" panose="05000000000000000000" pitchFamily="2" charset="2"/>
              </a:rPr>
              <a:t>erop</a:t>
            </a:r>
            <a:r>
              <a:rPr lang="cs-CZ" sz="2800" dirty="0" smtClean="0">
                <a:sym typeface="Wingdings" panose="05000000000000000000" pitchFamily="2" charset="2"/>
              </a:rPr>
              <a:t>. </a:t>
            </a:r>
            <a:r>
              <a:rPr lang="en-US" sz="2800" dirty="0" smtClean="0">
                <a:sym typeface="Wingdings" panose="05000000000000000000" pitchFamily="2" charset="2"/>
              </a:rPr>
              <a:t> </a:t>
            </a:r>
            <a:endParaRPr lang="cs-CZ" sz="2800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cs-CZ" sz="2800" dirty="0">
              <a:sym typeface="Wingdings" panose="05000000000000000000" pitchFamily="2" charset="2"/>
            </a:endParaRPr>
          </a:p>
          <a:p>
            <a:r>
              <a:rPr lang="cs-CZ" sz="2800" dirty="0" err="1" smtClean="0">
                <a:sym typeface="Wingdings" panose="05000000000000000000" pitchFamily="2" charset="2"/>
              </a:rPr>
              <a:t>Staat</a:t>
            </a:r>
            <a:r>
              <a:rPr lang="cs-CZ" sz="2800" dirty="0" smtClean="0">
                <a:sym typeface="Wingdings" panose="05000000000000000000" pitchFamily="2" charset="2"/>
              </a:rPr>
              <a:t> </a:t>
            </a:r>
            <a:r>
              <a:rPr lang="cs-CZ" sz="2800" dirty="0" err="1" smtClean="0">
                <a:sym typeface="Wingdings" panose="05000000000000000000" pitchFamily="2" charset="2"/>
              </a:rPr>
              <a:t>het</a:t>
            </a:r>
            <a:r>
              <a:rPr lang="cs-CZ" sz="2800" dirty="0" smtClean="0">
                <a:sym typeface="Wingdings" panose="05000000000000000000" pitchFamily="2" charset="2"/>
              </a:rPr>
              <a:t> </a:t>
            </a:r>
            <a:r>
              <a:rPr lang="cs-CZ" sz="2800" dirty="0" err="1" smtClean="0">
                <a:sym typeface="Wingdings" panose="05000000000000000000" pitchFamily="2" charset="2"/>
              </a:rPr>
              <a:t>kastje</a:t>
            </a:r>
            <a:r>
              <a:rPr lang="cs-CZ" sz="2800" dirty="0" smtClean="0">
                <a:sym typeface="Wingdings" panose="05000000000000000000" pitchFamily="2" charset="2"/>
              </a:rPr>
              <a:t> </a:t>
            </a:r>
            <a:r>
              <a:rPr lang="cs-CZ" sz="2800" dirty="0" err="1" smtClean="0">
                <a:sym typeface="Wingdings" panose="05000000000000000000" pitchFamily="2" charset="2"/>
              </a:rPr>
              <a:t>voor</a:t>
            </a:r>
            <a:r>
              <a:rPr lang="cs-CZ" sz="2800" dirty="0" smtClean="0">
                <a:sym typeface="Wingdings" panose="05000000000000000000" pitchFamily="2" charset="2"/>
              </a:rPr>
              <a:t> de </a:t>
            </a:r>
            <a:r>
              <a:rPr lang="cs-CZ" sz="2800" dirty="0" err="1" smtClean="0">
                <a:sym typeface="Wingdings" panose="05000000000000000000" pitchFamily="2" charset="2"/>
              </a:rPr>
              <a:t>tv</a:t>
            </a:r>
            <a:r>
              <a:rPr lang="cs-CZ" sz="2800" dirty="0" smtClean="0">
                <a:sym typeface="Wingdings" panose="05000000000000000000" pitchFamily="2" charset="2"/>
              </a:rPr>
              <a:t>?</a:t>
            </a:r>
            <a:endParaRPr lang="cs-CZ" sz="2800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2800" dirty="0" smtClean="0">
                <a:sym typeface="Wingdings" panose="05000000000000000000" pitchFamily="2" charset="2"/>
              </a:rPr>
              <a:t>Nee</a:t>
            </a:r>
            <a:r>
              <a:rPr lang="en-US" sz="2800" dirty="0">
                <a:sym typeface="Wingdings" panose="05000000000000000000" pitchFamily="2" charset="2"/>
              </a:rPr>
              <a:t>, </a:t>
            </a:r>
            <a:r>
              <a:rPr lang="cs-CZ" sz="2800" dirty="0" err="1" smtClean="0">
                <a:sym typeface="Wingdings" panose="05000000000000000000" pitchFamily="2" charset="2"/>
              </a:rPr>
              <a:t>het</a:t>
            </a:r>
            <a:r>
              <a:rPr lang="cs-CZ" sz="2800" dirty="0" smtClean="0">
                <a:sym typeface="Wingdings" panose="05000000000000000000" pitchFamily="2" charset="2"/>
              </a:rPr>
              <a:t> </a:t>
            </a:r>
            <a:r>
              <a:rPr lang="cs-CZ" sz="2800" dirty="0" err="1" smtClean="0">
                <a:sym typeface="Wingdings" panose="05000000000000000000" pitchFamily="2" charset="2"/>
              </a:rPr>
              <a:t>staat</a:t>
            </a:r>
            <a:r>
              <a:rPr lang="cs-CZ" sz="2800" dirty="0" smtClean="0">
                <a:sym typeface="Wingdings" panose="05000000000000000000" pitchFamily="2" charset="2"/>
              </a:rPr>
              <a:t> </a:t>
            </a:r>
            <a:r>
              <a:rPr lang="cs-CZ" sz="2800" dirty="0" err="1" smtClean="0">
                <a:sym typeface="Wingdings" panose="05000000000000000000" pitchFamily="2" charset="2"/>
              </a:rPr>
              <a:t>eronder</a:t>
            </a:r>
            <a:r>
              <a:rPr lang="cs-CZ" sz="2800" dirty="0" smtClean="0">
                <a:sym typeface="Wingdings" panose="05000000000000000000" pitchFamily="2" charset="2"/>
              </a:rPr>
              <a:t>. </a:t>
            </a:r>
            <a:endParaRPr lang="cs-CZ" sz="2800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cs-CZ" sz="2800" dirty="0">
              <a:sym typeface="Wingdings" panose="05000000000000000000" pitchFamily="2" charset="2"/>
            </a:endParaRPr>
          </a:p>
          <a:p>
            <a:r>
              <a:rPr lang="cs-CZ" sz="2800" dirty="0" err="1" smtClean="0">
                <a:sym typeface="Wingdings" panose="05000000000000000000" pitchFamily="2" charset="2"/>
              </a:rPr>
              <a:t>Hangt</a:t>
            </a:r>
            <a:r>
              <a:rPr lang="cs-CZ" sz="2800" dirty="0" smtClean="0">
                <a:sym typeface="Wingdings" panose="05000000000000000000" pitchFamily="2" charset="2"/>
              </a:rPr>
              <a:t> de </a:t>
            </a:r>
            <a:r>
              <a:rPr lang="cs-CZ" sz="2800" dirty="0" err="1" smtClean="0">
                <a:sym typeface="Wingdings" panose="05000000000000000000" pitchFamily="2" charset="2"/>
              </a:rPr>
              <a:t>klok</a:t>
            </a:r>
            <a:r>
              <a:rPr lang="cs-CZ" sz="2800" dirty="0" smtClean="0">
                <a:sym typeface="Wingdings" panose="05000000000000000000" pitchFamily="2" charset="2"/>
              </a:rPr>
              <a:t> </a:t>
            </a:r>
            <a:r>
              <a:rPr lang="cs-CZ" sz="2800" dirty="0" err="1" smtClean="0">
                <a:sym typeface="Wingdings" panose="05000000000000000000" pitchFamily="2" charset="2"/>
              </a:rPr>
              <a:t>naast</a:t>
            </a:r>
            <a:r>
              <a:rPr lang="cs-CZ" sz="2800" dirty="0" smtClean="0">
                <a:sym typeface="Wingdings" panose="05000000000000000000" pitchFamily="2" charset="2"/>
              </a:rPr>
              <a:t> de </a:t>
            </a:r>
            <a:r>
              <a:rPr lang="cs-CZ" sz="2800" dirty="0" err="1" smtClean="0">
                <a:sym typeface="Wingdings" panose="05000000000000000000" pitchFamily="2" charset="2"/>
              </a:rPr>
              <a:t>tv</a:t>
            </a:r>
            <a:r>
              <a:rPr lang="cs-CZ" sz="2800" dirty="0" smtClean="0">
                <a:sym typeface="Wingdings" panose="05000000000000000000" pitchFamily="2" charset="2"/>
              </a:rPr>
              <a:t>? </a:t>
            </a:r>
            <a:endParaRPr lang="cs-CZ" sz="28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sz="2800" dirty="0">
                <a:sym typeface="Wingdings" panose="05000000000000000000" pitchFamily="2" charset="2"/>
              </a:rPr>
              <a:t>Nee, </a:t>
            </a:r>
            <a:r>
              <a:rPr lang="cs-CZ" sz="2800" dirty="0" err="1">
                <a:sym typeface="Wingdings" panose="05000000000000000000" pitchFamily="2" charset="2"/>
              </a:rPr>
              <a:t>hij</a:t>
            </a:r>
            <a:r>
              <a:rPr lang="cs-CZ" sz="2800" dirty="0">
                <a:sym typeface="Wingdings" panose="05000000000000000000" pitchFamily="2" charset="2"/>
              </a:rPr>
              <a:t> </a:t>
            </a:r>
            <a:r>
              <a:rPr lang="cs-CZ" sz="2800" dirty="0" err="1" smtClean="0">
                <a:sym typeface="Wingdings" panose="05000000000000000000" pitchFamily="2" charset="2"/>
              </a:rPr>
              <a:t>hangt</a:t>
            </a:r>
            <a:r>
              <a:rPr lang="cs-CZ" sz="2800" dirty="0" smtClean="0">
                <a:sym typeface="Wingdings" panose="05000000000000000000" pitchFamily="2" charset="2"/>
              </a:rPr>
              <a:t> </a:t>
            </a:r>
            <a:r>
              <a:rPr lang="cs-CZ" sz="2800" dirty="0" err="1" smtClean="0">
                <a:sym typeface="Wingdings" panose="05000000000000000000" pitchFamily="2" charset="2"/>
              </a:rPr>
              <a:t>erboven</a:t>
            </a:r>
            <a:r>
              <a:rPr lang="cs-CZ" sz="2800" dirty="0" smtClean="0">
                <a:sym typeface="Wingdings" panose="05000000000000000000" pitchFamily="2" charset="2"/>
              </a:rPr>
              <a:t>.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909" y="73891"/>
            <a:ext cx="7576127" cy="1034474"/>
          </a:xfrm>
        </p:spPr>
        <p:txBody>
          <a:bodyPr/>
          <a:lstStyle/>
          <a:p>
            <a:r>
              <a:rPr lang="cs-CZ" b="1" i="1" dirty="0" smtClean="0">
                <a:solidFill>
                  <a:srgbClr val="C00000"/>
                </a:solidFill>
                <a:latin typeface="+mn-lt"/>
              </a:rPr>
              <a:t>ER-WOORDJE</a:t>
            </a:r>
            <a:r>
              <a:rPr lang="cs-CZ" dirty="0" smtClean="0"/>
              <a:t>:   </a:t>
            </a:r>
            <a:r>
              <a:rPr lang="cs-CZ" dirty="0" smtClean="0">
                <a:latin typeface="+mn-lt"/>
              </a:rPr>
              <a:t>ER + </a:t>
            </a:r>
            <a:r>
              <a:rPr lang="cs-CZ" dirty="0" err="1" smtClean="0">
                <a:latin typeface="+mn-lt"/>
              </a:rPr>
              <a:t>voorzetsels</a:t>
            </a:r>
            <a:endParaRPr lang="cs-CZ" dirty="0">
              <a:latin typeface="+mn-lt"/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1"/>
          <a:srcRect l="23613" t="27880" r="24568" b="10988"/>
          <a:stretch>
            <a:fillRect/>
          </a:stretch>
        </p:blipFill>
        <p:spPr>
          <a:xfrm>
            <a:off x="332510" y="1016000"/>
            <a:ext cx="6123709" cy="5292436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6557819" y="1108365"/>
            <a:ext cx="529243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400" dirty="0" err="1" smtClean="0"/>
              <a:t>Ligt</a:t>
            </a:r>
            <a:r>
              <a:rPr lang="cs-CZ" sz="2400" dirty="0" smtClean="0"/>
              <a:t> de </a:t>
            </a:r>
            <a:r>
              <a:rPr lang="cs-CZ" sz="2400" dirty="0" err="1" smtClean="0"/>
              <a:t>pen</a:t>
            </a:r>
            <a:r>
              <a:rPr lang="cs-CZ" sz="2400" dirty="0" smtClean="0"/>
              <a:t> op de </a:t>
            </a:r>
            <a:r>
              <a:rPr lang="cs-CZ" sz="2400" dirty="0" err="1" smtClean="0"/>
              <a:t>tafel</a:t>
            </a:r>
            <a:r>
              <a:rPr lang="cs-CZ" sz="2400" dirty="0" smtClean="0"/>
              <a:t>? </a:t>
            </a:r>
            <a:endParaRPr lang="cs-CZ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400" dirty="0" err="1" smtClean="0"/>
              <a:t>Ligt</a:t>
            </a:r>
            <a:r>
              <a:rPr lang="cs-CZ" sz="2400" dirty="0" smtClean="0"/>
              <a:t> de tas op de </a:t>
            </a:r>
            <a:r>
              <a:rPr lang="cs-CZ" sz="2400" dirty="0" err="1" smtClean="0"/>
              <a:t>stoel</a:t>
            </a:r>
            <a:r>
              <a:rPr lang="cs-CZ" sz="2400" dirty="0" smtClean="0"/>
              <a:t>?  </a:t>
            </a:r>
            <a:endParaRPr lang="cs-CZ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400" dirty="0" err="1" smtClean="0"/>
              <a:t>Hangt</a:t>
            </a:r>
            <a:r>
              <a:rPr lang="cs-CZ" sz="2400" dirty="0" smtClean="0"/>
              <a:t> de </a:t>
            </a:r>
            <a:r>
              <a:rPr lang="cs-CZ" sz="2400" dirty="0" err="1" smtClean="0"/>
              <a:t>klok</a:t>
            </a:r>
            <a:r>
              <a:rPr lang="cs-CZ" sz="2400" dirty="0" smtClean="0"/>
              <a:t> </a:t>
            </a:r>
            <a:r>
              <a:rPr lang="cs-CZ" sz="2400" dirty="0" err="1" smtClean="0"/>
              <a:t>boven</a:t>
            </a:r>
            <a:r>
              <a:rPr lang="cs-CZ" sz="2400" dirty="0" smtClean="0"/>
              <a:t> de </a:t>
            </a:r>
            <a:r>
              <a:rPr lang="cs-CZ" sz="2400" dirty="0" err="1" smtClean="0"/>
              <a:t>deur</a:t>
            </a:r>
            <a:r>
              <a:rPr lang="cs-CZ" sz="2400" dirty="0" smtClean="0"/>
              <a:t>?</a:t>
            </a:r>
            <a:endParaRPr lang="cs-CZ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400" dirty="0" smtClean="0"/>
              <a:t> </a:t>
            </a:r>
            <a:r>
              <a:rPr lang="cs-CZ" sz="2400" dirty="0" err="1" smtClean="0"/>
              <a:t>Ligt</a:t>
            </a:r>
            <a:r>
              <a:rPr lang="cs-CZ" sz="2400" dirty="0" smtClean="0"/>
              <a:t> </a:t>
            </a:r>
            <a:r>
              <a:rPr lang="cs-CZ" sz="2400" dirty="0" err="1" smtClean="0"/>
              <a:t>het</a:t>
            </a:r>
            <a:r>
              <a:rPr lang="cs-CZ" sz="2400" dirty="0" smtClean="0"/>
              <a:t> </a:t>
            </a:r>
            <a:r>
              <a:rPr lang="cs-CZ" sz="2400" dirty="0" err="1" smtClean="0"/>
              <a:t>boek</a:t>
            </a:r>
            <a:r>
              <a:rPr lang="cs-CZ" sz="2400" dirty="0" smtClean="0"/>
              <a:t> </a:t>
            </a:r>
            <a:r>
              <a:rPr lang="cs-CZ" sz="2400" dirty="0" err="1" smtClean="0"/>
              <a:t>voor</a:t>
            </a:r>
            <a:r>
              <a:rPr lang="cs-CZ" sz="2400" dirty="0" smtClean="0"/>
              <a:t> </a:t>
            </a:r>
            <a:r>
              <a:rPr lang="cs-CZ" sz="2400" dirty="0" err="1" smtClean="0"/>
              <a:t>het</a:t>
            </a:r>
            <a:r>
              <a:rPr lang="cs-CZ" sz="2400" dirty="0" smtClean="0"/>
              <a:t> </a:t>
            </a:r>
            <a:r>
              <a:rPr lang="cs-CZ" sz="2400" dirty="0" err="1" smtClean="0"/>
              <a:t>kopje</a:t>
            </a:r>
            <a:r>
              <a:rPr lang="cs-CZ" sz="2400" dirty="0" smtClean="0"/>
              <a:t>? </a:t>
            </a:r>
            <a:endParaRPr lang="cs-CZ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400" dirty="0" err="1" smtClean="0"/>
              <a:t>Staat</a:t>
            </a:r>
            <a:r>
              <a:rPr lang="cs-CZ" sz="2400" dirty="0" smtClean="0"/>
              <a:t> de </a:t>
            </a:r>
            <a:r>
              <a:rPr lang="cs-CZ" sz="2400" dirty="0" err="1" smtClean="0"/>
              <a:t>stoel</a:t>
            </a:r>
            <a:r>
              <a:rPr lang="cs-CZ" sz="2400" dirty="0" smtClean="0"/>
              <a:t> </a:t>
            </a:r>
            <a:r>
              <a:rPr lang="cs-CZ" sz="2400" dirty="0" err="1" smtClean="0"/>
              <a:t>naast</a:t>
            </a:r>
            <a:r>
              <a:rPr lang="cs-CZ" sz="2400" dirty="0" smtClean="0"/>
              <a:t> de </a:t>
            </a:r>
            <a:r>
              <a:rPr lang="cs-CZ" sz="2400" dirty="0" err="1" smtClean="0"/>
              <a:t>boekenkast</a:t>
            </a:r>
            <a:r>
              <a:rPr lang="cs-CZ" sz="2400" dirty="0" smtClean="0"/>
              <a:t>? </a:t>
            </a:r>
            <a:endParaRPr lang="cs-CZ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400" dirty="0" smtClean="0"/>
              <a:t>Zit de </a:t>
            </a:r>
            <a:r>
              <a:rPr lang="cs-CZ" sz="2400" dirty="0" err="1" smtClean="0"/>
              <a:t>vlieg</a:t>
            </a:r>
            <a:r>
              <a:rPr lang="cs-CZ" sz="2400" dirty="0" smtClean="0"/>
              <a:t> </a:t>
            </a:r>
            <a:r>
              <a:rPr lang="cs-CZ" sz="2400" dirty="0" err="1" smtClean="0"/>
              <a:t>onder</a:t>
            </a:r>
            <a:r>
              <a:rPr lang="cs-CZ" sz="2400" dirty="0" smtClean="0"/>
              <a:t> de lamp?</a:t>
            </a:r>
            <a:endParaRPr lang="cs-CZ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400" dirty="0" err="1" smtClean="0"/>
              <a:t>Staat</a:t>
            </a:r>
            <a:r>
              <a:rPr lang="cs-CZ" sz="2400" dirty="0" smtClean="0"/>
              <a:t> de </a:t>
            </a:r>
            <a:r>
              <a:rPr lang="cs-CZ" sz="2400" dirty="0" err="1" smtClean="0"/>
              <a:t>boekkast</a:t>
            </a:r>
            <a:r>
              <a:rPr lang="cs-CZ" sz="2400" dirty="0" smtClean="0"/>
              <a:t> </a:t>
            </a:r>
            <a:r>
              <a:rPr lang="cs-CZ" sz="2400" dirty="0" err="1" smtClean="0"/>
              <a:t>naast</a:t>
            </a:r>
            <a:r>
              <a:rPr lang="cs-CZ" sz="2400" dirty="0" smtClean="0"/>
              <a:t> de </a:t>
            </a:r>
            <a:r>
              <a:rPr lang="cs-CZ" sz="2400" dirty="0" err="1" smtClean="0"/>
              <a:t>kapstop</a:t>
            </a:r>
            <a:r>
              <a:rPr lang="cs-CZ" sz="2400" dirty="0" smtClean="0"/>
              <a:t>?</a:t>
            </a:r>
            <a:endParaRPr lang="cs-CZ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400" dirty="0" err="1" smtClean="0"/>
              <a:t>Hangt</a:t>
            </a:r>
            <a:r>
              <a:rPr lang="cs-CZ" sz="2400" dirty="0" smtClean="0"/>
              <a:t> de </a:t>
            </a:r>
            <a:r>
              <a:rPr lang="cs-CZ" sz="2400" dirty="0" err="1" smtClean="0"/>
              <a:t>landkaart</a:t>
            </a:r>
            <a:r>
              <a:rPr lang="cs-CZ" sz="2400" dirty="0" smtClean="0"/>
              <a:t> </a:t>
            </a:r>
            <a:r>
              <a:rPr lang="cs-CZ" sz="2400" dirty="0" err="1" smtClean="0"/>
              <a:t>onder</a:t>
            </a:r>
            <a:r>
              <a:rPr lang="cs-CZ" sz="2400" dirty="0" smtClean="0"/>
              <a:t> de </a:t>
            </a:r>
            <a:r>
              <a:rPr lang="cs-CZ" sz="2400" dirty="0" err="1" smtClean="0"/>
              <a:t>klok</a:t>
            </a:r>
            <a:r>
              <a:rPr lang="cs-CZ" sz="2400" dirty="0" smtClean="0"/>
              <a:t>? </a:t>
            </a:r>
            <a:endParaRPr lang="cs-CZ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400" dirty="0" err="1" smtClean="0"/>
              <a:t>Staat</a:t>
            </a:r>
            <a:r>
              <a:rPr lang="cs-CZ" sz="2400" dirty="0" smtClean="0"/>
              <a:t> de </a:t>
            </a:r>
            <a:r>
              <a:rPr lang="cs-CZ" sz="2400" dirty="0" err="1" smtClean="0"/>
              <a:t>stoel</a:t>
            </a:r>
            <a:r>
              <a:rPr lang="cs-CZ" sz="2400" dirty="0" smtClean="0"/>
              <a:t> </a:t>
            </a:r>
            <a:r>
              <a:rPr lang="cs-CZ" sz="2400" dirty="0" err="1" smtClean="0"/>
              <a:t>voor</a:t>
            </a:r>
            <a:r>
              <a:rPr lang="cs-CZ" sz="2400" dirty="0" smtClean="0"/>
              <a:t> de </a:t>
            </a:r>
            <a:r>
              <a:rPr lang="cs-CZ" sz="2400" dirty="0" err="1" smtClean="0"/>
              <a:t>tafel</a:t>
            </a:r>
            <a:r>
              <a:rPr lang="cs-CZ" sz="2400" dirty="0" smtClean="0"/>
              <a:t>? </a:t>
            </a:r>
            <a:endParaRPr lang="cs-CZ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cs-CZ" sz="2400" dirty="0" err="1" smtClean="0"/>
              <a:t>Liggen</a:t>
            </a:r>
            <a:r>
              <a:rPr lang="cs-CZ" sz="2400" dirty="0" smtClean="0"/>
              <a:t> de </a:t>
            </a:r>
            <a:r>
              <a:rPr lang="cs-CZ" sz="2400" dirty="0" err="1" smtClean="0"/>
              <a:t>boeken</a:t>
            </a:r>
            <a:r>
              <a:rPr lang="cs-CZ" sz="2400" dirty="0" smtClean="0"/>
              <a:t> op de </a:t>
            </a:r>
            <a:r>
              <a:rPr lang="cs-CZ" sz="2400" dirty="0" err="1" smtClean="0"/>
              <a:t>boekenkast</a:t>
            </a:r>
            <a:r>
              <a:rPr lang="cs-CZ" sz="2400" dirty="0" smtClean="0"/>
              <a:t>? </a:t>
            </a:r>
            <a:endParaRPr lang="cs-CZ" sz="2400" dirty="0" smtClean="0"/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66474" y="365126"/>
            <a:ext cx="8887326" cy="621464"/>
          </a:xfrm>
        </p:spPr>
        <p:txBody>
          <a:bodyPr>
            <a:normAutofit fontScale="90000"/>
          </a:bodyPr>
          <a:lstStyle/>
          <a:p>
            <a:r>
              <a:rPr lang="en-GB" b="1" dirty="0" err="1">
                <a:latin typeface="+mn-lt"/>
              </a:rPr>
              <a:t>e</a:t>
            </a:r>
            <a:r>
              <a:rPr lang="en-GB" b="1" dirty="0" err="1" smtClean="0">
                <a:latin typeface="+mn-lt"/>
              </a:rPr>
              <a:t>rmee</a:t>
            </a:r>
            <a:r>
              <a:rPr lang="en-GB" b="1" dirty="0" smtClean="0">
                <a:latin typeface="+mn-lt"/>
              </a:rPr>
              <a:t>   / </a:t>
            </a:r>
            <a:r>
              <a:rPr lang="en-GB" b="1" dirty="0" err="1" smtClean="0">
                <a:latin typeface="+mn-lt"/>
              </a:rPr>
              <a:t>ertoe</a:t>
            </a:r>
            <a:r>
              <a:rPr lang="en-GB" b="1" dirty="0" smtClean="0">
                <a:latin typeface="+mn-lt"/>
              </a:rPr>
              <a:t>  / </a:t>
            </a:r>
            <a:r>
              <a:rPr lang="en-GB" b="1" dirty="0" err="1" smtClean="0">
                <a:latin typeface="+mn-lt"/>
              </a:rPr>
              <a:t>ernaartoe</a:t>
            </a:r>
            <a:endParaRPr lang="en-GB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6568" y="806116"/>
            <a:ext cx="11490158" cy="585937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GB" u="sng" dirty="0" smtClean="0"/>
          </a:p>
          <a:p>
            <a:pPr marL="0" indent="0">
              <a:buNone/>
            </a:pPr>
            <a:r>
              <a:rPr lang="en-GB" u="sng" dirty="0" smtClean="0"/>
              <a:t>LET</a:t>
            </a:r>
            <a:r>
              <a:rPr lang="cs-CZ" u="sng" dirty="0" smtClean="0"/>
              <a:t> </a:t>
            </a:r>
            <a:r>
              <a:rPr lang="cs-CZ" u="sng" dirty="0"/>
              <a:t>OP</a:t>
            </a:r>
            <a:r>
              <a:rPr lang="en-GB" i="1" dirty="0"/>
              <a:t>! 	 	</a:t>
            </a:r>
            <a:r>
              <a:rPr lang="en-GB" i="1" dirty="0" smtClean="0"/>
              <a:t>	met </a:t>
            </a:r>
            <a:r>
              <a:rPr lang="en-GB" i="1" dirty="0" err="1" smtClean="0"/>
              <a:t>iets</a:t>
            </a:r>
            <a:r>
              <a:rPr lang="en-GB" i="1" dirty="0" smtClean="0"/>
              <a:t> </a:t>
            </a:r>
            <a:r>
              <a:rPr lang="cs-CZ" i="1" dirty="0" smtClean="0"/>
              <a:t>→</a:t>
            </a:r>
            <a:r>
              <a:rPr lang="en-GB" i="1" dirty="0" smtClean="0"/>
              <a:t> </a:t>
            </a:r>
            <a:r>
              <a:rPr lang="en-GB" i="1" dirty="0" err="1" smtClean="0"/>
              <a:t>ermee</a:t>
            </a:r>
            <a:endParaRPr lang="en-GB" i="1" dirty="0" smtClean="0"/>
          </a:p>
          <a:p>
            <a:pPr marL="0" indent="0">
              <a:buNone/>
            </a:pPr>
            <a:r>
              <a:rPr lang="en-GB" i="1" dirty="0"/>
              <a:t>	</a:t>
            </a:r>
            <a:r>
              <a:rPr lang="en-GB" i="1" dirty="0" smtClean="0"/>
              <a:t>			tot </a:t>
            </a:r>
            <a:r>
              <a:rPr lang="en-GB" i="1" dirty="0" err="1"/>
              <a:t>iets</a:t>
            </a:r>
            <a:r>
              <a:rPr lang="en-GB" i="1" dirty="0"/>
              <a:t> </a:t>
            </a:r>
            <a:r>
              <a:rPr lang="cs-CZ" i="1" dirty="0"/>
              <a:t>→</a:t>
            </a:r>
            <a:r>
              <a:rPr lang="en-GB" i="1" dirty="0"/>
              <a:t> </a:t>
            </a:r>
            <a:r>
              <a:rPr lang="en-GB" i="1" dirty="0" err="1" smtClean="0"/>
              <a:t>ertoe</a:t>
            </a:r>
            <a:endParaRPr lang="en-GB" i="1" dirty="0" smtClean="0"/>
          </a:p>
          <a:p>
            <a:pPr marL="0" indent="0">
              <a:buNone/>
            </a:pPr>
            <a:r>
              <a:rPr lang="en-GB" i="1" dirty="0"/>
              <a:t>	</a:t>
            </a:r>
            <a:r>
              <a:rPr lang="en-GB" i="1" dirty="0" smtClean="0"/>
              <a:t>			</a:t>
            </a:r>
            <a:r>
              <a:rPr lang="en-GB" i="1" dirty="0" err="1" smtClean="0"/>
              <a:t>naar</a:t>
            </a:r>
            <a:r>
              <a:rPr lang="en-GB" i="1" dirty="0" smtClean="0"/>
              <a:t> </a:t>
            </a:r>
            <a:r>
              <a:rPr lang="en-GB" i="1" dirty="0" err="1" smtClean="0"/>
              <a:t>een</a:t>
            </a:r>
            <a:r>
              <a:rPr lang="en-GB" i="1" dirty="0" smtClean="0"/>
              <a:t> </a:t>
            </a:r>
            <a:r>
              <a:rPr lang="en-GB" i="1" dirty="0" err="1" smtClean="0"/>
              <a:t>plaats</a:t>
            </a:r>
            <a:r>
              <a:rPr lang="en-GB" i="1" dirty="0" smtClean="0"/>
              <a:t> </a:t>
            </a:r>
            <a:r>
              <a:rPr lang="cs-CZ" i="1" dirty="0" smtClean="0"/>
              <a:t>→</a:t>
            </a:r>
            <a:r>
              <a:rPr lang="en-GB" i="1" dirty="0" smtClean="0"/>
              <a:t> </a:t>
            </a:r>
            <a:r>
              <a:rPr lang="en-GB" i="1" dirty="0" err="1" smtClean="0"/>
              <a:t>ernaartoe</a:t>
            </a:r>
            <a:endParaRPr lang="en-GB" i="1" dirty="0" smtClean="0"/>
          </a:p>
          <a:p>
            <a:pPr marL="0" indent="0">
              <a:buNone/>
            </a:pPr>
            <a:r>
              <a:rPr lang="en-GB" i="1" dirty="0"/>
              <a:t>	</a:t>
            </a:r>
            <a:r>
              <a:rPr lang="en-GB" i="1" dirty="0" smtClean="0"/>
              <a:t>			van </a:t>
            </a:r>
            <a:r>
              <a:rPr lang="en-GB" i="1" dirty="0" err="1" smtClean="0"/>
              <a:t>een</a:t>
            </a:r>
            <a:r>
              <a:rPr lang="en-GB" i="1" dirty="0" smtClean="0"/>
              <a:t> </a:t>
            </a:r>
            <a:r>
              <a:rPr lang="en-GB" i="1" dirty="0" err="1" smtClean="0"/>
              <a:t>plaats</a:t>
            </a:r>
            <a:r>
              <a:rPr lang="en-GB" i="1" dirty="0" smtClean="0"/>
              <a:t> </a:t>
            </a:r>
            <a:r>
              <a:rPr lang="cs-CZ" i="1" dirty="0" smtClean="0"/>
              <a:t>→</a:t>
            </a:r>
            <a:r>
              <a:rPr lang="en-GB" i="1" dirty="0" smtClean="0"/>
              <a:t> </a:t>
            </a:r>
            <a:r>
              <a:rPr lang="en-GB" i="1" dirty="0" err="1" smtClean="0"/>
              <a:t>ervandaan</a:t>
            </a:r>
            <a:endParaRPr lang="en-GB" i="1" dirty="0"/>
          </a:p>
          <a:p>
            <a:pPr marL="0" indent="0">
              <a:buNone/>
            </a:pPr>
            <a:endParaRPr lang="en-GB" i="1" dirty="0" smtClean="0"/>
          </a:p>
          <a:p>
            <a:r>
              <a:rPr lang="en-GB" i="1" dirty="0" smtClean="0"/>
              <a:t>De </a:t>
            </a:r>
            <a:r>
              <a:rPr lang="en-GB" i="1" dirty="0" err="1" smtClean="0"/>
              <a:t>hond</a:t>
            </a:r>
            <a:r>
              <a:rPr lang="en-GB" i="1" dirty="0" smtClean="0"/>
              <a:t> </a:t>
            </a:r>
            <a:r>
              <a:rPr lang="en-GB" i="1" dirty="0" err="1" smtClean="0"/>
              <a:t>speelt</a:t>
            </a:r>
            <a:r>
              <a:rPr lang="en-GB" i="1" dirty="0" smtClean="0"/>
              <a:t> met de </a:t>
            </a:r>
            <a:r>
              <a:rPr lang="en-GB" i="1" dirty="0" err="1" smtClean="0"/>
              <a:t>schoen</a:t>
            </a:r>
            <a:r>
              <a:rPr lang="en-GB" i="1" dirty="0" smtClean="0"/>
              <a:t>.   </a:t>
            </a:r>
            <a:r>
              <a:rPr lang="cs-CZ" b="1" i="1" dirty="0">
                <a:solidFill>
                  <a:srgbClr val="FF0000"/>
                </a:solidFill>
              </a:rPr>
              <a:t>→ </a:t>
            </a:r>
            <a:r>
              <a:rPr lang="en-GB" b="1" i="1" dirty="0" err="1">
                <a:solidFill>
                  <a:srgbClr val="FF0000"/>
                </a:solidFill>
              </a:rPr>
              <a:t>Hij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err="1">
                <a:solidFill>
                  <a:srgbClr val="FF0000"/>
                </a:solidFill>
              </a:rPr>
              <a:t>speelt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u="sng" dirty="0" err="1">
                <a:solidFill>
                  <a:srgbClr val="FF0000"/>
                </a:solidFill>
              </a:rPr>
              <a:t>ermee</a:t>
            </a:r>
            <a:r>
              <a:rPr lang="en-GB" i="1" dirty="0">
                <a:solidFill>
                  <a:srgbClr val="FF0000"/>
                </a:solidFill>
              </a:rPr>
              <a:t>. </a:t>
            </a:r>
            <a:endParaRPr lang="en-GB" i="1" dirty="0">
              <a:solidFill>
                <a:srgbClr val="FF0000"/>
              </a:solidFill>
            </a:endParaRPr>
          </a:p>
          <a:p>
            <a:r>
              <a:rPr lang="en-GB" i="1" dirty="0" smtClean="0"/>
              <a:t>Het </a:t>
            </a:r>
            <a:r>
              <a:rPr lang="en-GB" i="1" dirty="0" err="1" smtClean="0"/>
              <a:t>behoort</a:t>
            </a:r>
            <a:r>
              <a:rPr lang="en-GB" i="1" dirty="0" smtClean="0"/>
              <a:t> tot de club</a:t>
            </a:r>
            <a:r>
              <a:rPr lang="en-GB" i="1" dirty="0" smtClean="0">
                <a:solidFill>
                  <a:srgbClr val="FF0000"/>
                </a:solidFill>
              </a:rPr>
              <a:t>. </a:t>
            </a:r>
            <a:r>
              <a:rPr lang="cs-CZ" i="1" dirty="0">
                <a:solidFill>
                  <a:srgbClr val="FF0000"/>
                </a:solidFill>
              </a:rPr>
              <a:t>→ </a:t>
            </a:r>
            <a:r>
              <a:rPr lang="en-GB" i="1" dirty="0" smtClean="0">
                <a:solidFill>
                  <a:srgbClr val="FF0000"/>
                </a:solidFill>
              </a:rPr>
              <a:t> </a:t>
            </a:r>
            <a:r>
              <a:rPr lang="en-GB" b="1" i="1" dirty="0">
                <a:solidFill>
                  <a:srgbClr val="FF0000"/>
                </a:solidFill>
              </a:rPr>
              <a:t>Het </a:t>
            </a:r>
            <a:r>
              <a:rPr lang="en-GB" b="1" i="1" dirty="0" err="1">
                <a:solidFill>
                  <a:srgbClr val="FF0000"/>
                </a:solidFill>
              </a:rPr>
              <a:t>behoort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u="sng" dirty="0" err="1" smtClean="0">
                <a:solidFill>
                  <a:srgbClr val="FF0000"/>
                </a:solidFill>
              </a:rPr>
              <a:t>ertoe</a:t>
            </a:r>
            <a:r>
              <a:rPr lang="en-GB" b="1" i="1" dirty="0" smtClean="0">
                <a:solidFill>
                  <a:srgbClr val="FF0000"/>
                </a:solidFill>
              </a:rPr>
              <a:t>. </a:t>
            </a:r>
            <a:endParaRPr lang="en-GB" b="1" i="1" dirty="0" smtClean="0">
              <a:solidFill>
                <a:srgbClr val="FF0000"/>
              </a:solidFill>
            </a:endParaRPr>
          </a:p>
          <a:p>
            <a:r>
              <a:rPr lang="en-GB" i="1" dirty="0" err="1"/>
              <a:t>Ik</a:t>
            </a:r>
            <a:r>
              <a:rPr lang="en-GB" i="1" dirty="0"/>
              <a:t> </a:t>
            </a:r>
            <a:r>
              <a:rPr lang="en-GB" i="1" dirty="0" err="1"/>
              <a:t>ga</a:t>
            </a:r>
            <a:r>
              <a:rPr lang="en-GB" i="1" dirty="0"/>
              <a:t> </a:t>
            </a:r>
            <a:r>
              <a:rPr lang="en-GB" i="1" dirty="0" err="1"/>
              <a:t>naar</a:t>
            </a:r>
            <a:r>
              <a:rPr lang="en-GB" i="1" dirty="0"/>
              <a:t> de </a:t>
            </a:r>
            <a:r>
              <a:rPr lang="en-GB" i="1" dirty="0" err="1"/>
              <a:t>bioscoop</a:t>
            </a:r>
            <a:r>
              <a:rPr lang="en-GB" i="1" dirty="0"/>
              <a:t>. </a:t>
            </a:r>
            <a:r>
              <a:rPr lang="cs-CZ" i="1" dirty="0">
                <a:solidFill>
                  <a:srgbClr val="FF0000"/>
                </a:solidFill>
              </a:rPr>
              <a:t>→ </a:t>
            </a:r>
            <a:r>
              <a:rPr lang="en-GB" i="1" dirty="0"/>
              <a:t> </a:t>
            </a:r>
            <a:r>
              <a:rPr lang="en-GB" b="1" i="1" dirty="0" err="1" smtClean="0">
                <a:solidFill>
                  <a:srgbClr val="FF0000"/>
                </a:solidFill>
              </a:rPr>
              <a:t>Goed</a:t>
            </a:r>
            <a:r>
              <a:rPr lang="en-GB" b="1" i="1" dirty="0" smtClean="0">
                <a:solidFill>
                  <a:srgbClr val="FF0000"/>
                </a:solidFill>
              </a:rPr>
              <a:t>, we </a:t>
            </a:r>
            <a:r>
              <a:rPr lang="en-GB" b="1" i="1" dirty="0" err="1" smtClean="0">
                <a:solidFill>
                  <a:srgbClr val="FF0000"/>
                </a:solidFill>
              </a:rPr>
              <a:t>gaan</a:t>
            </a:r>
            <a:r>
              <a:rPr lang="en-GB" b="1" i="1" dirty="0" smtClean="0">
                <a:solidFill>
                  <a:srgbClr val="FF0000"/>
                </a:solidFill>
              </a:rPr>
              <a:t> </a:t>
            </a:r>
            <a:r>
              <a:rPr lang="en-GB" b="1" i="1" u="sng" dirty="0" err="1">
                <a:solidFill>
                  <a:srgbClr val="FF0000"/>
                </a:solidFill>
              </a:rPr>
              <a:t>er</a:t>
            </a:r>
            <a:r>
              <a:rPr lang="en-GB" b="1" i="1" dirty="0" smtClean="0">
                <a:solidFill>
                  <a:srgbClr val="FF0000"/>
                </a:solidFill>
              </a:rPr>
              <a:t> </a:t>
            </a:r>
            <a:r>
              <a:rPr lang="en-GB" b="1" i="1" dirty="0" err="1" smtClean="0">
                <a:solidFill>
                  <a:srgbClr val="FF0000"/>
                </a:solidFill>
              </a:rPr>
              <a:t>ook</a:t>
            </a:r>
            <a:r>
              <a:rPr lang="en-GB" b="1" i="1" dirty="0" smtClean="0">
                <a:solidFill>
                  <a:srgbClr val="FF0000"/>
                </a:solidFill>
              </a:rPr>
              <a:t> </a:t>
            </a:r>
            <a:r>
              <a:rPr lang="en-GB" b="1" i="1" u="sng" dirty="0" err="1">
                <a:solidFill>
                  <a:srgbClr val="FF0000"/>
                </a:solidFill>
              </a:rPr>
              <a:t>naartoe</a:t>
            </a:r>
            <a:r>
              <a:rPr lang="en-GB" b="1" i="1" dirty="0" smtClean="0">
                <a:solidFill>
                  <a:srgbClr val="FF0000"/>
                </a:solidFill>
              </a:rPr>
              <a:t>!</a:t>
            </a:r>
            <a:endParaRPr lang="en-GB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b="1" i="1" dirty="0">
                <a:solidFill>
                  <a:srgbClr val="FF0000"/>
                </a:solidFill>
              </a:rPr>
              <a:t>	</a:t>
            </a:r>
            <a:r>
              <a:rPr lang="en-GB" b="1" i="1" dirty="0" smtClean="0">
                <a:solidFill>
                  <a:srgbClr val="FF0000"/>
                </a:solidFill>
              </a:rPr>
              <a:t>			</a:t>
            </a:r>
            <a:r>
              <a:rPr lang="cs-CZ" i="1" dirty="0" smtClean="0">
                <a:solidFill>
                  <a:srgbClr val="FF0000"/>
                </a:solidFill>
              </a:rPr>
              <a:t>→ </a:t>
            </a:r>
            <a:r>
              <a:rPr lang="en-GB" i="1" dirty="0" smtClean="0"/>
              <a:t> </a:t>
            </a:r>
            <a:r>
              <a:rPr lang="en-GB" b="1" i="1" dirty="0" smtClean="0">
                <a:solidFill>
                  <a:srgbClr val="FF0000"/>
                </a:solidFill>
              </a:rPr>
              <a:t>Oh, </a:t>
            </a:r>
            <a:r>
              <a:rPr lang="en-GB" b="1" i="1" dirty="0">
                <a:solidFill>
                  <a:srgbClr val="FF0000"/>
                </a:solidFill>
              </a:rPr>
              <a:t>we </a:t>
            </a:r>
            <a:r>
              <a:rPr lang="en-GB" b="1" i="1" dirty="0" err="1">
                <a:solidFill>
                  <a:srgbClr val="FF0000"/>
                </a:solidFill>
              </a:rPr>
              <a:t>gaan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u="sng" dirty="0" err="1">
                <a:solidFill>
                  <a:srgbClr val="FF0000"/>
                </a:solidFill>
              </a:rPr>
              <a:t>er</a:t>
            </a:r>
            <a:r>
              <a:rPr lang="en-GB" b="1" i="1" dirty="0">
                <a:solidFill>
                  <a:srgbClr val="FF0000"/>
                </a:solidFill>
              </a:rPr>
              <a:t> </a:t>
            </a:r>
            <a:r>
              <a:rPr lang="en-GB" b="1" i="1" dirty="0" smtClean="0">
                <a:solidFill>
                  <a:srgbClr val="FF0000"/>
                </a:solidFill>
              </a:rPr>
              <a:t>net </a:t>
            </a:r>
            <a:r>
              <a:rPr lang="en-GB" b="1" i="1" u="sng" dirty="0" err="1">
                <a:solidFill>
                  <a:srgbClr val="FF0000"/>
                </a:solidFill>
              </a:rPr>
              <a:t>vandaan</a:t>
            </a:r>
            <a:r>
              <a:rPr lang="en-GB" b="1" i="1" dirty="0" smtClean="0">
                <a:solidFill>
                  <a:srgbClr val="FF0000"/>
                </a:solidFill>
              </a:rPr>
              <a:t>!</a:t>
            </a:r>
            <a:endParaRPr lang="cs-CZ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cs-CZ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b="1" dirty="0" smtClean="0"/>
              <a:t>Maar:  </a:t>
            </a:r>
            <a:r>
              <a:rPr lang="cs-CZ" i="1" dirty="0" smtClean="0">
                <a:solidFill>
                  <a:srgbClr val="0070C0"/>
                </a:solidFill>
                <a:sym typeface="Wingdings" panose="05000000000000000000" pitchFamily="2" charset="2"/>
              </a:rPr>
              <a:t>Je </a:t>
            </a:r>
            <a:r>
              <a:rPr lang="cs-CZ" i="1" dirty="0" err="1">
                <a:solidFill>
                  <a:srgbClr val="0070C0"/>
                </a:solidFill>
                <a:sym typeface="Wingdings" panose="05000000000000000000" pitchFamily="2" charset="2"/>
              </a:rPr>
              <a:t>moet</a:t>
            </a:r>
            <a:r>
              <a:rPr lang="cs-CZ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0070C0"/>
                </a:solidFill>
                <a:sym typeface="Wingdings" panose="05000000000000000000" pitchFamily="2" charset="2"/>
              </a:rPr>
              <a:t>naar</a:t>
            </a:r>
            <a:r>
              <a:rPr lang="cs-CZ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0070C0"/>
                </a:solidFill>
                <a:sym typeface="Wingdings" panose="05000000000000000000" pitchFamily="2" charset="2"/>
              </a:rPr>
              <a:t>dit</a:t>
            </a:r>
            <a:r>
              <a:rPr lang="cs-CZ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0070C0"/>
                </a:solidFill>
                <a:sym typeface="Wingdings" panose="05000000000000000000" pitchFamily="2" charset="2"/>
              </a:rPr>
              <a:t>programma</a:t>
            </a:r>
            <a:r>
              <a:rPr lang="cs-CZ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i="1" dirty="0" err="1">
                <a:solidFill>
                  <a:srgbClr val="0070C0"/>
                </a:solidFill>
                <a:sym typeface="Wingdings" panose="05000000000000000000" pitchFamily="2" charset="2"/>
              </a:rPr>
              <a:t>luistren</a:t>
            </a:r>
            <a:r>
              <a:rPr lang="cs-CZ" i="1" dirty="0">
                <a:solidFill>
                  <a:srgbClr val="0070C0"/>
                </a:solidFill>
                <a:sym typeface="Wingdings" panose="05000000000000000000" pitchFamily="2" charset="2"/>
              </a:rPr>
              <a:t>! – </a:t>
            </a:r>
            <a:r>
              <a:rPr lang="cs-CZ" b="1" i="1" dirty="0" err="1">
                <a:solidFill>
                  <a:srgbClr val="0070C0"/>
                </a:solidFill>
                <a:sym typeface="Wingdings" panose="05000000000000000000" pitchFamily="2" charset="2"/>
              </a:rPr>
              <a:t>Ik</a:t>
            </a:r>
            <a:r>
              <a:rPr lang="cs-CZ" b="1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b="1" i="1" dirty="0" err="1">
                <a:solidFill>
                  <a:srgbClr val="0070C0"/>
                </a:solidFill>
                <a:sym typeface="Wingdings" panose="05000000000000000000" pitchFamily="2" charset="2"/>
              </a:rPr>
              <a:t>luister</a:t>
            </a:r>
            <a:r>
              <a:rPr lang="cs-CZ" b="1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b="1" i="1" u="sng" dirty="0" err="1">
                <a:solidFill>
                  <a:srgbClr val="0070C0"/>
                </a:solidFill>
                <a:sym typeface="Wingdings" panose="05000000000000000000" pitchFamily="2" charset="2"/>
              </a:rPr>
              <a:t>er</a:t>
            </a:r>
            <a:r>
              <a:rPr lang="cs-CZ" b="1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b="1" i="1" dirty="0" err="1">
                <a:solidFill>
                  <a:srgbClr val="0070C0"/>
                </a:solidFill>
                <a:sym typeface="Wingdings" panose="05000000000000000000" pitchFamily="2" charset="2"/>
              </a:rPr>
              <a:t>altijd</a:t>
            </a:r>
            <a:r>
              <a:rPr lang="cs-CZ" b="1" i="1" dirty="0">
                <a:solidFill>
                  <a:srgbClr val="0070C0"/>
                </a:solidFill>
                <a:sym typeface="Wingdings" panose="05000000000000000000" pitchFamily="2" charset="2"/>
              </a:rPr>
              <a:t> </a:t>
            </a:r>
            <a:r>
              <a:rPr lang="cs-CZ" b="1" i="1" u="sng" dirty="0" err="1">
                <a:solidFill>
                  <a:srgbClr val="0070C0"/>
                </a:solidFill>
                <a:sym typeface="Wingdings" panose="05000000000000000000" pitchFamily="2" charset="2"/>
              </a:rPr>
              <a:t>naar</a:t>
            </a:r>
            <a:r>
              <a:rPr lang="cs-CZ" i="1" dirty="0">
                <a:solidFill>
                  <a:srgbClr val="0070C0"/>
                </a:solidFill>
                <a:sym typeface="Wingdings" panose="05000000000000000000" pitchFamily="2" charset="2"/>
              </a:rPr>
              <a:t>.  </a:t>
            </a:r>
            <a:r>
              <a:rPr lang="cs-CZ" i="1" strike="sngStrike" dirty="0">
                <a:solidFill>
                  <a:srgbClr val="0070C0"/>
                </a:solidFill>
                <a:sym typeface="Wingdings" panose="05000000000000000000" pitchFamily="2" charset="2"/>
              </a:rPr>
              <a:t>(</a:t>
            </a:r>
            <a:r>
              <a:rPr lang="cs-CZ" i="1" strike="sngStrike" dirty="0" err="1">
                <a:solidFill>
                  <a:srgbClr val="0070C0"/>
                </a:solidFill>
                <a:sym typeface="Wingdings" panose="05000000000000000000" pitchFamily="2" charset="2"/>
              </a:rPr>
              <a:t>naartoe</a:t>
            </a:r>
            <a:r>
              <a:rPr lang="cs-CZ" i="1" strike="sngStrike" dirty="0">
                <a:solidFill>
                  <a:srgbClr val="0070C0"/>
                </a:solidFill>
                <a:sym typeface="Wingdings" panose="05000000000000000000" pitchFamily="2" charset="2"/>
              </a:rPr>
              <a:t>)</a:t>
            </a:r>
            <a:endParaRPr lang="cs-CZ" i="1" strike="sngStrike" dirty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cs-CZ" b="1" i="1" dirty="0">
              <a:solidFill>
                <a:srgbClr val="FF0000"/>
              </a:solidFill>
            </a:endParaRPr>
          </a:p>
        </p:txBody>
      </p:sp>
      <p:pic>
        <p:nvPicPr>
          <p:cNvPr id="4" name="Obrázek 3" descr="Fichier:Attention niels epting.svg — Wikipédia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580" y="1203158"/>
            <a:ext cx="1183105" cy="1183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8915" y="1179095"/>
            <a:ext cx="11742821" cy="5462337"/>
          </a:xfrm>
        </p:spPr>
        <p:txBody>
          <a:bodyPr>
            <a:normAutofit fontScale="82500"/>
          </a:bodyPr>
          <a:lstStyle/>
          <a:p>
            <a:pPr marL="36195">
              <a:lnSpc>
                <a:spcPct val="120000"/>
              </a:lnSpc>
              <a:spcAft>
                <a:spcPts val="600"/>
              </a:spcAft>
            </a:pPr>
            <a:r>
              <a:rPr lang="nl-NL" dirty="0"/>
              <a:t>Ella kijkt </a:t>
            </a:r>
            <a:r>
              <a:rPr lang="nl-NL" i="1" u="sng" dirty="0"/>
              <a:t>naar de tekening</a:t>
            </a:r>
            <a:r>
              <a:rPr lang="nl-NL" dirty="0"/>
              <a:t>. </a:t>
            </a:r>
            <a:r>
              <a:rPr lang="nl-NL" i="1" dirty="0">
                <a:solidFill>
                  <a:srgbClr val="FF0000"/>
                </a:solidFill>
              </a:rPr>
              <a:t>→   Ella kijkt </a:t>
            </a:r>
            <a:r>
              <a:rPr lang="nl-NL" b="1" i="1" u="sng" dirty="0" smtClean="0">
                <a:solidFill>
                  <a:srgbClr val="FF0000"/>
                </a:solidFill>
              </a:rPr>
              <a:t>_______</a:t>
            </a:r>
            <a:r>
              <a:rPr lang="nl-NL" i="1" dirty="0" smtClean="0">
                <a:solidFill>
                  <a:srgbClr val="FF0000"/>
                </a:solidFill>
              </a:rPr>
              <a:t>.</a:t>
            </a:r>
            <a:endParaRPr lang="nl-NL" i="1" dirty="0"/>
          </a:p>
          <a:p>
            <a:pPr marL="36195">
              <a:lnSpc>
                <a:spcPct val="120000"/>
              </a:lnSpc>
              <a:spcAft>
                <a:spcPts val="600"/>
              </a:spcAft>
            </a:pPr>
            <a:r>
              <a:rPr lang="nl-NL" dirty="0"/>
              <a:t>We leren </a:t>
            </a:r>
            <a:r>
              <a:rPr lang="nl-NL" i="1" u="sng" dirty="0"/>
              <a:t>van onze fouten</a:t>
            </a:r>
            <a:r>
              <a:rPr lang="nl-NL" dirty="0"/>
              <a:t>. </a:t>
            </a:r>
            <a:r>
              <a:rPr lang="nl-NL" i="1" dirty="0">
                <a:solidFill>
                  <a:srgbClr val="FF0000"/>
                </a:solidFill>
              </a:rPr>
              <a:t>→  Ja, we leren ______. </a:t>
            </a:r>
            <a:endParaRPr lang="nl-NL" i="1" dirty="0"/>
          </a:p>
          <a:p>
            <a:pPr marL="36195">
              <a:lnSpc>
                <a:spcPct val="120000"/>
              </a:lnSpc>
              <a:spcAft>
                <a:spcPts val="600"/>
              </a:spcAft>
            </a:pPr>
            <a:r>
              <a:rPr lang="nl-NL" dirty="0"/>
              <a:t>Zijn collega’s luistert </a:t>
            </a:r>
            <a:r>
              <a:rPr lang="nl-NL" u="sng" dirty="0"/>
              <a:t>naar de presentatie</a:t>
            </a:r>
            <a:r>
              <a:rPr lang="nl-NL" dirty="0"/>
              <a:t>. </a:t>
            </a:r>
            <a:r>
              <a:rPr lang="nl-NL" i="1" dirty="0">
                <a:solidFill>
                  <a:srgbClr val="FF0000"/>
                </a:solidFill>
              </a:rPr>
              <a:t>→ Luister je ___ ook  ___? </a:t>
            </a:r>
            <a:endParaRPr lang="nl-NL" dirty="0"/>
          </a:p>
          <a:p>
            <a:pPr marL="36195">
              <a:lnSpc>
                <a:spcPct val="120000"/>
              </a:lnSpc>
              <a:spcAft>
                <a:spcPts val="600"/>
              </a:spcAft>
            </a:pPr>
            <a:r>
              <a:rPr lang="cs-CZ" dirty="0" err="1" smtClean="0"/>
              <a:t>Houd</a:t>
            </a:r>
            <a:r>
              <a:rPr lang="cs-CZ" dirty="0" smtClean="0"/>
              <a:t> je </a:t>
            </a:r>
            <a:r>
              <a:rPr lang="cs-CZ" u="sng" dirty="0" smtClean="0"/>
              <a:t>van </a:t>
            </a:r>
            <a:r>
              <a:rPr lang="cs-CZ" u="sng" dirty="0" err="1" smtClean="0"/>
              <a:t>chocomelk</a:t>
            </a:r>
            <a:r>
              <a:rPr lang="cs-CZ" dirty="0" smtClean="0"/>
              <a:t>? </a:t>
            </a:r>
            <a:r>
              <a:rPr lang="nl-NL" i="1" dirty="0" smtClean="0">
                <a:solidFill>
                  <a:srgbClr val="FF0000"/>
                </a:solidFill>
              </a:rPr>
              <a:t>→ </a:t>
            </a:r>
            <a:r>
              <a:rPr lang="cs-CZ" i="1" dirty="0" err="1" smtClean="0">
                <a:solidFill>
                  <a:srgbClr val="FF0000"/>
                </a:solidFill>
              </a:rPr>
              <a:t>Nee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hoor</a:t>
            </a:r>
            <a:r>
              <a:rPr lang="cs-CZ" i="1" dirty="0" smtClean="0">
                <a:solidFill>
                  <a:srgbClr val="FF0000"/>
                </a:solidFill>
              </a:rPr>
              <a:t>, </a:t>
            </a:r>
            <a:r>
              <a:rPr lang="cs-CZ" i="1" dirty="0" err="1" smtClean="0">
                <a:solidFill>
                  <a:srgbClr val="FF0000"/>
                </a:solidFill>
              </a:rPr>
              <a:t>ik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houd</a:t>
            </a:r>
            <a:r>
              <a:rPr lang="cs-CZ" i="1" dirty="0" smtClean="0">
                <a:solidFill>
                  <a:srgbClr val="FF0000"/>
                </a:solidFill>
              </a:rPr>
              <a:t> _____ </a:t>
            </a:r>
            <a:r>
              <a:rPr lang="cs-CZ" i="1" dirty="0" err="1" smtClean="0">
                <a:solidFill>
                  <a:srgbClr val="FF0000"/>
                </a:solidFill>
              </a:rPr>
              <a:t>zeker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niet</a:t>
            </a:r>
            <a:r>
              <a:rPr lang="cs-CZ" i="1" dirty="0" smtClean="0">
                <a:solidFill>
                  <a:srgbClr val="FF0000"/>
                </a:solidFill>
              </a:rPr>
              <a:t> ____! </a:t>
            </a:r>
            <a:r>
              <a:rPr lang="nl-NL" i="1" dirty="0" smtClean="0">
                <a:solidFill>
                  <a:srgbClr val="FF0000"/>
                </a:solidFill>
              </a:rPr>
              <a:t> </a:t>
            </a:r>
            <a:endParaRPr lang="nl-NL" i="1" dirty="0">
              <a:solidFill>
                <a:srgbClr val="FF0000"/>
              </a:solidFill>
            </a:endParaRPr>
          </a:p>
          <a:p>
            <a:pPr marL="36195">
              <a:lnSpc>
                <a:spcPct val="120000"/>
              </a:lnSpc>
              <a:spcAft>
                <a:spcPts val="600"/>
              </a:spcAft>
            </a:pPr>
            <a:r>
              <a:rPr lang="nl-NL" dirty="0"/>
              <a:t>Mijn moeder kijkt </a:t>
            </a:r>
            <a:r>
              <a:rPr lang="nl-NL" u="sng" dirty="0"/>
              <a:t>door het raam</a:t>
            </a:r>
            <a:r>
              <a:rPr lang="nl-NL" dirty="0"/>
              <a:t>. – </a:t>
            </a:r>
            <a:r>
              <a:rPr lang="nl-NL" i="1" dirty="0">
                <a:solidFill>
                  <a:srgbClr val="FF0000"/>
                </a:solidFill>
              </a:rPr>
              <a:t>Ze kijkt ____ de hele dag  ____. </a:t>
            </a:r>
            <a:endParaRPr lang="nl-NL" dirty="0"/>
          </a:p>
          <a:p>
            <a:pPr marL="36195">
              <a:lnSpc>
                <a:spcPct val="120000"/>
              </a:lnSpc>
              <a:spcAft>
                <a:spcPts val="600"/>
              </a:spcAft>
            </a:pPr>
            <a:r>
              <a:rPr lang="nl-NL" dirty="0"/>
              <a:t>Ze </a:t>
            </a:r>
            <a:r>
              <a:rPr lang="cs-CZ" dirty="0" err="1" smtClean="0"/>
              <a:t>wachten</a:t>
            </a:r>
            <a:r>
              <a:rPr lang="nl-NL" dirty="0" smtClean="0"/>
              <a:t> </a:t>
            </a:r>
            <a:r>
              <a:rPr lang="cs-CZ" u="sng" dirty="0" smtClean="0"/>
              <a:t>op de </a:t>
            </a:r>
            <a:r>
              <a:rPr lang="cs-CZ" u="sng" dirty="0" err="1" smtClean="0"/>
              <a:t>resultaten</a:t>
            </a:r>
            <a:r>
              <a:rPr lang="cs-CZ" dirty="0" smtClean="0"/>
              <a:t>.</a:t>
            </a:r>
            <a:r>
              <a:rPr lang="nl-NL" dirty="0" smtClean="0"/>
              <a:t> </a:t>
            </a:r>
            <a:r>
              <a:rPr lang="nl-NL" i="1" dirty="0">
                <a:solidFill>
                  <a:srgbClr val="FF0000"/>
                </a:solidFill>
              </a:rPr>
              <a:t>→ </a:t>
            </a:r>
            <a:r>
              <a:rPr lang="nl-NL" i="1" dirty="0" smtClean="0">
                <a:solidFill>
                  <a:srgbClr val="FF0000"/>
                </a:solidFill>
              </a:rPr>
              <a:t>Ja</a:t>
            </a:r>
            <a:r>
              <a:rPr lang="nl-NL" i="1" dirty="0">
                <a:solidFill>
                  <a:srgbClr val="FF0000"/>
                </a:solidFill>
              </a:rPr>
              <a:t>, </a:t>
            </a:r>
            <a:r>
              <a:rPr lang="cs-CZ" i="1" dirty="0" err="1" smtClean="0">
                <a:solidFill>
                  <a:srgbClr val="FF0000"/>
                </a:solidFill>
              </a:rPr>
              <a:t>ik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moet</a:t>
            </a:r>
            <a:r>
              <a:rPr lang="cs-CZ" i="1" dirty="0" smtClean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ook</a:t>
            </a:r>
            <a:r>
              <a:rPr lang="cs-CZ" i="1" dirty="0" smtClean="0">
                <a:solidFill>
                  <a:srgbClr val="FF0000"/>
                </a:solidFill>
              </a:rPr>
              <a:t> _____ </a:t>
            </a:r>
            <a:r>
              <a:rPr lang="cs-CZ" i="1" dirty="0" err="1" smtClean="0">
                <a:solidFill>
                  <a:srgbClr val="FF0000"/>
                </a:solidFill>
              </a:rPr>
              <a:t>wachten</a:t>
            </a:r>
            <a:r>
              <a:rPr lang="cs-CZ" i="1" dirty="0" smtClean="0">
                <a:solidFill>
                  <a:srgbClr val="FF0000"/>
                </a:solidFill>
              </a:rPr>
              <a:t>.</a:t>
            </a:r>
            <a:endParaRPr lang="cs-CZ" i="1" dirty="0" smtClean="0">
              <a:solidFill>
                <a:srgbClr val="FF0000"/>
              </a:solidFill>
            </a:endParaRPr>
          </a:p>
          <a:p>
            <a:pPr marL="36195">
              <a:lnSpc>
                <a:spcPct val="120000"/>
              </a:lnSpc>
              <a:spcAft>
                <a:spcPts val="600"/>
              </a:spcAft>
            </a:pPr>
            <a:r>
              <a:rPr lang="cs-CZ" dirty="0" err="1"/>
              <a:t>Wil</a:t>
            </a:r>
            <a:r>
              <a:rPr lang="cs-CZ" dirty="0"/>
              <a:t> je </a:t>
            </a:r>
            <a:r>
              <a:rPr lang="cs-CZ" u="sng" dirty="0" err="1"/>
              <a:t>naar</a:t>
            </a:r>
            <a:r>
              <a:rPr lang="cs-CZ" u="sng" dirty="0"/>
              <a:t> de </a:t>
            </a:r>
            <a:r>
              <a:rPr lang="cs-CZ" u="sng" dirty="0" err="1"/>
              <a:t>bioscoop</a:t>
            </a:r>
            <a:r>
              <a:rPr lang="cs-CZ" dirty="0"/>
              <a:t>? </a:t>
            </a:r>
            <a:r>
              <a:rPr lang="nl-NL" i="1" dirty="0">
                <a:solidFill>
                  <a:srgbClr val="FF0000"/>
                </a:solidFill>
              </a:rPr>
              <a:t>→ </a:t>
            </a:r>
            <a:r>
              <a:rPr lang="cs-CZ" i="1" dirty="0" smtClean="0">
                <a:solidFill>
                  <a:srgbClr val="FF0000"/>
                </a:solidFill>
              </a:rPr>
              <a:t>Ok</a:t>
            </a:r>
            <a:r>
              <a:rPr lang="nl-NL" i="1" dirty="0" smtClean="0">
                <a:solidFill>
                  <a:srgbClr val="FF0000"/>
                </a:solidFill>
              </a:rPr>
              <a:t>, </a:t>
            </a:r>
            <a:r>
              <a:rPr lang="cs-CZ" i="1" dirty="0" err="1">
                <a:solidFill>
                  <a:srgbClr val="FF0000"/>
                </a:solidFill>
              </a:rPr>
              <a:t>ik</a:t>
            </a:r>
            <a:r>
              <a:rPr lang="cs-CZ" i="1" dirty="0">
                <a:solidFill>
                  <a:srgbClr val="FF0000"/>
                </a:solidFill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</a:rPr>
              <a:t>ga</a:t>
            </a:r>
            <a:r>
              <a:rPr lang="cs-CZ" i="1" dirty="0" smtClean="0">
                <a:solidFill>
                  <a:srgbClr val="FF0000"/>
                </a:solidFill>
              </a:rPr>
              <a:t> ____ </a:t>
            </a:r>
            <a:r>
              <a:rPr lang="cs-CZ" i="1" dirty="0" err="1" smtClean="0">
                <a:solidFill>
                  <a:srgbClr val="FF0000"/>
                </a:solidFill>
              </a:rPr>
              <a:t>graag</a:t>
            </a:r>
            <a:r>
              <a:rPr lang="cs-CZ" i="1" dirty="0" smtClean="0">
                <a:solidFill>
                  <a:srgbClr val="FF0000"/>
                </a:solidFill>
              </a:rPr>
              <a:t> met </a:t>
            </a:r>
            <a:r>
              <a:rPr lang="cs-CZ" i="1" dirty="0" err="1" smtClean="0">
                <a:solidFill>
                  <a:srgbClr val="FF0000"/>
                </a:solidFill>
              </a:rPr>
              <a:t>jullie</a:t>
            </a:r>
            <a:r>
              <a:rPr lang="cs-CZ" i="1" dirty="0" smtClean="0">
                <a:solidFill>
                  <a:srgbClr val="FF0000"/>
                </a:solidFill>
              </a:rPr>
              <a:t> _______.</a:t>
            </a:r>
            <a:endParaRPr lang="cs-CZ" i="1" dirty="0" smtClean="0">
              <a:solidFill>
                <a:srgbClr val="FF0000"/>
              </a:solidFill>
            </a:endParaRPr>
          </a:p>
          <a:p>
            <a:pPr marL="36195">
              <a:lnSpc>
                <a:spcPct val="120000"/>
              </a:lnSpc>
              <a:spcAft>
                <a:spcPts val="600"/>
              </a:spcAft>
            </a:pPr>
            <a:r>
              <a:rPr lang="cs-CZ" dirty="0" err="1">
                <a:sym typeface="+mn-ea"/>
              </a:rPr>
              <a:t>Wil</a:t>
            </a:r>
            <a:r>
              <a:rPr lang="cs-CZ" dirty="0">
                <a:sym typeface="+mn-ea"/>
              </a:rPr>
              <a:t> je </a:t>
            </a:r>
            <a:r>
              <a:rPr lang="cs-CZ" u="sng" dirty="0" err="1">
                <a:sym typeface="+mn-ea"/>
              </a:rPr>
              <a:t>metde docente praten? </a:t>
            </a:r>
            <a:r>
              <a:rPr lang="cs-CZ" dirty="0">
                <a:sym typeface="+mn-ea"/>
              </a:rPr>
              <a:t> </a:t>
            </a:r>
            <a:r>
              <a:rPr lang="nl-NL" i="1" dirty="0">
                <a:solidFill>
                  <a:srgbClr val="FF0000"/>
                </a:solidFill>
                <a:sym typeface="+mn-ea"/>
              </a:rPr>
              <a:t>→ </a:t>
            </a:r>
            <a:r>
              <a:rPr lang="cs-CZ" altLang="nl-NL" i="1" dirty="0">
                <a:solidFill>
                  <a:srgbClr val="FF0000"/>
                </a:solidFill>
                <a:sym typeface="+mn-ea"/>
              </a:rPr>
              <a:t>Ja</a:t>
            </a:r>
            <a:r>
              <a:rPr lang="nl-NL" i="1" dirty="0" smtClean="0">
                <a:solidFill>
                  <a:srgbClr val="FF0000"/>
                </a:solidFill>
                <a:sym typeface="+mn-ea"/>
              </a:rPr>
              <a:t>, </a:t>
            </a:r>
            <a:r>
              <a:rPr lang="cs-CZ" i="1" dirty="0" err="1">
                <a:solidFill>
                  <a:srgbClr val="FF0000"/>
                </a:solidFill>
                <a:sym typeface="+mn-ea"/>
              </a:rPr>
              <a:t>ik</a:t>
            </a:r>
            <a:r>
              <a:rPr lang="cs-CZ" i="1" dirty="0">
                <a:solidFill>
                  <a:srgbClr val="FF0000"/>
                </a:solidFill>
                <a:sym typeface="+mn-ea"/>
              </a:rPr>
              <a:t> </a:t>
            </a:r>
            <a:r>
              <a:rPr lang="cs-CZ" i="1" dirty="0" err="1" smtClean="0">
                <a:solidFill>
                  <a:srgbClr val="FF0000"/>
                </a:solidFill>
                <a:sym typeface="+mn-ea"/>
              </a:rPr>
              <a:t>moet </a:t>
            </a:r>
            <a:r>
              <a:rPr lang="cs-CZ" i="1" dirty="0" smtClean="0">
                <a:solidFill>
                  <a:srgbClr val="FF0000"/>
                </a:solidFill>
                <a:sym typeface="+mn-ea"/>
              </a:rPr>
              <a:t>____ </a:t>
            </a:r>
            <a:r>
              <a:rPr lang="cs-CZ" i="1" dirty="0" err="1" smtClean="0">
                <a:solidFill>
                  <a:srgbClr val="FF0000"/>
                </a:solidFill>
                <a:sym typeface="+mn-ea"/>
              </a:rPr>
              <a:t>zeker nog vandaag praten.</a:t>
            </a:r>
            <a:endParaRPr lang="en-GB" b="1" i="1" dirty="0">
              <a:solidFill>
                <a:srgbClr val="FF0000"/>
              </a:solidFill>
            </a:endParaRPr>
          </a:p>
          <a:p>
            <a:pPr marL="36195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en-GB" sz="2400" dirty="0">
                <a:hlinkClick r:id="rId1"/>
              </a:rPr>
              <a:t>https://www.youtube.com/watch?v=ZXoC0dNPTFo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2582779" y="160588"/>
            <a:ext cx="6380747" cy="89819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lvl="0"/>
            <a:r>
              <a:rPr lang="cs-CZ" b="1" dirty="0" smtClean="0">
                <a:solidFill>
                  <a:srgbClr val="0070C0"/>
                </a:solidFill>
                <a:latin typeface="+mn-lt"/>
              </a:rPr>
              <a:t>ER + </a:t>
            </a:r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voorzetsel</a:t>
            </a:r>
            <a:r>
              <a:rPr lang="cs-CZ" b="1" dirty="0" smtClean="0">
                <a:solidFill>
                  <a:srgbClr val="0070C0"/>
                </a:solidFill>
                <a:latin typeface="+mn-lt"/>
              </a:rPr>
              <a:t>: </a:t>
            </a:r>
            <a:r>
              <a:rPr lang="cs-CZ" b="1" dirty="0" err="1" smtClean="0">
                <a:solidFill>
                  <a:srgbClr val="0070C0"/>
                </a:solidFill>
                <a:latin typeface="+mn-lt"/>
              </a:rPr>
              <a:t>oefening</a:t>
            </a:r>
            <a:endParaRPr lang="en-GB" b="1" dirty="0">
              <a:solidFill>
                <a:srgbClr val="0070C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81464" y="0"/>
            <a:ext cx="7399420" cy="68782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spcAft>
                <a:spcPts val="600"/>
              </a:spcAft>
            </a:pPr>
            <a:r>
              <a:rPr lang="cs-CZ" sz="4000" dirty="0">
                <a:solidFill>
                  <a:srgbClr val="0070C0"/>
                </a:solidFill>
                <a:latin typeface="+mn-lt"/>
                <a:ea typeface="+mn-ea"/>
                <a:cs typeface="+mn-cs"/>
                <a:hlinkClick r:id="rId1"/>
              </a:rPr>
              <a:t>ER-</a:t>
            </a:r>
            <a:r>
              <a:rPr lang="cs-CZ" sz="4000" dirty="0" err="1">
                <a:solidFill>
                  <a:srgbClr val="0070C0"/>
                </a:solidFill>
                <a:latin typeface="+mn-lt"/>
                <a:ea typeface="+mn-ea"/>
                <a:cs typeface="+mn-cs"/>
                <a:hlinkClick r:id="rId1"/>
              </a:rPr>
              <a:t>woord</a:t>
            </a:r>
            <a:r>
              <a:rPr lang="cs-CZ" sz="40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4000" dirty="0">
                <a:solidFill>
                  <a:srgbClr val="0070C0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lang="en-US" sz="4000" dirty="0">
                <a:solidFill>
                  <a:srgbClr val="0070C0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rPr>
              <a:t>  </a:t>
            </a:r>
            <a:r>
              <a:rPr lang="cs-CZ" sz="4000" dirty="0" err="1" smtClean="0">
                <a:solidFill>
                  <a:srgbClr val="0070C0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rPr>
              <a:t>vertaling</a:t>
            </a:r>
            <a:r>
              <a:rPr lang="cs-CZ" sz="4000" dirty="0" smtClean="0">
                <a:solidFill>
                  <a:srgbClr val="0070C0"/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rPr>
              <a:t> / překlad</a:t>
            </a:r>
            <a:endParaRPr lang="cs-CZ" sz="4000" dirty="0">
              <a:solidFill>
                <a:srgbClr val="0070C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0817" y="794084"/>
            <a:ext cx="11686067" cy="581125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cs-CZ" sz="3200" dirty="0" smtClean="0">
                <a:solidFill>
                  <a:srgbClr val="0070C0"/>
                </a:solidFill>
              </a:rPr>
              <a:t>Máš hodně Nizozemských knih nebo žádné?</a:t>
            </a:r>
            <a:endParaRPr lang="cs-CZ" sz="3200" b="1" i="1" dirty="0" smtClean="0">
              <a:solidFill>
                <a:srgbClr val="C00000"/>
              </a:solidFill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cs-CZ" sz="3200" dirty="0" smtClean="0">
                <a:solidFill>
                  <a:srgbClr val="0070C0"/>
                </a:solidFill>
              </a:rPr>
              <a:t>My máme dvě auta a sousedi mají tři. </a:t>
            </a:r>
            <a:endParaRPr lang="cs-CZ" sz="3200" u="sng" dirty="0" smtClean="0">
              <a:solidFill>
                <a:srgbClr val="0070C0"/>
              </a:solidFill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cs-CZ" sz="3200" dirty="0" smtClean="0">
                <a:solidFill>
                  <a:srgbClr val="0070C0"/>
                </a:solidFill>
              </a:rPr>
              <a:t>Znáš Amsterdam? – Ne, nikdy jsem tam nebyl  </a:t>
            </a:r>
            <a:r>
              <a:rPr lang="cs-CZ" sz="3200" i="1" dirty="0" smtClean="0"/>
              <a:t>(ben – </a:t>
            </a:r>
            <a:r>
              <a:rPr lang="cs-CZ" sz="3200" i="1" dirty="0" err="1" smtClean="0"/>
              <a:t>geweest</a:t>
            </a:r>
            <a:r>
              <a:rPr lang="cs-CZ" sz="3200" i="1" dirty="0" smtClean="0"/>
              <a:t>)</a:t>
            </a:r>
            <a:endParaRPr lang="cs-CZ" sz="3200" b="1" i="1" dirty="0" smtClean="0">
              <a:solidFill>
                <a:srgbClr val="C00000"/>
              </a:solidFill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cs-CZ" sz="3200" dirty="0" smtClean="0">
                <a:solidFill>
                  <a:srgbClr val="0070C0"/>
                </a:solidFill>
              </a:rPr>
              <a:t>Je už Petr ve </a:t>
            </a:r>
            <a:r>
              <a:rPr lang="cs-CZ" sz="3200" dirty="0" err="1" smtClean="0">
                <a:solidFill>
                  <a:srgbClr val="0070C0"/>
                </a:solidFill>
              </a:rPr>
              <a:t>tříde</a:t>
            </a:r>
            <a:r>
              <a:rPr lang="cs-CZ" sz="3200" dirty="0" smtClean="0">
                <a:solidFill>
                  <a:srgbClr val="0070C0"/>
                </a:solidFill>
              </a:rPr>
              <a:t>. – Ne, ještě tam není.</a:t>
            </a:r>
            <a:endParaRPr lang="cs-CZ" sz="3200" dirty="0" smtClean="0">
              <a:solidFill>
                <a:srgbClr val="0070C0"/>
              </a:solidFill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cs-CZ" sz="3200" dirty="0">
                <a:solidFill>
                  <a:srgbClr val="0070C0"/>
                </a:solidFill>
              </a:rPr>
              <a:t>´</a:t>
            </a:r>
            <a:r>
              <a:rPr lang="cs-CZ" sz="3200" dirty="0" smtClean="0">
                <a:solidFill>
                  <a:srgbClr val="0070C0"/>
                </a:solidFill>
              </a:rPr>
              <a:t>Přijdeš </a:t>
            </a:r>
            <a:r>
              <a:rPr lang="cs-CZ" sz="3200" dirty="0">
                <a:solidFill>
                  <a:srgbClr val="0070C0"/>
                </a:solidFill>
              </a:rPr>
              <a:t>dnes večer? Ano, můžeš s tím počítat. </a:t>
            </a:r>
            <a:r>
              <a:rPr lang="cs-CZ" sz="3200" i="1" dirty="0"/>
              <a:t>(</a:t>
            </a:r>
            <a:r>
              <a:rPr lang="cs-CZ" sz="3200" i="1" dirty="0" err="1"/>
              <a:t>rekenen</a:t>
            </a:r>
            <a:r>
              <a:rPr lang="cs-CZ" sz="3200" i="1" dirty="0"/>
              <a:t> op</a:t>
            </a:r>
            <a:r>
              <a:rPr lang="cs-CZ" sz="3200" i="1" dirty="0" smtClean="0"/>
              <a:t>)</a:t>
            </a:r>
            <a:endParaRPr lang="cs-CZ" sz="3200" b="1" i="1" dirty="0">
              <a:solidFill>
                <a:srgbClr val="C00000"/>
              </a:solidFill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cs-CZ" sz="3200" dirty="0">
                <a:solidFill>
                  <a:srgbClr val="0070C0"/>
                </a:solidFill>
              </a:rPr>
              <a:t>Nepůjdeme na bazén? – Ne, tam nechci jít</a:t>
            </a:r>
            <a:r>
              <a:rPr lang="cs-CZ" sz="3200" dirty="0" smtClean="0">
                <a:solidFill>
                  <a:srgbClr val="0070C0"/>
                </a:solidFill>
              </a:rPr>
              <a:t>.</a:t>
            </a:r>
            <a:endParaRPr lang="cs-CZ" sz="3200" b="1" i="1" dirty="0">
              <a:solidFill>
                <a:srgbClr val="C00000"/>
              </a:solidFill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cs-CZ" sz="3200" dirty="0">
                <a:solidFill>
                  <a:srgbClr val="0070C0"/>
                </a:solidFill>
              </a:rPr>
              <a:t>Ve třídě nikdo není. </a:t>
            </a:r>
            <a:endParaRPr lang="cs-CZ" sz="3200" b="1" i="1" dirty="0">
              <a:solidFill>
                <a:srgbClr val="C00000"/>
              </a:solidFill>
            </a:endParaRPr>
          </a:p>
          <a:p>
            <a:pPr lvl="0">
              <a:lnSpc>
                <a:spcPct val="150000"/>
              </a:lnSpc>
              <a:spcBef>
                <a:spcPts val="0"/>
              </a:spcBef>
            </a:pPr>
            <a:r>
              <a:rPr lang="cs-CZ" sz="3200" dirty="0">
                <a:solidFill>
                  <a:srgbClr val="0070C0"/>
                </a:solidFill>
              </a:rPr>
              <a:t>Na chodbě sedí 5 studentů.</a:t>
            </a:r>
            <a:endParaRPr lang="cs-CZ" sz="3200" dirty="0">
              <a:solidFill>
                <a:srgbClr val="0070C0"/>
              </a:solidFill>
            </a:endParaRPr>
          </a:p>
          <a:p>
            <a:pPr lv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</a:pPr>
            <a:endParaRPr lang="cs-CZ" sz="1800" dirty="0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>
            <a:hlinkClick r:id="rId1"/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640" y="908635"/>
            <a:ext cx="7539791" cy="54663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16179" y="100430"/>
            <a:ext cx="4319337" cy="633496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lvl="0"/>
            <a:r>
              <a:rPr lang="cs-CZ" b="1" dirty="0" smtClean="0">
                <a:solidFill>
                  <a:srgbClr val="0070C0"/>
                </a:solidFill>
                <a:latin typeface="+mn-lt"/>
              </a:rPr>
              <a:t>ER  </a:t>
            </a:r>
            <a:r>
              <a:rPr lang="cs-CZ" b="1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</a:t>
            </a:r>
            <a:r>
              <a:rPr lang="en-US" b="1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welke</a:t>
            </a:r>
            <a:r>
              <a:rPr lang="en-US" b="1" dirty="0" smtClean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 type</a:t>
            </a:r>
            <a:r>
              <a:rPr lang="en-US" b="1" dirty="0">
                <a:solidFill>
                  <a:srgbClr val="0070C0"/>
                </a:solidFill>
                <a:latin typeface="+mn-lt"/>
                <a:sym typeface="Wingdings" panose="05000000000000000000" pitchFamily="2" charset="2"/>
              </a:rPr>
              <a:t>?</a:t>
            </a:r>
            <a:endParaRPr lang="en-GB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2506" y="1010653"/>
            <a:ext cx="11778916" cy="5678905"/>
          </a:xfrm>
        </p:spPr>
        <p:txBody>
          <a:bodyPr>
            <a:normAutofit/>
          </a:bodyPr>
          <a:lstStyle/>
          <a:p>
            <a:pPr lvl="0"/>
            <a:r>
              <a:rPr lang="cs-CZ" sz="3600" b="1" i="1" dirty="0" smtClean="0">
                <a:solidFill>
                  <a:srgbClr val="C00000"/>
                </a:solidFill>
              </a:rPr>
              <a:t>Ze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was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er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vandaag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niet</a:t>
            </a:r>
            <a:r>
              <a:rPr lang="cs-CZ" sz="3600" b="1" i="1" dirty="0" smtClean="0">
                <a:solidFill>
                  <a:srgbClr val="C00000"/>
                </a:solidFill>
              </a:rPr>
              <a:t>.</a:t>
            </a:r>
            <a:endParaRPr lang="cs-CZ" sz="3600" b="1" i="1" dirty="0" smtClean="0">
              <a:solidFill>
                <a:srgbClr val="C00000"/>
              </a:solidFill>
            </a:endParaRPr>
          </a:p>
          <a:p>
            <a:pPr lvl="0"/>
            <a:r>
              <a:rPr lang="cs-CZ" sz="3600" b="1" i="1" dirty="0" err="1" smtClean="0">
                <a:solidFill>
                  <a:srgbClr val="C00000"/>
                </a:solidFill>
              </a:rPr>
              <a:t>Houdt</a:t>
            </a:r>
            <a:r>
              <a:rPr lang="cs-CZ" sz="3600" b="1" i="1" dirty="0" smtClean="0">
                <a:solidFill>
                  <a:srgbClr val="C00000"/>
                </a:solidFill>
              </a:rPr>
              <a:t> je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ervan</a:t>
            </a:r>
            <a:r>
              <a:rPr lang="cs-CZ" sz="3600" b="1" i="1" dirty="0" smtClean="0">
                <a:solidFill>
                  <a:srgbClr val="C00000"/>
                </a:solidFill>
              </a:rPr>
              <a:t>?</a:t>
            </a:r>
            <a:endParaRPr lang="cs-CZ" sz="3600" b="1" i="1" dirty="0" smtClean="0">
              <a:solidFill>
                <a:srgbClr val="C00000"/>
              </a:solidFill>
            </a:endParaRPr>
          </a:p>
          <a:p>
            <a:pPr lvl="0"/>
            <a:r>
              <a:rPr lang="cs-CZ" sz="3600" b="1" i="1" dirty="0" err="1" smtClean="0">
                <a:solidFill>
                  <a:srgbClr val="C00000"/>
                </a:solidFill>
              </a:rPr>
              <a:t>Heb</a:t>
            </a:r>
            <a:r>
              <a:rPr lang="cs-CZ" sz="3600" b="1" i="1" dirty="0" smtClean="0">
                <a:solidFill>
                  <a:srgbClr val="C00000"/>
                </a:solidFill>
              </a:rPr>
              <a:t> je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nog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een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sigaret</a:t>
            </a:r>
            <a:r>
              <a:rPr lang="cs-CZ" sz="3600" b="1" i="1" dirty="0" smtClean="0">
                <a:solidFill>
                  <a:srgbClr val="C00000"/>
                </a:solidFill>
              </a:rPr>
              <a:t>?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Ja</a:t>
            </a:r>
            <a:r>
              <a:rPr lang="cs-CZ" sz="3600" b="1" i="1" dirty="0" smtClean="0">
                <a:solidFill>
                  <a:srgbClr val="C00000"/>
                </a:solidFill>
              </a:rPr>
              <a:t>,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ik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heb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er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nog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twee</a:t>
            </a:r>
            <a:r>
              <a:rPr lang="cs-CZ" sz="3600" b="1" i="1" dirty="0" smtClean="0">
                <a:solidFill>
                  <a:srgbClr val="C00000"/>
                </a:solidFill>
              </a:rPr>
              <a:t>.</a:t>
            </a:r>
            <a:endParaRPr lang="cs-CZ" sz="3600" b="1" i="1" dirty="0" smtClean="0">
              <a:solidFill>
                <a:srgbClr val="C00000"/>
              </a:solidFill>
            </a:endParaRPr>
          </a:p>
          <a:p>
            <a:pPr lvl="0"/>
            <a:r>
              <a:rPr lang="cs-CZ" sz="3600" b="1" i="1" dirty="0" err="1" smtClean="0">
                <a:solidFill>
                  <a:srgbClr val="C00000"/>
                </a:solidFill>
              </a:rPr>
              <a:t>Ik</a:t>
            </a:r>
            <a:r>
              <a:rPr lang="cs-CZ" sz="3600" b="1" i="1" dirty="0" smtClean="0">
                <a:solidFill>
                  <a:srgbClr val="C00000"/>
                </a:solidFill>
              </a:rPr>
              <a:t> ben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er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nog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nooit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geweest</a:t>
            </a:r>
            <a:r>
              <a:rPr lang="cs-CZ" sz="3600" b="1" i="1" dirty="0" smtClean="0">
                <a:solidFill>
                  <a:srgbClr val="C00000"/>
                </a:solidFill>
              </a:rPr>
              <a:t>.</a:t>
            </a:r>
            <a:endParaRPr lang="cs-CZ" sz="3600" b="1" i="1" dirty="0" smtClean="0">
              <a:solidFill>
                <a:srgbClr val="C00000"/>
              </a:solidFill>
            </a:endParaRPr>
          </a:p>
          <a:p>
            <a:pPr lvl="0"/>
            <a:r>
              <a:rPr lang="cs-CZ" sz="3600" b="1" i="1" dirty="0" err="1" smtClean="0">
                <a:solidFill>
                  <a:srgbClr val="C00000"/>
                </a:solidFill>
              </a:rPr>
              <a:t>Ik</a:t>
            </a:r>
            <a:r>
              <a:rPr lang="cs-CZ" sz="3600" b="1" i="1" dirty="0" smtClean="0">
                <a:solidFill>
                  <a:srgbClr val="C00000"/>
                </a:solidFill>
              </a:rPr>
              <a:t> kan je ze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niet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lenen</a:t>
            </a:r>
            <a:r>
              <a:rPr lang="cs-CZ" sz="3600" b="1" i="1" dirty="0" smtClean="0">
                <a:solidFill>
                  <a:srgbClr val="C00000"/>
                </a:solidFill>
              </a:rPr>
              <a:t>,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ik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heb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er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weinig</a:t>
            </a:r>
            <a:r>
              <a:rPr lang="cs-CZ" sz="3600" b="1" i="1" dirty="0" smtClean="0">
                <a:solidFill>
                  <a:srgbClr val="C00000"/>
                </a:solidFill>
              </a:rPr>
              <a:t> van.</a:t>
            </a:r>
            <a:endParaRPr lang="cs-CZ" sz="3600" b="1" i="1" dirty="0" smtClean="0">
              <a:solidFill>
                <a:srgbClr val="C00000"/>
              </a:solidFill>
            </a:endParaRPr>
          </a:p>
          <a:p>
            <a:pPr lvl="0"/>
            <a:r>
              <a:rPr lang="cs-CZ" sz="3600" b="1" i="1" dirty="0" err="1" smtClean="0">
                <a:solidFill>
                  <a:srgbClr val="C00000"/>
                </a:solidFill>
              </a:rPr>
              <a:t>Zijn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er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nog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broodjes</a:t>
            </a:r>
            <a:r>
              <a:rPr lang="cs-CZ" sz="3600" b="1" i="1" dirty="0" smtClean="0">
                <a:solidFill>
                  <a:srgbClr val="C00000"/>
                </a:solidFill>
              </a:rPr>
              <a:t>?</a:t>
            </a:r>
            <a:endParaRPr lang="cs-CZ" sz="3600" b="1" i="1" dirty="0" smtClean="0">
              <a:solidFill>
                <a:srgbClr val="C00000"/>
              </a:solidFill>
            </a:endParaRPr>
          </a:p>
          <a:p>
            <a:pPr lvl="0"/>
            <a:r>
              <a:rPr lang="cs-CZ" sz="3600" b="1" i="1" dirty="0" smtClean="0">
                <a:solidFill>
                  <a:srgbClr val="C00000"/>
                </a:solidFill>
              </a:rPr>
              <a:t>Er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zijn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geen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nieuwe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klanten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meer</a:t>
            </a:r>
            <a:r>
              <a:rPr lang="cs-CZ" sz="3600" b="1" i="1" dirty="0" smtClean="0">
                <a:solidFill>
                  <a:srgbClr val="C00000"/>
                </a:solidFill>
              </a:rPr>
              <a:t>.</a:t>
            </a:r>
            <a:endParaRPr lang="cs-CZ" sz="3600" b="1" i="1" dirty="0" smtClean="0">
              <a:solidFill>
                <a:srgbClr val="C00000"/>
              </a:solidFill>
            </a:endParaRPr>
          </a:p>
          <a:p>
            <a:pPr lvl="0"/>
            <a:r>
              <a:rPr lang="cs-CZ" sz="3600" b="1" i="1" dirty="0" err="1" smtClean="0">
                <a:solidFill>
                  <a:srgbClr val="C00000"/>
                </a:solidFill>
              </a:rPr>
              <a:t>Loopt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er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iemand</a:t>
            </a:r>
            <a:r>
              <a:rPr lang="cs-CZ" sz="3600" b="1" i="1" dirty="0" smtClean="0">
                <a:solidFill>
                  <a:srgbClr val="C00000"/>
                </a:solidFill>
              </a:rPr>
              <a:t> op de gang?</a:t>
            </a:r>
            <a:endParaRPr lang="cs-CZ" sz="3600" b="1" i="1" dirty="0" smtClean="0">
              <a:solidFill>
                <a:srgbClr val="C00000"/>
              </a:solidFill>
            </a:endParaRPr>
          </a:p>
          <a:p>
            <a:pPr lvl="0"/>
            <a:r>
              <a:rPr lang="cs-CZ" sz="3600" b="1" i="1" dirty="0" err="1" smtClean="0">
                <a:solidFill>
                  <a:srgbClr val="C00000"/>
                </a:solidFill>
              </a:rPr>
              <a:t>Ik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reken</a:t>
            </a:r>
            <a:r>
              <a:rPr lang="cs-CZ" sz="3600" b="1" i="1" dirty="0" smtClean="0">
                <a:solidFill>
                  <a:srgbClr val="C00000"/>
                </a:solidFill>
              </a:rPr>
              <a:t>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erop</a:t>
            </a:r>
            <a:r>
              <a:rPr lang="cs-CZ" sz="3600" b="1" i="1" dirty="0" smtClean="0">
                <a:solidFill>
                  <a:srgbClr val="C00000"/>
                </a:solidFill>
              </a:rPr>
              <a:t> dat je </a:t>
            </a:r>
            <a:r>
              <a:rPr lang="cs-CZ" sz="3600" b="1" i="1" dirty="0" err="1" smtClean="0">
                <a:solidFill>
                  <a:srgbClr val="C00000"/>
                </a:solidFill>
              </a:rPr>
              <a:t>komt</a:t>
            </a:r>
            <a:r>
              <a:rPr lang="cs-CZ" sz="3600" b="1" i="1" dirty="0" smtClean="0">
                <a:solidFill>
                  <a:srgbClr val="C00000"/>
                </a:solidFill>
              </a:rPr>
              <a:t>.</a:t>
            </a:r>
            <a:endParaRPr lang="cs-CZ" sz="36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cs-CZ" b="1" i="1" dirty="0" smtClean="0">
              <a:solidFill>
                <a:srgbClr val="0070C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b="1" i="1" dirty="0" smtClean="0">
              <a:solidFill>
                <a:srgbClr val="0070C0"/>
              </a:solidFill>
              <a:sym typeface="Wingdings" panose="05000000000000000000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24853"/>
            <a:ext cx="10515600" cy="794085"/>
          </a:xfrm>
        </p:spPr>
        <p:txBody>
          <a:bodyPr/>
          <a:lstStyle/>
          <a:p>
            <a:r>
              <a:rPr lang="en-GB" b="1" dirty="0" err="1" smtClean="0">
                <a:latin typeface="+mn-lt"/>
              </a:rPr>
              <a:t>Verwijzing</a:t>
            </a:r>
            <a:r>
              <a:rPr lang="en-GB" b="1" dirty="0" smtClean="0">
                <a:latin typeface="+mn-lt"/>
              </a:rPr>
              <a:t> </a:t>
            </a:r>
            <a:r>
              <a:rPr lang="en-GB" b="1" dirty="0" err="1" smtClean="0">
                <a:latin typeface="+mn-lt"/>
              </a:rPr>
              <a:t>naar</a:t>
            </a:r>
            <a:r>
              <a:rPr lang="en-GB" b="1" dirty="0" smtClean="0">
                <a:latin typeface="+mn-lt"/>
              </a:rPr>
              <a:t> </a:t>
            </a:r>
            <a:r>
              <a:rPr lang="en-GB" b="1" u="sng" dirty="0" err="1" smtClean="0">
                <a:latin typeface="+mn-lt"/>
              </a:rPr>
              <a:t>mensen</a:t>
            </a:r>
            <a:r>
              <a:rPr lang="en-GB" b="1" dirty="0" smtClean="0">
                <a:latin typeface="+mn-lt"/>
              </a:rPr>
              <a:t> of </a:t>
            </a:r>
            <a:r>
              <a:rPr lang="en-GB" b="1" u="sng" dirty="0" err="1" smtClean="0">
                <a:latin typeface="+mn-lt"/>
              </a:rPr>
              <a:t>dingen</a:t>
            </a:r>
            <a:r>
              <a:rPr lang="en-GB" b="1" dirty="0" smtClean="0">
                <a:latin typeface="+mn-lt"/>
              </a:rPr>
              <a:t>?</a:t>
            </a:r>
            <a:endParaRPr lang="en-GB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75346"/>
            <a:ext cx="10515600" cy="5402179"/>
          </a:xfrm>
        </p:spPr>
        <p:txBody>
          <a:bodyPr>
            <a:normAutofit fontScale="82500"/>
          </a:bodyPr>
          <a:lstStyle/>
          <a:p>
            <a:pPr marL="0" indent="0">
              <a:buNone/>
            </a:pPr>
            <a:r>
              <a:rPr lang="en-GB" u="sng" dirty="0" smtClean="0"/>
              <a:t>LET</a:t>
            </a:r>
            <a:r>
              <a:rPr lang="cs-CZ" u="sng" dirty="0" smtClean="0"/>
              <a:t> OP</a:t>
            </a:r>
            <a:r>
              <a:rPr lang="en-GB" i="1" dirty="0" smtClean="0"/>
              <a:t>! 	 	●  </a:t>
            </a:r>
            <a:r>
              <a:rPr lang="cs-CZ" i="1" dirty="0" err="1" smtClean="0"/>
              <a:t>Ik</a:t>
            </a:r>
            <a:r>
              <a:rPr lang="cs-CZ" i="1" dirty="0" smtClean="0"/>
              <a:t> </a:t>
            </a:r>
            <a:r>
              <a:rPr lang="cs-CZ" i="1" dirty="0" err="1"/>
              <a:t>kijk</a:t>
            </a:r>
            <a:r>
              <a:rPr lang="cs-CZ" i="1" dirty="0"/>
              <a:t> </a:t>
            </a:r>
            <a:r>
              <a:rPr lang="cs-CZ" i="1" dirty="0" err="1"/>
              <a:t>naar</a:t>
            </a:r>
            <a:r>
              <a:rPr lang="cs-CZ" i="1" dirty="0"/>
              <a:t> de docent.  </a:t>
            </a:r>
            <a:r>
              <a:rPr lang="en-GB" i="1" dirty="0" smtClean="0"/>
              <a:t>	</a:t>
            </a:r>
            <a:r>
              <a:rPr lang="cs-CZ" i="1" dirty="0" smtClean="0"/>
              <a:t>→ </a:t>
            </a:r>
            <a:r>
              <a:rPr lang="cs-CZ" b="1" i="1" u="sng" dirty="0" err="1"/>
              <a:t>naar</a:t>
            </a:r>
            <a:r>
              <a:rPr lang="cs-CZ" b="1" i="1" u="sng" dirty="0"/>
              <a:t> hem </a:t>
            </a:r>
            <a:r>
              <a:rPr lang="cs-CZ" i="1" dirty="0"/>
              <a:t> 		</a:t>
            </a:r>
            <a:endParaRPr lang="en-GB" i="1" dirty="0"/>
          </a:p>
          <a:p>
            <a:pPr marL="0" indent="0">
              <a:buNone/>
            </a:pPr>
            <a:r>
              <a:rPr lang="en-GB" i="1" dirty="0" smtClean="0"/>
              <a:t>			● </a:t>
            </a:r>
            <a:r>
              <a:rPr lang="cs-CZ" i="1" dirty="0" err="1" smtClean="0"/>
              <a:t>Hij</a:t>
            </a:r>
            <a:r>
              <a:rPr lang="cs-CZ" i="1" dirty="0" smtClean="0"/>
              <a:t> </a:t>
            </a:r>
            <a:r>
              <a:rPr lang="cs-CZ" i="1" dirty="0" err="1"/>
              <a:t>kijkt</a:t>
            </a:r>
            <a:r>
              <a:rPr lang="cs-CZ" i="1" dirty="0"/>
              <a:t> </a:t>
            </a:r>
            <a:r>
              <a:rPr lang="cs-CZ" i="1" dirty="0" err="1"/>
              <a:t>naar</a:t>
            </a:r>
            <a:r>
              <a:rPr lang="cs-CZ" i="1" dirty="0"/>
              <a:t> de </a:t>
            </a:r>
            <a:r>
              <a:rPr lang="cs-CZ" i="1" dirty="0" err="1"/>
              <a:t>tv</a:t>
            </a:r>
            <a:r>
              <a:rPr lang="cs-CZ" i="1" dirty="0"/>
              <a:t>.  </a:t>
            </a:r>
            <a:r>
              <a:rPr lang="en-GB" i="1" dirty="0" smtClean="0"/>
              <a:t>	</a:t>
            </a:r>
            <a:r>
              <a:rPr lang="cs-CZ" i="1" dirty="0" smtClean="0"/>
              <a:t>→ </a:t>
            </a:r>
            <a:r>
              <a:rPr lang="cs-CZ" b="1" i="1" u="sng" dirty="0" err="1"/>
              <a:t>ernaar</a:t>
            </a:r>
            <a:endParaRPr lang="en-GB" b="1" i="1" u="sng" dirty="0"/>
          </a:p>
          <a:p>
            <a:pPr marL="0" indent="0">
              <a:buNone/>
            </a:pPr>
            <a:endParaRPr lang="en-GB" dirty="0"/>
          </a:p>
          <a:p>
            <a:pPr lvl="0"/>
            <a:r>
              <a:rPr lang="cs-CZ" dirty="0" err="1"/>
              <a:t>Ik</a:t>
            </a:r>
            <a:r>
              <a:rPr lang="cs-CZ" dirty="0"/>
              <a:t> </a:t>
            </a:r>
            <a:r>
              <a:rPr lang="cs-CZ" dirty="0" err="1"/>
              <a:t>wil</a:t>
            </a:r>
            <a:r>
              <a:rPr lang="cs-CZ" dirty="0"/>
              <a:t> </a:t>
            </a:r>
            <a:r>
              <a:rPr lang="cs-CZ" dirty="0" err="1"/>
              <a:t>wel</a:t>
            </a:r>
            <a:r>
              <a:rPr lang="cs-CZ" dirty="0"/>
              <a:t> </a:t>
            </a:r>
            <a:r>
              <a:rPr lang="cs-CZ" dirty="0" err="1"/>
              <a:t>melk</a:t>
            </a:r>
            <a:r>
              <a:rPr lang="cs-CZ" dirty="0"/>
              <a:t> maar </a:t>
            </a:r>
            <a:r>
              <a:rPr lang="cs-CZ" dirty="0" err="1"/>
              <a:t>geen</a:t>
            </a:r>
            <a:r>
              <a:rPr lang="cs-CZ" dirty="0"/>
              <a:t> </a:t>
            </a:r>
            <a:r>
              <a:rPr lang="cs-CZ" dirty="0" err="1"/>
              <a:t>suiker</a:t>
            </a:r>
            <a:r>
              <a:rPr lang="cs-CZ" u="sng" dirty="0"/>
              <a:t> in de </a:t>
            </a:r>
            <a:r>
              <a:rPr lang="cs-CZ" u="sng" dirty="0" err="1"/>
              <a:t>koffie</a:t>
            </a:r>
            <a:r>
              <a:rPr lang="cs-CZ" u="sng" dirty="0"/>
              <a:t>.</a:t>
            </a:r>
            <a:endParaRPr lang="en-GB" dirty="0"/>
          </a:p>
          <a:p>
            <a:pPr lvl="0"/>
            <a:r>
              <a:rPr lang="cs-CZ" dirty="0"/>
              <a:t>De </a:t>
            </a:r>
            <a:r>
              <a:rPr lang="cs-CZ" dirty="0" err="1"/>
              <a:t>buren</a:t>
            </a:r>
            <a:r>
              <a:rPr lang="cs-CZ" dirty="0"/>
              <a:t> </a:t>
            </a:r>
            <a:r>
              <a:rPr lang="cs-CZ" dirty="0" err="1"/>
              <a:t>willen</a:t>
            </a:r>
            <a:r>
              <a:rPr lang="cs-CZ" dirty="0"/>
              <a:t> </a:t>
            </a:r>
            <a:r>
              <a:rPr lang="cs-CZ" dirty="0" err="1"/>
              <a:t>vanavond</a:t>
            </a:r>
            <a:r>
              <a:rPr lang="cs-CZ" dirty="0"/>
              <a:t> </a:t>
            </a:r>
            <a:r>
              <a:rPr lang="cs-CZ" u="sng" dirty="0"/>
              <a:t>met </a:t>
            </a:r>
            <a:r>
              <a:rPr lang="cs-CZ" u="sng" dirty="0" err="1"/>
              <a:t>onze</a:t>
            </a:r>
            <a:r>
              <a:rPr lang="cs-CZ" u="sng" dirty="0"/>
              <a:t> </a:t>
            </a:r>
            <a:r>
              <a:rPr lang="cs-CZ" u="sng" dirty="0" err="1"/>
              <a:t>kinderen</a:t>
            </a:r>
            <a:r>
              <a:rPr lang="cs-CZ" dirty="0"/>
              <a:t> in de </a:t>
            </a:r>
            <a:r>
              <a:rPr lang="cs-CZ" dirty="0" err="1"/>
              <a:t>tuin</a:t>
            </a:r>
            <a:r>
              <a:rPr lang="cs-CZ" dirty="0"/>
              <a:t> </a:t>
            </a:r>
            <a:r>
              <a:rPr lang="cs-CZ" dirty="0" err="1"/>
              <a:t>spelen</a:t>
            </a:r>
            <a:r>
              <a:rPr lang="cs-CZ" dirty="0"/>
              <a:t>. </a:t>
            </a:r>
            <a:endParaRPr lang="en-GB" dirty="0"/>
          </a:p>
          <a:p>
            <a:pPr lvl="0"/>
            <a:r>
              <a:rPr lang="cs-CZ" dirty="0" err="1"/>
              <a:t>Mijn</a:t>
            </a:r>
            <a:r>
              <a:rPr lang="cs-CZ" dirty="0"/>
              <a:t> </a:t>
            </a:r>
            <a:r>
              <a:rPr lang="cs-CZ" dirty="0" err="1"/>
              <a:t>kinderen</a:t>
            </a:r>
            <a:r>
              <a:rPr lang="cs-CZ" dirty="0"/>
              <a:t> </a:t>
            </a:r>
            <a:r>
              <a:rPr lang="cs-CZ" dirty="0" err="1"/>
              <a:t>zijn</a:t>
            </a:r>
            <a:r>
              <a:rPr lang="cs-CZ" dirty="0"/>
              <a:t> </a:t>
            </a:r>
            <a:r>
              <a:rPr lang="cs-CZ" dirty="0" err="1"/>
              <a:t>bang</a:t>
            </a:r>
            <a:r>
              <a:rPr lang="cs-CZ" dirty="0"/>
              <a:t> </a:t>
            </a:r>
            <a:r>
              <a:rPr lang="cs-CZ" u="sng" dirty="0" err="1"/>
              <a:t>voor</a:t>
            </a:r>
            <a:r>
              <a:rPr lang="cs-CZ" u="sng" dirty="0"/>
              <a:t> </a:t>
            </a:r>
            <a:r>
              <a:rPr lang="cs-CZ" u="sng" dirty="0" err="1"/>
              <a:t>insekten</a:t>
            </a:r>
            <a:r>
              <a:rPr lang="cs-CZ" dirty="0"/>
              <a:t> en </a:t>
            </a:r>
            <a:r>
              <a:rPr lang="cs-CZ" dirty="0" err="1"/>
              <a:t>willen</a:t>
            </a:r>
            <a:r>
              <a:rPr lang="cs-CZ" dirty="0"/>
              <a:t> </a:t>
            </a:r>
            <a:r>
              <a:rPr lang="cs-CZ" dirty="0" err="1"/>
              <a:t>niet</a:t>
            </a:r>
            <a:r>
              <a:rPr lang="cs-CZ" dirty="0"/>
              <a:t> </a:t>
            </a:r>
            <a:r>
              <a:rPr lang="cs-CZ" u="sng" dirty="0"/>
              <a:t>in de </a:t>
            </a:r>
            <a:r>
              <a:rPr lang="cs-CZ" u="sng" dirty="0" err="1"/>
              <a:t>tuin</a:t>
            </a:r>
            <a:r>
              <a:rPr lang="cs-CZ" dirty="0"/>
              <a:t> </a:t>
            </a:r>
            <a:r>
              <a:rPr lang="cs-CZ" dirty="0" err="1"/>
              <a:t>spelen</a:t>
            </a:r>
            <a:r>
              <a:rPr lang="cs-CZ" dirty="0"/>
              <a:t>.  </a:t>
            </a:r>
            <a:endParaRPr lang="en-GB" dirty="0"/>
          </a:p>
          <a:p>
            <a:pPr lvl="0"/>
            <a:r>
              <a:rPr lang="cs-CZ" dirty="0" err="1"/>
              <a:t>Zij</a:t>
            </a:r>
            <a:r>
              <a:rPr lang="cs-CZ" dirty="0"/>
              <a:t> </a:t>
            </a:r>
            <a:r>
              <a:rPr lang="cs-CZ" dirty="0" err="1"/>
              <a:t>luisterde</a:t>
            </a:r>
            <a:r>
              <a:rPr lang="cs-CZ" dirty="0"/>
              <a:t> </a:t>
            </a:r>
            <a:r>
              <a:rPr lang="cs-CZ" u="sng" dirty="0" err="1"/>
              <a:t>naar</a:t>
            </a:r>
            <a:r>
              <a:rPr lang="cs-CZ" u="sng" dirty="0"/>
              <a:t> de docente</a:t>
            </a:r>
            <a:r>
              <a:rPr lang="cs-CZ" dirty="0"/>
              <a:t> maar </a:t>
            </a:r>
            <a:r>
              <a:rPr lang="cs-CZ" dirty="0" err="1"/>
              <a:t>kon</a:t>
            </a:r>
            <a:r>
              <a:rPr lang="cs-CZ" dirty="0"/>
              <a:t> </a:t>
            </a:r>
            <a:r>
              <a:rPr lang="cs-CZ" u="sng" dirty="0"/>
              <a:t>van </a:t>
            </a:r>
            <a:r>
              <a:rPr lang="cs-CZ" u="sng" dirty="0" err="1"/>
              <a:t>haar</a:t>
            </a:r>
            <a:r>
              <a:rPr lang="cs-CZ" u="sng" dirty="0"/>
              <a:t> </a:t>
            </a:r>
            <a:r>
              <a:rPr lang="cs-CZ" u="sng" dirty="0" err="1"/>
              <a:t>uitleg</a:t>
            </a:r>
            <a:r>
              <a:rPr lang="cs-CZ" dirty="0"/>
              <a:t> </a:t>
            </a:r>
            <a:r>
              <a:rPr lang="cs-CZ" dirty="0" err="1"/>
              <a:t>niets</a:t>
            </a:r>
            <a:r>
              <a:rPr lang="cs-CZ" dirty="0"/>
              <a:t> </a:t>
            </a:r>
            <a:r>
              <a:rPr lang="cs-CZ" dirty="0" err="1"/>
              <a:t>leren</a:t>
            </a:r>
            <a:r>
              <a:rPr lang="cs-CZ" dirty="0"/>
              <a:t>. </a:t>
            </a:r>
            <a:endParaRPr lang="en-GB" dirty="0"/>
          </a:p>
          <a:p>
            <a:pPr lvl="0"/>
            <a:r>
              <a:rPr lang="cs-CZ" dirty="0" err="1"/>
              <a:t>Ik</a:t>
            </a:r>
            <a:r>
              <a:rPr lang="cs-CZ" dirty="0"/>
              <a:t> </a:t>
            </a:r>
            <a:r>
              <a:rPr lang="cs-CZ" dirty="0" err="1"/>
              <a:t>luister</a:t>
            </a:r>
            <a:r>
              <a:rPr lang="cs-CZ" dirty="0"/>
              <a:t> </a:t>
            </a:r>
            <a:r>
              <a:rPr lang="cs-CZ" dirty="0" err="1"/>
              <a:t>graag</a:t>
            </a:r>
            <a:r>
              <a:rPr lang="cs-CZ" dirty="0"/>
              <a:t> </a:t>
            </a:r>
            <a:r>
              <a:rPr lang="cs-CZ" u="sng" dirty="0" err="1"/>
              <a:t>naar</a:t>
            </a:r>
            <a:r>
              <a:rPr lang="cs-CZ" u="sng" dirty="0"/>
              <a:t> </a:t>
            </a:r>
            <a:r>
              <a:rPr lang="cs-CZ" u="sng" dirty="0" err="1"/>
              <a:t>klassieke</a:t>
            </a:r>
            <a:r>
              <a:rPr lang="cs-CZ" u="sng" dirty="0"/>
              <a:t> </a:t>
            </a:r>
            <a:r>
              <a:rPr lang="cs-CZ" u="sng" dirty="0" err="1"/>
              <a:t>muziek</a:t>
            </a:r>
            <a:r>
              <a:rPr lang="cs-CZ" dirty="0"/>
              <a:t>. </a:t>
            </a:r>
            <a:endParaRPr lang="en-GB" dirty="0"/>
          </a:p>
          <a:p>
            <a:pPr lvl="0"/>
            <a:r>
              <a:rPr lang="cs-CZ" dirty="0" err="1"/>
              <a:t>Ik</a:t>
            </a:r>
            <a:r>
              <a:rPr lang="cs-CZ" dirty="0"/>
              <a:t> </a:t>
            </a:r>
            <a:r>
              <a:rPr lang="cs-CZ" dirty="0" err="1"/>
              <a:t>wil</a:t>
            </a:r>
            <a:r>
              <a:rPr lang="cs-CZ" dirty="0"/>
              <a:t> dat </a:t>
            </a:r>
            <a:r>
              <a:rPr lang="cs-CZ" u="sng" dirty="0"/>
              <a:t>met </a:t>
            </a:r>
            <a:r>
              <a:rPr lang="cs-CZ" u="sng" dirty="0" err="1"/>
              <a:t>mijn</a:t>
            </a:r>
            <a:r>
              <a:rPr lang="cs-CZ" u="sng" dirty="0"/>
              <a:t> </a:t>
            </a:r>
            <a:r>
              <a:rPr lang="cs-CZ" u="sng" dirty="0" err="1"/>
              <a:t>zakgeld</a:t>
            </a:r>
            <a:r>
              <a:rPr lang="cs-CZ" dirty="0"/>
              <a:t> </a:t>
            </a:r>
            <a:r>
              <a:rPr lang="cs-CZ" dirty="0" err="1"/>
              <a:t>betalen</a:t>
            </a:r>
            <a:r>
              <a:rPr lang="cs-CZ" dirty="0"/>
              <a:t>. </a:t>
            </a:r>
            <a:endParaRPr lang="en-GB" dirty="0"/>
          </a:p>
          <a:p>
            <a:pPr lvl="0"/>
            <a:r>
              <a:rPr lang="cs-CZ" dirty="0"/>
              <a:t>De test </a:t>
            </a:r>
            <a:r>
              <a:rPr lang="cs-CZ" u="sng" dirty="0"/>
              <a:t>van de </a:t>
            </a:r>
            <a:r>
              <a:rPr lang="cs-CZ" u="sng" dirty="0" err="1"/>
              <a:t>nieuwe</a:t>
            </a:r>
            <a:r>
              <a:rPr lang="cs-CZ" u="sng" dirty="0"/>
              <a:t> student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heel</a:t>
            </a:r>
            <a:r>
              <a:rPr lang="cs-CZ" dirty="0"/>
              <a:t> </a:t>
            </a:r>
            <a:r>
              <a:rPr lang="cs-CZ" dirty="0" err="1"/>
              <a:t>goed</a:t>
            </a:r>
            <a:r>
              <a:rPr lang="cs-CZ" dirty="0"/>
              <a:t>. </a:t>
            </a:r>
            <a:endParaRPr lang="en-GB" dirty="0"/>
          </a:p>
          <a:p>
            <a:pPr lvl="0"/>
            <a:r>
              <a:rPr lang="cs-CZ" dirty="0"/>
              <a:t>Ze </a:t>
            </a:r>
            <a:r>
              <a:rPr lang="cs-CZ" dirty="0" err="1"/>
              <a:t>lijkt sterk </a:t>
            </a:r>
            <a:r>
              <a:rPr lang="cs-CZ" u="sng" dirty="0" err="1"/>
              <a:t>op haar vader. </a:t>
            </a:r>
            <a:endParaRPr lang="en-GB" dirty="0"/>
          </a:p>
          <a:p>
            <a:pPr lvl="0"/>
            <a:r>
              <a:rPr lang="cs-CZ" dirty="0"/>
              <a:t>Het onderzoeksmethode zal ivloed hebben</a:t>
            </a:r>
            <a:r>
              <a:rPr lang="cs-CZ" u="sng" dirty="0"/>
              <a:t> op de resultaten. </a:t>
            </a:r>
            <a:endParaRPr lang="en-GB" dirty="0" smtClean="0"/>
          </a:p>
          <a:p>
            <a:pPr lvl="0"/>
            <a:endParaRPr lang="en-GB" dirty="0"/>
          </a:p>
          <a:p>
            <a:endParaRPr lang="en-GB" dirty="0"/>
          </a:p>
        </p:txBody>
      </p:sp>
      <p:pic>
        <p:nvPicPr>
          <p:cNvPr id="4" name="Obrázek 3" descr="Fichier:Attention niels epting.svg — Wikipédia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643" y="998621"/>
            <a:ext cx="1183105" cy="1183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68500" y="151765"/>
            <a:ext cx="7230110" cy="717550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cs-CZ" altLang="en-GB" dirty="0" smtClean="0">
                <a:solidFill>
                  <a:schemeClr val="accent5"/>
                </a:solidFill>
              </a:rPr>
              <a:t>HW</a:t>
            </a:r>
            <a:r>
              <a:rPr lang="en-GB" dirty="0" smtClean="0">
                <a:solidFill>
                  <a:schemeClr val="accent5"/>
                </a:solidFill>
              </a:rPr>
              <a:t>: NAAR HEM/HAAR X ERNAAR</a:t>
            </a:r>
            <a:endParaRPr lang="en-GB" dirty="0" smtClean="0">
              <a:solidFill>
                <a:schemeClr val="accent5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385" y="955040"/>
            <a:ext cx="10813415" cy="590296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u="sng" dirty="0"/>
              <a:t>Cvičení</a:t>
            </a:r>
            <a:r>
              <a:rPr lang="cs-CZ" dirty="0"/>
              <a:t>: </a:t>
            </a:r>
            <a:r>
              <a:rPr lang="cs-CZ" dirty="0" err="1"/>
              <a:t>Použitje</a:t>
            </a:r>
            <a:r>
              <a:rPr lang="cs-CZ" dirty="0"/>
              <a:t> místo podtržené předložkové fráze </a:t>
            </a:r>
            <a:r>
              <a:rPr lang="cs-CZ" b="1" u="sng" dirty="0" smtClean="0"/>
              <a:t>osobní</a:t>
            </a:r>
            <a:r>
              <a:rPr lang="en-GB" b="1" u="sng" dirty="0" smtClean="0"/>
              <a:t> </a:t>
            </a:r>
            <a:r>
              <a:rPr lang="cs-CZ" dirty="0" smtClean="0"/>
              <a:t>zájmeno </a:t>
            </a:r>
            <a:r>
              <a:rPr lang="cs-CZ" b="1" dirty="0"/>
              <a:t>(</a:t>
            </a:r>
            <a:r>
              <a:rPr lang="cs-CZ" b="1" i="1" dirty="0"/>
              <a:t>met </a:t>
            </a:r>
            <a:r>
              <a:rPr lang="cs-CZ" b="1" i="1" dirty="0" err="1"/>
              <a:t>ons</a:t>
            </a:r>
            <a:r>
              <a:rPr lang="cs-CZ" b="1" dirty="0"/>
              <a:t>) </a:t>
            </a:r>
            <a:r>
              <a:rPr lang="cs-CZ" dirty="0" smtClean="0"/>
              <a:t>či </a:t>
            </a:r>
            <a:r>
              <a:rPr lang="cs-CZ" dirty="0"/>
              <a:t>zájmenné příslovce: </a:t>
            </a:r>
            <a:r>
              <a:rPr lang="cs-CZ" b="1" i="1" dirty="0" err="1"/>
              <a:t>ermee</a:t>
            </a:r>
            <a:r>
              <a:rPr lang="cs-CZ" b="1" i="1" dirty="0"/>
              <a:t> </a:t>
            </a:r>
            <a:r>
              <a:rPr lang="cs-CZ" b="1" i="1" dirty="0" smtClean="0"/>
              <a:t>x</a:t>
            </a:r>
            <a:endParaRPr lang="en-GB" b="1" i="1" dirty="0" smtClean="0"/>
          </a:p>
          <a:p>
            <a:pPr marL="0" indent="0">
              <a:buNone/>
            </a:pPr>
            <a:endParaRPr lang="en-GB" dirty="0"/>
          </a:p>
          <a:p>
            <a:r>
              <a:rPr lang="en-GB" i="1" dirty="0" err="1" smtClean="0"/>
              <a:t>Hij</a:t>
            </a:r>
            <a:r>
              <a:rPr lang="cs-CZ" i="1" dirty="0" smtClean="0"/>
              <a:t> </a:t>
            </a:r>
            <a:r>
              <a:rPr lang="cs-CZ" i="1" dirty="0" err="1" smtClean="0"/>
              <a:t>kijk</a:t>
            </a:r>
            <a:r>
              <a:rPr lang="en-GB" i="1" dirty="0" smtClean="0"/>
              <a:t>t</a:t>
            </a:r>
            <a:r>
              <a:rPr lang="cs-CZ" i="1" dirty="0" smtClean="0"/>
              <a:t> </a:t>
            </a:r>
            <a:r>
              <a:rPr lang="cs-CZ" i="1" dirty="0" err="1"/>
              <a:t>naar</a:t>
            </a:r>
            <a:r>
              <a:rPr lang="cs-CZ" i="1" dirty="0"/>
              <a:t> </a:t>
            </a:r>
            <a:r>
              <a:rPr lang="en-GB" i="1" dirty="0" smtClean="0"/>
              <a:t>het </a:t>
            </a:r>
            <a:r>
              <a:rPr lang="en-GB" i="1" dirty="0" err="1" smtClean="0"/>
              <a:t>meisje</a:t>
            </a:r>
            <a:r>
              <a:rPr lang="en-GB" i="1" dirty="0" smtClean="0"/>
              <a:t> </a:t>
            </a:r>
            <a:r>
              <a:rPr lang="en-GB" i="1" dirty="0" err="1" smtClean="0"/>
              <a:t>en</a:t>
            </a:r>
            <a:r>
              <a:rPr lang="en-GB" i="1" dirty="0" smtClean="0"/>
              <a:t> </a:t>
            </a:r>
            <a:r>
              <a:rPr lang="en-GB" i="1" dirty="0"/>
              <a:t>h</a:t>
            </a:r>
            <a:r>
              <a:rPr lang="cs-CZ" i="1" dirty="0" err="1" smtClean="0"/>
              <a:t>ij</a:t>
            </a:r>
            <a:r>
              <a:rPr lang="cs-CZ" i="1" dirty="0" smtClean="0"/>
              <a:t> </a:t>
            </a:r>
            <a:r>
              <a:rPr lang="cs-CZ" i="1" dirty="0" err="1"/>
              <a:t>maakt</a:t>
            </a:r>
            <a:r>
              <a:rPr lang="cs-CZ" i="1" dirty="0"/>
              <a:t> </a:t>
            </a:r>
            <a:r>
              <a:rPr lang="cs-CZ" i="1" dirty="0" err="1"/>
              <a:t>een</a:t>
            </a:r>
            <a:r>
              <a:rPr lang="cs-CZ" i="1" dirty="0"/>
              <a:t> </a:t>
            </a:r>
            <a:r>
              <a:rPr lang="cs-CZ" i="1" dirty="0" err="1"/>
              <a:t>afspraak</a:t>
            </a:r>
            <a:r>
              <a:rPr lang="cs-CZ" b="1" i="1" u="sng" dirty="0"/>
              <a:t> met </a:t>
            </a:r>
            <a:r>
              <a:rPr lang="en-GB" b="1" i="1" u="sng" dirty="0" smtClean="0"/>
              <a:t>het </a:t>
            </a:r>
            <a:r>
              <a:rPr lang="en-GB" b="1" i="1" u="sng" dirty="0" err="1" smtClean="0"/>
              <a:t>meisje</a:t>
            </a:r>
            <a:r>
              <a:rPr lang="en-GB" i="1" dirty="0" smtClean="0"/>
              <a:t>.</a:t>
            </a:r>
            <a:endParaRPr lang="en-GB" i="1" dirty="0" smtClean="0"/>
          </a:p>
          <a:p>
            <a:r>
              <a:rPr lang="cs-CZ" dirty="0" err="1" smtClean="0"/>
              <a:t>Ik</a:t>
            </a:r>
            <a:r>
              <a:rPr lang="cs-CZ" dirty="0" smtClean="0"/>
              <a:t> </a:t>
            </a:r>
            <a:r>
              <a:rPr lang="cs-CZ" dirty="0" err="1" smtClean="0"/>
              <a:t>wacht</a:t>
            </a:r>
            <a:r>
              <a:rPr lang="en-GB" dirty="0" smtClean="0"/>
              <a:t> </a:t>
            </a:r>
            <a:r>
              <a:rPr lang="en-GB" u="sng" dirty="0" smtClean="0"/>
              <a:t>op de bus. </a:t>
            </a:r>
            <a:endParaRPr lang="en-GB" u="sng" dirty="0" smtClean="0"/>
          </a:p>
          <a:p>
            <a:r>
              <a:rPr lang="en-GB" dirty="0" err="1" smtClean="0"/>
              <a:t>Ik</a:t>
            </a:r>
            <a:r>
              <a:rPr lang="en-GB" dirty="0" smtClean="0"/>
              <a:t> ben </a:t>
            </a:r>
            <a:r>
              <a:rPr lang="en-GB" u="sng" dirty="0" smtClean="0"/>
              <a:t>met het </a:t>
            </a:r>
            <a:r>
              <a:rPr lang="en-GB" u="sng" dirty="0" err="1" smtClean="0"/>
              <a:t>huiswerk</a:t>
            </a:r>
            <a:r>
              <a:rPr lang="en-GB" u="sng" dirty="0" smtClean="0"/>
              <a:t> </a:t>
            </a:r>
            <a:r>
              <a:rPr lang="en-GB" u="sng" dirty="0" err="1" smtClean="0"/>
              <a:t>bezig</a:t>
            </a:r>
            <a:r>
              <a:rPr lang="en-GB" u="sng" dirty="0"/>
              <a:t>.</a:t>
            </a:r>
            <a:endParaRPr lang="en-GB" u="sng" dirty="0" smtClean="0"/>
          </a:p>
          <a:p>
            <a:pPr lvl="0"/>
            <a:r>
              <a:rPr lang="cs-CZ" dirty="0" err="1" smtClean="0"/>
              <a:t>Ik</a:t>
            </a:r>
            <a:r>
              <a:rPr lang="cs-CZ" dirty="0" smtClean="0"/>
              <a:t> </a:t>
            </a:r>
            <a:r>
              <a:rPr lang="cs-CZ" dirty="0" err="1"/>
              <a:t>wil</a:t>
            </a:r>
            <a:r>
              <a:rPr lang="cs-CZ" dirty="0"/>
              <a:t> </a:t>
            </a:r>
            <a:r>
              <a:rPr lang="en-GB" dirty="0" err="1" smtClean="0"/>
              <a:t>graag</a:t>
            </a:r>
            <a:r>
              <a:rPr lang="en-GB" dirty="0" smtClean="0"/>
              <a:t> wat</a:t>
            </a:r>
            <a:r>
              <a:rPr lang="cs-CZ" dirty="0" smtClean="0"/>
              <a:t> </a:t>
            </a:r>
            <a:r>
              <a:rPr lang="cs-CZ" dirty="0" err="1"/>
              <a:t>melk</a:t>
            </a:r>
            <a:r>
              <a:rPr lang="cs-CZ" dirty="0"/>
              <a:t> </a:t>
            </a:r>
            <a:r>
              <a:rPr lang="cs-CZ" u="sng" dirty="0" smtClean="0"/>
              <a:t>in </a:t>
            </a:r>
            <a:r>
              <a:rPr lang="en-GB" u="sng" dirty="0" err="1" smtClean="0"/>
              <a:t>mijn</a:t>
            </a:r>
            <a:r>
              <a:rPr lang="cs-CZ" u="sng" dirty="0" smtClean="0"/>
              <a:t> </a:t>
            </a:r>
            <a:r>
              <a:rPr lang="cs-CZ" u="sng" dirty="0" err="1"/>
              <a:t>koffie</a:t>
            </a:r>
            <a:r>
              <a:rPr lang="cs-CZ" u="sng" dirty="0"/>
              <a:t>.</a:t>
            </a:r>
            <a:endParaRPr lang="en-GB" dirty="0"/>
          </a:p>
          <a:p>
            <a:pPr lvl="0"/>
            <a:r>
              <a:rPr lang="en-GB" dirty="0" err="1" smtClean="0"/>
              <a:t>Mijn</a:t>
            </a:r>
            <a:r>
              <a:rPr lang="en-GB" dirty="0" smtClean="0"/>
              <a:t> </a:t>
            </a:r>
            <a:r>
              <a:rPr lang="en-GB" dirty="0" err="1" smtClean="0"/>
              <a:t>ouders</a:t>
            </a:r>
            <a:r>
              <a:rPr lang="en-GB" dirty="0" smtClean="0"/>
              <a:t> </a:t>
            </a:r>
            <a:r>
              <a:rPr lang="cs-CZ" dirty="0" err="1" smtClean="0"/>
              <a:t>willen</a:t>
            </a:r>
            <a:r>
              <a:rPr lang="cs-CZ" dirty="0" smtClean="0"/>
              <a:t> </a:t>
            </a:r>
            <a:r>
              <a:rPr lang="cs-CZ" u="sng" dirty="0" smtClean="0"/>
              <a:t>met </a:t>
            </a:r>
            <a:r>
              <a:rPr lang="en-GB" u="sng" dirty="0" err="1" smtClean="0"/>
              <a:t>hun</a:t>
            </a:r>
            <a:r>
              <a:rPr lang="cs-CZ" u="sng" dirty="0" smtClean="0"/>
              <a:t> </a:t>
            </a:r>
            <a:r>
              <a:rPr lang="en-GB" u="sng" dirty="0" err="1" smtClean="0"/>
              <a:t>vrienden</a:t>
            </a:r>
            <a:r>
              <a:rPr lang="en-GB" u="sng" dirty="0" smtClean="0"/>
              <a:t> </a:t>
            </a:r>
            <a:r>
              <a:rPr lang="en-GB" u="sng" dirty="0" err="1" smtClean="0"/>
              <a:t>uit</a:t>
            </a:r>
            <a:r>
              <a:rPr lang="en-GB" u="sng" dirty="0" smtClean="0"/>
              <a:t> </a:t>
            </a:r>
            <a:r>
              <a:rPr lang="en-GB" u="sng" dirty="0" err="1" smtClean="0"/>
              <a:t>gaan</a:t>
            </a:r>
            <a:r>
              <a:rPr lang="en-GB" u="sng" dirty="0" smtClean="0"/>
              <a:t> </a:t>
            </a:r>
            <a:r>
              <a:rPr lang="en-GB" u="sng" dirty="0" err="1" smtClean="0"/>
              <a:t>eten</a:t>
            </a:r>
            <a:r>
              <a:rPr lang="en-GB" u="sng" dirty="0" smtClean="0"/>
              <a:t>. </a:t>
            </a:r>
            <a:endParaRPr lang="en-GB" dirty="0"/>
          </a:p>
          <a:p>
            <a:pPr lvl="0"/>
            <a:r>
              <a:rPr lang="cs-CZ" dirty="0" err="1" smtClean="0"/>
              <a:t>Mijn</a:t>
            </a:r>
            <a:r>
              <a:rPr lang="cs-CZ" dirty="0" smtClean="0"/>
              <a:t> </a:t>
            </a:r>
            <a:r>
              <a:rPr lang="cs-CZ" dirty="0" err="1"/>
              <a:t>kinderen</a:t>
            </a:r>
            <a:r>
              <a:rPr lang="cs-CZ" dirty="0"/>
              <a:t> </a:t>
            </a:r>
            <a:r>
              <a:rPr lang="en-GB" dirty="0" err="1" smtClean="0"/>
              <a:t>houden</a:t>
            </a:r>
            <a:r>
              <a:rPr lang="en-GB" dirty="0" smtClean="0"/>
              <a:t> </a:t>
            </a:r>
            <a:r>
              <a:rPr lang="en-GB" dirty="0" err="1" smtClean="0"/>
              <a:t>niet</a:t>
            </a:r>
            <a:r>
              <a:rPr lang="en-GB" dirty="0" smtClean="0"/>
              <a:t> van de </a:t>
            </a:r>
            <a:r>
              <a:rPr lang="en-GB" dirty="0" err="1" smtClean="0"/>
              <a:t>tandarts</a:t>
            </a:r>
            <a:r>
              <a:rPr lang="en-GB" dirty="0" smtClean="0"/>
              <a:t>. </a:t>
            </a:r>
            <a:r>
              <a:rPr lang="en-GB" dirty="0" err="1" smtClean="0"/>
              <a:t>Ze</a:t>
            </a:r>
            <a:r>
              <a:rPr lang="en-GB" dirty="0" smtClean="0"/>
              <a:t> </a:t>
            </a:r>
            <a:r>
              <a:rPr lang="en-GB" dirty="0" err="1" smtClean="0"/>
              <a:t>zijn</a:t>
            </a:r>
            <a:r>
              <a:rPr lang="en-GB" dirty="0" smtClean="0"/>
              <a:t> bang </a:t>
            </a:r>
            <a:r>
              <a:rPr lang="en-GB" dirty="0" err="1" smtClean="0"/>
              <a:t>voor</a:t>
            </a:r>
            <a:r>
              <a:rPr lang="en-GB" dirty="0" smtClean="0"/>
              <a:t> de </a:t>
            </a:r>
            <a:r>
              <a:rPr lang="en-GB" dirty="0" err="1" smtClean="0"/>
              <a:t>tandarts</a:t>
            </a:r>
            <a:r>
              <a:rPr lang="en-GB" dirty="0" smtClean="0"/>
              <a:t>. </a:t>
            </a:r>
            <a:r>
              <a:rPr lang="cs-CZ" dirty="0" smtClean="0"/>
              <a:t> </a:t>
            </a:r>
            <a:endParaRPr lang="en-GB" dirty="0" smtClean="0"/>
          </a:p>
          <a:p>
            <a:pPr lvl="0"/>
            <a:r>
              <a:rPr lang="en-GB" dirty="0" smtClean="0"/>
              <a:t>Ben je bang </a:t>
            </a:r>
            <a:r>
              <a:rPr lang="en-GB" dirty="0" err="1" smtClean="0"/>
              <a:t>voor</a:t>
            </a:r>
            <a:r>
              <a:rPr lang="en-GB" dirty="0" smtClean="0"/>
              <a:t> </a:t>
            </a:r>
            <a:r>
              <a:rPr lang="en-GB" dirty="0" err="1" smtClean="0"/>
              <a:t>spinnen</a:t>
            </a:r>
            <a:r>
              <a:rPr lang="en-GB" dirty="0" smtClean="0"/>
              <a:t>? </a:t>
            </a:r>
            <a:endParaRPr lang="en-GB" dirty="0" smtClean="0"/>
          </a:p>
          <a:p>
            <a:pPr lvl="0"/>
            <a:r>
              <a:rPr lang="cs-CZ" dirty="0" err="1" smtClean="0"/>
              <a:t>Zij</a:t>
            </a:r>
            <a:r>
              <a:rPr lang="cs-CZ" dirty="0" smtClean="0"/>
              <a:t> </a:t>
            </a:r>
            <a:r>
              <a:rPr lang="cs-CZ" dirty="0" err="1"/>
              <a:t>luisterde</a:t>
            </a:r>
            <a:r>
              <a:rPr lang="cs-CZ" dirty="0"/>
              <a:t> </a:t>
            </a:r>
            <a:r>
              <a:rPr lang="cs-CZ" u="sng" dirty="0" err="1"/>
              <a:t>naar</a:t>
            </a:r>
            <a:r>
              <a:rPr lang="cs-CZ" u="sng" dirty="0"/>
              <a:t> de docente</a:t>
            </a:r>
            <a:r>
              <a:rPr lang="cs-CZ" dirty="0"/>
              <a:t> maar </a:t>
            </a:r>
            <a:r>
              <a:rPr lang="cs-CZ" dirty="0" err="1"/>
              <a:t>kon</a:t>
            </a:r>
            <a:r>
              <a:rPr lang="cs-CZ" dirty="0"/>
              <a:t> </a:t>
            </a:r>
            <a:r>
              <a:rPr lang="cs-CZ" u="sng" dirty="0"/>
              <a:t>van </a:t>
            </a:r>
            <a:r>
              <a:rPr lang="cs-CZ" u="sng" dirty="0" err="1"/>
              <a:t>haar</a:t>
            </a:r>
            <a:r>
              <a:rPr lang="cs-CZ" u="sng" dirty="0"/>
              <a:t> </a:t>
            </a:r>
            <a:r>
              <a:rPr lang="cs-CZ" u="sng" dirty="0" err="1"/>
              <a:t>uitleg</a:t>
            </a:r>
            <a:r>
              <a:rPr lang="cs-CZ" dirty="0"/>
              <a:t> </a:t>
            </a:r>
            <a:r>
              <a:rPr lang="cs-CZ" dirty="0" err="1"/>
              <a:t>niets</a:t>
            </a:r>
            <a:r>
              <a:rPr lang="cs-CZ" dirty="0"/>
              <a:t> </a:t>
            </a:r>
            <a:r>
              <a:rPr lang="cs-CZ" dirty="0" err="1"/>
              <a:t>leren</a:t>
            </a:r>
            <a:r>
              <a:rPr lang="cs-CZ" dirty="0"/>
              <a:t>. </a:t>
            </a:r>
            <a:endParaRPr lang="en-GB" dirty="0"/>
          </a:p>
          <a:p>
            <a:pPr lvl="0"/>
            <a:r>
              <a:rPr lang="cs-CZ" dirty="0"/>
              <a:t>Ze kan </a:t>
            </a:r>
            <a:r>
              <a:rPr lang="cs-CZ" u="sng" dirty="0" err="1"/>
              <a:t>over</a:t>
            </a:r>
            <a:r>
              <a:rPr lang="cs-CZ" u="sng" dirty="0"/>
              <a:t> </a:t>
            </a:r>
            <a:r>
              <a:rPr lang="cs-CZ" u="sng" dirty="0" err="1"/>
              <a:t>het</a:t>
            </a:r>
            <a:r>
              <a:rPr lang="cs-CZ" u="sng" dirty="0"/>
              <a:t> </a:t>
            </a:r>
            <a:r>
              <a:rPr lang="cs-CZ" u="sng" dirty="0" err="1"/>
              <a:t>thema</a:t>
            </a:r>
            <a:r>
              <a:rPr lang="cs-CZ" dirty="0"/>
              <a:t> erg </a:t>
            </a:r>
            <a:r>
              <a:rPr lang="cs-CZ" dirty="0" err="1"/>
              <a:t>kwaad</a:t>
            </a:r>
            <a:r>
              <a:rPr lang="cs-CZ" dirty="0"/>
              <a:t> </a:t>
            </a:r>
            <a:r>
              <a:rPr lang="cs-CZ" dirty="0" err="1"/>
              <a:t>worden</a:t>
            </a:r>
            <a:r>
              <a:rPr lang="cs-CZ" dirty="0"/>
              <a:t>.</a:t>
            </a:r>
            <a:endParaRPr lang="en-GB" dirty="0"/>
          </a:p>
          <a:p>
            <a:pPr lvl="0"/>
            <a:r>
              <a:rPr lang="cs-CZ" dirty="0" err="1"/>
              <a:t>Ik</a:t>
            </a:r>
            <a:r>
              <a:rPr lang="cs-CZ" dirty="0"/>
              <a:t> </a:t>
            </a:r>
            <a:r>
              <a:rPr lang="cs-CZ" dirty="0" err="1"/>
              <a:t>luister</a:t>
            </a:r>
            <a:r>
              <a:rPr lang="cs-CZ" dirty="0"/>
              <a:t> </a:t>
            </a:r>
            <a:r>
              <a:rPr lang="cs-CZ" dirty="0" err="1"/>
              <a:t>graag</a:t>
            </a:r>
            <a:r>
              <a:rPr lang="cs-CZ" dirty="0"/>
              <a:t> </a:t>
            </a:r>
            <a:r>
              <a:rPr lang="cs-CZ" dirty="0" err="1"/>
              <a:t>naar</a:t>
            </a:r>
            <a:r>
              <a:rPr lang="cs-CZ" dirty="0"/>
              <a:t> </a:t>
            </a:r>
            <a:r>
              <a:rPr lang="cs-CZ" dirty="0" err="1"/>
              <a:t>klassieke</a:t>
            </a:r>
            <a:r>
              <a:rPr lang="cs-CZ" dirty="0"/>
              <a:t> </a:t>
            </a:r>
            <a:r>
              <a:rPr lang="cs-CZ" dirty="0" err="1"/>
              <a:t>muziek</a:t>
            </a:r>
            <a:r>
              <a:rPr lang="cs-CZ" dirty="0"/>
              <a:t>. </a:t>
            </a:r>
            <a:endParaRPr lang="en-GB" dirty="0"/>
          </a:p>
          <a:p>
            <a:pPr lvl="0"/>
            <a:r>
              <a:rPr lang="cs-CZ" dirty="0" err="1"/>
              <a:t>Ik</a:t>
            </a:r>
            <a:r>
              <a:rPr lang="cs-CZ" dirty="0"/>
              <a:t> </a:t>
            </a:r>
            <a:r>
              <a:rPr lang="cs-CZ" dirty="0" err="1"/>
              <a:t>wil</a:t>
            </a:r>
            <a:r>
              <a:rPr lang="cs-CZ" dirty="0"/>
              <a:t> dat </a:t>
            </a:r>
            <a:r>
              <a:rPr lang="cs-CZ" u="sng" dirty="0"/>
              <a:t>met </a:t>
            </a:r>
            <a:r>
              <a:rPr lang="cs-CZ" u="sng" dirty="0" err="1"/>
              <a:t>mijn</a:t>
            </a:r>
            <a:r>
              <a:rPr lang="cs-CZ" u="sng" dirty="0"/>
              <a:t> </a:t>
            </a:r>
            <a:r>
              <a:rPr lang="cs-CZ" u="sng" dirty="0" err="1"/>
              <a:t>zakgeld</a:t>
            </a:r>
            <a:r>
              <a:rPr lang="cs-CZ" dirty="0"/>
              <a:t> </a:t>
            </a:r>
            <a:r>
              <a:rPr lang="cs-CZ" dirty="0" err="1"/>
              <a:t>betalen</a:t>
            </a:r>
            <a:r>
              <a:rPr lang="cs-CZ" dirty="0"/>
              <a:t>. </a:t>
            </a:r>
            <a:endParaRPr lang="en-GB" dirty="0"/>
          </a:p>
          <a:p>
            <a:pPr lvl="0"/>
            <a:r>
              <a:rPr lang="cs-CZ" dirty="0"/>
              <a:t>De test </a:t>
            </a:r>
            <a:r>
              <a:rPr lang="cs-CZ" u="sng" dirty="0"/>
              <a:t>van de </a:t>
            </a:r>
            <a:r>
              <a:rPr lang="cs-CZ" u="sng" dirty="0" err="1"/>
              <a:t>nieuwe</a:t>
            </a:r>
            <a:r>
              <a:rPr lang="cs-CZ" u="sng" dirty="0"/>
              <a:t> student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heel</a:t>
            </a:r>
            <a:r>
              <a:rPr lang="cs-CZ" dirty="0"/>
              <a:t> </a:t>
            </a:r>
            <a:r>
              <a:rPr lang="cs-CZ" dirty="0" err="1"/>
              <a:t>goed</a:t>
            </a:r>
            <a:r>
              <a:rPr lang="cs-CZ" dirty="0"/>
              <a:t>. </a:t>
            </a:r>
            <a:endParaRPr lang="en-GB" dirty="0"/>
          </a:p>
          <a:p>
            <a:pPr lvl="0"/>
            <a:r>
              <a:rPr lang="cs-CZ" dirty="0"/>
              <a:t>Ze </a:t>
            </a:r>
            <a:r>
              <a:rPr lang="cs-CZ" dirty="0" err="1"/>
              <a:t>hadden</a:t>
            </a:r>
            <a:r>
              <a:rPr lang="cs-CZ" dirty="0"/>
              <a:t> </a:t>
            </a:r>
            <a:r>
              <a:rPr lang="cs-CZ" u="sng" dirty="0"/>
              <a:t>op </a:t>
            </a:r>
            <a:r>
              <a:rPr lang="cs-CZ" u="sng" dirty="0" err="1"/>
              <a:t>het</a:t>
            </a:r>
            <a:r>
              <a:rPr lang="cs-CZ" u="sng" dirty="0"/>
              <a:t> </a:t>
            </a:r>
            <a:r>
              <a:rPr lang="cs-CZ" u="sng" dirty="0" err="1"/>
              <a:t>slechte</a:t>
            </a:r>
            <a:r>
              <a:rPr lang="cs-CZ" u="sng" dirty="0"/>
              <a:t> </a:t>
            </a:r>
            <a:r>
              <a:rPr lang="cs-CZ" u="sng" dirty="0" err="1"/>
              <a:t>weer</a:t>
            </a:r>
            <a:r>
              <a:rPr lang="cs-CZ" dirty="0"/>
              <a:t> </a:t>
            </a:r>
            <a:r>
              <a:rPr lang="cs-CZ" dirty="0" err="1"/>
              <a:t>niet</a:t>
            </a:r>
            <a:r>
              <a:rPr lang="cs-CZ" dirty="0"/>
              <a:t> </a:t>
            </a:r>
            <a:r>
              <a:rPr lang="cs-CZ" dirty="0" err="1"/>
              <a:t>gerekend</a:t>
            </a:r>
            <a:r>
              <a:rPr lang="cs-CZ" dirty="0"/>
              <a:t>. </a:t>
            </a:r>
            <a:endParaRPr lang="en-GB" dirty="0"/>
          </a:p>
          <a:p>
            <a:pPr lvl="0"/>
            <a:r>
              <a:rPr lang="cs-CZ" u="sng" dirty="0"/>
              <a:t>Op </a:t>
            </a:r>
            <a:r>
              <a:rPr lang="cs-CZ" u="sng" dirty="0" err="1"/>
              <a:t>jou</a:t>
            </a:r>
            <a:r>
              <a:rPr lang="cs-CZ" u="sng" dirty="0"/>
              <a:t> en </a:t>
            </a:r>
            <a:r>
              <a:rPr lang="cs-CZ" u="sng" dirty="0" err="1"/>
              <a:t>jouw</a:t>
            </a:r>
            <a:r>
              <a:rPr lang="cs-CZ" u="sng" dirty="0"/>
              <a:t> </a:t>
            </a:r>
            <a:r>
              <a:rPr lang="cs-CZ" u="sng" dirty="0" err="1"/>
              <a:t>vriendin</a:t>
            </a:r>
            <a:r>
              <a:rPr lang="cs-CZ" dirty="0"/>
              <a:t> </a:t>
            </a:r>
            <a:r>
              <a:rPr lang="cs-CZ" dirty="0" err="1"/>
              <a:t>kunnen</a:t>
            </a:r>
            <a:r>
              <a:rPr lang="cs-CZ" dirty="0"/>
              <a:t> </a:t>
            </a: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nooit</a:t>
            </a:r>
            <a:r>
              <a:rPr lang="cs-CZ" dirty="0"/>
              <a:t> </a:t>
            </a:r>
            <a:r>
              <a:rPr lang="cs-CZ" dirty="0" err="1"/>
              <a:t>rekenen</a:t>
            </a:r>
            <a:r>
              <a:rPr lang="cs-CZ" dirty="0"/>
              <a:t>. </a:t>
            </a:r>
            <a:endParaRPr lang="en-GB" dirty="0"/>
          </a:p>
          <a:p>
            <a:pPr lvl="0"/>
            <a:r>
              <a:rPr lang="cs-CZ" dirty="0" err="1"/>
              <a:t>Hij</a:t>
            </a:r>
            <a:r>
              <a:rPr lang="cs-CZ" dirty="0"/>
              <a:t> </a:t>
            </a:r>
            <a:r>
              <a:rPr lang="cs-CZ" dirty="0" err="1"/>
              <a:t>wilde</a:t>
            </a:r>
            <a:r>
              <a:rPr lang="cs-CZ" dirty="0"/>
              <a:t> </a:t>
            </a:r>
            <a:r>
              <a:rPr lang="cs-CZ" u="sng" dirty="0" err="1"/>
              <a:t>naar</a:t>
            </a:r>
            <a:r>
              <a:rPr lang="cs-CZ" u="sng" dirty="0"/>
              <a:t> </a:t>
            </a:r>
            <a:r>
              <a:rPr lang="cs-CZ" u="sng" dirty="0" err="1"/>
              <a:t>water</a:t>
            </a:r>
            <a:r>
              <a:rPr lang="cs-CZ" dirty="0"/>
              <a:t> </a:t>
            </a:r>
            <a:r>
              <a:rPr lang="cs-CZ" dirty="0" err="1"/>
              <a:t>gaan</a:t>
            </a:r>
            <a:r>
              <a:rPr lang="cs-CZ" dirty="0"/>
              <a:t>, maar </a:t>
            </a:r>
            <a:r>
              <a:rPr lang="cs-CZ" dirty="0" err="1"/>
              <a:t>niet</a:t>
            </a:r>
            <a:r>
              <a:rPr lang="cs-CZ" dirty="0"/>
              <a:t> </a:t>
            </a:r>
            <a:r>
              <a:rPr lang="cs-CZ" u="sng" dirty="0"/>
              <a:t>met </a:t>
            </a:r>
            <a:r>
              <a:rPr lang="cs-CZ" u="sng" dirty="0" err="1"/>
              <a:t>mijn</a:t>
            </a:r>
            <a:r>
              <a:rPr lang="cs-CZ" u="sng" dirty="0"/>
              <a:t> </a:t>
            </a:r>
            <a:r>
              <a:rPr lang="cs-CZ" u="sng" dirty="0" err="1"/>
              <a:t>broer</a:t>
            </a:r>
            <a:r>
              <a:rPr lang="cs-CZ" u="sng" dirty="0"/>
              <a:t> en </a:t>
            </a:r>
            <a:r>
              <a:rPr lang="cs-CZ" u="sng" dirty="0" err="1"/>
              <a:t>mij</a:t>
            </a:r>
            <a:r>
              <a:rPr lang="cs-CZ" dirty="0"/>
              <a:t>. </a:t>
            </a:r>
            <a:endParaRPr lang="en-GB" dirty="0"/>
          </a:p>
          <a:p>
            <a:pPr lvl="0"/>
            <a:r>
              <a:rPr lang="cs-CZ" dirty="0" err="1"/>
              <a:t>Zij</a:t>
            </a:r>
            <a:r>
              <a:rPr lang="cs-CZ" dirty="0"/>
              <a:t> </a:t>
            </a:r>
            <a:r>
              <a:rPr lang="cs-CZ" dirty="0" err="1"/>
              <a:t>ging</a:t>
            </a:r>
            <a:r>
              <a:rPr lang="cs-CZ" dirty="0"/>
              <a:t> </a:t>
            </a:r>
            <a:r>
              <a:rPr lang="cs-CZ" u="sng" dirty="0" err="1"/>
              <a:t>naar</a:t>
            </a:r>
            <a:r>
              <a:rPr lang="cs-CZ" u="sng" dirty="0"/>
              <a:t> </a:t>
            </a:r>
            <a:r>
              <a:rPr lang="cs-CZ" u="sng" dirty="0" err="1"/>
              <a:t>school</a:t>
            </a:r>
            <a:r>
              <a:rPr lang="cs-CZ" u="sng" dirty="0"/>
              <a:t>.</a:t>
            </a:r>
            <a:r>
              <a:rPr lang="cs-CZ" dirty="0"/>
              <a:t>  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545" y="230909"/>
            <a:ext cx="10707255" cy="692727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>HUISWERK - NAKIJK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7856" y="923636"/>
            <a:ext cx="11739417" cy="5934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Er-</a:t>
            </a:r>
            <a:r>
              <a:rPr lang="cs-CZ" b="1" dirty="0" err="1" smtClean="0"/>
              <a:t>woord</a:t>
            </a:r>
            <a:r>
              <a:rPr lang="cs-CZ" b="1" dirty="0" smtClean="0"/>
              <a:t>:</a:t>
            </a:r>
            <a:endParaRPr lang="cs-CZ" b="1" dirty="0" smtClean="0"/>
          </a:p>
          <a:p>
            <a:pPr lvl="0">
              <a:spcAft>
                <a:spcPts val="600"/>
              </a:spcAft>
            </a:pPr>
            <a:r>
              <a:rPr lang="cs-CZ" i="1" dirty="0" err="1">
                <a:solidFill>
                  <a:srgbClr val="002060"/>
                </a:solidFill>
              </a:rPr>
              <a:t>Hoeveel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studenten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zijn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er</a:t>
            </a:r>
            <a:r>
              <a:rPr lang="cs-CZ" i="1" dirty="0">
                <a:solidFill>
                  <a:srgbClr val="002060"/>
                </a:solidFill>
              </a:rPr>
              <a:t> in </a:t>
            </a:r>
            <a:r>
              <a:rPr lang="cs-CZ" i="1" dirty="0" err="1">
                <a:solidFill>
                  <a:srgbClr val="002060"/>
                </a:solidFill>
              </a:rPr>
              <a:t>jullie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groep</a:t>
            </a:r>
            <a:r>
              <a:rPr lang="cs-CZ" i="1" dirty="0">
                <a:solidFill>
                  <a:srgbClr val="002060"/>
                </a:solidFill>
              </a:rPr>
              <a:t>? Er </a:t>
            </a:r>
            <a:r>
              <a:rPr lang="cs-CZ" i="1" dirty="0" err="1">
                <a:solidFill>
                  <a:srgbClr val="002060"/>
                </a:solidFill>
              </a:rPr>
              <a:t>zijn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tien</a:t>
            </a:r>
            <a:r>
              <a:rPr lang="cs-CZ" i="1" dirty="0">
                <a:solidFill>
                  <a:srgbClr val="002060"/>
                </a:solidFill>
              </a:rPr>
              <a:t> in </a:t>
            </a:r>
            <a:r>
              <a:rPr lang="cs-CZ" i="1" dirty="0" err="1">
                <a:solidFill>
                  <a:srgbClr val="002060"/>
                </a:solidFill>
              </a:rPr>
              <a:t>onze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groep</a:t>
            </a:r>
            <a:r>
              <a:rPr lang="cs-CZ" i="1" dirty="0">
                <a:solidFill>
                  <a:srgbClr val="002060"/>
                </a:solidFill>
              </a:rPr>
              <a:t>.</a:t>
            </a:r>
            <a:endParaRPr lang="cs-CZ" i="1" dirty="0">
              <a:solidFill>
                <a:srgbClr val="002060"/>
              </a:solidFill>
            </a:endParaRPr>
          </a:p>
          <a:p>
            <a:pPr lvl="0">
              <a:spcAft>
                <a:spcPts val="600"/>
              </a:spcAft>
            </a:pPr>
            <a:r>
              <a:rPr lang="cs-CZ" i="1" dirty="0">
                <a:solidFill>
                  <a:srgbClr val="002060"/>
                </a:solidFill>
              </a:rPr>
              <a:t>Er man </a:t>
            </a:r>
            <a:r>
              <a:rPr lang="cs-CZ" i="1" dirty="0" err="1">
                <a:solidFill>
                  <a:srgbClr val="002060"/>
                </a:solidFill>
              </a:rPr>
              <a:t>loopt</a:t>
            </a:r>
            <a:r>
              <a:rPr lang="cs-CZ" i="1" dirty="0">
                <a:solidFill>
                  <a:srgbClr val="002060"/>
                </a:solidFill>
              </a:rPr>
              <a:t> in de </a:t>
            </a:r>
            <a:r>
              <a:rPr lang="cs-CZ" i="1" dirty="0" err="1">
                <a:solidFill>
                  <a:srgbClr val="002060"/>
                </a:solidFill>
              </a:rPr>
              <a:t>tuin</a:t>
            </a:r>
            <a:r>
              <a:rPr lang="cs-CZ" i="1" dirty="0">
                <a:solidFill>
                  <a:srgbClr val="002060"/>
                </a:solidFill>
              </a:rPr>
              <a:t>.</a:t>
            </a:r>
            <a:endParaRPr lang="cs-CZ" i="1" dirty="0">
              <a:solidFill>
                <a:srgbClr val="002060"/>
              </a:solidFill>
            </a:endParaRPr>
          </a:p>
          <a:p>
            <a:pPr lvl="0">
              <a:spcAft>
                <a:spcPts val="600"/>
              </a:spcAft>
            </a:pPr>
            <a:r>
              <a:rPr lang="cs-CZ" i="1" dirty="0">
                <a:solidFill>
                  <a:srgbClr val="002060"/>
                </a:solidFill>
              </a:rPr>
              <a:t>Ze </a:t>
            </a:r>
            <a:r>
              <a:rPr lang="cs-CZ" i="1" dirty="0" err="1">
                <a:solidFill>
                  <a:srgbClr val="002060"/>
                </a:solidFill>
              </a:rPr>
              <a:t>hebben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een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grote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koelkast</a:t>
            </a:r>
            <a:r>
              <a:rPr lang="cs-CZ" i="1" dirty="0">
                <a:solidFill>
                  <a:srgbClr val="002060"/>
                </a:solidFill>
              </a:rPr>
              <a:t> en </a:t>
            </a:r>
            <a:r>
              <a:rPr lang="cs-CZ" i="1" dirty="0" err="1">
                <a:solidFill>
                  <a:srgbClr val="002060"/>
                </a:solidFill>
              </a:rPr>
              <a:t>koffiemachine</a:t>
            </a:r>
            <a:r>
              <a:rPr lang="cs-CZ" i="1" dirty="0">
                <a:solidFill>
                  <a:srgbClr val="002060"/>
                </a:solidFill>
              </a:rPr>
              <a:t> in </a:t>
            </a:r>
            <a:r>
              <a:rPr lang="cs-CZ" i="1" dirty="0" err="1">
                <a:solidFill>
                  <a:srgbClr val="002060"/>
                </a:solidFill>
              </a:rPr>
              <a:t>hun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keuken</a:t>
            </a:r>
            <a:r>
              <a:rPr lang="cs-CZ" i="1" dirty="0">
                <a:solidFill>
                  <a:srgbClr val="002060"/>
                </a:solidFill>
              </a:rPr>
              <a:t>.</a:t>
            </a:r>
            <a:endParaRPr lang="cs-CZ" i="1" dirty="0">
              <a:solidFill>
                <a:srgbClr val="002060"/>
              </a:solidFill>
            </a:endParaRPr>
          </a:p>
          <a:p>
            <a:pPr lvl="0">
              <a:spcAft>
                <a:spcPts val="600"/>
              </a:spcAft>
            </a:pPr>
            <a:r>
              <a:rPr lang="cs-CZ" i="1" dirty="0">
                <a:solidFill>
                  <a:srgbClr val="002060"/>
                </a:solidFill>
              </a:rPr>
              <a:t>Er </a:t>
            </a:r>
            <a:r>
              <a:rPr lang="cs-CZ" i="1" dirty="0" err="1">
                <a:solidFill>
                  <a:srgbClr val="002060"/>
                </a:solidFill>
              </a:rPr>
              <a:t>vijf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smtClean="0">
                <a:solidFill>
                  <a:srgbClr val="002060"/>
                </a:solidFill>
              </a:rPr>
              <a:t>families </a:t>
            </a:r>
            <a:r>
              <a:rPr lang="cs-CZ" i="1" dirty="0" err="1">
                <a:solidFill>
                  <a:srgbClr val="002060"/>
                </a:solidFill>
              </a:rPr>
              <a:t>wonen</a:t>
            </a:r>
            <a:r>
              <a:rPr lang="cs-CZ" i="1" dirty="0">
                <a:solidFill>
                  <a:srgbClr val="002060"/>
                </a:solidFill>
              </a:rPr>
              <a:t> in </a:t>
            </a:r>
            <a:r>
              <a:rPr lang="cs-CZ" i="1" dirty="0" err="1">
                <a:solidFill>
                  <a:srgbClr val="002060"/>
                </a:solidFill>
              </a:rPr>
              <a:t>ons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huis</a:t>
            </a:r>
            <a:r>
              <a:rPr lang="cs-CZ" i="1" dirty="0">
                <a:solidFill>
                  <a:srgbClr val="002060"/>
                </a:solidFill>
              </a:rPr>
              <a:t>.</a:t>
            </a:r>
            <a:endParaRPr lang="cs-CZ" i="1" dirty="0">
              <a:solidFill>
                <a:srgbClr val="002060"/>
              </a:solidFill>
            </a:endParaRPr>
          </a:p>
          <a:p>
            <a:pPr lvl="0">
              <a:spcAft>
                <a:spcPts val="600"/>
              </a:spcAft>
            </a:pPr>
            <a:r>
              <a:rPr lang="cs-CZ" i="1" dirty="0" err="1">
                <a:solidFill>
                  <a:srgbClr val="002060"/>
                </a:solidFill>
              </a:rPr>
              <a:t>Vandaag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is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wat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wind</a:t>
            </a:r>
            <a:r>
              <a:rPr lang="cs-CZ" i="1" dirty="0">
                <a:solidFill>
                  <a:srgbClr val="002060"/>
                </a:solidFill>
              </a:rPr>
              <a:t>.</a:t>
            </a:r>
            <a:endParaRPr lang="cs-CZ" i="1" dirty="0">
              <a:solidFill>
                <a:srgbClr val="002060"/>
              </a:solidFill>
            </a:endParaRPr>
          </a:p>
          <a:p>
            <a:pPr lvl="0">
              <a:spcAft>
                <a:spcPts val="600"/>
              </a:spcAft>
            </a:pPr>
            <a:r>
              <a:rPr lang="cs-CZ" i="1" dirty="0" err="1">
                <a:solidFill>
                  <a:srgbClr val="002060"/>
                </a:solidFill>
              </a:rPr>
              <a:t>Veel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lawaai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is</a:t>
            </a:r>
            <a:r>
              <a:rPr lang="cs-CZ" i="1" dirty="0">
                <a:solidFill>
                  <a:srgbClr val="002060"/>
                </a:solidFill>
              </a:rPr>
              <a:t> in </a:t>
            </a:r>
            <a:r>
              <a:rPr lang="cs-CZ" i="1" dirty="0" err="1">
                <a:solidFill>
                  <a:srgbClr val="002060"/>
                </a:solidFill>
              </a:rPr>
              <a:t>onze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straat</a:t>
            </a:r>
            <a:r>
              <a:rPr lang="cs-CZ" i="1" dirty="0">
                <a:solidFill>
                  <a:srgbClr val="002060"/>
                </a:solidFill>
              </a:rPr>
              <a:t>.</a:t>
            </a:r>
            <a:endParaRPr lang="cs-CZ" i="1" dirty="0">
              <a:solidFill>
                <a:srgbClr val="002060"/>
              </a:solidFill>
            </a:endParaRPr>
          </a:p>
          <a:p>
            <a:pPr lvl="0">
              <a:spcAft>
                <a:spcPts val="600"/>
              </a:spcAft>
            </a:pPr>
            <a:r>
              <a:rPr lang="cs-CZ" i="1" dirty="0" err="1">
                <a:solidFill>
                  <a:srgbClr val="002060"/>
                </a:solidFill>
              </a:rPr>
              <a:t>Heel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veel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sneeuw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ligt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voor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onze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deur</a:t>
            </a:r>
            <a:r>
              <a:rPr lang="cs-CZ" i="1" dirty="0">
                <a:solidFill>
                  <a:srgbClr val="002060"/>
                </a:solidFill>
              </a:rPr>
              <a:t>.</a:t>
            </a:r>
            <a:endParaRPr lang="cs-CZ" i="1" dirty="0">
              <a:solidFill>
                <a:srgbClr val="002060"/>
              </a:solidFill>
            </a:endParaRPr>
          </a:p>
          <a:p>
            <a:pPr lvl="0">
              <a:spcAft>
                <a:spcPts val="600"/>
              </a:spcAft>
            </a:pPr>
            <a:r>
              <a:rPr lang="cs-CZ" i="1" dirty="0">
                <a:solidFill>
                  <a:srgbClr val="002060"/>
                </a:solidFill>
              </a:rPr>
              <a:t>In de klas </a:t>
            </a:r>
            <a:r>
              <a:rPr lang="cs-CZ" i="1" dirty="0" err="1">
                <a:solidFill>
                  <a:srgbClr val="002060"/>
                </a:solidFill>
              </a:rPr>
              <a:t>zijn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weinig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jongens</a:t>
            </a:r>
            <a:r>
              <a:rPr lang="cs-CZ" i="1" dirty="0">
                <a:solidFill>
                  <a:srgbClr val="002060"/>
                </a:solidFill>
              </a:rPr>
              <a:t> maar </a:t>
            </a:r>
            <a:r>
              <a:rPr lang="cs-CZ" i="1" dirty="0" err="1">
                <a:solidFill>
                  <a:srgbClr val="002060"/>
                </a:solidFill>
              </a:rPr>
              <a:t>veel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meisjes</a:t>
            </a:r>
            <a:r>
              <a:rPr lang="cs-CZ" i="1" dirty="0">
                <a:solidFill>
                  <a:srgbClr val="002060"/>
                </a:solidFill>
              </a:rPr>
              <a:t>. </a:t>
            </a:r>
            <a:endParaRPr lang="cs-CZ" i="1" dirty="0">
              <a:solidFill>
                <a:srgbClr val="002060"/>
              </a:solidFill>
            </a:endParaRPr>
          </a:p>
          <a:p>
            <a:pPr lvl="0">
              <a:spcAft>
                <a:spcPts val="600"/>
              </a:spcAft>
            </a:pPr>
            <a:r>
              <a:rPr lang="cs-CZ" i="1" dirty="0" err="1">
                <a:solidFill>
                  <a:srgbClr val="002060"/>
                </a:solidFill>
              </a:rPr>
              <a:t>We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hebben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geen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kaartjes</a:t>
            </a:r>
            <a:r>
              <a:rPr lang="cs-CZ" i="1" dirty="0">
                <a:solidFill>
                  <a:srgbClr val="002060"/>
                </a:solidFill>
              </a:rPr>
              <a:t> </a:t>
            </a:r>
            <a:r>
              <a:rPr lang="cs-CZ" i="1" dirty="0" err="1">
                <a:solidFill>
                  <a:srgbClr val="002060"/>
                </a:solidFill>
              </a:rPr>
              <a:t>meer</a:t>
            </a:r>
            <a:r>
              <a:rPr lang="cs-CZ" i="1" dirty="0">
                <a:solidFill>
                  <a:srgbClr val="002060"/>
                </a:solidFill>
              </a:rPr>
              <a:t>.</a:t>
            </a:r>
            <a:endParaRPr lang="cs-CZ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77886" y="143058"/>
            <a:ext cx="6008914" cy="928098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WAAROM STAAT HIER </a:t>
            </a:r>
            <a:r>
              <a:rPr lang="en-GB" b="1" u="sng" dirty="0" smtClean="0">
                <a:solidFill>
                  <a:srgbClr val="0070C0"/>
                </a:solidFill>
              </a:rPr>
              <a:t>ER</a:t>
            </a:r>
            <a:r>
              <a:rPr lang="en-GB" dirty="0" smtClean="0">
                <a:solidFill>
                  <a:srgbClr val="0070C0"/>
                </a:solidFill>
              </a:rPr>
              <a:t>?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1257" y="1071156"/>
            <a:ext cx="11930743" cy="5656215"/>
          </a:xfrm>
        </p:spPr>
        <p:txBody>
          <a:bodyPr>
            <a:normAutofit fontScale="92500" lnSpcReduction="20000"/>
          </a:bodyPr>
          <a:lstStyle/>
          <a:p>
            <a:r>
              <a:rPr lang="en-GB" sz="3200" i="1" dirty="0" smtClean="0"/>
              <a:t>Ben je </a:t>
            </a:r>
            <a:r>
              <a:rPr lang="en-GB" sz="3200" i="1" dirty="0" err="1" smtClean="0"/>
              <a:t>wel</a:t>
            </a:r>
            <a:r>
              <a:rPr lang="en-GB" sz="3200" i="1" dirty="0" smtClean="0"/>
              <a:t> </a:t>
            </a:r>
            <a:r>
              <a:rPr lang="en-GB" sz="3200" i="1" dirty="0" err="1" smtClean="0"/>
              <a:t>eens</a:t>
            </a:r>
            <a:r>
              <a:rPr lang="en-GB" sz="3200" i="1" dirty="0" smtClean="0"/>
              <a:t> in Amsterdam </a:t>
            </a:r>
            <a:r>
              <a:rPr lang="en-GB" sz="3200" i="1" dirty="0" err="1" smtClean="0"/>
              <a:t>geweest</a:t>
            </a:r>
            <a:r>
              <a:rPr lang="en-GB" sz="3200" i="1" dirty="0" smtClean="0"/>
              <a:t>? </a:t>
            </a:r>
            <a:r>
              <a:rPr lang="en-GB" sz="3200" i="1" dirty="0" smtClean="0">
                <a:solidFill>
                  <a:srgbClr val="00B050"/>
                </a:solidFill>
              </a:rPr>
              <a:t>– Nee, </a:t>
            </a:r>
            <a:r>
              <a:rPr lang="en-GB" sz="3200" i="1" dirty="0" err="1" smtClean="0">
                <a:solidFill>
                  <a:srgbClr val="00B050"/>
                </a:solidFill>
              </a:rPr>
              <a:t>ik</a:t>
            </a:r>
            <a:r>
              <a:rPr lang="en-GB" sz="3200" i="1" dirty="0" smtClean="0">
                <a:solidFill>
                  <a:srgbClr val="00B050"/>
                </a:solidFill>
              </a:rPr>
              <a:t> ben </a:t>
            </a:r>
            <a:r>
              <a:rPr lang="en-GB" sz="3200" b="1" i="1" u="sng" dirty="0" err="1" smtClean="0">
                <a:solidFill>
                  <a:srgbClr val="00B050"/>
                </a:solidFill>
              </a:rPr>
              <a:t>er</a:t>
            </a:r>
            <a:r>
              <a:rPr lang="en-GB" sz="3200" i="1" dirty="0" smtClean="0">
                <a:solidFill>
                  <a:srgbClr val="00B050"/>
                </a:solidFill>
              </a:rPr>
              <a:t> </a:t>
            </a:r>
            <a:r>
              <a:rPr lang="en-GB" sz="3200" i="1" dirty="0" err="1" smtClean="0">
                <a:solidFill>
                  <a:srgbClr val="00B050"/>
                </a:solidFill>
              </a:rPr>
              <a:t>nooit</a:t>
            </a:r>
            <a:r>
              <a:rPr lang="en-GB" sz="3200" i="1" dirty="0" smtClean="0">
                <a:solidFill>
                  <a:srgbClr val="00B050"/>
                </a:solidFill>
              </a:rPr>
              <a:t> </a:t>
            </a:r>
            <a:r>
              <a:rPr lang="en-GB" sz="3200" i="1" dirty="0" err="1" smtClean="0">
                <a:solidFill>
                  <a:srgbClr val="00B050"/>
                </a:solidFill>
              </a:rPr>
              <a:t>geweest</a:t>
            </a:r>
            <a:r>
              <a:rPr lang="en-GB" sz="3200" i="1" dirty="0" smtClean="0">
                <a:solidFill>
                  <a:srgbClr val="00B050"/>
                </a:solidFill>
              </a:rPr>
              <a:t>.</a:t>
            </a:r>
            <a:endParaRPr lang="en-GB" sz="3200" i="1" dirty="0" smtClean="0">
              <a:solidFill>
                <a:srgbClr val="00B050"/>
              </a:solidFill>
            </a:endParaRPr>
          </a:p>
          <a:p>
            <a:r>
              <a:rPr lang="en-GB" sz="3200" i="1" dirty="0" smtClean="0"/>
              <a:t>Is de </a:t>
            </a:r>
            <a:r>
              <a:rPr lang="en-GB" sz="3200" i="1" dirty="0" err="1" smtClean="0"/>
              <a:t>docente</a:t>
            </a:r>
            <a:r>
              <a:rPr lang="en-GB" sz="3200" i="1" dirty="0" smtClean="0"/>
              <a:t> al in de </a:t>
            </a:r>
            <a:r>
              <a:rPr lang="en-GB" sz="3200" i="1" dirty="0" err="1" smtClean="0"/>
              <a:t>klas</a:t>
            </a:r>
            <a:r>
              <a:rPr lang="en-GB" sz="3200" i="1" dirty="0" smtClean="0"/>
              <a:t>? </a:t>
            </a:r>
            <a:r>
              <a:rPr lang="en-GB" sz="3200" i="1" dirty="0">
                <a:solidFill>
                  <a:srgbClr val="00B050"/>
                </a:solidFill>
              </a:rPr>
              <a:t>– </a:t>
            </a:r>
            <a:r>
              <a:rPr lang="en-GB" sz="3200" i="1" dirty="0" err="1">
                <a:solidFill>
                  <a:srgbClr val="00B050"/>
                </a:solidFill>
              </a:rPr>
              <a:t>Ja</a:t>
            </a:r>
            <a:r>
              <a:rPr lang="en-GB" sz="3200" i="1" dirty="0">
                <a:solidFill>
                  <a:srgbClr val="00B050"/>
                </a:solidFill>
              </a:rPr>
              <a:t>, </a:t>
            </a:r>
            <a:r>
              <a:rPr lang="en-GB" sz="3200" i="1" dirty="0" err="1">
                <a:solidFill>
                  <a:srgbClr val="00B050"/>
                </a:solidFill>
              </a:rPr>
              <a:t>ze</a:t>
            </a:r>
            <a:r>
              <a:rPr lang="en-GB" sz="3200" i="1" dirty="0">
                <a:solidFill>
                  <a:srgbClr val="00B050"/>
                </a:solidFill>
              </a:rPr>
              <a:t> is </a:t>
            </a:r>
            <a:r>
              <a:rPr lang="en-GB" sz="3200" b="1" i="1" u="sng" dirty="0" err="1">
                <a:solidFill>
                  <a:srgbClr val="00B050"/>
                </a:solidFill>
              </a:rPr>
              <a:t>er</a:t>
            </a:r>
            <a:r>
              <a:rPr lang="en-GB" sz="3200" i="1" dirty="0">
                <a:solidFill>
                  <a:srgbClr val="00B050"/>
                </a:solidFill>
              </a:rPr>
              <a:t> </a:t>
            </a:r>
            <a:r>
              <a:rPr lang="en-GB" sz="3200" i="1" dirty="0" err="1" smtClean="0">
                <a:solidFill>
                  <a:srgbClr val="00B050"/>
                </a:solidFill>
              </a:rPr>
              <a:t>wel</a:t>
            </a:r>
            <a:r>
              <a:rPr lang="en-GB" sz="3200" i="1" dirty="0">
                <a:solidFill>
                  <a:srgbClr val="00B050"/>
                </a:solidFill>
              </a:rPr>
              <a:t>, </a:t>
            </a:r>
            <a:r>
              <a:rPr lang="en-GB" sz="3200" i="1" dirty="0" err="1">
                <a:solidFill>
                  <a:srgbClr val="00B050"/>
                </a:solidFill>
              </a:rPr>
              <a:t>en</a:t>
            </a:r>
            <a:r>
              <a:rPr lang="en-GB" sz="3200" i="1" dirty="0">
                <a:solidFill>
                  <a:srgbClr val="00B050"/>
                </a:solidFill>
              </a:rPr>
              <a:t> de </a:t>
            </a:r>
            <a:r>
              <a:rPr lang="en-GB" sz="3200" i="1" dirty="0" err="1" smtClean="0">
                <a:solidFill>
                  <a:srgbClr val="00B050"/>
                </a:solidFill>
              </a:rPr>
              <a:t>studenten</a:t>
            </a:r>
            <a:r>
              <a:rPr lang="en-GB" sz="3200" i="1" dirty="0" smtClean="0">
                <a:solidFill>
                  <a:srgbClr val="00B050"/>
                </a:solidFill>
              </a:rPr>
              <a:t> </a:t>
            </a:r>
            <a:r>
              <a:rPr lang="en-GB" sz="3200" i="1" dirty="0" err="1">
                <a:solidFill>
                  <a:srgbClr val="00B050"/>
                </a:solidFill>
              </a:rPr>
              <a:t>zijn</a:t>
            </a:r>
            <a:r>
              <a:rPr lang="en-GB" sz="3200" i="1" dirty="0">
                <a:solidFill>
                  <a:srgbClr val="00B050"/>
                </a:solidFill>
              </a:rPr>
              <a:t> </a:t>
            </a:r>
            <a:r>
              <a:rPr lang="en-GB" sz="3200" b="1" i="1" u="sng" dirty="0" err="1">
                <a:solidFill>
                  <a:srgbClr val="00B050"/>
                </a:solidFill>
              </a:rPr>
              <a:t>er</a:t>
            </a:r>
            <a:r>
              <a:rPr lang="en-GB" sz="3200" i="1" dirty="0">
                <a:solidFill>
                  <a:srgbClr val="00B050"/>
                </a:solidFill>
              </a:rPr>
              <a:t> </a:t>
            </a:r>
            <a:r>
              <a:rPr lang="en-GB" sz="3200" i="1" dirty="0" err="1">
                <a:solidFill>
                  <a:srgbClr val="00B050"/>
                </a:solidFill>
              </a:rPr>
              <a:t>ook</a:t>
            </a:r>
            <a:r>
              <a:rPr lang="en-GB" sz="3200" i="1" dirty="0" smtClean="0">
                <a:solidFill>
                  <a:srgbClr val="00B050"/>
                </a:solidFill>
              </a:rPr>
              <a:t>.</a:t>
            </a:r>
            <a:endParaRPr lang="en-GB" sz="3200" i="1" dirty="0" smtClean="0">
              <a:solidFill>
                <a:srgbClr val="00B050"/>
              </a:solidFill>
            </a:endParaRPr>
          </a:p>
          <a:p>
            <a:endParaRPr lang="en-GB" sz="3200" i="1" dirty="0">
              <a:solidFill>
                <a:srgbClr val="FF0000"/>
              </a:solidFill>
            </a:endParaRPr>
          </a:p>
          <a:p>
            <a:r>
              <a:rPr lang="en-GB" sz="3200" i="1" dirty="0" err="1" smtClean="0"/>
              <a:t>Heb</a:t>
            </a:r>
            <a:r>
              <a:rPr lang="en-GB" sz="3200" i="1" dirty="0" smtClean="0"/>
              <a:t> je </a:t>
            </a:r>
            <a:r>
              <a:rPr lang="en-GB" sz="3200" i="1" dirty="0" err="1" smtClean="0"/>
              <a:t>een</a:t>
            </a:r>
            <a:r>
              <a:rPr lang="en-GB" sz="3200" i="1" dirty="0" smtClean="0"/>
              <a:t> </a:t>
            </a:r>
            <a:r>
              <a:rPr lang="en-GB" sz="3200" i="1" dirty="0" err="1" smtClean="0"/>
              <a:t>huisdier</a:t>
            </a:r>
            <a:r>
              <a:rPr lang="en-GB" sz="3200" i="1" dirty="0" smtClean="0"/>
              <a:t>? – </a:t>
            </a:r>
            <a:r>
              <a:rPr lang="en-GB" sz="3200" i="1" dirty="0"/>
              <a:t> </a:t>
            </a:r>
            <a:r>
              <a:rPr lang="en-GB" sz="3200" i="1" dirty="0" smtClean="0"/>
              <a:t> </a:t>
            </a:r>
            <a:r>
              <a:rPr lang="en-GB" sz="3200" i="1" dirty="0" err="1" smtClean="0">
                <a:solidFill>
                  <a:srgbClr val="7030A0"/>
                </a:solidFill>
              </a:rPr>
              <a:t>Ja</a:t>
            </a:r>
            <a:r>
              <a:rPr lang="en-GB" sz="3200" i="1" dirty="0" smtClean="0">
                <a:solidFill>
                  <a:srgbClr val="7030A0"/>
                </a:solidFill>
              </a:rPr>
              <a:t>, </a:t>
            </a:r>
            <a:r>
              <a:rPr lang="en-GB" sz="3200" i="1" dirty="0" err="1" smtClean="0">
                <a:solidFill>
                  <a:srgbClr val="7030A0"/>
                </a:solidFill>
              </a:rPr>
              <a:t>ik</a:t>
            </a:r>
            <a:r>
              <a:rPr lang="en-GB" sz="3200" i="1" dirty="0" smtClean="0">
                <a:solidFill>
                  <a:srgbClr val="7030A0"/>
                </a:solidFill>
              </a:rPr>
              <a:t> </a:t>
            </a:r>
            <a:r>
              <a:rPr lang="en-GB" sz="3200" i="1" dirty="0" err="1" smtClean="0">
                <a:solidFill>
                  <a:srgbClr val="7030A0"/>
                </a:solidFill>
              </a:rPr>
              <a:t>heb</a:t>
            </a:r>
            <a:r>
              <a:rPr lang="en-GB" sz="3200" i="1" dirty="0" smtClean="0">
                <a:solidFill>
                  <a:srgbClr val="7030A0"/>
                </a:solidFill>
              </a:rPr>
              <a:t> </a:t>
            </a:r>
            <a:r>
              <a:rPr lang="en-GB" sz="3200" b="1" i="1" u="sng" dirty="0" err="1" smtClean="0">
                <a:solidFill>
                  <a:srgbClr val="7030A0"/>
                </a:solidFill>
              </a:rPr>
              <a:t>er</a:t>
            </a:r>
            <a:r>
              <a:rPr lang="en-GB" sz="3200" i="1" dirty="0" smtClean="0">
                <a:solidFill>
                  <a:srgbClr val="7030A0"/>
                </a:solidFill>
              </a:rPr>
              <a:t> </a:t>
            </a:r>
            <a:r>
              <a:rPr lang="en-GB" sz="3200" b="1" i="1" dirty="0" smtClean="0">
                <a:solidFill>
                  <a:srgbClr val="7030A0"/>
                </a:solidFill>
              </a:rPr>
              <a:t>twee</a:t>
            </a:r>
            <a:r>
              <a:rPr lang="en-GB" sz="3200" i="1" dirty="0" smtClean="0">
                <a:solidFill>
                  <a:srgbClr val="7030A0"/>
                </a:solidFill>
              </a:rPr>
              <a:t>, </a:t>
            </a:r>
            <a:r>
              <a:rPr lang="en-GB" sz="3200" i="1" dirty="0" err="1" smtClean="0">
                <a:solidFill>
                  <a:srgbClr val="7030A0"/>
                </a:solidFill>
              </a:rPr>
              <a:t>een</a:t>
            </a:r>
            <a:r>
              <a:rPr lang="en-GB" sz="3200" i="1" dirty="0" smtClean="0">
                <a:solidFill>
                  <a:srgbClr val="7030A0"/>
                </a:solidFill>
              </a:rPr>
              <a:t> </a:t>
            </a:r>
            <a:r>
              <a:rPr lang="en-GB" sz="3200" i="1" dirty="0" err="1" smtClean="0">
                <a:solidFill>
                  <a:srgbClr val="7030A0"/>
                </a:solidFill>
              </a:rPr>
              <a:t>kat</a:t>
            </a:r>
            <a:r>
              <a:rPr lang="en-GB" sz="3200" i="1" dirty="0" smtClean="0">
                <a:solidFill>
                  <a:srgbClr val="7030A0"/>
                </a:solidFill>
              </a:rPr>
              <a:t> </a:t>
            </a:r>
            <a:r>
              <a:rPr lang="en-GB" sz="3200" i="1" dirty="0" err="1" smtClean="0">
                <a:solidFill>
                  <a:srgbClr val="7030A0"/>
                </a:solidFill>
              </a:rPr>
              <a:t>en</a:t>
            </a:r>
            <a:r>
              <a:rPr lang="en-GB" sz="3200" i="1" dirty="0" smtClean="0">
                <a:solidFill>
                  <a:srgbClr val="7030A0"/>
                </a:solidFill>
              </a:rPr>
              <a:t> </a:t>
            </a:r>
            <a:r>
              <a:rPr lang="en-GB" sz="3200" i="1" dirty="0" err="1" smtClean="0">
                <a:solidFill>
                  <a:srgbClr val="7030A0"/>
                </a:solidFill>
              </a:rPr>
              <a:t>een</a:t>
            </a:r>
            <a:r>
              <a:rPr lang="en-GB" sz="3200" i="1" dirty="0" smtClean="0">
                <a:solidFill>
                  <a:srgbClr val="7030A0"/>
                </a:solidFill>
              </a:rPr>
              <a:t> </a:t>
            </a:r>
            <a:r>
              <a:rPr lang="en-GB" sz="3200" i="1" dirty="0" err="1" smtClean="0">
                <a:solidFill>
                  <a:srgbClr val="7030A0"/>
                </a:solidFill>
              </a:rPr>
              <a:t>hondje</a:t>
            </a:r>
            <a:r>
              <a:rPr lang="en-GB" sz="3200" i="1" dirty="0" smtClean="0">
                <a:solidFill>
                  <a:srgbClr val="7030A0"/>
                </a:solidFill>
              </a:rPr>
              <a:t>.</a:t>
            </a:r>
            <a:endParaRPr lang="en-GB" sz="3200" i="1" dirty="0" smtClean="0">
              <a:solidFill>
                <a:srgbClr val="7030A0"/>
              </a:solidFill>
            </a:endParaRPr>
          </a:p>
          <a:p>
            <a:r>
              <a:rPr lang="en-GB" sz="3200" i="1" dirty="0" err="1" smtClean="0"/>
              <a:t>Liggen</a:t>
            </a:r>
            <a:r>
              <a:rPr lang="en-GB" sz="3200" i="1" dirty="0" smtClean="0"/>
              <a:t> de </a:t>
            </a:r>
            <a:r>
              <a:rPr lang="en-GB" sz="3200" i="1" dirty="0" err="1" smtClean="0"/>
              <a:t>boeken</a:t>
            </a:r>
            <a:r>
              <a:rPr lang="en-GB" sz="3200" i="1" dirty="0" smtClean="0"/>
              <a:t> op de </a:t>
            </a:r>
            <a:r>
              <a:rPr lang="en-GB" sz="3200" i="1" dirty="0" err="1" smtClean="0"/>
              <a:t>tafel</a:t>
            </a:r>
            <a:r>
              <a:rPr lang="en-GB" sz="3200" i="1" dirty="0" smtClean="0"/>
              <a:t>?  - 	</a:t>
            </a:r>
            <a:r>
              <a:rPr lang="en-GB" sz="3200" i="1" dirty="0" smtClean="0">
                <a:solidFill>
                  <a:srgbClr val="7030A0"/>
                </a:solidFill>
              </a:rPr>
              <a:t>Op de </a:t>
            </a:r>
            <a:r>
              <a:rPr lang="en-GB" sz="3200" i="1" dirty="0" err="1" smtClean="0">
                <a:solidFill>
                  <a:srgbClr val="7030A0"/>
                </a:solidFill>
              </a:rPr>
              <a:t>tafel</a:t>
            </a:r>
            <a:r>
              <a:rPr lang="en-GB" sz="3200" i="1" dirty="0" smtClean="0">
                <a:solidFill>
                  <a:srgbClr val="7030A0"/>
                </a:solidFill>
              </a:rPr>
              <a:t> </a:t>
            </a:r>
            <a:r>
              <a:rPr lang="en-GB" sz="3200" i="1" dirty="0" err="1" smtClean="0">
                <a:solidFill>
                  <a:srgbClr val="7030A0"/>
                </a:solidFill>
              </a:rPr>
              <a:t>liggen</a:t>
            </a:r>
            <a:r>
              <a:rPr lang="en-GB" sz="3200" i="1" dirty="0" smtClean="0">
                <a:solidFill>
                  <a:srgbClr val="7030A0"/>
                </a:solidFill>
              </a:rPr>
              <a:t> </a:t>
            </a:r>
            <a:r>
              <a:rPr lang="en-GB" sz="3200" b="1" i="1" u="sng" dirty="0" err="1" smtClean="0">
                <a:solidFill>
                  <a:srgbClr val="7030A0"/>
                </a:solidFill>
              </a:rPr>
              <a:t>er</a:t>
            </a:r>
            <a:r>
              <a:rPr lang="en-GB" sz="3200" b="1" i="1" dirty="0" smtClean="0">
                <a:solidFill>
                  <a:srgbClr val="7030A0"/>
                </a:solidFill>
              </a:rPr>
              <a:t> </a:t>
            </a:r>
            <a:r>
              <a:rPr lang="en-GB" sz="3200" b="1" i="1" dirty="0" err="1" smtClean="0">
                <a:solidFill>
                  <a:srgbClr val="7030A0"/>
                </a:solidFill>
              </a:rPr>
              <a:t>drie</a:t>
            </a:r>
            <a:r>
              <a:rPr lang="en-GB" sz="3200" i="1" dirty="0" smtClean="0">
                <a:solidFill>
                  <a:srgbClr val="7030A0"/>
                </a:solidFill>
              </a:rPr>
              <a:t>, </a:t>
            </a:r>
            <a:r>
              <a:rPr lang="en-GB" sz="3200" i="1" dirty="0" err="1" smtClean="0">
                <a:solidFill>
                  <a:srgbClr val="7030A0"/>
                </a:solidFill>
              </a:rPr>
              <a:t>onder</a:t>
            </a:r>
            <a:r>
              <a:rPr lang="en-GB" sz="3200" i="1" dirty="0" smtClean="0">
                <a:solidFill>
                  <a:srgbClr val="7030A0"/>
                </a:solidFill>
              </a:rPr>
              <a:t> de </a:t>
            </a:r>
            <a:r>
              <a:rPr lang="en-GB" sz="3200" i="1" dirty="0" err="1" smtClean="0">
                <a:solidFill>
                  <a:srgbClr val="7030A0"/>
                </a:solidFill>
              </a:rPr>
              <a:t>tafel</a:t>
            </a:r>
            <a:r>
              <a:rPr lang="en-GB" sz="3200" i="1" dirty="0" smtClean="0">
                <a:solidFill>
                  <a:srgbClr val="7030A0"/>
                </a:solidFill>
              </a:rPr>
              <a:t> 						</a:t>
            </a:r>
            <a:r>
              <a:rPr lang="en-GB" sz="3200" i="1" dirty="0" err="1" smtClean="0">
                <a:solidFill>
                  <a:srgbClr val="7030A0"/>
                </a:solidFill>
              </a:rPr>
              <a:t>liggen</a:t>
            </a:r>
            <a:r>
              <a:rPr lang="en-GB" sz="3200" i="1" dirty="0" smtClean="0">
                <a:solidFill>
                  <a:srgbClr val="7030A0"/>
                </a:solidFill>
              </a:rPr>
              <a:t> </a:t>
            </a:r>
            <a:r>
              <a:rPr lang="en-GB" sz="3200" b="1" i="1" u="sng" dirty="0" err="1" smtClean="0">
                <a:solidFill>
                  <a:srgbClr val="7030A0"/>
                </a:solidFill>
              </a:rPr>
              <a:t>er</a:t>
            </a:r>
            <a:r>
              <a:rPr lang="en-GB" sz="3200" b="1" i="1" dirty="0" smtClean="0">
                <a:solidFill>
                  <a:srgbClr val="7030A0"/>
                </a:solidFill>
              </a:rPr>
              <a:t> nog twee</a:t>
            </a:r>
            <a:r>
              <a:rPr lang="en-GB" sz="3200" i="1" dirty="0" smtClean="0">
                <a:solidFill>
                  <a:srgbClr val="7030A0"/>
                </a:solidFill>
              </a:rPr>
              <a:t>.</a:t>
            </a:r>
            <a:endParaRPr lang="en-GB" sz="3200" i="1" dirty="0" smtClean="0">
              <a:solidFill>
                <a:srgbClr val="7030A0"/>
              </a:solidFill>
            </a:endParaRPr>
          </a:p>
          <a:p>
            <a:endParaRPr lang="en-GB" sz="3200" i="1" dirty="0">
              <a:solidFill>
                <a:srgbClr val="FF0000"/>
              </a:solidFill>
            </a:endParaRPr>
          </a:p>
          <a:p>
            <a:r>
              <a:rPr lang="en-GB" sz="3200" i="1" dirty="0" err="1" smtClean="0"/>
              <a:t>Luister</a:t>
            </a:r>
            <a:r>
              <a:rPr lang="en-GB" sz="3200" i="1" dirty="0" smtClean="0"/>
              <a:t> je </a:t>
            </a:r>
            <a:r>
              <a:rPr lang="en-GB" sz="3200" i="1" dirty="0" err="1" smtClean="0"/>
              <a:t>naar</a:t>
            </a:r>
            <a:r>
              <a:rPr lang="en-GB" sz="3200" i="1" dirty="0" smtClean="0"/>
              <a:t> de radio of </a:t>
            </a:r>
            <a:r>
              <a:rPr lang="en-GB" sz="3200" i="1" dirty="0" err="1" smtClean="0"/>
              <a:t>kan</a:t>
            </a:r>
            <a:r>
              <a:rPr lang="en-GB" sz="3200" i="1" dirty="0" smtClean="0"/>
              <a:t> him hem </a:t>
            </a:r>
            <a:r>
              <a:rPr lang="en-GB" sz="3200" i="1" dirty="0" err="1" smtClean="0"/>
              <a:t>uitzetten</a:t>
            </a:r>
            <a:r>
              <a:rPr lang="en-GB" sz="3200" i="1" dirty="0" smtClean="0"/>
              <a:t>? –</a:t>
            </a:r>
            <a:r>
              <a:rPr lang="en-GB" sz="3200" i="1" dirty="0" smtClean="0">
                <a:solidFill>
                  <a:srgbClr val="0070C0"/>
                </a:solidFill>
              </a:rPr>
              <a:t> </a:t>
            </a:r>
            <a:r>
              <a:rPr lang="en-GB" sz="3200" i="1" dirty="0" err="1" smtClean="0">
                <a:solidFill>
                  <a:srgbClr val="0070C0"/>
                </a:solidFill>
              </a:rPr>
              <a:t>Ik</a:t>
            </a:r>
            <a:r>
              <a:rPr lang="en-GB" sz="3200" i="1" dirty="0" smtClean="0">
                <a:solidFill>
                  <a:srgbClr val="0070C0"/>
                </a:solidFill>
              </a:rPr>
              <a:t> </a:t>
            </a:r>
            <a:r>
              <a:rPr lang="en-GB" sz="3200" i="1" dirty="0" err="1" smtClean="0">
                <a:solidFill>
                  <a:srgbClr val="0070C0"/>
                </a:solidFill>
              </a:rPr>
              <a:t>luister</a:t>
            </a:r>
            <a:r>
              <a:rPr lang="en-GB" sz="3200" i="1" dirty="0" smtClean="0">
                <a:solidFill>
                  <a:srgbClr val="0070C0"/>
                </a:solidFill>
              </a:rPr>
              <a:t> </a:t>
            </a:r>
            <a:r>
              <a:rPr lang="en-GB" sz="3200" b="1" i="1" u="sng" dirty="0" err="1" smtClean="0">
                <a:solidFill>
                  <a:srgbClr val="0070C0"/>
                </a:solidFill>
              </a:rPr>
              <a:t>er</a:t>
            </a:r>
            <a:r>
              <a:rPr lang="en-GB" sz="3200" i="1" dirty="0" smtClean="0">
                <a:solidFill>
                  <a:srgbClr val="0070C0"/>
                </a:solidFill>
              </a:rPr>
              <a:t> </a:t>
            </a:r>
            <a:r>
              <a:rPr lang="en-GB" sz="3200" i="1" dirty="0" err="1" smtClean="0">
                <a:solidFill>
                  <a:srgbClr val="0070C0"/>
                </a:solidFill>
              </a:rPr>
              <a:t>wel</a:t>
            </a:r>
            <a:r>
              <a:rPr lang="en-GB" sz="3200" i="1" dirty="0" smtClean="0">
                <a:solidFill>
                  <a:srgbClr val="0070C0"/>
                </a:solidFill>
              </a:rPr>
              <a:t> </a:t>
            </a:r>
            <a:r>
              <a:rPr lang="en-GB" sz="3200" b="1" i="1" dirty="0" err="1" smtClean="0">
                <a:solidFill>
                  <a:srgbClr val="0070C0"/>
                </a:solidFill>
              </a:rPr>
              <a:t>naar</a:t>
            </a:r>
            <a:r>
              <a:rPr lang="en-GB" sz="3200" i="1" dirty="0" smtClean="0">
                <a:solidFill>
                  <a:srgbClr val="0070C0"/>
                </a:solidFill>
              </a:rPr>
              <a:t>.</a:t>
            </a:r>
            <a:endParaRPr lang="en-GB" sz="3200" i="1" dirty="0" smtClean="0">
              <a:solidFill>
                <a:srgbClr val="0070C0"/>
              </a:solidFill>
            </a:endParaRPr>
          </a:p>
          <a:p>
            <a:r>
              <a:rPr lang="en-GB" sz="3200" i="1" dirty="0" smtClean="0"/>
              <a:t> </a:t>
            </a:r>
            <a:r>
              <a:rPr lang="en-GB" sz="3200" i="1" dirty="0" err="1" smtClean="0"/>
              <a:t>Ik</a:t>
            </a:r>
            <a:r>
              <a:rPr lang="en-GB" sz="3200" i="1" dirty="0" smtClean="0"/>
              <a:t> ben </a:t>
            </a:r>
            <a:r>
              <a:rPr lang="en-GB" sz="3200" i="1" dirty="0" err="1" smtClean="0"/>
              <a:t>bezig</a:t>
            </a:r>
            <a:r>
              <a:rPr lang="en-GB" sz="3200" i="1" dirty="0" smtClean="0"/>
              <a:t> met het </a:t>
            </a:r>
            <a:r>
              <a:rPr lang="en-GB" sz="3200" i="1" dirty="0" err="1" smtClean="0"/>
              <a:t>huiswerk</a:t>
            </a:r>
            <a:r>
              <a:rPr lang="en-GB" sz="3200" i="1" dirty="0" smtClean="0"/>
              <a:t>, </a:t>
            </a:r>
            <a:r>
              <a:rPr lang="en-GB" sz="3200" i="1" dirty="0" err="1" smtClean="0">
                <a:solidFill>
                  <a:srgbClr val="0070C0"/>
                </a:solidFill>
              </a:rPr>
              <a:t>kan</a:t>
            </a:r>
            <a:r>
              <a:rPr lang="en-GB" sz="3200" i="1" dirty="0" smtClean="0">
                <a:solidFill>
                  <a:srgbClr val="0070C0"/>
                </a:solidFill>
              </a:rPr>
              <a:t> je me </a:t>
            </a:r>
            <a:r>
              <a:rPr lang="en-GB" sz="3200" b="1" i="1" u="sng" dirty="0" err="1" smtClean="0">
                <a:solidFill>
                  <a:srgbClr val="0070C0"/>
                </a:solidFill>
              </a:rPr>
              <a:t>ermee</a:t>
            </a:r>
            <a:r>
              <a:rPr lang="en-GB" sz="3200" i="1" dirty="0" smtClean="0">
                <a:solidFill>
                  <a:srgbClr val="0070C0"/>
                </a:solidFill>
              </a:rPr>
              <a:t> </a:t>
            </a:r>
            <a:r>
              <a:rPr lang="en-GB" sz="3200" i="1" dirty="0" err="1" smtClean="0">
                <a:solidFill>
                  <a:srgbClr val="0070C0"/>
                </a:solidFill>
              </a:rPr>
              <a:t>helpen</a:t>
            </a:r>
            <a:r>
              <a:rPr lang="en-GB" sz="3200" i="1" dirty="0" smtClean="0">
                <a:solidFill>
                  <a:srgbClr val="0070C0"/>
                </a:solidFill>
              </a:rPr>
              <a:t>?</a:t>
            </a:r>
            <a:endParaRPr lang="cs-CZ" sz="3200" i="1" dirty="0" smtClean="0">
              <a:solidFill>
                <a:srgbClr val="0070C0"/>
              </a:solidFill>
            </a:endParaRPr>
          </a:p>
          <a:p>
            <a:endParaRPr lang="cs-CZ" sz="3200" i="1" dirty="0">
              <a:solidFill>
                <a:srgbClr val="FF0000"/>
              </a:solidFill>
            </a:endParaRPr>
          </a:p>
          <a:p>
            <a:r>
              <a:rPr lang="cs-CZ" sz="3200" b="1" i="1" u="sng" dirty="0" smtClean="0">
                <a:solidFill>
                  <a:srgbClr val="C00000"/>
                </a:solidFill>
              </a:rPr>
              <a:t>Er </a:t>
            </a:r>
            <a:r>
              <a:rPr lang="cs-CZ" sz="3200" b="1" i="1" u="sng" dirty="0" err="1" smtClean="0">
                <a:solidFill>
                  <a:srgbClr val="C00000"/>
                </a:solidFill>
              </a:rPr>
              <a:t>is</a:t>
            </a:r>
            <a:r>
              <a:rPr lang="cs-CZ" sz="3200" b="1" i="1" u="sng" dirty="0" smtClean="0">
                <a:solidFill>
                  <a:srgbClr val="C00000"/>
                </a:solidFill>
              </a:rPr>
              <a:t> </a:t>
            </a:r>
            <a:r>
              <a:rPr lang="cs-CZ" sz="3200" i="1" dirty="0" err="1" smtClean="0">
                <a:solidFill>
                  <a:srgbClr val="C00000"/>
                </a:solidFill>
              </a:rPr>
              <a:t>steeds</a:t>
            </a:r>
            <a:r>
              <a:rPr lang="cs-CZ" sz="3200" i="1" dirty="0" smtClean="0">
                <a:solidFill>
                  <a:srgbClr val="C00000"/>
                </a:solidFill>
              </a:rPr>
              <a:t> </a:t>
            </a:r>
            <a:r>
              <a:rPr lang="cs-CZ" sz="3200" i="1" dirty="0" err="1" smtClean="0">
                <a:solidFill>
                  <a:srgbClr val="C00000"/>
                </a:solidFill>
              </a:rPr>
              <a:t>meer</a:t>
            </a:r>
            <a:r>
              <a:rPr lang="cs-CZ" sz="3200" i="1" dirty="0" smtClean="0">
                <a:solidFill>
                  <a:srgbClr val="C00000"/>
                </a:solidFill>
              </a:rPr>
              <a:t> CO2 in de </a:t>
            </a:r>
            <a:r>
              <a:rPr lang="cs-CZ" sz="3200" i="1" dirty="0" err="1" smtClean="0">
                <a:solidFill>
                  <a:srgbClr val="C00000"/>
                </a:solidFill>
              </a:rPr>
              <a:t>atmosfeer</a:t>
            </a:r>
            <a:r>
              <a:rPr lang="cs-CZ" sz="3200" i="1" dirty="0" smtClean="0">
                <a:solidFill>
                  <a:srgbClr val="C00000"/>
                </a:solidFill>
              </a:rPr>
              <a:t>.</a:t>
            </a:r>
            <a:endParaRPr lang="cs-CZ" sz="3200" i="1" dirty="0" smtClean="0">
              <a:solidFill>
                <a:srgbClr val="C00000"/>
              </a:solidFill>
            </a:endParaRPr>
          </a:p>
          <a:p>
            <a:r>
              <a:rPr lang="cs-CZ" sz="3200" b="1" i="1" u="sng" dirty="0" smtClean="0">
                <a:solidFill>
                  <a:srgbClr val="C00000"/>
                </a:solidFill>
              </a:rPr>
              <a:t>Er </a:t>
            </a:r>
            <a:r>
              <a:rPr lang="cs-CZ" sz="3200" b="1" i="1" u="sng" dirty="0" err="1" smtClean="0">
                <a:solidFill>
                  <a:srgbClr val="C00000"/>
                </a:solidFill>
              </a:rPr>
              <a:t>staan</a:t>
            </a:r>
            <a:r>
              <a:rPr lang="cs-CZ" sz="3200" b="1" i="1" u="sng" dirty="0" smtClean="0">
                <a:solidFill>
                  <a:srgbClr val="C00000"/>
                </a:solidFill>
              </a:rPr>
              <a:t> </a:t>
            </a:r>
            <a:r>
              <a:rPr lang="cs-CZ" sz="3200" i="1" dirty="0" err="1" smtClean="0">
                <a:solidFill>
                  <a:srgbClr val="C00000"/>
                </a:solidFill>
              </a:rPr>
              <a:t>twee</a:t>
            </a:r>
            <a:r>
              <a:rPr lang="cs-CZ" sz="3200" i="1" dirty="0" smtClean="0">
                <a:solidFill>
                  <a:srgbClr val="C00000"/>
                </a:solidFill>
              </a:rPr>
              <a:t> </a:t>
            </a:r>
            <a:r>
              <a:rPr lang="cs-CZ" sz="3200" i="1" dirty="0" err="1" smtClean="0">
                <a:solidFill>
                  <a:srgbClr val="C00000"/>
                </a:solidFill>
              </a:rPr>
              <a:t>studentes</a:t>
            </a:r>
            <a:r>
              <a:rPr lang="cs-CZ" sz="3200" i="1" dirty="0" smtClean="0">
                <a:solidFill>
                  <a:srgbClr val="C00000"/>
                </a:solidFill>
              </a:rPr>
              <a:t> </a:t>
            </a:r>
            <a:r>
              <a:rPr lang="cs-CZ" sz="3200" i="1" dirty="0" err="1" smtClean="0">
                <a:solidFill>
                  <a:srgbClr val="C00000"/>
                </a:solidFill>
              </a:rPr>
              <a:t>voor</a:t>
            </a:r>
            <a:r>
              <a:rPr lang="cs-CZ" sz="3200" i="1" dirty="0" smtClean="0">
                <a:solidFill>
                  <a:srgbClr val="C00000"/>
                </a:solidFill>
              </a:rPr>
              <a:t> de </a:t>
            </a:r>
            <a:r>
              <a:rPr lang="cs-CZ" sz="3200" i="1" dirty="0" err="1" smtClean="0">
                <a:solidFill>
                  <a:srgbClr val="C00000"/>
                </a:solidFill>
              </a:rPr>
              <a:t>deur</a:t>
            </a:r>
            <a:r>
              <a:rPr lang="cs-CZ" sz="3200" i="1" dirty="0" smtClean="0">
                <a:solidFill>
                  <a:srgbClr val="C00000"/>
                </a:solidFill>
              </a:rPr>
              <a:t>.</a:t>
            </a:r>
            <a:endParaRPr lang="en-GB" sz="32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46094" y="86946"/>
            <a:ext cx="3721768" cy="629728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n-GB" b="1" dirty="0" smtClean="0"/>
              <a:t>GEBRUIK VAN </a:t>
            </a:r>
            <a:r>
              <a:rPr lang="en-GB" b="1" dirty="0" smtClean="0">
                <a:latin typeface="+mn-lt"/>
              </a:rPr>
              <a:t>ER</a:t>
            </a:r>
            <a:endParaRPr lang="en-GB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9074" y="842212"/>
            <a:ext cx="10864516" cy="6015788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AutoNum type="arabicPeriod"/>
            </a:pPr>
            <a:r>
              <a:rPr lang="cs-CZ" sz="3600" b="1" dirty="0" err="1" smtClean="0"/>
              <a:t>Verwijzing</a:t>
            </a:r>
            <a:r>
              <a:rPr lang="cs-CZ" sz="3600" b="1" dirty="0" smtClean="0"/>
              <a:t> </a:t>
            </a:r>
            <a:r>
              <a:rPr lang="cs-CZ" sz="3600" b="1" dirty="0" err="1"/>
              <a:t>naar</a:t>
            </a:r>
            <a:r>
              <a:rPr lang="cs-CZ" sz="3600" b="1" dirty="0"/>
              <a:t> </a:t>
            </a:r>
            <a:r>
              <a:rPr lang="cs-CZ" sz="3600" b="1" dirty="0" err="1" smtClean="0"/>
              <a:t>plaats</a:t>
            </a:r>
            <a:r>
              <a:rPr lang="en-GB" sz="3600" b="1" dirty="0" smtClean="0"/>
              <a:t>  / </a:t>
            </a:r>
            <a:r>
              <a:rPr lang="en-GB" sz="3600" dirty="0" err="1" smtClean="0">
                <a:solidFill>
                  <a:srgbClr val="0070C0"/>
                </a:solidFill>
              </a:rPr>
              <a:t>Odkazování</a:t>
            </a:r>
            <a:r>
              <a:rPr lang="en-GB" sz="3600" dirty="0" smtClean="0">
                <a:solidFill>
                  <a:srgbClr val="0070C0"/>
                </a:solidFill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</a:rPr>
              <a:t>na</a:t>
            </a:r>
            <a:r>
              <a:rPr lang="en-GB" sz="3600" dirty="0" smtClean="0">
                <a:solidFill>
                  <a:srgbClr val="0070C0"/>
                </a:solidFill>
              </a:rPr>
              <a:t> </a:t>
            </a:r>
            <a:r>
              <a:rPr lang="en-GB" sz="3600" dirty="0" err="1" smtClean="0">
                <a:solidFill>
                  <a:srgbClr val="0070C0"/>
                </a:solidFill>
              </a:rPr>
              <a:t>místo</a:t>
            </a:r>
            <a:endParaRPr lang="en-GB" sz="3600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endParaRPr lang="en-GB" sz="1000" dirty="0" smtClean="0">
              <a:solidFill>
                <a:srgbClr val="0070C0"/>
              </a:solidFill>
            </a:endParaRPr>
          </a:p>
          <a:p>
            <a:pPr lvl="1"/>
            <a:r>
              <a:rPr lang="en-GB" sz="3200" i="1" dirty="0" smtClean="0">
                <a:solidFill>
                  <a:srgbClr val="FF0000"/>
                </a:solidFill>
              </a:rPr>
              <a:t>Ken je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België</a:t>
            </a:r>
            <a:r>
              <a:rPr lang="en-GB" sz="3200" i="1" dirty="0" smtClean="0">
                <a:solidFill>
                  <a:srgbClr val="FF0000"/>
                </a:solidFill>
              </a:rPr>
              <a:t>? – Nee, </a:t>
            </a:r>
            <a:r>
              <a:rPr lang="en-GB" sz="3200" i="1" dirty="0" err="1" smtClean="0">
                <a:solidFill>
                  <a:srgbClr val="FF0000"/>
                </a:solidFill>
              </a:rPr>
              <a:t>ik</a:t>
            </a:r>
            <a:r>
              <a:rPr lang="en-GB" sz="3200" i="1" dirty="0" smtClean="0">
                <a:solidFill>
                  <a:srgbClr val="FF0000"/>
                </a:solidFill>
              </a:rPr>
              <a:t> ben </a:t>
            </a:r>
            <a:r>
              <a:rPr lang="en-GB" sz="3200" b="1" i="1" u="sng" dirty="0" err="1" smtClean="0">
                <a:solidFill>
                  <a:srgbClr val="FF0000"/>
                </a:solidFill>
              </a:rPr>
              <a:t>er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i="1" dirty="0" err="1" smtClean="0">
                <a:solidFill>
                  <a:srgbClr val="FF0000"/>
                </a:solidFill>
              </a:rPr>
              <a:t>nooit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i="1" dirty="0" err="1" smtClean="0">
                <a:solidFill>
                  <a:srgbClr val="FF0000"/>
                </a:solidFill>
              </a:rPr>
              <a:t>geweest</a:t>
            </a:r>
            <a:r>
              <a:rPr lang="en-GB" sz="3200" i="1" dirty="0" smtClean="0">
                <a:solidFill>
                  <a:srgbClr val="FF0000"/>
                </a:solidFill>
              </a:rPr>
              <a:t>.</a:t>
            </a:r>
            <a:endParaRPr lang="en-GB" sz="3200" i="1" dirty="0" smtClean="0">
              <a:solidFill>
                <a:srgbClr val="FF0000"/>
              </a:solidFill>
            </a:endParaRPr>
          </a:p>
          <a:p>
            <a:pPr lvl="1"/>
            <a:r>
              <a:rPr lang="en-GB" sz="3200" i="1" dirty="0" smtClean="0">
                <a:solidFill>
                  <a:srgbClr val="FF0000"/>
                </a:solidFill>
              </a:rPr>
              <a:t>Is de </a:t>
            </a:r>
            <a:r>
              <a:rPr lang="en-GB" sz="3200" i="1" dirty="0" err="1" smtClean="0">
                <a:solidFill>
                  <a:srgbClr val="FF0000"/>
                </a:solidFill>
              </a:rPr>
              <a:t>docente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b="1" i="1" dirty="0" smtClean="0">
                <a:solidFill>
                  <a:srgbClr val="FF0000"/>
                </a:solidFill>
              </a:rPr>
              <a:t>in de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klas</a:t>
            </a:r>
            <a:r>
              <a:rPr lang="en-GB" sz="3200" i="1" dirty="0" smtClean="0">
                <a:solidFill>
                  <a:srgbClr val="FF0000"/>
                </a:solidFill>
              </a:rPr>
              <a:t>? – Nee, </a:t>
            </a:r>
            <a:r>
              <a:rPr lang="en-GB" sz="3200" i="1" dirty="0" err="1" smtClean="0">
                <a:solidFill>
                  <a:srgbClr val="FF0000"/>
                </a:solidFill>
              </a:rPr>
              <a:t>ze</a:t>
            </a:r>
            <a:r>
              <a:rPr lang="en-GB" sz="3200" i="1" dirty="0" smtClean="0">
                <a:solidFill>
                  <a:srgbClr val="FF0000"/>
                </a:solidFill>
              </a:rPr>
              <a:t> is </a:t>
            </a:r>
            <a:r>
              <a:rPr lang="en-GB" sz="3200" b="1" i="1" u="sng" dirty="0" err="1" smtClean="0">
                <a:solidFill>
                  <a:srgbClr val="FF0000"/>
                </a:solidFill>
              </a:rPr>
              <a:t>er</a:t>
            </a:r>
            <a:r>
              <a:rPr lang="en-GB" sz="3200" i="1" dirty="0" smtClean="0">
                <a:solidFill>
                  <a:srgbClr val="FF0000"/>
                </a:solidFill>
              </a:rPr>
              <a:t> nog </a:t>
            </a:r>
            <a:r>
              <a:rPr lang="en-GB" sz="3200" i="1" dirty="0" err="1" smtClean="0">
                <a:solidFill>
                  <a:srgbClr val="FF0000"/>
                </a:solidFill>
              </a:rPr>
              <a:t>niet</a:t>
            </a:r>
            <a:r>
              <a:rPr lang="en-GB" sz="3200" i="1" dirty="0" smtClean="0">
                <a:solidFill>
                  <a:srgbClr val="FF0000"/>
                </a:solidFill>
              </a:rPr>
              <a:t>.</a:t>
            </a:r>
            <a:endParaRPr lang="en-GB" sz="3200" i="1" dirty="0" smtClean="0">
              <a:solidFill>
                <a:srgbClr val="FF0000"/>
              </a:solidFill>
            </a:endParaRPr>
          </a:p>
          <a:p>
            <a:pPr lvl="1"/>
            <a:r>
              <a:rPr lang="en-GB" sz="3200" i="1" dirty="0" err="1" smtClean="0">
                <a:solidFill>
                  <a:srgbClr val="FF0000"/>
                </a:solidFill>
              </a:rPr>
              <a:t>Ik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i="1" dirty="0" err="1" smtClean="0">
                <a:solidFill>
                  <a:srgbClr val="FF0000"/>
                </a:solidFill>
              </a:rPr>
              <a:t>moet</a:t>
            </a:r>
            <a:r>
              <a:rPr lang="en-GB" sz="3200" i="1" dirty="0" smtClean="0">
                <a:solidFill>
                  <a:srgbClr val="FF0000"/>
                </a:solidFill>
              </a:rPr>
              <a:t> nog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naar</a:t>
            </a:r>
            <a:r>
              <a:rPr lang="en-GB" sz="3200" b="1" i="1" dirty="0" smtClean="0">
                <a:solidFill>
                  <a:srgbClr val="FF0000"/>
                </a:solidFill>
              </a:rPr>
              <a:t> de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markt</a:t>
            </a:r>
            <a:r>
              <a:rPr lang="en-GB" sz="3200" i="1" dirty="0" smtClean="0">
                <a:solidFill>
                  <a:srgbClr val="FF0000"/>
                </a:solidFill>
              </a:rPr>
              <a:t>. </a:t>
            </a:r>
            <a:r>
              <a:rPr lang="en-GB" sz="3200" i="1" dirty="0" err="1" smtClean="0">
                <a:solidFill>
                  <a:srgbClr val="FF0000"/>
                </a:solidFill>
              </a:rPr>
              <a:t>Ik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i="1" dirty="0" err="1" smtClean="0">
                <a:solidFill>
                  <a:srgbClr val="FF0000"/>
                </a:solidFill>
              </a:rPr>
              <a:t>wil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b="1" i="1" u="sng" dirty="0" err="1" smtClean="0">
                <a:solidFill>
                  <a:srgbClr val="FF0000"/>
                </a:solidFill>
              </a:rPr>
              <a:t>er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i="1" dirty="0" err="1" smtClean="0">
                <a:solidFill>
                  <a:srgbClr val="FF0000"/>
                </a:solidFill>
              </a:rPr>
              <a:t>iets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i="1" dirty="0" err="1" smtClean="0">
                <a:solidFill>
                  <a:srgbClr val="FF0000"/>
                </a:solidFill>
              </a:rPr>
              <a:t>kopen</a:t>
            </a:r>
            <a:r>
              <a:rPr lang="en-GB" sz="3200" i="1" dirty="0" smtClean="0">
                <a:solidFill>
                  <a:srgbClr val="FF0000"/>
                </a:solidFill>
              </a:rPr>
              <a:t>.</a:t>
            </a:r>
            <a:endParaRPr lang="en-GB" sz="3200" i="1" dirty="0" smtClean="0">
              <a:solidFill>
                <a:srgbClr val="FF0000"/>
              </a:solidFill>
            </a:endParaRPr>
          </a:p>
          <a:p>
            <a:pPr lvl="1"/>
            <a:endParaRPr lang="en-GB" sz="1400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r>
              <a:rPr lang="cs-CZ" sz="3600" b="1" dirty="0"/>
              <a:t>Er + </a:t>
            </a:r>
            <a:r>
              <a:rPr lang="en-GB" sz="3600" b="1" dirty="0" err="1"/>
              <a:t>nummer</a:t>
            </a:r>
            <a:r>
              <a:rPr lang="en-GB" sz="3600" b="1" dirty="0"/>
              <a:t> / </a:t>
            </a:r>
            <a:r>
              <a:rPr lang="en-GB" sz="3600" b="1" dirty="0" err="1"/>
              <a:t>hoeveelheid</a:t>
            </a:r>
            <a:r>
              <a:rPr lang="en-GB" sz="3600" b="1" dirty="0"/>
              <a:t> / </a:t>
            </a:r>
            <a:r>
              <a:rPr lang="en-GB" sz="3600" dirty="0" err="1" smtClean="0">
                <a:solidFill>
                  <a:srgbClr val="0070C0"/>
                </a:solidFill>
              </a:rPr>
              <a:t>Er</a:t>
            </a:r>
            <a:r>
              <a:rPr lang="en-GB" sz="3600" dirty="0" smtClean="0">
                <a:solidFill>
                  <a:srgbClr val="0070C0"/>
                </a:solidFill>
              </a:rPr>
              <a:t> </a:t>
            </a:r>
            <a:r>
              <a:rPr lang="en-GB" sz="3600" dirty="0">
                <a:solidFill>
                  <a:srgbClr val="0070C0"/>
                </a:solidFill>
              </a:rPr>
              <a:t>+ </a:t>
            </a:r>
            <a:r>
              <a:rPr lang="en-GB" sz="3600" dirty="0" err="1">
                <a:solidFill>
                  <a:srgbClr val="0070C0"/>
                </a:solidFill>
              </a:rPr>
              <a:t>množství</a:t>
            </a:r>
            <a:r>
              <a:rPr lang="en-GB" sz="3600" dirty="0">
                <a:solidFill>
                  <a:srgbClr val="0070C0"/>
                </a:solidFill>
              </a:rPr>
              <a:t> / </a:t>
            </a:r>
            <a:r>
              <a:rPr lang="en-GB" sz="3600" dirty="0" err="1" smtClean="0">
                <a:solidFill>
                  <a:srgbClr val="0070C0"/>
                </a:solidFill>
              </a:rPr>
              <a:t>číslo</a:t>
            </a:r>
            <a:endParaRPr lang="en-GB" sz="3600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endParaRPr lang="en-GB" sz="1000" dirty="0" smtClean="0">
              <a:solidFill>
                <a:srgbClr val="0070C0"/>
              </a:solidFill>
            </a:endParaRPr>
          </a:p>
          <a:p>
            <a:pPr lvl="1"/>
            <a:r>
              <a:rPr lang="en-GB" sz="3200" i="1" dirty="0" err="1" smtClean="0">
                <a:solidFill>
                  <a:srgbClr val="FF0000"/>
                </a:solidFill>
              </a:rPr>
              <a:t>Heb</a:t>
            </a:r>
            <a:r>
              <a:rPr lang="en-GB" sz="3200" i="1" dirty="0" smtClean="0">
                <a:solidFill>
                  <a:srgbClr val="FF0000"/>
                </a:solidFill>
              </a:rPr>
              <a:t> je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een</a:t>
            </a:r>
            <a:r>
              <a:rPr lang="en-GB" sz="3200" b="1" i="1" dirty="0" smtClean="0">
                <a:solidFill>
                  <a:srgbClr val="FF0000"/>
                </a:solidFill>
              </a:rPr>
              <a:t> auto</a:t>
            </a:r>
            <a:r>
              <a:rPr lang="en-GB" sz="3200" i="1" dirty="0" smtClean="0">
                <a:solidFill>
                  <a:srgbClr val="FF0000"/>
                </a:solidFill>
              </a:rPr>
              <a:t>? – </a:t>
            </a:r>
            <a:r>
              <a:rPr lang="en-GB" sz="3200" i="1" dirty="0" err="1" smtClean="0">
                <a:solidFill>
                  <a:srgbClr val="FF0000"/>
                </a:solidFill>
              </a:rPr>
              <a:t>Ja</a:t>
            </a:r>
            <a:r>
              <a:rPr lang="en-GB" sz="3200" i="1" dirty="0" smtClean="0">
                <a:solidFill>
                  <a:srgbClr val="FF0000"/>
                </a:solidFill>
              </a:rPr>
              <a:t>, </a:t>
            </a:r>
            <a:r>
              <a:rPr lang="en-GB" sz="3200" i="1" dirty="0" err="1" smtClean="0">
                <a:solidFill>
                  <a:srgbClr val="FF0000"/>
                </a:solidFill>
              </a:rPr>
              <a:t>ik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i="1" dirty="0" err="1" smtClean="0">
                <a:solidFill>
                  <a:srgbClr val="FF0000"/>
                </a:solidFill>
              </a:rPr>
              <a:t>heb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b="1" i="1" u="sng" dirty="0" err="1" smtClean="0">
                <a:solidFill>
                  <a:srgbClr val="FF0000"/>
                </a:solidFill>
              </a:rPr>
              <a:t>er</a:t>
            </a:r>
            <a:r>
              <a:rPr lang="en-GB" sz="3200" b="1" i="1" u="sng" dirty="0" smtClean="0">
                <a:solidFill>
                  <a:srgbClr val="FF0000"/>
                </a:solidFill>
              </a:rPr>
              <a:t> twee</a:t>
            </a:r>
            <a:r>
              <a:rPr lang="en-GB" sz="3200" i="1" dirty="0" smtClean="0">
                <a:solidFill>
                  <a:srgbClr val="FF0000"/>
                </a:solidFill>
              </a:rPr>
              <a:t>.</a:t>
            </a:r>
            <a:endParaRPr lang="en-GB" sz="3200" i="1" dirty="0" smtClean="0">
              <a:solidFill>
                <a:srgbClr val="FF0000"/>
              </a:solidFill>
            </a:endParaRPr>
          </a:p>
          <a:p>
            <a:pPr lvl="1"/>
            <a:r>
              <a:rPr lang="en-GB" sz="3200" i="1" dirty="0" smtClean="0">
                <a:solidFill>
                  <a:srgbClr val="FF0000"/>
                </a:solidFill>
              </a:rPr>
              <a:t>Wil je wat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appels</a:t>
            </a:r>
            <a:r>
              <a:rPr lang="en-GB" sz="3200" i="1" dirty="0" smtClean="0">
                <a:solidFill>
                  <a:srgbClr val="FF0000"/>
                </a:solidFill>
              </a:rPr>
              <a:t>? – </a:t>
            </a:r>
            <a:r>
              <a:rPr lang="en-GB" sz="3200" i="1" dirty="0" err="1" smtClean="0">
                <a:solidFill>
                  <a:srgbClr val="FF0000"/>
                </a:solidFill>
              </a:rPr>
              <a:t>Ja</a:t>
            </a:r>
            <a:r>
              <a:rPr lang="en-GB" sz="3200" i="1" dirty="0" smtClean="0">
                <a:solidFill>
                  <a:srgbClr val="FF0000"/>
                </a:solidFill>
              </a:rPr>
              <a:t>, </a:t>
            </a:r>
            <a:r>
              <a:rPr lang="en-GB" sz="3200" i="1" dirty="0" err="1" smtClean="0">
                <a:solidFill>
                  <a:srgbClr val="FF0000"/>
                </a:solidFill>
              </a:rPr>
              <a:t>ik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i="1" dirty="0" err="1" smtClean="0">
                <a:solidFill>
                  <a:srgbClr val="FF0000"/>
                </a:solidFill>
              </a:rPr>
              <a:t>wil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b="1" i="1" u="sng" dirty="0" err="1" smtClean="0">
                <a:solidFill>
                  <a:srgbClr val="FF0000"/>
                </a:solidFill>
              </a:rPr>
              <a:t>er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i="1" dirty="0" err="1" smtClean="0">
                <a:solidFill>
                  <a:srgbClr val="FF0000"/>
                </a:solidFill>
              </a:rPr>
              <a:t>graag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b="1" i="1" u="sng" dirty="0" err="1" smtClean="0">
                <a:solidFill>
                  <a:srgbClr val="FF0000"/>
                </a:solidFill>
              </a:rPr>
              <a:t>tien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i="1" dirty="0" err="1" smtClean="0">
                <a:solidFill>
                  <a:srgbClr val="FF0000"/>
                </a:solidFill>
              </a:rPr>
              <a:t>kopen</a:t>
            </a:r>
            <a:r>
              <a:rPr lang="en-GB" sz="3200" i="1" dirty="0" smtClean="0">
                <a:solidFill>
                  <a:srgbClr val="FF0000"/>
                </a:solidFill>
              </a:rPr>
              <a:t>.</a:t>
            </a:r>
            <a:endParaRPr lang="en-GB" sz="3200" i="1" dirty="0" smtClean="0">
              <a:solidFill>
                <a:srgbClr val="FF0000"/>
              </a:solidFill>
            </a:endParaRPr>
          </a:p>
          <a:p>
            <a:pPr lvl="1"/>
            <a:r>
              <a:rPr lang="en-GB" sz="3200" i="1" dirty="0" err="1" smtClean="0">
                <a:solidFill>
                  <a:srgbClr val="FF0000"/>
                </a:solidFill>
              </a:rPr>
              <a:t>Heb</a:t>
            </a:r>
            <a:r>
              <a:rPr lang="en-GB" sz="3200" i="1" dirty="0" smtClean="0">
                <a:solidFill>
                  <a:srgbClr val="FF0000"/>
                </a:solidFill>
              </a:rPr>
              <a:t> je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veel</a:t>
            </a:r>
            <a:r>
              <a:rPr lang="en-GB" sz="3200" b="1" i="1" dirty="0" smtClean="0">
                <a:solidFill>
                  <a:srgbClr val="FF0000"/>
                </a:solidFill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NLse</a:t>
            </a:r>
            <a:r>
              <a:rPr lang="en-GB" sz="3200" b="1" i="1" dirty="0" smtClean="0">
                <a:solidFill>
                  <a:srgbClr val="FF0000"/>
                </a:solidFill>
              </a:rPr>
              <a:t> </a:t>
            </a:r>
            <a:r>
              <a:rPr lang="en-GB" sz="3200" b="1" i="1" dirty="0" err="1" smtClean="0">
                <a:solidFill>
                  <a:srgbClr val="FF0000"/>
                </a:solidFill>
              </a:rPr>
              <a:t>boeken</a:t>
            </a:r>
            <a:r>
              <a:rPr lang="en-GB" sz="3200" i="1" dirty="0" smtClean="0">
                <a:solidFill>
                  <a:srgbClr val="FF0000"/>
                </a:solidFill>
              </a:rPr>
              <a:t>? – </a:t>
            </a:r>
            <a:r>
              <a:rPr lang="en-GB" sz="3200" i="1" dirty="0" err="1" smtClean="0">
                <a:solidFill>
                  <a:srgbClr val="FF0000"/>
                </a:solidFill>
              </a:rPr>
              <a:t>Ik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i="1" dirty="0" err="1" smtClean="0">
                <a:solidFill>
                  <a:srgbClr val="FF0000"/>
                </a:solidFill>
              </a:rPr>
              <a:t>heb</a:t>
            </a:r>
            <a:r>
              <a:rPr lang="en-GB" sz="3200" i="1" dirty="0" smtClean="0">
                <a:solidFill>
                  <a:srgbClr val="FF0000"/>
                </a:solidFill>
              </a:rPr>
              <a:t> </a:t>
            </a:r>
            <a:r>
              <a:rPr lang="en-GB" sz="3200" b="1" i="1" u="sng" dirty="0" err="1" smtClean="0">
                <a:solidFill>
                  <a:srgbClr val="FF0000"/>
                </a:solidFill>
              </a:rPr>
              <a:t>er</a:t>
            </a:r>
            <a:r>
              <a:rPr lang="en-GB" sz="3200" b="1" i="1" u="sng" dirty="0" smtClean="0">
                <a:solidFill>
                  <a:srgbClr val="FF0000"/>
                </a:solidFill>
              </a:rPr>
              <a:t> </a:t>
            </a:r>
            <a:r>
              <a:rPr lang="en-GB" sz="3200" b="1" i="1" u="sng" dirty="0" err="1" smtClean="0">
                <a:solidFill>
                  <a:srgbClr val="FF0000"/>
                </a:solidFill>
              </a:rPr>
              <a:t>veel</a:t>
            </a:r>
            <a:r>
              <a:rPr lang="en-GB" sz="3200" i="1" dirty="0" smtClean="0">
                <a:solidFill>
                  <a:srgbClr val="FF0000"/>
                </a:solidFill>
              </a:rPr>
              <a:t>. </a:t>
            </a:r>
            <a:endParaRPr lang="en-GB" sz="3200" i="1" dirty="0" smtClean="0">
              <a:solidFill>
                <a:srgbClr val="FF0000"/>
              </a:solidFill>
            </a:endParaRPr>
          </a:p>
          <a:p>
            <a:pPr lvl="1"/>
            <a:endParaRPr lang="en-GB" sz="900" dirty="0">
              <a:solidFill>
                <a:srgbClr val="0070C0"/>
              </a:solidFill>
            </a:endParaRPr>
          </a:p>
          <a:p>
            <a:pPr marL="514350" lvl="0" indent="-514350">
              <a:buFont typeface="Arial" panose="020B0604020202020204" pitchFamily="34" charset="0"/>
              <a:buAutoNum type="arabicPeriod"/>
            </a:pPr>
            <a:r>
              <a:rPr lang="cs-CZ" sz="3600" b="1" dirty="0"/>
              <a:t>Er + </a:t>
            </a:r>
            <a:r>
              <a:rPr lang="cs-CZ" sz="3600" b="1" dirty="0" err="1"/>
              <a:t>voorzetsel</a:t>
            </a:r>
            <a:r>
              <a:rPr lang="en-GB" sz="3600" b="1" dirty="0"/>
              <a:t> / </a:t>
            </a:r>
            <a:r>
              <a:rPr lang="en-GB" sz="3600" dirty="0" err="1">
                <a:solidFill>
                  <a:srgbClr val="0070C0"/>
                </a:solidFill>
              </a:rPr>
              <a:t>Er</a:t>
            </a:r>
            <a:r>
              <a:rPr lang="en-GB" sz="3600" dirty="0">
                <a:solidFill>
                  <a:srgbClr val="0070C0"/>
                </a:solidFill>
              </a:rPr>
              <a:t> + </a:t>
            </a:r>
            <a:r>
              <a:rPr lang="en-GB" sz="3600" dirty="0" err="1" smtClean="0">
                <a:solidFill>
                  <a:srgbClr val="0070C0"/>
                </a:solidFill>
              </a:rPr>
              <a:t>předložka</a:t>
            </a:r>
            <a:endParaRPr lang="en-GB" sz="3600" dirty="0" smtClean="0">
              <a:solidFill>
                <a:srgbClr val="0070C0"/>
              </a:solidFill>
            </a:endParaRPr>
          </a:p>
          <a:p>
            <a:pPr marL="514350" indent="-514350">
              <a:buAutoNum type="arabicPeriod"/>
            </a:pPr>
            <a:endParaRPr lang="en-GB" sz="1000" dirty="0" smtClean="0">
              <a:solidFill>
                <a:srgbClr val="0070C0"/>
              </a:solidFill>
            </a:endParaRPr>
          </a:p>
          <a:p>
            <a:pPr lvl="1"/>
            <a:r>
              <a:rPr lang="cs-CZ" sz="3200" i="1" dirty="0" err="1" smtClean="0">
                <a:solidFill>
                  <a:srgbClr val="FF0000"/>
                </a:solidFill>
              </a:rPr>
              <a:t>Ligt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het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boek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smtClean="0">
                <a:solidFill>
                  <a:srgbClr val="FF0000"/>
                </a:solidFill>
              </a:rPr>
              <a:t>op de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tafel</a:t>
            </a:r>
            <a:r>
              <a:rPr lang="cs-CZ" sz="3200" i="1" dirty="0" smtClean="0">
                <a:solidFill>
                  <a:srgbClr val="FF0000"/>
                </a:solidFill>
              </a:rPr>
              <a:t>? – </a:t>
            </a:r>
            <a:r>
              <a:rPr lang="cs-CZ" sz="3200" i="1" dirty="0" err="1" smtClean="0">
                <a:solidFill>
                  <a:srgbClr val="FF0000"/>
                </a:solidFill>
              </a:rPr>
              <a:t>Nee</a:t>
            </a:r>
            <a:r>
              <a:rPr lang="cs-CZ" sz="3200" i="1" dirty="0" smtClean="0">
                <a:solidFill>
                  <a:srgbClr val="FF0000"/>
                </a:solidFill>
              </a:rPr>
              <a:t>, </a:t>
            </a:r>
            <a:r>
              <a:rPr lang="cs-CZ" sz="3200" i="1" dirty="0" err="1" smtClean="0">
                <a:solidFill>
                  <a:srgbClr val="FF0000"/>
                </a:solidFill>
              </a:rPr>
              <a:t>het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ligt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eronder</a:t>
            </a:r>
            <a:r>
              <a:rPr lang="cs-CZ" sz="3200" i="1" dirty="0" smtClean="0">
                <a:solidFill>
                  <a:srgbClr val="FF0000"/>
                </a:solidFill>
              </a:rPr>
              <a:t>.</a:t>
            </a:r>
            <a:endParaRPr lang="cs-CZ" sz="3200" i="1" dirty="0" smtClean="0">
              <a:solidFill>
                <a:srgbClr val="FF0000"/>
              </a:solidFill>
            </a:endParaRPr>
          </a:p>
          <a:p>
            <a:pPr lvl="1"/>
            <a:r>
              <a:rPr lang="cs-CZ" sz="3200" i="1" dirty="0" err="1" smtClean="0">
                <a:solidFill>
                  <a:srgbClr val="FF0000"/>
                </a:solidFill>
              </a:rPr>
              <a:t>Wil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hij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over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het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probleem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praten</a:t>
            </a:r>
            <a:r>
              <a:rPr lang="cs-CZ" sz="3200" i="1" dirty="0" smtClean="0">
                <a:solidFill>
                  <a:srgbClr val="FF0000"/>
                </a:solidFill>
              </a:rPr>
              <a:t>? – </a:t>
            </a:r>
            <a:r>
              <a:rPr lang="cs-CZ" sz="3200" i="1" dirty="0" err="1" smtClean="0">
                <a:solidFill>
                  <a:srgbClr val="FF0000"/>
                </a:solidFill>
              </a:rPr>
              <a:t>Hij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wil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b="1" i="1" dirty="0" err="1" smtClean="0">
                <a:solidFill>
                  <a:srgbClr val="FF0000"/>
                </a:solidFill>
              </a:rPr>
              <a:t>erover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zeker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niet</a:t>
            </a:r>
            <a:r>
              <a:rPr lang="cs-CZ" sz="3200" i="1" dirty="0" smtClean="0">
                <a:solidFill>
                  <a:srgbClr val="FF0000"/>
                </a:solidFill>
              </a:rPr>
              <a:t> </a:t>
            </a:r>
            <a:r>
              <a:rPr lang="cs-CZ" sz="3200" i="1" dirty="0" err="1" smtClean="0">
                <a:solidFill>
                  <a:srgbClr val="FF0000"/>
                </a:solidFill>
              </a:rPr>
              <a:t>praten</a:t>
            </a:r>
            <a:r>
              <a:rPr lang="cs-CZ" sz="3200" i="1" dirty="0" smtClean="0">
                <a:solidFill>
                  <a:srgbClr val="FF0000"/>
                </a:solidFill>
              </a:rPr>
              <a:t>. </a:t>
            </a:r>
            <a:endParaRPr lang="cs-CZ" sz="3200" i="1" dirty="0" smtClean="0">
              <a:solidFill>
                <a:srgbClr val="FF0000"/>
              </a:solidFill>
            </a:endParaRPr>
          </a:p>
          <a:p>
            <a:pPr lvl="1"/>
            <a:endParaRPr lang="cs-CZ" sz="3200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3700" b="1" dirty="0"/>
              <a:t>4. </a:t>
            </a:r>
            <a:r>
              <a:rPr lang="cs-CZ" sz="3700" b="1" dirty="0"/>
              <a:t> </a:t>
            </a:r>
            <a:r>
              <a:rPr lang="en-GB" sz="3700" b="1" dirty="0" err="1"/>
              <a:t>Prezentatief</a:t>
            </a:r>
            <a:r>
              <a:rPr lang="en-GB" sz="3700" b="1" dirty="0"/>
              <a:t> </a:t>
            </a:r>
            <a:r>
              <a:rPr lang="en-GB" sz="3700" b="1" dirty="0" err="1"/>
              <a:t>Er</a:t>
            </a:r>
            <a:r>
              <a:rPr lang="en-GB" sz="3700" b="1" dirty="0"/>
              <a:t> / </a:t>
            </a:r>
            <a:r>
              <a:rPr lang="en-GB" sz="3700" dirty="0" err="1">
                <a:solidFill>
                  <a:srgbClr val="0070C0"/>
                </a:solidFill>
              </a:rPr>
              <a:t>Uvedení</a:t>
            </a:r>
            <a:r>
              <a:rPr lang="en-GB" sz="3700" dirty="0">
                <a:solidFill>
                  <a:srgbClr val="0070C0"/>
                </a:solidFill>
              </a:rPr>
              <a:t> </a:t>
            </a:r>
            <a:r>
              <a:rPr lang="en-GB" sz="3700" dirty="0" err="1">
                <a:solidFill>
                  <a:srgbClr val="0070C0"/>
                </a:solidFill>
              </a:rPr>
              <a:t>na</a:t>
            </a:r>
            <a:r>
              <a:rPr lang="en-GB" sz="3700" dirty="0">
                <a:solidFill>
                  <a:srgbClr val="0070C0"/>
                </a:solidFill>
              </a:rPr>
              <a:t> </a:t>
            </a:r>
            <a:r>
              <a:rPr lang="en-GB" sz="3700" dirty="0" err="1">
                <a:solidFill>
                  <a:srgbClr val="0070C0"/>
                </a:solidFill>
              </a:rPr>
              <a:t>scénu</a:t>
            </a:r>
            <a:r>
              <a:rPr lang="en-GB" sz="3700" dirty="0">
                <a:solidFill>
                  <a:srgbClr val="0070C0"/>
                </a:solidFill>
              </a:rPr>
              <a:t>  </a:t>
            </a:r>
            <a:r>
              <a:rPr lang="en-GB" sz="3700" i="1" dirty="0"/>
              <a:t>( → There is / are)</a:t>
            </a:r>
            <a:endParaRPr lang="en-GB" sz="3700" i="1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GB" i="1" dirty="0"/>
          </a:p>
          <a:p>
            <a:pPr lvl="1"/>
            <a:r>
              <a:rPr lang="en-GB" sz="3200" i="1" dirty="0" err="1">
                <a:solidFill>
                  <a:srgbClr val="FF0000"/>
                </a:solidFill>
              </a:rPr>
              <a:t>Er</a:t>
            </a:r>
            <a:r>
              <a:rPr lang="en-GB" sz="3200" i="1" dirty="0">
                <a:solidFill>
                  <a:srgbClr val="FF0000"/>
                </a:solidFill>
              </a:rPr>
              <a:t> is </a:t>
            </a:r>
            <a:r>
              <a:rPr lang="en-GB" sz="3200" i="1" dirty="0" err="1">
                <a:solidFill>
                  <a:srgbClr val="FF0000"/>
                </a:solidFill>
              </a:rPr>
              <a:t>een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nieuwe</a:t>
            </a:r>
            <a:r>
              <a:rPr lang="en-GB" sz="3200" i="1" dirty="0">
                <a:solidFill>
                  <a:srgbClr val="FF0000"/>
                </a:solidFill>
              </a:rPr>
              <a:t> student in </a:t>
            </a:r>
            <a:r>
              <a:rPr lang="en-GB" sz="3200" i="1" dirty="0" err="1">
                <a:solidFill>
                  <a:srgbClr val="FF0000"/>
                </a:solidFill>
              </a:rPr>
              <a:t>onze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klas</a:t>
            </a:r>
            <a:r>
              <a:rPr lang="en-GB" sz="3200" i="1" dirty="0">
                <a:solidFill>
                  <a:srgbClr val="FF0000"/>
                </a:solidFill>
              </a:rPr>
              <a:t>.  = </a:t>
            </a:r>
            <a:r>
              <a:rPr lang="en-GB" sz="3200" i="1" dirty="0" err="1">
                <a:solidFill>
                  <a:srgbClr val="FF0000"/>
                </a:solidFill>
              </a:rPr>
              <a:t>Ve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tříde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máme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nového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studenta</a:t>
            </a:r>
            <a:r>
              <a:rPr lang="en-GB" sz="3200" i="1" dirty="0">
                <a:solidFill>
                  <a:srgbClr val="FF0000"/>
                </a:solidFill>
              </a:rPr>
              <a:t>.</a:t>
            </a:r>
            <a:endParaRPr lang="en-GB" sz="3200" i="1" dirty="0">
              <a:solidFill>
                <a:srgbClr val="FF0000"/>
              </a:solidFill>
            </a:endParaRPr>
          </a:p>
          <a:p>
            <a:pPr lvl="1"/>
            <a:r>
              <a:rPr lang="en-GB" sz="3200" i="1" dirty="0" err="1">
                <a:solidFill>
                  <a:srgbClr val="FF0000"/>
                </a:solidFill>
              </a:rPr>
              <a:t>Er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staan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veel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mensen</a:t>
            </a:r>
            <a:r>
              <a:rPr lang="en-GB" sz="3200" i="1" dirty="0">
                <a:solidFill>
                  <a:srgbClr val="FF0000"/>
                </a:solidFill>
              </a:rPr>
              <a:t> op het </a:t>
            </a:r>
            <a:r>
              <a:rPr lang="en-GB" sz="3200" i="1" dirty="0" err="1">
                <a:solidFill>
                  <a:srgbClr val="FF0000"/>
                </a:solidFill>
              </a:rPr>
              <a:t>plein</a:t>
            </a:r>
            <a:r>
              <a:rPr lang="en-GB" sz="3200" i="1" dirty="0">
                <a:solidFill>
                  <a:srgbClr val="FF0000"/>
                </a:solidFill>
              </a:rPr>
              <a:t>.	= </a:t>
            </a:r>
            <a:r>
              <a:rPr lang="en-GB" sz="3200" i="1" dirty="0" err="1">
                <a:solidFill>
                  <a:srgbClr val="FF0000"/>
                </a:solidFill>
              </a:rPr>
              <a:t>na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náměstí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postává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hodně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lidí</a:t>
            </a:r>
            <a:r>
              <a:rPr lang="en-GB" sz="3200" i="1" dirty="0">
                <a:solidFill>
                  <a:srgbClr val="FF0000"/>
                </a:solidFill>
              </a:rPr>
              <a:t>.</a:t>
            </a:r>
            <a:endParaRPr lang="en-GB" sz="3200" i="1" dirty="0">
              <a:solidFill>
                <a:srgbClr val="FF0000"/>
              </a:solidFill>
            </a:endParaRPr>
          </a:p>
          <a:p>
            <a:pPr lvl="1"/>
            <a:r>
              <a:rPr lang="en-GB" sz="3200" i="1" dirty="0" err="1">
                <a:solidFill>
                  <a:srgbClr val="FF0000"/>
                </a:solidFill>
              </a:rPr>
              <a:t>Er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loopt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een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vreemde</a:t>
            </a:r>
            <a:r>
              <a:rPr lang="en-GB" sz="3200" i="1" dirty="0">
                <a:solidFill>
                  <a:srgbClr val="FF0000"/>
                </a:solidFill>
              </a:rPr>
              <a:t> man in </a:t>
            </a:r>
            <a:r>
              <a:rPr lang="en-GB" sz="3200" i="1" dirty="0" err="1">
                <a:solidFill>
                  <a:srgbClr val="FF0000"/>
                </a:solidFill>
              </a:rPr>
              <a:t>onze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straat</a:t>
            </a:r>
            <a:r>
              <a:rPr lang="en-GB" sz="3200" i="1" dirty="0">
                <a:solidFill>
                  <a:srgbClr val="FF0000"/>
                </a:solidFill>
              </a:rPr>
              <a:t>. = V </a:t>
            </a:r>
            <a:r>
              <a:rPr lang="en-GB" sz="3200" i="1" dirty="0" err="1">
                <a:solidFill>
                  <a:srgbClr val="FF0000"/>
                </a:solidFill>
              </a:rPr>
              <a:t>naší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ulici</a:t>
            </a:r>
            <a:r>
              <a:rPr lang="en-GB" sz="3200" i="1" dirty="0">
                <a:solidFill>
                  <a:srgbClr val="FF0000"/>
                </a:solidFill>
              </a:rPr>
              <a:t> se </a:t>
            </a:r>
            <a:r>
              <a:rPr lang="en-GB" sz="3200" i="1" dirty="0" err="1">
                <a:solidFill>
                  <a:srgbClr val="FF0000"/>
                </a:solidFill>
              </a:rPr>
              <a:t>prochází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podivný</a:t>
            </a:r>
            <a:r>
              <a:rPr lang="en-GB" sz="3200" i="1" dirty="0">
                <a:solidFill>
                  <a:srgbClr val="FF0000"/>
                </a:solidFill>
              </a:rPr>
              <a:t> </a:t>
            </a:r>
            <a:r>
              <a:rPr lang="en-GB" sz="3200" i="1" dirty="0" err="1">
                <a:solidFill>
                  <a:srgbClr val="FF0000"/>
                </a:solidFill>
              </a:rPr>
              <a:t>chlápek</a:t>
            </a:r>
            <a:endParaRPr lang="en-GB" sz="3200" i="1" dirty="0">
              <a:solidFill>
                <a:srgbClr val="FF0000"/>
              </a:solidFill>
            </a:endParaRPr>
          </a:p>
          <a:p>
            <a:pPr lvl="1"/>
            <a:endParaRPr lang="cs-CZ" sz="3200" i="1" dirty="0" smtClean="0">
              <a:solidFill>
                <a:srgbClr val="FF0000"/>
              </a:solidFill>
            </a:endParaRPr>
          </a:p>
          <a:p>
            <a:pPr lvl="1"/>
            <a:endParaRPr lang="en-GB" sz="3200" dirty="0">
              <a:solidFill>
                <a:srgbClr val="0070C0"/>
              </a:solidFill>
            </a:endParaRPr>
          </a:p>
          <a:p>
            <a:pPr marL="514350" lvl="0" indent="-514350">
              <a:buFont typeface="Arial" panose="020B0604020202020204" pitchFamily="34" charset="0"/>
              <a:buAutoNum type="arabicPeriod"/>
            </a:pPr>
            <a:endParaRPr lang="en-GB" u="sng" dirty="0"/>
          </a:p>
          <a:p>
            <a:pPr marL="0" indent="0">
              <a:buNone/>
            </a:pPr>
            <a:endParaRPr lang="en-GB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043" y="149088"/>
            <a:ext cx="8567531" cy="824948"/>
          </a:xfrm>
        </p:spPr>
        <p:txBody>
          <a:bodyPr>
            <a:normAutofit fontScale="90000"/>
          </a:bodyPr>
          <a:lstStyle/>
          <a:p>
            <a:pPr lvl="0"/>
            <a:r>
              <a:rPr lang="cs-CZ" b="1" dirty="0" err="1" smtClean="0">
                <a:latin typeface="+mn-lt"/>
              </a:rPr>
              <a:t>Verwijzing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naar</a:t>
            </a:r>
            <a:r>
              <a:rPr lang="cs-CZ" b="1" dirty="0" smtClean="0">
                <a:latin typeface="+mn-lt"/>
              </a:rPr>
              <a:t> </a:t>
            </a:r>
            <a:r>
              <a:rPr lang="cs-CZ" b="1" dirty="0" err="1" smtClean="0">
                <a:latin typeface="+mn-lt"/>
              </a:rPr>
              <a:t>plaats</a:t>
            </a:r>
            <a:r>
              <a:rPr lang="cs-CZ" b="1" dirty="0" smtClean="0">
                <a:latin typeface="+mn-lt"/>
              </a:rPr>
              <a:t>:  </a:t>
            </a:r>
            <a:r>
              <a:rPr lang="cs-CZ" b="1" dirty="0" err="1" smtClean="0">
                <a:latin typeface="+mn-lt"/>
              </a:rPr>
              <a:t>er</a:t>
            </a:r>
            <a:r>
              <a:rPr lang="cs-CZ" b="1" dirty="0" smtClean="0">
                <a:latin typeface="+mn-lt"/>
              </a:rPr>
              <a:t> / </a:t>
            </a:r>
            <a:r>
              <a:rPr lang="cs-CZ" b="1" dirty="0" err="1" smtClean="0">
                <a:latin typeface="+mn-lt"/>
              </a:rPr>
              <a:t>daar</a:t>
            </a:r>
            <a:r>
              <a:rPr lang="cs-CZ" b="1" dirty="0" smtClean="0">
                <a:latin typeface="+mn-lt"/>
              </a:rPr>
              <a:t> / </a:t>
            </a:r>
            <a:r>
              <a:rPr lang="cs-CZ" b="1" dirty="0" err="1" smtClean="0">
                <a:latin typeface="+mn-lt"/>
              </a:rPr>
              <a:t>hier</a:t>
            </a:r>
            <a:endParaRPr lang="en-GB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199" y="1152939"/>
            <a:ext cx="11101251" cy="5443805"/>
          </a:xfrm>
        </p:spPr>
        <p:txBody>
          <a:bodyPr>
            <a:normAutofit fontScale="92500"/>
          </a:bodyPr>
          <a:lstStyle/>
          <a:p>
            <a:pPr lvl="0"/>
            <a:r>
              <a:rPr lang="cs-CZ" b="1" i="1" dirty="0" smtClean="0"/>
              <a:t>Op </a:t>
            </a:r>
            <a:r>
              <a:rPr lang="cs-CZ" b="1" i="1" dirty="0" err="1"/>
              <a:t>vrijdag</a:t>
            </a:r>
            <a:r>
              <a:rPr lang="cs-CZ" b="1" i="1" dirty="0"/>
              <a:t> </a:t>
            </a:r>
            <a:r>
              <a:rPr lang="cs-CZ" b="1" i="1" dirty="0" err="1"/>
              <a:t>was</a:t>
            </a:r>
            <a:r>
              <a:rPr lang="cs-CZ" b="1" i="1" dirty="0"/>
              <a:t> </a:t>
            </a:r>
            <a:r>
              <a:rPr lang="cs-CZ" b="1" i="1" dirty="0" err="1"/>
              <a:t>ik</a:t>
            </a:r>
            <a:r>
              <a:rPr lang="cs-CZ" b="1" i="1" dirty="0"/>
              <a:t> </a:t>
            </a:r>
            <a:r>
              <a:rPr lang="cs-CZ" b="1" i="1" u="sng" dirty="0"/>
              <a:t>in </a:t>
            </a:r>
            <a:r>
              <a:rPr lang="cs-CZ" b="1" i="1" u="sng" dirty="0" err="1"/>
              <a:t>Keukenhof</a:t>
            </a:r>
            <a:r>
              <a:rPr lang="cs-CZ" b="1" i="1" dirty="0"/>
              <a:t>. </a:t>
            </a:r>
            <a:r>
              <a:rPr lang="cs-CZ" b="1" i="1" dirty="0" smtClean="0">
                <a:solidFill>
                  <a:srgbClr val="FF0000"/>
                </a:solidFill>
              </a:rPr>
              <a:t>→ </a:t>
            </a:r>
            <a:r>
              <a:rPr lang="cs-CZ" b="1" i="1" dirty="0">
                <a:solidFill>
                  <a:srgbClr val="FF0000"/>
                </a:solidFill>
              </a:rPr>
              <a:t>Ben je </a:t>
            </a:r>
            <a:r>
              <a:rPr lang="cs-CZ" b="1" i="1" u="sng" dirty="0" err="1">
                <a:solidFill>
                  <a:srgbClr val="FF0000"/>
                </a:solidFill>
              </a:rPr>
              <a:t>er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wel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eens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geweest</a:t>
            </a:r>
            <a:r>
              <a:rPr lang="cs-CZ" b="1" i="1" dirty="0">
                <a:solidFill>
                  <a:srgbClr val="FF0000"/>
                </a:solidFill>
              </a:rPr>
              <a:t>?</a:t>
            </a:r>
            <a:endParaRPr lang="en-GB" dirty="0">
              <a:solidFill>
                <a:srgbClr val="FF0000"/>
              </a:solidFill>
            </a:endParaRPr>
          </a:p>
          <a:p>
            <a:pPr lvl="0"/>
            <a:r>
              <a:rPr lang="cs-CZ" b="1" i="1" dirty="0" err="1"/>
              <a:t>Zie</a:t>
            </a:r>
            <a:r>
              <a:rPr lang="cs-CZ" b="1" i="1" dirty="0"/>
              <a:t> je </a:t>
            </a:r>
            <a:r>
              <a:rPr lang="cs-CZ" b="1" i="1" u="sng" dirty="0" err="1"/>
              <a:t>die</a:t>
            </a:r>
            <a:r>
              <a:rPr lang="cs-CZ" b="1" i="1" u="sng" dirty="0"/>
              <a:t> </a:t>
            </a:r>
            <a:r>
              <a:rPr lang="cs-CZ" b="1" i="1" u="sng" dirty="0" err="1"/>
              <a:t>grote</a:t>
            </a:r>
            <a:r>
              <a:rPr lang="cs-CZ" b="1" i="1" u="sng" dirty="0"/>
              <a:t> </a:t>
            </a:r>
            <a:r>
              <a:rPr lang="cs-CZ" b="1" i="1" u="sng" dirty="0" err="1"/>
              <a:t>villa</a:t>
            </a:r>
            <a:r>
              <a:rPr lang="cs-CZ" b="1" i="1" dirty="0"/>
              <a:t>? </a:t>
            </a:r>
            <a:r>
              <a:rPr lang="en-GB" b="1" i="1" dirty="0" smtClean="0"/>
              <a:t>	</a:t>
            </a:r>
            <a:r>
              <a:rPr lang="cs-CZ" b="1" i="1" dirty="0" smtClean="0">
                <a:solidFill>
                  <a:srgbClr val="FF0000"/>
                </a:solidFill>
              </a:rPr>
              <a:t>→ </a:t>
            </a:r>
            <a:r>
              <a:rPr lang="cs-CZ" b="1" i="1" u="sng" dirty="0" err="1">
                <a:solidFill>
                  <a:srgbClr val="FF0000"/>
                </a:solidFill>
              </a:rPr>
              <a:t>Daar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zou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ik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echt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niet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willen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wonen</a:t>
            </a:r>
            <a:r>
              <a:rPr lang="cs-CZ" b="1" i="1" dirty="0">
                <a:solidFill>
                  <a:srgbClr val="FF0000"/>
                </a:solidFill>
              </a:rPr>
              <a:t>! </a:t>
            </a:r>
            <a:endParaRPr lang="en-GB" b="1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b="1" i="1" dirty="0">
                <a:solidFill>
                  <a:srgbClr val="FF0000"/>
                </a:solidFill>
              </a:rPr>
              <a:t>	</a:t>
            </a:r>
            <a:r>
              <a:rPr lang="en-GB" b="1" i="1" dirty="0" smtClean="0">
                <a:solidFill>
                  <a:srgbClr val="FF0000"/>
                </a:solidFill>
              </a:rPr>
              <a:t>			</a:t>
            </a:r>
            <a:r>
              <a:rPr lang="cs-CZ" b="1" i="1" dirty="0">
                <a:solidFill>
                  <a:srgbClr val="FF0000"/>
                </a:solidFill>
              </a:rPr>
              <a:t>→ </a:t>
            </a:r>
            <a:r>
              <a:rPr lang="en-GB" b="1" i="1" u="sng" dirty="0" err="1" smtClean="0">
                <a:solidFill>
                  <a:srgbClr val="FF0000"/>
                </a:solidFill>
              </a:rPr>
              <a:t>Ik</a:t>
            </a:r>
            <a:r>
              <a:rPr lang="cs-CZ" b="1" i="1" dirty="0" smtClean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zou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en-GB" b="1" i="1" u="sng" dirty="0" err="1" smtClean="0">
                <a:solidFill>
                  <a:srgbClr val="FF0000"/>
                </a:solidFill>
              </a:rPr>
              <a:t>er</a:t>
            </a:r>
            <a:r>
              <a:rPr lang="cs-CZ" b="1" i="1" dirty="0" smtClean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echt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niet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willen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 smtClean="0">
                <a:solidFill>
                  <a:srgbClr val="FF0000"/>
                </a:solidFill>
              </a:rPr>
              <a:t>wonen</a:t>
            </a:r>
            <a:r>
              <a:rPr lang="en-GB" b="1" i="1" dirty="0" smtClean="0">
                <a:solidFill>
                  <a:srgbClr val="FF0000"/>
                </a:solidFill>
              </a:rPr>
              <a:t>, </a:t>
            </a:r>
            <a:r>
              <a:rPr lang="en-GB" b="1" i="1" dirty="0" err="1" smtClean="0">
                <a:solidFill>
                  <a:srgbClr val="FF0000"/>
                </a:solidFill>
              </a:rPr>
              <a:t>te</a:t>
            </a:r>
            <a:r>
              <a:rPr lang="en-GB" b="1" i="1" dirty="0" smtClean="0">
                <a:solidFill>
                  <a:srgbClr val="FF0000"/>
                </a:solidFill>
              </a:rPr>
              <a:t> </a:t>
            </a:r>
            <a:r>
              <a:rPr lang="en-GB" b="1" i="1" dirty="0" err="1" smtClean="0">
                <a:solidFill>
                  <a:srgbClr val="FF0000"/>
                </a:solidFill>
              </a:rPr>
              <a:t>groot</a:t>
            </a:r>
            <a:r>
              <a:rPr lang="cs-CZ" b="1" i="1" dirty="0" smtClean="0">
                <a:solidFill>
                  <a:srgbClr val="FF0000"/>
                </a:solidFill>
              </a:rPr>
              <a:t>! </a:t>
            </a:r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0070C0"/>
                </a:solidFill>
              </a:rPr>
              <a:t>OEFENING:</a:t>
            </a:r>
            <a:endParaRPr lang="en-GB" dirty="0">
              <a:solidFill>
                <a:srgbClr val="0070C0"/>
              </a:solidFill>
            </a:endParaRPr>
          </a:p>
          <a:p>
            <a:pPr lvl="0"/>
            <a:r>
              <a:rPr lang="cs-CZ" dirty="0" err="1"/>
              <a:t>Waarom</a:t>
            </a:r>
            <a:r>
              <a:rPr lang="cs-CZ" dirty="0"/>
              <a:t> </a:t>
            </a:r>
            <a:r>
              <a:rPr lang="cs-CZ" dirty="0" err="1"/>
              <a:t>ligt</a:t>
            </a:r>
            <a:r>
              <a:rPr lang="cs-CZ" dirty="0"/>
              <a:t> dat </a:t>
            </a:r>
            <a:r>
              <a:rPr lang="cs-CZ" dirty="0" err="1"/>
              <a:t>boek</a:t>
            </a:r>
            <a:r>
              <a:rPr lang="cs-CZ" dirty="0"/>
              <a:t> </a:t>
            </a:r>
            <a:r>
              <a:rPr lang="cs-CZ" dirty="0" err="1"/>
              <a:t>niet</a:t>
            </a:r>
            <a:r>
              <a:rPr lang="cs-CZ" dirty="0"/>
              <a:t> op </a:t>
            </a:r>
            <a:r>
              <a:rPr lang="cs-CZ" dirty="0" err="1"/>
              <a:t>mijn</a:t>
            </a:r>
            <a:r>
              <a:rPr lang="cs-CZ" dirty="0"/>
              <a:t> </a:t>
            </a:r>
            <a:r>
              <a:rPr lang="cs-CZ" dirty="0" err="1"/>
              <a:t>tafel</a:t>
            </a:r>
            <a:r>
              <a:rPr lang="cs-CZ" dirty="0"/>
              <a:t>? </a:t>
            </a:r>
            <a:r>
              <a:rPr lang="cs-CZ" i="1" dirty="0"/>
              <a:t>(</a:t>
            </a:r>
            <a:r>
              <a:rPr lang="cs-CZ" i="1" dirty="0" err="1"/>
              <a:t>het</a:t>
            </a:r>
            <a:r>
              <a:rPr lang="cs-CZ" i="1" dirty="0"/>
              <a:t> – </a:t>
            </a:r>
            <a:r>
              <a:rPr lang="cs-CZ" i="1" dirty="0" err="1"/>
              <a:t>liggen</a:t>
            </a:r>
            <a:r>
              <a:rPr lang="cs-CZ" i="1" dirty="0"/>
              <a:t> – </a:t>
            </a:r>
            <a:r>
              <a:rPr lang="cs-CZ" i="1" dirty="0" err="1"/>
              <a:t>altijd</a:t>
            </a:r>
            <a:r>
              <a:rPr lang="cs-CZ" i="1" dirty="0"/>
              <a:t>)</a:t>
            </a:r>
            <a:endParaRPr lang="en-GB" i="1" dirty="0"/>
          </a:p>
          <a:p>
            <a:pPr lvl="0"/>
            <a:r>
              <a:rPr lang="cs-CZ" dirty="0" err="1"/>
              <a:t>Ik</a:t>
            </a:r>
            <a:r>
              <a:rPr lang="cs-CZ" dirty="0"/>
              <a:t> </a:t>
            </a:r>
            <a:r>
              <a:rPr lang="cs-CZ" dirty="0" err="1"/>
              <a:t>moet</a:t>
            </a:r>
            <a:r>
              <a:rPr lang="cs-CZ" dirty="0"/>
              <a:t> </a:t>
            </a:r>
            <a:r>
              <a:rPr lang="cs-CZ" dirty="0" err="1"/>
              <a:t>naar</a:t>
            </a:r>
            <a:r>
              <a:rPr lang="cs-CZ" dirty="0"/>
              <a:t> de </a:t>
            </a:r>
            <a:r>
              <a:rPr lang="cs-CZ" dirty="0" err="1"/>
              <a:t>winkel</a:t>
            </a:r>
            <a:r>
              <a:rPr lang="cs-CZ" dirty="0"/>
              <a:t> </a:t>
            </a:r>
            <a:r>
              <a:rPr lang="cs-CZ" dirty="0" err="1"/>
              <a:t>om</a:t>
            </a:r>
            <a:r>
              <a:rPr lang="cs-CZ" dirty="0"/>
              <a:t> </a:t>
            </a:r>
            <a:r>
              <a:rPr lang="cs-CZ" dirty="0" err="1"/>
              <a:t>brood</a:t>
            </a:r>
            <a:r>
              <a:rPr lang="cs-CZ" dirty="0"/>
              <a:t> </a:t>
            </a:r>
            <a:r>
              <a:rPr lang="cs-CZ" dirty="0" err="1"/>
              <a:t>te</a:t>
            </a:r>
            <a:r>
              <a:rPr lang="cs-CZ" dirty="0"/>
              <a:t> kopen, </a:t>
            </a:r>
            <a:r>
              <a:rPr lang="cs-CZ" dirty="0" err="1"/>
              <a:t>of</a:t>
            </a:r>
            <a:r>
              <a:rPr lang="cs-CZ" dirty="0"/>
              <a:t> (</a:t>
            </a:r>
            <a:r>
              <a:rPr lang="cs-CZ" i="1" dirty="0" err="1"/>
              <a:t>jij</a:t>
            </a:r>
            <a:r>
              <a:rPr lang="cs-CZ" i="1" dirty="0"/>
              <a:t> – </a:t>
            </a:r>
            <a:r>
              <a:rPr lang="cs-CZ" i="1" dirty="0" err="1"/>
              <a:t>was</a:t>
            </a:r>
            <a:r>
              <a:rPr lang="cs-CZ" i="1" dirty="0"/>
              <a:t> – al</a:t>
            </a:r>
            <a:r>
              <a:rPr lang="cs-CZ" dirty="0"/>
              <a:t>)?</a:t>
            </a:r>
            <a:endParaRPr lang="en-GB" dirty="0"/>
          </a:p>
          <a:p>
            <a:pPr lvl="0"/>
            <a:r>
              <a:rPr lang="cs-CZ" dirty="0" err="1"/>
              <a:t>Wil</a:t>
            </a:r>
            <a:r>
              <a:rPr lang="cs-CZ" dirty="0"/>
              <a:t> </a:t>
            </a:r>
            <a:r>
              <a:rPr lang="cs-CZ" dirty="0" err="1"/>
              <a:t>jij</a:t>
            </a:r>
            <a:r>
              <a:rPr lang="cs-CZ" dirty="0"/>
              <a:t> </a:t>
            </a:r>
            <a:r>
              <a:rPr lang="cs-CZ" dirty="0" err="1"/>
              <a:t>mee</a:t>
            </a:r>
            <a:r>
              <a:rPr lang="cs-CZ" dirty="0"/>
              <a:t> </a:t>
            </a:r>
            <a:r>
              <a:rPr lang="cs-CZ" dirty="0" err="1"/>
              <a:t>naar</a:t>
            </a:r>
            <a:r>
              <a:rPr lang="cs-CZ" dirty="0"/>
              <a:t> de </a:t>
            </a:r>
            <a:r>
              <a:rPr lang="cs-CZ" dirty="0" err="1"/>
              <a:t>markt</a:t>
            </a:r>
            <a:r>
              <a:rPr lang="cs-CZ" dirty="0"/>
              <a:t>? (</a:t>
            </a:r>
            <a:r>
              <a:rPr lang="cs-CZ" i="1" dirty="0" err="1"/>
              <a:t>ik</a:t>
            </a:r>
            <a:r>
              <a:rPr lang="cs-CZ" i="1" dirty="0"/>
              <a:t> – </a:t>
            </a:r>
            <a:r>
              <a:rPr lang="cs-CZ" i="1" dirty="0" err="1"/>
              <a:t>willen</a:t>
            </a:r>
            <a:r>
              <a:rPr lang="cs-CZ" i="1" dirty="0"/>
              <a:t> – </a:t>
            </a:r>
            <a:r>
              <a:rPr lang="cs-CZ" i="1" dirty="0" err="1"/>
              <a:t>groenten</a:t>
            </a:r>
            <a:r>
              <a:rPr lang="cs-CZ" i="1" dirty="0"/>
              <a:t> –kopen)</a:t>
            </a:r>
            <a:endParaRPr lang="en-GB" i="1" dirty="0"/>
          </a:p>
          <a:p>
            <a:pPr lvl="0"/>
            <a:r>
              <a:rPr lang="cs-CZ" dirty="0" err="1"/>
              <a:t>Kennen</a:t>
            </a:r>
            <a:r>
              <a:rPr lang="cs-CZ" dirty="0"/>
              <a:t> </a:t>
            </a:r>
            <a:r>
              <a:rPr lang="cs-CZ" dirty="0" err="1"/>
              <a:t>jouw</a:t>
            </a:r>
            <a:r>
              <a:rPr lang="cs-CZ" dirty="0"/>
              <a:t> </a:t>
            </a:r>
            <a:r>
              <a:rPr lang="cs-CZ" dirty="0" err="1"/>
              <a:t>ouders</a:t>
            </a:r>
            <a:r>
              <a:rPr lang="cs-CZ" dirty="0"/>
              <a:t> </a:t>
            </a:r>
            <a:r>
              <a:rPr lang="cs-CZ" dirty="0" err="1"/>
              <a:t>Praag</a:t>
            </a:r>
            <a:r>
              <a:rPr lang="cs-CZ" dirty="0"/>
              <a:t>? – </a:t>
            </a:r>
            <a:r>
              <a:rPr lang="cs-CZ" dirty="0" err="1"/>
              <a:t>Nee</a:t>
            </a:r>
            <a:r>
              <a:rPr lang="cs-CZ" dirty="0"/>
              <a:t>, (</a:t>
            </a:r>
            <a:r>
              <a:rPr lang="cs-CZ" i="1" dirty="0"/>
              <a:t>ze – </a:t>
            </a:r>
            <a:r>
              <a:rPr lang="cs-CZ" i="1" dirty="0" err="1"/>
              <a:t>nooit</a:t>
            </a:r>
            <a:r>
              <a:rPr lang="cs-CZ" i="1" dirty="0"/>
              <a:t> – </a:t>
            </a:r>
            <a:r>
              <a:rPr lang="cs-CZ" i="1" dirty="0" err="1"/>
              <a:t>zijn</a:t>
            </a:r>
            <a:r>
              <a:rPr lang="cs-CZ" i="1" dirty="0"/>
              <a:t> </a:t>
            </a:r>
            <a:r>
              <a:rPr lang="cs-CZ" i="1" dirty="0" err="1"/>
              <a:t>geweest</a:t>
            </a:r>
            <a:r>
              <a:rPr lang="cs-CZ" i="1" dirty="0"/>
              <a:t>)</a:t>
            </a:r>
            <a:endParaRPr lang="en-GB" i="1" dirty="0"/>
          </a:p>
          <a:p>
            <a:pPr lvl="0"/>
            <a:r>
              <a:rPr lang="cs-CZ" dirty="0" err="1"/>
              <a:t>Hij</a:t>
            </a:r>
            <a:r>
              <a:rPr lang="cs-CZ" dirty="0"/>
              <a:t> </a:t>
            </a:r>
            <a:r>
              <a:rPr lang="cs-CZ" dirty="0" err="1"/>
              <a:t>was</a:t>
            </a:r>
            <a:r>
              <a:rPr lang="cs-CZ" dirty="0"/>
              <a:t> op </a:t>
            </a:r>
            <a:r>
              <a:rPr lang="cs-CZ" dirty="0" err="1"/>
              <a:t>vakantie</a:t>
            </a:r>
            <a:r>
              <a:rPr lang="cs-CZ" dirty="0"/>
              <a:t> in </a:t>
            </a:r>
            <a:r>
              <a:rPr lang="cs-CZ" dirty="0" err="1"/>
              <a:t>Spanje</a:t>
            </a:r>
            <a:r>
              <a:rPr lang="cs-CZ" dirty="0"/>
              <a:t>. </a:t>
            </a:r>
            <a:r>
              <a:rPr lang="cs-CZ" dirty="0" smtClean="0"/>
              <a:t>(</a:t>
            </a:r>
            <a:r>
              <a:rPr lang="en-GB" i="1" dirty="0" smtClean="0"/>
              <a:t>het – was - </a:t>
            </a:r>
            <a:r>
              <a:rPr lang="cs-CZ" i="1" dirty="0" err="1" smtClean="0"/>
              <a:t>lekker</a:t>
            </a:r>
            <a:r>
              <a:rPr lang="cs-CZ" i="1" dirty="0" smtClean="0"/>
              <a:t> </a:t>
            </a:r>
            <a:r>
              <a:rPr lang="cs-CZ" i="1" dirty="0" err="1"/>
              <a:t>weer</a:t>
            </a:r>
            <a:r>
              <a:rPr lang="cs-CZ" dirty="0" smtClean="0"/>
              <a:t>)</a:t>
            </a:r>
            <a:endParaRPr lang="en-GB" dirty="0" smtClean="0"/>
          </a:p>
          <a:p>
            <a:pPr lvl="0"/>
            <a:r>
              <a:rPr lang="en-GB" dirty="0" err="1" smtClean="0"/>
              <a:t>Woont</a:t>
            </a:r>
            <a:r>
              <a:rPr lang="en-GB" dirty="0" smtClean="0"/>
              <a:t> </a:t>
            </a:r>
            <a:r>
              <a:rPr lang="en-GB" dirty="0" err="1" smtClean="0"/>
              <a:t>hij</a:t>
            </a:r>
            <a:r>
              <a:rPr lang="en-GB" dirty="0" smtClean="0"/>
              <a:t> al </a:t>
            </a:r>
            <a:r>
              <a:rPr lang="en-GB" dirty="0" err="1" smtClean="0"/>
              <a:t>lang</a:t>
            </a:r>
            <a:r>
              <a:rPr lang="en-GB" dirty="0" smtClean="0"/>
              <a:t> in </a:t>
            </a:r>
            <a:r>
              <a:rPr lang="en-GB" dirty="0" err="1" smtClean="0"/>
              <a:t>Praag</a:t>
            </a:r>
            <a:r>
              <a:rPr lang="en-GB" dirty="0" smtClean="0"/>
              <a:t>? – </a:t>
            </a:r>
            <a:r>
              <a:rPr lang="en-GB" dirty="0" err="1" smtClean="0"/>
              <a:t>Ja</a:t>
            </a:r>
            <a:r>
              <a:rPr lang="en-GB" dirty="0" smtClean="0"/>
              <a:t>, (</a:t>
            </a:r>
            <a:r>
              <a:rPr lang="en-GB" i="1" dirty="0" err="1" smtClean="0"/>
              <a:t>hij</a:t>
            </a:r>
            <a:r>
              <a:rPr lang="en-GB" i="1" dirty="0" smtClean="0"/>
              <a:t> – </a:t>
            </a:r>
            <a:r>
              <a:rPr lang="en-GB" i="1" dirty="0" err="1" smtClean="0"/>
              <a:t>wonen</a:t>
            </a:r>
            <a:r>
              <a:rPr lang="en-GB" i="1" dirty="0" smtClean="0"/>
              <a:t> – al </a:t>
            </a:r>
            <a:r>
              <a:rPr lang="en-GB" i="1" dirty="0" err="1" smtClean="0"/>
              <a:t>lang</a:t>
            </a:r>
            <a:r>
              <a:rPr lang="en-GB" i="1" dirty="0" smtClean="0"/>
              <a:t>)</a:t>
            </a:r>
            <a:endParaRPr lang="en-GB" i="1" dirty="0" smtClean="0"/>
          </a:p>
          <a:p>
            <a:pPr lvl="0"/>
            <a:r>
              <a:rPr lang="en-GB" i="1" dirty="0" err="1" smtClean="0"/>
              <a:t>Mijn</a:t>
            </a:r>
            <a:r>
              <a:rPr lang="en-GB" i="1" dirty="0" smtClean="0"/>
              <a:t> </a:t>
            </a:r>
            <a:r>
              <a:rPr lang="en-GB" i="1" dirty="0" err="1" smtClean="0"/>
              <a:t>vrienden</a:t>
            </a:r>
            <a:r>
              <a:rPr lang="en-GB" i="1" dirty="0" smtClean="0"/>
              <a:t> </a:t>
            </a:r>
            <a:r>
              <a:rPr lang="en-GB" i="1" dirty="0" err="1" smtClean="0"/>
              <a:t>hebben</a:t>
            </a:r>
            <a:r>
              <a:rPr lang="en-GB" i="1" dirty="0" smtClean="0"/>
              <a:t> </a:t>
            </a:r>
            <a:r>
              <a:rPr lang="en-GB" i="1" dirty="0" err="1" smtClean="0"/>
              <a:t>een</a:t>
            </a:r>
            <a:r>
              <a:rPr lang="en-GB" i="1" dirty="0" smtClean="0"/>
              <a:t> flat </a:t>
            </a:r>
            <a:r>
              <a:rPr lang="en-GB" i="1" dirty="0" err="1" smtClean="0"/>
              <a:t>aan</a:t>
            </a:r>
            <a:r>
              <a:rPr lang="en-GB" i="1" dirty="0" smtClean="0"/>
              <a:t> zee. – (</a:t>
            </a:r>
            <a:r>
              <a:rPr lang="en-GB" i="1" dirty="0" err="1" smtClean="0"/>
              <a:t>Ik</a:t>
            </a:r>
            <a:r>
              <a:rPr lang="en-GB" i="1" dirty="0" smtClean="0"/>
              <a:t> – </a:t>
            </a:r>
            <a:r>
              <a:rPr lang="en-GB" i="1" dirty="0" err="1" smtClean="0"/>
              <a:t>willen</a:t>
            </a:r>
            <a:r>
              <a:rPr lang="en-GB" i="1" dirty="0" smtClean="0"/>
              <a:t>- </a:t>
            </a:r>
            <a:r>
              <a:rPr lang="en-GB" i="1" dirty="0" err="1" smtClean="0"/>
              <a:t>ook</a:t>
            </a:r>
            <a:r>
              <a:rPr lang="en-GB" i="1" dirty="0" smtClean="0"/>
              <a:t> – </a:t>
            </a:r>
            <a:r>
              <a:rPr lang="en-GB" i="1" dirty="0" err="1" smtClean="0"/>
              <a:t>een</a:t>
            </a:r>
            <a:r>
              <a:rPr lang="en-GB" i="1" dirty="0" smtClean="0"/>
              <a:t> flat – </a:t>
            </a:r>
            <a:r>
              <a:rPr lang="en-GB" i="1" dirty="0" err="1" smtClean="0"/>
              <a:t>kopen</a:t>
            </a:r>
            <a:r>
              <a:rPr lang="en-GB" i="1" dirty="0"/>
              <a:t>)</a:t>
            </a:r>
            <a:endParaRPr lang="en-GB" i="1" dirty="0" smtClean="0"/>
          </a:p>
          <a:p>
            <a:pPr lvl="0"/>
            <a:endParaRPr lang="en-GB" dirty="0" smtClean="0"/>
          </a:p>
          <a:p>
            <a:pPr lvl="0"/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18084" y="208722"/>
            <a:ext cx="7102642" cy="83488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lvl="0"/>
            <a:r>
              <a:rPr lang="cs-CZ" b="1" u="sng" dirty="0" smtClean="0">
                <a:latin typeface="+mn-lt"/>
              </a:rPr>
              <a:t>Er</a:t>
            </a:r>
            <a:r>
              <a:rPr lang="en-GB" b="1" u="sng" dirty="0" smtClean="0">
                <a:latin typeface="+mn-lt"/>
              </a:rPr>
              <a:t> </a:t>
            </a:r>
            <a:r>
              <a:rPr lang="cs-CZ" b="1" dirty="0" smtClean="0">
                <a:latin typeface="+mn-lt"/>
              </a:rPr>
              <a:t> + </a:t>
            </a:r>
            <a:r>
              <a:rPr lang="cs-CZ" b="1" u="sng" dirty="0" err="1" smtClean="0">
                <a:latin typeface="+mn-lt"/>
              </a:rPr>
              <a:t>hoeveelheid</a:t>
            </a:r>
            <a:r>
              <a:rPr lang="en-GB" b="1" u="sng" dirty="0" smtClean="0">
                <a:latin typeface="+mn-lt"/>
              </a:rPr>
              <a:t> / </a:t>
            </a:r>
            <a:r>
              <a:rPr lang="en-GB" b="1" u="sng" dirty="0" err="1" smtClean="0">
                <a:latin typeface="+mn-lt"/>
              </a:rPr>
              <a:t>nummer</a:t>
            </a:r>
            <a:endParaRPr lang="en-GB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043610"/>
            <a:ext cx="10515600" cy="5682043"/>
          </a:xfrm>
        </p:spPr>
        <p:txBody>
          <a:bodyPr>
            <a:normAutofit/>
          </a:bodyPr>
          <a:lstStyle/>
          <a:p>
            <a:pPr lvl="0"/>
            <a:r>
              <a:rPr lang="cs-CZ" b="1" i="1" dirty="0" err="1" smtClean="0"/>
              <a:t>Heeft</a:t>
            </a:r>
            <a:r>
              <a:rPr lang="cs-CZ" b="1" i="1" dirty="0" smtClean="0"/>
              <a:t> </a:t>
            </a:r>
            <a:r>
              <a:rPr lang="cs-CZ" b="1" i="1" dirty="0" err="1"/>
              <a:t>hij</a:t>
            </a:r>
            <a:r>
              <a:rPr lang="cs-CZ" b="1" i="1" dirty="0"/>
              <a:t> </a:t>
            </a:r>
            <a:r>
              <a:rPr lang="cs-CZ" b="1" i="1" dirty="0" err="1"/>
              <a:t>kinderen</a:t>
            </a:r>
            <a:r>
              <a:rPr lang="cs-CZ" b="1" i="1" dirty="0"/>
              <a:t>? </a:t>
            </a:r>
            <a:r>
              <a:rPr lang="cs-CZ" b="1" i="1" dirty="0">
                <a:solidFill>
                  <a:srgbClr val="FF0000"/>
                </a:solidFill>
              </a:rPr>
              <a:t>– </a:t>
            </a:r>
            <a:r>
              <a:rPr lang="cs-CZ" b="1" i="1" dirty="0" err="1">
                <a:solidFill>
                  <a:srgbClr val="FF0000"/>
                </a:solidFill>
              </a:rPr>
              <a:t>Ja</a:t>
            </a:r>
            <a:r>
              <a:rPr lang="cs-CZ" b="1" i="1" dirty="0">
                <a:solidFill>
                  <a:srgbClr val="FF0000"/>
                </a:solidFill>
              </a:rPr>
              <a:t>, </a:t>
            </a:r>
            <a:r>
              <a:rPr lang="cs-CZ" b="1" i="1" dirty="0" err="1">
                <a:solidFill>
                  <a:srgbClr val="FF0000"/>
                </a:solidFill>
              </a:rPr>
              <a:t>hij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heeft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er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drie</a:t>
            </a:r>
            <a:r>
              <a:rPr lang="cs-CZ" b="1" i="1" dirty="0">
                <a:solidFill>
                  <a:srgbClr val="FF0000"/>
                </a:solidFill>
              </a:rPr>
              <a:t>. </a:t>
            </a:r>
            <a:endParaRPr lang="en-GB" dirty="0">
              <a:solidFill>
                <a:srgbClr val="FF0000"/>
              </a:solidFill>
            </a:endParaRPr>
          </a:p>
          <a:p>
            <a:pPr lvl="0"/>
            <a:r>
              <a:rPr lang="cs-CZ" b="1" i="1" dirty="0" err="1"/>
              <a:t>Ik</a:t>
            </a:r>
            <a:r>
              <a:rPr lang="cs-CZ" b="1" i="1" dirty="0"/>
              <a:t> </a:t>
            </a:r>
            <a:r>
              <a:rPr lang="cs-CZ" b="1" i="1" dirty="0" err="1"/>
              <a:t>heb</a:t>
            </a:r>
            <a:r>
              <a:rPr lang="cs-CZ" b="1" i="1" dirty="0"/>
              <a:t> </a:t>
            </a:r>
            <a:r>
              <a:rPr lang="cs-CZ" b="1" i="1" dirty="0" err="1"/>
              <a:t>weinig</a:t>
            </a:r>
            <a:r>
              <a:rPr lang="cs-CZ" b="1" i="1" dirty="0"/>
              <a:t> </a:t>
            </a:r>
            <a:r>
              <a:rPr lang="cs-CZ" b="1" i="1" dirty="0" err="1"/>
              <a:t>vrienden</a:t>
            </a:r>
            <a:r>
              <a:rPr lang="cs-CZ" b="1" i="1" dirty="0"/>
              <a:t> maar </a:t>
            </a:r>
            <a:r>
              <a:rPr lang="cs-CZ" b="1" i="1" dirty="0" err="1">
                <a:solidFill>
                  <a:srgbClr val="FF0000"/>
                </a:solidFill>
              </a:rPr>
              <a:t>mijn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broer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heeft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er</a:t>
            </a:r>
            <a:r>
              <a:rPr lang="cs-CZ" b="1" i="1" dirty="0">
                <a:solidFill>
                  <a:srgbClr val="FF0000"/>
                </a:solidFill>
              </a:rPr>
              <a:t> </a:t>
            </a:r>
            <a:r>
              <a:rPr lang="cs-CZ" b="1" i="1" dirty="0" err="1">
                <a:solidFill>
                  <a:srgbClr val="FF0000"/>
                </a:solidFill>
              </a:rPr>
              <a:t>veel</a:t>
            </a:r>
            <a:r>
              <a:rPr lang="cs-CZ" b="1" i="1" dirty="0">
                <a:solidFill>
                  <a:srgbClr val="FF0000"/>
                </a:solidFill>
              </a:rPr>
              <a:t>.</a:t>
            </a:r>
            <a:endParaRPr lang="en-GB" b="1" i="1" dirty="0">
              <a:solidFill>
                <a:srgbClr val="FF0000"/>
              </a:solidFill>
            </a:endParaRPr>
          </a:p>
          <a:p>
            <a:endParaRPr lang="en-GB" dirty="0"/>
          </a:p>
          <a:p>
            <a:pPr lvl="0"/>
            <a:r>
              <a:rPr lang="cs-CZ" sz="3200" dirty="0" err="1"/>
              <a:t>Hoeveel</a:t>
            </a:r>
            <a:r>
              <a:rPr lang="cs-CZ" sz="3200" dirty="0"/>
              <a:t> </a:t>
            </a:r>
            <a:r>
              <a:rPr lang="cs-CZ" sz="3200" dirty="0" err="1"/>
              <a:t>fietsen</a:t>
            </a:r>
            <a:r>
              <a:rPr lang="cs-CZ" sz="3200" dirty="0"/>
              <a:t> </a:t>
            </a:r>
            <a:r>
              <a:rPr lang="cs-CZ" sz="3200" dirty="0" err="1"/>
              <a:t>heb</a:t>
            </a:r>
            <a:r>
              <a:rPr lang="cs-CZ" sz="3200" dirty="0"/>
              <a:t> je?</a:t>
            </a:r>
            <a:endParaRPr lang="en-GB" sz="3200" dirty="0"/>
          </a:p>
          <a:p>
            <a:pPr lvl="0"/>
            <a:r>
              <a:rPr lang="cs-CZ" sz="3200" dirty="0" err="1"/>
              <a:t>Hoeveel</a:t>
            </a:r>
            <a:r>
              <a:rPr lang="cs-CZ" sz="3200" dirty="0"/>
              <a:t> </a:t>
            </a:r>
            <a:r>
              <a:rPr lang="cs-CZ" sz="3200" dirty="0" err="1"/>
              <a:t>Nederlandse</a:t>
            </a:r>
            <a:r>
              <a:rPr lang="cs-CZ" sz="3200" dirty="0"/>
              <a:t> </a:t>
            </a:r>
            <a:r>
              <a:rPr lang="cs-CZ" sz="3200" dirty="0" err="1"/>
              <a:t>boeken</a:t>
            </a:r>
            <a:r>
              <a:rPr lang="cs-CZ" sz="3200" dirty="0"/>
              <a:t> </a:t>
            </a:r>
            <a:r>
              <a:rPr lang="cs-CZ" sz="3200" dirty="0" err="1"/>
              <a:t>heb</a:t>
            </a:r>
            <a:r>
              <a:rPr lang="cs-CZ" sz="3200" dirty="0"/>
              <a:t> je </a:t>
            </a:r>
            <a:r>
              <a:rPr lang="cs-CZ" sz="3200" dirty="0" err="1"/>
              <a:t>gelezen</a:t>
            </a:r>
            <a:r>
              <a:rPr lang="cs-CZ" sz="3200" dirty="0"/>
              <a:t>?</a:t>
            </a:r>
            <a:endParaRPr lang="en-GB" sz="3200" dirty="0"/>
          </a:p>
          <a:p>
            <a:pPr lvl="0"/>
            <a:r>
              <a:rPr lang="cs-CZ" sz="3200" dirty="0" err="1"/>
              <a:t>Heb</a:t>
            </a:r>
            <a:r>
              <a:rPr lang="cs-CZ" sz="3200" dirty="0"/>
              <a:t> je </a:t>
            </a:r>
            <a:r>
              <a:rPr lang="cs-CZ" sz="3200" dirty="0" err="1"/>
              <a:t>huisdieren</a:t>
            </a:r>
            <a:r>
              <a:rPr lang="cs-CZ" sz="3200" dirty="0"/>
              <a:t>?</a:t>
            </a:r>
            <a:endParaRPr lang="en-GB" sz="3200" dirty="0"/>
          </a:p>
          <a:p>
            <a:pPr lvl="0"/>
            <a:r>
              <a:rPr lang="cs-CZ" sz="3200" dirty="0" err="1"/>
              <a:t>Heb</a:t>
            </a:r>
            <a:r>
              <a:rPr lang="cs-CZ" sz="3200" dirty="0"/>
              <a:t> je </a:t>
            </a:r>
            <a:r>
              <a:rPr lang="cs-CZ" sz="3200" dirty="0" err="1"/>
              <a:t>nog</a:t>
            </a:r>
            <a:r>
              <a:rPr lang="cs-CZ" sz="3200" dirty="0"/>
              <a:t> </a:t>
            </a:r>
            <a:r>
              <a:rPr lang="cs-CZ" sz="3200" dirty="0" err="1"/>
              <a:t>genoeg</a:t>
            </a:r>
            <a:r>
              <a:rPr lang="cs-CZ" sz="3200" dirty="0"/>
              <a:t> </a:t>
            </a:r>
            <a:r>
              <a:rPr lang="cs-CZ" sz="3200" dirty="0" err="1"/>
              <a:t>tijd</a:t>
            </a:r>
            <a:r>
              <a:rPr lang="cs-CZ" sz="3200" dirty="0"/>
              <a:t>? – </a:t>
            </a:r>
            <a:r>
              <a:rPr lang="cs-CZ" sz="3200" dirty="0" err="1"/>
              <a:t>Nee</a:t>
            </a:r>
            <a:r>
              <a:rPr lang="cs-CZ" sz="3200" dirty="0"/>
              <a:t>, …</a:t>
            </a:r>
            <a:endParaRPr lang="en-GB" sz="3200" dirty="0"/>
          </a:p>
          <a:p>
            <a:pPr lvl="0"/>
            <a:r>
              <a:rPr lang="cs-CZ" sz="3200" dirty="0"/>
              <a:t>Vind je de </a:t>
            </a:r>
            <a:r>
              <a:rPr lang="cs-CZ" sz="3200" dirty="0" err="1"/>
              <a:t>koekjes</a:t>
            </a:r>
            <a:r>
              <a:rPr lang="cs-CZ" sz="3200" dirty="0"/>
              <a:t> </a:t>
            </a:r>
            <a:r>
              <a:rPr lang="cs-CZ" sz="3200" dirty="0" err="1"/>
              <a:t>lekker</a:t>
            </a:r>
            <a:r>
              <a:rPr lang="cs-CZ" sz="3200" dirty="0"/>
              <a:t>? </a:t>
            </a:r>
            <a:r>
              <a:rPr lang="cs-CZ" sz="3200" dirty="0" err="1"/>
              <a:t>Wil</a:t>
            </a:r>
            <a:r>
              <a:rPr lang="cs-CZ" sz="3200" dirty="0"/>
              <a:t> </a:t>
            </a:r>
            <a:r>
              <a:rPr lang="cs-CZ" sz="3200" dirty="0" smtClean="0"/>
              <a:t>je</a:t>
            </a:r>
            <a:r>
              <a:rPr lang="en-GB" sz="3200" dirty="0" smtClean="0"/>
              <a:t> </a:t>
            </a:r>
            <a:r>
              <a:rPr lang="cs-CZ" sz="3200" dirty="0" smtClean="0"/>
              <a:t>… ?</a:t>
            </a:r>
            <a:endParaRPr lang="en-GB" sz="3200" dirty="0" smtClean="0"/>
          </a:p>
          <a:p>
            <a:pPr lvl="0"/>
            <a:r>
              <a:rPr lang="en-GB" sz="3200" dirty="0" err="1" smtClean="0"/>
              <a:t>Volg</a:t>
            </a:r>
            <a:r>
              <a:rPr lang="en-GB" sz="3200" dirty="0" smtClean="0"/>
              <a:t> je </a:t>
            </a:r>
            <a:r>
              <a:rPr lang="en-GB" sz="3200" dirty="0" err="1" smtClean="0"/>
              <a:t>veel</a:t>
            </a:r>
            <a:r>
              <a:rPr lang="en-GB" sz="3200" dirty="0" smtClean="0"/>
              <a:t> </a:t>
            </a:r>
            <a:r>
              <a:rPr lang="en-GB" sz="3200" dirty="0" err="1" smtClean="0"/>
              <a:t>vakken</a:t>
            </a:r>
            <a:r>
              <a:rPr lang="en-GB" sz="3200" dirty="0" smtClean="0"/>
              <a:t> </a:t>
            </a:r>
            <a:r>
              <a:rPr lang="en-GB" sz="3200" dirty="0" err="1" smtClean="0"/>
              <a:t>dit</a:t>
            </a:r>
            <a:r>
              <a:rPr lang="en-GB" sz="3200" dirty="0" smtClean="0"/>
              <a:t> semester? – </a:t>
            </a:r>
            <a:r>
              <a:rPr lang="en-GB" sz="3200" dirty="0" err="1" smtClean="0"/>
              <a:t>Ja</a:t>
            </a:r>
            <a:r>
              <a:rPr lang="en-GB" sz="3200" dirty="0" smtClean="0"/>
              <a:t>, </a:t>
            </a:r>
            <a:endParaRPr lang="en-GB" sz="3200" dirty="0" smtClean="0"/>
          </a:p>
          <a:p>
            <a:pPr lvl="0"/>
            <a:r>
              <a:rPr lang="en-GB" sz="3200" dirty="0" err="1" smtClean="0"/>
              <a:t>Hoeveel</a:t>
            </a:r>
            <a:r>
              <a:rPr lang="en-GB" sz="3200" dirty="0" smtClean="0"/>
              <a:t> </a:t>
            </a:r>
            <a:r>
              <a:rPr lang="en-GB" sz="3200" dirty="0" err="1" smtClean="0"/>
              <a:t>studenten</a:t>
            </a:r>
            <a:r>
              <a:rPr lang="en-GB" sz="3200" dirty="0" smtClean="0"/>
              <a:t> </a:t>
            </a:r>
            <a:r>
              <a:rPr lang="en-GB" sz="3200" dirty="0" err="1" smtClean="0"/>
              <a:t>zijn</a:t>
            </a:r>
            <a:r>
              <a:rPr lang="en-GB" sz="3200" dirty="0" smtClean="0"/>
              <a:t> </a:t>
            </a:r>
            <a:r>
              <a:rPr lang="en-GB" sz="3200" dirty="0" err="1" smtClean="0"/>
              <a:t>aanwezig</a:t>
            </a:r>
            <a:r>
              <a:rPr lang="en-GB" sz="3200" dirty="0" smtClean="0"/>
              <a:t> </a:t>
            </a:r>
            <a:r>
              <a:rPr lang="en-GB" sz="3200" dirty="0" err="1" smtClean="0"/>
              <a:t>vandaag</a:t>
            </a:r>
            <a:r>
              <a:rPr lang="en-GB" sz="3200" dirty="0" smtClean="0"/>
              <a:t>? – </a:t>
            </a:r>
            <a:r>
              <a:rPr lang="en-GB" sz="3200" dirty="0" err="1" smtClean="0"/>
              <a:t>Ik</a:t>
            </a:r>
            <a:r>
              <a:rPr lang="en-GB" sz="3200" dirty="0" smtClean="0"/>
              <a:t> </a:t>
            </a:r>
            <a:r>
              <a:rPr lang="en-GB" sz="3200" dirty="0" err="1" smtClean="0"/>
              <a:t>zie</a:t>
            </a:r>
            <a:r>
              <a:rPr lang="en-GB" sz="3200" dirty="0" smtClean="0"/>
              <a:t>…</a:t>
            </a:r>
            <a:endParaRPr lang="en-GB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"/>
          <a:srcRect l="6719" t="20035" r="27913" b="13439"/>
          <a:stretch>
            <a:fillRect/>
          </a:stretch>
        </p:blipFill>
        <p:spPr>
          <a:xfrm>
            <a:off x="266298" y="144844"/>
            <a:ext cx="11774906" cy="66139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2369" y="112462"/>
            <a:ext cx="10359189" cy="633496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lvl="0"/>
            <a:r>
              <a:rPr lang="cs-CZ" b="1" dirty="0" smtClean="0">
                <a:latin typeface="+mn-lt"/>
              </a:rPr>
              <a:t>„</a:t>
            </a:r>
            <a:r>
              <a:rPr lang="cs-CZ" b="1" dirty="0" err="1" smtClean="0">
                <a:latin typeface="+mn-lt"/>
              </a:rPr>
              <a:t>Presentatief</a:t>
            </a:r>
            <a:r>
              <a:rPr lang="cs-CZ" b="1" dirty="0" smtClean="0">
                <a:latin typeface="+mn-lt"/>
              </a:rPr>
              <a:t> ER“  + </a:t>
            </a:r>
            <a:r>
              <a:rPr lang="cs-CZ" b="1" dirty="0" err="1" smtClean="0">
                <a:latin typeface="+mn-lt"/>
              </a:rPr>
              <a:t>is</a:t>
            </a:r>
            <a:r>
              <a:rPr lang="cs-CZ" b="1" dirty="0" smtClean="0">
                <a:latin typeface="+mn-lt"/>
              </a:rPr>
              <a:t>/</a:t>
            </a:r>
            <a:r>
              <a:rPr lang="cs-CZ" b="1" dirty="0" err="1" smtClean="0">
                <a:latin typeface="+mn-lt"/>
              </a:rPr>
              <a:t>zijn</a:t>
            </a:r>
            <a:r>
              <a:rPr lang="cs-CZ" b="1" dirty="0" smtClean="0">
                <a:latin typeface="+mn-lt"/>
              </a:rPr>
              <a:t>/</a:t>
            </a:r>
            <a:r>
              <a:rPr lang="cs-CZ" b="1" dirty="0" err="1" smtClean="0">
                <a:latin typeface="+mn-lt"/>
              </a:rPr>
              <a:t>staan</a:t>
            </a:r>
            <a:r>
              <a:rPr lang="cs-CZ" b="1" dirty="0" smtClean="0">
                <a:latin typeface="+mn-lt"/>
              </a:rPr>
              <a:t>/</a:t>
            </a:r>
            <a:r>
              <a:rPr lang="cs-CZ" b="1" dirty="0" err="1" smtClean="0">
                <a:latin typeface="+mn-lt"/>
              </a:rPr>
              <a:t>liggen</a:t>
            </a:r>
            <a:r>
              <a:rPr lang="cs-CZ" b="1" dirty="0" smtClean="0">
                <a:latin typeface="+mn-lt"/>
              </a:rPr>
              <a:t>/</a:t>
            </a:r>
            <a:r>
              <a:rPr lang="cs-CZ" b="1" dirty="0" err="1" smtClean="0">
                <a:latin typeface="+mn-lt"/>
              </a:rPr>
              <a:t>zitten</a:t>
            </a:r>
            <a:r>
              <a:rPr lang="cs-CZ" b="1" dirty="0" smtClean="0">
                <a:latin typeface="+mn-lt"/>
              </a:rPr>
              <a:t> </a:t>
            </a:r>
            <a:endParaRPr lang="en-GB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2405" y="1010920"/>
            <a:ext cx="11778615" cy="5732780"/>
          </a:xfrm>
        </p:spPr>
        <p:txBody>
          <a:bodyPr/>
          <a:lstStyle/>
          <a:p>
            <a:pPr lvl="0"/>
            <a:r>
              <a:rPr lang="cs-CZ" sz="2400" b="1" i="1" dirty="0" err="1" smtClean="0">
                <a:solidFill>
                  <a:srgbClr val="C00000"/>
                </a:solidFill>
              </a:rPr>
              <a:t>Kolik studentů máte ve třídě? - Je jich 7.</a:t>
            </a:r>
            <a:endParaRPr lang="cs-CZ" sz="2400" b="1" i="1" dirty="0" err="1" smtClean="0">
              <a:solidFill>
                <a:srgbClr val="C00000"/>
              </a:solidFill>
            </a:endParaRPr>
          </a:p>
          <a:p>
            <a:pPr marL="0" lvl="0" indent="0">
              <a:buNone/>
            </a:pPr>
            <a:r>
              <a:rPr lang="en-US" altLang="cs-CZ" sz="2400" b="1" i="1" dirty="0" err="1" smtClean="0">
                <a:solidFill>
                  <a:srgbClr val="C00000"/>
                </a:solidFill>
              </a:rPr>
              <a:t> - </a:t>
            </a:r>
            <a:r>
              <a:rPr lang="cs-CZ" sz="2400" b="1" i="1" dirty="0" err="1" smtClean="0">
                <a:solidFill>
                  <a:schemeClr val="bg2">
                    <a:lumMod val="10000"/>
                  </a:schemeClr>
                </a:solidFill>
              </a:rPr>
              <a:t>Hoeveel</a:t>
            </a:r>
            <a:r>
              <a:rPr lang="cs-CZ" sz="2400" b="1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cs-CZ" sz="2400" b="1" i="1" dirty="0" err="1" smtClean="0">
                <a:solidFill>
                  <a:schemeClr val="bg2">
                    <a:lumMod val="10000"/>
                  </a:schemeClr>
                </a:solidFill>
              </a:rPr>
              <a:t>studenten</a:t>
            </a:r>
            <a:r>
              <a:rPr lang="cs-CZ" sz="2400" b="1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cs-CZ" sz="2400" b="1" i="1" dirty="0" err="1" smtClean="0">
                <a:solidFill>
                  <a:schemeClr val="bg2">
                    <a:lumMod val="10000"/>
                  </a:schemeClr>
                </a:solidFill>
              </a:rPr>
              <a:t>zijn</a:t>
            </a:r>
            <a:r>
              <a:rPr lang="cs-CZ" sz="2400" b="1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cs-CZ" sz="2400" b="1" i="1" dirty="0" err="1" smtClean="0">
                <a:solidFill>
                  <a:schemeClr val="bg2">
                    <a:lumMod val="10000"/>
                  </a:schemeClr>
                </a:solidFill>
              </a:rPr>
              <a:t>er</a:t>
            </a:r>
            <a:r>
              <a:rPr lang="cs-CZ" sz="2400" b="1" i="1" dirty="0" smtClean="0">
                <a:solidFill>
                  <a:schemeClr val="bg2">
                    <a:lumMod val="10000"/>
                  </a:schemeClr>
                </a:solidFill>
              </a:rPr>
              <a:t> in je les? – Er </a:t>
            </a:r>
            <a:r>
              <a:rPr lang="cs-CZ" sz="2400" b="1" i="1" dirty="0" err="1" smtClean="0">
                <a:solidFill>
                  <a:schemeClr val="bg2">
                    <a:lumMod val="10000"/>
                  </a:schemeClr>
                </a:solidFill>
              </a:rPr>
              <a:t>zijn</a:t>
            </a:r>
            <a:r>
              <a:rPr lang="cs-CZ" sz="2400" b="1" i="1" dirty="0" smtClean="0">
                <a:solidFill>
                  <a:schemeClr val="bg2">
                    <a:lumMod val="10000"/>
                  </a:schemeClr>
                </a:solidFill>
              </a:rPr>
              <a:t> 7 </a:t>
            </a:r>
            <a:r>
              <a:rPr lang="cs-CZ" sz="2400" b="1" i="1" dirty="0" err="1" smtClean="0">
                <a:solidFill>
                  <a:schemeClr val="bg2">
                    <a:lumMod val="10000"/>
                  </a:schemeClr>
                </a:solidFill>
              </a:rPr>
              <a:t>studenten</a:t>
            </a:r>
            <a:r>
              <a:rPr lang="cs-CZ" sz="2400" b="1" i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cs-CZ" sz="2400" b="1" i="1" dirty="0" smtClean="0">
              <a:solidFill>
                <a:schemeClr val="bg2">
                  <a:lumMod val="10000"/>
                </a:schemeClr>
              </a:solidFill>
            </a:endParaRPr>
          </a:p>
          <a:p>
            <a:pPr marL="0" lvl="0" indent="0">
              <a:buNone/>
            </a:pPr>
            <a:endParaRPr lang="en-GB" sz="800" dirty="0">
              <a:solidFill>
                <a:srgbClr val="C00000"/>
              </a:solidFill>
            </a:endParaRPr>
          </a:p>
          <a:p>
            <a:pPr lvl="0"/>
            <a:r>
              <a:rPr lang="cs-CZ" sz="2400" b="1" i="1" dirty="0" smtClean="0">
                <a:solidFill>
                  <a:srgbClr val="C00000"/>
                </a:solidFill>
              </a:rPr>
              <a:t>Na zahradě je sníh!</a:t>
            </a:r>
            <a:endParaRPr lang="cs-CZ" sz="2400" b="1" i="1" dirty="0" smtClean="0">
              <a:solidFill>
                <a:srgbClr val="C00000"/>
              </a:solidFill>
            </a:endParaRPr>
          </a:p>
          <a:p>
            <a:pPr marL="0" lvl="0" indent="0">
              <a:buNone/>
            </a:pPr>
            <a:r>
              <a:rPr lang="cs-CZ" sz="2400" b="1" i="1" dirty="0" smtClean="0">
                <a:solidFill>
                  <a:schemeClr val="bg2">
                    <a:lumMod val="10000"/>
                  </a:schemeClr>
                </a:solidFill>
              </a:rPr>
              <a:t>- Er </a:t>
            </a:r>
            <a:r>
              <a:rPr lang="cs-CZ" sz="2400" b="1" i="1" dirty="0" err="1" smtClean="0">
                <a:solidFill>
                  <a:schemeClr val="bg2">
                    <a:lumMod val="10000"/>
                  </a:schemeClr>
                </a:solidFill>
              </a:rPr>
              <a:t>ligt</a:t>
            </a:r>
            <a:r>
              <a:rPr lang="cs-CZ" sz="2400" b="1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cs-CZ" sz="2400" b="1" i="1" dirty="0" err="1" smtClean="0">
                <a:solidFill>
                  <a:schemeClr val="bg2">
                    <a:lumMod val="10000"/>
                  </a:schemeClr>
                </a:solidFill>
              </a:rPr>
              <a:t>veel</a:t>
            </a:r>
            <a:r>
              <a:rPr lang="cs-CZ" sz="2400" b="1" i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cs-CZ" sz="2400" b="1" i="1" dirty="0" err="1" smtClean="0">
                <a:solidFill>
                  <a:schemeClr val="bg2">
                    <a:lumMod val="10000"/>
                  </a:schemeClr>
                </a:solidFill>
              </a:rPr>
              <a:t>sneeuw</a:t>
            </a:r>
            <a:r>
              <a:rPr lang="cs-CZ" sz="2400" b="1" i="1" dirty="0" smtClean="0">
                <a:solidFill>
                  <a:schemeClr val="bg2">
                    <a:lumMod val="10000"/>
                  </a:schemeClr>
                </a:solidFill>
              </a:rPr>
              <a:t> in de </a:t>
            </a:r>
            <a:r>
              <a:rPr lang="cs-CZ" sz="2400" b="1" i="1" dirty="0" err="1" smtClean="0">
                <a:solidFill>
                  <a:schemeClr val="bg2">
                    <a:lumMod val="10000"/>
                  </a:schemeClr>
                </a:solidFill>
              </a:rPr>
              <a:t>tuin</a:t>
            </a:r>
            <a:r>
              <a:rPr lang="cs-CZ" sz="2400" b="1" i="1" dirty="0" smtClean="0">
                <a:solidFill>
                  <a:schemeClr val="bg2">
                    <a:lumMod val="10000"/>
                  </a:schemeClr>
                </a:solidFill>
              </a:rPr>
              <a:t>.  </a:t>
            </a:r>
            <a:endParaRPr lang="cs-CZ" sz="2400" b="1" i="1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0"/>
            <a:endParaRPr lang="cs-CZ" sz="800" b="1" i="1" dirty="0">
              <a:solidFill>
                <a:srgbClr val="C00000"/>
              </a:solidFill>
            </a:endParaRPr>
          </a:p>
          <a:p>
            <a:pPr lvl="0"/>
            <a:r>
              <a:rPr lang="cs-CZ" sz="2400" b="1" i="1" dirty="0" smtClean="0">
                <a:solidFill>
                  <a:srgbClr val="C00000"/>
                </a:solidFill>
              </a:rPr>
              <a:t>Na stěne visí hezký obraz. </a:t>
            </a:r>
            <a:endParaRPr lang="cs-CZ" sz="2400" b="1" i="1" dirty="0" smtClean="0">
              <a:solidFill>
                <a:srgbClr val="C00000"/>
              </a:solidFill>
            </a:endParaRPr>
          </a:p>
          <a:p>
            <a:pPr marL="0" lvl="0" algn="l">
              <a:buClrTx/>
              <a:buSzTx/>
              <a:buNone/>
            </a:pPr>
            <a:r>
              <a:rPr lang="cs-CZ" sz="2400" b="1" i="1" dirty="0" smtClean="0">
                <a:solidFill>
                  <a:schemeClr val="bg2">
                    <a:lumMod val="10000"/>
                  </a:schemeClr>
                </a:solidFill>
              </a:rPr>
              <a:t>- Er hangt een mooie tekening aan de muur.</a:t>
            </a:r>
            <a:endParaRPr lang="cs-CZ" sz="2400" b="1" i="1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0"/>
            <a:endParaRPr lang="cs-CZ" sz="1000" b="1" i="1" dirty="0">
              <a:solidFill>
                <a:srgbClr val="C00000"/>
              </a:solidFill>
            </a:endParaRPr>
          </a:p>
          <a:p>
            <a:pPr lvl="0"/>
            <a:r>
              <a:rPr lang="cs-CZ" sz="2400" b="1" i="1" dirty="0" smtClean="0">
                <a:solidFill>
                  <a:srgbClr val="C00000"/>
                </a:solidFill>
              </a:rPr>
              <a:t>Před domem někdo chodí. </a:t>
            </a:r>
            <a:endParaRPr lang="cs-CZ" sz="2400" b="1" i="1" dirty="0" smtClean="0">
              <a:solidFill>
                <a:srgbClr val="C00000"/>
              </a:solidFill>
            </a:endParaRPr>
          </a:p>
          <a:p>
            <a:pPr marL="0" lvl="0" indent="0">
              <a:buNone/>
            </a:pPr>
            <a:r>
              <a:rPr lang="cs-CZ" sz="2400" b="1" i="1" dirty="0" smtClean="0">
                <a:solidFill>
                  <a:srgbClr val="C00000"/>
                </a:solidFill>
              </a:rPr>
              <a:t>-</a:t>
            </a:r>
            <a:r>
              <a:rPr lang="cs-CZ" sz="2400" b="1" i="1" dirty="0" smtClean="0">
                <a:solidFill>
                  <a:schemeClr val="bg2">
                    <a:lumMod val="10000"/>
                  </a:schemeClr>
                </a:solidFill>
              </a:rPr>
              <a:t> Er loopt iemand voor het huis, wie is het? </a:t>
            </a:r>
            <a:endParaRPr lang="cs-CZ" sz="2400" b="1" i="1" dirty="0" smtClean="0">
              <a:solidFill>
                <a:srgbClr val="C00000"/>
              </a:solidFill>
            </a:endParaRPr>
          </a:p>
          <a:p>
            <a:pPr lvl="0"/>
            <a:endParaRPr lang="cs-CZ" sz="1000" b="1" i="1" dirty="0">
              <a:solidFill>
                <a:srgbClr val="C00000"/>
              </a:solidFill>
            </a:endParaRPr>
          </a:p>
          <a:p>
            <a:pPr lvl="0"/>
            <a:r>
              <a:rPr lang="cs-CZ" sz="2400" b="1" i="1" dirty="0" err="1" smtClean="0">
                <a:solidFill>
                  <a:srgbClr val="C00000"/>
                </a:solidFill>
              </a:rPr>
              <a:t>Máš v pokoji velké okno? </a:t>
            </a:r>
            <a:endParaRPr lang="cs-CZ" sz="2400" b="1" i="1" dirty="0" err="1" smtClean="0">
              <a:solidFill>
                <a:srgbClr val="C00000"/>
              </a:solidFill>
            </a:endParaRPr>
          </a:p>
          <a:p>
            <a:pPr marL="0" lvl="0" algn="l">
              <a:buClrTx/>
              <a:buSzTx/>
              <a:buNone/>
            </a:pPr>
            <a:r>
              <a:rPr lang="cs-CZ" sz="2400" b="1" i="1" dirty="0" smtClean="0">
                <a:solidFill>
                  <a:schemeClr val="bg2">
                    <a:lumMod val="10000"/>
                  </a:schemeClr>
                </a:solidFill>
              </a:rPr>
              <a:t>- Is er een groot raam in je kamer? </a:t>
            </a:r>
            <a:endParaRPr lang="cs-CZ" sz="2400" b="1" i="1" dirty="0" smtClean="0">
              <a:solidFill>
                <a:schemeClr val="bg2">
                  <a:lumMod val="10000"/>
                </a:schemeClr>
              </a:solidFill>
              <a:sym typeface="Wingdings" panose="05000000000000000000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7981</Words>
  <Application>WPS Presentation</Application>
  <PresentationFormat>Širokoúhlá obrazovka</PresentationFormat>
  <Paragraphs>293</Paragraphs>
  <Slides>23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Arial</vt:lpstr>
      <vt:lpstr>SimSun</vt:lpstr>
      <vt:lpstr>Wingdings</vt:lpstr>
      <vt:lpstr>Calibri</vt:lpstr>
      <vt:lpstr>Microsoft YaHei</vt:lpstr>
      <vt:lpstr>Arial Unicode MS</vt:lpstr>
      <vt:lpstr>Calibri Light</vt:lpstr>
      <vt:lpstr>Arial Rounded MT Bold</vt:lpstr>
      <vt:lpstr>Motiv Office</vt:lpstr>
      <vt:lpstr>ER-WOORDJE</vt:lpstr>
      <vt:lpstr>PowerPoint 演示文稿</vt:lpstr>
      <vt:lpstr>PowerPoint 演示文稿</vt:lpstr>
      <vt:lpstr>WAAROM STAAT HIER ER?</vt:lpstr>
      <vt:lpstr>GEBRUIK VAN ER</vt:lpstr>
      <vt:lpstr>Verwijzing naar plaats:  er / daar / hier</vt:lpstr>
      <vt:lpstr>Er  + hoeveelheid / nummer</vt:lpstr>
      <vt:lpstr>PowerPoint 演示文稿</vt:lpstr>
      <vt:lpstr>„Presentatief ER“  + is/zijn/staan/liggen/zitten </vt:lpstr>
      <vt:lpstr>ER  + zijn/liggen/staan/hangen</vt:lpstr>
      <vt:lpstr>PowerPoint 演示文稿</vt:lpstr>
      <vt:lpstr>voorzetsels van plaats en beweging</vt:lpstr>
      <vt:lpstr>PowerPoint 演示文稿</vt:lpstr>
      <vt:lpstr>ER /daar + voorzetsel</vt:lpstr>
      <vt:lpstr>PowerPoint 演示文稿</vt:lpstr>
      <vt:lpstr>ER-WOORDJE:   ER + voorzetsels</vt:lpstr>
      <vt:lpstr>ermee   / ertoe  / ernaartoe</vt:lpstr>
      <vt:lpstr>ER + voorzetsel: oefening</vt:lpstr>
      <vt:lpstr>ER-woord   vertaling / překlad</vt:lpstr>
      <vt:lpstr>ER   welke type?</vt:lpstr>
      <vt:lpstr>Verwijzing naar mensen of dingen?</vt:lpstr>
      <vt:lpstr>OEFENING: NAAR HEM/HAAR X ERNAAR</vt:lpstr>
      <vt:lpstr>HUISWERK - NAKIJK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ER-WOORDJE</dc:title>
  <dc:creator>ivare</dc:creator>
  <cp:lastModifiedBy>Iva Rezkova</cp:lastModifiedBy>
  <cp:revision>45</cp:revision>
  <dcterms:created xsi:type="dcterms:W3CDTF">2021-02-16T11:29:00Z</dcterms:created>
  <dcterms:modified xsi:type="dcterms:W3CDTF">2026-04-22T13:29:01Z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332DC580948544A69B73537FC82F49B2_12</vt:lpwstr>
  </property>
  <property fmtid="{D5CDD505-2E9C-101B-9397-08002B2CF9AE}" pid="3" name="KSOProductBuildVer">
    <vt:lpwstr>1033-12.2.0.22549</vt:lpwstr>
  </property>
</Properties>
</file>