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>
      <p:cViewPr varScale="1">
        <p:scale>
          <a:sx n="90" d="100"/>
          <a:sy n="90" d="100"/>
        </p:scale>
        <p:origin x="232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B6845C-3D3C-4861-AA13-E1D36B52B1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9F57F2-1482-481C-9E97-9790AFB2FCC1}">
      <dgm:prSet/>
      <dgm:spPr/>
      <dgm:t>
        <a:bodyPr/>
        <a:lstStyle/>
        <a:p>
          <a:r>
            <a:rPr lang="cs-CZ" dirty="0"/>
            <a:t>AI mění </a:t>
          </a:r>
          <a:r>
            <a:rPr lang="cs-CZ" dirty="0" err="1"/>
            <a:t>workflow</a:t>
          </a:r>
          <a:r>
            <a:rPr lang="cs-CZ" dirty="0"/>
            <a:t>, ne epistemologii!!! </a:t>
          </a:r>
          <a:endParaRPr lang="en-US" dirty="0"/>
        </a:p>
      </dgm:t>
    </dgm:pt>
    <dgm:pt modelId="{3E1425F5-1921-465E-8C8C-D2EC5D21817B}" type="parTrans" cxnId="{185AD6D9-F0EB-4632-A2E2-92D36DB538C9}">
      <dgm:prSet/>
      <dgm:spPr/>
      <dgm:t>
        <a:bodyPr/>
        <a:lstStyle/>
        <a:p>
          <a:endParaRPr lang="en-US"/>
        </a:p>
      </dgm:t>
    </dgm:pt>
    <dgm:pt modelId="{9C5FEC6A-A604-43D8-A5D2-35933FE73B08}" type="sibTrans" cxnId="{185AD6D9-F0EB-4632-A2E2-92D36DB538C9}">
      <dgm:prSet/>
      <dgm:spPr/>
      <dgm:t>
        <a:bodyPr/>
        <a:lstStyle/>
        <a:p>
          <a:endParaRPr lang="en-US"/>
        </a:p>
      </dgm:t>
    </dgm:pt>
    <dgm:pt modelId="{8644FD09-E8D8-4335-9F27-B6A4E6933CB9}">
      <dgm:prSet/>
      <dgm:spPr/>
      <dgm:t>
        <a:bodyPr/>
        <a:lstStyle/>
        <a:p>
          <a:r>
            <a:rPr lang="cs-CZ"/>
            <a:t>klíč: </a:t>
          </a:r>
          <a:r>
            <a:rPr lang="cs-CZ" b="1"/>
            <a:t>kontrola + interpretace</a:t>
          </a:r>
          <a:r>
            <a:rPr lang="cs-CZ"/>
            <a:t> </a:t>
          </a:r>
          <a:endParaRPr lang="en-US"/>
        </a:p>
      </dgm:t>
    </dgm:pt>
    <dgm:pt modelId="{AF6BC25A-A96A-4CD1-994E-FF3BC0E91839}" type="parTrans" cxnId="{ADD0AE95-BE3F-474F-A068-66771FBEF990}">
      <dgm:prSet/>
      <dgm:spPr/>
      <dgm:t>
        <a:bodyPr/>
        <a:lstStyle/>
        <a:p>
          <a:endParaRPr lang="en-US"/>
        </a:p>
      </dgm:t>
    </dgm:pt>
    <dgm:pt modelId="{FFFBA255-D7BF-4F16-8EE0-B596EC4B956C}" type="sibTrans" cxnId="{ADD0AE95-BE3F-474F-A068-66771FBEF990}">
      <dgm:prSet/>
      <dgm:spPr/>
      <dgm:t>
        <a:bodyPr/>
        <a:lstStyle/>
        <a:p>
          <a:endParaRPr lang="en-US"/>
        </a:p>
      </dgm:t>
    </dgm:pt>
    <dgm:pt modelId="{93A0E44D-435A-4134-B4D4-A1FBE47966DB}">
      <dgm:prSet/>
      <dgm:spPr/>
      <dgm:t>
        <a:bodyPr/>
        <a:lstStyle/>
        <a:p>
          <a:r>
            <a:rPr lang="cs-CZ" b="1"/>
            <a:t>Kde AI vstupuje</a:t>
          </a:r>
          <a:endParaRPr lang="en-US"/>
        </a:p>
      </dgm:t>
    </dgm:pt>
    <dgm:pt modelId="{2232AEEF-2C1C-493A-8C68-0782531D80F9}" type="parTrans" cxnId="{D4B771AD-EC81-4B7C-BA8A-C065C4610973}">
      <dgm:prSet/>
      <dgm:spPr/>
      <dgm:t>
        <a:bodyPr/>
        <a:lstStyle/>
        <a:p>
          <a:endParaRPr lang="en-US"/>
        </a:p>
      </dgm:t>
    </dgm:pt>
    <dgm:pt modelId="{4227D78B-9E77-4CB8-BCF4-7E9FD7594D1D}" type="sibTrans" cxnId="{D4B771AD-EC81-4B7C-BA8A-C065C4610973}">
      <dgm:prSet/>
      <dgm:spPr/>
      <dgm:t>
        <a:bodyPr/>
        <a:lstStyle/>
        <a:p>
          <a:endParaRPr lang="en-US"/>
        </a:p>
      </dgm:t>
    </dgm:pt>
    <dgm:pt modelId="{BF0765CD-F12A-4BC6-9479-A11078B24C6D}">
      <dgm:prSet/>
      <dgm:spPr/>
      <dgm:t>
        <a:bodyPr/>
        <a:lstStyle/>
        <a:p>
          <a:r>
            <a:rPr lang="cs-CZ"/>
            <a:t>prameny </a:t>
          </a:r>
          <a:endParaRPr lang="en-US"/>
        </a:p>
      </dgm:t>
    </dgm:pt>
    <dgm:pt modelId="{B4D75BAC-FF61-49F2-9A1A-9EE8CF6CB1F9}" type="parTrans" cxnId="{6EC595B1-FCCB-43CA-8707-B668814019AD}">
      <dgm:prSet/>
      <dgm:spPr/>
      <dgm:t>
        <a:bodyPr/>
        <a:lstStyle/>
        <a:p>
          <a:endParaRPr lang="en-US"/>
        </a:p>
      </dgm:t>
    </dgm:pt>
    <dgm:pt modelId="{D39A601D-1B70-4D88-ADAA-B5F26FEBAFB2}" type="sibTrans" cxnId="{6EC595B1-FCCB-43CA-8707-B668814019AD}">
      <dgm:prSet/>
      <dgm:spPr/>
      <dgm:t>
        <a:bodyPr/>
        <a:lstStyle/>
        <a:p>
          <a:endParaRPr lang="en-US"/>
        </a:p>
      </dgm:t>
    </dgm:pt>
    <dgm:pt modelId="{ADE824E9-22D7-4F5C-BA19-A3962FB241E8}">
      <dgm:prSet/>
      <dgm:spPr/>
      <dgm:t>
        <a:bodyPr/>
        <a:lstStyle/>
        <a:p>
          <a:r>
            <a:rPr lang="cs-CZ"/>
            <a:t>literatura </a:t>
          </a:r>
          <a:endParaRPr lang="en-US"/>
        </a:p>
      </dgm:t>
    </dgm:pt>
    <dgm:pt modelId="{272E6733-2D38-4A4C-BA3F-6D24653B6B7E}" type="parTrans" cxnId="{3F5F4F3F-420B-4AEA-9046-8E608F38AF80}">
      <dgm:prSet/>
      <dgm:spPr/>
      <dgm:t>
        <a:bodyPr/>
        <a:lstStyle/>
        <a:p>
          <a:endParaRPr lang="en-US"/>
        </a:p>
      </dgm:t>
    </dgm:pt>
    <dgm:pt modelId="{EDED0726-4108-45C0-A142-6DB49487DF5E}" type="sibTrans" cxnId="{3F5F4F3F-420B-4AEA-9046-8E608F38AF80}">
      <dgm:prSet/>
      <dgm:spPr/>
      <dgm:t>
        <a:bodyPr/>
        <a:lstStyle/>
        <a:p>
          <a:endParaRPr lang="en-US"/>
        </a:p>
      </dgm:t>
    </dgm:pt>
    <dgm:pt modelId="{C13E0323-3653-4951-8928-AEAFF2290216}">
      <dgm:prSet/>
      <dgm:spPr/>
      <dgm:t>
        <a:bodyPr/>
        <a:lstStyle/>
        <a:p>
          <a:r>
            <a:rPr lang="cs-CZ"/>
            <a:t>analýza </a:t>
          </a:r>
          <a:endParaRPr lang="en-US"/>
        </a:p>
      </dgm:t>
    </dgm:pt>
    <dgm:pt modelId="{638AB76E-FE00-4438-8F1A-059F2AD4D9A0}" type="parTrans" cxnId="{4BF83097-A94F-4708-B059-7A8702C25679}">
      <dgm:prSet/>
      <dgm:spPr/>
      <dgm:t>
        <a:bodyPr/>
        <a:lstStyle/>
        <a:p>
          <a:endParaRPr lang="en-US"/>
        </a:p>
      </dgm:t>
    </dgm:pt>
    <dgm:pt modelId="{42373A83-0B8C-433C-ADA5-BD166DC0D4F7}" type="sibTrans" cxnId="{4BF83097-A94F-4708-B059-7A8702C25679}">
      <dgm:prSet/>
      <dgm:spPr/>
      <dgm:t>
        <a:bodyPr/>
        <a:lstStyle/>
        <a:p>
          <a:endParaRPr lang="en-US"/>
        </a:p>
      </dgm:t>
    </dgm:pt>
    <dgm:pt modelId="{87203ACB-7B78-42F0-88A5-F75639F9FC12}">
      <dgm:prSet/>
      <dgm:spPr/>
      <dgm:t>
        <a:bodyPr/>
        <a:lstStyle/>
        <a:p>
          <a:r>
            <a:rPr lang="cs-CZ"/>
            <a:t>data </a:t>
          </a:r>
          <a:endParaRPr lang="en-US"/>
        </a:p>
      </dgm:t>
    </dgm:pt>
    <dgm:pt modelId="{5812A5B1-16C0-40BF-BAA6-3F6BF8B6795D}" type="parTrans" cxnId="{D4090621-B580-4D2C-B247-460788F01482}">
      <dgm:prSet/>
      <dgm:spPr/>
      <dgm:t>
        <a:bodyPr/>
        <a:lstStyle/>
        <a:p>
          <a:endParaRPr lang="en-US"/>
        </a:p>
      </dgm:t>
    </dgm:pt>
    <dgm:pt modelId="{3EF37E6D-E380-4EC0-8DDB-E1EDC201A141}" type="sibTrans" cxnId="{D4090621-B580-4D2C-B247-460788F01482}">
      <dgm:prSet/>
      <dgm:spPr/>
      <dgm:t>
        <a:bodyPr/>
        <a:lstStyle/>
        <a:p>
          <a:endParaRPr lang="en-US"/>
        </a:p>
      </dgm:t>
    </dgm:pt>
    <dgm:pt modelId="{7BFEA46E-ABB8-4E69-8005-4CA88E2BC449}">
      <dgm:prSet/>
      <dgm:spPr/>
      <dgm:t>
        <a:bodyPr/>
        <a:lstStyle/>
        <a:p>
          <a:r>
            <a:rPr lang="cs-CZ" b="1"/>
            <a:t>Rizika </a:t>
          </a:r>
          <a:endParaRPr lang="en-US"/>
        </a:p>
      </dgm:t>
    </dgm:pt>
    <dgm:pt modelId="{4EF9F4C9-9FE2-4F21-91FC-50262B65F745}" type="parTrans" cxnId="{AC665508-5FEA-4FBA-B86F-6858F1CED41C}">
      <dgm:prSet/>
      <dgm:spPr/>
      <dgm:t>
        <a:bodyPr/>
        <a:lstStyle/>
        <a:p>
          <a:endParaRPr lang="en-US"/>
        </a:p>
      </dgm:t>
    </dgm:pt>
    <dgm:pt modelId="{682A37BF-CA54-40BF-ACA1-3E600D30D393}" type="sibTrans" cxnId="{AC665508-5FEA-4FBA-B86F-6858F1CED41C}">
      <dgm:prSet/>
      <dgm:spPr/>
      <dgm:t>
        <a:bodyPr/>
        <a:lstStyle/>
        <a:p>
          <a:endParaRPr lang="en-US"/>
        </a:p>
      </dgm:t>
    </dgm:pt>
    <dgm:pt modelId="{B56779A8-D021-4814-BC98-13DC84ABB862}">
      <dgm:prSet/>
      <dgm:spPr/>
      <dgm:t>
        <a:bodyPr/>
        <a:lstStyle/>
        <a:p>
          <a:r>
            <a:rPr lang="cs-CZ"/>
            <a:t>halucinace </a:t>
          </a:r>
          <a:endParaRPr lang="en-US"/>
        </a:p>
      </dgm:t>
    </dgm:pt>
    <dgm:pt modelId="{6CCE85AE-1FCF-4F63-8483-334D5DEADF8D}" type="parTrans" cxnId="{0875E502-3119-405D-9429-121CE76A64EF}">
      <dgm:prSet/>
      <dgm:spPr/>
      <dgm:t>
        <a:bodyPr/>
        <a:lstStyle/>
        <a:p>
          <a:endParaRPr lang="en-US"/>
        </a:p>
      </dgm:t>
    </dgm:pt>
    <dgm:pt modelId="{7E6DF5AE-B1C6-4F7A-BB21-D5ACABA83701}" type="sibTrans" cxnId="{0875E502-3119-405D-9429-121CE76A64EF}">
      <dgm:prSet/>
      <dgm:spPr/>
      <dgm:t>
        <a:bodyPr/>
        <a:lstStyle/>
        <a:p>
          <a:endParaRPr lang="en-US"/>
        </a:p>
      </dgm:t>
    </dgm:pt>
    <dgm:pt modelId="{2E7F7640-7315-44C2-B39C-842088D17A6D}">
      <dgm:prSet/>
      <dgm:spPr/>
      <dgm:t>
        <a:bodyPr/>
        <a:lstStyle/>
        <a:p>
          <a:r>
            <a:rPr lang="cs-CZ"/>
            <a:t>falešná autorita </a:t>
          </a:r>
          <a:endParaRPr lang="en-US"/>
        </a:p>
      </dgm:t>
    </dgm:pt>
    <dgm:pt modelId="{7121E567-D485-4C84-9C2F-5FD8398FA074}" type="parTrans" cxnId="{9E8CDFB5-57A7-4719-B68C-6072452DB9EC}">
      <dgm:prSet/>
      <dgm:spPr/>
      <dgm:t>
        <a:bodyPr/>
        <a:lstStyle/>
        <a:p>
          <a:endParaRPr lang="en-US"/>
        </a:p>
      </dgm:t>
    </dgm:pt>
    <dgm:pt modelId="{6D8BD3C7-367E-4CD6-A9F8-F7E37624FDCC}" type="sibTrans" cxnId="{9E8CDFB5-57A7-4719-B68C-6072452DB9EC}">
      <dgm:prSet/>
      <dgm:spPr/>
      <dgm:t>
        <a:bodyPr/>
        <a:lstStyle/>
        <a:p>
          <a:endParaRPr lang="en-US"/>
        </a:p>
      </dgm:t>
    </dgm:pt>
    <dgm:pt modelId="{645448D8-B8D1-4498-8442-02D9EC9A2628}">
      <dgm:prSet/>
      <dgm:spPr/>
      <dgm:t>
        <a:bodyPr/>
        <a:lstStyle/>
        <a:p>
          <a:r>
            <a:rPr lang="cs-CZ"/>
            <a:t>ztráta kontextu </a:t>
          </a:r>
          <a:endParaRPr lang="en-US"/>
        </a:p>
      </dgm:t>
    </dgm:pt>
    <dgm:pt modelId="{4A5827D1-EA8A-40D5-AE0B-AE485C15DD82}" type="parTrans" cxnId="{5371FAA7-09C9-4AC7-B07D-8B0D0AE05D76}">
      <dgm:prSet/>
      <dgm:spPr/>
      <dgm:t>
        <a:bodyPr/>
        <a:lstStyle/>
        <a:p>
          <a:endParaRPr lang="en-US"/>
        </a:p>
      </dgm:t>
    </dgm:pt>
    <dgm:pt modelId="{CC83E8EE-E3D4-4D51-91AF-85E0602A9A29}" type="sibTrans" cxnId="{5371FAA7-09C9-4AC7-B07D-8B0D0AE05D76}">
      <dgm:prSet/>
      <dgm:spPr/>
      <dgm:t>
        <a:bodyPr/>
        <a:lstStyle/>
        <a:p>
          <a:endParaRPr lang="en-US"/>
        </a:p>
      </dgm:t>
    </dgm:pt>
    <dgm:pt modelId="{E0C10A1F-CA00-4BEB-8F46-16ABCFFD66A0}">
      <dgm:prSet/>
      <dgm:spPr/>
      <dgm:t>
        <a:bodyPr/>
        <a:lstStyle/>
        <a:p>
          <a:r>
            <a:rPr lang="cs-CZ" b="1"/>
            <a:t>Doporučení</a:t>
          </a:r>
          <a:endParaRPr lang="en-US"/>
        </a:p>
      </dgm:t>
    </dgm:pt>
    <dgm:pt modelId="{B573E9F5-AE37-41AD-94B0-35F02ABB24BF}" type="parTrans" cxnId="{D3844821-FB94-4AC6-9AA8-D9937F6DB801}">
      <dgm:prSet/>
      <dgm:spPr/>
      <dgm:t>
        <a:bodyPr/>
        <a:lstStyle/>
        <a:p>
          <a:endParaRPr lang="en-US"/>
        </a:p>
      </dgm:t>
    </dgm:pt>
    <dgm:pt modelId="{FD319EA5-B80E-4D10-83C6-5237312D454A}" type="sibTrans" cxnId="{D3844821-FB94-4AC6-9AA8-D9937F6DB801}">
      <dgm:prSet/>
      <dgm:spPr/>
      <dgm:t>
        <a:bodyPr/>
        <a:lstStyle/>
        <a:p>
          <a:endParaRPr lang="en-US"/>
        </a:p>
      </dgm:t>
    </dgm:pt>
    <dgm:pt modelId="{DB9CF11A-ABA4-4973-96B7-21B4F458E685}">
      <dgm:prSet/>
      <dgm:spPr/>
      <dgm:t>
        <a:bodyPr/>
        <a:lstStyle/>
        <a:p>
          <a:r>
            <a:rPr lang="cs-CZ"/>
            <a:t>AI = nástroj, ne autor </a:t>
          </a:r>
          <a:endParaRPr lang="en-US"/>
        </a:p>
      </dgm:t>
    </dgm:pt>
    <dgm:pt modelId="{E9E98076-20D3-40C6-B4DB-662AB0044A11}" type="parTrans" cxnId="{B802509A-AD89-4DF1-80D5-ED225F606E99}">
      <dgm:prSet/>
      <dgm:spPr/>
      <dgm:t>
        <a:bodyPr/>
        <a:lstStyle/>
        <a:p>
          <a:endParaRPr lang="en-US"/>
        </a:p>
      </dgm:t>
    </dgm:pt>
    <dgm:pt modelId="{E59B9F36-C301-40F6-9A60-170E2E2B9FB5}" type="sibTrans" cxnId="{B802509A-AD89-4DF1-80D5-ED225F606E99}">
      <dgm:prSet/>
      <dgm:spPr/>
      <dgm:t>
        <a:bodyPr/>
        <a:lstStyle/>
        <a:p>
          <a:endParaRPr lang="en-US"/>
        </a:p>
      </dgm:t>
    </dgm:pt>
    <dgm:pt modelId="{D046B28B-A96F-4107-8F4C-8B3BFA1A3E16}">
      <dgm:prSet/>
      <dgm:spPr/>
      <dgm:t>
        <a:bodyPr/>
        <a:lstStyle/>
        <a:p>
          <a:r>
            <a:rPr lang="cs-CZ"/>
            <a:t>vždy kombinovat s prameny </a:t>
          </a:r>
          <a:endParaRPr lang="en-US"/>
        </a:p>
      </dgm:t>
    </dgm:pt>
    <dgm:pt modelId="{3FF7812C-95D8-4CFE-95A0-BFA65A67B191}" type="parTrans" cxnId="{062033A8-B049-4898-87C0-4080E0614603}">
      <dgm:prSet/>
      <dgm:spPr/>
      <dgm:t>
        <a:bodyPr/>
        <a:lstStyle/>
        <a:p>
          <a:endParaRPr lang="en-US"/>
        </a:p>
      </dgm:t>
    </dgm:pt>
    <dgm:pt modelId="{9EDC33CC-A121-4634-B11D-A525831C6CB9}" type="sibTrans" cxnId="{062033A8-B049-4898-87C0-4080E0614603}">
      <dgm:prSet/>
      <dgm:spPr/>
      <dgm:t>
        <a:bodyPr/>
        <a:lstStyle/>
        <a:p>
          <a:endParaRPr lang="en-US"/>
        </a:p>
      </dgm:t>
    </dgm:pt>
    <dgm:pt modelId="{DB1AA47F-08A2-4562-B706-DCB39D8C742A}">
      <dgm:prSet/>
      <dgm:spPr/>
      <dgm:t>
        <a:bodyPr/>
        <a:lstStyle/>
        <a:p>
          <a:r>
            <a:rPr lang="cs-CZ"/>
            <a:t>transparentnost (uvádět použití AI) </a:t>
          </a:r>
          <a:endParaRPr lang="en-US"/>
        </a:p>
      </dgm:t>
    </dgm:pt>
    <dgm:pt modelId="{8ECB4A28-3C73-40D0-A8BE-237805875059}" type="parTrans" cxnId="{F4D3501A-3249-40AD-A1BC-F2D29616B848}">
      <dgm:prSet/>
      <dgm:spPr/>
      <dgm:t>
        <a:bodyPr/>
        <a:lstStyle/>
        <a:p>
          <a:endParaRPr lang="en-US"/>
        </a:p>
      </dgm:t>
    </dgm:pt>
    <dgm:pt modelId="{CCD56132-D824-4A6C-8C7E-E0D27F71DB8D}" type="sibTrans" cxnId="{F4D3501A-3249-40AD-A1BC-F2D29616B848}">
      <dgm:prSet/>
      <dgm:spPr/>
      <dgm:t>
        <a:bodyPr/>
        <a:lstStyle/>
        <a:p>
          <a:endParaRPr lang="en-US"/>
        </a:p>
      </dgm:t>
    </dgm:pt>
    <dgm:pt modelId="{2E066A8D-356C-3C46-B027-534CBD6861FA}" type="pres">
      <dgm:prSet presAssocID="{8DB6845C-3D3C-4861-AA13-E1D36B52B183}" presName="linear" presStyleCnt="0">
        <dgm:presLayoutVars>
          <dgm:animLvl val="lvl"/>
          <dgm:resizeHandles val="exact"/>
        </dgm:presLayoutVars>
      </dgm:prSet>
      <dgm:spPr/>
    </dgm:pt>
    <dgm:pt modelId="{33D83191-F9F7-2548-9214-B2F21C699FA1}" type="pres">
      <dgm:prSet presAssocID="{799F57F2-1482-481C-9E97-9790AFB2FCC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DC04963-5C59-6F4E-9B2E-E0D7C146E853}" type="pres">
      <dgm:prSet presAssocID="{9C5FEC6A-A604-43D8-A5D2-35933FE73B08}" presName="spacer" presStyleCnt="0"/>
      <dgm:spPr/>
    </dgm:pt>
    <dgm:pt modelId="{21162B97-C5B5-BB40-A471-DCAA5A77AFF0}" type="pres">
      <dgm:prSet presAssocID="{8644FD09-E8D8-4335-9F27-B6A4E6933CB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3E06811-FCC0-B64D-98D3-B135738F0D02}" type="pres">
      <dgm:prSet presAssocID="{FFFBA255-D7BF-4F16-8EE0-B596EC4B956C}" presName="spacer" presStyleCnt="0"/>
      <dgm:spPr/>
    </dgm:pt>
    <dgm:pt modelId="{1C1695DF-DFEA-B546-8E7C-BF984BD4EB28}" type="pres">
      <dgm:prSet presAssocID="{93A0E44D-435A-4134-B4D4-A1FBE47966D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5E628C73-6753-1444-BE3C-A88F3A27E2DD}" type="pres">
      <dgm:prSet presAssocID="{93A0E44D-435A-4134-B4D4-A1FBE47966DB}" presName="childText" presStyleLbl="revTx" presStyleIdx="0" presStyleCnt="3">
        <dgm:presLayoutVars>
          <dgm:bulletEnabled val="1"/>
        </dgm:presLayoutVars>
      </dgm:prSet>
      <dgm:spPr/>
    </dgm:pt>
    <dgm:pt modelId="{27BACF1C-7DB1-D54A-89E5-BBE06F589617}" type="pres">
      <dgm:prSet presAssocID="{7BFEA46E-ABB8-4E69-8005-4CA88E2BC44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2F3BC7C-5053-8146-B952-9308833F1DBF}" type="pres">
      <dgm:prSet presAssocID="{7BFEA46E-ABB8-4E69-8005-4CA88E2BC449}" presName="childText" presStyleLbl="revTx" presStyleIdx="1" presStyleCnt="3">
        <dgm:presLayoutVars>
          <dgm:bulletEnabled val="1"/>
        </dgm:presLayoutVars>
      </dgm:prSet>
      <dgm:spPr/>
    </dgm:pt>
    <dgm:pt modelId="{837CF604-9270-964E-8E00-89A5BACF636A}" type="pres">
      <dgm:prSet presAssocID="{E0C10A1F-CA00-4BEB-8F46-16ABCFFD66A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BA7961FE-5D9A-1C4E-BE1A-473E9FE8BC0D}" type="pres">
      <dgm:prSet presAssocID="{E0C10A1F-CA00-4BEB-8F46-16ABCFFD66A0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2A94EF00-69B4-C644-91E2-43B49D3F0AB0}" type="presOf" srcId="{DB9CF11A-ABA4-4973-96B7-21B4F458E685}" destId="{BA7961FE-5D9A-1C4E-BE1A-473E9FE8BC0D}" srcOrd="0" destOrd="0" presId="urn:microsoft.com/office/officeart/2005/8/layout/vList2"/>
    <dgm:cxn modelId="{0875E502-3119-405D-9429-121CE76A64EF}" srcId="{7BFEA46E-ABB8-4E69-8005-4CA88E2BC449}" destId="{B56779A8-D021-4814-BC98-13DC84ABB862}" srcOrd="0" destOrd="0" parTransId="{6CCE85AE-1FCF-4F63-8483-334D5DEADF8D}" sibTransId="{7E6DF5AE-B1C6-4F7A-BB21-D5ACABA83701}"/>
    <dgm:cxn modelId="{AC665508-5FEA-4FBA-B86F-6858F1CED41C}" srcId="{8DB6845C-3D3C-4861-AA13-E1D36B52B183}" destId="{7BFEA46E-ABB8-4E69-8005-4CA88E2BC449}" srcOrd="3" destOrd="0" parTransId="{4EF9F4C9-9FE2-4F21-91FC-50262B65F745}" sibTransId="{682A37BF-CA54-40BF-ACA1-3E600D30D393}"/>
    <dgm:cxn modelId="{FFFE6719-0FD2-8847-8F06-12885695F5DA}" type="presOf" srcId="{645448D8-B8D1-4498-8442-02D9EC9A2628}" destId="{F2F3BC7C-5053-8146-B952-9308833F1DBF}" srcOrd="0" destOrd="2" presId="urn:microsoft.com/office/officeart/2005/8/layout/vList2"/>
    <dgm:cxn modelId="{F4D3501A-3249-40AD-A1BC-F2D29616B848}" srcId="{E0C10A1F-CA00-4BEB-8F46-16ABCFFD66A0}" destId="{DB1AA47F-08A2-4562-B706-DCB39D8C742A}" srcOrd="2" destOrd="0" parTransId="{8ECB4A28-3C73-40D0-A8BE-237805875059}" sibTransId="{CCD56132-D824-4A6C-8C7E-E0D27F71DB8D}"/>
    <dgm:cxn modelId="{D4090621-B580-4D2C-B247-460788F01482}" srcId="{93A0E44D-435A-4134-B4D4-A1FBE47966DB}" destId="{87203ACB-7B78-42F0-88A5-F75639F9FC12}" srcOrd="3" destOrd="0" parTransId="{5812A5B1-16C0-40BF-BAA6-3F6BF8B6795D}" sibTransId="{3EF37E6D-E380-4EC0-8DDB-E1EDC201A141}"/>
    <dgm:cxn modelId="{D3844821-FB94-4AC6-9AA8-D9937F6DB801}" srcId="{8DB6845C-3D3C-4861-AA13-E1D36B52B183}" destId="{E0C10A1F-CA00-4BEB-8F46-16ABCFFD66A0}" srcOrd="4" destOrd="0" parTransId="{B573E9F5-AE37-41AD-94B0-35F02ABB24BF}" sibTransId="{FD319EA5-B80E-4D10-83C6-5237312D454A}"/>
    <dgm:cxn modelId="{06C11926-6046-3043-AF58-20533AC89EB3}" type="presOf" srcId="{2E7F7640-7315-44C2-B39C-842088D17A6D}" destId="{F2F3BC7C-5053-8146-B952-9308833F1DBF}" srcOrd="0" destOrd="1" presId="urn:microsoft.com/office/officeart/2005/8/layout/vList2"/>
    <dgm:cxn modelId="{3F5F4F3F-420B-4AEA-9046-8E608F38AF80}" srcId="{93A0E44D-435A-4134-B4D4-A1FBE47966DB}" destId="{ADE824E9-22D7-4F5C-BA19-A3962FB241E8}" srcOrd="1" destOrd="0" parTransId="{272E6733-2D38-4A4C-BA3F-6D24653B6B7E}" sibTransId="{EDED0726-4108-45C0-A142-6DB49487DF5E}"/>
    <dgm:cxn modelId="{11CBE24B-B7F3-B54F-9CD2-E22906CC3AD1}" type="presOf" srcId="{E0C10A1F-CA00-4BEB-8F46-16ABCFFD66A0}" destId="{837CF604-9270-964E-8E00-89A5BACF636A}" srcOrd="0" destOrd="0" presId="urn:microsoft.com/office/officeart/2005/8/layout/vList2"/>
    <dgm:cxn modelId="{C5D54551-96B8-C54C-8076-A38EE182D43C}" type="presOf" srcId="{7BFEA46E-ABB8-4E69-8005-4CA88E2BC449}" destId="{27BACF1C-7DB1-D54A-89E5-BBE06F589617}" srcOrd="0" destOrd="0" presId="urn:microsoft.com/office/officeart/2005/8/layout/vList2"/>
    <dgm:cxn modelId="{50564A5E-4F6B-2D45-9D55-7AB37898CC8E}" type="presOf" srcId="{8DB6845C-3D3C-4861-AA13-E1D36B52B183}" destId="{2E066A8D-356C-3C46-B027-534CBD6861FA}" srcOrd="0" destOrd="0" presId="urn:microsoft.com/office/officeart/2005/8/layout/vList2"/>
    <dgm:cxn modelId="{1C351362-C86D-8D48-B8B1-159D430E58F4}" type="presOf" srcId="{87203ACB-7B78-42F0-88A5-F75639F9FC12}" destId="{5E628C73-6753-1444-BE3C-A88F3A27E2DD}" srcOrd="0" destOrd="3" presId="urn:microsoft.com/office/officeart/2005/8/layout/vList2"/>
    <dgm:cxn modelId="{72D3EE80-9B9E-2045-9812-97A6F91B413C}" type="presOf" srcId="{D046B28B-A96F-4107-8F4C-8B3BFA1A3E16}" destId="{BA7961FE-5D9A-1C4E-BE1A-473E9FE8BC0D}" srcOrd="0" destOrd="1" presId="urn:microsoft.com/office/officeart/2005/8/layout/vList2"/>
    <dgm:cxn modelId="{CD2F3391-8BCA-7947-8A60-B665E93A72C9}" type="presOf" srcId="{C13E0323-3653-4951-8928-AEAFF2290216}" destId="{5E628C73-6753-1444-BE3C-A88F3A27E2DD}" srcOrd="0" destOrd="2" presId="urn:microsoft.com/office/officeart/2005/8/layout/vList2"/>
    <dgm:cxn modelId="{284FB892-6257-A146-8BA7-3604493FC180}" type="presOf" srcId="{BF0765CD-F12A-4BC6-9479-A11078B24C6D}" destId="{5E628C73-6753-1444-BE3C-A88F3A27E2DD}" srcOrd="0" destOrd="0" presId="urn:microsoft.com/office/officeart/2005/8/layout/vList2"/>
    <dgm:cxn modelId="{ADD0AE95-BE3F-474F-A068-66771FBEF990}" srcId="{8DB6845C-3D3C-4861-AA13-E1D36B52B183}" destId="{8644FD09-E8D8-4335-9F27-B6A4E6933CB9}" srcOrd="1" destOrd="0" parTransId="{AF6BC25A-A96A-4CD1-994E-FF3BC0E91839}" sibTransId="{FFFBA255-D7BF-4F16-8EE0-B596EC4B956C}"/>
    <dgm:cxn modelId="{4BF83097-A94F-4708-B059-7A8702C25679}" srcId="{93A0E44D-435A-4134-B4D4-A1FBE47966DB}" destId="{C13E0323-3653-4951-8928-AEAFF2290216}" srcOrd="2" destOrd="0" parTransId="{638AB76E-FE00-4438-8F1A-059F2AD4D9A0}" sibTransId="{42373A83-0B8C-433C-ADA5-BD166DC0D4F7}"/>
    <dgm:cxn modelId="{B802509A-AD89-4DF1-80D5-ED225F606E99}" srcId="{E0C10A1F-CA00-4BEB-8F46-16ABCFFD66A0}" destId="{DB9CF11A-ABA4-4973-96B7-21B4F458E685}" srcOrd="0" destOrd="0" parTransId="{E9E98076-20D3-40C6-B4DB-662AB0044A11}" sibTransId="{E59B9F36-C301-40F6-9A60-170E2E2B9FB5}"/>
    <dgm:cxn modelId="{8D338DA2-AB0A-644A-AB9D-A580259456E5}" type="presOf" srcId="{DB1AA47F-08A2-4562-B706-DCB39D8C742A}" destId="{BA7961FE-5D9A-1C4E-BE1A-473E9FE8BC0D}" srcOrd="0" destOrd="2" presId="urn:microsoft.com/office/officeart/2005/8/layout/vList2"/>
    <dgm:cxn modelId="{D8850CA4-95BA-3844-8DA8-0DB1B093B0E0}" type="presOf" srcId="{799F57F2-1482-481C-9E97-9790AFB2FCC1}" destId="{33D83191-F9F7-2548-9214-B2F21C699FA1}" srcOrd="0" destOrd="0" presId="urn:microsoft.com/office/officeart/2005/8/layout/vList2"/>
    <dgm:cxn modelId="{5371FAA7-09C9-4AC7-B07D-8B0D0AE05D76}" srcId="{7BFEA46E-ABB8-4E69-8005-4CA88E2BC449}" destId="{645448D8-B8D1-4498-8442-02D9EC9A2628}" srcOrd="2" destOrd="0" parTransId="{4A5827D1-EA8A-40D5-AE0B-AE485C15DD82}" sibTransId="{CC83E8EE-E3D4-4D51-91AF-85E0602A9A29}"/>
    <dgm:cxn modelId="{062033A8-B049-4898-87C0-4080E0614603}" srcId="{E0C10A1F-CA00-4BEB-8F46-16ABCFFD66A0}" destId="{D046B28B-A96F-4107-8F4C-8B3BFA1A3E16}" srcOrd="1" destOrd="0" parTransId="{3FF7812C-95D8-4CFE-95A0-BFA65A67B191}" sibTransId="{9EDC33CC-A121-4634-B11D-A525831C6CB9}"/>
    <dgm:cxn modelId="{D4B771AD-EC81-4B7C-BA8A-C065C4610973}" srcId="{8DB6845C-3D3C-4861-AA13-E1D36B52B183}" destId="{93A0E44D-435A-4134-B4D4-A1FBE47966DB}" srcOrd="2" destOrd="0" parTransId="{2232AEEF-2C1C-493A-8C68-0782531D80F9}" sibTransId="{4227D78B-9E77-4CB8-BCF4-7E9FD7594D1D}"/>
    <dgm:cxn modelId="{6EC595B1-FCCB-43CA-8707-B668814019AD}" srcId="{93A0E44D-435A-4134-B4D4-A1FBE47966DB}" destId="{BF0765CD-F12A-4BC6-9479-A11078B24C6D}" srcOrd="0" destOrd="0" parTransId="{B4D75BAC-FF61-49F2-9A1A-9EE8CF6CB1F9}" sibTransId="{D39A601D-1B70-4D88-ADAA-B5F26FEBAFB2}"/>
    <dgm:cxn modelId="{9E8CDFB5-57A7-4719-B68C-6072452DB9EC}" srcId="{7BFEA46E-ABB8-4E69-8005-4CA88E2BC449}" destId="{2E7F7640-7315-44C2-B39C-842088D17A6D}" srcOrd="1" destOrd="0" parTransId="{7121E567-D485-4C84-9C2F-5FD8398FA074}" sibTransId="{6D8BD3C7-367E-4CD6-A9F8-F7E37624FDCC}"/>
    <dgm:cxn modelId="{362F62B9-9C84-9945-96F9-31D3D3154DDD}" type="presOf" srcId="{93A0E44D-435A-4134-B4D4-A1FBE47966DB}" destId="{1C1695DF-DFEA-B546-8E7C-BF984BD4EB28}" srcOrd="0" destOrd="0" presId="urn:microsoft.com/office/officeart/2005/8/layout/vList2"/>
    <dgm:cxn modelId="{102197BF-8C6E-9246-BC45-07369C05C9E6}" type="presOf" srcId="{B56779A8-D021-4814-BC98-13DC84ABB862}" destId="{F2F3BC7C-5053-8146-B952-9308833F1DBF}" srcOrd="0" destOrd="0" presId="urn:microsoft.com/office/officeart/2005/8/layout/vList2"/>
    <dgm:cxn modelId="{93A576C2-B334-F44C-AC30-AD5123BE19B8}" type="presOf" srcId="{ADE824E9-22D7-4F5C-BA19-A3962FB241E8}" destId="{5E628C73-6753-1444-BE3C-A88F3A27E2DD}" srcOrd="0" destOrd="1" presId="urn:microsoft.com/office/officeart/2005/8/layout/vList2"/>
    <dgm:cxn modelId="{185AD6D9-F0EB-4632-A2E2-92D36DB538C9}" srcId="{8DB6845C-3D3C-4861-AA13-E1D36B52B183}" destId="{799F57F2-1482-481C-9E97-9790AFB2FCC1}" srcOrd="0" destOrd="0" parTransId="{3E1425F5-1921-465E-8C8C-D2EC5D21817B}" sibTransId="{9C5FEC6A-A604-43D8-A5D2-35933FE73B08}"/>
    <dgm:cxn modelId="{E9F906DC-C0CC-314F-93DA-7B1EEE03A705}" type="presOf" srcId="{8644FD09-E8D8-4335-9F27-B6A4E6933CB9}" destId="{21162B97-C5B5-BB40-A471-DCAA5A77AFF0}" srcOrd="0" destOrd="0" presId="urn:microsoft.com/office/officeart/2005/8/layout/vList2"/>
    <dgm:cxn modelId="{D6BA3023-8CD0-A64B-BE72-03986674A25A}" type="presParOf" srcId="{2E066A8D-356C-3C46-B027-534CBD6861FA}" destId="{33D83191-F9F7-2548-9214-B2F21C699FA1}" srcOrd="0" destOrd="0" presId="urn:microsoft.com/office/officeart/2005/8/layout/vList2"/>
    <dgm:cxn modelId="{B993D038-C571-0B47-BE9B-D2E51DACBDE9}" type="presParOf" srcId="{2E066A8D-356C-3C46-B027-534CBD6861FA}" destId="{2DC04963-5C59-6F4E-9B2E-E0D7C146E853}" srcOrd="1" destOrd="0" presId="urn:microsoft.com/office/officeart/2005/8/layout/vList2"/>
    <dgm:cxn modelId="{F0886F5C-9FF4-5C46-AA5E-B6F9FFAA30DF}" type="presParOf" srcId="{2E066A8D-356C-3C46-B027-534CBD6861FA}" destId="{21162B97-C5B5-BB40-A471-DCAA5A77AFF0}" srcOrd="2" destOrd="0" presId="urn:microsoft.com/office/officeart/2005/8/layout/vList2"/>
    <dgm:cxn modelId="{12FA97D3-7A8F-194B-BAFA-5102112F28B4}" type="presParOf" srcId="{2E066A8D-356C-3C46-B027-534CBD6861FA}" destId="{43E06811-FCC0-B64D-98D3-B135738F0D02}" srcOrd="3" destOrd="0" presId="urn:microsoft.com/office/officeart/2005/8/layout/vList2"/>
    <dgm:cxn modelId="{20604AB7-BABE-AB41-90CC-03E9EA132474}" type="presParOf" srcId="{2E066A8D-356C-3C46-B027-534CBD6861FA}" destId="{1C1695DF-DFEA-B546-8E7C-BF984BD4EB28}" srcOrd="4" destOrd="0" presId="urn:microsoft.com/office/officeart/2005/8/layout/vList2"/>
    <dgm:cxn modelId="{70153930-DC80-8548-A7DA-4004DD3BAEE2}" type="presParOf" srcId="{2E066A8D-356C-3C46-B027-534CBD6861FA}" destId="{5E628C73-6753-1444-BE3C-A88F3A27E2DD}" srcOrd="5" destOrd="0" presId="urn:microsoft.com/office/officeart/2005/8/layout/vList2"/>
    <dgm:cxn modelId="{83FDB428-7D98-FA4B-A0F6-57B56D44860C}" type="presParOf" srcId="{2E066A8D-356C-3C46-B027-534CBD6861FA}" destId="{27BACF1C-7DB1-D54A-89E5-BBE06F589617}" srcOrd="6" destOrd="0" presId="urn:microsoft.com/office/officeart/2005/8/layout/vList2"/>
    <dgm:cxn modelId="{ADB14AC1-D3CC-2B4F-B9D7-2729843C356C}" type="presParOf" srcId="{2E066A8D-356C-3C46-B027-534CBD6861FA}" destId="{F2F3BC7C-5053-8146-B952-9308833F1DBF}" srcOrd="7" destOrd="0" presId="urn:microsoft.com/office/officeart/2005/8/layout/vList2"/>
    <dgm:cxn modelId="{FE3B7690-4086-F54B-B9ED-1CA4E6846186}" type="presParOf" srcId="{2E066A8D-356C-3C46-B027-534CBD6861FA}" destId="{837CF604-9270-964E-8E00-89A5BACF636A}" srcOrd="8" destOrd="0" presId="urn:microsoft.com/office/officeart/2005/8/layout/vList2"/>
    <dgm:cxn modelId="{41AFAF2D-FCB1-A040-9687-7C974C3F6E57}" type="presParOf" srcId="{2E066A8D-356C-3C46-B027-534CBD6861FA}" destId="{BA7961FE-5D9A-1C4E-BE1A-473E9FE8BC0D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83191-F9F7-2548-9214-B2F21C699FA1}">
      <dsp:nvSpPr>
        <dsp:cNvPr id="0" name=""/>
        <dsp:cNvSpPr/>
      </dsp:nvSpPr>
      <dsp:spPr>
        <a:xfrm>
          <a:off x="0" y="42446"/>
          <a:ext cx="7143551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AI mění </a:t>
          </a:r>
          <a:r>
            <a:rPr lang="cs-CZ" sz="2100" kern="1200" dirty="0" err="1"/>
            <a:t>workflow</a:t>
          </a:r>
          <a:r>
            <a:rPr lang="cs-CZ" sz="2100" kern="1200" dirty="0"/>
            <a:t>, ne epistemologii!!! </a:t>
          </a:r>
          <a:endParaRPr lang="en-US" sz="2100" kern="1200" dirty="0"/>
        </a:p>
      </dsp:txBody>
      <dsp:txXfrm>
        <a:off x="25188" y="67634"/>
        <a:ext cx="7093175" cy="465594"/>
      </dsp:txXfrm>
    </dsp:sp>
    <dsp:sp modelId="{21162B97-C5B5-BB40-A471-DCAA5A77AFF0}">
      <dsp:nvSpPr>
        <dsp:cNvPr id="0" name=""/>
        <dsp:cNvSpPr/>
      </dsp:nvSpPr>
      <dsp:spPr>
        <a:xfrm>
          <a:off x="0" y="618896"/>
          <a:ext cx="7143551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klíč: </a:t>
          </a:r>
          <a:r>
            <a:rPr lang="cs-CZ" sz="2100" b="1" kern="1200"/>
            <a:t>kontrola + interpretace</a:t>
          </a:r>
          <a:r>
            <a:rPr lang="cs-CZ" sz="2100" kern="1200"/>
            <a:t> </a:t>
          </a:r>
          <a:endParaRPr lang="en-US" sz="2100" kern="1200"/>
        </a:p>
      </dsp:txBody>
      <dsp:txXfrm>
        <a:off x="25188" y="644084"/>
        <a:ext cx="7093175" cy="465594"/>
      </dsp:txXfrm>
    </dsp:sp>
    <dsp:sp modelId="{1C1695DF-DFEA-B546-8E7C-BF984BD4EB28}">
      <dsp:nvSpPr>
        <dsp:cNvPr id="0" name=""/>
        <dsp:cNvSpPr/>
      </dsp:nvSpPr>
      <dsp:spPr>
        <a:xfrm>
          <a:off x="0" y="1195346"/>
          <a:ext cx="7143551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Kde AI vstupuje</a:t>
          </a:r>
          <a:endParaRPr lang="en-US" sz="2100" kern="1200"/>
        </a:p>
      </dsp:txBody>
      <dsp:txXfrm>
        <a:off x="25188" y="1220534"/>
        <a:ext cx="7093175" cy="465594"/>
      </dsp:txXfrm>
    </dsp:sp>
    <dsp:sp modelId="{5E628C73-6753-1444-BE3C-A88F3A27E2DD}">
      <dsp:nvSpPr>
        <dsp:cNvPr id="0" name=""/>
        <dsp:cNvSpPr/>
      </dsp:nvSpPr>
      <dsp:spPr>
        <a:xfrm>
          <a:off x="0" y="1711316"/>
          <a:ext cx="7143551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80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prameny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literatura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analýza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data </a:t>
          </a:r>
          <a:endParaRPr lang="en-US" sz="1600" kern="1200"/>
        </a:p>
      </dsp:txBody>
      <dsp:txXfrm>
        <a:off x="0" y="1711316"/>
        <a:ext cx="7143551" cy="1108485"/>
      </dsp:txXfrm>
    </dsp:sp>
    <dsp:sp modelId="{27BACF1C-7DB1-D54A-89E5-BBE06F589617}">
      <dsp:nvSpPr>
        <dsp:cNvPr id="0" name=""/>
        <dsp:cNvSpPr/>
      </dsp:nvSpPr>
      <dsp:spPr>
        <a:xfrm>
          <a:off x="0" y="2819801"/>
          <a:ext cx="7143551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Rizika </a:t>
          </a:r>
          <a:endParaRPr lang="en-US" sz="2100" kern="1200"/>
        </a:p>
      </dsp:txBody>
      <dsp:txXfrm>
        <a:off x="25188" y="2844989"/>
        <a:ext cx="7093175" cy="465594"/>
      </dsp:txXfrm>
    </dsp:sp>
    <dsp:sp modelId="{F2F3BC7C-5053-8146-B952-9308833F1DBF}">
      <dsp:nvSpPr>
        <dsp:cNvPr id="0" name=""/>
        <dsp:cNvSpPr/>
      </dsp:nvSpPr>
      <dsp:spPr>
        <a:xfrm>
          <a:off x="0" y="3335771"/>
          <a:ext cx="7143551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80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halucinace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falešná autorita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ztráta kontextu </a:t>
          </a:r>
          <a:endParaRPr lang="en-US" sz="1600" kern="1200"/>
        </a:p>
      </dsp:txBody>
      <dsp:txXfrm>
        <a:off x="0" y="3335771"/>
        <a:ext cx="7143551" cy="825930"/>
      </dsp:txXfrm>
    </dsp:sp>
    <dsp:sp modelId="{837CF604-9270-964E-8E00-89A5BACF636A}">
      <dsp:nvSpPr>
        <dsp:cNvPr id="0" name=""/>
        <dsp:cNvSpPr/>
      </dsp:nvSpPr>
      <dsp:spPr>
        <a:xfrm>
          <a:off x="0" y="4161701"/>
          <a:ext cx="7143551" cy="515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b="1" kern="1200"/>
            <a:t>Doporučení</a:t>
          </a:r>
          <a:endParaRPr lang="en-US" sz="2100" kern="1200"/>
        </a:p>
      </dsp:txBody>
      <dsp:txXfrm>
        <a:off x="25188" y="4186889"/>
        <a:ext cx="7093175" cy="465594"/>
      </dsp:txXfrm>
    </dsp:sp>
    <dsp:sp modelId="{BA7961FE-5D9A-1C4E-BE1A-473E9FE8BC0D}">
      <dsp:nvSpPr>
        <dsp:cNvPr id="0" name=""/>
        <dsp:cNvSpPr/>
      </dsp:nvSpPr>
      <dsp:spPr>
        <a:xfrm>
          <a:off x="0" y="4677670"/>
          <a:ext cx="7143551" cy="825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808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AI = nástroj, ne autor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vždy kombinovat s prameny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/>
            <a:t>transparentnost (uvádět použití AI) </a:t>
          </a:r>
          <a:endParaRPr lang="en-US" sz="1600" kern="1200"/>
        </a:p>
      </dsp:txBody>
      <dsp:txXfrm>
        <a:off x="0" y="4677670"/>
        <a:ext cx="7143551" cy="825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B2BA9B-AA26-294F-3670-3C1A1D084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AE5ADA-2EC1-E557-BB01-B6BF644EF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E04674-B9E1-E46E-EB7E-24710AFF5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6942A5-2AC2-08CE-C20D-6DBB12E4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159536-E2EB-8321-5858-B9486DB32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575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32B433-1327-394E-EF4C-1E33C8771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D588A0B-4433-D849-8AC1-3AC8ED5E6F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D252FC-C171-4966-A983-D2182AC95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489BEF-87FB-A3D8-229C-6A1A9DDA5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AA5040-EE0C-3653-4969-32DCA415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07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998820-1D47-7E6A-B1D9-A358DE90D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64D1AF5-CA49-C68B-00FB-124267FB9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63EA7E-2FAC-A516-8923-5E29E19F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718B00-F93C-3945-95DF-DFD9A9ED2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99B251-A9F1-32A7-FB25-77A53F280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473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337B99-1D3E-8B2A-DB2E-76C334AE2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032DBA-E687-7207-AD40-6E9AF9C3B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A8EC34-3CE2-F3B8-2D87-3053F6DD0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77D9C1-B882-1967-23C0-31B03CD08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9ECBED-A908-8287-C759-6FA97549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240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E090F2-F10A-8268-EA50-8BA3762FD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6F4476-30CE-266E-A807-B4B4EB666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6BF8B7-5931-348F-F3E0-6482105C1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3C3CB4-A97F-0C23-3105-C1CCC5264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C6CE3A-C3F9-3803-44EA-5E572769D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48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8BB861-7C3D-E8F9-D0E7-83C4234BB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8BFEF3-6C03-48BD-3017-8CC236F41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6465CCA-9CA1-DF9D-73C1-64C2669BF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7213DC-0786-A9B0-A49F-32498A548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05088ED-F565-B3F5-A7D7-4FF91F019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7CC576-6858-EB2F-97F2-851606946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4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663C03-ED58-0875-F7FD-83D9A54B3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C52EB0-A1BB-7E04-1DDC-04FE87C00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2AEFD6D-7D15-5B94-108E-A8EEC7724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8CB5B89-7367-C2DE-CABE-250E7AE80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4EED6A1-FD37-D074-5528-856E6C396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87848FD-21E9-FEAF-2B4C-8DFBA3114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870BAF3-60BB-80AC-A82B-47E47C3A6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45C3BC2-CBCE-6079-A708-48B44FEE8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41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9310C4-9A26-E932-52C0-C34B7840F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98AC829-996E-4765-9B9D-F455DFD30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AE99670-3198-32D9-A252-DAAB2D41E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0CB2FF-E00C-25D1-1F96-8E3F1D5C7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5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1895765-1517-D157-E537-B6B3F2A59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F37696C-1376-F8DF-679C-B0CDBB0C4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A75843-3AC2-3702-AA48-BE1AD17C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90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96BF61-5A78-69EB-556A-E212BA2EC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546F25-C5DB-88AB-6923-1C378208F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1A8A565-A3E5-9F1A-6401-CDC94D44F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692F889-F53A-7EF0-AC73-F5F06464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FB4263-9CD6-C367-C204-B69C394A1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8F61B5-75BA-95B2-2EE0-5B8B2BA4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75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7D1F91-6350-9A45-B4F0-A98FDE64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FC03B8B-31F6-D618-3332-63630A2372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B4ADEB6-3A39-19CF-F58F-4BD76CEC5F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518864-5EC2-C074-99F8-D7BA37EC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3EFDA9-ADE0-FA82-B2E3-FBDD098DD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1A114F-A566-7C8F-895C-64216171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174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4472938-C66B-E504-424D-A71AFC378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BA9E2F-DD02-DEF8-D3BE-65D281393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264B9A-2668-F9EE-3DFC-FA5C35D6E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D7C62E-704D-DC49-9B6A-EB5C2252785B}" type="datetimeFigureOut">
              <a:rPr lang="cs-CZ" smtClean="0"/>
              <a:t>27.04.2026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977AC6-5558-FB6E-1645-442B936E6E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876C53-74B0-969C-562E-531E231AE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FBF991-BD3A-CF45-B1EB-5139205B7A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46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17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9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Oval 19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8AC2052-0291-B4A0-680E-C9896EB16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chemeClr val="bg2"/>
                </a:solidFill>
              </a:rPr>
              <a:t>UŽITÍ AI VE VĚDĚ</a:t>
            </a:r>
            <a:endParaRPr lang="cs-CZ" sz="4000" dirty="0">
              <a:solidFill>
                <a:schemeClr val="bg2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3667C3-A300-675F-7564-F97FB2883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2714661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1B6B9CC-D2DA-DF4F-AE74-4105AF89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Prameny: digitalizace, čtení, extrakce</a:t>
            </a:r>
            <a:br>
              <a:rPr lang="cs-CZ" sz="4000" b="1">
                <a:solidFill>
                  <a:srgbClr val="FFFFFF"/>
                </a:solidFill>
              </a:rPr>
            </a:b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F6E184-2FED-4B5B-E73A-6AD991310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Transkribus</a:t>
            </a:r>
          </a:p>
          <a:p>
            <a:pPr lvl="1"/>
            <a:r>
              <a:rPr lang="cs-CZ" sz="2000"/>
              <a:t>HTR (rukopisy, raně novověké texty) </a:t>
            </a:r>
          </a:p>
          <a:p>
            <a:pPr lvl="1"/>
            <a:r>
              <a:rPr lang="cs-CZ" sz="2000"/>
              <a:t>trénování modelů pro konkrétní archiv </a:t>
            </a:r>
          </a:p>
          <a:p>
            <a:pPr lvl="1"/>
            <a:r>
              <a:rPr lang="cs-CZ" sz="2000"/>
              <a:t>export do strukturovaných dat </a:t>
            </a:r>
          </a:p>
          <a:p>
            <a:r>
              <a:rPr lang="cs-CZ" sz="2000" b="1"/>
              <a:t>eScriptorium</a:t>
            </a:r>
          </a:p>
          <a:p>
            <a:pPr lvl="1"/>
            <a:r>
              <a:rPr lang="cs-CZ" sz="2000"/>
              <a:t>open-source alternativa </a:t>
            </a:r>
          </a:p>
          <a:p>
            <a:pPr lvl="1"/>
            <a:r>
              <a:rPr lang="cs-CZ" sz="2000"/>
              <a:t>vhodné pro projekty (granty, DH) </a:t>
            </a:r>
          </a:p>
          <a:p>
            <a:r>
              <a:rPr lang="cs-CZ" sz="2000" b="1"/>
              <a:t>Tesseract OCR</a:t>
            </a:r>
          </a:p>
          <a:p>
            <a:pPr lvl="1"/>
            <a:r>
              <a:rPr lang="cs-CZ" sz="2000"/>
              <a:t>pro tištěné texty (staré knihy) </a:t>
            </a:r>
          </a:p>
          <a:p>
            <a:pPr lvl="1"/>
            <a:r>
              <a:rPr lang="cs-CZ" sz="2000"/>
              <a:t>kombinace s AI post-processingem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822475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F914F3-24C6-93C0-1C5F-DD1B6481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3400" b="1">
                <a:solidFill>
                  <a:srgbClr val="FFFFFF"/>
                </a:solidFill>
              </a:rPr>
              <a:t>Vyhledávání a práce s literaturou (zásadní upgrade oproti klasice)</a:t>
            </a:r>
            <a:br>
              <a:rPr lang="cs-CZ" sz="3400" b="1">
                <a:solidFill>
                  <a:srgbClr val="FFFFFF"/>
                </a:solidFill>
              </a:rPr>
            </a:br>
            <a:endParaRPr lang="cs-CZ" sz="34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4EEBD7-297C-3B69-F9EE-8DE092399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Semantic Scholar</a:t>
            </a:r>
          </a:p>
          <a:p>
            <a:pPr lvl="1"/>
            <a:r>
              <a:rPr lang="cs-CZ" sz="2000"/>
              <a:t>AI doporučuje relevantní články </a:t>
            </a:r>
          </a:p>
          <a:p>
            <a:pPr lvl="1"/>
            <a:r>
              <a:rPr lang="cs-CZ" sz="2000"/>
              <a:t>„citation graph“ </a:t>
            </a:r>
          </a:p>
          <a:p>
            <a:r>
              <a:rPr lang="cs-CZ" sz="2000" b="1"/>
              <a:t>Connected Papers</a:t>
            </a:r>
          </a:p>
          <a:p>
            <a:pPr lvl="1"/>
            <a:r>
              <a:rPr lang="cs-CZ" sz="2000"/>
              <a:t>vizualizace vývoje tématu </a:t>
            </a:r>
          </a:p>
          <a:p>
            <a:pPr lvl="1"/>
            <a:r>
              <a:rPr lang="cs-CZ" sz="2000"/>
              <a:t>ideální pro studenty → pochopí „debatu“ </a:t>
            </a:r>
          </a:p>
          <a:p>
            <a:r>
              <a:rPr lang="cs-CZ" sz="2000" b="1"/>
              <a:t>Elicit</a:t>
            </a:r>
          </a:p>
          <a:p>
            <a:pPr lvl="1"/>
            <a:r>
              <a:rPr lang="cs-CZ" sz="2000"/>
              <a:t>generuje přehled literatury </a:t>
            </a:r>
          </a:p>
          <a:p>
            <a:pPr lvl="1"/>
            <a:r>
              <a:rPr lang="cs-CZ" sz="2000"/>
              <a:t>extrahuje argumenty z článků </a:t>
            </a:r>
          </a:p>
          <a:p>
            <a:r>
              <a:rPr lang="cs-CZ" sz="2000" b="1"/>
              <a:t>Zotero</a:t>
            </a:r>
          </a:p>
          <a:p>
            <a:pPr lvl="1"/>
            <a:r>
              <a:rPr lang="cs-CZ" sz="2000"/>
              <a:t>základní nástroj </a:t>
            </a:r>
          </a:p>
          <a:p>
            <a:pPr lvl="1"/>
            <a:r>
              <a:rPr lang="cs-CZ" sz="2000"/>
              <a:t>AI pluginy → shrnutí, tagování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52066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8AABC41-78D0-032B-B77F-CF445286C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Analýza textů (kde AI opravdu mění metodologii)</a:t>
            </a:r>
            <a:br>
              <a:rPr lang="cs-CZ" sz="4000" b="1">
                <a:solidFill>
                  <a:srgbClr val="FFFFFF"/>
                </a:solidFill>
              </a:rPr>
            </a:b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EEFA3AC-0B89-2CD0-4E8C-7AE7C1E75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ChatGPT</a:t>
            </a:r>
          </a:p>
          <a:p>
            <a:r>
              <a:rPr lang="cs-CZ" sz="2000" b="1"/>
              <a:t>Claude</a:t>
            </a:r>
          </a:p>
          <a:p>
            <a:pPr lvl="1"/>
            <a:r>
              <a:rPr lang="cs-CZ" sz="2000"/>
              <a:t>komparace pramenů </a:t>
            </a:r>
          </a:p>
          <a:p>
            <a:pPr lvl="1"/>
            <a:r>
              <a:rPr lang="cs-CZ" sz="2000"/>
              <a:t>návrh kategorií </a:t>
            </a:r>
          </a:p>
          <a:p>
            <a:pPr lvl="1"/>
            <a:r>
              <a:rPr lang="cs-CZ" sz="2000"/>
              <a:t>tematická analýza </a:t>
            </a:r>
          </a:p>
          <a:p>
            <a:pPr lvl="1"/>
            <a:r>
              <a:rPr lang="cs-CZ" sz="2000"/>
              <a:t>!!! asistovaná interpretace, ne automatická</a:t>
            </a:r>
          </a:p>
          <a:p>
            <a:r>
              <a:rPr lang="cs-CZ" sz="2000" b="1"/>
              <a:t>Voyant Tools</a:t>
            </a:r>
          </a:p>
          <a:p>
            <a:pPr lvl="1"/>
            <a:r>
              <a:rPr lang="cs-CZ" sz="2000"/>
              <a:t>frekvence slov </a:t>
            </a:r>
          </a:p>
          <a:p>
            <a:pPr lvl="1"/>
            <a:r>
              <a:rPr lang="cs-CZ" sz="2000"/>
              <a:t>kolokace </a:t>
            </a:r>
          </a:p>
          <a:p>
            <a:pPr lvl="1"/>
            <a:r>
              <a:rPr lang="cs-CZ" sz="2000"/>
              <a:t>vizualizace diskurzu </a:t>
            </a:r>
          </a:p>
          <a:p>
            <a:r>
              <a:rPr lang="cs-CZ" sz="2000" b="1"/>
              <a:t>NVivo</a:t>
            </a:r>
          </a:p>
          <a:p>
            <a:pPr lvl="1"/>
            <a:r>
              <a:rPr lang="cs-CZ" sz="2000"/>
              <a:t>kódování textů </a:t>
            </a:r>
          </a:p>
          <a:p>
            <a:pPr lvl="1"/>
            <a:r>
              <a:rPr lang="cs-CZ" sz="2000"/>
              <a:t>AI asistence při kategorizaci </a:t>
            </a:r>
          </a:p>
          <a:p>
            <a:pPr lvl="1"/>
            <a:r>
              <a:rPr lang="cs-CZ" sz="2000"/>
              <a:t>propojení s klasickou kvalitativní metodologií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427842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289F6D-F433-83BB-4369-AF8F46B69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Data extraction &amp; network analysis</a:t>
            </a:r>
            <a:br>
              <a:rPr lang="cs-CZ" sz="4000" b="1">
                <a:solidFill>
                  <a:srgbClr val="FFFFFF"/>
                </a:solidFill>
              </a:rPr>
            </a:b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77CCCE-A002-7EA6-3291-5AC53CECF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OpenRefine</a:t>
            </a:r>
          </a:p>
          <a:p>
            <a:pPr lvl="1"/>
            <a:r>
              <a:rPr lang="cs-CZ" sz="2000"/>
              <a:t>čištění dat z pramenů </a:t>
            </a:r>
          </a:p>
          <a:p>
            <a:pPr lvl="1"/>
            <a:r>
              <a:rPr lang="cs-CZ" sz="2000"/>
              <a:t>sjednocení jmen, míst </a:t>
            </a:r>
          </a:p>
          <a:p>
            <a:r>
              <a:rPr lang="cs-CZ" sz="2000" b="1"/>
              <a:t>Gephi</a:t>
            </a:r>
          </a:p>
          <a:p>
            <a:pPr lvl="1"/>
            <a:r>
              <a:rPr lang="cs-CZ" sz="2000"/>
              <a:t>vizualizace sítí (osoby, instituce) </a:t>
            </a:r>
          </a:p>
          <a:p>
            <a:pPr lvl="1"/>
            <a:r>
              <a:rPr lang="cs-CZ" sz="2000"/>
              <a:t>sociální síť koloniální elity </a:t>
            </a:r>
          </a:p>
          <a:p>
            <a:r>
              <a:rPr lang="cs-CZ" sz="2000" b="1"/>
              <a:t>QGIS</a:t>
            </a:r>
          </a:p>
          <a:p>
            <a:pPr lvl="1"/>
            <a:r>
              <a:rPr lang="cs-CZ" sz="2000"/>
              <a:t>Prostorová analýza</a:t>
            </a:r>
          </a:p>
          <a:p>
            <a:pPr lvl="1"/>
            <a:r>
              <a:rPr lang="cs-CZ" sz="2000"/>
              <a:t>mapování historických dat </a:t>
            </a:r>
          </a:p>
          <a:p>
            <a:pPr lvl="1"/>
            <a:r>
              <a:rPr lang="cs-CZ" sz="2000"/>
              <a:t>kombinace s AI → geokódování </a:t>
            </a:r>
          </a:p>
          <a:p>
            <a:pPr lvl="1"/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2366520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22C2C7-BD9F-E9E2-1FC7-AD773E392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Překlad a jazyk</a:t>
            </a:r>
            <a:br>
              <a:rPr lang="cs-CZ" sz="4000" b="1">
                <a:solidFill>
                  <a:srgbClr val="FFFFFF"/>
                </a:solidFill>
              </a:rPr>
            </a:br>
            <a:endParaRPr lang="cs-CZ" sz="40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0224AE-8232-EE78-932D-10EC6E92E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cs-CZ" sz="2000" b="1"/>
              <a:t>DeepL</a:t>
            </a:r>
          </a:p>
          <a:p>
            <a:pPr lvl="1"/>
            <a:r>
              <a:rPr lang="cs-CZ" sz="2000"/>
              <a:t>kvalitní překlady (španělština, latina → čeština/angličtina) </a:t>
            </a:r>
          </a:p>
          <a:p>
            <a:pPr lvl="1"/>
            <a:r>
              <a:rPr lang="cs-CZ" sz="2000"/>
              <a:t>Doplnit chatbotem</a:t>
            </a:r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360820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9C2B05-D1F8-0C31-59F4-399DE87E2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4000" b="1">
                <a:solidFill>
                  <a:srgbClr val="FFFFFF"/>
                </a:solidFill>
              </a:rPr>
              <a:t>AI a badatel/ka</a:t>
            </a:r>
            <a:br>
              <a:rPr lang="cs-CZ" sz="4000" b="1">
                <a:solidFill>
                  <a:srgbClr val="FFFFFF"/>
                </a:solidFill>
              </a:rPr>
            </a:br>
            <a:endParaRPr lang="cs-CZ" sz="4000">
              <a:solidFill>
                <a:srgbClr val="FFFFFF"/>
              </a:solidFill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FA7B39E-2CAC-112C-EAC6-A7B89D5D63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004694"/>
              </p:ext>
            </p:extLst>
          </p:nvPr>
        </p:nvGraphicFramePr>
        <p:xfrm>
          <a:off x="4581727" y="649480"/>
          <a:ext cx="7143551" cy="554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49949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253</Words>
  <Application>Microsoft Macintosh PowerPoint</Application>
  <PresentationFormat>Širokoúhlá obrazovka</PresentationFormat>
  <Paragraphs>71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Motiv Office</vt:lpstr>
      <vt:lpstr>UŽITÍ AI VE VĚDĚ</vt:lpstr>
      <vt:lpstr>Prameny: digitalizace, čtení, extrakce </vt:lpstr>
      <vt:lpstr>Vyhledávání a práce s literaturou (zásadní upgrade oproti klasice) </vt:lpstr>
      <vt:lpstr>Analýza textů (kde AI opravdu mění metodologii) </vt:lpstr>
      <vt:lpstr>Data extraction &amp; network analysis </vt:lpstr>
      <vt:lpstr>Překlad a jazyk </vt:lpstr>
      <vt:lpstr>AI a badatel/ka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2</cp:revision>
  <dcterms:created xsi:type="dcterms:W3CDTF">2026-04-27T18:31:33Z</dcterms:created>
  <dcterms:modified xsi:type="dcterms:W3CDTF">2026-04-27T18:47:05Z</dcterms:modified>
</cp:coreProperties>
</file>