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/>
              <a:t>Trénink se spolucvičencem - </a:t>
            </a:r>
            <a:r>
              <a:rPr lang="cs-CZ" dirty="0" err="1"/>
              <a:t>sparring</a:t>
            </a:r>
            <a:endParaRPr lang="cs-CZ" dirty="0">
              <a:solidFill>
                <a:srgbClr val="FFFFFF"/>
              </a:solidFill>
            </a:endParaRP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seznámit se s cvičným úderovým bojem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trénink se spolucvičencem – </a:t>
            </a:r>
            <a:r>
              <a:rPr lang="cs-CZ" dirty="0" err="1"/>
              <a:t>sparring</a:t>
            </a:r>
            <a:r>
              <a:rPr lang="cs-CZ" dirty="0"/>
              <a:t> (kombinace techniky BZ)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Trénink se spolucvičencem - sparing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tréninku se spolucvičencem je kombinace základních technik BZ.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 základní techniky na místě, za pohybu vpřed, vzad a okolo spolucvičence (nejprve spolucvičenec pouze stojí, poté se pohybuje a následně při pohybu využívá kryty, nakonec využívá v kombinaci s kryty i údery a kopy, či jiné kombinace základních technik).</a:t>
            </a:r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C0DB7DD-4265-454E-9E58-9EFE45504305}"/>
</file>

<file path=customXml/itemProps2.xml><?xml version="1.0" encoding="utf-8"?>
<ds:datastoreItem xmlns:ds="http://schemas.openxmlformats.org/officeDocument/2006/customXml" ds:itemID="{8D5583F0-C9D8-41A7-A0ED-D98187781598}"/>
</file>

<file path=customXml/itemProps3.xml><?xml version="1.0" encoding="utf-8"?>
<ds:datastoreItem xmlns:ds="http://schemas.openxmlformats.org/officeDocument/2006/customXml" ds:itemID="{E8AD98AB-6AFE-43FE-904A-279136DEADF2}"/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725</TotalTime>
  <Words>130</Words>
  <Application>Microsoft Macintosh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Trénink se spolucvičencem - sparing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11</cp:revision>
  <dcterms:created xsi:type="dcterms:W3CDTF">2021-12-01T12:47:50Z</dcterms:created>
  <dcterms:modified xsi:type="dcterms:W3CDTF">2021-12-06T10:08:33Z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