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900" y="3798467"/>
            <a:ext cx="8458200" cy="1224136"/>
          </a:xfrm>
        </p:spPr>
        <p:txBody>
          <a:bodyPr/>
          <a:lstStyle/>
          <a:p>
            <a:r>
              <a:rPr lang="cs-CZ" dirty="0"/>
              <a:t>Záchranné techniky – první pomoc (opakování) 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zopakovat veškeré probrané zásady a techniky pro danou tématiku.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Improvizované i speciální transportní prostředky.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aid</a:t>
            </a:r>
            <a:r>
              <a:rPr lang="cs-CZ" dirty="0"/>
              <a:t>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Polytrauma.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Technická řešení PP (vyvázání raněného, fixace hlavy ve visu).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Slanění metodou HOI a ve společném závěsu.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Transport </a:t>
            </a:r>
            <a:r>
              <a:rPr lang="cs-CZ"/>
              <a:t>v jednotlivci.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709AC4-0C0F-4C74-8B1E-05351843B27D}"/>
</file>

<file path=customXml/itemProps2.xml><?xml version="1.0" encoding="utf-8"?>
<ds:datastoreItem xmlns:ds="http://schemas.openxmlformats.org/officeDocument/2006/customXml" ds:itemID="{526A5839-AF24-4192-841D-E49E5A297843}"/>
</file>

<file path=customXml/itemProps3.xml><?xml version="1.0" encoding="utf-8"?>
<ds:datastoreItem xmlns:ds="http://schemas.openxmlformats.org/officeDocument/2006/customXml" ds:itemID="{FA8785AE-900C-44DE-98EE-D1FA4E31A56A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252</Words>
  <Application>Microsoft Office PowerPoint</Application>
  <PresentationFormat>Předvádění na obrazovce (4:3)</PresentationFormat>
  <Paragraphs>30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31</cp:revision>
  <dcterms:modified xsi:type="dcterms:W3CDTF">2021-12-14T09:23:19Z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