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  <p:sldId id="261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53D77D-77E3-4857-8D50-9D7F283C0662}" v="10" dt="2021-03-16T06:27:19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Kříhová" userId="7d41808c-390e-40c2-bd93-53b0af250f83" providerId="ADAL" clId="{2453D77D-77E3-4857-8D50-9D7F283C0662}"/>
    <pc:docChg chg="undo custSel addSld delSld modSld">
      <pc:chgData name="Zuzana Kříhová" userId="7d41808c-390e-40c2-bd93-53b0af250f83" providerId="ADAL" clId="{2453D77D-77E3-4857-8D50-9D7F283C0662}" dt="2021-03-16T06:31:08.458" v="1276" actId="2711"/>
      <pc:docMkLst>
        <pc:docMk/>
      </pc:docMkLst>
      <pc:sldChg chg="modSp mod">
        <pc:chgData name="Zuzana Kříhová" userId="7d41808c-390e-40c2-bd93-53b0af250f83" providerId="ADAL" clId="{2453D77D-77E3-4857-8D50-9D7F283C0662}" dt="2021-03-16T06:31:08.458" v="1276" actId="2711"/>
        <pc:sldMkLst>
          <pc:docMk/>
          <pc:sldMk cId="4285358275" sldId="256"/>
        </pc:sldMkLst>
        <pc:spChg chg="mod">
          <ac:chgData name="Zuzana Kříhová" userId="7d41808c-390e-40c2-bd93-53b0af250f83" providerId="ADAL" clId="{2453D77D-77E3-4857-8D50-9D7F283C0662}" dt="2021-03-16T06:31:08.458" v="1276" actId="2711"/>
          <ac:spMkLst>
            <pc:docMk/>
            <pc:sldMk cId="4285358275" sldId="256"/>
            <ac:spMk id="2" creationId="{E91B314F-DE00-496D-994B-01E9DE245DC5}"/>
          </ac:spMkLst>
        </pc:spChg>
        <pc:spChg chg="mod">
          <ac:chgData name="Zuzana Kříhová" userId="7d41808c-390e-40c2-bd93-53b0af250f83" providerId="ADAL" clId="{2453D77D-77E3-4857-8D50-9D7F283C0662}" dt="2021-03-16T06:30:49.418" v="1275" actId="255"/>
          <ac:spMkLst>
            <pc:docMk/>
            <pc:sldMk cId="4285358275" sldId="256"/>
            <ac:spMk id="3" creationId="{022B896D-8731-4E8D-8C32-9365DA1E27FE}"/>
          </ac:spMkLst>
        </pc:spChg>
      </pc:sldChg>
      <pc:sldChg chg="delSp mod">
        <pc:chgData name="Zuzana Kříhová" userId="7d41808c-390e-40c2-bd93-53b0af250f83" providerId="ADAL" clId="{2453D77D-77E3-4857-8D50-9D7F283C0662}" dt="2021-03-16T05:12:05.891" v="339" actId="478"/>
        <pc:sldMkLst>
          <pc:docMk/>
          <pc:sldMk cId="3729519221" sldId="257"/>
        </pc:sldMkLst>
        <pc:picChg chg="del">
          <ac:chgData name="Zuzana Kříhová" userId="7d41808c-390e-40c2-bd93-53b0af250f83" providerId="ADAL" clId="{2453D77D-77E3-4857-8D50-9D7F283C0662}" dt="2021-03-16T05:12:05.891" v="339" actId="478"/>
          <ac:picMkLst>
            <pc:docMk/>
            <pc:sldMk cId="3729519221" sldId="257"/>
            <ac:picMk id="5" creationId="{447F03CC-8DE5-438C-AFE7-9C8DFD1543D0}"/>
          </ac:picMkLst>
        </pc:picChg>
      </pc:sldChg>
      <pc:sldChg chg="del">
        <pc:chgData name="Zuzana Kříhová" userId="7d41808c-390e-40c2-bd93-53b0af250f83" providerId="ADAL" clId="{2453D77D-77E3-4857-8D50-9D7F283C0662}" dt="2021-03-16T05:12:08.929" v="340" actId="47"/>
        <pc:sldMkLst>
          <pc:docMk/>
          <pc:sldMk cId="2713977971" sldId="258"/>
        </pc:sldMkLst>
      </pc:sldChg>
      <pc:sldChg chg="delSp modSp mod setBg">
        <pc:chgData name="Zuzana Kříhová" userId="7d41808c-390e-40c2-bd93-53b0af250f83" providerId="ADAL" clId="{2453D77D-77E3-4857-8D50-9D7F283C0662}" dt="2021-03-16T05:08:11.504" v="333" actId="20577"/>
        <pc:sldMkLst>
          <pc:docMk/>
          <pc:sldMk cId="4040546251" sldId="259"/>
        </pc:sldMkLst>
        <pc:spChg chg="mod">
          <ac:chgData name="Zuzana Kříhová" userId="7d41808c-390e-40c2-bd93-53b0af250f83" providerId="ADAL" clId="{2453D77D-77E3-4857-8D50-9D7F283C0662}" dt="2021-03-16T05:04:08.322" v="296" actId="26606"/>
          <ac:spMkLst>
            <pc:docMk/>
            <pc:sldMk cId="4040546251" sldId="259"/>
            <ac:spMk id="2" creationId="{1A75C061-F7B8-413F-B6B7-73DA2A671912}"/>
          </ac:spMkLst>
        </pc:spChg>
        <pc:spChg chg="mod">
          <ac:chgData name="Zuzana Kříhová" userId="7d41808c-390e-40c2-bd93-53b0af250f83" providerId="ADAL" clId="{2453D77D-77E3-4857-8D50-9D7F283C0662}" dt="2021-03-16T05:08:11.504" v="333" actId="20577"/>
          <ac:spMkLst>
            <pc:docMk/>
            <pc:sldMk cId="4040546251" sldId="259"/>
            <ac:spMk id="3" creationId="{FCE9834F-3E61-4FB3-8122-9627ED1A1899}"/>
          </ac:spMkLst>
        </pc:spChg>
        <pc:spChg chg="del">
          <ac:chgData name="Zuzana Kříhová" userId="7d41808c-390e-40c2-bd93-53b0af250f83" providerId="ADAL" clId="{2453D77D-77E3-4857-8D50-9D7F283C0662}" dt="2021-03-16T05:04:08.322" v="296" actId="26606"/>
          <ac:spMkLst>
            <pc:docMk/>
            <pc:sldMk cId="4040546251" sldId="259"/>
            <ac:spMk id="71" creationId="{6DB2D45D-E2D7-48CA-837F-EFF1EDD98708}"/>
          </ac:spMkLst>
        </pc:spChg>
        <pc:spChg chg="del">
          <ac:chgData name="Zuzana Kříhová" userId="7d41808c-390e-40c2-bd93-53b0af250f83" providerId="ADAL" clId="{2453D77D-77E3-4857-8D50-9D7F283C0662}" dt="2021-03-16T05:04:08.322" v="296" actId="26606"/>
          <ac:spMkLst>
            <pc:docMk/>
            <pc:sldMk cId="4040546251" sldId="259"/>
            <ac:spMk id="73" creationId="{B2993EF1-19E1-473A-8A3F-1D7B249519F5}"/>
          </ac:spMkLst>
        </pc:spChg>
        <pc:spChg chg="del">
          <ac:chgData name="Zuzana Kříhová" userId="7d41808c-390e-40c2-bd93-53b0af250f83" providerId="ADAL" clId="{2453D77D-77E3-4857-8D50-9D7F283C0662}" dt="2021-03-16T05:04:08.322" v="296" actId="26606"/>
          <ac:spMkLst>
            <pc:docMk/>
            <pc:sldMk cId="4040546251" sldId="259"/>
            <ac:spMk id="75" creationId="{F50C5101-CD9E-4E96-A827-ACA768C3113B}"/>
          </ac:spMkLst>
        </pc:spChg>
        <pc:picChg chg="mod">
          <ac:chgData name="Zuzana Kříhová" userId="7d41808c-390e-40c2-bd93-53b0af250f83" providerId="ADAL" clId="{2453D77D-77E3-4857-8D50-9D7F283C0662}" dt="2021-03-16T05:04:08.322" v="296" actId="26606"/>
          <ac:picMkLst>
            <pc:docMk/>
            <pc:sldMk cId="4040546251" sldId="259"/>
            <ac:picMk id="5" creationId="{5467DC7C-ADA8-4FE3-A5D8-4D279CB73281}"/>
          </ac:picMkLst>
        </pc:picChg>
        <pc:picChg chg="del">
          <ac:chgData name="Zuzana Kříhová" userId="7d41808c-390e-40c2-bd93-53b0af250f83" providerId="ADAL" clId="{2453D77D-77E3-4857-8D50-9D7F283C0662}" dt="2021-03-16T05:03:51.691" v="291" actId="478"/>
          <ac:picMkLst>
            <pc:docMk/>
            <pc:sldMk cId="4040546251" sldId="259"/>
            <ac:picMk id="1026" creationId="{C87B5731-4665-4466-B4FC-55A8ED8403D3}"/>
          </ac:picMkLst>
        </pc:picChg>
      </pc:sldChg>
      <pc:sldChg chg="addSp delSp modSp new mod setBg">
        <pc:chgData name="Zuzana Kříhová" userId="7d41808c-390e-40c2-bd93-53b0af250f83" providerId="ADAL" clId="{2453D77D-77E3-4857-8D50-9D7F283C0662}" dt="2021-03-16T05:45:54.223" v="575" actId="20577"/>
        <pc:sldMkLst>
          <pc:docMk/>
          <pc:sldMk cId="2208539787" sldId="260"/>
        </pc:sldMkLst>
        <pc:spChg chg="mod">
          <ac:chgData name="Zuzana Kříhová" userId="7d41808c-390e-40c2-bd93-53b0af250f83" providerId="ADAL" clId="{2453D77D-77E3-4857-8D50-9D7F283C0662}" dt="2021-03-16T05:03:59.781" v="295" actId="26606"/>
          <ac:spMkLst>
            <pc:docMk/>
            <pc:sldMk cId="2208539787" sldId="260"/>
            <ac:spMk id="2" creationId="{2D33A170-044F-441F-ACF6-C8B7CBECABA7}"/>
          </ac:spMkLst>
        </pc:spChg>
        <pc:spChg chg="mod">
          <ac:chgData name="Zuzana Kříhová" userId="7d41808c-390e-40c2-bd93-53b0af250f83" providerId="ADAL" clId="{2453D77D-77E3-4857-8D50-9D7F283C0662}" dt="2021-03-16T05:45:54.223" v="575" actId="20577"/>
          <ac:spMkLst>
            <pc:docMk/>
            <pc:sldMk cId="2208539787" sldId="260"/>
            <ac:spMk id="3" creationId="{96F1914E-B0AD-4078-8303-09BF588267C9}"/>
          </ac:spMkLst>
        </pc:spChg>
        <pc:spChg chg="add del">
          <ac:chgData name="Zuzana Kříhová" userId="7d41808c-390e-40c2-bd93-53b0af250f83" providerId="ADAL" clId="{2453D77D-77E3-4857-8D50-9D7F283C0662}" dt="2021-03-16T05:03:59.776" v="294" actId="26606"/>
          <ac:spMkLst>
            <pc:docMk/>
            <pc:sldMk cId="2208539787" sldId="260"/>
            <ac:spMk id="9" creationId="{CA77D789-9DE0-43A3-B196-F13CFECFAC1F}"/>
          </ac:spMkLst>
        </pc:spChg>
        <pc:spChg chg="add del">
          <ac:chgData name="Zuzana Kříhová" userId="7d41808c-390e-40c2-bd93-53b0af250f83" providerId="ADAL" clId="{2453D77D-77E3-4857-8D50-9D7F283C0662}" dt="2021-03-16T05:03:59.776" v="294" actId="26606"/>
          <ac:spMkLst>
            <pc:docMk/>
            <pc:sldMk cId="2208539787" sldId="260"/>
            <ac:spMk id="11" creationId="{F9BC648B-BC3C-4674-B1FD-2F9F1C6D753E}"/>
          </ac:spMkLst>
        </pc:spChg>
        <pc:spChg chg="add">
          <ac:chgData name="Zuzana Kříhová" userId="7d41808c-390e-40c2-bd93-53b0af250f83" providerId="ADAL" clId="{2453D77D-77E3-4857-8D50-9D7F283C0662}" dt="2021-03-16T05:03:59.781" v="295" actId="26606"/>
          <ac:spMkLst>
            <pc:docMk/>
            <pc:sldMk cId="2208539787" sldId="260"/>
            <ac:spMk id="13" creationId="{E1CE536E-134A-4A35-900B-30F927D5B525}"/>
          </ac:spMkLst>
        </pc:spChg>
        <pc:spChg chg="add">
          <ac:chgData name="Zuzana Kříhová" userId="7d41808c-390e-40c2-bd93-53b0af250f83" providerId="ADAL" clId="{2453D77D-77E3-4857-8D50-9D7F283C0662}" dt="2021-03-16T05:03:59.781" v="295" actId="26606"/>
          <ac:spMkLst>
            <pc:docMk/>
            <pc:sldMk cId="2208539787" sldId="260"/>
            <ac:spMk id="14" creationId="{FA0382D1-1594-4E3D-842E-04E1E5E7578B}"/>
          </ac:spMkLst>
        </pc:spChg>
        <pc:picChg chg="add mod ord">
          <ac:chgData name="Zuzana Kříhová" userId="7d41808c-390e-40c2-bd93-53b0af250f83" providerId="ADAL" clId="{2453D77D-77E3-4857-8D50-9D7F283C0662}" dt="2021-03-16T05:03:59.781" v="295" actId="26606"/>
          <ac:picMkLst>
            <pc:docMk/>
            <pc:sldMk cId="2208539787" sldId="260"/>
            <ac:picMk id="4" creationId="{D0D31B57-4CD7-40C8-93A6-7D214346EA3F}"/>
          </ac:picMkLst>
        </pc:picChg>
      </pc:sldChg>
      <pc:sldChg chg="modSp new mod">
        <pc:chgData name="Zuzana Kříhová" userId="7d41808c-390e-40c2-bd93-53b0af250f83" providerId="ADAL" clId="{2453D77D-77E3-4857-8D50-9D7F283C0662}" dt="2021-03-16T06:30:22.855" v="1265" actId="14100"/>
        <pc:sldMkLst>
          <pc:docMk/>
          <pc:sldMk cId="1821247568" sldId="261"/>
        </pc:sldMkLst>
        <pc:spChg chg="mod">
          <ac:chgData name="Zuzana Kříhová" userId="7d41808c-390e-40c2-bd93-53b0af250f83" providerId="ADAL" clId="{2453D77D-77E3-4857-8D50-9D7F283C0662}" dt="2021-03-16T06:29:15.515" v="1260" actId="20577"/>
          <ac:spMkLst>
            <pc:docMk/>
            <pc:sldMk cId="1821247568" sldId="261"/>
            <ac:spMk id="2" creationId="{17E66C67-24B8-45A6-A70A-3B2F096CA496}"/>
          </ac:spMkLst>
        </pc:spChg>
        <pc:spChg chg="mod">
          <ac:chgData name="Zuzana Kříhová" userId="7d41808c-390e-40c2-bd93-53b0af250f83" providerId="ADAL" clId="{2453D77D-77E3-4857-8D50-9D7F283C0662}" dt="2021-03-16T06:30:22.855" v="1265" actId="14100"/>
          <ac:spMkLst>
            <pc:docMk/>
            <pc:sldMk cId="1821247568" sldId="261"/>
            <ac:spMk id="3" creationId="{38EAF6A2-DB31-4A60-A04B-A8EC835C5728}"/>
          </ac:spMkLst>
        </pc:spChg>
      </pc:sldChg>
      <pc:sldChg chg="addSp modSp new mod setBg">
        <pc:chgData name="Zuzana Kříhová" userId="7d41808c-390e-40c2-bd93-53b0af250f83" providerId="ADAL" clId="{2453D77D-77E3-4857-8D50-9D7F283C0662}" dt="2021-03-16T06:16:08.084" v="766" actId="20577"/>
        <pc:sldMkLst>
          <pc:docMk/>
          <pc:sldMk cId="329647094" sldId="262"/>
        </pc:sldMkLst>
        <pc:spChg chg="mod">
          <ac:chgData name="Zuzana Kříhová" userId="7d41808c-390e-40c2-bd93-53b0af250f83" providerId="ADAL" clId="{2453D77D-77E3-4857-8D50-9D7F283C0662}" dt="2021-03-16T06:09:30.924" v="585" actId="26606"/>
          <ac:spMkLst>
            <pc:docMk/>
            <pc:sldMk cId="329647094" sldId="262"/>
            <ac:spMk id="2" creationId="{BDE86F53-E4C9-4726-ADE6-D243148112CE}"/>
          </ac:spMkLst>
        </pc:spChg>
        <pc:spChg chg="mod">
          <ac:chgData name="Zuzana Kříhová" userId="7d41808c-390e-40c2-bd93-53b0af250f83" providerId="ADAL" clId="{2453D77D-77E3-4857-8D50-9D7F283C0662}" dt="2021-03-16T06:16:08.084" v="766" actId="20577"/>
          <ac:spMkLst>
            <pc:docMk/>
            <pc:sldMk cId="329647094" sldId="262"/>
            <ac:spMk id="3" creationId="{C1C07887-F25B-49B0-9EC8-381A2E121C3B}"/>
          </ac:spMkLst>
        </pc:spChg>
        <pc:spChg chg="add">
          <ac:chgData name="Zuzana Kříhová" userId="7d41808c-390e-40c2-bd93-53b0af250f83" providerId="ADAL" clId="{2453D77D-77E3-4857-8D50-9D7F283C0662}" dt="2021-03-16T06:09:30.924" v="585" actId="26606"/>
          <ac:spMkLst>
            <pc:docMk/>
            <pc:sldMk cId="329647094" sldId="262"/>
            <ac:spMk id="71" creationId="{287D9197-4A85-4276-8FC4-67873E207509}"/>
          </ac:spMkLst>
        </pc:spChg>
        <pc:spChg chg="add">
          <ac:chgData name="Zuzana Kříhová" userId="7d41808c-390e-40c2-bd93-53b0af250f83" providerId="ADAL" clId="{2453D77D-77E3-4857-8D50-9D7F283C0662}" dt="2021-03-16T06:09:30.924" v="585" actId="26606"/>
          <ac:spMkLst>
            <pc:docMk/>
            <pc:sldMk cId="329647094" sldId="262"/>
            <ac:spMk id="73" creationId="{01B5B487-A1DE-47E1-B06D-F13BBCCA7807}"/>
          </ac:spMkLst>
        </pc:spChg>
        <pc:spChg chg="add">
          <ac:chgData name="Zuzana Kříhová" userId="7d41808c-390e-40c2-bd93-53b0af250f83" providerId="ADAL" clId="{2453D77D-77E3-4857-8D50-9D7F283C0662}" dt="2021-03-16T06:09:30.924" v="585" actId="26606"/>
          <ac:spMkLst>
            <pc:docMk/>
            <pc:sldMk cId="329647094" sldId="262"/>
            <ac:spMk id="75" creationId="{2E45AF6B-4F42-45F1-A22C-AF0FCA898FC9}"/>
          </ac:spMkLst>
        </pc:spChg>
        <pc:picChg chg="add mod">
          <ac:chgData name="Zuzana Kříhová" userId="7d41808c-390e-40c2-bd93-53b0af250f83" providerId="ADAL" clId="{2453D77D-77E3-4857-8D50-9D7F283C0662}" dt="2021-03-16T06:10:29.560" v="597" actId="1076"/>
          <ac:picMkLst>
            <pc:docMk/>
            <pc:sldMk cId="329647094" sldId="262"/>
            <ac:picMk id="5" creationId="{1288704D-88BC-49F0-8BE3-475568AEF758}"/>
          </ac:picMkLst>
        </pc:picChg>
        <pc:picChg chg="add mod">
          <ac:chgData name="Zuzana Kříhová" userId="7d41808c-390e-40c2-bd93-53b0af250f83" providerId="ADAL" clId="{2453D77D-77E3-4857-8D50-9D7F283C0662}" dt="2021-03-16T06:10:23.165" v="594" actId="14100"/>
          <ac:picMkLst>
            <pc:docMk/>
            <pc:sldMk cId="329647094" sldId="262"/>
            <ac:picMk id="1026" creationId="{4AFF4353-F5F8-40CD-8347-B090108DD9B8}"/>
          </ac:picMkLst>
        </pc:picChg>
      </pc:sldChg>
      <pc:sldChg chg="addSp delSp modSp new mod setBg">
        <pc:chgData name="Zuzana Kříhová" userId="7d41808c-390e-40c2-bd93-53b0af250f83" providerId="ADAL" clId="{2453D77D-77E3-4857-8D50-9D7F283C0662}" dt="2021-03-16T06:27:53" v="1247" actId="20577"/>
        <pc:sldMkLst>
          <pc:docMk/>
          <pc:sldMk cId="2763204600" sldId="263"/>
        </pc:sldMkLst>
        <pc:spChg chg="mod">
          <ac:chgData name="Zuzana Kříhová" userId="7d41808c-390e-40c2-bd93-53b0af250f83" providerId="ADAL" clId="{2453D77D-77E3-4857-8D50-9D7F283C0662}" dt="2021-03-16T06:27:53" v="1247" actId="20577"/>
          <ac:spMkLst>
            <pc:docMk/>
            <pc:sldMk cId="2763204600" sldId="263"/>
            <ac:spMk id="2" creationId="{68281BB8-870B-4A9F-B87D-BA6DB441DD6C}"/>
          </ac:spMkLst>
        </pc:spChg>
        <pc:spChg chg="mod">
          <ac:chgData name="Zuzana Kříhová" userId="7d41808c-390e-40c2-bd93-53b0af250f83" providerId="ADAL" clId="{2453D77D-77E3-4857-8D50-9D7F283C0662}" dt="2021-03-16T06:27:23.810" v="1181" actId="26606"/>
          <ac:spMkLst>
            <pc:docMk/>
            <pc:sldMk cId="2763204600" sldId="263"/>
            <ac:spMk id="3" creationId="{87C911F0-1923-49CD-87FB-6814AA5868AB}"/>
          </ac:spMkLst>
        </pc:spChg>
        <pc:spChg chg="add del">
          <ac:chgData name="Zuzana Kříhová" userId="7d41808c-390e-40c2-bd93-53b0af250f83" providerId="ADAL" clId="{2453D77D-77E3-4857-8D50-9D7F283C0662}" dt="2021-03-16T06:27:23.810" v="1181" actId="26606"/>
          <ac:spMkLst>
            <pc:docMk/>
            <pc:sldMk cId="2763204600" sldId="263"/>
            <ac:spMk id="71" creationId="{E1CE536E-134A-4A35-900B-30F927D5B525}"/>
          </ac:spMkLst>
        </pc:spChg>
        <pc:spChg chg="add del">
          <ac:chgData name="Zuzana Kříhová" userId="7d41808c-390e-40c2-bd93-53b0af250f83" providerId="ADAL" clId="{2453D77D-77E3-4857-8D50-9D7F283C0662}" dt="2021-03-16T06:27:23.810" v="1181" actId="26606"/>
          <ac:spMkLst>
            <pc:docMk/>
            <pc:sldMk cId="2763204600" sldId="263"/>
            <ac:spMk id="73" creationId="{FA0382D1-1594-4E3D-842E-04E1E5E7578B}"/>
          </ac:spMkLst>
        </pc:spChg>
        <pc:spChg chg="add">
          <ac:chgData name="Zuzana Kříhová" userId="7d41808c-390e-40c2-bd93-53b0af250f83" providerId="ADAL" clId="{2453D77D-77E3-4857-8D50-9D7F283C0662}" dt="2021-03-16T06:27:23.810" v="1181" actId="26606"/>
          <ac:spMkLst>
            <pc:docMk/>
            <pc:sldMk cId="2763204600" sldId="263"/>
            <ac:spMk id="135" creationId="{CBA85B1C-8413-4C7D-98D0-7956747EABE8}"/>
          </ac:spMkLst>
        </pc:spChg>
        <pc:spChg chg="add">
          <ac:chgData name="Zuzana Kříhová" userId="7d41808c-390e-40c2-bd93-53b0af250f83" providerId="ADAL" clId="{2453D77D-77E3-4857-8D50-9D7F283C0662}" dt="2021-03-16T06:27:23.810" v="1181" actId="26606"/>
          <ac:spMkLst>
            <pc:docMk/>
            <pc:sldMk cId="2763204600" sldId="263"/>
            <ac:spMk id="137" creationId="{A649C214-D583-4DF7-88CA-1EE5EA0DD7D0}"/>
          </ac:spMkLst>
        </pc:spChg>
        <pc:picChg chg="add mod ord">
          <ac:chgData name="Zuzana Kříhová" userId="7d41808c-390e-40c2-bd93-53b0af250f83" providerId="ADAL" clId="{2453D77D-77E3-4857-8D50-9D7F283C0662}" dt="2021-03-16T06:27:23.810" v="1181" actId="26606"/>
          <ac:picMkLst>
            <pc:docMk/>
            <pc:sldMk cId="2763204600" sldId="263"/>
            <ac:picMk id="2050" creationId="{3149E3BA-F557-4CCF-898F-DD40450C02B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e-sammlungen.ulb.uni-bonn.de/topic/titles/3080607" TargetMode="External"/><Relationship Id="rId2" Type="http://schemas.openxmlformats.org/officeDocument/2006/relationships/hyperlink" Target="https://digitale-sammlungen.ulb.uni-bonn.de/urn/urn:nbn:de:hbz:5:1-7717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ursaeidy.blogfa.com/post/31/%D8%AF%D8%B1%D8%B3-%D9%86%D9%88%D8%B2%D8%AF%D9%87%D9%85-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314F-DE00-496D-994B-01E9DE245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4743" y="1098388"/>
            <a:ext cx="10212197" cy="3298683"/>
          </a:xfrm>
        </p:spPr>
        <p:txBody>
          <a:bodyPr/>
          <a:lstStyle/>
          <a:p>
            <a:r>
              <a:rPr lang="cs-CZ" sz="4000" b="1" u="sng" dirty="0"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konstituční období </a:t>
            </a:r>
            <a:b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22B896D-8731-4E8D-8C32-9365DA1E2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6609" y="3991556"/>
            <a:ext cx="8073809" cy="842837"/>
          </a:xfrm>
        </p:spPr>
        <p:txBody>
          <a:bodyPr/>
          <a:lstStyle/>
          <a:p>
            <a:r>
              <a:rPr lang="cs-CZ" sz="2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satira a společenská kritika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358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75C061-F7B8-413F-B6B7-73DA2A671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br>
              <a:rPr lang="cs-CZ" sz="2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2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a-IR" sz="2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cs-CZ" sz="2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21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E9834F-3E61-4FB3-8122-9627ED1A1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7" y="905525"/>
            <a:ext cx="4363597" cy="4974068"/>
          </a:xfrm>
        </p:spPr>
        <p:txBody>
          <a:bodyPr>
            <a:normAutofit lnSpcReduction="10000"/>
          </a:bodyPr>
          <a:lstStyle/>
          <a:p>
            <a:pPr marL="0" lvl="0" indent="0" rtl="0">
              <a:lnSpc>
                <a:spcPct val="100000"/>
              </a:lnSpc>
              <a:spcAft>
                <a:spcPts val="400"/>
              </a:spcAft>
              <a:buNone/>
            </a:pPr>
            <a:r>
              <a:rPr lang="cs-CZ" sz="1700" dirty="0">
                <a:solidFill>
                  <a:schemeClr val="tx1"/>
                </a:solidFill>
              </a:rPr>
              <a:t>Týdeník </a:t>
            </a:r>
            <a:r>
              <a:rPr lang="cs-CZ" sz="17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Súr-e </a:t>
            </a:r>
            <a:r>
              <a:rPr lang="cs-CZ" sz="17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cs-CZ" sz="17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sráfíl</a:t>
            </a:r>
            <a:r>
              <a:rPr lang="cs-CZ" sz="1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(Hlásná trouba </a:t>
            </a:r>
            <a:r>
              <a:rPr lang="cs-CZ" sz="17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cs-CZ" sz="17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sráfílova</a:t>
            </a:r>
            <a:r>
              <a:rPr lang="cs-CZ" sz="17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fa-IR" sz="1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صور </a:t>
            </a:r>
            <a:r>
              <a:rPr lang="fa-IR" sz="17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اسرافیل</a:t>
            </a:r>
            <a:r>
              <a:rPr lang="fa-IR" sz="1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17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</a:pPr>
            <a:r>
              <a:rPr lang="cs-CZ" sz="1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1907-1909</a:t>
            </a:r>
            <a:endParaRPr lang="cs-CZ" sz="17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</a:pPr>
            <a:r>
              <a:rPr lang="cs-CZ" sz="17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Mírzá</a:t>
            </a:r>
            <a:r>
              <a:rPr lang="cs-CZ" sz="1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Džahángír</a:t>
            </a:r>
            <a:r>
              <a:rPr lang="cs-CZ" sz="1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a-IR" sz="17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میرزا </a:t>
            </a:r>
            <a:r>
              <a:rPr lang="fa-IR" sz="17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جهانگیرخان</a:t>
            </a:r>
            <a:r>
              <a:rPr lang="fa-IR" sz="17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7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Mírzá</a:t>
            </a:r>
            <a:r>
              <a:rPr lang="cs-CZ" sz="1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7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Qásem</a:t>
            </a:r>
            <a:r>
              <a:rPr lang="cs-CZ" sz="1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7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Tabrízí</a:t>
            </a:r>
            <a:r>
              <a:rPr lang="cs-CZ" sz="1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</a:pPr>
            <a:r>
              <a:rPr lang="cs-CZ" sz="1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1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پارلمان  </a:t>
            </a:r>
            <a:r>
              <a:rPr lang="cs-CZ" sz="1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(parlament, nahrazen později termínem </a:t>
            </a:r>
            <a:r>
              <a:rPr lang="cs-CZ" sz="17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madžles</a:t>
            </a:r>
            <a:r>
              <a:rPr lang="cs-CZ" sz="1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ar-SA" sz="1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بورس </a:t>
            </a:r>
            <a:r>
              <a:rPr lang="cs-CZ" sz="1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(burza, akcie, dnes i stipendium) či intelektuál </a:t>
            </a:r>
            <a:r>
              <a:rPr lang="ar-SA" sz="1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روشنفکر</a:t>
            </a:r>
            <a:endParaRPr lang="cs-CZ" sz="17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</a:pPr>
            <a:r>
              <a:rPr lang="cs-CZ" sz="17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Slavná satirická příloha </a:t>
            </a:r>
            <a:r>
              <a:rPr lang="cs-CZ" sz="17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Čarand</a:t>
            </a:r>
            <a:r>
              <a:rPr lang="cs-CZ" sz="17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-o-</a:t>
            </a:r>
            <a:r>
              <a:rPr lang="cs-CZ" sz="17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parand</a:t>
            </a:r>
            <a:r>
              <a:rPr lang="cs-CZ" sz="1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(Tlachání</a:t>
            </a:r>
            <a:r>
              <a:rPr lang="cs-CZ" sz="17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>
              <a:lnSpc>
                <a:spcPct val="100000"/>
              </a:lnSpc>
            </a:pPr>
            <a:r>
              <a:rPr lang="cs-CZ" sz="1800" dirty="0" err="1"/>
              <a:t>digitaliz</a:t>
            </a:r>
            <a:r>
              <a:rPr lang="cs-CZ" sz="1800" dirty="0"/>
              <a:t>. verze Súr-e </a:t>
            </a:r>
            <a:r>
              <a:rPr lang="cs-CZ" sz="1800" dirty="0" err="1"/>
              <a:t>Esráfíl</a:t>
            </a:r>
            <a:r>
              <a:rPr lang="cs-CZ" sz="1800" dirty="0"/>
              <a:t>: </a:t>
            </a:r>
            <a:r>
              <a:rPr lang="cs-CZ" sz="1800" dirty="0">
                <a:hlinkClick r:id="rId2"/>
              </a:rPr>
              <a:t>https://digitale-sammlungen.ulb.uni-bonn.de/urn/urn:nbn:de:hbz:5:1-77172</a:t>
            </a: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Další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časopisy přelomu 19. 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20. stol plus </a:t>
            </a:r>
            <a:r>
              <a:rPr lang="cs-CZ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dále:</a:t>
            </a:r>
            <a:r>
              <a:rPr lang="cs-CZ" sz="18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://digitale-sammlungen.ulb.uni-bonn.de/</a:t>
            </a:r>
            <a:r>
              <a:rPr lang="cs-CZ" sz="18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topic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/</a:t>
            </a:r>
            <a:r>
              <a:rPr lang="cs-CZ" sz="18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titles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/3080607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</a:pPr>
            <a:endParaRPr lang="cs-CZ" sz="17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cs-CZ" sz="1700" dirty="0">
              <a:solidFill>
                <a:schemeClr val="tx1"/>
              </a:solidFill>
            </a:endParaRPr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5467DC7C-ADA8-4FE3-A5D8-4D279CB732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8193" y="905525"/>
            <a:ext cx="5176744" cy="507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546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چرند و پرند by علی‌اکبر دهخدا">
            <a:extLst>
              <a:ext uri="{FF2B5EF4-FFF2-40B4-BE49-F238E27FC236}">
                <a16:creationId xmlns:a16="http://schemas.microsoft.com/office/drawing/2014/main" id="{D0D31B57-4CD7-40C8-93A6-7D214346EA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2" r="-1" b="-1"/>
          <a:stretch/>
        </p:blipFill>
        <p:spPr bwMode="auto">
          <a:xfrm>
            <a:off x="7338646" y="10"/>
            <a:ext cx="485335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reeform 10">
            <a:extLst>
              <a:ext uri="{FF2B5EF4-FFF2-40B4-BE49-F238E27FC236}">
                <a16:creationId xmlns:a16="http://schemas.microsoft.com/office/drawing/2014/main" id="{E1CE536E-134A-4A35-900B-30F927D5B5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D33A170-044F-441F-ACF6-C8B7CBECA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>
            <a:normAutofit/>
          </a:bodyPr>
          <a:lstStyle/>
          <a:p>
            <a:r>
              <a:rPr lang="cs-CZ" sz="3200" b="1" u="sng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Álí</a:t>
            </a:r>
            <a:r>
              <a:rPr lang="cs-CZ" sz="3200" b="1" u="sng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3200" b="1" u="sng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Akbar</a:t>
            </a:r>
            <a:r>
              <a:rPr lang="cs-CZ" sz="3200" b="1" u="sng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3200" b="1" u="sng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Dehchodá</a:t>
            </a:r>
            <a:r>
              <a:rPr lang="cs-CZ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(1879–1956)</a:t>
            </a:r>
            <a:br>
              <a:rPr lang="cs-CZ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a-IR" sz="32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علی‌اکبر</a:t>
            </a:r>
            <a:r>
              <a:rPr lang="fa-IR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دهخدا</a:t>
            </a:r>
            <a:endParaRPr lang="cs-CZ" sz="3200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FA0382D1-1594-4E3D-842E-04E1E5E75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F1914E-B0AD-4078-8303-09BF58826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881" y="2011681"/>
            <a:ext cx="6090068" cy="3867912"/>
          </a:xfrm>
        </p:spPr>
        <p:txBody>
          <a:bodyPr>
            <a:normAutofit/>
          </a:bodyPr>
          <a:lstStyle/>
          <a:p>
            <a:pPr marL="342900" lvl="0" indent="-342900" rtl="0" fontAlgn="base">
              <a:lnSpc>
                <a:spcPct val="100000"/>
              </a:lnSpc>
              <a:buFont typeface="Wingdings" panose="05000000000000000000" pitchFamily="2" charset="2"/>
              <a:buChar char=""/>
            </a:pP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zakladatel satirické prózy v perské literatuře 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0000"/>
              </a:lnSpc>
              <a:buFont typeface="Wingdings" panose="05000000000000000000" pitchFamily="2" charset="2"/>
              <a:buChar char=""/>
            </a:pP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krátce politická činnost  </a:t>
            </a:r>
          </a:p>
          <a:p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pseudonymy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Dachou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دخو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dehchodá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(jako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kadchodá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starosta) –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dachou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rovněž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naivní člověk</a:t>
            </a: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Sag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-e Hasan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Dalá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Alí-Alláhí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Dachou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Alíšáh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Berehne-chošhál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Damdamí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….</a:t>
            </a:r>
          </a:p>
          <a:p>
            <a:r>
              <a:rPr lang="cs-CZ" sz="1800" b="1" u="sng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ČARAND-o- PARAND 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چرند و پرند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1907-1908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Persii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1909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rok ve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Švýcarsku,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následně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časopise Írán-e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konúní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0000"/>
              </a:lnSpc>
              <a:buFont typeface="Wingdings" panose="05000000000000000000" pitchFamily="2" charset="2"/>
              <a:buChar char=""/>
            </a:pP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08539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87D9197-4A85-4276-8FC4-67873E207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3" name="Freeform 10">
            <a:extLst>
              <a:ext uri="{FF2B5EF4-FFF2-40B4-BE49-F238E27FC236}">
                <a16:creationId xmlns:a16="http://schemas.microsoft.com/office/drawing/2014/main" id="{01B5B487-A1DE-47E1-B06D-F13BBCCA78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DE86F53-E4C9-4726-ADE6-D24314811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r>
              <a:rPr lang="cs-CZ" sz="2800" b="1" i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Molla </a:t>
            </a:r>
            <a:r>
              <a:rPr lang="cs-CZ" sz="2800" b="1" i="1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Nasreddin</a:t>
            </a:r>
            <a:r>
              <a:rPr lang="cs-CZ" sz="280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ázerb</a:t>
            </a:r>
            <a:r>
              <a:rPr lang="cs-CZ" sz="280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800" i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Molla </a:t>
            </a:r>
            <a:r>
              <a:rPr lang="cs-CZ" sz="2800" i="1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800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ə</a:t>
            </a:r>
            <a:r>
              <a:rPr lang="cs-CZ" sz="2800" i="1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</a:t>
            </a:r>
            <a:r>
              <a:rPr lang="cs-CZ" sz="2800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ə</a:t>
            </a:r>
            <a:r>
              <a:rPr lang="cs-CZ" sz="2800" i="1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ddin</a:t>
            </a:r>
            <a:r>
              <a:rPr lang="cs-CZ" sz="2800" i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rus</a:t>
            </a:r>
            <a:r>
              <a:rPr lang="cs-CZ" sz="2800" i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Молла Насреддин</a:t>
            </a:r>
            <a:r>
              <a:rPr lang="cs-CZ" sz="280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280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E45AF6B-4F42-45F1-A22C-AF0FCA898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C07887-F25B-49B0-9EC8-381A2E12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5" y="2032000"/>
            <a:ext cx="6317216" cy="4341367"/>
          </a:xfrm>
        </p:spPr>
        <p:txBody>
          <a:bodyPr>
            <a:normAutofit lnSpcReduction="10000"/>
          </a:bodyPr>
          <a:lstStyle/>
          <a:p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Tbilisi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(1906 - 1917),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Tabríz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(jeden rok 1921) a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Baku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(1922 - 1933)</a:t>
            </a:r>
          </a:p>
          <a:p>
            <a:pPr marL="0" indent="0">
              <a:buNone/>
            </a:pPr>
            <a:r>
              <a:rPr lang="cs-CZ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Autoři:</a:t>
            </a:r>
            <a:endParaRPr lang="cs-CZ" sz="18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b="1" dirty="0" err="1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Džalil</a:t>
            </a:r>
            <a:r>
              <a:rPr lang="cs-CZ" sz="18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Mamedguluzade</a:t>
            </a:r>
            <a:r>
              <a:rPr lang="cs-CZ" sz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(1869–1932)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Mírzá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Džalíl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Mohammad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Qulízáde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میرزا جلیل محمدقلی‌زاده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40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cs-CZ" sz="1800" b="1" dirty="0" err="1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Abdurrahimbek</a:t>
            </a:r>
            <a:r>
              <a:rPr lang="cs-CZ" sz="18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Hagverdijev</a:t>
            </a:r>
            <a:r>
              <a:rPr lang="cs-CZ" sz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(1870–1933)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>
              <a:spcAft>
                <a:spcPts val="400"/>
              </a:spcAft>
            </a:pPr>
            <a:r>
              <a:rPr lang="cs-CZ" sz="1800" b="1" dirty="0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Mírzá</a:t>
            </a:r>
            <a:r>
              <a:rPr lang="cs-CZ" sz="1800" b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Alí </a:t>
            </a:r>
            <a:r>
              <a:rPr lang="cs-CZ" sz="1800" b="1" dirty="0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Akbar</a:t>
            </a:r>
            <a:r>
              <a:rPr lang="cs-CZ" sz="1800" b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Táherzáde</a:t>
            </a:r>
            <a:r>
              <a:rPr lang="cs-CZ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Mirz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ə</a:t>
            </a:r>
            <a:r>
              <a:rPr lang="cs-CZ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Ə</a:t>
            </a:r>
            <a:r>
              <a:rPr lang="cs-CZ" sz="1800" dirty="0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ə</a:t>
            </a:r>
            <a:r>
              <a:rPr lang="cs-CZ" sz="1800" dirty="0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kb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ə</a:t>
            </a:r>
            <a:r>
              <a:rPr lang="cs-CZ" sz="1800" dirty="0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Tahirzad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ə</a:t>
            </a:r>
            <a:r>
              <a:rPr lang="cs-CZ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1862–1911) </a:t>
            </a:r>
          </a:p>
          <a:p>
            <a:pPr algn="just">
              <a:spcAft>
                <a:spcPts val="400"/>
              </a:spcAft>
            </a:pPr>
            <a:r>
              <a:rPr lang="cs-CZ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 ázerbájdžánštině, některé články, komentáře,  vtipy a básně ale i rusky, istanbulskou turečtinou, persky či arabsky. </a:t>
            </a:r>
          </a:p>
          <a:p>
            <a:pPr algn="just">
              <a:spcAft>
                <a:spcPts val="400"/>
              </a:spcAft>
            </a:pPr>
            <a:r>
              <a:rPr lang="cs-CZ" sz="1800" b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vynikající karikatury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endParaRPr lang="cs-CZ" sz="1800" dirty="0"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1026" name="Picture 2" descr="Molla Nasraddin (magazine) - Wikipedia">
            <a:extLst>
              <a:ext uri="{FF2B5EF4-FFF2-40B4-BE49-F238E27FC236}">
                <a16:creationId xmlns:a16="http://schemas.microsoft.com/office/drawing/2014/main" id="{4AFF4353-F5F8-40CD-8347-B090108DD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23798" y="3929"/>
            <a:ext cx="2357622" cy="3258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1288704D-88BC-49F0-8BE3-475568AEF7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7266" y="3262632"/>
            <a:ext cx="2434356" cy="343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47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281BB8-870B-4A9F-B87D-BA6DB441D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cs-CZ" dirty="0" err="1"/>
              <a:t>Dehchodá</a:t>
            </a:r>
            <a:r>
              <a:rPr lang="cs-CZ" dirty="0"/>
              <a:t> – lingvista, slovník</a:t>
            </a:r>
          </a:p>
        </p:txBody>
      </p:sp>
      <p:sp>
        <p:nvSpPr>
          <p:cNvPr id="135" name="Freeform 6">
            <a:extLst>
              <a:ext uri="{FF2B5EF4-FFF2-40B4-BE49-F238E27FC236}">
                <a16:creationId xmlns:a16="http://schemas.microsoft.com/office/drawing/2014/main" id="{CBA85B1C-8413-4C7D-98D0-7956747EA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C911F0-1923-49CD-87FB-6814AA586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6015897" cy="3593591"/>
          </a:xfrm>
        </p:spPr>
        <p:txBody>
          <a:bodyPr>
            <a:normAutofit/>
          </a:bodyPr>
          <a:lstStyle/>
          <a:p>
            <a:pPr marL="342900" lvl="0" indent="-342900" rtl="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</a:pPr>
            <a:r>
              <a:rPr lang="cs-CZ" sz="1400">
                <a:latin typeface="Times New Roman" panose="02020603050405020304" pitchFamily="18" charset="0"/>
                <a:ea typeface="Times New Roman" panose="02020603050405020304" pitchFamily="18" charset="0"/>
              </a:rPr>
              <a:t>emigrace</a:t>
            </a: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-) </a:t>
            </a:r>
            <a:r>
              <a:rPr lang="cs-CZ" sz="1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Paříž -) Švýcarsko</a:t>
            </a: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</a:pP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 Švýcarsku pokračování Súr-e </a:t>
            </a:r>
            <a:r>
              <a:rPr lang="cs-CZ" sz="14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Esráfíl</a:t>
            </a:r>
            <a:r>
              <a:rPr lang="cs-CZ" sz="1400">
                <a:latin typeface="Times New Roman" panose="02020603050405020304" pitchFamily="18" charset="0"/>
                <a:ea typeface="Times New Roman" panose="02020603050405020304" pitchFamily="18" charset="0"/>
              </a:rPr>
              <a:t> -)</a:t>
            </a: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Persie. 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</a:pPr>
            <a:r>
              <a:rPr lang="cs-CZ" sz="1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r. 1910</a:t>
            </a: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cs-CZ" sz="14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madžlesu</a:t>
            </a: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cs-CZ" sz="14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Kermán</a:t>
            </a: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Teherán. 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</a:pP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 ruské </a:t>
            </a:r>
            <a:r>
              <a:rPr lang="cs-CZ" sz="1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okupaci 1914 </a:t>
            </a:r>
            <a:r>
              <a:rPr lang="cs-CZ" sz="1400" b="1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 kmeni </a:t>
            </a:r>
            <a:r>
              <a:rPr lang="cs-CZ" sz="1400" b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Bachtijárů</a:t>
            </a:r>
            <a:r>
              <a:rPr lang="cs-CZ" sz="1400" b="1">
                <a:latin typeface="Times New Roman" panose="02020603050405020304" pitchFamily="18" charset="0"/>
                <a:ea typeface="Times New Roman" panose="02020603050405020304" pitchFamily="18" charset="0"/>
              </a:rPr>
              <a:t> – lingvistická inspirace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</a:pP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krátce na ministerstvu školství (vzdělávání) a min. spravedlnosti.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</a:pP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 Rezy Šáha – čistě již jen lexikologická práce: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</a:pP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dílná sbírka perských aforismů </a:t>
            </a:r>
            <a:r>
              <a:rPr lang="cs-CZ" sz="1400" b="1" u="sng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Amsál</a:t>
            </a:r>
            <a:r>
              <a:rPr lang="cs-CZ" sz="1400" b="1" u="sng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-o-</a:t>
            </a:r>
            <a:r>
              <a:rPr lang="cs-CZ" sz="1400" b="1" u="sng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hekam</a:t>
            </a: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1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امثال و حکم</a:t>
            </a: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(1925-32) 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</a:pP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1. díl </a:t>
            </a:r>
            <a:r>
              <a:rPr lang="cs-CZ" sz="1400" b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Loghatnáme</a:t>
            </a: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(1939) </a:t>
            </a:r>
            <a:r>
              <a:rPr lang="fa-IR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a-IR" sz="14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لغت‌نامه</a:t>
            </a:r>
            <a:r>
              <a:rPr lang="fa-IR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دهخدا</a:t>
            </a:r>
            <a:endParaRPr lang="cs-CZ" sz="1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největší slovník perštiny, </a:t>
            </a:r>
            <a:r>
              <a:rPr lang="cs-CZ" sz="1400" b="1" u="sng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 svazků</a:t>
            </a:r>
            <a:r>
              <a:rPr lang="cs-CZ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původních, slova se stále doplňují – zabralo mu to 45 let.</a:t>
            </a:r>
          </a:p>
          <a:p>
            <a:pPr>
              <a:lnSpc>
                <a:spcPct val="100000"/>
              </a:lnSpc>
            </a:pPr>
            <a:endParaRPr lang="cs-CZ" sz="1400"/>
          </a:p>
        </p:txBody>
      </p:sp>
      <p:pic>
        <p:nvPicPr>
          <p:cNvPr id="2050" name="Picture 2" descr="جویا بوک:لغت‌نامه دهخدا دوره کامل (16جلدی) انتشارات:دانشگاه تهران،">
            <a:extLst>
              <a:ext uri="{FF2B5EF4-FFF2-40B4-BE49-F238E27FC236}">
                <a16:creationId xmlns:a16="http://schemas.microsoft.com/office/drawing/2014/main" id="{3149E3BA-F557-4CCF-898F-DD40450C02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19"/>
          <a:stretch/>
        </p:blipFill>
        <p:spPr bwMode="auto">
          <a:xfrm>
            <a:off x="7598400" y="2197353"/>
            <a:ext cx="3860171" cy="3855489"/>
          </a:xfrm>
          <a:custGeom>
            <a:avLst/>
            <a:gdLst/>
            <a:ahLst/>
            <a:cxnLst/>
            <a:rect l="l" t="t" r="r" b="b"/>
            <a:pathLst>
              <a:path w="3860171" h="3855489">
                <a:moveTo>
                  <a:pt x="1930086" y="0"/>
                </a:moveTo>
                <a:lnTo>
                  <a:pt x="1967540" y="3511"/>
                </a:lnTo>
                <a:lnTo>
                  <a:pt x="2003824" y="12875"/>
                </a:lnTo>
                <a:lnTo>
                  <a:pt x="2038938" y="26920"/>
                </a:lnTo>
                <a:lnTo>
                  <a:pt x="2075222" y="44477"/>
                </a:lnTo>
                <a:lnTo>
                  <a:pt x="2109166" y="64375"/>
                </a:lnTo>
                <a:lnTo>
                  <a:pt x="2144279" y="85443"/>
                </a:lnTo>
                <a:lnTo>
                  <a:pt x="2179393" y="104171"/>
                </a:lnTo>
                <a:lnTo>
                  <a:pt x="2214507" y="122898"/>
                </a:lnTo>
                <a:lnTo>
                  <a:pt x="2248450" y="136943"/>
                </a:lnTo>
                <a:lnTo>
                  <a:pt x="2285905" y="146307"/>
                </a:lnTo>
                <a:lnTo>
                  <a:pt x="2322189" y="150989"/>
                </a:lnTo>
                <a:lnTo>
                  <a:pt x="2360814" y="150989"/>
                </a:lnTo>
                <a:lnTo>
                  <a:pt x="2400610" y="148648"/>
                </a:lnTo>
                <a:lnTo>
                  <a:pt x="2440405" y="143966"/>
                </a:lnTo>
                <a:lnTo>
                  <a:pt x="2480201" y="138114"/>
                </a:lnTo>
                <a:lnTo>
                  <a:pt x="2519996" y="133432"/>
                </a:lnTo>
                <a:lnTo>
                  <a:pt x="2559792" y="129921"/>
                </a:lnTo>
                <a:lnTo>
                  <a:pt x="2597247" y="131091"/>
                </a:lnTo>
                <a:lnTo>
                  <a:pt x="2633531" y="135773"/>
                </a:lnTo>
                <a:lnTo>
                  <a:pt x="2668644" y="146307"/>
                </a:lnTo>
                <a:lnTo>
                  <a:pt x="2697906" y="161523"/>
                </a:lnTo>
                <a:lnTo>
                  <a:pt x="2725997" y="181421"/>
                </a:lnTo>
                <a:lnTo>
                  <a:pt x="2750577" y="204830"/>
                </a:lnTo>
                <a:lnTo>
                  <a:pt x="2775156" y="231750"/>
                </a:lnTo>
                <a:lnTo>
                  <a:pt x="2797395" y="259841"/>
                </a:lnTo>
                <a:lnTo>
                  <a:pt x="2819634" y="289103"/>
                </a:lnTo>
                <a:lnTo>
                  <a:pt x="2841872" y="318364"/>
                </a:lnTo>
                <a:lnTo>
                  <a:pt x="2864111" y="346455"/>
                </a:lnTo>
                <a:lnTo>
                  <a:pt x="2887520" y="373376"/>
                </a:lnTo>
                <a:lnTo>
                  <a:pt x="2914441" y="396785"/>
                </a:lnTo>
                <a:lnTo>
                  <a:pt x="2940191" y="417853"/>
                </a:lnTo>
                <a:lnTo>
                  <a:pt x="2969452" y="434240"/>
                </a:lnTo>
                <a:lnTo>
                  <a:pt x="3001055" y="448285"/>
                </a:lnTo>
                <a:lnTo>
                  <a:pt x="3034998" y="459990"/>
                </a:lnTo>
                <a:lnTo>
                  <a:pt x="3070112" y="470524"/>
                </a:lnTo>
                <a:lnTo>
                  <a:pt x="3105226" y="479888"/>
                </a:lnTo>
                <a:lnTo>
                  <a:pt x="3141510" y="489251"/>
                </a:lnTo>
                <a:lnTo>
                  <a:pt x="3175453" y="499785"/>
                </a:lnTo>
                <a:lnTo>
                  <a:pt x="3209396" y="511490"/>
                </a:lnTo>
                <a:lnTo>
                  <a:pt x="3240999" y="525535"/>
                </a:lnTo>
                <a:lnTo>
                  <a:pt x="3269090" y="543092"/>
                </a:lnTo>
                <a:lnTo>
                  <a:pt x="3294840" y="564161"/>
                </a:lnTo>
                <a:lnTo>
                  <a:pt x="3315908" y="589911"/>
                </a:lnTo>
                <a:lnTo>
                  <a:pt x="3333465" y="618002"/>
                </a:lnTo>
                <a:lnTo>
                  <a:pt x="3347510" y="649604"/>
                </a:lnTo>
                <a:lnTo>
                  <a:pt x="3359215" y="683547"/>
                </a:lnTo>
                <a:lnTo>
                  <a:pt x="3369749" y="717491"/>
                </a:lnTo>
                <a:lnTo>
                  <a:pt x="3379113" y="753775"/>
                </a:lnTo>
                <a:lnTo>
                  <a:pt x="3388476" y="788889"/>
                </a:lnTo>
                <a:lnTo>
                  <a:pt x="3399010" y="824002"/>
                </a:lnTo>
                <a:lnTo>
                  <a:pt x="3410715" y="857946"/>
                </a:lnTo>
                <a:lnTo>
                  <a:pt x="3424760" y="889548"/>
                </a:lnTo>
                <a:lnTo>
                  <a:pt x="3441147" y="918809"/>
                </a:lnTo>
                <a:lnTo>
                  <a:pt x="3462215" y="944560"/>
                </a:lnTo>
                <a:lnTo>
                  <a:pt x="3485624" y="971480"/>
                </a:lnTo>
                <a:lnTo>
                  <a:pt x="3512545" y="994889"/>
                </a:lnTo>
                <a:lnTo>
                  <a:pt x="3540636" y="1017128"/>
                </a:lnTo>
                <a:lnTo>
                  <a:pt x="3571068" y="1039367"/>
                </a:lnTo>
                <a:lnTo>
                  <a:pt x="3600329" y="1061605"/>
                </a:lnTo>
                <a:lnTo>
                  <a:pt x="3628420" y="1083844"/>
                </a:lnTo>
                <a:lnTo>
                  <a:pt x="3655341" y="1108424"/>
                </a:lnTo>
                <a:lnTo>
                  <a:pt x="3678750" y="1133003"/>
                </a:lnTo>
                <a:lnTo>
                  <a:pt x="3698648" y="1161094"/>
                </a:lnTo>
                <a:lnTo>
                  <a:pt x="3713864" y="1190356"/>
                </a:lnTo>
                <a:lnTo>
                  <a:pt x="3724398" y="1225469"/>
                </a:lnTo>
                <a:lnTo>
                  <a:pt x="3729080" y="1261754"/>
                </a:lnTo>
                <a:lnTo>
                  <a:pt x="3730250" y="1299208"/>
                </a:lnTo>
                <a:lnTo>
                  <a:pt x="3726739" y="1339004"/>
                </a:lnTo>
                <a:lnTo>
                  <a:pt x="3722057" y="1378799"/>
                </a:lnTo>
                <a:lnTo>
                  <a:pt x="3716205" y="1418595"/>
                </a:lnTo>
                <a:lnTo>
                  <a:pt x="3711523" y="1458391"/>
                </a:lnTo>
                <a:lnTo>
                  <a:pt x="3709182" y="1498186"/>
                </a:lnTo>
                <a:lnTo>
                  <a:pt x="3709182" y="1536811"/>
                </a:lnTo>
                <a:lnTo>
                  <a:pt x="3713864" y="1573096"/>
                </a:lnTo>
                <a:lnTo>
                  <a:pt x="3723228" y="1609380"/>
                </a:lnTo>
                <a:lnTo>
                  <a:pt x="3737273" y="1643323"/>
                </a:lnTo>
                <a:lnTo>
                  <a:pt x="3756000" y="1678437"/>
                </a:lnTo>
                <a:lnTo>
                  <a:pt x="3774728" y="1713550"/>
                </a:lnTo>
                <a:lnTo>
                  <a:pt x="3795796" y="1748664"/>
                </a:lnTo>
                <a:lnTo>
                  <a:pt x="3815694" y="1782608"/>
                </a:lnTo>
                <a:lnTo>
                  <a:pt x="3833250" y="1818892"/>
                </a:lnTo>
                <a:lnTo>
                  <a:pt x="3847296" y="1854005"/>
                </a:lnTo>
                <a:lnTo>
                  <a:pt x="3856660" y="1890290"/>
                </a:lnTo>
                <a:lnTo>
                  <a:pt x="3860171" y="1927744"/>
                </a:lnTo>
                <a:lnTo>
                  <a:pt x="3856660" y="1965199"/>
                </a:lnTo>
                <a:lnTo>
                  <a:pt x="3847296" y="2001483"/>
                </a:lnTo>
                <a:lnTo>
                  <a:pt x="3833250" y="2036597"/>
                </a:lnTo>
                <a:lnTo>
                  <a:pt x="3815694" y="2072881"/>
                </a:lnTo>
                <a:lnTo>
                  <a:pt x="3795796" y="2106824"/>
                </a:lnTo>
                <a:lnTo>
                  <a:pt x="3774728" y="2141938"/>
                </a:lnTo>
                <a:lnTo>
                  <a:pt x="3756000" y="2177052"/>
                </a:lnTo>
                <a:lnTo>
                  <a:pt x="3737273" y="2212166"/>
                </a:lnTo>
                <a:lnTo>
                  <a:pt x="3723228" y="2246109"/>
                </a:lnTo>
                <a:lnTo>
                  <a:pt x="3713864" y="2282393"/>
                </a:lnTo>
                <a:lnTo>
                  <a:pt x="3709182" y="2318677"/>
                </a:lnTo>
                <a:lnTo>
                  <a:pt x="3709182" y="2357302"/>
                </a:lnTo>
                <a:lnTo>
                  <a:pt x="3711523" y="2397098"/>
                </a:lnTo>
                <a:lnTo>
                  <a:pt x="3716205" y="2436894"/>
                </a:lnTo>
                <a:lnTo>
                  <a:pt x="3722057" y="2476689"/>
                </a:lnTo>
                <a:lnTo>
                  <a:pt x="3726739" y="2516485"/>
                </a:lnTo>
                <a:lnTo>
                  <a:pt x="3730250" y="2556280"/>
                </a:lnTo>
                <a:lnTo>
                  <a:pt x="3729080" y="2593735"/>
                </a:lnTo>
                <a:lnTo>
                  <a:pt x="3724398" y="2630019"/>
                </a:lnTo>
                <a:lnTo>
                  <a:pt x="3713864" y="2665133"/>
                </a:lnTo>
                <a:lnTo>
                  <a:pt x="3698648" y="2694394"/>
                </a:lnTo>
                <a:lnTo>
                  <a:pt x="3678750" y="2722485"/>
                </a:lnTo>
                <a:lnTo>
                  <a:pt x="3655341" y="2747065"/>
                </a:lnTo>
                <a:lnTo>
                  <a:pt x="3628420" y="2771645"/>
                </a:lnTo>
                <a:lnTo>
                  <a:pt x="3600329" y="2793883"/>
                </a:lnTo>
                <a:lnTo>
                  <a:pt x="3571068" y="2816122"/>
                </a:lnTo>
                <a:lnTo>
                  <a:pt x="3540636" y="2838361"/>
                </a:lnTo>
                <a:lnTo>
                  <a:pt x="3512545" y="2860599"/>
                </a:lnTo>
                <a:lnTo>
                  <a:pt x="3485624" y="2884009"/>
                </a:lnTo>
                <a:lnTo>
                  <a:pt x="3462215" y="2910929"/>
                </a:lnTo>
                <a:lnTo>
                  <a:pt x="3441147" y="2936679"/>
                </a:lnTo>
                <a:lnTo>
                  <a:pt x="3424760" y="2965941"/>
                </a:lnTo>
                <a:lnTo>
                  <a:pt x="3410715" y="2997543"/>
                </a:lnTo>
                <a:lnTo>
                  <a:pt x="3399010" y="3031486"/>
                </a:lnTo>
                <a:lnTo>
                  <a:pt x="3388476" y="3066600"/>
                </a:lnTo>
                <a:lnTo>
                  <a:pt x="3379113" y="3101714"/>
                </a:lnTo>
                <a:lnTo>
                  <a:pt x="3369749" y="3137998"/>
                </a:lnTo>
                <a:lnTo>
                  <a:pt x="3359215" y="3171941"/>
                </a:lnTo>
                <a:lnTo>
                  <a:pt x="3347510" y="3205885"/>
                </a:lnTo>
                <a:lnTo>
                  <a:pt x="3333465" y="3237487"/>
                </a:lnTo>
                <a:lnTo>
                  <a:pt x="3315908" y="3265578"/>
                </a:lnTo>
                <a:lnTo>
                  <a:pt x="3294840" y="3291328"/>
                </a:lnTo>
                <a:lnTo>
                  <a:pt x="3269090" y="3312396"/>
                </a:lnTo>
                <a:lnTo>
                  <a:pt x="3240999" y="3329953"/>
                </a:lnTo>
                <a:lnTo>
                  <a:pt x="3209396" y="3343999"/>
                </a:lnTo>
                <a:lnTo>
                  <a:pt x="3175453" y="3355703"/>
                </a:lnTo>
                <a:lnTo>
                  <a:pt x="3141510" y="3366237"/>
                </a:lnTo>
                <a:lnTo>
                  <a:pt x="3105226" y="3375601"/>
                </a:lnTo>
                <a:lnTo>
                  <a:pt x="3070112" y="3384965"/>
                </a:lnTo>
                <a:lnTo>
                  <a:pt x="3034998" y="3395499"/>
                </a:lnTo>
                <a:lnTo>
                  <a:pt x="3001055" y="3407203"/>
                </a:lnTo>
                <a:lnTo>
                  <a:pt x="2969452" y="3421249"/>
                </a:lnTo>
                <a:lnTo>
                  <a:pt x="2940191" y="3437635"/>
                </a:lnTo>
                <a:lnTo>
                  <a:pt x="2914441" y="3458704"/>
                </a:lnTo>
                <a:lnTo>
                  <a:pt x="2887520" y="3482113"/>
                </a:lnTo>
                <a:lnTo>
                  <a:pt x="2864111" y="3509033"/>
                </a:lnTo>
                <a:lnTo>
                  <a:pt x="2841872" y="3537124"/>
                </a:lnTo>
                <a:lnTo>
                  <a:pt x="2819634" y="3566386"/>
                </a:lnTo>
                <a:lnTo>
                  <a:pt x="2797395" y="3595647"/>
                </a:lnTo>
                <a:lnTo>
                  <a:pt x="2775156" y="3623738"/>
                </a:lnTo>
                <a:lnTo>
                  <a:pt x="2750577" y="3650659"/>
                </a:lnTo>
                <a:lnTo>
                  <a:pt x="2725997" y="3674068"/>
                </a:lnTo>
                <a:lnTo>
                  <a:pt x="2697906" y="3693966"/>
                </a:lnTo>
                <a:lnTo>
                  <a:pt x="2668644" y="3709182"/>
                </a:lnTo>
                <a:lnTo>
                  <a:pt x="2633531" y="3719716"/>
                </a:lnTo>
                <a:lnTo>
                  <a:pt x="2597247" y="3724398"/>
                </a:lnTo>
                <a:lnTo>
                  <a:pt x="2559792" y="3725568"/>
                </a:lnTo>
                <a:lnTo>
                  <a:pt x="2519996" y="3722057"/>
                </a:lnTo>
                <a:lnTo>
                  <a:pt x="2480201" y="3717375"/>
                </a:lnTo>
                <a:lnTo>
                  <a:pt x="2440405" y="3711523"/>
                </a:lnTo>
                <a:lnTo>
                  <a:pt x="2400610" y="3706841"/>
                </a:lnTo>
                <a:lnTo>
                  <a:pt x="2360814" y="3704500"/>
                </a:lnTo>
                <a:lnTo>
                  <a:pt x="2322189" y="3704500"/>
                </a:lnTo>
                <a:lnTo>
                  <a:pt x="2285905" y="3709182"/>
                </a:lnTo>
                <a:lnTo>
                  <a:pt x="2248450" y="3718545"/>
                </a:lnTo>
                <a:lnTo>
                  <a:pt x="2214507" y="3732591"/>
                </a:lnTo>
                <a:lnTo>
                  <a:pt x="2179393" y="3751318"/>
                </a:lnTo>
                <a:lnTo>
                  <a:pt x="2144279" y="3770045"/>
                </a:lnTo>
                <a:lnTo>
                  <a:pt x="2109166" y="3791114"/>
                </a:lnTo>
                <a:lnTo>
                  <a:pt x="2075222" y="3811011"/>
                </a:lnTo>
                <a:lnTo>
                  <a:pt x="2038938" y="3828568"/>
                </a:lnTo>
                <a:lnTo>
                  <a:pt x="2003824" y="3842614"/>
                </a:lnTo>
                <a:lnTo>
                  <a:pt x="1967540" y="3851978"/>
                </a:lnTo>
                <a:lnTo>
                  <a:pt x="1930086" y="3855489"/>
                </a:lnTo>
                <a:lnTo>
                  <a:pt x="1892631" y="3851978"/>
                </a:lnTo>
                <a:lnTo>
                  <a:pt x="1856347" y="3842614"/>
                </a:lnTo>
                <a:lnTo>
                  <a:pt x="1821233" y="3828568"/>
                </a:lnTo>
                <a:lnTo>
                  <a:pt x="1784949" y="3811011"/>
                </a:lnTo>
                <a:lnTo>
                  <a:pt x="1751005" y="3791114"/>
                </a:lnTo>
                <a:lnTo>
                  <a:pt x="1715892" y="3770045"/>
                </a:lnTo>
                <a:lnTo>
                  <a:pt x="1680778" y="3751318"/>
                </a:lnTo>
                <a:lnTo>
                  <a:pt x="1645664" y="3732591"/>
                </a:lnTo>
                <a:lnTo>
                  <a:pt x="1610550" y="3718545"/>
                </a:lnTo>
                <a:lnTo>
                  <a:pt x="1574266" y="3709182"/>
                </a:lnTo>
                <a:lnTo>
                  <a:pt x="1537982" y="3704500"/>
                </a:lnTo>
                <a:lnTo>
                  <a:pt x="1499357" y="3704500"/>
                </a:lnTo>
                <a:lnTo>
                  <a:pt x="1459561" y="3706841"/>
                </a:lnTo>
                <a:lnTo>
                  <a:pt x="1419766" y="3711523"/>
                </a:lnTo>
                <a:lnTo>
                  <a:pt x="1379970" y="3717375"/>
                </a:lnTo>
                <a:lnTo>
                  <a:pt x="1340175" y="3722057"/>
                </a:lnTo>
                <a:lnTo>
                  <a:pt x="1300379" y="3725568"/>
                </a:lnTo>
                <a:lnTo>
                  <a:pt x="1262924" y="3724398"/>
                </a:lnTo>
                <a:lnTo>
                  <a:pt x="1226640" y="3719716"/>
                </a:lnTo>
                <a:lnTo>
                  <a:pt x="1191526" y="3709182"/>
                </a:lnTo>
                <a:lnTo>
                  <a:pt x="1162265" y="3693966"/>
                </a:lnTo>
                <a:lnTo>
                  <a:pt x="1134174" y="3674068"/>
                </a:lnTo>
                <a:lnTo>
                  <a:pt x="1109594" y="3650659"/>
                </a:lnTo>
                <a:lnTo>
                  <a:pt x="1085015" y="3623738"/>
                </a:lnTo>
                <a:lnTo>
                  <a:pt x="1062776" y="3595647"/>
                </a:lnTo>
                <a:lnTo>
                  <a:pt x="1040537" y="3566386"/>
                </a:lnTo>
                <a:lnTo>
                  <a:pt x="1018299" y="3537124"/>
                </a:lnTo>
                <a:lnTo>
                  <a:pt x="996060" y="3509033"/>
                </a:lnTo>
                <a:lnTo>
                  <a:pt x="972651" y="3482113"/>
                </a:lnTo>
                <a:lnTo>
                  <a:pt x="945730" y="3458704"/>
                </a:lnTo>
                <a:lnTo>
                  <a:pt x="919980" y="3437635"/>
                </a:lnTo>
                <a:lnTo>
                  <a:pt x="890719" y="3421249"/>
                </a:lnTo>
                <a:lnTo>
                  <a:pt x="859116" y="3407203"/>
                </a:lnTo>
                <a:lnTo>
                  <a:pt x="825173" y="3395499"/>
                </a:lnTo>
                <a:lnTo>
                  <a:pt x="790059" y="3384965"/>
                </a:lnTo>
                <a:lnTo>
                  <a:pt x="754946" y="3375601"/>
                </a:lnTo>
                <a:lnTo>
                  <a:pt x="718662" y="3366237"/>
                </a:lnTo>
                <a:lnTo>
                  <a:pt x="684718" y="3355703"/>
                </a:lnTo>
                <a:lnTo>
                  <a:pt x="650775" y="3343999"/>
                </a:lnTo>
                <a:lnTo>
                  <a:pt x="619173" y="3329953"/>
                </a:lnTo>
                <a:lnTo>
                  <a:pt x="591082" y="3312396"/>
                </a:lnTo>
                <a:lnTo>
                  <a:pt x="565332" y="3291328"/>
                </a:lnTo>
                <a:lnTo>
                  <a:pt x="544263" y="3265578"/>
                </a:lnTo>
                <a:lnTo>
                  <a:pt x="526706" y="3237487"/>
                </a:lnTo>
                <a:lnTo>
                  <a:pt x="512661" y="3205885"/>
                </a:lnTo>
                <a:lnTo>
                  <a:pt x="500956" y="3171941"/>
                </a:lnTo>
                <a:lnTo>
                  <a:pt x="490422" y="3137998"/>
                </a:lnTo>
                <a:lnTo>
                  <a:pt x="481059" y="3101714"/>
                </a:lnTo>
                <a:lnTo>
                  <a:pt x="471695" y="3066600"/>
                </a:lnTo>
                <a:lnTo>
                  <a:pt x="461161" y="3031486"/>
                </a:lnTo>
                <a:lnTo>
                  <a:pt x="449456" y="2997543"/>
                </a:lnTo>
                <a:lnTo>
                  <a:pt x="435411" y="2965941"/>
                </a:lnTo>
                <a:lnTo>
                  <a:pt x="419024" y="2936679"/>
                </a:lnTo>
                <a:lnTo>
                  <a:pt x="397956" y="2910929"/>
                </a:lnTo>
                <a:lnTo>
                  <a:pt x="374547" y="2884009"/>
                </a:lnTo>
                <a:lnTo>
                  <a:pt x="347626" y="2860599"/>
                </a:lnTo>
                <a:lnTo>
                  <a:pt x="318365" y="2838361"/>
                </a:lnTo>
                <a:lnTo>
                  <a:pt x="289103" y="2816122"/>
                </a:lnTo>
                <a:lnTo>
                  <a:pt x="259842" y="2793883"/>
                </a:lnTo>
                <a:lnTo>
                  <a:pt x="231751" y="2771645"/>
                </a:lnTo>
                <a:lnTo>
                  <a:pt x="204830" y="2747065"/>
                </a:lnTo>
                <a:lnTo>
                  <a:pt x="181421" y="2722485"/>
                </a:lnTo>
                <a:lnTo>
                  <a:pt x="161523" y="2694394"/>
                </a:lnTo>
                <a:lnTo>
                  <a:pt x="146308" y="2665133"/>
                </a:lnTo>
                <a:lnTo>
                  <a:pt x="135773" y="2630019"/>
                </a:lnTo>
                <a:lnTo>
                  <a:pt x="131092" y="2593735"/>
                </a:lnTo>
                <a:lnTo>
                  <a:pt x="129921" y="2556280"/>
                </a:lnTo>
                <a:lnTo>
                  <a:pt x="133432" y="2516485"/>
                </a:lnTo>
                <a:lnTo>
                  <a:pt x="138114" y="2476689"/>
                </a:lnTo>
                <a:lnTo>
                  <a:pt x="143967" y="2436894"/>
                </a:lnTo>
                <a:lnTo>
                  <a:pt x="148648" y="2397098"/>
                </a:lnTo>
                <a:lnTo>
                  <a:pt x="150989" y="2357302"/>
                </a:lnTo>
                <a:lnTo>
                  <a:pt x="150989" y="2318677"/>
                </a:lnTo>
                <a:lnTo>
                  <a:pt x="146308" y="2282393"/>
                </a:lnTo>
                <a:lnTo>
                  <a:pt x="136944" y="2246109"/>
                </a:lnTo>
                <a:lnTo>
                  <a:pt x="122898" y="2212166"/>
                </a:lnTo>
                <a:lnTo>
                  <a:pt x="105341" y="2177052"/>
                </a:lnTo>
                <a:lnTo>
                  <a:pt x="85444" y="2141938"/>
                </a:lnTo>
                <a:lnTo>
                  <a:pt x="64375" y="2106824"/>
                </a:lnTo>
                <a:lnTo>
                  <a:pt x="44478" y="2072881"/>
                </a:lnTo>
                <a:lnTo>
                  <a:pt x="26921" y="2036597"/>
                </a:lnTo>
                <a:lnTo>
                  <a:pt x="12875" y="2001483"/>
                </a:lnTo>
                <a:lnTo>
                  <a:pt x="3512" y="1965199"/>
                </a:lnTo>
                <a:lnTo>
                  <a:pt x="0" y="1927744"/>
                </a:lnTo>
                <a:lnTo>
                  <a:pt x="3512" y="1890290"/>
                </a:lnTo>
                <a:lnTo>
                  <a:pt x="12875" y="1854005"/>
                </a:lnTo>
                <a:lnTo>
                  <a:pt x="26921" y="1818892"/>
                </a:lnTo>
                <a:lnTo>
                  <a:pt x="44478" y="1782608"/>
                </a:lnTo>
                <a:lnTo>
                  <a:pt x="64375" y="1748664"/>
                </a:lnTo>
                <a:lnTo>
                  <a:pt x="85444" y="1713550"/>
                </a:lnTo>
                <a:lnTo>
                  <a:pt x="105341" y="1678437"/>
                </a:lnTo>
                <a:lnTo>
                  <a:pt x="122898" y="1643323"/>
                </a:lnTo>
                <a:lnTo>
                  <a:pt x="136944" y="1609380"/>
                </a:lnTo>
                <a:lnTo>
                  <a:pt x="146308" y="1573096"/>
                </a:lnTo>
                <a:lnTo>
                  <a:pt x="150989" y="1536811"/>
                </a:lnTo>
                <a:lnTo>
                  <a:pt x="150989" y="1498186"/>
                </a:lnTo>
                <a:lnTo>
                  <a:pt x="148648" y="1458391"/>
                </a:lnTo>
                <a:lnTo>
                  <a:pt x="143967" y="1418595"/>
                </a:lnTo>
                <a:lnTo>
                  <a:pt x="138114" y="1378799"/>
                </a:lnTo>
                <a:lnTo>
                  <a:pt x="133432" y="1339004"/>
                </a:lnTo>
                <a:lnTo>
                  <a:pt x="129921" y="1299208"/>
                </a:lnTo>
                <a:lnTo>
                  <a:pt x="131092" y="1261754"/>
                </a:lnTo>
                <a:lnTo>
                  <a:pt x="135773" y="1225469"/>
                </a:lnTo>
                <a:lnTo>
                  <a:pt x="146308" y="1190356"/>
                </a:lnTo>
                <a:lnTo>
                  <a:pt x="161523" y="1161094"/>
                </a:lnTo>
                <a:lnTo>
                  <a:pt x="181421" y="1133003"/>
                </a:lnTo>
                <a:lnTo>
                  <a:pt x="204830" y="1108424"/>
                </a:lnTo>
                <a:lnTo>
                  <a:pt x="231751" y="1083844"/>
                </a:lnTo>
                <a:lnTo>
                  <a:pt x="259842" y="1061605"/>
                </a:lnTo>
                <a:lnTo>
                  <a:pt x="289103" y="1039367"/>
                </a:lnTo>
                <a:lnTo>
                  <a:pt x="318365" y="1017128"/>
                </a:lnTo>
                <a:lnTo>
                  <a:pt x="347626" y="994889"/>
                </a:lnTo>
                <a:lnTo>
                  <a:pt x="374547" y="971480"/>
                </a:lnTo>
                <a:lnTo>
                  <a:pt x="397956" y="944560"/>
                </a:lnTo>
                <a:lnTo>
                  <a:pt x="419024" y="918809"/>
                </a:lnTo>
                <a:lnTo>
                  <a:pt x="435411" y="889548"/>
                </a:lnTo>
                <a:lnTo>
                  <a:pt x="449456" y="857946"/>
                </a:lnTo>
                <a:lnTo>
                  <a:pt x="461161" y="824002"/>
                </a:lnTo>
                <a:lnTo>
                  <a:pt x="471695" y="788889"/>
                </a:lnTo>
                <a:lnTo>
                  <a:pt x="481059" y="753775"/>
                </a:lnTo>
                <a:lnTo>
                  <a:pt x="490422" y="717491"/>
                </a:lnTo>
                <a:lnTo>
                  <a:pt x="500956" y="683547"/>
                </a:lnTo>
                <a:lnTo>
                  <a:pt x="512661" y="649604"/>
                </a:lnTo>
                <a:lnTo>
                  <a:pt x="526706" y="618002"/>
                </a:lnTo>
                <a:lnTo>
                  <a:pt x="544263" y="589911"/>
                </a:lnTo>
                <a:lnTo>
                  <a:pt x="565332" y="564161"/>
                </a:lnTo>
                <a:lnTo>
                  <a:pt x="591082" y="543092"/>
                </a:lnTo>
                <a:lnTo>
                  <a:pt x="619173" y="525535"/>
                </a:lnTo>
                <a:lnTo>
                  <a:pt x="650775" y="511490"/>
                </a:lnTo>
                <a:lnTo>
                  <a:pt x="684718" y="499785"/>
                </a:lnTo>
                <a:lnTo>
                  <a:pt x="718662" y="489251"/>
                </a:lnTo>
                <a:lnTo>
                  <a:pt x="754946" y="479888"/>
                </a:lnTo>
                <a:lnTo>
                  <a:pt x="790059" y="470524"/>
                </a:lnTo>
                <a:lnTo>
                  <a:pt x="825173" y="459990"/>
                </a:lnTo>
                <a:lnTo>
                  <a:pt x="859116" y="448285"/>
                </a:lnTo>
                <a:lnTo>
                  <a:pt x="890719" y="434240"/>
                </a:lnTo>
                <a:lnTo>
                  <a:pt x="919980" y="417853"/>
                </a:lnTo>
                <a:lnTo>
                  <a:pt x="945730" y="396785"/>
                </a:lnTo>
                <a:lnTo>
                  <a:pt x="972651" y="373376"/>
                </a:lnTo>
                <a:lnTo>
                  <a:pt x="996060" y="346455"/>
                </a:lnTo>
                <a:lnTo>
                  <a:pt x="1018299" y="318364"/>
                </a:lnTo>
                <a:lnTo>
                  <a:pt x="1040537" y="289103"/>
                </a:lnTo>
                <a:lnTo>
                  <a:pt x="1062776" y="259841"/>
                </a:lnTo>
                <a:lnTo>
                  <a:pt x="1085015" y="231750"/>
                </a:lnTo>
                <a:lnTo>
                  <a:pt x="1109594" y="204830"/>
                </a:lnTo>
                <a:lnTo>
                  <a:pt x="1134174" y="181421"/>
                </a:lnTo>
                <a:lnTo>
                  <a:pt x="1162265" y="161523"/>
                </a:lnTo>
                <a:lnTo>
                  <a:pt x="1191526" y="146307"/>
                </a:lnTo>
                <a:lnTo>
                  <a:pt x="1226640" y="135773"/>
                </a:lnTo>
                <a:lnTo>
                  <a:pt x="1262924" y="131091"/>
                </a:lnTo>
                <a:lnTo>
                  <a:pt x="1300379" y="129921"/>
                </a:lnTo>
                <a:lnTo>
                  <a:pt x="1340175" y="133432"/>
                </a:lnTo>
                <a:lnTo>
                  <a:pt x="1379970" y="138114"/>
                </a:lnTo>
                <a:lnTo>
                  <a:pt x="1419766" y="143966"/>
                </a:lnTo>
                <a:lnTo>
                  <a:pt x="1459561" y="148648"/>
                </a:lnTo>
                <a:lnTo>
                  <a:pt x="1499357" y="150989"/>
                </a:lnTo>
                <a:lnTo>
                  <a:pt x="1537982" y="150989"/>
                </a:lnTo>
                <a:lnTo>
                  <a:pt x="1574266" y="146307"/>
                </a:lnTo>
                <a:lnTo>
                  <a:pt x="1610550" y="136943"/>
                </a:lnTo>
                <a:lnTo>
                  <a:pt x="1645664" y="122898"/>
                </a:lnTo>
                <a:lnTo>
                  <a:pt x="1680778" y="104171"/>
                </a:lnTo>
                <a:lnTo>
                  <a:pt x="1715892" y="85443"/>
                </a:lnTo>
                <a:lnTo>
                  <a:pt x="1751005" y="64375"/>
                </a:lnTo>
                <a:lnTo>
                  <a:pt x="1784949" y="44477"/>
                </a:lnTo>
                <a:lnTo>
                  <a:pt x="1821233" y="26920"/>
                </a:lnTo>
                <a:lnTo>
                  <a:pt x="1856347" y="12875"/>
                </a:lnTo>
                <a:lnTo>
                  <a:pt x="1892631" y="351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A649C214-D583-4DF7-88CA-1EE5EA0DD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63204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66C67-24B8-45A6-A70A-3B2F096CA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čtení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EAF6A2-DB31-4A60-A04B-A8EC835C5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744" y="1558457"/>
            <a:ext cx="10245256" cy="43211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Ukázka: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 č. 5, z 27. června 1907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cs-CZ" sz="2000" dirty="0" err="1"/>
              <a:t>Čarand</a:t>
            </a:r>
            <a:r>
              <a:rPr lang="cs-CZ" sz="2000" dirty="0"/>
              <a:t>-o-</a:t>
            </a:r>
            <a:r>
              <a:rPr lang="cs-CZ" sz="2000" dirty="0" err="1"/>
              <a:t>parand</a:t>
            </a:r>
            <a:r>
              <a:rPr lang="cs-CZ" sz="2000" dirty="0"/>
              <a:t> – ukázka – vysvětlení výrazů v perštině: </a:t>
            </a:r>
            <a:r>
              <a:rPr lang="cs-CZ" sz="2000" dirty="0">
                <a:hlinkClick r:id="rId2"/>
              </a:rPr>
              <a:t>http://www.pursaeidy.blogfa.com/post/31/%D8%AF%D8%B1%D8%B3-%D9%86%D9%88%D8%B2%D8%AF%D9%87%D9%85-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Např.: </a:t>
            </a:r>
            <a:r>
              <a:rPr lang="fa-IR" sz="2000" b="1" dirty="0"/>
              <a:t>موی دماغ کسی </a:t>
            </a:r>
            <a:r>
              <a:rPr lang="fa-IR" sz="2000" b="1" dirty="0" err="1"/>
              <a:t>کشیدن:</a:t>
            </a:r>
            <a:r>
              <a:rPr lang="fa-IR" sz="2000" b="1" dirty="0" err="1">
                <a:solidFill>
                  <a:srgbClr val="FF0000"/>
                </a:solidFill>
              </a:rPr>
              <a:t>کنایه</a:t>
            </a:r>
            <a:r>
              <a:rPr lang="fa-IR" sz="2000" b="1" dirty="0"/>
              <a:t> از مزاحم شدن است.</a:t>
            </a:r>
            <a:endParaRPr lang="fa-IR" sz="2000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2000" dirty="0"/>
              <a:t>tahat něčí chlupy v nose - jinotajně, narážkou, </a:t>
            </a:r>
            <a:r>
              <a:rPr lang="cs-CZ" sz="2000" dirty="0">
                <a:solidFill>
                  <a:srgbClr val="FF0000"/>
                </a:solidFill>
              </a:rPr>
              <a:t>opisem</a:t>
            </a:r>
            <a:r>
              <a:rPr lang="cs-CZ" sz="2000" dirty="0"/>
              <a:t> obtěžovat, otravovat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1247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48DED2-8EE4-4A20-91B7-70A3B491B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06A76C-1B6C-4DD3-ADD7-E1CF7E1CC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nnn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519221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{FFAD8FC1-1800-4A8D-80ED-2235E4AFE980}tf10001106</Template>
  <TotalTime>2347</TotalTime>
  <Words>469</Words>
  <Application>Microsoft Office PowerPoint</Application>
  <PresentationFormat>Širokoúhlá obrazovka</PresentationFormat>
  <Paragraphs>45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6" baseType="lpstr">
      <vt:lpstr>Arial</vt:lpstr>
      <vt:lpstr>Book Antiqua</vt:lpstr>
      <vt:lpstr>Cambria</vt:lpstr>
      <vt:lpstr>Gill Sans MT</vt:lpstr>
      <vt:lpstr>Impact</vt:lpstr>
      <vt:lpstr>Sylfaen</vt:lpstr>
      <vt:lpstr>Times New Roman</vt:lpstr>
      <vt:lpstr>Wingdings</vt:lpstr>
      <vt:lpstr>Odznáček</vt:lpstr>
      <vt:lpstr>konstituční období  </vt:lpstr>
      <vt:lpstr>    </vt:lpstr>
      <vt:lpstr>Álí Akbar Dehchodá (1879–1956) علی‌اکبر دهخدا</vt:lpstr>
      <vt:lpstr>Molla Nasreddin (ázerb. Molla Nəsrəddin, rus. Молла Насреддин) </vt:lpstr>
      <vt:lpstr>Dehchodá – lingvista, slovník</vt:lpstr>
      <vt:lpstr>Ukázka čtení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Kříhová</dc:creator>
  <cp:lastModifiedBy>Zuzana Kříhová</cp:lastModifiedBy>
  <cp:revision>8</cp:revision>
  <dcterms:created xsi:type="dcterms:W3CDTF">2021-03-14T09:12:17Z</dcterms:created>
  <dcterms:modified xsi:type="dcterms:W3CDTF">2021-03-16T06:31:25Z</dcterms:modified>
</cp:coreProperties>
</file>