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7" r:id="rId4"/>
    <p:sldId id="258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11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962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023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311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277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74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1977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274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173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179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12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93153-84BC-47A0-9B7D-1E73EC9FC710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D57E-EB98-407D-BD51-905252DDD8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587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Kdo</a:t>
            </a:r>
            <a:r>
              <a:rPr lang="sl-SI" dirty="0" smtClean="0"/>
              <a:t> se s tem ukvarja? In </a:t>
            </a:r>
            <a:r>
              <a:rPr lang="sl-SI" b="1" dirty="0" smtClean="0"/>
              <a:t>kaj dela</a:t>
            </a:r>
            <a:r>
              <a:rPr lang="sl-SI" dirty="0" smtClean="0"/>
              <a:t>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i="1" dirty="0" smtClean="0"/>
              <a:t>Primer: delo – delavec, delavka, delati, (delaven)</a:t>
            </a:r>
          </a:p>
          <a:p>
            <a:pPr marL="0" indent="0">
              <a:buNone/>
            </a:pPr>
            <a:endParaRPr lang="sl-SI" i="1" dirty="0" smtClean="0"/>
          </a:p>
          <a:p>
            <a:r>
              <a:rPr lang="sl-SI" dirty="0" smtClean="0"/>
              <a:t>slikarstvo – </a:t>
            </a:r>
          </a:p>
          <a:p>
            <a:r>
              <a:rPr lang="sl-SI" dirty="0" smtClean="0"/>
              <a:t>koncert – </a:t>
            </a:r>
            <a:endParaRPr lang="sl-SI" dirty="0"/>
          </a:p>
          <a:p>
            <a:r>
              <a:rPr lang="sl-SI" dirty="0"/>
              <a:t>peti </a:t>
            </a:r>
            <a:r>
              <a:rPr lang="sl-SI" dirty="0" smtClean="0"/>
              <a:t>– </a:t>
            </a:r>
            <a:endParaRPr lang="sl-SI" dirty="0"/>
          </a:p>
          <a:p>
            <a:r>
              <a:rPr lang="sl-SI" dirty="0"/>
              <a:t>umetnost </a:t>
            </a:r>
            <a:r>
              <a:rPr lang="sl-SI" dirty="0" smtClean="0"/>
              <a:t>– </a:t>
            </a:r>
            <a:endParaRPr lang="sl-SI" dirty="0"/>
          </a:p>
          <a:p>
            <a:r>
              <a:rPr lang="sl-SI" dirty="0"/>
              <a:t>gledališče </a:t>
            </a:r>
            <a:r>
              <a:rPr lang="sl-SI" dirty="0" smtClean="0"/>
              <a:t>– 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259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21154"/>
            <a:ext cx="10515600" cy="468496"/>
          </a:xfrm>
        </p:spPr>
        <p:txBody>
          <a:bodyPr/>
          <a:lstStyle/>
          <a:p>
            <a:r>
              <a:rPr lang="sl-SI" dirty="0" smtClean="0"/>
              <a:t>Naprej pa v slovenščini, str. 105</a:t>
            </a:r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r="30651"/>
          <a:stretch/>
        </p:blipFill>
        <p:spPr>
          <a:xfrm>
            <a:off x="6108122" y="433137"/>
            <a:ext cx="5593602" cy="623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79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Dopolnite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Predstavo </a:t>
            </a:r>
            <a:r>
              <a:rPr lang="sl-SI" i="1" dirty="0"/>
              <a:t>gledajo</a:t>
            </a:r>
            <a:r>
              <a:rPr lang="sl-SI" dirty="0"/>
              <a:t> </a:t>
            </a:r>
            <a:r>
              <a:rPr lang="sl-SI" b="1" dirty="0" smtClean="0"/>
              <a:t>…</a:t>
            </a:r>
            <a:endParaRPr lang="sl-SI" dirty="0"/>
          </a:p>
          <a:p>
            <a:r>
              <a:rPr lang="sl-SI" dirty="0"/>
              <a:t>Koncert </a:t>
            </a:r>
            <a:r>
              <a:rPr lang="sl-SI" i="1" dirty="0"/>
              <a:t>poslušajo</a:t>
            </a:r>
            <a:r>
              <a:rPr lang="sl-SI" dirty="0"/>
              <a:t> </a:t>
            </a:r>
            <a:r>
              <a:rPr lang="sl-SI" b="1" dirty="0" smtClean="0"/>
              <a:t>…</a:t>
            </a:r>
            <a:endParaRPr lang="sl-SI" dirty="0"/>
          </a:p>
          <a:p>
            <a:r>
              <a:rPr lang="sl-SI" dirty="0"/>
              <a:t>Seminarja </a:t>
            </a:r>
            <a:r>
              <a:rPr lang="sl-SI" i="1" dirty="0"/>
              <a:t>se udeležijo</a:t>
            </a:r>
            <a:r>
              <a:rPr lang="sl-SI" dirty="0"/>
              <a:t> </a:t>
            </a:r>
            <a:r>
              <a:rPr lang="sl-SI" b="1" dirty="0" smtClean="0"/>
              <a:t>…</a:t>
            </a:r>
            <a:endParaRPr lang="sl-SI" dirty="0"/>
          </a:p>
          <a:p>
            <a:r>
              <a:rPr lang="sl-SI" dirty="0"/>
              <a:t>Razstavo </a:t>
            </a:r>
            <a:r>
              <a:rPr lang="sl-SI" i="1" dirty="0"/>
              <a:t>obiščejo</a:t>
            </a:r>
            <a:r>
              <a:rPr lang="sl-SI" dirty="0"/>
              <a:t> </a:t>
            </a:r>
            <a:r>
              <a:rPr lang="sl-SI" b="1" dirty="0" smtClean="0"/>
              <a:t>…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34630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775158"/>
            <a:ext cx="10515600" cy="314492"/>
          </a:xfrm>
        </p:spPr>
        <p:txBody>
          <a:bodyPr>
            <a:normAutofit fontScale="85000" lnSpcReduction="20000"/>
          </a:bodyPr>
          <a:lstStyle/>
          <a:p>
            <a:r>
              <a:rPr lang="sl-SI" dirty="0"/>
              <a:t>SBŽ 2, </a:t>
            </a:r>
            <a:r>
              <a:rPr lang="sl-SI" dirty="0" err="1"/>
              <a:t>dz</a:t>
            </a:r>
            <a:r>
              <a:rPr lang="sl-SI" dirty="0"/>
              <a:t>, str. 42-43 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958" y="693020"/>
            <a:ext cx="11744042" cy="418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5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529714"/>
            <a:ext cx="10515600" cy="559936"/>
          </a:xfrm>
        </p:spPr>
        <p:txBody>
          <a:bodyPr/>
          <a:lstStyle/>
          <a:p>
            <a:r>
              <a:rPr lang="sl-SI" dirty="0"/>
              <a:t>SBŽ 2, </a:t>
            </a:r>
            <a:r>
              <a:rPr lang="sl-SI" dirty="0" err="1"/>
              <a:t>dz</a:t>
            </a:r>
            <a:r>
              <a:rPr lang="sl-SI" dirty="0"/>
              <a:t>, str. 46</a:t>
            </a:r>
          </a:p>
        </p:txBody>
      </p:sp>
      <p:pic>
        <p:nvPicPr>
          <p:cNvPr id="4" name="Slika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03081" y="0"/>
            <a:ext cx="9015664" cy="552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51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55733"/>
            <a:ext cx="10515600" cy="433917"/>
          </a:xfrm>
        </p:spPr>
        <p:txBody>
          <a:bodyPr/>
          <a:lstStyle/>
          <a:p>
            <a:r>
              <a:rPr lang="sl-SI" dirty="0" smtClean="0"/>
              <a:t>Naprej pa v slovenščini, str. 98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067" y="329266"/>
            <a:ext cx="8432800" cy="550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5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477933"/>
            <a:ext cx="10515600" cy="611717"/>
          </a:xfrm>
        </p:spPr>
        <p:txBody>
          <a:bodyPr/>
          <a:lstStyle/>
          <a:p>
            <a:r>
              <a:rPr lang="sl-SI" dirty="0" smtClean="0"/>
              <a:t>Naprej pa v slovenščini, str. 99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492" y="179387"/>
            <a:ext cx="9096375" cy="248602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433" y="2415645"/>
            <a:ext cx="84677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3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13400"/>
            <a:ext cx="10515600" cy="476250"/>
          </a:xfrm>
        </p:spPr>
        <p:txBody>
          <a:bodyPr/>
          <a:lstStyle/>
          <a:p>
            <a:r>
              <a:rPr lang="sl-SI" dirty="0" smtClean="0"/>
              <a:t>Naprej pa v slovenščini, str. 99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933" y="147635"/>
            <a:ext cx="4978400" cy="658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1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524901"/>
            <a:ext cx="10515600" cy="564749"/>
          </a:xfrm>
        </p:spPr>
        <p:txBody>
          <a:bodyPr/>
          <a:lstStyle/>
          <a:p>
            <a:r>
              <a:rPr lang="sl-SI" dirty="0" smtClean="0"/>
              <a:t>Naprej pa v slovenščini, str. 104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32" y="815766"/>
            <a:ext cx="6705600" cy="525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75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01903"/>
            <a:ext cx="10515600" cy="487747"/>
          </a:xfrm>
        </p:spPr>
        <p:txBody>
          <a:bodyPr/>
          <a:lstStyle/>
          <a:p>
            <a:r>
              <a:rPr lang="sl-SI" dirty="0" smtClean="0"/>
              <a:t>Naprej pa v slovenščini, str. 104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634" y="746023"/>
            <a:ext cx="7424086" cy="50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22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118</Words>
  <Application>Microsoft Office PowerPoint</Application>
  <PresentationFormat>Širokozaslonsko</PresentationFormat>
  <Paragraphs>28</Paragraphs>
  <Slides>10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Officeova tema</vt:lpstr>
      <vt:lpstr>Kdo se s tem ukvarja? In kaj dela?</vt:lpstr>
      <vt:lpstr>Dopolnite</vt:lpstr>
      <vt:lpstr>PowerPointova predstavitev</vt:lpstr>
      <vt:lpstr>.</vt:lpstr>
      <vt:lpstr>.</vt:lpstr>
      <vt:lpstr>.</vt:lpstr>
      <vt:lpstr>.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Magda Lojk</dc:creator>
  <cp:lastModifiedBy>Magda Lojk</cp:lastModifiedBy>
  <cp:revision>3</cp:revision>
  <dcterms:created xsi:type="dcterms:W3CDTF">2020-04-15T07:38:50Z</dcterms:created>
  <dcterms:modified xsi:type="dcterms:W3CDTF">2020-04-15T07:55:23Z</dcterms:modified>
</cp:coreProperties>
</file>