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3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37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Slaňování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/>
              <a:t>Didakticky a metodicky vést výukovou hodinu </a:t>
            </a:r>
            <a:r>
              <a:rPr lang="cs-CZ" dirty="0" smtClean="0"/>
              <a:t>překo</a:t>
            </a:r>
            <a:r>
              <a:rPr lang="cs-CZ" dirty="0" smtClean="0"/>
              <a:t>návání </a:t>
            </a:r>
            <a:r>
              <a:rPr lang="cs-CZ" dirty="0" smtClean="0"/>
              <a:t>vertikální překážky slaňováním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/>
              <a:t>příprava písemné přípravy a metodického listu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slanění </a:t>
            </a:r>
            <a:r>
              <a:rPr lang="cs-CZ" dirty="0" smtClean="0"/>
              <a:t>pomocí technických </a:t>
            </a:r>
            <a:r>
              <a:rPr lang="cs-CZ" dirty="0" smtClean="0"/>
              <a:t>pomůcek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mprovizovaná slanění 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slanění přes uzel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slanění s přestupem z lana na lano</a:t>
            </a:r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0715" t="16423" r="58570" b="6938"/>
          <a:stretch/>
        </p:blipFill>
        <p:spPr>
          <a:xfrm>
            <a:off x="1868392" y="764704"/>
            <a:ext cx="5367904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4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106482"/>
            <a:ext cx="8686800" cy="5751518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Slanění s technickými pomůckami:</a:t>
            </a:r>
            <a:r>
              <a:rPr lang="cs-CZ" dirty="0" smtClean="0"/>
              <a:t> procvičování slaňování pomocí slaňovací osmy, půllodního uzlu, </a:t>
            </a:r>
            <a:r>
              <a:rPr lang="cs-CZ" dirty="0" err="1" smtClean="0"/>
              <a:t>reversa</a:t>
            </a:r>
            <a:r>
              <a:rPr lang="cs-CZ" dirty="0" smtClean="0"/>
              <a:t>, </a:t>
            </a:r>
            <a:r>
              <a:rPr lang="cs-CZ" dirty="0" err="1" smtClean="0"/>
              <a:t>Gri-gri</a:t>
            </a:r>
            <a:r>
              <a:rPr lang="cs-CZ" dirty="0" smtClean="0"/>
              <a:t> apod. Slanění se provádí sebejištěním nebo jištěním zespodu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Improvizovaná slanění: </a:t>
            </a:r>
            <a:r>
              <a:rPr lang="cs-CZ" dirty="0"/>
              <a:t>procvičování </a:t>
            </a:r>
            <a:r>
              <a:rPr lang="cs-CZ" dirty="0" smtClean="0"/>
              <a:t>improvizovaných slanění (bokem, křížový sed, </a:t>
            </a:r>
            <a:r>
              <a:rPr lang="cs-CZ" dirty="0" err="1" smtClean="0"/>
              <a:t>Dullfer</a:t>
            </a:r>
            <a:r>
              <a:rPr lang="cs-CZ" dirty="0" smtClean="0"/>
              <a:t>). Jištění nezávislým lanem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Slaňování: </a:t>
            </a:r>
            <a:r>
              <a:rPr lang="cs-CZ" dirty="0" smtClean="0"/>
              <a:t>procvičování slaňování s </a:t>
            </a:r>
            <a:r>
              <a:rPr lang="cs-CZ" dirty="0"/>
              <a:t>překonáním překážky (uzel) a přestupem z lana na lano</a:t>
            </a:r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B4B85D-9F87-4F03-9F51-CFA52BA9126F}">
  <ds:schemaRefs>
    <ds:schemaRef ds:uri="http://schemas.microsoft.com/office/2006/documentManagement/types"/>
    <ds:schemaRef ds:uri="http://purl.org/dc/dcmitype/"/>
    <ds:schemaRef ds:uri="e2285f5f-a0f1-4742-bd8a-8c092caa1a6e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FDFE40D-2D1B-422D-88F1-F6621133E4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2A129-0088-4116-BD8F-94F8270F9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</TotalTime>
  <Words>162</Words>
  <Application>Microsoft Office PowerPoint</Application>
  <PresentationFormat>Předvádění na obrazovce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</vt:lpstr>
      <vt:lpstr>Wingdings 2</vt:lpstr>
      <vt:lpstr>Cesta</vt:lpstr>
      <vt:lpstr>Odborná praxe - Vojenské lezení</vt:lpstr>
      <vt:lpstr>Odborná praxe - Vojenské lezení</vt:lpstr>
      <vt:lpstr>Odborná praxe - Vojenské lezení</vt:lpstr>
      <vt:lpstr>Odborná praxe - 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79</cp:revision>
  <dcterms:modified xsi:type="dcterms:W3CDTF">2022-10-14T06:34:27Z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