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428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609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0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09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0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98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106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3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6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93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4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22AC2-F111-4268-91BE-5A7119E467F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5831-DEC1-46EF-9E22-01D3FEAC3C4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61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536"/>
          </a:xfrm>
        </p:spPr>
        <p:txBody>
          <a:bodyPr/>
          <a:lstStyle/>
          <a:p>
            <a:r>
              <a:rPr lang="sl-SI" b="1" dirty="0" smtClean="0"/>
              <a:t>Vadite modalne izraze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9" y="1819176"/>
            <a:ext cx="12023662" cy="43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7187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Vadite</a:t>
            </a:r>
            <a:br>
              <a:rPr lang="sl-SI" sz="4000" b="1" dirty="0" smtClean="0"/>
            </a:br>
            <a:r>
              <a:rPr lang="sl-SI" sz="4000" b="1" dirty="0" smtClean="0"/>
              <a:t>stopnjevanje</a:t>
            </a:r>
            <a:br>
              <a:rPr lang="sl-SI" sz="4000" b="1" dirty="0" smtClean="0"/>
            </a:br>
            <a:r>
              <a:rPr lang="sl-SI" sz="4000" b="1" dirty="0" smtClean="0"/>
              <a:t>pridevnikov</a:t>
            </a:r>
            <a:endParaRPr lang="sl-SI" sz="4000" b="1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287" y="111509"/>
            <a:ext cx="7878276" cy="64336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67891" y="5871411"/>
            <a:ext cx="321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SBŽ 2, </a:t>
            </a:r>
            <a:r>
              <a:rPr lang="sl-SI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, str. 26</a:t>
            </a:r>
          </a:p>
        </p:txBody>
      </p:sp>
    </p:spTree>
    <p:extLst>
      <p:ext uri="{BB962C8B-B14F-4D97-AF65-F5344CB8AC3E}">
        <p14:creationId xmlns:p14="http://schemas.microsoft.com/office/powerpoint/2010/main" val="110960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902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Izražanje časa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4657"/>
            <a:ext cx="10515600" cy="56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56" y="365125"/>
            <a:ext cx="7501288" cy="32364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6" y="3996539"/>
            <a:ext cx="4962525" cy="2676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356" y="1973517"/>
            <a:ext cx="3701216" cy="48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Širokozaslonsko</PresentationFormat>
  <Paragraphs>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Vadite modalne izraze</vt:lpstr>
      <vt:lpstr>Vadite stopnjevanje pridevnikov</vt:lpstr>
      <vt:lpstr>Izražanje časa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Magda Lojk</dc:creator>
  <cp:lastModifiedBy>Magda Lojk</cp:lastModifiedBy>
  <cp:revision>2</cp:revision>
  <dcterms:created xsi:type="dcterms:W3CDTF">2020-04-15T08:18:06Z</dcterms:created>
  <dcterms:modified xsi:type="dcterms:W3CDTF">2020-04-15T08:25:04Z</dcterms:modified>
</cp:coreProperties>
</file>