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827B71-FD60-4371-B82B-45501648E937}" v="2" dt="2021-12-08T08:59:12.6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2"/>
  </p:normalViewPr>
  <p:slideViewPr>
    <p:cSldViewPr snapToGrid="0" snapToObjects="1">
      <p:cViewPr varScale="1">
        <p:scale>
          <a:sx n="120" d="100"/>
          <a:sy n="12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D4827B71-FD60-4371-B82B-45501648E937}"/>
    <pc:docChg chg="modSld">
      <pc:chgData name="Vladan Oláh" userId="S::olah@vojenskyobor.cz::6d2c33f5-8da9-44e3-b4cf-65bd519e0bfb" providerId="AD" clId="Web-{D4827B71-FD60-4371-B82B-45501648E937}" dt="2021-12-08T08:59:12.631" v="1" actId="20577"/>
      <pc:docMkLst>
        <pc:docMk/>
      </pc:docMkLst>
      <pc:sldChg chg="modSp">
        <pc:chgData name="Vladan Oláh" userId="S::olah@vojenskyobor.cz::6d2c33f5-8da9-44e3-b4cf-65bd519e0bfb" providerId="AD" clId="Web-{D4827B71-FD60-4371-B82B-45501648E937}" dt="2021-12-08T08:59:12.631" v="1" actId="20577"/>
        <pc:sldMkLst>
          <pc:docMk/>
          <pc:sldMk cId="807791359" sldId="259"/>
        </pc:sldMkLst>
        <pc:spChg chg="mod">
          <ac:chgData name="Vladan Oláh" userId="S::olah@vojenskyobor.cz::6d2c33f5-8da9-44e3-b4cf-65bd519e0bfb" providerId="AD" clId="Web-{D4827B71-FD60-4371-B82B-45501648E937}" dt="2021-12-08T08:59:12.631" v="1" actId="20577"/>
          <ac:spMkLst>
            <pc:docMk/>
            <pc:sldMk cId="807791359" sldId="259"/>
            <ac:spMk id="3" creationId="{611B1688-8DD1-6947-8F90-F49C549F301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Speciální techniky – techniky pro VP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seznámit se s technikami pro VP – </a:t>
            </a:r>
            <a:r>
              <a:rPr lang="cs-CZ"/>
              <a:t>speciální techniky</a:t>
            </a:r>
            <a:endParaRPr lang="cs-CZ" dirty="0"/>
          </a:p>
          <a:p>
            <a:r>
              <a:rPr lang="cs-CZ" b="1" dirty="0"/>
              <a:t>Průběh: </a:t>
            </a:r>
            <a:r>
              <a:rPr lang="cs-CZ" dirty="0"/>
              <a:t>průpravné cvičení, speciální techniky – techniky pro VP (znehybnění, odvádění, likvidace, pokročilé techniky – s nožem, v poutech)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Speciální techniky – techniky pro VP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cs-CZ" sz="1300" b="1" i="1" dirty="0"/>
              <a:t>Účelem výcviku technik v BZ je nácvik a zdokonalení: reakce na protivníkův podnět; přechodu do vlastního útoku; kombinace základních technik boje zblízka.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 dirty="0"/>
              <a:t> </a:t>
            </a:r>
            <a:r>
              <a:rPr lang="cs-CZ" sz="1300" i="1" dirty="0"/>
              <a:t>Zásady provádění sebeobranných technik: provedení musí být nenáročné, jednoduše proveditelné; proveditelné i v ústroji, výstroji </a:t>
            </a:r>
            <a:br>
              <a:rPr lang="cs-CZ" sz="1300" i="1" dirty="0"/>
            </a:br>
            <a:r>
              <a:rPr lang="cs-CZ" sz="1300" i="1"/>
              <a:t>  a </a:t>
            </a:r>
            <a:r>
              <a:rPr lang="cs-CZ" sz="1300" i="1" dirty="0"/>
              <a:t>výzbroji; lépe 10 osvojených techniky na 100% než 100 techniky na 10%.</a:t>
            </a:r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Dělení speciálních technik: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100" i="1" dirty="0"/>
              <a:t>Techniky znehybnění – omezení protivníka pohybu;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100" i="1" dirty="0"/>
              <a:t>techniky odvádění – přemístění zadržené osoby;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100" i="1" dirty="0"/>
              <a:t>techniky likvidace – likvidace protivníka a tím znemožnění jeho dalšího útoku;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100" i="1" dirty="0"/>
              <a:t>pokročilé techniky – určeny k dalšímu rozvoji jednotlivce v dovednostech BZ.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1CB3B32-E615-49C6-B57B-0122340716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AB9F17-17A8-409E-916D-821CF4AAA7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CBC6B5-613B-4C3C-BD16-64225897CF2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777</TotalTime>
  <Words>194</Words>
  <Application>Microsoft Office PowerPoint</Application>
  <PresentationFormat>Širokoúhlá obrazovka</PresentationFormat>
  <Paragraphs>16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RetrospectVTI</vt:lpstr>
      <vt:lpstr>Boj zblízka</vt:lpstr>
      <vt:lpstr>Boj zblízka</vt:lpstr>
      <vt:lpstr>Speciální techniky – techniky pro VP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13</cp:revision>
  <dcterms:created xsi:type="dcterms:W3CDTF">2021-12-01T12:47:50Z</dcterms:created>
  <dcterms:modified xsi:type="dcterms:W3CDTF">2021-12-08T08:59:12Z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