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827B71-FD60-4371-B82B-45501648E937}" v="2" dt="2021-12-08T08:59:12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D4827B71-FD60-4371-B82B-45501648E937}"/>
    <pc:docChg chg="modSld">
      <pc:chgData name="Vladan Oláh" userId="S::olah@vojenskyobor.cz::6d2c33f5-8da9-44e3-b4cf-65bd519e0bfb" providerId="AD" clId="Web-{D4827B71-FD60-4371-B82B-45501648E937}" dt="2021-12-08T08:59:12.631" v="1" actId="20577"/>
      <pc:docMkLst>
        <pc:docMk/>
      </pc:docMkLst>
      <pc:sldChg chg="modSp">
        <pc:chgData name="Vladan Oláh" userId="S::olah@vojenskyobor.cz::6d2c33f5-8da9-44e3-b4cf-65bd519e0bfb" providerId="AD" clId="Web-{D4827B71-FD60-4371-B82B-45501648E937}" dt="2021-12-08T08:59:12.631" v="1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D4827B71-FD60-4371-B82B-45501648E937}" dt="2021-12-08T08:59:12.631" v="1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Speciální techniky – techniky pro VP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technikami pro VP – </a:t>
            </a:r>
            <a:r>
              <a:rPr lang="cs-CZ"/>
              <a:t>speciální techniky</a:t>
            </a:r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speciální techniky – techniky pro VP (znehybnění, odvádění, likvidace, pokročilé techniky – s nožem, v poutech)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Speciální techniky – techniky pro VP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Dělení speciálních technik: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Techniky znehybnění – omezení protivníka pohybu;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techniky odvádění – přemístění zadržené osoby;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techniky likvidace – likvidace protivníka a tím znemožnění jeho dalšího útoku;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00" i="1" dirty="0"/>
              <a:t>pokročilé techniky – určeny k dalšímu rozvoji jednotlivce v dovednostech BZ.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CB3B32-E615-49C6-B57B-0122340716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AB9F17-17A8-409E-916D-821CF4AAA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CBC6B5-613B-4C3C-BD16-64225897CF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777</TotalTime>
  <Words>194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Speciální techniky – techniky pro VP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13</cp:revision>
  <dcterms:created xsi:type="dcterms:W3CDTF">2021-12-01T12:47:50Z</dcterms:created>
  <dcterms:modified xsi:type="dcterms:W3CDTF">2021-12-08T08:59:12Z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