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A0E584-E8D7-4A3C-9925-E522C0E96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75C03C-B9FB-4FF4-9328-8623C7A500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38420C-4652-4802-89BB-88332149E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1. 11. 2017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5CE39C-B642-4991-8BDF-DF8187E3F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97DCA6-7718-412D-A7A5-B5E0E596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566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180EA3-0728-4DCE-9167-0B7305B05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600F7CB-E80A-495C-9A25-9FA2997D2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CEFDA3-B367-45BF-AF52-AB3B6B364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1. 11. 2017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35C660-7F8F-48CB-8823-DEBD55EDF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C34CCF-4493-4BCD-B01B-DFCBE03B9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83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7A1970A-4AFB-4B16-9670-17C7FF9715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D64AEED-3D90-4CFE-9D58-A23F27043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7D89C9-6B0A-476B-9AF9-A9564FAB3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1. 11. 2017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70F71E-0DAF-476F-BA5E-ADB92B4AE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253194-8A2F-4818-98EF-01C3EBAFE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52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8E1545-B9FF-4FE4-AAF7-EEA2B3F09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861BF7-7913-45D4-A593-34C3835DA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74B9B5-746F-4B82-A4F2-F84955AC5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1. 11. 2017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CA9F5F-BE06-481C-AD74-8786EC412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051C06-EB4D-427C-9B89-99A9DF42A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12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8442A2-3D69-4C5F-B736-A0C820EC3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A9A3D25-D5DF-4924-8D0A-397D68D9A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35EEE1-FDF4-421A-8CD7-0CC1F55C0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1. 11. 2017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0F9D67-0198-4F02-808C-C171AA662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E706F7-4F1D-4AFB-BEB7-F3E24CB6C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58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689381-A05F-41CE-99D4-8205E6BC9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A41022-2752-489E-956E-888BC420EF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D1015BB-6511-4D61-A02C-C19931B5C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9B909D-7530-4960-9C41-7EA8B13BE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1. 11. 2017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CDB1DE-AB99-4444-87F1-58E7DD6D2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4BE7C3-D04F-4726-903E-C4428033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97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B15CFD-43D1-41AA-936A-685EC64E5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1733042-D387-479D-967C-C3F516A1B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23AE030-60A7-4F21-AD63-1D2A3527F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48D4F5F-B981-4770-B48A-400FD34BB6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8030D55-C6A0-40A6-8C3A-5C98380D2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0CA88BF-6D34-4DBD-B391-0AC18B7ED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1. 11. 2017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99DB334-4A59-4E9E-BBD7-4E1DA1CB5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5AD362E-F40C-41E8-9D36-14131AE28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08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9EB9AD-5060-4E55-88C8-F2742BAD4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05686C6-E4A0-42FF-ADB6-45D46112C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1. 11. 2017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CFDDB38-F7AD-45C6-9846-B9BE72C90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5448368-545C-45CE-B1D3-AA1A11E5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36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0966148-E793-4BC8-9B86-7F94A8CF7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1. 11. 2017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EF3B821-D0B8-4AC5-9DCF-3C92292E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44D542-622E-4555-BB4A-77BABB271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976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7AA334-55A2-4FCE-B861-3685CCC50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57E038-21C2-49AE-A464-B0317BDA0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D3CDB53-AB90-482F-A02C-67DC64E07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211389-2BA9-44D0-9E92-44B849F11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1. 11. 2017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AEBDE6-E875-4DC5-AB33-BC0519F14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9460A19-3109-4C79-971D-EEFA93A74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82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3CF027-1B01-4E44-A575-A8320CA80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1DA3B17-D3DC-4BBA-9614-7CEB4983B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4A6E7EF-EE63-45D1-9C1F-97AF9D8FB4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585AFD5-04C6-4E0A-8311-53BB015C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1. 11. 2017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3F179A9-2818-4321-BF4B-603387F88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E86ECB-3FDE-409E-95F4-29AB8901F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22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B4D8CE0-5D11-4D74-AA60-D25712FC1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F93C8A0-DAFC-4C55-B6A9-D88FC3637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0836FE-6214-478A-B192-B5F96BA97D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0A4E2-C81B-43C0-B570-44106EE78F7E}" type="datetimeFigureOut">
              <a:rPr lang="cs-CZ" smtClean="0"/>
              <a:t>1. 11. 2017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BA1FDB-B7DA-4C17-93D6-98EAA9FA7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2C7884-226A-4492-8DBF-F4C0181A4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39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a.proksova@ff.c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70050C-B6AA-4617-8F12-C4B04390AF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Synchronní proměny českého předložkového systému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A441F1-EDB1-4E8E-B286-C5D57DAE84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>
                <a:hlinkClick r:id="rId2"/>
              </a:rPr>
              <a:t>hana.proksova@ff.cuni.cz</a:t>
            </a:r>
            <a:endParaRPr lang="cs-CZ" dirty="0"/>
          </a:p>
          <a:p>
            <a:pPr algn="r"/>
            <a:r>
              <a:rPr lang="cs-CZ" dirty="0"/>
              <a:t>konzultace: po 10:50–12:00</a:t>
            </a:r>
          </a:p>
        </p:txBody>
      </p:sp>
    </p:spTree>
    <p:extLst>
      <p:ext uri="{BB962C8B-B14F-4D97-AF65-F5344CB8AC3E}">
        <p14:creationId xmlns:p14="http://schemas.microsoft.com/office/powerpoint/2010/main" val="3277487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112B2F-2345-450A-B946-E06D51BA0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cestou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9C77D7-54A3-4AA3-834B-16142F745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SYN v5, </a:t>
            </a:r>
            <a:r>
              <a:rPr lang="cs-CZ" dirty="0" err="1"/>
              <a:t>word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, vzorek 100 výskytů</a:t>
            </a:r>
          </a:p>
          <a:p>
            <a:pPr marL="0" indent="0">
              <a:buNone/>
            </a:pPr>
            <a:r>
              <a:rPr lang="cs-CZ" b="1" dirty="0"/>
              <a:t>SUBST</a:t>
            </a:r>
          </a:p>
          <a:p>
            <a:pPr marL="0" indent="0">
              <a:buNone/>
            </a:pPr>
            <a:r>
              <a:rPr lang="cs-CZ" b="1" dirty="0"/>
              <a:t>ADV?</a:t>
            </a:r>
          </a:p>
          <a:p>
            <a:r>
              <a:rPr lang="cs-CZ" dirty="0"/>
              <a:t>Cestou necestou se tatrovka hnala španělským blátem za vítězstvím</a:t>
            </a:r>
          </a:p>
          <a:p>
            <a:r>
              <a:rPr lang="pt-BR" dirty="0"/>
              <a:t>Naložili ho do osobního auta , vozili</a:t>
            </a:r>
            <a:r>
              <a:rPr lang="cs-CZ" dirty="0"/>
              <a:t> </a:t>
            </a:r>
            <a:r>
              <a:rPr lang="pt-BR" dirty="0"/>
              <a:t>cestou</a:t>
            </a:r>
            <a:r>
              <a:rPr lang="cs-CZ" dirty="0"/>
              <a:t> </a:t>
            </a:r>
            <a:r>
              <a:rPr lang="pt-BR" dirty="0"/>
              <a:t>necestou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3665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112B2F-2345-450A-B946-E06D51BA0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cestou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9C77D7-54A3-4AA3-834B-16142F745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2026"/>
            <a:ext cx="10515600" cy="524085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PREP?</a:t>
            </a:r>
          </a:p>
          <a:p>
            <a:pPr marL="0" indent="0">
              <a:buNone/>
            </a:pPr>
            <a:r>
              <a:rPr lang="cs-CZ" dirty="0"/>
              <a:t>[…] je pravděpodobné, že se budeme bránit </a:t>
            </a:r>
            <a:r>
              <a:rPr lang="cs-CZ" b="1" dirty="0"/>
              <a:t>cestou</a:t>
            </a:r>
            <a:r>
              <a:rPr lang="cs-CZ" dirty="0"/>
              <a:t> Nejvyššího a Ústavního soudu</a:t>
            </a:r>
          </a:p>
          <a:p>
            <a:pPr marL="0" indent="0">
              <a:buNone/>
            </a:pPr>
            <a:r>
              <a:rPr lang="cs-CZ" dirty="0"/>
              <a:t>malé venkovské školy, když přistoupily na tzv. úsporná opatření </a:t>
            </a:r>
            <a:r>
              <a:rPr lang="cs-CZ" b="1" dirty="0"/>
              <a:t>cestou</a:t>
            </a:r>
            <a:r>
              <a:rPr lang="cs-CZ" dirty="0"/>
              <a:t> zrušení některého ročníku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Já bych se chtěl touhle </a:t>
            </a:r>
            <a:r>
              <a:rPr lang="cs-CZ" b="1" dirty="0"/>
              <a:t>cestou</a:t>
            </a:r>
            <a:r>
              <a:rPr lang="cs-CZ" dirty="0"/>
              <a:t> omluvit Daliborovi</a:t>
            </a:r>
          </a:p>
          <a:p>
            <a:pPr marL="0" indent="0">
              <a:buNone/>
            </a:pPr>
            <a:r>
              <a:rPr lang="cs-CZ" dirty="0"/>
              <a:t>Chtěla bych touto </a:t>
            </a:r>
            <a:r>
              <a:rPr lang="cs-CZ" b="1" dirty="0"/>
              <a:t>cestou</a:t>
            </a:r>
            <a:r>
              <a:rPr lang="cs-CZ" dirty="0"/>
              <a:t> poděkovat dvěma příslušníkům Policie ČR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pt-BR" dirty="0"/>
              <a:t>chce se bránit třeba i </a:t>
            </a:r>
            <a:r>
              <a:rPr lang="pt-BR" u="sng" dirty="0"/>
              <a:t>soudní</a:t>
            </a:r>
            <a:r>
              <a:rPr lang="cs-CZ" dirty="0"/>
              <a:t> </a:t>
            </a:r>
            <a:r>
              <a:rPr lang="pt-BR" b="1" dirty="0"/>
              <a:t>cestou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bude se této pomluvě bránit </a:t>
            </a:r>
            <a:r>
              <a:rPr lang="cs-CZ" u="sng" dirty="0"/>
              <a:t>soudní</a:t>
            </a:r>
            <a:r>
              <a:rPr lang="cs-CZ" dirty="0"/>
              <a:t> </a:t>
            </a:r>
            <a:r>
              <a:rPr lang="cs-CZ" b="1" dirty="0"/>
              <a:t>cestou</a:t>
            </a:r>
          </a:p>
          <a:p>
            <a:pPr marL="0" indent="0">
              <a:buNone/>
            </a:pPr>
            <a:r>
              <a:rPr lang="cs-CZ" u="sng" dirty="0"/>
              <a:t>Soudní</a:t>
            </a:r>
            <a:r>
              <a:rPr lang="cs-CZ" dirty="0"/>
              <a:t> </a:t>
            </a:r>
            <a:r>
              <a:rPr lang="cs-CZ" b="1" dirty="0"/>
              <a:t>cestou</a:t>
            </a:r>
            <a:r>
              <a:rPr lang="cs-CZ" dirty="0"/>
              <a:t> se mi podařilo věci získat zpět</a:t>
            </a:r>
          </a:p>
          <a:p>
            <a:pPr marL="0" indent="0">
              <a:buNone/>
            </a:pPr>
            <a:r>
              <a:rPr lang="cs-CZ" dirty="0"/>
              <a:t>je odhodlaná vydobýt si účast třeba </a:t>
            </a:r>
            <a:r>
              <a:rPr lang="cs-CZ" u="sng" dirty="0"/>
              <a:t>právní</a:t>
            </a:r>
            <a:r>
              <a:rPr lang="cs-CZ" dirty="0"/>
              <a:t> </a:t>
            </a:r>
            <a:r>
              <a:rPr lang="cs-CZ" b="1" dirty="0"/>
              <a:t>cestou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Rozhodli se zřejmě jít </a:t>
            </a:r>
            <a:r>
              <a:rPr lang="cs-CZ" b="1" dirty="0"/>
              <a:t>cestou</a:t>
            </a:r>
            <a:r>
              <a:rPr lang="cs-CZ" dirty="0"/>
              <a:t> fotbalu, pokusí se ho podpořit.</a:t>
            </a:r>
          </a:p>
          <a:p>
            <a:pPr marL="0" indent="0">
              <a:buNone/>
            </a:pPr>
            <a:r>
              <a:rPr lang="cs-CZ" dirty="0"/>
              <a:t>Vodafone jde </a:t>
            </a:r>
            <a:r>
              <a:rPr lang="cs-CZ" b="1" dirty="0"/>
              <a:t>cestou</a:t>
            </a:r>
            <a:r>
              <a:rPr lang="cs-CZ" dirty="0"/>
              <a:t> velkých inovací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12263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146</Words>
  <Application>Microsoft Office PowerPoint</Application>
  <PresentationFormat>Širokoúhlá obrazovka</PresentationFormat>
  <Paragraphs>25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Synchronní proměny českého předložkového systému</vt:lpstr>
      <vt:lpstr>cestou</vt:lpstr>
      <vt:lpstr>cestou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Synchronní proměny českého předložkového systému</dc:title>
  <dc:creator>pivo</dc:creator>
  <cp:lastModifiedBy>pivo</cp:lastModifiedBy>
  <cp:revision>45</cp:revision>
  <dcterms:created xsi:type="dcterms:W3CDTF">2017-10-04T11:45:58Z</dcterms:created>
  <dcterms:modified xsi:type="dcterms:W3CDTF">2017-11-01T12:45:04Z</dcterms:modified>
</cp:coreProperties>
</file>