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84" r:id="rId4"/>
    <p:sldId id="285" r:id="rId5"/>
    <p:sldId id="277" r:id="rId6"/>
    <p:sldId id="278" r:id="rId7"/>
    <p:sldId id="280" r:id="rId8"/>
    <p:sldId id="287" r:id="rId9"/>
    <p:sldId id="288" r:id="rId10"/>
    <p:sldId id="289" r:id="rId11"/>
    <p:sldId id="286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8642D8-F106-4C7F-8CED-7C60415280CC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13580F-5D47-40CD-94BD-206079A86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2D8-F106-4C7F-8CED-7C60415280CC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580F-5D47-40CD-94BD-206079A86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D8642D8-F106-4C7F-8CED-7C60415280CC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13580F-5D47-40CD-94BD-206079A86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2D8-F106-4C7F-8CED-7C60415280CC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580F-5D47-40CD-94BD-206079A86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8642D8-F106-4C7F-8CED-7C60415280CC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213580F-5D47-40CD-94BD-206079A86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2D8-F106-4C7F-8CED-7C60415280CC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580F-5D47-40CD-94BD-206079A86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2D8-F106-4C7F-8CED-7C60415280CC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580F-5D47-40CD-94BD-206079A86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2D8-F106-4C7F-8CED-7C60415280CC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580F-5D47-40CD-94BD-206079A86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8642D8-F106-4C7F-8CED-7C60415280CC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580F-5D47-40CD-94BD-206079A86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2D8-F106-4C7F-8CED-7C60415280CC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580F-5D47-40CD-94BD-206079A86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2D8-F106-4C7F-8CED-7C60415280CC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580F-5D47-40CD-94BD-206079A86A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8642D8-F106-4C7F-8CED-7C60415280CC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13580F-5D47-40CD-94BD-206079A86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2. lekce</a:t>
            </a:r>
            <a:br>
              <a:rPr lang="cs-CZ" dirty="0"/>
            </a:br>
            <a:r>
              <a:rPr lang="cs-CZ" dirty="0"/>
              <a:t>Kde je to? Adverbia místa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Radomila Kotková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E6ACEA4-9FFE-41A9-9B89-49880B386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3384376" cy="218989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30FCE4-64CA-4C55-A2E1-D7FD3985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39"/>
            <a:ext cx="7499176" cy="1199165"/>
          </a:xfrm>
        </p:spPr>
        <p:txBody>
          <a:bodyPr>
            <a:normAutofit/>
          </a:bodyPr>
          <a:lstStyle/>
          <a:p>
            <a:r>
              <a:rPr lang="cs-CZ" sz="2400" dirty="0"/>
              <a:t>Nemocnice a univerzita jsou nahoře,</a:t>
            </a:r>
            <a:br>
              <a:rPr lang="cs-CZ" sz="2400" dirty="0"/>
            </a:br>
            <a:r>
              <a:rPr lang="cs-CZ" sz="2400" dirty="0"/>
              <a:t> škola je uprostřed, </a:t>
            </a:r>
            <a:br>
              <a:rPr lang="cs-CZ" sz="2400" dirty="0"/>
            </a:br>
            <a:r>
              <a:rPr lang="cs-CZ" sz="2400" dirty="0"/>
              <a:t>herečka a sportovec jsou dole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1C0BB68-1253-4DB0-B21C-9AE36ECDA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2399" y="4442083"/>
            <a:ext cx="3384376" cy="22562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2341B4E-0769-4BA2-9A36-4F854E38A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4648366"/>
            <a:ext cx="3225055" cy="218424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09AD5B6-6A60-4253-939F-6999EA4D5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2223837"/>
            <a:ext cx="3127830" cy="19548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861348-A540-4003-BAA1-122B387A1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5726" y="3449966"/>
            <a:ext cx="3007341" cy="19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Ptejte se spolužáka, odpovídejte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200" dirty="0"/>
              <a:t>Kde je počítač?</a:t>
            </a:r>
          </a:p>
          <a:p>
            <a:r>
              <a:rPr lang="cs-CZ" sz="3200" dirty="0"/>
              <a:t>Kde je stůl?</a:t>
            </a:r>
          </a:p>
          <a:p>
            <a:r>
              <a:rPr lang="cs-CZ" sz="3200" dirty="0"/>
              <a:t>Kde je okno?</a:t>
            </a:r>
          </a:p>
          <a:p>
            <a:r>
              <a:rPr lang="cs-CZ" sz="3200" dirty="0"/>
              <a:t>Kde je lampa? </a:t>
            </a:r>
          </a:p>
          <a:p>
            <a:r>
              <a:rPr lang="cs-CZ" sz="3200" dirty="0"/>
              <a:t>Kde je tabule?</a:t>
            </a:r>
          </a:p>
          <a:p>
            <a:r>
              <a:rPr lang="cs-CZ" sz="3200" dirty="0"/>
              <a:t>Kde je Liana/ Filip/ Radoslav?</a:t>
            </a:r>
          </a:p>
          <a:p>
            <a:r>
              <a:rPr lang="cs-CZ" sz="3200" dirty="0"/>
              <a:t>Kde jsou dveře (</a:t>
            </a:r>
            <a:r>
              <a:rPr lang="cs-CZ" sz="3200" dirty="0" err="1"/>
              <a:t>doors</a:t>
            </a:r>
            <a:r>
              <a:rPr lang="cs-CZ" sz="3200" dirty="0"/>
              <a:t>)?</a:t>
            </a:r>
          </a:p>
          <a:p>
            <a:r>
              <a:rPr lang="cs-CZ" sz="3200" dirty="0"/>
              <a:t>Kde je menza?</a:t>
            </a:r>
          </a:p>
          <a:p>
            <a:r>
              <a:rPr lang="cs-CZ" sz="3200" dirty="0"/>
              <a:t>Kde je toaleta?</a:t>
            </a:r>
          </a:p>
          <a:p>
            <a:r>
              <a:rPr lang="cs-CZ" sz="3200" dirty="0"/>
              <a:t>Kde je kuchyň pro studenty? </a:t>
            </a:r>
          </a:p>
        </p:txBody>
      </p:sp>
    </p:spTree>
    <p:extLst>
      <p:ext uri="{BB962C8B-B14F-4D97-AF65-F5344CB8AC3E}">
        <p14:creationId xmlns:p14="http://schemas.microsoft.com/office/powerpoint/2010/main" val="189683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145277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/>
              <a:t>Kdo je </a:t>
            </a:r>
            <a:r>
              <a:rPr lang="cs-CZ" sz="2000" dirty="0" err="1"/>
              <a:t>anna</a:t>
            </a:r>
            <a:r>
              <a:rPr lang="cs-CZ" sz="2000" dirty="0"/>
              <a:t>? Kde je </a:t>
            </a:r>
            <a:r>
              <a:rPr lang="cs-CZ" sz="2000" dirty="0" err="1"/>
              <a:t>anNa</a:t>
            </a:r>
            <a:r>
              <a:rPr lang="cs-CZ" sz="2000" dirty="0"/>
              <a:t> teď? Kde je </a:t>
            </a:r>
            <a:r>
              <a:rPr lang="cs-CZ" sz="2000" dirty="0" err="1"/>
              <a:t>anNa</a:t>
            </a:r>
            <a:r>
              <a:rPr lang="cs-CZ" sz="2000" dirty="0"/>
              <a:t> dopoledne? 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Kde je </a:t>
            </a:r>
            <a:r>
              <a:rPr lang="cs-CZ" sz="2000" dirty="0" err="1"/>
              <a:t>aNna</a:t>
            </a:r>
            <a:r>
              <a:rPr lang="cs-CZ" sz="2000" dirty="0"/>
              <a:t> odpoledne? Jak se má </a:t>
            </a:r>
            <a:r>
              <a:rPr lang="cs-CZ" sz="2000" dirty="0" err="1"/>
              <a:t>anna</a:t>
            </a:r>
            <a:r>
              <a:rPr lang="cs-CZ" sz="2000" dirty="0"/>
              <a:t>? Jak se má </a:t>
            </a:r>
            <a:r>
              <a:rPr lang="cs-CZ" sz="2000" dirty="0" err="1"/>
              <a:t>petr</a:t>
            </a:r>
            <a:r>
              <a:rPr lang="cs-CZ" sz="2000" dirty="0"/>
              <a:t>?</a:t>
            </a:r>
            <a:br>
              <a:rPr lang="cs-CZ" sz="1800" dirty="0"/>
            </a:b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7488832" cy="46109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/>
              <a:t>Anna je italská studentka. Teď je v Praze. Dopoledne je na fakultě. Je tam taky Petr.</a:t>
            </a:r>
          </a:p>
          <a:p>
            <a:pPr>
              <a:buNone/>
            </a:pPr>
            <a:r>
              <a:rPr lang="cs-CZ" dirty="0"/>
              <a:t>„Ahoj, já jsem Petr. Jak se jmenuješ?“</a:t>
            </a:r>
          </a:p>
          <a:p>
            <a:pPr>
              <a:buNone/>
            </a:pPr>
            <a:r>
              <a:rPr lang="cs-CZ" dirty="0"/>
              <a:t>„Já jsem Anna. Těší mě.“ </a:t>
            </a:r>
          </a:p>
          <a:p>
            <a:pPr>
              <a:buNone/>
            </a:pPr>
            <a:r>
              <a:rPr lang="cs-CZ" dirty="0"/>
              <a:t>„Mě taky. Ty jsi cizinka? – „Ano, jsem Italka.“</a:t>
            </a:r>
          </a:p>
          <a:p>
            <a:pPr>
              <a:buNone/>
            </a:pPr>
            <a:r>
              <a:rPr lang="cs-CZ" dirty="0"/>
              <a:t>„Jak se máš?“  </a:t>
            </a:r>
          </a:p>
          <a:p>
            <a:pPr>
              <a:buNone/>
            </a:pPr>
            <a:r>
              <a:rPr lang="cs-CZ" dirty="0"/>
              <a:t>„Mám se dobře. Praha je moc hezká.“</a:t>
            </a:r>
          </a:p>
          <a:p>
            <a:pPr>
              <a:buNone/>
            </a:pPr>
            <a:r>
              <a:rPr lang="cs-CZ" dirty="0"/>
              <a:t>Odpoledne jsou Anna a Petr v kavárně.</a:t>
            </a:r>
          </a:p>
          <a:p>
            <a:pPr>
              <a:buNone/>
            </a:pPr>
            <a:r>
              <a:rPr lang="cs-CZ" dirty="0"/>
              <a:t>Jak se má Petr? </a:t>
            </a:r>
          </a:p>
          <a:p>
            <a:pPr>
              <a:buNone/>
            </a:pPr>
            <a:r>
              <a:rPr lang="cs-CZ" dirty="0"/>
              <a:t>Má se dobře. Káva je dobrá a Anna je moc hezká...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3712" cy="6606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3582104" cy="5001419"/>
          </a:xfrm>
        </p:spPr>
        <p:txBody>
          <a:bodyPr/>
          <a:lstStyle/>
          <a:p>
            <a:r>
              <a:rPr lang="cs-CZ" dirty="0"/>
              <a:t>Kdo je Anna? </a:t>
            </a:r>
          </a:p>
          <a:p>
            <a:r>
              <a:rPr lang="cs-CZ" dirty="0"/>
              <a:t>Kde je Anna teď?</a:t>
            </a:r>
          </a:p>
          <a:p>
            <a:r>
              <a:rPr lang="cs-CZ" dirty="0"/>
              <a:t>Kde je Anna dopoledne? </a:t>
            </a:r>
          </a:p>
          <a:p>
            <a:r>
              <a:rPr lang="cs-CZ" dirty="0"/>
              <a:t>Kde je Anna odpoledne? </a:t>
            </a:r>
          </a:p>
          <a:p>
            <a:r>
              <a:rPr lang="cs-CZ" dirty="0"/>
              <a:t>Jak se má Anna ? </a:t>
            </a:r>
          </a:p>
          <a:p>
            <a:r>
              <a:rPr lang="cs-CZ" dirty="0"/>
              <a:t>Jak se má Petr?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139952" y="1124744"/>
            <a:ext cx="3559296" cy="5001419"/>
          </a:xfrm>
        </p:spPr>
        <p:txBody>
          <a:bodyPr/>
          <a:lstStyle/>
          <a:p>
            <a:r>
              <a:rPr lang="cs-CZ" dirty="0"/>
              <a:t>Italka, italská studentka</a:t>
            </a:r>
          </a:p>
          <a:p>
            <a:r>
              <a:rPr lang="cs-CZ" dirty="0"/>
              <a:t>V Praze</a:t>
            </a:r>
          </a:p>
          <a:p>
            <a:r>
              <a:rPr lang="cs-CZ" dirty="0"/>
              <a:t>Na fakultě</a:t>
            </a:r>
          </a:p>
          <a:p>
            <a:r>
              <a:rPr lang="cs-CZ" dirty="0"/>
              <a:t>V kavárně</a:t>
            </a:r>
          </a:p>
          <a:p>
            <a:endParaRPr lang="cs-CZ" dirty="0"/>
          </a:p>
          <a:p>
            <a:r>
              <a:rPr lang="cs-CZ" dirty="0"/>
              <a:t>dobře</a:t>
            </a:r>
          </a:p>
          <a:p>
            <a:r>
              <a:rPr lang="cs-CZ" dirty="0"/>
              <a:t>dobře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109273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000" dirty="0"/>
              <a:t>Studentka, je, taky, student, jsem, jak, mě, cizinka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 mám, je,  jsou, jak, dobrá, moc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628800"/>
            <a:ext cx="7372672" cy="4826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200" dirty="0"/>
              <a:t>Anna je italská .......... Teď ..... v Praze. Dopoledne je na fakultě. Je tam ...... Petr. Petr je český .................</a:t>
            </a:r>
          </a:p>
          <a:p>
            <a:pPr>
              <a:buNone/>
            </a:pPr>
            <a:r>
              <a:rPr lang="cs-CZ" sz="2200" dirty="0"/>
              <a:t>„Ahoj, já ..... Petr. ..... se jmenuješ?“</a:t>
            </a:r>
          </a:p>
          <a:p>
            <a:pPr>
              <a:buNone/>
            </a:pPr>
            <a:r>
              <a:rPr lang="cs-CZ" sz="2200" dirty="0"/>
              <a:t>„Já jsem Anna. Těší ......“ </a:t>
            </a:r>
          </a:p>
          <a:p>
            <a:pPr>
              <a:buNone/>
            </a:pPr>
            <a:r>
              <a:rPr lang="cs-CZ" sz="2200" dirty="0"/>
              <a:t>„Mě taky. Ty jsi .........? – „Ano, jsem Italka.“</a:t>
            </a:r>
          </a:p>
          <a:p>
            <a:pPr>
              <a:buNone/>
            </a:pPr>
            <a:r>
              <a:rPr lang="cs-CZ" sz="2200" dirty="0"/>
              <a:t>„Jak se máš?“  </a:t>
            </a:r>
          </a:p>
          <a:p>
            <a:pPr>
              <a:buNone/>
            </a:pPr>
            <a:r>
              <a:rPr lang="cs-CZ" sz="2200" dirty="0"/>
              <a:t>„...... se dobře. Praha ....... moc hezká.“</a:t>
            </a:r>
          </a:p>
          <a:p>
            <a:pPr>
              <a:buNone/>
            </a:pPr>
            <a:r>
              <a:rPr lang="cs-CZ" sz="2200" dirty="0"/>
              <a:t>Odpoledne ....... Anna a Petr v kavárně.</a:t>
            </a:r>
          </a:p>
          <a:p>
            <a:pPr>
              <a:buNone/>
            </a:pPr>
            <a:r>
              <a:rPr lang="cs-CZ" sz="2200" dirty="0"/>
              <a:t>..... se má Petr? </a:t>
            </a:r>
          </a:p>
          <a:p>
            <a:pPr>
              <a:buNone/>
            </a:pPr>
            <a:r>
              <a:rPr lang="cs-CZ" sz="2200" dirty="0"/>
              <a:t>Má se dobře. Káva je ....... a Anna je ...... hezká.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Kde to je?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67544" y="5733256"/>
            <a:ext cx="3510096" cy="591344"/>
          </a:xfrm>
        </p:spPr>
        <p:txBody>
          <a:bodyPr>
            <a:noAutofit/>
          </a:bodyPr>
          <a:lstStyle/>
          <a:p>
            <a:r>
              <a:rPr lang="cs-CZ" sz="4400" dirty="0"/>
              <a:t>Vlevo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178808" y="5733256"/>
            <a:ext cx="3489536" cy="591344"/>
          </a:xfrm>
        </p:spPr>
        <p:txBody>
          <a:bodyPr>
            <a:noAutofit/>
          </a:bodyPr>
          <a:lstStyle/>
          <a:p>
            <a:r>
              <a:rPr lang="cs-CZ" sz="4400" dirty="0"/>
              <a:t>Vpravo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Šipka doleva 9"/>
          <p:cNvSpPr/>
          <p:nvPr/>
        </p:nvSpPr>
        <p:spPr>
          <a:xfrm>
            <a:off x="899592" y="3068960"/>
            <a:ext cx="2592288" cy="17281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4644008" y="3140968"/>
            <a:ext cx="2088232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120" y="108232"/>
            <a:ext cx="7242048" cy="1143000"/>
          </a:xfrm>
        </p:spPr>
        <p:txBody>
          <a:bodyPr/>
          <a:lstStyle/>
          <a:p>
            <a:r>
              <a:rPr lang="cs-CZ" dirty="0"/>
              <a:t>Kde to je?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NAHOŘE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DOLE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 rot="5400000">
            <a:off x="545068" y="2282388"/>
            <a:ext cx="2869288" cy="17281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 rot="16200000">
            <a:off x="4463988" y="2744924"/>
            <a:ext cx="3312368" cy="16561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je obraz?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26640"/>
            <a:ext cx="7242048" cy="497960"/>
          </a:xfrm>
        </p:spPr>
        <p:txBody>
          <a:bodyPr>
            <a:noAutofit/>
          </a:bodyPr>
          <a:lstStyle/>
          <a:p>
            <a:r>
              <a:rPr lang="cs-CZ" sz="3600" dirty="0"/>
              <a:t>uprostřed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844824"/>
            <a:ext cx="5050904" cy="398181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7504" y="1930564"/>
            <a:ext cx="273630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3" descr="OBRAZ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8333" r="13717" b="16667"/>
          <a:stretch/>
        </p:blipFill>
        <p:spPr bwMode="auto">
          <a:xfrm>
            <a:off x="2966468" y="2078188"/>
            <a:ext cx="2223512" cy="158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5312640" y="1911731"/>
            <a:ext cx="3148604" cy="2107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14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KavárnA</a:t>
            </a:r>
            <a:r>
              <a:rPr lang="cs-CZ" sz="3200" dirty="0"/>
              <a:t> je vlevo, škola je vpravo, restaurace je uprostřed</a:t>
            </a:r>
          </a:p>
        </p:txBody>
      </p:sp>
      <p:pic>
        <p:nvPicPr>
          <p:cNvPr id="8" name="Zástupný symbol pro obsah 3" descr="Výsledek obrázku pro kavárna logo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9771"/>
            <a:ext cx="2548215" cy="257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3" descr="Výsledek obrázku pro škola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39771"/>
            <a:ext cx="28575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Zástupný symbol pro obsah 3" descr="Výsledek obrázku pro restaurace piktogram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54593"/>
            <a:ext cx="2736303" cy="305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číšník je vlevo, učitel vpravo a zpěvák je nahoře</a:t>
            </a:r>
          </a:p>
        </p:txBody>
      </p:sp>
      <p:pic>
        <p:nvPicPr>
          <p:cNvPr id="8" name="Zástupný symbol pro obsah 8" descr="U&amp;ccaron;itel obecný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3681957"/>
            <a:ext cx="3521075" cy="3184921"/>
          </a:xfr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0BF95E0-272F-4C1E-9C07-E7D57CAAED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4258274"/>
            <a:ext cx="3465053" cy="237626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9BD0BFC-2E93-4CD4-AD12-A664B828F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085" y="1574560"/>
            <a:ext cx="3024336" cy="209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 sz="4400"/>
          </a:p>
        </p:txBody>
      </p:sp>
      <p:pic>
        <p:nvPicPr>
          <p:cNvPr id="5" name="Picture 5" descr="MATTEL Barbie Dům snů cena od 0 K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63040"/>
            <a:ext cx="503717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 cstate="print"/>
          <a:srcRect r="1317"/>
          <a:stretch>
            <a:fillRect/>
          </a:stretch>
        </p:blipFill>
        <p:spPr bwMode="auto">
          <a:xfrm>
            <a:off x="6084168" y="2366540"/>
            <a:ext cx="2952329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r="1431"/>
          <a:stretch>
            <a:fillRect/>
          </a:stretch>
        </p:blipFill>
        <p:spPr bwMode="auto">
          <a:xfrm>
            <a:off x="-15600" y="1880846"/>
            <a:ext cx="2987824" cy="388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Kniha je vlevo, sešit je vpravo, </a:t>
            </a:r>
            <a:br>
              <a:rPr lang="cs-CZ" sz="2800" dirty="0"/>
            </a:br>
            <a:r>
              <a:rPr lang="cs-CZ" sz="2800" dirty="0"/>
              <a:t>dům je uprostřed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55576" y="1609416"/>
            <a:ext cx="6940624" cy="304372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27CD9-8EAC-4BDE-8396-F336FF2D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20039"/>
            <a:ext cx="7239001" cy="1282107"/>
          </a:xfrm>
        </p:spPr>
        <p:txBody>
          <a:bodyPr>
            <a:normAutofit fontScale="90000"/>
          </a:bodyPr>
          <a:lstStyle/>
          <a:p>
            <a:r>
              <a:rPr lang="cs-CZ" dirty="0"/>
              <a:t>Náměstí je vlevo (nahoře), nádraží je vpravo (nahoře), supermarket je dole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F45D28E-6610-4D9D-95A3-75A664619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852959"/>
            <a:ext cx="3335812" cy="21602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5810AD7-D1DA-4DDC-BADB-7A23CD8F1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708" y="1821395"/>
            <a:ext cx="3200357" cy="21602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2A018EB-5F28-4076-AECA-2FBA68075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056" y="4005064"/>
            <a:ext cx="350330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449CC-F934-4CA0-A53C-E745BCC0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nádraží je vlevo, divadlo je vpravo, nemocnice je nahoře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3A3AF94-73A1-4C00-83CA-F2C258867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73" y="1528795"/>
            <a:ext cx="3936785" cy="254881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E913109-0A28-4220-9609-2DCDF0588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143367"/>
            <a:ext cx="3534377" cy="23945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E5B3FD-1354-436C-B1ED-F7B5D2E62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280" y="4221088"/>
            <a:ext cx="3725176" cy="24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517</TotalTime>
  <Words>453</Words>
  <Application>Microsoft Office PowerPoint</Application>
  <PresentationFormat>Předvádění na obrazovce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Trebuchet MS</vt:lpstr>
      <vt:lpstr>Wingdings</vt:lpstr>
      <vt:lpstr>Wingdings 2</vt:lpstr>
      <vt:lpstr>Bohatý</vt:lpstr>
      <vt:lpstr>2. lekce Kde je to? Adverbia místa </vt:lpstr>
      <vt:lpstr>Kde to je? </vt:lpstr>
      <vt:lpstr>Kde to je?</vt:lpstr>
      <vt:lpstr>Kde je obraz?</vt:lpstr>
      <vt:lpstr>KavárnA je vlevo, škola je vpravo, restaurace je uprostřed</vt:lpstr>
      <vt:lpstr>číšník je vlevo, učitel vpravo a zpěvák je nahoře</vt:lpstr>
      <vt:lpstr>Kniha je vlevo, sešit je vpravo,  dům je uprostřed</vt:lpstr>
      <vt:lpstr>Náměstí je vlevo (nahoře), nádraží je vpravo (nahoře), supermarket je dole</vt:lpstr>
      <vt:lpstr>nádraží je vlevo, divadlo je vpravo, nemocnice je nahoře</vt:lpstr>
      <vt:lpstr>Nemocnice a univerzita jsou nahoře,  škola je uprostřed,  herečka a sportovec jsou dole</vt:lpstr>
      <vt:lpstr>Ptejte se spolužáka, odpovídejte</vt:lpstr>
      <vt:lpstr>Kdo je anna? Kde je anNa teď? Kde je anNa dopoledne?   Kde je aNna odpoledne? Jak se má anna? Jak se má petr? </vt:lpstr>
      <vt:lpstr>Prezentace aplikace PowerPoint</vt:lpstr>
      <vt:lpstr>Studentka, je, taky, student, jsem, jak, mě, cizinka   mám, je,  jsou, jak, dobrá, moc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Fráze</dc:title>
  <dc:creator>Lektor</dc:creator>
  <cp:lastModifiedBy>kotkovar</cp:lastModifiedBy>
  <cp:revision>36</cp:revision>
  <dcterms:created xsi:type="dcterms:W3CDTF">2013-09-11T20:06:30Z</dcterms:created>
  <dcterms:modified xsi:type="dcterms:W3CDTF">2024-10-11T13:10:38Z</dcterms:modified>
</cp:coreProperties>
</file>