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9" r:id="rId11"/>
    <p:sldId id="268" r:id="rId12"/>
    <p:sldId id="270" r:id="rId13"/>
    <p:sldId id="271" r:id="rId14"/>
    <p:sldId id="272" r:id="rId15"/>
    <p:sldId id="265" r:id="rId16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39791" autoAdjust="0"/>
  </p:normalViewPr>
  <p:slideViewPr>
    <p:cSldViewPr snapToGrid="0">
      <p:cViewPr varScale="1">
        <p:scale>
          <a:sx n="29" d="100"/>
          <a:sy n="29" d="100"/>
        </p:scale>
        <p:origin x="210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516A3-00CC-4664-84EE-F6E14D2B2F3B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62367-40CE-417B-AC12-BD7619926E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2406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78726-0F6E-42C3-A6E4-42416FBFF9F8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5F723-8482-4AD3-9EA5-DDE4142457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1665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F723-8482-4AD3-9EA5-DDE41424576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486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F723-8482-4AD3-9EA5-DDE414245766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501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F723-8482-4AD3-9EA5-DDE414245766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5921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F723-8482-4AD3-9EA5-DDE414245766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45996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F723-8482-4AD3-9EA5-DDE414245766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1990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F723-8482-4AD3-9EA5-DDE414245766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26608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Zinnen bij plaatje Van Gogh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staat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bed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 de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vloer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tegen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rechter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muur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 hangen vijf schilderijen aan de muur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boven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bed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 liggen twee kussens op het bed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 rode deken op het bed.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achter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achter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bed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hang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kledingrek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hangen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jassen aan. 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 staat een stoel tegen het bed.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0"/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raam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achter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de kamer</a:t>
            </a:r>
            <a:r>
              <a:rPr lang="cs-CZ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vl="0"/>
            <a:endParaRPr lang="cs-CZ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Eronder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staat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tafel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Erboven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hangt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spiegel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En 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 staat een kan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vaas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 de tafel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endParaRPr lang="cs-CZ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F723-8482-4AD3-9EA5-DDE414245766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720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F723-8482-4AD3-9EA5-DDE414245766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2793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F723-8482-4AD3-9EA5-DDE41424576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2418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F723-8482-4AD3-9EA5-DDE41424576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8099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F723-8482-4AD3-9EA5-DDE41424576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3323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F723-8482-4AD3-9EA5-DDE41424576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5011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F723-8482-4AD3-9EA5-DDE414245766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2651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F723-8482-4AD3-9EA5-DDE414245766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3836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F723-8482-4AD3-9EA5-DDE414245766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1902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A1288-5EA5-4E7D-BC98-D51BBC047F7D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6C75-6C72-48C0-9119-5BC8F1A609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3930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A1288-5EA5-4E7D-BC98-D51BBC047F7D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6C75-6C72-48C0-9119-5BC8F1A609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2178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A1288-5EA5-4E7D-BC98-D51BBC047F7D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6C75-6C72-48C0-9119-5BC8F1A609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4342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A1288-5EA5-4E7D-BC98-D51BBC047F7D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6C75-6C72-48C0-9119-5BC8F1A609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1511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A1288-5EA5-4E7D-BC98-D51BBC047F7D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6C75-6C72-48C0-9119-5BC8F1A609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4536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A1288-5EA5-4E7D-BC98-D51BBC047F7D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6C75-6C72-48C0-9119-5BC8F1A609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4600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A1288-5EA5-4E7D-BC98-D51BBC047F7D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6C75-6C72-48C0-9119-5BC8F1A609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9450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A1288-5EA5-4E7D-BC98-D51BBC047F7D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6C75-6C72-48C0-9119-5BC8F1A609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379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A1288-5EA5-4E7D-BC98-D51BBC047F7D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6C75-6C72-48C0-9119-5BC8F1A609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7029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A1288-5EA5-4E7D-BC98-D51BBC047F7D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6C75-6C72-48C0-9119-5BC8F1A609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5611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A1288-5EA5-4E7D-BC98-D51BBC047F7D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6C75-6C72-48C0-9119-5BC8F1A609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9980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A1288-5EA5-4E7D-BC98-D51BBC047F7D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36C75-6C72-48C0-9119-5BC8F1A609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076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" t="12004" r="-96" b="250"/>
          <a:stretch/>
        </p:blipFill>
        <p:spPr>
          <a:xfrm>
            <a:off x="1108363" y="240144"/>
            <a:ext cx="9578109" cy="648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142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" y="141999"/>
            <a:ext cx="10852727" cy="662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46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6" t="11169" r="18878" b="64678"/>
          <a:stretch/>
        </p:blipFill>
        <p:spPr>
          <a:xfrm>
            <a:off x="729674" y="350982"/>
            <a:ext cx="10477478" cy="6160654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3434213" y="3244334"/>
            <a:ext cx="5323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https://www.istockphoto.com/cs/ilustrace/student-life</a:t>
            </a:r>
          </a:p>
        </p:txBody>
      </p:sp>
    </p:spTree>
    <p:extLst>
      <p:ext uri="{BB962C8B-B14F-4D97-AF65-F5344CB8AC3E}">
        <p14:creationId xmlns:p14="http://schemas.microsoft.com/office/powerpoint/2010/main" val="120079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03" y="230909"/>
            <a:ext cx="10407079" cy="620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32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506244"/>
            <a:ext cx="10695709" cy="598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235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982" y="875658"/>
            <a:ext cx="6853382" cy="543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764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0" y="511224"/>
            <a:ext cx="7656945" cy="602265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45053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87" y="480290"/>
            <a:ext cx="9083531" cy="62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479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276" y="0"/>
            <a:ext cx="9610869" cy="679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65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58" y="147782"/>
            <a:ext cx="11958206" cy="654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89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89"/>
          <a:stretch/>
        </p:blipFill>
        <p:spPr>
          <a:xfrm>
            <a:off x="2290618" y="0"/>
            <a:ext cx="7823199" cy="671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51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5" y="295564"/>
            <a:ext cx="9864225" cy="647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0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87"/>
          <a:stretch/>
        </p:blipFill>
        <p:spPr>
          <a:xfrm>
            <a:off x="1413164" y="72995"/>
            <a:ext cx="8885382" cy="656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829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57" y="106300"/>
            <a:ext cx="10058400" cy="666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71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 rotWithShape="1">
          <a:blip r:embed="rId3"/>
          <a:srcRect l="15368" t="22183" r="31755" b="13682"/>
          <a:stretch/>
        </p:blipFill>
        <p:spPr bwMode="auto">
          <a:xfrm>
            <a:off x="1062181" y="92364"/>
            <a:ext cx="10150763" cy="66871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0525193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117</Words>
  <Application>Microsoft Office PowerPoint</Application>
  <PresentationFormat>Širokoúhlá obrazovka</PresentationFormat>
  <Paragraphs>32</Paragraphs>
  <Slides>15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Rezková, Iva</dc:creator>
  <cp:lastModifiedBy>Rezková, Iva</cp:lastModifiedBy>
  <cp:revision>9</cp:revision>
  <cp:lastPrinted>2023-02-15T10:13:35Z</cp:lastPrinted>
  <dcterms:created xsi:type="dcterms:W3CDTF">2023-02-14T20:27:13Z</dcterms:created>
  <dcterms:modified xsi:type="dcterms:W3CDTF">2024-03-06T14:16:43Z</dcterms:modified>
</cp:coreProperties>
</file>