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60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06804F-2D20-A358-7F3F-D35E06E2FC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B48A555-A49B-AEDF-3D07-B928D95AA5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C1EDCE3-34C2-1C73-27FA-4468710AD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02.01.2026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34973F-BD82-7444-7405-3AE482561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7178347-F21D-D9DB-C016-CD5069187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3740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6A0CCE-14FA-0B23-AC3B-5701AB5B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3085D54-3C70-EEF8-CCD2-12A9D616ED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85AB1DD-A51D-A0CC-AAC6-BF919FFCE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02.01.2026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292C38D-611C-330D-8101-44B6F4B43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FD733BC-BEA2-A82A-1552-3A2FBEEA2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3585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D8472C9-8F2A-8A35-7A0B-08E6E78193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B49B1E6-7393-BB11-7E04-0185439D50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3A1E9D1-063B-FD3B-B455-FE2253987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02.01.2026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FC36A2F-59B0-E054-F161-354255726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B78A0DC-424D-FDA2-9A89-41915A746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8863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519303-35E8-D446-E26A-E0619DECF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1E263DA-450A-4C28-1871-E9AE388875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AE07E64-F36C-6E89-DF8F-520F2725A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02.01.2026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8EE27A-2C8D-2043-C756-061600391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7151577-E3BE-0D04-6EEF-71AE0B41D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3905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825891-A941-BE58-55DE-7FAFB271F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49C89BC-C3D4-9E3B-0C88-5826C8A7E4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CAA0DF3-07D2-6D57-FC63-6280AD215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02.01.2026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169615B-6E4B-A4A9-FC5B-AB0B298E9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88AFF88-D639-B535-C011-FC5AA0AF4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6912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569A70-5855-112B-F25C-65447CC50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E50743-FB14-5257-544B-987837669A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38B5CA3-E3B6-0FA7-F601-D6940E96CD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97CABAB-7C86-69E5-843C-13043EEFC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02.01.2026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6FB93B1-57F4-5084-1F91-7FED73B00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578182D-05EC-B65D-F77B-01DBA87A7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267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DA1D09-0E68-F8B5-C1ED-4B0901E8D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2AD96A8-791E-1573-ABC2-083FD0D526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C5FC6BC-370F-858B-0BFA-0AFE19A9B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538FFFD-5585-A62C-8A07-E1B2A0DD0C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AD363C6-F0C4-F6BF-ECA7-4A503F45F1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466C3E8-C8D8-5128-3B97-B72F3405D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02.01.2026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C6381EE-A8F5-626C-CA24-0697D1C85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40DD286-FBB1-84E6-3BBD-EF313CEA7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206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A2B209-6C72-652B-B749-212661AEE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5495EAB-E72F-DEA1-684D-187993D84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02.01.2026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9664397-BEF6-18B4-1544-A73AC5E68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867B4C1-F3F3-B35F-35C3-C0F1C4ECE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825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428F02F-33FB-D1E7-F425-A32015AD0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02.01.2026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72C1B4D-D0EE-0FDE-9B7B-C72D73798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E101165-7BC4-6AE8-2A6A-0AA2E28C5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3130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5D093B-7090-8381-089B-E23EE2E8E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3E7B00-3B45-67D7-35D6-A6A7E8082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8A14E67-5B15-3ED8-E0B7-AA8B30564E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10B01C0-3B37-7626-9C60-BF55695ED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02.01.2026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94F5A2F-9FCD-3941-01B8-B7C0B5839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A4C10B1-8F51-94BF-F6AF-4101E421C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345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30E118-CF83-7C08-44F9-82BC42119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884B191-5430-94EC-3A0F-814B75A1BB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1DB57FC-500C-FC2D-4D44-6F49D4AD22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420A173-10E7-0518-2F55-9FF6E34C0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02.01.2026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EBE4BA2-907D-F137-12B7-4C642CE1C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BCB7A64-2A66-6DDA-DABB-DC94F9C75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9094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2EB25D6-20E9-EF35-87D9-6C3E5C5E4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9686F59-7464-3F7E-60FF-1CF920C912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00F8C03-C67B-2564-5438-D7DFC8C3B9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9F005-7314-4666-A619-1E5D7CB0847E}" type="datetimeFigureOut">
              <a:rPr lang="cs-CZ" smtClean="0"/>
              <a:t>02.01.2026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B088AD0-F35F-6DE5-4947-A1276F815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5497439-0D32-6487-B2CD-5B7B4FC50F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272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_A7PCq_LF7A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4EB3C1-C51F-B9C6-C066-807ACCBF9F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3162" y="1438247"/>
            <a:ext cx="9598429" cy="2387600"/>
          </a:xfrm>
        </p:spPr>
        <p:txBody>
          <a:bodyPr/>
          <a:lstStyle/>
          <a:p>
            <a:r>
              <a:rPr lang="cs-CZ" dirty="0"/>
              <a:t>JCVI </a:t>
            </a:r>
            <a:r>
              <a:rPr lang="ru-RU" dirty="0"/>
              <a:t>Пословицы и поговорки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8011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1FFD2C8D-3E1B-BC8A-4637-F2CA07329999}"/>
              </a:ext>
            </a:extLst>
          </p:cNvPr>
          <p:cNvSpPr txBox="1"/>
          <p:nvPr/>
        </p:nvSpPr>
        <p:spPr>
          <a:xfrm>
            <a:off x="133003" y="84709"/>
            <a:ext cx="11992495" cy="6586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ДИСКУССИЯ:</a:t>
            </a:r>
          </a:p>
          <a:p>
            <a:pPr marL="342900" lvl="0" indent="-342900">
              <a:lnSpc>
                <a:spcPct val="110000"/>
              </a:lnSpc>
              <a:buFont typeface="+mj-lt"/>
              <a:buAutoNum type="arabicPeriod"/>
            </a:pPr>
            <a:r>
              <a:rPr lang="ru-RU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Почему пословицы называют народной мудростью? Можно ли считать их актуальными сегодня?   Есть ли пословицы, которые устарели или противоречат современным ценностям?</a:t>
            </a:r>
            <a:endParaRPr lang="cs-CZ" sz="2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0000"/>
              </a:lnSpc>
              <a:buFont typeface="+mj-lt"/>
              <a:buAutoNum type="arabicPeriod"/>
            </a:pPr>
            <a:r>
              <a:rPr lang="ru-RU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Пословицы — это средство воспитания или инструмент манипуляции?</a:t>
            </a:r>
            <a:endParaRPr lang="cs-CZ" sz="2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0000"/>
              </a:lnSpc>
              <a:buFont typeface="+mj-lt"/>
              <a:buAutoNum type="arabicPeriod"/>
            </a:pPr>
            <a:r>
              <a:rPr lang="ru-RU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Как пословицы формируют национальный характер и менталитет? Можно ли по пословицам понять историю народа?</a:t>
            </a:r>
            <a:endParaRPr lang="cs-CZ" sz="2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0000"/>
              </a:lnSpc>
              <a:buFont typeface="+mj-lt"/>
              <a:buAutoNum type="arabicPeriod"/>
            </a:pPr>
            <a:r>
              <a:rPr lang="ru-RU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Почему пословицы в разных культурах похожи по смыслу? Какие ценности закреплены в паремиях?</a:t>
            </a:r>
            <a:endParaRPr lang="cs-CZ" sz="2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0000"/>
              </a:lnSpc>
              <a:buFont typeface="+mj-lt"/>
              <a:buAutoNum type="arabicPeriod"/>
            </a:pPr>
            <a:r>
              <a:rPr lang="ru-RU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Что делать, если народная мудрость вступает в конфликт с личными убеждениями?</a:t>
            </a:r>
            <a:endParaRPr lang="cs-CZ" sz="2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0000"/>
              </a:lnSpc>
              <a:buFont typeface="+mj-lt"/>
              <a:buAutoNum type="arabicPeriod"/>
            </a:pPr>
            <a:r>
              <a:rPr lang="ru-RU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Почему люди продолжают использовать пословицы, даже не осознавая их смысл?</a:t>
            </a:r>
            <a:endParaRPr lang="cs-CZ" sz="2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0000"/>
              </a:lnSpc>
              <a:buFont typeface="+mj-lt"/>
              <a:buAutoNum type="arabicPeriod"/>
            </a:pPr>
            <a:r>
              <a:rPr lang="ru-RU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чём состоят сходства и различия между пословицами и поговорками?</a:t>
            </a:r>
          </a:p>
          <a:p>
            <a:pPr marL="342900" lvl="0" indent="-342900">
              <a:lnSpc>
                <a:spcPct val="110000"/>
              </a:lnSpc>
              <a:buFont typeface="+mj-lt"/>
              <a:buAutoNum type="arabicPeriod"/>
            </a:pPr>
            <a:r>
              <a:rPr lang="ru-RU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Можно ли придумать современные пословицы и будут ли они иметь ценность?</a:t>
            </a:r>
            <a:endParaRPr lang="cs-CZ" sz="2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0000"/>
              </a:lnSpc>
              <a:buFont typeface="+mj-lt"/>
              <a:buAutoNum type="arabicPeriod"/>
            </a:pPr>
            <a:r>
              <a:rPr lang="ru-RU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Как пословицы отражают отношение к женщинам и мужчинам в традиционной культуре?</a:t>
            </a:r>
            <a:endParaRPr lang="cs-CZ" sz="2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0000"/>
              </a:lnSpc>
              <a:buFont typeface="+mj-lt"/>
              <a:buAutoNum type="arabicPeriod"/>
            </a:pPr>
            <a:r>
              <a:rPr lang="ru-RU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Пословицы — это средство объединения людей или разделения поколений?</a:t>
            </a:r>
          </a:p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r>
              <a:rPr lang="ru-RU" sz="22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Есть ли у вас пословица, которая определяет вашу жизненную философию?</a:t>
            </a:r>
            <a:endParaRPr lang="cs-CZ" sz="22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041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EC608E7-0F55-5FAD-1285-29680B8047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535" y="0"/>
            <a:ext cx="70620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1775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6DB9E6F-0755-10BA-32BF-3759D5C81E37}"/>
              </a:ext>
            </a:extLst>
          </p:cNvPr>
          <p:cNvSpPr txBox="1"/>
          <p:nvPr/>
        </p:nvSpPr>
        <p:spPr>
          <a:xfrm>
            <a:off x="1357746" y="1962726"/>
            <a:ext cx="9903230" cy="3056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Темы для эссе: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Когда мудрость становится стереотипом. Могут ли пословицы ограничивать мышление?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Коллективный разум в пословицах. Народная истина или иллюзия согласия?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Пословицы как культурный ДНК. Как бы Вы описали чешский менталитет, основываясь на пословицах?</a:t>
            </a:r>
          </a:p>
        </p:txBody>
      </p:sp>
    </p:spTree>
    <p:extLst>
      <p:ext uri="{BB962C8B-B14F-4D97-AF65-F5344CB8AC3E}">
        <p14:creationId xmlns:p14="http://schemas.microsoft.com/office/powerpoint/2010/main" val="3445159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A5DDAE7-ED70-1D6F-5276-49BD6FF90354}"/>
              </a:ext>
            </a:extLst>
          </p:cNvPr>
          <p:cNvSpPr txBox="1"/>
          <p:nvPr/>
        </p:nvSpPr>
        <p:spPr>
          <a:xfrm>
            <a:off x="2222269" y="1529542"/>
            <a:ext cx="74759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Тест на знание пословиц</a:t>
            </a:r>
          </a:p>
          <a:p>
            <a:endParaRPr lang="ru-RU" sz="2800" b="1" dirty="0"/>
          </a:p>
          <a:p>
            <a:r>
              <a:rPr lang="bg-BG" sz="2800" dirty="0">
                <a:hlinkClick r:id="rId2"/>
              </a:rPr>
              <a:t>РКИ Пословицы Тест </a:t>
            </a:r>
            <a:r>
              <a:rPr lang="cs-CZ" sz="2800" dirty="0" err="1">
                <a:hlinkClick r:id="rId2"/>
              </a:rPr>
              <a:t>Russian</a:t>
            </a:r>
            <a:r>
              <a:rPr lang="cs-CZ" sz="2800" dirty="0">
                <a:hlinkClick r:id="rId2"/>
              </a:rPr>
              <a:t> </a:t>
            </a:r>
            <a:r>
              <a:rPr lang="cs-CZ" sz="2800" dirty="0" err="1">
                <a:hlinkClick r:id="rId2"/>
              </a:rPr>
              <a:t>Proverbs</a:t>
            </a:r>
            <a:r>
              <a:rPr lang="cs-CZ" sz="2800" dirty="0">
                <a:hlinkClick r:id="rId2"/>
              </a:rPr>
              <a:t> Test</a:t>
            </a:r>
            <a:endParaRPr lang="cs-CZ" sz="2800" b="1" dirty="0"/>
          </a:p>
        </p:txBody>
      </p:sp>
    </p:spTree>
    <p:extLst>
      <p:ext uri="{BB962C8B-B14F-4D97-AF65-F5344CB8AC3E}">
        <p14:creationId xmlns:p14="http://schemas.microsoft.com/office/powerpoint/2010/main" val="28309011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204</Words>
  <Application>Microsoft Office PowerPoint</Application>
  <PresentationFormat>Širokoúhlá obrazovka</PresentationFormat>
  <Paragraphs>20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Motiv Office</vt:lpstr>
      <vt:lpstr>JCVI Пословицы и поговорки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4</cp:revision>
  <dcterms:created xsi:type="dcterms:W3CDTF">2025-11-24T16:16:19Z</dcterms:created>
  <dcterms:modified xsi:type="dcterms:W3CDTF">2026-01-02T16:21:57Z</dcterms:modified>
</cp:coreProperties>
</file>