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63" r:id="rId4"/>
    <p:sldId id="259" r:id="rId5"/>
    <p:sldId id="265" r:id="rId6"/>
    <p:sldId id="266" r:id="rId7"/>
    <p:sldId id="267" r:id="rId8"/>
    <p:sldId id="268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4609"/>
  </p:normalViewPr>
  <p:slideViewPr>
    <p:cSldViewPr snapToGrid="0" snapToObjects="1">
      <p:cViewPr varScale="1">
        <p:scale>
          <a:sx n="70" d="100"/>
          <a:sy n="70" d="100"/>
        </p:scale>
        <p:origin x="72" y="3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Vedení části výcvikové hodiny – boj zblízka 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(rozcvičení a kompenzace)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didakticky odvést rozcvičení a kompenzačních cvičení</a:t>
            </a:r>
          </a:p>
          <a:p>
            <a:r>
              <a:rPr lang="cs-CZ" b="1" dirty="0"/>
              <a:t>Průběh: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500" b="1" dirty="0"/>
              <a:t>připravit písemnou přípravu;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500" b="1" dirty="0"/>
              <a:t>rozcvičení a kompenzační cvičení </a:t>
            </a:r>
            <a:r>
              <a:rPr lang="cs-CZ" sz="1600" dirty="0"/>
              <a:t>dle didaktických zásad, forem, stylů, metod a hlavní části hodiny;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 Klíčová slova: </a:t>
            </a:r>
            <a:r>
              <a:rPr lang="cs-CZ" sz="1600" dirty="0"/>
              <a:t>rozcvičení, kompenzace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1500" b="1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3943A40-C977-A009-61EF-0A037B85061B}"/>
              </a:ext>
            </a:extLst>
          </p:cNvPr>
          <p:cNvSpPr txBox="1"/>
          <p:nvPr/>
        </p:nvSpPr>
        <p:spPr>
          <a:xfrm>
            <a:off x="645927" y="511766"/>
            <a:ext cx="3426343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cs-CZ" sz="4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Písemná příprava - vzor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31FA5B-C315-4DA9-8684-FE360368A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779" y="0"/>
            <a:ext cx="4920200" cy="63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2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Rozcvičení a kompenzace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algn="just"/>
            <a:r>
              <a:rPr lang="cs-CZ" sz="1300" b="1" i="1" dirty="0"/>
              <a:t>Účelem rozcvičení je připravit a zajistit příznivé předpoklady pro průběh hlavní části a to jak po stránce fyzické, tak i psychické.</a:t>
            </a:r>
          </a:p>
          <a:p>
            <a:pPr algn="just"/>
            <a:r>
              <a:rPr lang="cs-CZ" sz="1300" b="1" i="1" dirty="0"/>
              <a:t>Účelem kompenzačních cvičení je vyrovnávání svalových </a:t>
            </a:r>
            <a:r>
              <a:rPr lang="cs-CZ" sz="1300" b="1" i="1" dirty="0" err="1"/>
              <a:t>disbalancí</a:t>
            </a:r>
            <a:r>
              <a:rPr lang="cs-CZ" sz="1300" b="1" i="1" dirty="0"/>
              <a:t> posílením a protažením určitých svalových skupin.</a:t>
            </a:r>
          </a:p>
          <a:p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Rozcvičení a kompenzace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Rozcvičení celého organismu je nezbytným a velice důležitým prvkem přípravné části. Hlavním úkolem rozcvičení je připravit a zajistit příznivé předpoklady pro průběh hlavní části výcvikové hodiny. Příprava organismu probíhá po stránce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fyzické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psychické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Fyzická příprava zajišťuje přípravu organizmu k dalšímu výkonu zvýšením frekvence srdečně oběhového systému, zvýšením práce dýchacího systému, uvolněním kloubních spojení, prokrvením a zvýšením teploty svalů. Psychická příprava je zaměřena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mobilizaci vlastností a schopností, které jsou nezbytně nutné k plnění hlavního úkolu výcvikové jednotky. Spočívá především v koncentraci na jednotlivé prvky při cvičení. Z tohoto důvodu je nezbytné vést cvičící k plné koncentraci v průběhu rozcvičení. Prostředky psychické přípravy mohou spočívat v soustředění mysli k následujícímu pohybovému výkonu nebo v podobě dechových koncentračních či aktivačních cvičení.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344217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Rozcvičení a kompenzace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 lnSpcReduction="10000"/>
          </a:bodyPr>
          <a:lstStyle/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Zahřátí organizmu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Zahřáním organizmu se rozumí příprava organizmu na další část rozcvičení zvýšením frekvence srdečního oběhu, zvýšením ventilace plic a prokrvením svalů. K zahřátí organizmu je nejčastěji využíván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běh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pohyb v prostoru nebo na místě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(přeskakování švihadla, předmětů, nářadí, cvičenců, překážek atd.),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pomalé a plynulé provádění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 sebeobrany.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Určování tempa, délky a obtížnosti při zahřátí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–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Doporučený čas k zahřátí organizmu je 5–10 minut.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–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Obecně platí, že by rozcvičení mělo mít vzestupnou frekvenci, přičemž je nutné brát ohled na vyspělost cvičenců, klimatické podmínky (teplo, chlad, vlhko atd.), ústroj cvičenců (výstrojní materiál atd.), složení a délku výcvikové hodiny.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359420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Rozcvičení a kompenzace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Dále je důležité při volbě náročnosti zahřátí nezapomínat na jeho přípravnou úlohu k další části výcviku. V tomto směru armádní prostředí představuje určitá specifika. Voják při plnění služebních úkolů nemá zpravidla čas na řádné rozcvičení. Pokud je charakter výcviku záměrně sestaven s důrazem na psychickou odolnost pokročilých cvičenců (např. při zdokonalovacím či účelovém výcviku), tak je možné přejít ihned po fázi zahřátí organizmu k hlavní části výcvikové hodiny. U začínajících cvičenců, kteří se mají naučit novým pohybovým dovednostem, se tento přístup nedoporučuje.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Uvolnění kloubů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uvolnění kloubů využíváme krouživé a obloukové pohyby jednotlivými částmi těla. Snažíme se tak o optimální aktivaci kloubních spojení.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16650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Rozcvičení a kompenzace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Dechová cvičení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Dechová cvičení mají v BZ velice důležitý význam. Veškeré pohyby při provádění technik BZ by měly být podpořeny fází nádechu a výdechu. Dýcháním probíhá výměna kyslíku (O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 oxidu uhličitého (CO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 zevním prostředím a tkáněmi. Změny tlaku v hrudní a břišní dutině probíhají za pomoci hlavních a pomocných svalů řídících mechanické působení nádechu a výdechu. Při dynamickém výdechu dochází ke zpevnění svalstva. Pomalého výdechu využíváme k protažení a uvolnění svalstva. Dechová cvičení mají velký význam pro rozvoj a udržení koncentrace. Vědomým ovlivňováním dechové frekvence, rytmu a hloubky působíme na svalové napětí svalstva. Při vdechu je dráždivost svalu větší a při výdechu klesá. Mezi svalstvem a nervovým systémem existuje závislost a z toho vyplývá, že při nádechu dochází k vyšší aktivitě nervového systému a při výdechu je tomu naopak.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192750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11E60-17C6-100F-8FBC-7D8DAEA5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přezkoušení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F7AD76-F699-BAD0-471B-EFE7001B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 Provedení metodicky správného </a:t>
            </a:r>
            <a:r>
              <a:rPr lang="cs-CZ"/>
              <a:t>rozcvičení dle hlavní části;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Provedení metodicky správných kompenzačních cvičení na základě uvedeném hlavní části.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0930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812</TotalTime>
  <Words>689</Words>
  <Application>Microsoft Office PowerPoint</Application>
  <PresentationFormat>Širokoúhlá obrazovka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Arial Nova</vt:lpstr>
      <vt:lpstr>Arial Nova Light</vt:lpstr>
      <vt:lpstr>Calibri</vt:lpstr>
      <vt:lpstr>Times New Roman</vt:lpstr>
      <vt:lpstr>Wingdings</vt:lpstr>
      <vt:lpstr>RetrospectVTI</vt:lpstr>
      <vt:lpstr>Boj zblízka</vt:lpstr>
      <vt:lpstr>Boj zblízka</vt:lpstr>
      <vt:lpstr>Prezentace aplikace PowerPoint</vt:lpstr>
      <vt:lpstr>Rozcvičení a kompenzace</vt:lpstr>
      <vt:lpstr>Rozcvičení a kompenzace</vt:lpstr>
      <vt:lpstr>Rozcvičení a kompenzace</vt:lpstr>
      <vt:lpstr>Rozcvičení a kompenzace</vt:lpstr>
      <vt:lpstr>Rozcvičení a kompenzace</vt:lpstr>
      <vt:lpstr>Praktické přezkoušení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19</cp:revision>
  <dcterms:created xsi:type="dcterms:W3CDTF">2021-12-01T12:47:50Z</dcterms:created>
  <dcterms:modified xsi:type="dcterms:W3CDTF">2022-10-11T12:18:54Z</dcterms:modified>
</cp:coreProperties>
</file>