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0" r:id="rId3"/>
    <p:sldId id="268" r:id="rId4"/>
    <p:sldId id="291" r:id="rId5"/>
    <p:sldId id="292" r:id="rId6"/>
    <p:sldId id="271" r:id="rId7"/>
    <p:sldId id="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88937B1-8DAF-434F-AAC6-C59339C35CD1}">
          <p14:sldIdLst>
            <p14:sldId id="256"/>
            <p14:sldId id="290"/>
            <p14:sldId id="268"/>
            <p14:sldId id="291"/>
            <p14:sldId id="292"/>
            <p14:sldId id="271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šan Brabec" initials="DB" lastIdx="1" clrIdx="0">
    <p:extLst>
      <p:ext uri="{19B8F6BF-5375-455C-9EA6-DF929625EA0E}">
        <p15:presenceInfo xmlns:p15="http://schemas.microsoft.com/office/powerpoint/2012/main" userId="08d002257a73cb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2" autoAdjust="0"/>
    <p:restoredTop sz="95065" autoAdjust="0"/>
  </p:normalViewPr>
  <p:slideViewPr>
    <p:cSldViewPr snapToGrid="0">
      <p:cViewPr varScale="1">
        <p:scale>
          <a:sx n="108" d="100"/>
          <a:sy n="108" d="100"/>
        </p:scale>
        <p:origin x="10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4B0305-1BC0-464D-B3E4-0497EDD44B1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55BC0B6-0744-4F51-BED0-16FA8FD281E3}">
      <dgm:prSet/>
      <dgm:spPr/>
      <dgm:t>
        <a:bodyPr/>
        <a:lstStyle/>
        <a:p>
          <a:r>
            <a:rPr lang="cs-CZ" b="1"/>
            <a:t>Two-mode networks, bipartite networks, affiliation networks</a:t>
          </a:r>
          <a:endParaRPr lang="en-US"/>
        </a:p>
      </dgm:t>
    </dgm:pt>
    <dgm:pt modelId="{84A880AD-68E4-4752-A24E-3B397512ACD4}" type="parTrans" cxnId="{393346DD-A1C1-49A8-B4BD-588DC91F631D}">
      <dgm:prSet/>
      <dgm:spPr/>
      <dgm:t>
        <a:bodyPr/>
        <a:lstStyle/>
        <a:p>
          <a:endParaRPr lang="en-US"/>
        </a:p>
      </dgm:t>
    </dgm:pt>
    <dgm:pt modelId="{6D18C9FA-7801-4D70-8F26-5F5300E58A80}" type="sibTrans" cxnId="{393346DD-A1C1-49A8-B4BD-588DC91F631D}">
      <dgm:prSet/>
      <dgm:spPr/>
      <dgm:t>
        <a:bodyPr/>
        <a:lstStyle/>
        <a:p>
          <a:endParaRPr lang="en-US"/>
        </a:p>
      </dgm:t>
    </dgm:pt>
    <dgm:pt modelId="{99AD733D-E30A-456C-9946-AD978F7464EC}">
      <dgm:prSet/>
      <dgm:spPr/>
      <dgm:t>
        <a:bodyPr/>
        <a:lstStyle/>
        <a:p>
          <a:r>
            <a:rPr lang="cs-CZ"/>
            <a:t>Mnohdy nelze přímo pozorovat vztahy mezi aktéry, ale jen nepřímo jejich </a:t>
          </a:r>
          <a:r>
            <a:rPr lang="cs-CZ" b="1"/>
            <a:t>afiliace/vztahy či účasti </a:t>
          </a:r>
          <a:r>
            <a:rPr lang="cs-CZ"/>
            <a:t>k různým </a:t>
          </a:r>
          <a:r>
            <a:rPr lang="cs-CZ" b="1"/>
            <a:t>věcem/událostem/preferencím</a:t>
          </a:r>
          <a:endParaRPr lang="en-US"/>
        </a:p>
      </dgm:t>
    </dgm:pt>
    <dgm:pt modelId="{D076EE8C-2900-4CC0-B320-01D4E6BC1F6B}" type="parTrans" cxnId="{D4E5A73E-B9DD-4E47-A738-176B6F5F12F3}">
      <dgm:prSet/>
      <dgm:spPr/>
      <dgm:t>
        <a:bodyPr/>
        <a:lstStyle/>
        <a:p>
          <a:endParaRPr lang="en-US"/>
        </a:p>
      </dgm:t>
    </dgm:pt>
    <dgm:pt modelId="{2CD2E99D-7A18-46AC-AA84-6AFA024D2C1B}" type="sibTrans" cxnId="{D4E5A73E-B9DD-4E47-A738-176B6F5F12F3}">
      <dgm:prSet/>
      <dgm:spPr/>
      <dgm:t>
        <a:bodyPr/>
        <a:lstStyle/>
        <a:p>
          <a:endParaRPr lang="en-US"/>
        </a:p>
      </dgm:t>
    </dgm:pt>
    <dgm:pt modelId="{365304E8-B80B-49EE-AC80-30BB36D653CE}">
      <dgm:prSet/>
      <dgm:spPr/>
      <dgm:t>
        <a:bodyPr/>
        <a:lstStyle/>
        <a:p>
          <a:r>
            <a:rPr lang="cs-CZ"/>
            <a:t>Předpokladáme, že tam kde existuje afiliace/účast, tam existuje </a:t>
          </a:r>
          <a:r>
            <a:rPr lang="cs-CZ" b="1"/>
            <a:t>vztah </a:t>
          </a:r>
          <a:r>
            <a:rPr lang="cs-CZ"/>
            <a:t>nebo </a:t>
          </a:r>
          <a:r>
            <a:rPr lang="cs-CZ" b="1"/>
            <a:t>příležitosti</a:t>
          </a:r>
          <a:r>
            <a:rPr lang="cs-CZ"/>
            <a:t> pro jeho rozvoj</a:t>
          </a:r>
          <a:endParaRPr lang="en-US"/>
        </a:p>
      </dgm:t>
    </dgm:pt>
    <dgm:pt modelId="{49F4A042-3EDD-4245-A6E0-D9FF30AECEFF}" type="parTrans" cxnId="{20A59AFA-C9A9-4944-A344-EB57C0657285}">
      <dgm:prSet/>
      <dgm:spPr/>
      <dgm:t>
        <a:bodyPr/>
        <a:lstStyle/>
        <a:p>
          <a:endParaRPr lang="en-US"/>
        </a:p>
      </dgm:t>
    </dgm:pt>
    <dgm:pt modelId="{4228F6C6-8057-47E1-BC68-E430919B3A12}" type="sibTrans" cxnId="{20A59AFA-C9A9-4944-A344-EB57C0657285}">
      <dgm:prSet/>
      <dgm:spPr/>
      <dgm:t>
        <a:bodyPr/>
        <a:lstStyle/>
        <a:p>
          <a:endParaRPr lang="en-US"/>
        </a:p>
      </dgm:t>
    </dgm:pt>
    <dgm:pt modelId="{A24C3F65-783E-413E-B660-3A60AE60E179}">
      <dgm:prSet/>
      <dgm:spPr/>
      <dgm:t>
        <a:bodyPr/>
        <a:lstStyle/>
        <a:p>
          <a:r>
            <a:rPr lang="cs-CZ" b="1"/>
            <a:t>2 typy uzlů </a:t>
          </a:r>
          <a:r>
            <a:rPr lang="cs-CZ"/>
            <a:t>a </a:t>
          </a:r>
          <a:r>
            <a:rPr lang="cs-CZ" b="1"/>
            <a:t>vazby jen napříč těmito typy</a:t>
          </a:r>
          <a:r>
            <a:rPr lang="cs-CZ"/>
            <a:t>, nikoliv uvnitř nich</a:t>
          </a:r>
          <a:endParaRPr lang="en-US"/>
        </a:p>
      </dgm:t>
    </dgm:pt>
    <dgm:pt modelId="{C565435A-2D8C-42F7-BF6E-C2BD483B92E4}" type="parTrans" cxnId="{5409DF25-91A8-4913-BB69-F95C971AB4FC}">
      <dgm:prSet/>
      <dgm:spPr/>
      <dgm:t>
        <a:bodyPr/>
        <a:lstStyle/>
        <a:p>
          <a:endParaRPr lang="en-US"/>
        </a:p>
      </dgm:t>
    </dgm:pt>
    <dgm:pt modelId="{4EE461A2-EA0B-484A-AB3D-DCCF248D2019}" type="sibTrans" cxnId="{5409DF25-91A8-4913-BB69-F95C971AB4FC}">
      <dgm:prSet/>
      <dgm:spPr/>
      <dgm:t>
        <a:bodyPr/>
        <a:lstStyle/>
        <a:p>
          <a:endParaRPr lang="en-US"/>
        </a:p>
      </dgm:t>
    </dgm:pt>
    <dgm:pt modelId="{57179158-BF41-4CC8-B4C9-16B5CBEA11EB}" type="pres">
      <dgm:prSet presAssocID="{AA4B0305-1BC0-464D-B3E4-0497EDD44B15}" presName="root" presStyleCnt="0">
        <dgm:presLayoutVars>
          <dgm:dir/>
          <dgm:resizeHandles val="exact"/>
        </dgm:presLayoutVars>
      </dgm:prSet>
      <dgm:spPr/>
    </dgm:pt>
    <dgm:pt modelId="{A89D4445-CE20-41B9-BA29-4BD2F6412507}" type="pres">
      <dgm:prSet presAssocID="{E55BC0B6-0744-4F51-BED0-16FA8FD281E3}" presName="compNode" presStyleCnt="0"/>
      <dgm:spPr/>
    </dgm:pt>
    <dgm:pt modelId="{19E85DBE-7021-4144-826F-13E88FBC4EBB}" type="pres">
      <dgm:prSet presAssocID="{E55BC0B6-0744-4F51-BED0-16FA8FD281E3}" presName="bgRect" presStyleLbl="bgShp" presStyleIdx="0" presStyleCnt="4"/>
      <dgm:spPr/>
    </dgm:pt>
    <dgm:pt modelId="{3AEA6839-DAB8-44A7-BE54-2B47A0FF0400}" type="pres">
      <dgm:prSet presAssocID="{E55BC0B6-0744-4F51-BED0-16FA8FD281E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B279A5F1-7990-458A-9319-11A623D22A4C}" type="pres">
      <dgm:prSet presAssocID="{E55BC0B6-0744-4F51-BED0-16FA8FD281E3}" presName="spaceRect" presStyleCnt="0"/>
      <dgm:spPr/>
    </dgm:pt>
    <dgm:pt modelId="{C584B787-4649-49BF-A840-28D86B15857F}" type="pres">
      <dgm:prSet presAssocID="{E55BC0B6-0744-4F51-BED0-16FA8FD281E3}" presName="parTx" presStyleLbl="revTx" presStyleIdx="0" presStyleCnt="4">
        <dgm:presLayoutVars>
          <dgm:chMax val="0"/>
          <dgm:chPref val="0"/>
        </dgm:presLayoutVars>
      </dgm:prSet>
      <dgm:spPr/>
    </dgm:pt>
    <dgm:pt modelId="{2C927B3D-6D1F-40AC-B1D8-6C8F41A7BCA7}" type="pres">
      <dgm:prSet presAssocID="{6D18C9FA-7801-4D70-8F26-5F5300E58A80}" presName="sibTrans" presStyleCnt="0"/>
      <dgm:spPr/>
    </dgm:pt>
    <dgm:pt modelId="{EC2FCF0D-1558-4BDB-8B8A-A663BC4E5783}" type="pres">
      <dgm:prSet presAssocID="{99AD733D-E30A-456C-9946-AD978F7464EC}" presName="compNode" presStyleCnt="0"/>
      <dgm:spPr/>
    </dgm:pt>
    <dgm:pt modelId="{C0804C06-0472-4604-A112-42EA29085492}" type="pres">
      <dgm:prSet presAssocID="{99AD733D-E30A-456C-9946-AD978F7464EC}" presName="bgRect" presStyleLbl="bgShp" presStyleIdx="1" presStyleCnt="4"/>
      <dgm:spPr/>
    </dgm:pt>
    <dgm:pt modelId="{21F6272A-BAA9-4D5E-8509-67BC42663886}" type="pres">
      <dgm:prSet presAssocID="{99AD733D-E30A-456C-9946-AD978F7464E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314CBA62-2E02-4677-8753-1AC0503FA284}" type="pres">
      <dgm:prSet presAssocID="{99AD733D-E30A-456C-9946-AD978F7464EC}" presName="spaceRect" presStyleCnt="0"/>
      <dgm:spPr/>
    </dgm:pt>
    <dgm:pt modelId="{D40940A4-8AE9-4460-9C20-59F08D16F379}" type="pres">
      <dgm:prSet presAssocID="{99AD733D-E30A-456C-9946-AD978F7464EC}" presName="parTx" presStyleLbl="revTx" presStyleIdx="1" presStyleCnt="4">
        <dgm:presLayoutVars>
          <dgm:chMax val="0"/>
          <dgm:chPref val="0"/>
        </dgm:presLayoutVars>
      </dgm:prSet>
      <dgm:spPr/>
    </dgm:pt>
    <dgm:pt modelId="{E60A8421-46BF-4D2E-A44A-D39B0A85DC32}" type="pres">
      <dgm:prSet presAssocID="{2CD2E99D-7A18-46AC-AA84-6AFA024D2C1B}" presName="sibTrans" presStyleCnt="0"/>
      <dgm:spPr/>
    </dgm:pt>
    <dgm:pt modelId="{7347EBBB-CBD1-4459-8D2D-27AA4AE5216F}" type="pres">
      <dgm:prSet presAssocID="{365304E8-B80B-49EE-AC80-30BB36D653CE}" presName="compNode" presStyleCnt="0"/>
      <dgm:spPr/>
    </dgm:pt>
    <dgm:pt modelId="{F5059F27-A4EB-4252-8605-B5A4A72AABF9}" type="pres">
      <dgm:prSet presAssocID="{365304E8-B80B-49EE-AC80-30BB36D653CE}" presName="bgRect" presStyleLbl="bgShp" presStyleIdx="2" presStyleCnt="4"/>
      <dgm:spPr/>
    </dgm:pt>
    <dgm:pt modelId="{14493A56-7F5F-46E1-9DC5-EB5ECBE3C5CB}" type="pres">
      <dgm:prSet presAssocID="{365304E8-B80B-49EE-AC80-30BB36D653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50A0716D-F739-426A-B522-2D4B4B97B801}" type="pres">
      <dgm:prSet presAssocID="{365304E8-B80B-49EE-AC80-30BB36D653CE}" presName="spaceRect" presStyleCnt="0"/>
      <dgm:spPr/>
    </dgm:pt>
    <dgm:pt modelId="{485F9292-714A-4745-B648-68AAB2F09FC2}" type="pres">
      <dgm:prSet presAssocID="{365304E8-B80B-49EE-AC80-30BB36D653CE}" presName="parTx" presStyleLbl="revTx" presStyleIdx="2" presStyleCnt="4">
        <dgm:presLayoutVars>
          <dgm:chMax val="0"/>
          <dgm:chPref val="0"/>
        </dgm:presLayoutVars>
      </dgm:prSet>
      <dgm:spPr/>
    </dgm:pt>
    <dgm:pt modelId="{3601EEED-B775-4DC3-9D94-BBEB12DFADAB}" type="pres">
      <dgm:prSet presAssocID="{4228F6C6-8057-47E1-BC68-E430919B3A12}" presName="sibTrans" presStyleCnt="0"/>
      <dgm:spPr/>
    </dgm:pt>
    <dgm:pt modelId="{D14401B8-6EDA-4377-85C1-43A64A1F9428}" type="pres">
      <dgm:prSet presAssocID="{A24C3F65-783E-413E-B660-3A60AE60E179}" presName="compNode" presStyleCnt="0"/>
      <dgm:spPr/>
    </dgm:pt>
    <dgm:pt modelId="{77C123D3-F1B4-4C1A-AD54-CA6C14E4D01F}" type="pres">
      <dgm:prSet presAssocID="{A24C3F65-783E-413E-B660-3A60AE60E179}" presName="bgRect" presStyleLbl="bgShp" presStyleIdx="3" presStyleCnt="4"/>
      <dgm:spPr/>
    </dgm:pt>
    <dgm:pt modelId="{16B380EE-A4FC-42B3-85A8-0673E700B59A}" type="pres">
      <dgm:prSet presAssocID="{A24C3F65-783E-413E-B660-3A60AE60E17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A9D8AF2E-0DC0-44E3-8186-C9824385D944}" type="pres">
      <dgm:prSet presAssocID="{A24C3F65-783E-413E-B660-3A60AE60E179}" presName="spaceRect" presStyleCnt="0"/>
      <dgm:spPr/>
    </dgm:pt>
    <dgm:pt modelId="{BEE93E18-D17B-498F-9834-EB38CFCB43DD}" type="pres">
      <dgm:prSet presAssocID="{A24C3F65-783E-413E-B660-3A60AE60E17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409DF25-91A8-4913-BB69-F95C971AB4FC}" srcId="{AA4B0305-1BC0-464D-B3E4-0497EDD44B15}" destId="{A24C3F65-783E-413E-B660-3A60AE60E179}" srcOrd="3" destOrd="0" parTransId="{C565435A-2D8C-42F7-BF6E-C2BD483B92E4}" sibTransId="{4EE461A2-EA0B-484A-AB3D-DCCF248D2019}"/>
    <dgm:cxn modelId="{D4E5A73E-B9DD-4E47-A738-176B6F5F12F3}" srcId="{AA4B0305-1BC0-464D-B3E4-0497EDD44B15}" destId="{99AD733D-E30A-456C-9946-AD978F7464EC}" srcOrd="1" destOrd="0" parTransId="{D076EE8C-2900-4CC0-B320-01D4E6BC1F6B}" sibTransId="{2CD2E99D-7A18-46AC-AA84-6AFA024D2C1B}"/>
    <dgm:cxn modelId="{2D4B1C79-0B4C-41C1-8F86-49BFD4511EE5}" type="presOf" srcId="{E55BC0B6-0744-4F51-BED0-16FA8FD281E3}" destId="{C584B787-4649-49BF-A840-28D86B15857F}" srcOrd="0" destOrd="0" presId="urn:microsoft.com/office/officeart/2018/2/layout/IconVerticalSolidList"/>
    <dgm:cxn modelId="{A09DBB91-FE88-41E6-85D0-B260DE9EF04F}" type="presOf" srcId="{365304E8-B80B-49EE-AC80-30BB36D653CE}" destId="{485F9292-714A-4745-B648-68AAB2F09FC2}" srcOrd="0" destOrd="0" presId="urn:microsoft.com/office/officeart/2018/2/layout/IconVerticalSolidList"/>
    <dgm:cxn modelId="{733C9B92-E769-408B-8D8B-71EE46901F13}" type="presOf" srcId="{AA4B0305-1BC0-464D-B3E4-0497EDD44B15}" destId="{57179158-BF41-4CC8-B4C9-16B5CBEA11EB}" srcOrd="0" destOrd="0" presId="urn:microsoft.com/office/officeart/2018/2/layout/IconVerticalSolidList"/>
    <dgm:cxn modelId="{A5B33BD5-D5C4-4B22-AC2A-1EF09571527B}" type="presOf" srcId="{99AD733D-E30A-456C-9946-AD978F7464EC}" destId="{D40940A4-8AE9-4460-9C20-59F08D16F379}" srcOrd="0" destOrd="0" presId="urn:microsoft.com/office/officeart/2018/2/layout/IconVerticalSolidList"/>
    <dgm:cxn modelId="{393346DD-A1C1-49A8-B4BD-588DC91F631D}" srcId="{AA4B0305-1BC0-464D-B3E4-0497EDD44B15}" destId="{E55BC0B6-0744-4F51-BED0-16FA8FD281E3}" srcOrd="0" destOrd="0" parTransId="{84A880AD-68E4-4752-A24E-3B397512ACD4}" sibTransId="{6D18C9FA-7801-4D70-8F26-5F5300E58A80}"/>
    <dgm:cxn modelId="{C29223F6-CAAB-4BFA-BBBC-59E4FDC30BC7}" type="presOf" srcId="{A24C3F65-783E-413E-B660-3A60AE60E179}" destId="{BEE93E18-D17B-498F-9834-EB38CFCB43DD}" srcOrd="0" destOrd="0" presId="urn:microsoft.com/office/officeart/2018/2/layout/IconVerticalSolidList"/>
    <dgm:cxn modelId="{20A59AFA-C9A9-4944-A344-EB57C0657285}" srcId="{AA4B0305-1BC0-464D-B3E4-0497EDD44B15}" destId="{365304E8-B80B-49EE-AC80-30BB36D653CE}" srcOrd="2" destOrd="0" parTransId="{49F4A042-3EDD-4245-A6E0-D9FF30AECEFF}" sibTransId="{4228F6C6-8057-47E1-BC68-E430919B3A12}"/>
    <dgm:cxn modelId="{2F98B967-4445-4124-AB6B-01122CB511F3}" type="presParOf" srcId="{57179158-BF41-4CC8-B4C9-16B5CBEA11EB}" destId="{A89D4445-CE20-41B9-BA29-4BD2F6412507}" srcOrd="0" destOrd="0" presId="urn:microsoft.com/office/officeart/2018/2/layout/IconVerticalSolidList"/>
    <dgm:cxn modelId="{CBB89E9D-2D66-4193-9202-6ECAC59840F7}" type="presParOf" srcId="{A89D4445-CE20-41B9-BA29-4BD2F6412507}" destId="{19E85DBE-7021-4144-826F-13E88FBC4EBB}" srcOrd="0" destOrd="0" presId="urn:microsoft.com/office/officeart/2018/2/layout/IconVerticalSolidList"/>
    <dgm:cxn modelId="{C964F717-8B4C-4BF7-925F-BC69F5E450CE}" type="presParOf" srcId="{A89D4445-CE20-41B9-BA29-4BD2F6412507}" destId="{3AEA6839-DAB8-44A7-BE54-2B47A0FF0400}" srcOrd="1" destOrd="0" presId="urn:microsoft.com/office/officeart/2018/2/layout/IconVerticalSolidList"/>
    <dgm:cxn modelId="{0BDF26F3-DA53-4787-BD91-109B6C0531A8}" type="presParOf" srcId="{A89D4445-CE20-41B9-BA29-4BD2F6412507}" destId="{B279A5F1-7990-458A-9319-11A623D22A4C}" srcOrd="2" destOrd="0" presId="urn:microsoft.com/office/officeart/2018/2/layout/IconVerticalSolidList"/>
    <dgm:cxn modelId="{ABE8953E-21E0-457C-B0EB-541CC577083A}" type="presParOf" srcId="{A89D4445-CE20-41B9-BA29-4BD2F6412507}" destId="{C584B787-4649-49BF-A840-28D86B15857F}" srcOrd="3" destOrd="0" presId="urn:microsoft.com/office/officeart/2018/2/layout/IconVerticalSolidList"/>
    <dgm:cxn modelId="{BAC9594A-4904-4F41-8EFE-7906FF735E51}" type="presParOf" srcId="{57179158-BF41-4CC8-B4C9-16B5CBEA11EB}" destId="{2C927B3D-6D1F-40AC-B1D8-6C8F41A7BCA7}" srcOrd="1" destOrd="0" presId="urn:microsoft.com/office/officeart/2018/2/layout/IconVerticalSolidList"/>
    <dgm:cxn modelId="{A9D295F6-29B5-4B77-852E-0BB3245A91F2}" type="presParOf" srcId="{57179158-BF41-4CC8-B4C9-16B5CBEA11EB}" destId="{EC2FCF0D-1558-4BDB-8B8A-A663BC4E5783}" srcOrd="2" destOrd="0" presId="urn:microsoft.com/office/officeart/2018/2/layout/IconVerticalSolidList"/>
    <dgm:cxn modelId="{3F2246FC-32C6-4DC7-8AA3-9F973A47B086}" type="presParOf" srcId="{EC2FCF0D-1558-4BDB-8B8A-A663BC4E5783}" destId="{C0804C06-0472-4604-A112-42EA29085492}" srcOrd="0" destOrd="0" presId="urn:microsoft.com/office/officeart/2018/2/layout/IconVerticalSolidList"/>
    <dgm:cxn modelId="{5096241E-A887-4942-A334-6E8E3CC823B5}" type="presParOf" srcId="{EC2FCF0D-1558-4BDB-8B8A-A663BC4E5783}" destId="{21F6272A-BAA9-4D5E-8509-67BC42663886}" srcOrd="1" destOrd="0" presId="urn:microsoft.com/office/officeart/2018/2/layout/IconVerticalSolidList"/>
    <dgm:cxn modelId="{4FF441F7-BB0A-40EF-AF8D-37AA0BF0A807}" type="presParOf" srcId="{EC2FCF0D-1558-4BDB-8B8A-A663BC4E5783}" destId="{314CBA62-2E02-4677-8753-1AC0503FA284}" srcOrd="2" destOrd="0" presId="urn:microsoft.com/office/officeart/2018/2/layout/IconVerticalSolidList"/>
    <dgm:cxn modelId="{DCF26069-EA94-4268-B760-DCD482C86220}" type="presParOf" srcId="{EC2FCF0D-1558-4BDB-8B8A-A663BC4E5783}" destId="{D40940A4-8AE9-4460-9C20-59F08D16F379}" srcOrd="3" destOrd="0" presId="urn:microsoft.com/office/officeart/2018/2/layout/IconVerticalSolidList"/>
    <dgm:cxn modelId="{1CC4F954-A82F-4B4B-BDAB-D79EB4617EA2}" type="presParOf" srcId="{57179158-BF41-4CC8-B4C9-16B5CBEA11EB}" destId="{E60A8421-46BF-4D2E-A44A-D39B0A85DC32}" srcOrd="3" destOrd="0" presId="urn:microsoft.com/office/officeart/2018/2/layout/IconVerticalSolidList"/>
    <dgm:cxn modelId="{326F8AFA-3401-460E-9D07-1A4CE9EB128F}" type="presParOf" srcId="{57179158-BF41-4CC8-B4C9-16B5CBEA11EB}" destId="{7347EBBB-CBD1-4459-8D2D-27AA4AE5216F}" srcOrd="4" destOrd="0" presId="urn:microsoft.com/office/officeart/2018/2/layout/IconVerticalSolidList"/>
    <dgm:cxn modelId="{B4C5B4A3-5312-4115-9498-CE0562D73647}" type="presParOf" srcId="{7347EBBB-CBD1-4459-8D2D-27AA4AE5216F}" destId="{F5059F27-A4EB-4252-8605-B5A4A72AABF9}" srcOrd="0" destOrd="0" presId="urn:microsoft.com/office/officeart/2018/2/layout/IconVerticalSolidList"/>
    <dgm:cxn modelId="{14CF6FD6-04C4-4614-B7E8-30EEBFA55945}" type="presParOf" srcId="{7347EBBB-CBD1-4459-8D2D-27AA4AE5216F}" destId="{14493A56-7F5F-46E1-9DC5-EB5ECBE3C5CB}" srcOrd="1" destOrd="0" presId="urn:microsoft.com/office/officeart/2018/2/layout/IconVerticalSolidList"/>
    <dgm:cxn modelId="{F01D853B-B732-47CB-AF91-53116BA4BD14}" type="presParOf" srcId="{7347EBBB-CBD1-4459-8D2D-27AA4AE5216F}" destId="{50A0716D-F739-426A-B522-2D4B4B97B801}" srcOrd="2" destOrd="0" presId="urn:microsoft.com/office/officeart/2018/2/layout/IconVerticalSolidList"/>
    <dgm:cxn modelId="{4B24F553-2A48-47E8-B8A9-DC289755774A}" type="presParOf" srcId="{7347EBBB-CBD1-4459-8D2D-27AA4AE5216F}" destId="{485F9292-714A-4745-B648-68AAB2F09FC2}" srcOrd="3" destOrd="0" presId="urn:microsoft.com/office/officeart/2018/2/layout/IconVerticalSolidList"/>
    <dgm:cxn modelId="{6994FC2A-B227-4A07-B065-3505706468B0}" type="presParOf" srcId="{57179158-BF41-4CC8-B4C9-16B5CBEA11EB}" destId="{3601EEED-B775-4DC3-9D94-BBEB12DFADAB}" srcOrd="5" destOrd="0" presId="urn:microsoft.com/office/officeart/2018/2/layout/IconVerticalSolidList"/>
    <dgm:cxn modelId="{FE4D725B-4840-4386-8C73-25E085236AB0}" type="presParOf" srcId="{57179158-BF41-4CC8-B4C9-16B5CBEA11EB}" destId="{D14401B8-6EDA-4377-85C1-43A64A1F9428}" srcOrd="6" destOrd="0" presId="urn:microsoft.com/office/officeart/2018/2/layout/IconVerticalSolidList"/>
    <dgm:cxn modelId="{38C3DE3F-1116-433B-9CE1-E4752176BB1B}" type="presParOf" srcId="{D14401B8-6EDA-4377-85C1-43A64A1F9428}" destId="{77C123D3-F1B4-4C1A-AD54-CA6C14E4D01F}" srcOrd="0" destOrd="0" presId="urn:microsoft.com/office/officeart/2018/2/layout/IconVerticalSolidList"/>
    <dgm:cxn modelId="{E752FE0A-B1C1-4315-9541-A243AE4B8138}" type="presParOf" srcId="{D14401B8-6EDA-4377-85C1-43A64A1F9428}" destId="{16B380EE-A4FC-42B3-85A8-0673E700B59A}" srcOrd="1" destOrd="0" presId="urn:microsoft.com/office/officeart/2018/2/layout/IconVerticalSolidList"/>
    <dgm:cxn modelId="{6EFA7942-0569-49CB-9DD7-1D389C359A2A}" type="presParOf" srcId="{D14401B8-6EDA-4377-85C1-43A64A1F9428}" destId="{A9D8AF2E-0DC0-44E3-8186-C9824385D944}" srcOrd="2" destOrd="0" presId="urn:microsoft.com/office/officeart/2018/2/layout/IconVerticalSolidList"/>
    <dgm:cxn modelId="{7746F285-37FC-406D-B9F4-B12D7EDF1129}" type="presParOf" srcId="{D14401B8-6EDA-4377-85C1-43A64A1F9428}" destId="{BEE93E18-D17B-498F-9834-EB38CFCB43D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13422F-32EA-4989-A414-33131A53C20D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4959A94-C870-4F72-ADF3-F987B7B662DC}">
      <dgm:prSet/>
      <dgm:spPr/>
      <dgm:t>
        <a:bodyPr/>
        <a:lstStyle/>
        <a:p>
          <a:r>
            <a:rPr lang="cs-CZ" dirty="0"/>
            <a:t>Výchozí matice = </a:t>
          </a:r>
          <a:r>
            <a:rPr lang="cs-CZ" b="1" dirty="0"/>
            <a:t>matice incidence </a:t>
          </a:r>
          <a:r>
            <a:rPr lang="cs-CZ" dirty="0"/>
            <a:t>(aktéři X afiliace/akce)</a:t>
          </a:r>
          <a:endParaRPr lang="en-US" dirty="0"/>
        </a:p>
      </dgm:t>
    </dgm:pt>
    <dgm:pt modelId="{80CC1BEA-869C-4D75-8D84-89201CF4F1BA}" type="parTrans" cxnId="{138C71BB-FCEB-4269-BA4D-CCCB3FEA4FA2}">
      <dgm:prSet/>
      <dgm:spPr/>
      <dgm:t>
        <a:bodyPr/>
        <a:lstStyle/>
        <a:p>
          <a:endParaRPr lang="en-US"/>
        </a:p>
      </dgm:t>
    </dgm:pt>
    <dgm:pt modelId="{04AEF080-0E32-433F-8D21-DABA7EE42194}" type="sibTrans" cxnId="{138C71BB-FCEB-4269-BA4D-CCCB3FEA4FA2}">
      <dgm:prSet/>
      <dgm:spPr/>
      <dgm:t>
        <a:bodyPr/>
        <a:lstStyle/>
        <a:p>
          <a:endParaRPr lang="en-US"/>
        </a:p>
      </dgm:t>
    </dgm:pt>
    <dgm:pt modelId="{FAFA13E9-ECE9-4A24-8123-3AA348E92101}">
      <dgm:prSet/>
      <dgm:spPr/>
      <dgm:t>
        <a:bodyPr/>
        <a:lstStyle/>
        <a:p>
          <a:r>
            <a:rPr lang="cs-CZ"/>
            <a:t>3 způsoby analýzy bimodálních sítí:</a:t>
          </a:r>
          <a:endParaRPr lang="en-US"/>
        </a:p>
      </dgm:t>
    </dgm:pt>
    <dgm:pt modelId="{304ED6F3-20A3-4C3A-8808-7750BD6DE5B3}" type="parTrans" cxnId="{8080ECDA-F46D-41E4-B00B-22497F2612F8}">
      <dgm:prSet/>
      <dgm:spPr/>
      <dgm:t>
        <a:bodyPr/>
        <a:lstStyle/>
        <a:p>
          <a:endParaRPr lang="en-US"/>
        </a:p>
      </dgm:t>
    </dgm:pt>
    <dgm:pt modelId="{66CA46E8-F994-448D-8E49-BE36D9EF1898}" type="sibTrans" cxnId="{8080ECDA-F46D-41E4-B00B-22497F2612F8}">
      <dgm:prSet/>
      <dgm:spPr/>
      <dgm:t>
        <a:bodyPr/>
        <a:lstStyle/>
        <a:p>
          <a:endParaRPr lang="en-US"/>
        </a:p>
      </dgm:t>
    </dgm:pt>
    <dgm:pt modelId="{2A6092FA-7FA2-4062-B8F6-955675AA0B7B}">
      <dgm:prSet/>
      <dgm:spPr/>
      <dgm:t>
        <a:bodyPr/>
        <a:lstStyle/>
        <a:p>
          <a:r>
            <a:rPr lang="cs-CZ" b="1"/>
            <a:t>Projekce</a:t>
          </a:r>
          <a:r>
            <a:rPr lang="cs-CZ"/>
            <a:t> – aktér-afiliace síť se převede na aktér-aktér či afiliace-afiliace síť</a:t>
          </a:r>
          <a:endParaRPr lang="en-US"/>
        </a:p>
      </dgm:t>
    </dgm:pt>
    <dgm:pt modelId="{77E90288-FD03-430E-82AD-3CEB7D8B0078}" type="parTrans" cxnId="{2BD3219A-56FA-4DB1-A2BF-231F64AEBA8A}">
      <dgm:prSet/>
      <dgm:spPr/>
      <dgm:t>
        <a:bodyPr/>
        <a:lstStyle/>
        <a:p>
          <a:endParaRPr lang="en-US"/>
        </a:p>
      </dgm:t>
    </dgm:pt>
    <dgm:pt modelId="{51DC137F-4D60-445A-8561-76856159E324}" type="sibTrans" cxnId="{2BD3219A-56FA-4DB1-A2BF-231F64AEBA8A}">
      <dgm:prSet/>
      <dgm:spPr/>
      <dgm:t>
        <a:bodyPr/>
        <a:lstStyle/>
        <a:p>
          <a:endParaRPr lang="en-US"/>
        </a:p>
      </dgm:t>
    </dgm:pt>
    <dgm:pt modelId="{F7E4AE96-DEFD-4B47-B0C5-C60C7E969D0D}">
      <dgm:prSet/>
      <dgm:spPr/>
      <dgm:t>
        <a:bodyPr/>
        <a:lstStyle/>
        <a:p>
          <a:r>
            <a:rPr lang="cs-CZ" b="1"/>
            <a:t>Přímo</a:t>
          </a:r>
          <a:r>
            <a:rPr lang="cs-CZ"/>
            <a:t> – analyzuje se bipartitní struktura jako taková</a:t>
          </a:r>
          <a:endParaRPr lang="en-US"/>
        </a:p>
      </dgm:t>
    </dgm:pt>
    <dgm:pt modelId="{C77C1342-BF52-4A6A-880E-F9890E8E5FD0}" type="parTrans" cxnId="{B70EAFD0-9207-4425-97E3-9EE0F4F1EC51}">
      <dgm:prSet/>
      <dgm:spPr/>
      <dgm:t>
        <a:bodyPr/>
        <a:lstStyle/>
        <a:p>
          <a:endParaRPr lang="en-US"/>
        </a:p>
      </dgm:t>
    </dgm:pt>
    <dgm:pt modelId="{48141563-7E39-40A9-8D7F-AEF5DA86CFF2}" type="sibTrans" cxnId="{B70EAFD0-9207-4425-97E3-9EE0F4F1EC51}">
      <dgm:prSet/>
      <dgm:spPr/>
      <dgm:t>
        <a:bodyPr/>
        <a:lstStyle/>
        <a:p>
          <a:endParaRPr lang="en-US"/>
        </a:p>
      </dgm:t>
    </dgm:pt>
    <dgm:pt modelId="{D6518344-6961-4792-A6CB-202E32CBCEB0}">
      <dgm:prSet/>
      <dgm:spPr/>
      <dgm:t>
        <a:bodyPr/>
        <a:lstStyle/>
        <a:p>
          <a:r>
            <a:rPr lang="cs-CZ" b="1"/>
            <a:t>Duální projekce </a:t>
          </a:r>
          <a:r>
            <a:rPr lang="cs-CZ"/>
            <a:t>– matematická kombinace dvou projekcí </a:t>
          </a:r>
          <a:endParaRPr lang="en-US"/>
        </a:p>
      </dgm:t>
    </dgm:pt>
    <dgm:pt modelId="{1223ED4A-6084-45D7-935C-F82B114D07D6}" type="parTrans" cxnId="{820321F6-0034-434D-8113-AEE5C3A4D9E2}">
      <dgm:prSet/>
      <dgm:spPr/>
      <dgm:t>
        <a:bodyPr/>
        <a:lstStyle/>
        <a:p>
          <a:endParaRPr lang="en-US"/>
        </a:p>
      </dgm:t>
    </dgm:pt>
    <dgm:pt modelId="{D572C0E1-03DC-41DA-8C8A-8CEDA9007DFC}" type="sibTrans" cxnId="{820321F6-0034-434D-8113-AEE5C3A4D9E2}">
      <dgm:prSet/>
      <dgm:spPr/>
      <dgm:t>
        <a:bodyPr/>
        <a:lstStyle/>
        <a:p>
          <a:endParaRPr lang="en-US"/>
        </a:p>
      </dgm:t>
    </dgm:pt>
    <dgm:pt modelId="{63BE0352-31A9-46BA-99E1-769C98B9F628}" type="pres">
      <dgm:prSet presAssocID="{EE13422F-32EA-4989-A414-33131A53C20D}" presName="Name0" presStyleCnt="0">
        <dgm:presLayoutVars>
          <dgm:dir/>
          <dgm:animLvl val="lvl"/>
          <dgm:resizeHandles val="exact"/>
        </dgm:presLayoutVars>
      </dgm:prSet>
      <dgm:spPr/>
    </dgm:pt>
    <dgm:pt modelId="{35AC0BD7-7D3D-4050-974E-7BFA2BFDDF81}" type="pres">
      <dgm:prSet presAssocID="{FAFA13E9-ECE9-4A24-8123-3AA348E92101}" presName="boxAndChildren" presStyleCnt="0"/>
      <dgm:spPr/>
    </dgm:pt>
    <dgm:pt modelId="{461AAD4A-8D6C-4299-A93E-211575667914}" type="pres">
      <dgm:prSet presAssocID="{FAFA13E9-ECE9-4A24-8123-3AA348E92101}" presName="parentTextBox" presStyleLbl="node1" presStyleIdx="0" presStyleCnt="2"/>
      <dgm:spPr/>
    </dgm:pt>
    <dgm:pt modelId="{E677C689-92B0-4C5D-ADC9-E4E9D94A6B62}" type="pres">
      <dgm:prSet presAssocID="{FAFA13E9-ECE9-4A24-8123-3AA348E92101}" presName="entireBox" presStyleLbl="node1" presStyleIdx="0" presStyleCnt="2"/>
      <dgm:spPr/>
    </dgm:pt>
    <dgm:pt modelId="{9BDDC427-44A3-46A0-979C-9D88B59B247C}" type="pres">
      <dgm:prSet presAssocID="{FAFA13E9-ECE9-4A24-8123-3AA348E92101}" presName="descendantBox" presStyleCnt="0"/>
      <dgm:spPr/>
    </dgm:pt>
    <dgm:pt modelId="{E01C4D5D-D088-4DB7-B299-8CD339BECF7D}" type="pres">
      <dgm:prSet presAssocID="{2A6092FA-7FA2-4062-B8F6-955675AA0B7B}" presName="childTextBox" presStyleLbl="fgAccFollowNode1" presStyleIdx="0" presStyleCnt="3">
        <dgm:presLayoutVars>
          <dgm:bulletEnabled val="1"/>
        </dgm:presLayoutVars>
      </dgm:prSet>
      <dgm:spPr/>
    </dgm:pt>
    <dgm:pt modelId="{E133EF14-CC4D-4317-9D48-6F9E0A3C2D11}" type="pres">
      <dgm:prSet presAssocID="{F7E4AE96-DEFD-4B47-B0C5-C60C7E969D0D}" presName="childTextBox" presStyleLbl="fgAccFollowNode1" presStyleIdx="1" presStyleCnt="3">
        <dgm:presLayoutVars>
          <dgm:bulletEnabled val="1"/>
        </dgm:presLayoutVars>
      </dgm:prSet>
      <dgm:spPr/>
    </dgm:pt>
    <dgm:pt modelId="{365D8B18-9C2A-4694-9199-6B2C07094F17}" type="pres">
      <dgm:prSet presAssocID="{D6518344-6961-4792-A6CB-202E32CBCEB0}" presName="childTextBox" presStyleLbl="fgAccFollowNode1" presStyleIdx="2" presStyleCnt="3">
        <dgm:presLayoutVars>
          <dgm:bulletEnabled val="1"/>
        </dgm:presLayoutVars>
      </dgm:prSet>
      <dgm:spPr/>
    </dgm:pt>
    <dgm:pt modelId="{3AC321A1-47E2-4A97-801A-FB9CE1EE1385}" type="pres">
      <dgm:prSet presAssocID="{04AEF080-0E32-433F-8D21-DABA7EE42194}" presName="sp" presStyleCnt="0"/>
      <dgm:spPr/>
    </dgm:pt>
    <dgm:pt modelId="{90343889-1EEF-4520-A034-F699D1F10778}" type="pres">
      <dgm:prSet presAssocID="{14959A94-C870-4F72-ADF3-F987B7B662DC}" presName="arrowAndChildren" presStyleCnt="0"/>
      <dgm:spPr/>
    </dgm:pt>
    <dgm:pt modelId="{7B7256F6-84FA-4683-B367-4D9A63532EFA}" type="pres">
      <dgm:prSet presAssocID="{14959A94-C870-4F72-ADF3-F987B7B662DC}" presName="parentTextArrow" presStyleLbl="node1" presStyleIdx="1" presStyleCnt="2"/>
      <dgm:spPr/>
    </dgm:pt>
  </dgm:ptLst>
  <dgm:cxnLst>
    <dgm:cxn modelId="{BBECD800-72B5-4079-851B-54740E73ED08}" type="presOf" srcId="{FAFA13E9-ECE9-4A24-8123-3AA348E92101}" destId="{461AAD4A-8D6C-4299-A93E-211575667914}" srcOrd="0" destOrd="0" presId="urn:microsoft.com/office/officeart/2005/8/layout/process4"/>
    <dgm:cxn modelId="{8DC46B39-DA6F-4E34-9D96-34B75CD09978}" type="presOf" srcId="{2A6092FA-7FA2-4062-B8F6-955675AA0B7B}" destId="{E01C4D5D-D088-4DB7-B299-8CD339BECF7D}" srcOrd="0" destOrd="0" presId="urn:microsoft.com/office/officeart/2005/8/layout/process4"/>
    <dgm:cxn modelId="{2BD3219A-56FA-4DB1-A2BF-231F64AEBA8A}" srcId="{FAFA13E9-ECE9-4A24-8123-3AA348E92101}" destId="{2A6092FA-7FA2-4062-B8F6-955675AA0B7B}" srcOrd="0" destOrd="0" parTransId="{77E90288-FD03-430E-82AD-3CEB7D8B0078}" sibTransId="{51DC137F-4D60-445A-8561-76856159E324}"/>
    <dgm:cxn modelId="{57E147AA-E9C6-4595-8EC8-08D419D675AD}" type="presOf" srcId="{D6518344-6961-4792-A6CB-202E32CBCEB0}" destId="{365D8B18-9C2A-4694-9199-6B2C07094F17}" srcOrd="0" destOrd="0" presId="urn:microsoft.com/office/officeart/2005/8/layout/process4"/>
    <dgm:cxn modelId="{EFAFC9B2-F9F8-49DC-A3ED-48208DF05259}" type="presOf" srcId="{F7E4AE96-DEFD-4B47-B0C5-C60C7E969D0D}" destId="{E133EF14-CC4D-4317-9D48-6F9E0A3C2D11}" srcOrd="0" destOrd="0" presId="urn:microsoft.com/office/officeart/2005/8/layout/process4"/>
    <dgm:cxn modelId="{6B415CB9-6F24-405F-BAAE-C29E044A793D}" type="presOf" srcId="{14959A94-C870-4F72-ADF3-F987B7B662DC}" destId="{7B7256F6-84FA-4683-B367-4D9A63532EFA}" srcOrd="0" destOrd="0" presId="urn:microsoft.com/office/officeart/2005/8/layout/process4"/>
    <dgm:cxn modelId="{138C71BB-FCEB-4269-BA4D-CCCB3FEA4FA2}" srcId="{EE13422F-32EA-4989-A414-33131A53C20D}" destId="{14959A94-C870-4F72-ADF3-F987B7B662DC}" srcOrd="0" destOrd="0" parTransId="{80CC1BEA-869C-4D75-8D84-89201CF4F1BA}" sibTransId="{04AEF080-0E32-433F-8D21-DABA7EE42194}"/>
    <dgm:cxn modelId="{7FF867BD-F5FF-45B3-8DE0-881D4025BE12}" type="presOf" srcId="{FAFA13E9-ECE9-4A24-8123-3AA348E92101}" destId="{E677C689-92B0-4C5D-ADC9-E4E9D94A6B62}" srcOrd="1" destOrd="0" presId="urn:microsoft.com/office/officeart/2005/8/layout/process4"/>
    <dgm:cxn modelId="{B70EAFD0-9207-4425-97E3-9EE0F4F1EC51}" srcId="{FAFA13E9-ECE9-4A24-8123-3AA348E92101}" destId="{F7E4AE96-DEFD-4B47-B0C5-C60C7E969D0D}" srcOrd="1" destOrd="0" parTransId="{C77C1342-BF52-4A6A-880E-F9890E8E5FD0}" sibTransId="{48141563-7E39-40A9-8D7F-AEF5DA86CFF2}"/>
    <dgm:cxn modelId="{8080ECDA-F46D-41E4-B00B-22497F2612F8}" srcId="{EE13422F-32EA-4989-A414-33131A53C20D}" destId="{FAFA13E9-ECE9-4A24-8123-3AA348E92101}" srcOrd="1" destOrd="0" parTransId="{304ED6F3-20A3-4C3A-8808-7750BD6DE5B3}" sibTransId="{66CA46E8-F994-448D-8E49-BE36D9EF1898}"/>
    <dgm:cxn modelId="{8FBD34DC-F9B2-4E0D-895F-769C464B0841}" type="presOf" srcId="{EE13422F-32EA-4989-A414-33131A53C20D}" destId="{63BE0352-31A9-46BA-99E1-769C98B9F628}" srcOrd="0" destOrd="0" presId="urn:microsoft.com/office/officeart/2005/8/layout/process4"/>
    <dgm:cxn modelId="{820321F6-0034-434D-8113-AEE5C3A4D9E2}" srcId="{FAFA13E9-ECE9-4A24-8123-3AA348E92101}" destId="{D6518344-6961-4792-A6CB-202E32CBCEB0}" srcOrd="2" destOrd="0" parTransId="{1223ED4A-6084-45D7-935C-F82B114D07D6}" sibTransId="{D572C0E1-03DC-41DA-8C8A-8CEDA9007DFC}"/>
    <dgm:cxn modelId="{CD7942B7-A22E-4FF5-A64C-0790B34602F1}" type="presParOf" srcId="{63BE0352-31A9-46BA-99E1-769C98B9F628}" destId="{35AC0BD7-7D3D-4050-974E-7BFA2BFDDF81}" srcOrd="0" destOrd="0" presId="urn:microsoft.com/office/officeart/2005/8/layout/process4"/>
    <dgm:cxn modelId="{99DE412A-24EC-42C5-8A47-1BE79752BC43}" type="presParOf" srcId="{35AC0BD7-7D3D-4050-974E-7BFA2BFDDF81}" destId="{461AAD4A-8D6C-4299-A93E-211575667914}" srcOrd="0" destOrd="0" presId="urn:microsoft.com/office/officeart/2005/8/layout/process4"/>
    <dgm:cxn modelId="{80DA7B08-753B-4944-B1BC-E3BAFCFDD053}" type="presParOf" srcId="{35AC0BD7-7D3D-4050-974E-7BFA2BFDDF81}" destId="{E677C689-92B0-4C5D-ADC9-E4E9D94A6B62}" srcOrd="1" destOrd="0" presId="urn:microsoft.com/office/officeart/2005/8/layout/process4"/>
    <dgm:cxn modelId="{9DDD8FC8-50EC-4FDD-BD49-D0EEDB42B250}" type="presParOf" srcId="{35AC0BD7-7D3D-4050-974E-7BFA2BFDDF81}" destId="{9BDDC427-44A3-46A0-979C-9D88B59B247C}" srcOrd="2" destOrd="0" presId="urn:microsoft.com/office/officeart/2005/8/layout/process4"/>
    <dgm:cxn modelId="{09E8EED0-1345-4868-A24D-398FD87CD34B}" type="presParOf" srcId="{9BDDC427-44A3-46A0-979C-9D88B59B247C}" destId="{E01C4D5D-D088-4DB7-B299-8CD339BECF7D}" srcOrd="0" destOrd="0" presId="urn:microsoft.com/office/officeart/2005/8/layout/process4"/>
    <dgm:cxn modelId="{AE5B343F-E0DA-47DB-8C48-0ECB8E18C374}" type="presParOf" srcId="{9BDDC427-44A3-46A0-979C-9D88B59B247C}" destId="{E133EF14-CC4D-4317-9D48-6F9E0A3C2D11}" srcOrd="1" destOrd="0" presId="urn:microsoft.com/office/officeart/2005/8/layout/process4"/>
    <dgm:cxn modelId="{43C33851-575A-4ADE-A1E0-1DDF7317206A}" type="presParOf" srcId="{9BDDC427-44A3-46A0-979C-9D88B59B247C}" destId="{365D8B18-9C2A-4694-9199-6B2C07094F17}" srcOrd="2" destOrd="0" presId="urn:microsoft.com/office/officeart/2005/8/layout/process4"/>
    <dgm:cxn modelId="{387752F6-CDE7-4E10-ABA1-435CF295AFDD}" type="presParOf" srcId="{63BE0352-31A9-46BA-99E1-769C98B9F628}" destId="{3AC321A1-47E2-4A97-801A-FB9CE1EE1385}" srcOrd="1" destOrd="0" presId="urn:microsoft.com/office/officeart/2005/8/layout/process4"/>
    <dgm:cxn modelId="{BF120BEB-E4E5-4993-B662-65E3C6F4E0C4}" type="presParOf" srcId="{63BE0352-31A9-46BA-99E1-769C98B9F628}" destId="{90343889-1EEF-4520-A034-F699D1F10778}" srcOrd="2" destOrd="0" presId="urn:microsoft.com/office/officeart/2005/8/layout/process4"/>
    <dgm:cxn modelId="{B9803C35-5BA4-4129-A783-0DD2F4D9688B}" type="presParOf" srcId="{90343889-1EEF-4520-A034-F699D1F10778}" destId="{7B7256F6-84FA-4683-B367-4D9A63532EF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FB987A-0F7B-45D1-BBA9-0AE534573EB0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8241465-F9C6-4410-99FB-0B97227A8C18}">
      <dgm:prSet/>
      <dgm:spPr/>
      <dgm:t>
        <a:bodyPr/>
        <a:lstStyle/>
        <a:p>
          <a:r>
            <a:rPr lang="cs-CZ"/>
            <a:t>Snadný způsob jak analyzovat bimodální sítě </a:t>
          </a:r>
          <a:endParaRPr lang="en-US"/>
        </a:p>
      </dgm:t>
    </dgm:pt>
    <dgm:pt modelId="{862A5448-F037-4FB2-A399-ECE0B9793823}" type="parTrans" cxnId="{9D16B58C-EDA4-4CFB-BDB6-EDE0430CA53A}">
      <dgm:prSet/>
      <dgm:spPr/>
      <dgm:t>
        <a:bodyPr/>
        <a:lstStyle/>
        <a:p>
          <a:endParaRPr lang="en-US"/>
        </a:p>
      </dgm:t>
    </dgm:pt>
    <dgm:pt modelId="{4F8AF67A-1770-4841-B20F-53B0546D6B49}" type="sibTrans" cxnId="{9D16B58C-EDA4-4CFB-BDB6-EDE0430CA53A}">
      <dgm:prSet/>
      <dgm:spPr/>
      <dgm:t>
        <a:bodyPr/>
        <a:lstStyle/>
        <a:p>
          <a:endParaRPr lang="en-US"/>
        </a:p>
      </dgm:t>
    </dgm:pt>
    <dgm:pt modelId="{97B52C2C-5537-42EF-B3B1-7415191A6379}">
      <dgm:prSet/>
      <dgm:spPr/>
      <dgm:t>
        <a:bodyPr/>
        <a:lstStyle/>
        <a:p>
          <a:r>
            <a:rPr lang="cs-CZ"/>
            <a:t>z </a:t>
          </a:r>
          <a:r>
            <a:rPr lang="cs-CZ" b="1"/>
            <a:t>matice incidence </a:t>
          </a:r>
          <a:r>
            <a:rPr lang="cs-CZ"/>
            <a:t>(aktér x událost) se vytvoří </a:t>
          </a:r>
          <a:r>
            <a:rPr lang="cs-CZ" b="1"/>
            <a:t>matice sousednosti </a:t>
          </a:r>
          <a:r>
            <a:rPr lang="cs-CZ"/>
            <a:t>(aktér x aktér nebo událost x událost)</a:t>
          </a:r>
          <a:endParaRPr lang="en-US"/>
        </a:p>
      </dgm:t>
    </dgm:pt>
    <dgm:pt modelId="{11BD2330-108B-40AF-B990-E01BD7E9EAE9}" type="parTrans" cxnId="{BA719C70-39E8-42A3-AE27-DD75888A670E}">
      <dgm:prSet/>
      <dgm:spPr/>
      <dgm:t>
        <a:bodyPr/>
        <a:lstStyle/>
        <a:p>
          <a:endParaRPr lang="en-US"/>
        </a:p>
      </dgm:t>
    </dgm:pt>
    <dgm:pt modelId="{E69BD6D9-E2FA-4BB3-8F10-B9D667228047}" type="sibTrans" cxnId="{BA719C70-39E8-42A3-AE27-DD75888A670E}">
      <dgm:prSet/>
      <dgm:spPr/>
      <dgm:t>
        <a:bodyPr/>
        <a:lstStyle/>
        <a:p>
          <a:endParaRPr lang="en-US"/>
        </a:p>
      </dgm:t>
    </dgm:pt>
    <dgm:pt modelId="{BC9686FA-DFDA-44C2-B0B7-514566EA1975}">
      <dgm:prSet/>
      <dgm:spPr/>
      <dgm:t>
        <a:bodyPr/>
        <a:lstStyle/>
        <a:p>
          <a:r>
            <a:rPr lang="cs-CZ" b="1"/>
            <a:t>Síla vazby v projekci </a:t>
          </a:r>
          <a:r>
            <a:rPr lang="cs-CZ"/>
            <a:t>= počet sdílených událostí/aktérů </a:t>
          </a:r>
          <a:endParaRPr lang="en-US"/>
        </a:p>
      </dgm:t>
    </dgm:pt>
    <dgm:pt modelId="{1F57A875-8ABE-4BBD-B64B-D5980F2D9F83}" type="parTrans" cxnId="{C36E1E88-68AA-4CEA-9E28-70FF4D17F048}">
      <dgm:prSet/>
      <dgm:spPr/>
      <dgm:t>
        <a:bodyPr/>
        <a:lstStyle/>
        <a:p>
          <a:endParaRPr lang="en-US"/>
        </a:p>
      </dgm:t>
    </dgm:pt>
    <dgm:pt modelId="{453C617A-48B1-4637-A4CC-D7D7E35C288E}" type="sibTrans" cxnId="{C36E1E88-68AA-4CEA-9E28-70FF4D17F048}">
      <dgm:prSet/>
      <dgm:spPr/>
      <dgm:t>
        <a:bodyPr/>
        <a:lstStyle/>
        <a:p>
          <a:endParaRPr lang="en-US"/>
        </a:p>
      </dgm:t>
    </dgm:pt>
    <dgm:pt modelId="{C83DBDC5-C869-4828-A4B5-6987D4BC5EE6}">
      <dgm:prSet/>
      <dgm:spPr/>
      <dgm:t>
        <a:bodyPr/>
        <a:lstStyle/>
        <a:p>
          <a:r>
            <a:rPr lang="cs-CZ" b="1"/>
            <a:t>Normalizace – </a:t>
          </a:r>
          <a:r>
            <a:rPr lang="cs-CZ"/>
            <a:t>velké události poskytují menší možnost pro kontakt</a:t>
          </a:r>
          <a:r>
            <a:rPr lang="cs-CZ" b="1"/>
            <a:t> </a:t>
          </a:r>
          <a:r>
            <a:rPr lang="cs-CZ" b="1">
              <a:sym typeface="Wingdings" panose="05000000000000000000" pitchFamily="2" charset="2"/>
            </a:rPr>
            <a:t></a:t>
          </a:r>
          <a:r>
            <a:rPr lang="cs-CZ" b="1"/>
            <a:t> lze inverzně převážit sílu vazby </a:t>
          </a:r>
          <a:r>
            <a:rPr lang="cs-CZ"/>
            <a:t>podle počtu uzlů v opačném módu</a:t>
          </a:r>
          <a:endParaRPr lang="en-US"/>
        </a:p>
      </dgm:t>
    </dgm:pt>
    <dgm:pt modelId="{8FB207C6-E613-43DE-AF95-8A8155549254}" type="parTrans" cxnId="{4864FE45-C4A0-44DA-AB5C-F8FA904EEEC9}">
      <dgm:prSet/>
      <dgm:spPr/>
      <dgm:t>
        <a:bodyPr/>
        <a:lstStyle/>
        <a:p>
          <a:endParaRPr lang="en-US"/>
        </a:p>
      </dgm:t>
    </dgm:pt>
    <dgm:pt modelId="{C892FFF0-293A-4320-A053-05769EA8C41F}" type="sibTrans" cxnId="{4864FE45-C4A0-44DA-AB5C-F8FA904EEEC9}">
      <dgm:prSet/>
      <dgm:spPr/>
      <dgm:t>
        <a:bodyPr/>
        <a:lstStyle/>
        <a:p>
          <a:endParaRPr lang="en-US"/>
        </a:p>
      </dgm:t>
    </dgm:pt>
    <dgm:pt modelId="{D91D031E-D16F-4643-881F-F263F6B54E89}">
      <dgm:prSet/>
      <dgm:spPr/>
      <dgm:t>
        <a:bodyPr/>
        <a:lstStyle/>
        <a:p>
          <a:r>
            <a:rPr lang="cs-CZ" b="1"/>
            <a:t>Jedna bimodální síť = 2 projekce </a:t>
          </a:r>
          <a:endParaRPr lang="en-US"/>
        </a:p>
      </dgm:t>
    </dgm:pt>
    <dgm:pt modelId="{1A45BC59-6630-4A53-91A5-D1300ABDD28B}" type="parTrans" cxnId="{F559E071-5DA8-4D52-B6CD-BBEF1273723B}">
      <dgm:prSet/>
      <dgm:spPr/>
      <dgm:t>
        <a:bodyPr/>
        <a:lstStyle/>
        <a:p>
          <a:endParaRPr lang="en-US"/>
        </a:p>
      </dgm:t>
    </dgm:pt>
    <dgm:pt modelId="{D0466210-A927-4D94-B4E4-73ECEE11D97F}" type="sibTrans" cxnId="{F559E071-5DA8-4D52-B6CD-BBEF1273723B}">
      <dgm:prSet/>
      <dgm:spPr/>
      <dgm:t>
        <a:bodyPr/>
        <a:lstStyle/>
        <a:p>
          <a:endParaRPr lang="en-US"/>
        </a:p>
      </dgm:t>
    </dgm:pt>
    <dgm:pt modelId="{FE756626-EC7B-40D9-BABF-5CCA80F209C2}">
      <dgm:prSet/>
      <dgm:spPr/>
      <dgm:t>
        <a:bodyPr/>
        <a:lstStyle/>
        <a:p>
          <a:r>
            <a:rPr lang="cs-CZ" b="1"/>
            <a:t>aktér x aktér; </a:t>
          </a:r>
          <a:endParaRPr lang="en-US"/>
        </a:p>
      </dgm:t>
    </dgm:pt>
    <dgm:pt modelId="{82CD4BFB-3535-42A4-8261-F45BD2DAE353}" type="parTrans" cxnId="{6DCC9311-773D-437E-A63B-6B0D6D5F8621}">
      <dgm:prSet/>
      <dgm:spPr/>
      <dgm:t>
        <a:bodyPr/>
        <a:lstStyle/>
        <a:p>
          <a:endParaRPr lang="en-US"/>
        </a:p>
      </dgm:t>
    </dgm:pt>
    <dgm:pt modelId="{1BCCBE39-C7DB-407D-8EEB-6EFD2E64A03D}" type="sibTrans" cxnId="{6DCC9311-773D-437E-A63B-6B0D6D5F8621}">
      <dgm:prSet/>
      <dgm:spPr/>
      <dgm:t>
        <a:bodyPr/>
        <a:lstStyle/>
        <a:p>
          <a:endParaRPr lang="en-US"/>
        </a:p>
      </dgm:t>
    </dgm:pt>
    <dgm:pt modelId="{81D88EEE-2280-47C7-AF74-9831D71B0B53}">
      <dgm:prSet/>
      <dgm:spPr/>
      <dgm:t>
        <a:bodyPr/>
        <a:lstStyle/>
        <a:p>
          <a:r>
            <a:rPr lang="cs-CZ" b="1"/>
            <a:t>akce x akce</a:t>
          </a:r>
          <a:endParaRPr lang="en-US"/>
        </a:p>
      </dgm:t>
    </dgm:pt>
    <dgm:pt modelId="{2B0848EC-1053-4A40-9205-A3B0BA0C39E1}" type="parTrans" cxnId="{201F3BDE-510F-4952-91FE-61E192A44E01}">
      <dgm:prSet/>
      <dgm:spPr/>
      <dgm:t>
        <a:bodyPr/>
        <a:lstStyle/>
        <a:p>
          <a:endParaRPr lang="en-US"/>
        </a:p>
      </dgm:t>
    </dgm:pt>
    <dgm:pt modelId="{6B358B76-6A97-492E-BA9B-F060ED6B987E}" type="sibTrans" cxnId="{201F3BDE-510F-4952-91FE-61E192A44E01}">
      <dgm:prSet/>
      <dgm:spPr/>
      <dgm:t>
        <a:bodyPr/>
        <a:lstStyle/>
        <a:p>
          <a:endParaRPr lang="en-US"/>
        </a:p>
      </dgm:t>
    </dgm:pt>
    <dgm:pt modelId="{C0040953-09E5-4385-8C6C-44D7CE2569C0}">
      <dgm:prSet/>
      <dgm:spPr/>
      <dgm:t>
        <a:bodyPr/>
        <a:lstStyle/>
        <a:p>
          <a:r>
            <a:rPr lang="cs-CZ"/>
            <a:t>Při jediné projekci (conversion approach) dochází ke </a:t>
          </a:r>
          <a:r>
            <a:rPr lang="cs-CZ" b="1"/>
            <a:t>ztrátě strukturálních informací</a:t>
          </a:r>
          <a:r>
            <a:rPr lang="cs-CZ"/>
            <a:t>! </a:t>
          </a:r>
          <a:endParaRPr lang="en-US"/>
        </a:p>
      </dgm:t>
    </dgm:pt>
    <dgm:pt modelId="{749AE897-F34C-4D2F-B3FA-A02F2E5E4CDF}" type="parTrans" cxnId="{C444F03B-3B30-44D0-B97E-84232BB4EB12}">
      <dgm:prSet/>
      <dgm:spPr/>
      <dgm:t>
        <a:bodyPr/>
        <a:lstStyle/>
        <a:p>
          <a:endParaRPr lang="en-US"/>
        </a:p>
      </dgm:t>
    </dgm:pt>
    <dgm:pt modelId="{EA8DCB9A-FC98-4B64-BF68-3BD1BB010D5F}" type="sibTrans" cxnId="{C444F03B-3B30-44D0-B97E-84232BB4EB12}">
      <dgm:prSet/>
      <dgm:spPr/>
      <dgm:t>
        <a:bodyPr/>
        <a:lstStyle/>
        <a:p>
          <a:endParaRPr lang="en-US"/>
        </a:p>
      </dgm:t>
    </dgm:pt>
    <dgm:pt modelId="{A5ABAF2E-C629-4A53-950E-94C6F1F356A4}">
      <dgm:prSet/>
      <dgm:spPr/>
      <dgm:t>
        <a:bodyPr/>
        <a:lstStyle/>
        <a:p>
          <a:r>
            <a:rPr lang="cs-CZ"/>
            <a:t>Proč?</a:t>
          </a:r>
          <a:endParaRPr lang="en-US"/>
        </a:p>
      </dgm:t>
    </dgm:pt>
    <dgm:pt modelId="{43DC2E98-BA0C-403D-865A-F6EDAE971858}" type="parTrans" cxnId="{DED6B986-0DF0-478D-84DC-8F156800BCB6}">
      <dgm:prSet/>
      <dgm:spPr/>
      <dgm:t>
        <a:bodyPr/>
        <a:lstStyle/>
        <a:p>
          <a:endParaRPr lang="en-US"/>
        </a:p>
      </dgm:t>
    </dgm:pt>
    <dgm:pt modelId="{C7CA5B2E-1187-4504-8860-20F4BDC78D7C}" type="sibTrans" cxnId="{DED6B986-0DF0-478D-84DC-8F156800BCB6}">
      <dgm:prSet/>
      <dgm:spPr/>
      <dgm:t>
        <a:bodyPr/>
        <a:lstStyle/>
        <a:p>
          <a:endParaRPr lang="en-US"/>
        </a:p>
      </dgm:t>
    </dgm:pt>
    <dgm:pt modelId="{EEA98966-BCE7-42C5-AD60-67A47479EE21}" type="pres">
      <dgm:prSet presAssocID="{F0FB987A-0F7B-45D1-BBA9-0AE534573EB0}" presName="Name0" presStyleCnt="0">
        <dgm:presLayoutVars>
          <dgm:dir/>
          <dgm:animLvl val="lvl"/>
          <dgm:resizeHandles val="exact"/>
        </dgm:presLayoutVars>
      </dgm:prSet>
      <dgm:spPr/>
    </dgm:pt>
    <dgm:pt modelId="{40F4E4E3-C88C-414E-AB13-A6B4D42A70DC}" type="pres">
      <dgm:prSet presAssocID="{78241465-F9C6-4410-99FB-0B97227A8C18}" presName="linNode" presStyleCnt="0"/>
      <dgm:spPr/>
    </dgm:pt>
    <dgm:pt modelId="{C0D5DB54-9F44-4526-BFE1-8AECB4AC850A}" type="pres">
      <dgm:prSet presAssocID="{78241465-F9C6-4410-99FB-0B97227A8C1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0E07467-6BA3-447D-BE76-6070D47C333C}" type="pres">
      <dgm:prSet presAssocID="{78241465-F9C6-4410-99FB-0B97227A8C18}" presName="descendantText" presStyleLbl="alignAccFollowNode1" presStyleIdx="0" presStyleCnt="4">
        <dgm:presLayoutVars>
          <dgm:bulletEnabled val="1"/>
        </dgm:presLayoutVars>
      </dgm:prSet>
      <dgm:spPr/>
    </dgm:pt>
    <dgm:pt modelId="{55D2BDE1-0FED-4DFC-8CC3-59CD6F801DC2}" type="pres">
      <dgm:prSet presAssocID="{4F8AF67A-1770-4841-B20F-53B0546D6B49}" presName="sp" presStyleCnt="0"/>
      <dgm:spPr/>
    </dgm:pt>
    <dgm:pt modelId="{976F9FDB-5E68-4EFA-BF25-E5A99E322314}" type="pres">
      <dgm:prSet presAssocID="{BC9686FA-DFDA-44C2-B0B7-514566EA1975}" presName="linNode" presStyleCnt="0"/>
      <dgm:spPr/>
    </dgm:pt>
    <dgm:pt modelId="{DE473578-9261-426C-B8F4-0A7C8A0826A6}" type="pres">
      <dgm:prSet presAssocID="{BC9686FA-DFDA-44C2-B0B7-514566EA197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3ADFC664-711C-4E8F-982C-E3D852A00657}" type="pres">
      <dgm:prSet presAssocID="{BC9686FA-DFDA-44C2-B0B7-514566EA1975}" presName="descendantText" presStyleLbl="alignAccFollowNode1" presStyleIdx="1" presStyleCnt="4">
        <dgm:presLayoutVars>
          <dgm:bulletEnabled val="1"/>
        </dgm:presLayoutVars>
      </dgm:prSet>
      <dgm:spPr/>
    </dgm:pt>
    <dgm:pt modelId="{B872C93C-B409-4830-8C9F-7EADFE782083}" type="pres">
      <dgm:prSet presAssocID="{453C617A-48B1-4637-A4CC-D7D7E35C288E}" presName="sp" presStyleCnt="0"/>
      <dgm:spPr/>
    </dgm:pt>
    <dgm:pt modelId="{3F4D1A25-3E2A-4B38-A36A-58A7B3E16333}" type="pres">
      <dgm:prSet presAssocID="{D91D031E-D16F-4643-881F-F263F6B54E89}" presName="linNode" presStyleCnt="0"/>
      <dgm:spPr/>
    </dgm:pt>
    <dgm:pt modelId="{C3FCF258-DF3D-4875-A886-88EF5E2B072A}" type="pres">
      <dgm:prSet presAssocID="{D91D031E-D16F-4643-881F-F263F6B54E89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8CFC4E5-EEC5-4040-B51F-104BA384463D}" type="pres">
      <dgm:prSet presAssocID="{D91D031E-D16F-4643-881F-F263F6B54E89}" presName="descendantText" presStyleLbl="alignAccFollowNode1" presStyleIdx="2" presStyleCnt="4">
        <dgm:presLayoutVars>
          <dgm:bulletEnabled val="1"/>
        </dgm:presLayoutVars>
      </dgm:prSet>
      <dgm:spPr/>
    </dgm:pt>
    <dgm:pt modelId="{9CBC0F29-3431-4099-8AAB-495DA7E8873C}" type="pres">
      <dgm:prSet presAssocID="{D0466210-A927-4D94-B4E4-73ECEE11D97F}" presName="sp" presStyleCnt="0"/>
      <dgm:spPr/>
    </dgm:pt>
    <dgm:pt modelId="{9D6D73A2-0579-45D6-A9B4-04DBBF982692}" type="pres">
      <dgm:prSet presAssocID="{C0040953-09E5-4385-8C6C-44D7CE2569C0}" presName="linNode" presStyleCnt="0"/>
      <dgm:spPr/>
    </dgm:pt>
    <dgm:pt modelId="{86AE1E06-446B-4D64-935C-D803BEFC9010}" type="pres">
      <dgm:prSet presAssocID="{C0040953-09E5-4385-8C6C-44D7CE2569C0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0853C46B-2B77-4E7A-944F-49F2C70EFD16}" type="pres">
      <dgm:prSet presAssocID="{C0040953-09E5-4385-8C6C-44D7CE2569C0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8BA19E0A-FE64-4DF8-B31D-B9BEF47A2D21}" type="presOf" srcId="{F0FB987A-0F7B-45D1-BBA9-0AE534573EB0}" destId="{EEA98966-BCE7-42C5-AD60-67A47479EE21}" srcOrd="0" destOrd="0" presId="urn:microsoft.com/office/officeart/2005/8/layout/vList5"/>
    <dgm:cxn modelId="{6DCC9311-773D-437E-A63B-6B0D6D5F8621}" srcId="{D91D031E-D16F-4643-881F-F263F6B54E89}" destId="{FE756626-EC7B-40D9-BABF-5CCA80F209C2}" srcOrd="0" destOrd="0" parTransId="{82CD4BFB-3535-42A4-8261-F45BD2DAE353}" sibTransId="{1BCCBE39-C7DB-407D-8EEB-6EFD2E64A03D}"/>
    <dgm:cxn modelId="{4CB2C02B-BD23-474C-A81B-F02A431F1ECF}" type="presOf" srcId="{FE756626-EC7B-40D9-BABF-5CCA80F209C2}" destId="{F8CFC4E5-EEC5-4040-B51F-104BA384463D}" srcOrd="0" destOrd="0" presId="urn:microsoft.com/office/officeart/2005/8/layout/vList5"/>
    <dgm:cxn modelId="{C9799D2C-5C74-400F-82EC-D621C707C500}" type="presOf" srcId="{78241465-F9C6-4410-99FB-0B97227A8C18}" destId="{C0D5DB54-9F44-4526-BFE1-8AECB4AC850A}" srcOrd="0" destOrd="0" presId="urn:microsoft.com/office/officeart/2005/8/layout/vList5"/>
    <dgm:cxn modelId="{1735D42D-5F4B-4186-86B6-D2AB41795666}" type="presOf" srcId="{97B52C2C-5537-42EF-B3B1-7415191A6379}" destId="{30E07467-6BA3-447D-BE76-6070D47C333C}" srcOrd="0" destOrd="0" presId="urn:microsoft.com/office/officeart/2005/8/layout/vList5"/>
    <dgm:cxn modelId="{C444F03B-3B30-44D0-B97E-84232BB4EB12}" srcId="{F0FB987A-0F7B-45D1-BBA9-0AE534573EB0}" destId="{C0040953-09E5-4385-8C6C-44D7CE2569C0}" srcOrd="3" destOrd="0" parTransId="{749AE897-F34C-4D2F-B3FA-A02F2E5E4CDF}" sibTransId="{EA8DCB9A-FC98-4B64-BF68-3BD1BB010D5F}"/>
    <dgm:cxn modelId="{4864FE45-C4A0-44DA-AB5C-F8FA904EEEC9}" srcId="{BC9686FA-DFDA-44C2-B0B7-514566EA1975}" destId="{C83DBDC5-C869-4828-A4B5-6987D4BC5EE6}" srcOrd="0" destOrd="0" parTransId="{8FB207C6-E613-43DE-AF95-8A8155549254}" sibTransId="{C892FFF0-293A-4320-A053-05769EA8C41F}"/>
    <dgm:cxn modelId="{BA719C70-39E8-42A3-AE27-DD75888A670E}" srcId="{78241465-F9C6-4410-99FB-0B97227A8C18}" destId="{97B52C2C-5537-42EF-B3B1-7415191A6379}" srcOrd="0" destOrd="0" parTransId="{11BD2330-108B-40AF-B990-E01BD7E9EAE9}" sibTransId="{E69BD6D9-E2FA-4BB3-8F10-B9D667228047}"/>
    <dgm:cxn modelId="{F559E071-5DA8-4D52-B6CD-BBEF1273723B}" srcId="{F0FB987A-0F7B-45D1-BBA9-0AE534573EB0}" destId="{D91D031E-D16F-4643-881F-F263F6B54E89}" srcOrd="2" destOrd="0" parTransId="{1A45BC59-6630-4A53-91A5-D1300ABDD28B}" sibTransId="{D0466210-A927-4D94-B4E4-73ECEE11D97F}"/>
    <dgm:cxn modelId="{DED6B986-0DF0-478D-84DC-8F156800BCB6}" srcId="{C0040953-09E5-4385-8C6C-44D7CE2569C0}" destId="{A5ABAF2E-C629-4A53-950E-94C6F1F356A4}" srcOrd="0" destOrd="0" parTransId="{43DC2E98-BA0C-403D-865A-F6EDAE971858}" sibTransId="{C7CA5B2E-1187-4504-8860-20F4BDC78D7C}"/>
    <dgm:cxn modelId="{E41EC186-E014-491C-9C5D-6E76AFA027CF}" type="presOf" srcId="{C83DBDC5-C869-4828-A4B5-6987D4BC5EE6}" destId="{3ADFC664-711C-4E8F-982C-E3D852A00657}" srcOrd="0" destOrd="0" presId="urn:microsoft.com/office/officeart/2005/8/layout/vList5"/>
    <dgm:cxn modelId="{C36E1E88-68AA-4CEA-9E28-70FF4D17F048}" srcId="{F0FB987A-0F7B-45D1-BBA9-0AE534573EB0}" destId="{BC9686FA-DFDA-44C2-B0B7-514566EA1975}" srcOrd="1" destOrd="0" parTransId="{1F57A875-8ABE-4BBD-B64B-D5980F2D9F83}" sibTransId="{453C617A-48B1-4637-A4CC-D7D7E35C288E}"/>
    <dgm:cxn modelId="{9D16B58C-EDA4-4CFB-BDB6-EDE0430CA53A}" srcId="{F0FB987A-0F7B-45D1-BBA9-0AE534573EB0}" destId="{78241465-F9C6-4410-99FB-0B97227A8C18}" srcOrd="0" destOrd="0" parTransId="{862A5448-F037-4FB2-A399-ECE0B9793823}" sibTransId="{4F8AF67A-1770-4841-B20F-53B0546D6B49}"/>
    <dgm:cxn modelId="{95BFA491-D15C-48AC-8074-205854061A65}" type="presOf" srcId="{BC9686FA-DFDA-44C2-B0B7-514566EA1975}" destId="{DE473578-9261-426C-B8F4-0A7C8A0826A6}" srcOrd="0" destOrd="0" presId="urn:microsoft.com/office/officeart/2005/8/layout/vList5"/>
    <dgm:cxn modelId="{E1F8A991-C258-4899-B8B1-3BD5B12D4131}" type="presOf" srcId="{D91D031E-D16F-4643-881F-F263F6B54E89}" destId="{C3FCF258-DF3D-4875-A886-88EF5E2B072A}" srcOrd="0" destOrd="0" presId="urn:microsoft.com/office/officeart/2005/8/layout/vList5"/>
    <dgm:cxn modelId="{201F3BDE-510F-4952-91FE-61E192A44E01}" srcId="{D91D031E-D16F-4643-881F-F263F6B54E89}" destId="{81D88EEE-2280-47C7-AF74-9831D71B0B53}" srcOrd="1" destOrd="0" parTransId="{2B0848EC-1053-4A40-9205-A3B0BA0C39E1}" sibTransId="{6B358B76-6A97-492E-BA9B-F060ED6B987E}"/>
    <dgm:cxn modelId="{965C0EE7-E6E7-4332-A929-179F0D12DB0B}" type="presOf" srcId="{81D88EEE-2280-47C7-AF74-9831D71B0B53}" destId="{F8CFC4E5-EEC5-4040-B51F-104BA384463D}" srcOrd="0" destOrd="1" presId="urn:microsoft.com/office/officeart/2005/8/layout/vList5"/>
    <dgm:cxn modelId="{BF96D8E7-B2B8-4690-9011-2DD3B061C292}" type="presOf" srcId="{C0040953-09E5-4385-8C6C-44D7CE2569C0}" destId="{86AE1E06-446B-4D64-935C-D803BEFC9010}" srcOrd="0" destOrd="0" presId="urn:microsoft.com/office/officeart/2005/8/layout/vList5"/>
    <dgm:cxn modelId="{0C2131ED-CDA1-4848-99EE-0C027A2C55F8}" type="presOf" srcId="{A5ABAF2E-C629-4A53-950E-94C6F1F356A4}" destId="{0853C46B-2B77-4E7A-944F-49F2C70EFD16}" srcOrd="0" destOrd="0" presId="urn:microsoft.com/office/officeart/2005/8/layout/vList5"/>
    <dgm:cxn modelId="{FDE0E7CE-7FB0-4869-87D4-1CA4D74C626C}" type="presParOf" srcId="{EEA98966-BCE7-42C5-AD60-67A47479EE21}" destId="{40F4E4E3-C88C-414E-AB13-A6B4D42A70DC}" srcOrd="0" destOrd="0" presId="urn:microsoft.com/office/officeart/2005/8/layout/vList5"/>
    <dgm:cxn modelId="{A8807277-A7BE-4429-9A7B-119E740097B2}" type="presParOf" srcId="{40F4E4E3-C88C-414E-AB13-A6B4D42A70DC}" destId="{C0D5DB54-9F44-4526-BFE1-8AECB4AC850A}" srcOrd="0" destOrd="0" presId="urn:microsoft.com/office/officeart/2005/8/layout/vList5"/>
    <dgm:cxn modelId="{30F7FBC3-9B92-4243-AA50-4DAED76A2A88}" type="presParOf" srcId="{40F4E4E3-C88C-414E-AB13-A6B4D42A70DC}" destId="{30E07467-6BA3-447D-BE76-6070D47C333C}" srcOrd="1" destOrd="0" presId="urn:microsoft.com/office/officeart/2005/8/layout/vList5"/>
    <dgm:cxn modelId="{9AAD7D36-67B3-4CA9-867B-5A3949BAB051}" type="presParOf" srcId="{EEA98966-BCE7-42C5-AD60-67A47479EE21}" destId="{55D2BDE1-0FED-4DFC-8CC3-59CD6F801DC2}" srcOrd="1" destOrd="0" presId="urn:microsoft.com/office/officeart/2005/8/layout/vList5"/>
    <dgm:cxn modelId="{7EA7FE7B-3F52-45C9-BC01-2B3C1CDAF89F}" type="presParOf" srcId="{EEA98966-BCE7-42C5-AD60-67A47479EE21}" destId="{976F9FDB-5E68-4EFA-BF25-E5A99E322314}" srcOrd="2" destOrd="0" presId="urn:microsoft.com/office/officeart/2005/8/layout/vList5"/>
    <dgm:cxn modelId="{236034B7-B045-4218-AA45-0B82BF5D8CD6}" type="presParOf" srcId="{976F9FDB-5E68-4EFA-BF25-E5A99E322314}" destId="{DE473578-9261-426C-B8F4-0A7C8A0826A6}" srcOrd="0" destOrd="0" presId="urn:microsoft.com/office/officeart/2005/8/layout/vList5"/>
    <dgm:cxn modelId="{13C4E20D-8BBD-4D5E-B56E-12FBEEEB5DEA}" type="presParOf" srcId="{976F9FDB-5E68-4EFA-BF25-E5A99E322314}" destId="{3ADFC664-711C-4E8F-982C-E3D852A00657}" srcOrd="1" destOrd="0" presId="urn:microsoft.com/office/officeart/2005/8/layout/vList5"/>
    <dgm:cxn modelId="{FC4EA975-56CC-4ACF-B5FA-6DFC5F7C1FCC}" type="presParOf" srcId="{EEA98966-BCE7-42C5-AD60-67A47479EE21}" destId="{B872C93C-B409-4830-8C9F-7EADFE782083}" srcOrd="3" destOrd="0" presId="urn:microsoft.com/office/officeart/2005/8/layout/vList5"/>
    <dgm:cxn modelId="{E08008C8-898F-42A6-B86E-1655DF043840}" type="presParOf" srcId="{EEA98966-BCE7-42C5-AD60-67A47479EE21}" destId="{3F4D1A25-3E2A-4B38-A36A-58A7B3E16333}" srcOrd="4" destOrd="0" presId="urn:microsoft.com/office/officeart/2005/8/layout/vList5"/>
    <dgm:cxn modelId="{71068F74-D6C8-4498-8713-486FC48A04E9}" type="presParOf" srcId="{3F4D1A25-3E2A-4B38-A36A-58A7B3E16333}" destId="{C3FCF258-DF3D-4875-A886-88EF5E2B072A}" srcOrd="0" destOrd="0" presId="urn:microsoft.com/office/officeart/2005/8/layout/vList5"/>
    <dgm:cxn modelId="{845F7D63-2CDA-41D6-8AC7-0B13C0BAEFAC}" type="presParOf" srcId="{3F4D1A25-3E2A-4B38-A36A-58A7B3E16333}" destId="{F8CFC4E5-EEC5-4040-B51F-104BA384463D}" srcOrd="1" destOrd="0" presId="urn:microsoft.com/office/officeart/2005/8/layout/vList5"/>
    <dgm:cxn modelId="{107C69A3-4FA2-43BE-AE65-730D9B2F4BE6}" type="presParOf" srcId="{EEA98966-BCE7-42C5-AD60-67A47479EE21}" destId="{9CBC0F29-3431-4099-8AAB-495DA7E8873C}" srcOrd="5" destOrd="0" presId="urn:microsoft.com/office/officeart/2005/8/layout/vList5"/>
    <dgm:cxn modelId="{42FE4457-C8F5-4851-8718-7048EED3BE91}" type="presParOf" srcId="{EEA98966-BCE7-42C5-AD60-67A47479EE21}" destId="{9D6D73A2-0579-45D6-A9B4-04DBBF982692}" srcOrd="6" destOrd="0" presId="urn:microsoft.com/office/officeart/2005/8/layout/vList5"/>
    <dgm:cxn modelId="{E9B460E4-18B9-40B4-9830-4A2403D82796}" type="presParOf" srcId="{9D6D73A2-0579-45D6-A9B4-04DBBF982692}" destId="{86AE1E06-446B-4D64-935C-D803BEFC9010}" srcOrd="0" destOrd="0" presId="urn:microsoft.com/office/officeart/2005/8/layout/vList5"/>
    <dgm:cxn modelId="{B1409947-E3ED-4A61-83E6-8CB5D2BA99E0}" type="presParOf" srcId="{9D6D73A2-0579-45D6-A9B4-04DBBF982692}" destId="{0853C46B-2B77-4E7A-944F-49F2C70EFD1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0ECD18-25B9-417F-A448-55FAFED5994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F4EBDDC-85FB-43BC-957F-05E4FA68B026}">
      <dgm:prSet/>
      <dgm:spPr/>
      <dgm:t>
        <a:bodyPr/>
        <a:lstStyle/>
        <a:p>
          <a:r>
            <a:rPr lang="cs-CZ"/>
            <a:t>přímá analýza matice incidence s úpravou výpočtů (direct approach)</a:t>
          </a:r>
          <a:endParaRPr lang="en-US"/>
        </a:p>
      </dgm:t>
    </dgm:pt>
    <dgm:pt modelId="{9EC9D418-AD7D-4DF2-AAFE-90946B433290}" type="parTrans" cxnId="{32365BA2-BED1-4F83-9E68-ADF63F205D40}">
      <dgm:prSet/>
      <dgm:spPr/>
      <dgm:t>
        <a:bodyPr/>
        <a:lstStyle/>
        <a:p>
          <a:endParaRPr lang="en-US"/>
        </a:p>
      </dgm:t>
    </dgm:pt>
    <dgm:pt modelId="{6BF10CCC-0F19-4ED6-B1D6-8AF2D6DD5B04}" type="sibTrans" cxnId="{32365BA2-BED1-4F83-9E68-ADF63F205D40}">
      <dgm:prSet/>
      <dgm:spPr/>
      <dgm:t>
        <a:bodyPr/>
        <a:lstStyle/>
        <a:p>
          <a:endParaRPr lang="en-US"/>
        </a:p>
      </dgm:t>
    </dgm:pt>
    <dgm:pt modelId="{AC65E070-875E-4924-9C2A-D8C514081357}">
      <dgm:prSet/>
      <dgm:spPr/>
      <dgm:t>
        <a:bodyPr/>
        <a:lstStyle/>
        <a:p>
          <a:r>
            <a:rPr lang="cs-CZ" b="1"/>
            <a:t>Hustota = poč. vazeb/aktéři*události</a:t>
          </a:r>
          <a:endParaRPr lang="en-US"/>
        </a:p>
      </dgm:t>
    </dgm:pt>
    <dgm:pt modelId="{94BC4004-8C77-4ABB-9F3D-3DDC03F97384}" type="parTrans" cxnId="{095E446F-AB26-4D44-AA82-F2EBC2C8BF52}">
      <dgm:prSet/>
      <dgm:spPr/>
      <dgm:t>
        <a:bodyPr/>
        <a:lstStyle/>
        <a:p>
          <a:endParaRPr lang="en-US"/>
        </a:p>
      </dgm:t>
    </dgm:pt>
    <dgm:pt modelId="{EE945D10-2EB5-4E84-B56A-3FDD4DA98438}" type="sibTrans" cxnId="{095E446F-AB26-4D44-AA82-F2EBC2C8BF52}">
      <dgm:prSet/>
      <dgm:spPr/>
      <dgm:t>
        <a:bodyPr/>
        <a:lstStyle/>
        <a:p>
          <a:endParaRPr lang="en-US"/>
        </a:p>
      </dgm:t>
    </dgm:pt>
    <dgm:pt modelId="{2DE9A0F7-4403-451C-BBE1-D004527392FF}">
      <dgm:prSet/>
      <dgm:spPr/>
      <dgm:t>
        <a:bodyPr/>
        <a:lstStyle/>
        <a:p>
          <a:r>
            <a:rPr lang="cs-CZ" b="1"/>
            <a:t>Centrality – </a:t>
          </a:r>
          <a:r>
            <a:rPr lang="cs-CZ"/>
            <a:t>nutné </a:t>
          </a:r>
          <a:r>
            <a:rPr lang="cs-CZ" b="1"/>
            <a:t>normalizovat </a:t>
          </a:r>
          <a:r>
            <a:rPr lang="cs-CZ">
              <a:sym typeface="Wingdings" panose="05000000000000000000" pitchFamily="2" charset="2"/>
            </a:rPr>
            <a:t></a:t>
          </a:r>
          <a:r>
            <a:rPr lang="cs-CZ"/>
            <a:t> různé počty max hodnot pro oba módy  </a:t>
          </a:r>
          <a:endParaRPr lang="en-US"/>
        </a:p>
      </dgm:t>
    </dgm:pt>
    <dgm:pt modelId="{91EB3331-283B-4AC8-B765-76454AB20B53}" type="parTrans" cxnId="{29F2938C-0ADA-4B18-A282-B6F061EA9C76}">
      <dgm:prSet/>
      <dgm:spPr/>
      <dgm:t>
        <a:bodyPr/>
        <a:lstStyle/>
        <a:p>
          <a:endParaRPr lang="en-US"/>
        </a:p>
      </dgm:t>
    </dgm:pt>
    <dgm:pt modelId="{E86E7961-62E3-4F3C-853E-D3805C1E900F}" type="sibTrans" cxnId="{29F2938C-0ADA-4B18-A282-B6F061EA9C76}">
      <dgm:prSet/>
      <dgm:spPr/>
      <dgm:t>
        <a:bodyPr/>
        <a:lstStyle/>
        <a:p>
          <a:endParaRPr lang="en-US"/>
        </a:p>
      </dgm:t>
    </dgm:pt>
    <dgm:pt modelId="{38748E35-0206-4E38-BA99-E57C6C96D78E}" type="pres">
      <dgm:prSet presAssocID="{6B0ECD18-25B9-417F-A448-55FAFED59943}" presName="root" presStyleCnt="0">
        <dgm:presLayoutVars>
          <dgm:dir/>
          <dgm:resizeHandles val="exact"/>
        </dgm:presLayoutVars>
      </dgm:prSet>
      <dgm:spPr/>
    </dgm:pt>
    <dgm:pt modelId="{E3ABBEEB-19E3-4089-83A9-37AB8C14F577}" type="pres">
      <dgm:prSet presAssocID="{2F4EBDDC-85FB-43BC-957F-05E4FA68B026}" presName="compNode" presStyleCnt="0"/>
      <dgm:spPr/>
    </dgm:pt>
    <dgm:pt modelId="{85E7EA95-B918-4DFA-8D28-790785E54106}" type="pres">
      <dgm:prSet presAssocID="{2F4EBDDC-85FB-43BC-957F-05E4FA68B026}" presName="bgRect" presStyleLbl="bgShp" presStyleIdx="0" presStyleCnt="3"/>
      <dgm:spPr/>
    </dgm:pt>
    <dgm:pt modelId="{E862E8CE-B2C5-468B-8407-40200901BCF5}" type="pres">
      <dgm:prSet presAssocID="{2F4EBDDC-85FB-43BC-957F-05E4FA68B02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print"/>
        </a:ext>
      </dgm:extLst>
    </dgm:pt>
    <dgm:pt modelId="{FAB631F3-36D4-4B9B-AC78-22E7E3D72885}" type="pres">
      <dgm:prSet presAssocID="{2F4EBDDC-85FB-43BC-957F-05E4FA68B026}" presName="spaceRect" presStyleCnt="0"/>
      <dgm:spPr/>
    </dgm:pt>
    <dgm:pt modelId="{E98CE0AF-95EC-4EF1-AAF6-66D74A211FB5}" type="pres">
      <dgm:prSet presAssocID="{2F4EBDDC-85FB-43BC-957F-05E4FA68B026}" presName="parTx" presStyleLbl="revTx" presStyleIdx="0" presStyleCnt="3">
        <dgm:presLayoutVars>
          <dgm:chMax val="0"/>
          <dgm:chPref val="0"/>
        </dgm:presLayoutVars>
      </dgm:prSet>
      <dgm:spPr/>
    </dgm:pt>
    <dgm:pt modelId="{FF03A67A-06B5-469C-92D0-986037DDA38B}" type="pres">
      <dgm:prSet presAssocID="{6BF10CCC-0F19-4ED6-B1D6-8AF2D6DD5B04}" presName="sibTrans" presStyleCnt="0"/>
      <dgm:spPr/>
    </dgm:pt>
    <dgm:pt modelId="{A7D24724-94B0-4AF7-B2D2-BC61FCBAC32E}" type="pres">
      <dgm:prSet presAssocID="{AC65E070-875E-4924-9C2A-D8C514081357}" presName="compNode" presStyleCnt="0"/>
      <dgm:spPr/>
    </dgm:pt>
    <dgm:pt modelId="{ED9129B3-25E9-47C0-B281-A7514573B43E}" type="pres">
      <dgm:prSet presAssocID="{AC65E070-875E-4924-9C2A-D8C514081357}" presName="bgRect" presStyleLbl="bgShp" presStyleIdx="1" presStyleCnt="3"/>
      <dgm:spPr/>
    </dgm:pt>
    <dgm:pt modelId="{A1231E93-21DD-4D4E-8D33-F6165D6BF61F}" type="pres">
      <dgm:prSet presAssocID="{AC65E070-875E-4924-9C2A-D8C51408135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8037F7F7-BDE6-44E5-A520-EB29DAF883A8}" type="pres">
      <dgm:prSet presAssocID="{AC65E070-875E-4924-9C2A-D8C514081357}" presName="spaceRect" presStyleCnt="0"/>
      <dgm:spPr/>
    </dgm:pt>
    <dgm:pt modelId="{01BB081C-F353-4E96-9BA2-561E8DBE07D0}" type="pres">
      <dgm:prSet presAssocID="{AC65E070-875E-4924-9C2A-D8C514081357}" presName="parTx" presStyleLbl="revTx" presStyleIdx="1" presStyleCnt="3">
        <dgm:presLayoutVars>
          <dgm:chMax val="0"/>
          <dgm:chPref val="0"/>
        </dgm:presLayoutVars>
      </dgm:prSet>
      <dgm:spPr/>
    </dgm:pt>
    <dgm:pt modelId="{BCD67425-CBAA-401C-8D8D-BC7B8E3D681B}" type="pres">
      <dgm:prSet presAssocID="{EE945D10-2EB5-4E84-B56A-3FDD4DA98438}" presName="sibTrans" presStyleCnt="0"/>
      <dgm:spPr/>
    </dgm:pt>
    <dgm:pt modelId="{9AC28676-F625-4BF8-B3C4-F8DAD8910B7B}" type="pres">
      <dgm:prSet presAssocID="{2DE9A0F7-4403-451C-BBE1-D004527392FF}" presName="compNode" presStyleCnt="0"/>
      <dgm:spPr/>
    </dgm:pt>
    <dgm:pt modelId="{43EFC072-98DD-4B2E-B39F-F488061243C9}" type="pres">
      <dgm:prSet presAssocID="{2DE9A0F7-4403-451C-BBE1-D004527392FF}" presName="bgRect" presStyleLbl="bgShp" presStyleIdx="2" presStyleCnt="3"/>
      <dgm:spPr/>
    </dgm:pt>
    <dgm:pt modelId="{FFCD4DD2-0DB6-4068-B3DD-3BC53EDF4E2E}" type="pres">
      <dgm:prSet presAssocID="{2DE9A0F7-4403-451C-BBE1-D004527392F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15A7793F-05FF-44C5-9310-4F2D5043C188}" type="pres">
      <dgm:prSet presAssocID="{2DE9A0F7-4403-451C-BBE1-D004527392FF}" presName="spaceRect" presStyleCnt="0"/>
      <dgm:spPr/>
    </dgm:pt>
    <dgm:pt modelId="{D295E36A-EDE7-4E12-9CC8-7633B3C92987}" type="pres">
      <dgm:prSet presAssocID="{2DE9A0F7-4403-451C-BBE1-D004527392F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496D405-64C3-4866-91F8-FF52FA7CEFF7}" type="presOf" srcId="{AC65E070-875E-4924-9C2A-D8C514081357}" destId="{01BB081C-F353-4E96-9BA2-561E8DBE07D0}" srcOrd="0" destOrd="0" presId="urn:microsoft.com/office/officeart/2018/2/layout/IconVerticalSolidList"/>
    <dgm:cxn modelId="{2D92D410-446F-4136-B7B0-58B8B3334A31}" type="presOf" srcId="{2F4EBDDC-85FB-43BC-957F-05E4FA68B026}" destId="{E98CE0AF-95EC-4EF1-AAF6-66D74A211FB5}" srcOrd="0" destOrd="0" presId="urn:microsoft.com/office/officeart/2018/2/layout/IconVerticalSolidList"/>
    <dgm:cxn modelId="{BF24662E-A973-4C5C-906F-8396FE2E0D77}" type="presOf" srcId="{2DE9A0F7-4403-451C-BBE1-D004527392FF}" destId="{D295E36A-EDE7-4E12-9CC8-7633B3C92987}" srcOrd="0" destOrd="0" presId="urn:microsoft.com/office/officeart/2018/2/layout/IconVerticalSolidList"/>
    <dgm:cxn modelId="{EF815E3A-50C2-4AD4-9822-128609AAD7C4}" type="presOf" srcId="{6B0ECD18-25B9-417F-A448-55FAFED59943}" destId="{38748E35-0206-4E38-BA99-E57C6C96D78E}" srcOrd="0" destOrd="0" presId="urn:microsoft.com/office/officeart/2018/2/layout/IconVerticalSolidList"/>
    <dgm:cxn modelId="{095E446F-AB26-4D44-AA82-F2EBC2C8BF52}" srcId="{6B0ECD18-25B9-417F-A448-55FAFED59943}" destId="{AC65E070-875E-4924-9C2A-D8C514081357}" srcOrd="1" destOrd="0" parTransId="{94BC4004-8C77-4ABB-9F3D-3DDC03F97384}" sibTransId="{EE945D10-2EB5-4E84-B56A-3FDD4DA98438}"/>
    <dgm:cxn modelId="{29F2938C-0ADA-4B18-A282-B6F061EA9C76}" srcId="{6B0ECD18-25B9-417F-A448-55FAFED59943}" destId="{2DE9A0F7-4403-451C-BBE1-D004527392FF}" srcOrd="2" destOrd="0" parTransId="{91EB3331-283B-4AC8-B765-76454AB20B53}" sibTransId="{E86E7961-62E3-4F3C-853E-D3805C1E900F}"/>
    <dgm:cxn modelId="{32365BA2-BED1-4F83-9E68-ADF63F205D40}" srcId="{6B0ECD18-25B9-417F-A448-55FAFED59943}" destId="{2F4EBDDC-85FB-43BC-957F-05E4FA68B026}" srcOrd="0" destOrd="0" parTransId="{9EC9D418-AD7D-4DF2-AAFE-90946B433290}" sibTransId="{6BF10CCC-0F19-4ED6-B1D6-8AF2D6DD5B04}"/>
    <dgm:cxn modelId="{AD44911A-7B99-4D86-94DE-3C4651D9CDE2}" type="presParOf" srcId="{38748E35-0206-4E38-BA99-E57C6C96D78E}" destId="{E3ABBEEB-19E3-4089-83A9-37AB8C14F577}" srcOrd="0" destOrd="0" presId="urn:microsoft.com/office/officeart/2018/2/layout/IconVerticalSolidList"/>
    <dgm:cxn modelId="{AA437CA4-BB50-4526-B15E-8609F5A49965}" type="presParOf" srcId="{E3ABBEEB-19E3-4089-83A9-37AB8C14F577}" destId="{85E7EA95-B918-4DFA-8D28-790785E54106}" srcOrd="0" destOrd="0" presId="urn:microsoft.com/office/officeart/2018/2/layout/IconVerticalSolidList"/>
    <dgm:cxn modelId="{87353112-2E90-426C-98AD-FE5125C9BBBA}" type="presParOf" srcId="{E3ABBEEB-19E3-4089-83A9-37AB8C14F577}" destId="{E862E8CE-B2C5-468B-8407-40200901BCF5}" srcOrd="1" destOrd="0" presId="urn:microsoft.com/office/officeart/2018/2/layout/IconVerticalSolidList"/>
    <dgm:cxn modelId="{51B2E999-22B1-4724-8FE8-75526EABD913}" type="presParOf" srcId="{E3ABBEEB-19E3-4089-83A9-37AB8C14F577}" destId="{FAB631F3-36D4-4B9B-AC78-22E7E3D72885}" srcOrd="2" destOrd="0" presId="urn:microsoft.com/office/officeart/2018/2/layout/IconVerticalSolidList"/>
    <dgm:cxn modelId="{2F8A500B-C265-4211-A9A8-10D5B58B978F}" type="presParOf" srcId="{E3ABBEEB-19E3-4089-83A9-37AB8C14F577}" destId="{E98CE0AF-95EC-4EF1-AAF6-66D74A211FB5}" srcOrd="3" destOrd="0" presId="urn:microsoft.com/office/officeart/2018/2/layout/IconVerticalSolidList"/>
    <dgm:cxn modelId="{5186E1A1-A903-46CE-94E7-64142510E0FA}" type="presParOf" srcId="{38748E35-0206-4E38-BA99-E57C6C96D78E}" destId="{FF03A67A-06B5-469C-92D0-986037DDA38B}" srcOrd="1" destOrd="0" presId="urn:microsoft.com/office/officeart/2018/2/layout/IconVerticalSolidList"/>
    <dgm:cxn modelId="{CB50A31C-4ACF-45A3-B066-59B3C3D42817}" type="presParOf" srcId="{38748E35-0206-4E38-BA99-E57C6C96D78E}" destId="{A7D24724-94B0-4AF7-B2D2-BC61FCBAC32E}" srcOrd="2" destOrd="0" presId="urn:microsoft.com/office/officeart/2018/2/layout/IconVerticalSolidList"/>
    <dgm:cxn modelId="{8E57A4AF-0325-4D43-880D-F83A02D50033}" type="presParOf" srcId="{A7D24724-94B0-4AF7-B2D2-BC61FCBAC32E}" destId="{ED9129B3-25E9-47C0-B281-A7514573B43E}" srcOrd="0" destOrd="0" presId="urn:microsoft.com/office/officeart/2018/2/layout/IconVerticalSolidList"/>
    <dgm:cxn modelId="{D6883D62-2828-4180-927F-D87B266E7B60}" type="presParOf" srcId="{A7D24724-94B0-4AF7-B2D2-BC61FCBAC32E}" destId="{A1231E93-21DD-4D4E-8D33-F6165D6BF61F}" srcOrd="1" destOrd="0" presId="urn:microsoft.com/office/officeart/2018/2/layout/IconVerticalSolidList"/>
    <dgm:cxn modelId="{6D5951A6-AEAA-40B7-A047-690144686A36}" type="presParOf" srcId="{A7D24724-94B0-4AF7-B2D2-BC61FCBAC32E}" destId="{8037F7F7-BDE6-44E5-A520-EB29DAF883A8}" srcOrd="2" destOrd="0" presId="urn:microsoft.com/office/officeart/2018/2/layout/IconVerticalSolidList"/>
    <dgm:cxn modelId="{7F477F7D-BC5C-4F1D-8548-C29CF4B91BC7}" type="presParOf" srcId="{A7D24724-94B0-4AF7-B2D2-BC61FCBAC32E}" destId="{01BB081C-F353-4E96-9BA2-561E8DBE07D0}" srcOrd="3" destOrd="0" presId="urn:microsoft.com/office/officeart/2018/2/layout/IconVerticalSolidList"/>
    <dgm:cxn modelId="{129CC8FF-2F6C-4C21-9691-3242EF804FC5}" type="presParOf" srcId="{38748E35-0206-4E38-BA99-E57C6C96D78E}" destId="{BCD67425-CBAA-401C-8D8D-BC7B8E3D681B}" srcOrd="3" destOrd="0" presId="urn:microsoft.com/office/officeart/2018/2/layout/IconVerticalSolidList"/>
    <dgm:cxn modelId="{3A84C299-77DF-4EAC-BD02-885D0E0243EE}" type="presParOf" srcId="{38748E35-0206-4E38-BA99-E57C6C96D78E}" destId="{9AC28676-F625-4BF8-B3C4-F8DAD8910B7B}" srcOrd="4" destOrd="0" presId="urn:microsoft.com/office/officeart/2018/2/layout/IconVerticalSolidList"/>
    <dgm:cxn modelId="{6D62D16E-9E0F-468C-A822-2B07426DBFE3}" type="presParOf" srcId="{9AC28676-F625-4BF8-B3C4-F8DAD8910B7B}" destId="{43EFC072-98DD-4B2E-B39F-F488061243C9}" srcOrd="0" destOrd="0" presId="urn:microsoft.com/office/officeart/2018/2/layout/IconVerticalSolidList"/>
    <dgm:cxn modelId="{0262DB61-E7D8-4414-8FF7-EC2C010AA317}" type="presParOf" srcId="{9AC28676-F625-4BF8-B3C4-F8DAD8910B7B}" destId="{FFCD4DD2-0DB6-4068-B3DD-3BC53EDF4E2E}" srcOrd="1" destOrd="0" presId="urn:microsoft.com/office/officeart/2018/2/layout/IconVerticalSolidList"/>
    <dgm:cxn modelId="{502A6D5B-15B4-4A81-AF43-EE03762D4A79}" type="presParOf" srcId="{9AC28676-F625-4BF8-B3C4-F8DAD8910B7B}" destId="{15A7793F-05FF-44C5-9310-4F2D5043C188}" srcOrd="2" destOrd="0" presId="urn:microsoft.com/office/officeart/2018/2/layout/IconVerticalSolidList"/>
    <dgm:cxn modelId="{A2567220-396E-46C9-9413-6F58C72E523E}" type="presParOf" srcId="{9AC28676-F625-4BF8-B3C4-F8DAD8910B7B}" destId="{D295E36A-EDE7-4E12-9CC8-7633B3C9298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85DBE-7021-4144-826F-13E88FBC4EBB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EA6839-DAB8-44A7-BE54-2B47A0FF0400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4B787-4649-49BF-A840-28D86B15857F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Two-mode networks, bipartite networks, affiliation networks</a:t>
          </a:r>
          <a:endParaRPr lang="en-US" sz="1900" kern="1200"/>
        </a:p>
      </dsp:txBody>
      <dsp:txXfrm>
        <a:off x="1429899" y="2442"/>
        <a:ext cx="5083704" cy="1238008"/>
      </dsp:txXfrm>
    </dsp:sp>
    <dsp:sp modelId="{C0804C06-0472-4604-A112-42EA29085492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F6272A-BAA9-4D5E-8509-67BC42663886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940A4-8AE9-4460-9C20-59F08D16F379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Mnohdy nelze přímo pozorovat vztahy mezi aktéry, ale jen nepřímo jejich </a:t>
          </a:r>
          <a:r>
            <a:rPr lang="cs-CZ" sz="1900" b="1" kern="1200"/>
            <a:t>afiliace/vztahy či účasti </a:t>
          </a:r>
          <a:r>
            <a:rPr lang="cs-CZ" sz="1900" kern="1200"/>
            <a:t>k různým </a:t>
          </a:r>
          <a:r>
            <a:rPr lang="cs-CZ" sz="1900" b="1" kern="1200"/>
            <a:t>věcem/událostem/preferencím</a:t>
          </a:r>
          <a:endParaRPr lang="en-US" sz="1900" kern="1200"/>
        </a:p>
      </dsp:txBody>
      <dsp:txXfrm>
        <a:off x="1429899" y="1549953"/>
        <a:ext cx="5083704" cy="1238008"/>
      </dsp:txXfrm>
    </dsp:sp>
    <dsp:sp modelId="{F5059F27-A4EB-4252-8605-B5A4A72AABF9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93A56-7F5F-46E1-9DC5-EB5ECBE3C5CB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F9292-714A-4745-B648-68AAB2F09FC2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Předpokladáme, že tam kde existuje afiliace/účast, tam existuje </a:t>
          </a:r>
          <a:r>
            <a:rPr lang="cs-CZ" sz="1900" b="1" kern="1200"/>
            <a:t>vztah </a:t>
          </a:r>
          <a:r>
            <a:rPr lang="cs-CZ" sz="1900" kern="1200"/>
            <a:t>nebo </a:t>
          </a:r>
          <a:r>
            <a:rPr lang="cs-CZ" sz="1900" b="1" kern="1200"/>
            <a:t>příležitosti</a:t>
          </a:r>
          <a:r>
            <a:rPr lang="cs-CZ" sz="1900" kern="1200"/>
            <a:t> pro jeho rozvoj</a:t>
          </a:r>
          <a:endParaRPr lang="en-US" sz="1900" kern="1200"/>
        </a:p>
      </dsp:txBody>
      <dsp:txXfrm>
        <a:off x="1429899" y="3097464"/>
        <a:ext cx="5083704" cy="1238008"/>
      </dsp:txXfrm>
    </dsp:sp>
    <dsp:sp modelId="{77C123D3-F1B4-4C1A-AD54-CA6C14E4D01F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380EE-A4FC-42B3-85A8-0673E700B59A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93E18-D17B-498F-9834-EB38CFCB43DD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2 typy uzlů </a:t>
          </a:r>
          <a:r>
            <a:rPr lang="cs-CZ" sz="1900" kern="1200"/>
            <a:t>a </a:t>
          </a:r>
          <a:r>
            <a:rPr lang="cs-CZ" sz="1900" b="1" kern="1200"/>
            <a:t>vazby jen napříč těmito typy</a:t>
          </a:r>
          <a:r>
            <a:rPr lang="cs-CZ" sz="1900" kern="1200"/>
            <a:t>, nikoliv uvnitř nich</a:t>
          </a:r>
          <a:endParaRPr lang="en-US" sz="1900" kern="1200"/>
        </a:p>
      </dsp:txBody>
      <dsp:txXfrm>
        <a:off x="1429899" y="4644974"/>
        <a:ext cx="5083704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7C689-92B0-4C5D-ADC9-E4E9D94A6B62}">
      <dsp:nvSpPr>
        <dsp:cNvPr id="0" name=""/>
        <dsp:cNvSpPr/>
      </dsp:nvSpPr>
      <dsp:spPr>
        <a:xfrm>
          <a:off x="0" y="3363072"/>
          <a:ext cx="6089650" cy="22065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3 způsoby analýzy bimodálních sítí:</a:t>
          </a:r>
          <a:endParaRPr lang="en-US" sz="3100" kern="1200"/>
        </a:p>
      </dsp:txBody>
      <dsp:txXfrm>
        <a:off x="0" y="3363072"/>
        <a:ext cx="6089650" cy="1191531"/>
      </dsp:txXfrm>
    </dsp:sp>
    <dsp:sp modelId="{E01C4D5D-D088-4DB7-B299-8CD339BECF7D}">
      <dsp:nvSpPr>
        <dsp:cNvPr id="0" name=""/>
        <dsp:cNvSpPr/>
      </dsp:nvSpPr>
      <dsp:spPr>
        <a:xfrm>
          <a:off x="2973" y="4510473"/>
          <a:ext cx="2027901" cy="101500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Projekce</a:t>
          </a:r>
          <a:r>
            <a:rPr lang="cs-CZ" sz="1600" kern="1200"/>
            <a:t> – aktér-afiliace síť se převede na aktér-aktér či afiliace-afiliace síť</a:t>
          </a:r>
          <a:endParaRPr lang="en-US" sz="1600" kern="1200"/>
        </a:p>
      </dsp:txBody>
      <dsp:txXfrm>
        <a:off x="2973" y="4510473"/>
        <a:ext cx="2027901" cy="1015008"/>
      </dsp:txXfrm>
    </dsp:sp>
    <dsp:sp modelId="{E133EF14-CC4D-4317-9D48-6F9E0A3C2D11}">
      <dsp:nvSpPr>
        <dsp:cNvPr id="0" name=""/>
        <dsp:cNvSpPr/>
      </dsp:nvSpPr>
      <dsp:spPr>
        <a:xfrm>
          <a:off x="2030874" y="4510473"/>
          <a:ext cx="2027901" cy="1015008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Přímo</a:t>
          </a:r>
          <a:r>
            <a:rPr lang="cs-CZ" sz="1600" kern="1200"/>
            <a:t> – analyzuje se bipartitní struktura jako taková</a:t>
          </a:r>
          <a:endParaRPr lang="en-US" sz="1600" kern="1200"/>
        </a:p>
      </dsp:txBody>
      <dsp:txXfrm>
        <a:off x="2030874" y="4510473"/>
        <a:ext cx="2027901" cy="1015008"/>
      </dsp:txXfrm>
    </dsp:sp>
    <dsp:sp modelId="{365D8B18-9C2A-4694-9199-6B2C07094F17}">
      <dsp:nvSpPr>
        <dsp:cNvPr id="0" name=""/>
        <dsp:cNvSpPr/>
      </dsp:nvSpPr>
      <dsp:spPr>
        <a:xfrm>
          <a:off x="4058775" y="4510473"/>
          <a:ext cx="2027901" cy="1015008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Duální projekce </a:t>
          </a:r>
          <a:r>
            <a:rPr lang="cs-CZ" sz="1600" kern="1200"/>
            <a:t>– matematická kombinace dvou projekcí </a:t>
          </a:r>
          <a:endParaRPr lang="en-US" sz="1600" kern="1200"/>
        </a:p>
      </dsp:txBody>
      <dsp:txXfrm>
        <a:off x="4058775" y="4510473"/>
        <a:ext cx="2027901" cy="1015008"/>
      </dsp:txXfrm>
    </dsp:sp>
    <dsp:sp modelId="{7B7256F6-84FA-4683-B367-4D9A63532EFA}">
      <dsp:nvSpPr>
        <dsp:cNvPr id="0" name=""/>
        <dsp:cNvSpPr/>
      </dsp:nvSpPr>
      <dsp:spPr>
        <a:xfrm rot="10800000">
          <a:off x="0" y="2512"/>
          <a:ext cx="6089650" cy="3393658"/>
        </a:xfrm>
        <a:prstGeom prst="upArrowCallou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Výchozí matice = </a:t>
          </a:r>
          <a:r>
            <a:rPr lang="cs-CZ" sz="3100" b="1" kern="1200" dirty="0"/>
            <a:t>matice incidence </a:t>
          </a:r>
          <a:r>
            <a:rPr lang="cs-CZ" sz="3100" kern="1200" dirty="0"/>
            <a:t>(aktéři X afiliace/akce)</a:t>
          </a:r>
          <a:endParaRPr lang="en-US" sz="3100" kern="1200" dirty="0"/>
        </a:p>
      </dsp:txBody>
      <dsp:txXfrm rot="10800000">
        <a:off x="0" y="2512"/>
        <a:ext cx="6089650" cy="22050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E07467-6BA3-447D-BE76-6070D47C333C}">
      <dsp:nvSpPr>
        <dsp:cNvPr id="0" name=""/>
        <dsp:cNvSpPr/>
      </dsp:nvSpPr>
      <dsp:spPr>
        <a:xfrm rot="5400000">
          <a:off x="3862548" y="-1373030"/>
          <a:ext cx="1133404" cy="416870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z </a:t>
          </a:r>
          <a:r>
            <a:rPr lang="cs-CZ" sz="1700" b="1" kern="1200"/>
            <a:t>matice incidence </a:t>
          </a:r>
          <a:r>
            <a:rPr lang="cs-CZ" sz="1700" kern="1200"/>
            <a:t>(aktér x událost) se vytvoří </a:t>
          </a:r>
          <a:r>
            <a:rPr lang="cs-CZ" sz="1700" b="1" kern="1200"/>
            <a:t>matice sousednosti </a:t>
          </a:r>
          <a:r>
            <a:rPr lang="cs-CZ" sz="1700" kern="1200"/>
            <a:t>(aktér x aktér nebo událost x událost)</a:t>
          </a:r>
          <a:endParaRPr lang="en-US" sz="1700" kern="1200"/>
        </a:p>
      </dsp:txBody>
      <dsp:txXfrm rot="-5400000">
        <a:off x="2344897" y="199949"/>
        <a:ext cx="4113378" cy="1022748"/>
      </dsp:txXfrm>
    </dsp:sp>
    <dsp:sp modelId="{C0D5DB54-9F44-4526-BFE1-8AECB4AC850A}">
      <dsp:nvSpPr>
        <dsp:cNvPr id="0" name=""/>
        <dsp:cNvSpPr/>
      </dsp:nvSpPr>
      <dsp:spPr>
        <a:xfrm>
          <a:off x="0" y="2945"/>
          <a:ext cx="2344897" cy="14167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Snadný způsob jak analyzovat bimodální sítě </a:t>
          </a:r>
          <a:endParaRPr lang="en-US" sz="1700" kern="1200"/>
        </a:p>
      </dsp:txBody>
      <dsp:txXfrm>
        <a:off x="69160" y="72105"/>
        <a:ext cx="2206577" cy="1278435"/>
      </dsp:txXfrm>
    </dsp:sp>
    <dsp:sp modelId="{3ADFC664-711C-4E8F-982C-E3D852A00657}">
      <dsp:nvSpPr>
        <dsp:cNvPr id="0" name=""/>
        <dsp:cNvSpPr/>
      </dsp:nvSpPr>
      <dsp:spPr>
        <a:xfrm rot="5400000">
          <a:off x="3862548" y="114563"/>
          <a:ext cx="1133404" cy="416870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b="1" kern="1200"/>
            <a:t>Normalizace – </a:t>
          </a:r>
          <a:r>
            <a:rPr lang="cs-CZ" sz="1700" kern="1200"/>
            <a:t>velké události poskytují menší možnost pro kontakt</a:t>
          </a:r>
          <a:r>
            <a:rPr lang="cs-CZ" sz="1700" b="1" kern="1200"/>
            <a:t> </a:t>
          </a:r>
          <a:r>
            <a:rPr lang="cs-CZ" sz="1700" b="1" kern="1200">
              <a:sym typeface="Wingdings" panose="05000000000000000000" pitchFamily="2" charset="2"/>
            </a:rPr>
            <a:t></a:t>
          </a:r>
          <a:r>
            <a:rPr lang="cs-CZ" sz="1700" b="1" kern="1200"/>
            <a:t> lze inverzně převážit sílu vazby </a:t>
          </a:r>
          <a:r>
            <a:rPr lang="cs-CZ" sz="1700" kern="1200"/>
            <a:t>podle počtu uzlů v opačném módu</a:t>
          </a:r>
          <a:endParaRPr lang="en-US" sz="1700" kern="1200"/>
        </a:p>
      </dsp:txBody>
      <dsp:txXfrm rot="-5400000">
        <a:off x="2344897" y="1687542"/>
        <a:ext cx="4113378" cy="1022748"/>
      </dsp:txXfrm>
    </dsp:sp>
    <dsp:sp modelId="{DE473578-9261-426C-B8F4-0A7C8A0826A6}">
      <dsp:nvSpPr>
        <dsp:cNvPr id="0" name=""/>
        <dsp:cNvSpPr/>
      </dsp:nvSpPr>
      <dsp:spPr>
        <a:xfrm>
          <a:off x="0" y="1490538"/>
          <a:ext cx="2344897" cy="14167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/>
            <a:t>Síla vazby v projekci </a:t>
          </a:r>
          <a:r>
            <a:rPr lang="cs-CZ" sz="1700" kern="1200"/>
            <a:t>= počet sdílených událostí/aktérů </a:t>
          </a:r>
          <a:endParaRPr lang="en-US" sz="1700" kern="1200"/>
        </a:p>
      </dsp:txBody>
      <dsp:txXfrm>
        <a:off x="69160" y="1559698"/>
        <a:ext cx="2206577" cy="1278435"/>
      </dsp:txXfrm>
    </dsp:sp>
    <dsp:sp modelId="{F8CFC4E5-EEC5-4040-B51F-104BA384463D}">
      <dsp:nvSpPr>
        <dsp:cNvPr id="0" name=""/>
        <dsp:cNvSpPr/>
      </dsp:nvSpPr>
      <dsp:spPr>
        <a:xfrm rot="5400000">
          <a:off x="3862548" y="1602156"/>
          <a:ext cx="1133404" cy="416870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b="1" kern="1200"/>
            <a:t>aktér x aktér;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b="1" kern="1200"/>
            <a:t>akce x akce</a:t>
          </a:r>
          <a:endParaRPr lang="en-US" sz="1700" kern="1200"/>
        </a:p>
      </dsp:txBody>
      <dsp:txXfrm rot="-5400000">
        <a:off x="2344897" y="3175135"/>
        <a:ext cx="4113378" cy="1022748"/>
      </dsp:txXfrm>
    </dsp:sp>
    <dsp:sp modelId="{C3FCF258-DF3D-4875-A886-88EF5E2B072A}">
      <dsp:nvSpPr>
        <dsp:cNvPr id="0" name=""/>
        <dsp:cNvSpPr/>
      </dsp:nvSpPr>
      <dsp:spPr>
        <a:xfrm>
          <a:off x="0" y="2978131"/>
          <a:ext cx="2344897" cy="14167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/>
            <a:t>Jedna bimodální síť = 2 projekce </a:t>
          </a:r>
          <a:endParaRPr lang="en-US" sz="1700" kern="1200"/>
        </a:p>
      </dsp:txBody>
      <dsp:txXfrm>
        <a:off x="69160" y="3047291"/>
        <a:ext cx="2206577" cy="1278435"/>
      </dsp:txXfrm>
    </dsp:sp>
    <dsp:sp modelId="{0853C46B-2B77-4E7A-944F-49F2C70EFD16}">
      <dsp:nvSpPr>
        <dsp:cNvPr id="0" name=""/>
        <dsp:cNvSpPr/>
      </dsp:nvSpPr>
      <dsp:spPr>
        <a:xfrm rot="5400000">
          <a:off x="3862548" y="3089749"/>
          <a:ext cx="1133404" cy="416870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Proč?</a:t>
          </a:r>
          <a:endParaRPr lang="en-US" sz="1700" kern="1200"/>
        </a:p>
      </dsp:txBody>
      <dsp:txXfrm rot="-5400000">
        <a:off x="2344897" y="4662728"/>
        <a:ext cx="4113378" cy="1022748"/>
      </dsp:txXfrm>
    </dsp:sp>
    <dsp:sp modelId="{86AE1E06-446B-4D64-935C-D803BEFC9010}">
      <dsp:nvSpPr>
        <dsp:cNvPr id="0" name=""/>
        <dsp:cNvSpPr/>
      </dsp:nvSpPr>
      <dsp:spPr>
        <a:xfrm>
          <a:off x="0" y="4465725"/>
          <a:ext cx="2344897" cy="14167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Při jediné projekci (conversion approach) dochází ke </a:t>
          </a:r>
          <a:r>
            <a:rPr lang="cs-CZ" sz="1700" b="1" kern="1200"/>
            <a:t>ztrátě strukturálních informací</a:t>
          </a:r>
          <a:r>
            <a:rPr lang="cs-CZ" sz="1700" kern="1200"/>
            <a:t>! </a:t>
          </a:r>
          <a:endParaRPr lang="en-US" sz="1700" kern="1200"/>
        </a:p>
      </dsp:txBody>
      <dsp:txXfrm>
        <a:off x="69160" y="4534885"/>
        <a:ext cx="2206577" cy="12784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7EA95-B918-4DFA-8D28-790785E54106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62E8CE-B2C5-468B-8407-40200901BCF5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CE0AF-95EC-4EF1-AAF6-66D74A211FB5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přímá analýza matice incidence s úpravou výpočtů (direct approach)</a:t>
          </a:r>
          <a:endParaRPr lang="en-US" sz="2500" kern="1200"/>
        </a:p>
      </dsp:txBody>
      <dsp:txXfrm>
        <a:off x="1941716" y="718"/>
        <a:ext cx="4571887" cy="1681139"/>
      </dsp:txXfrm>
    </dsp:sp>
    <dsp:sp modelId="{ED9129B3-25E9-47C0-B281-A7514573B43E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31E93-21DD-4D4E-8D33-F6165D6BF61F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BB081C-F353-4E96-9BA2-561E8DBE07D0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/>
            <a:t>Hustota = poč. vazeb/aktéři*události</a:t>
          </a:r>
          <a:endParaRPr lang="en-US" sz="2500" kern="1200"/>
        </a:p>
      </dsp:txBody>
      <dsp:txXfrm>
        <a:off x="1941716" y="2102143"/>
        <a:ext cx="4571887" cy="1681139"/>
      </dsp:txXfrm>
    </dsp:sp>
    <dsp:sp modelId="{43EFC072-98DD-4B2E-B39F-F488061243C9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D4DD2-0DB6-4068-B3DD-3BC53EDF4E2E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5E36A-EDE7-4E12-9CC8-7633B3C92987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/>
            <a:t>Centrality – </a:t>
          </a:r>
          <a:r>
            <a:rPr lang="cs-CZ" sz="2500" kern="1200"/>
            <a:t>nutné </a:t>
          </a:r>
          <a:r>
            <a:rPr lang="cs-CZ" sz="2500" b="1" kern="1200"/>
            <a:t>normalizovat </a:t>
          </a:r>
          <a:r>
            <a:rPr lang="cs-CZ" sz="2500" kern="1200">
              <a:sym typeface="Wingdings" panose="05000000000000000000" pitchFamily="2" charset="2"/>
            </a:rPr>
            <a:t></a:t>
          </a:r>
          <a:r>
            <a:rPr lang="cs-CZ" sz="2500" kern="1200"/>
            <a:t> různé počty max hodnot pro oba módy  </a:t>
          </a:r>
          <a:endParaRPr lang="en-US" sz="2500" kern="1200"/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490E8-C45F-4C52-A105-9C8AFA243530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0210E-F5E9-4B43-B6D6-67192A3CC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11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0210E-F5E9-4B43-B6D6-67192A3CCF8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174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0210E-F5E9-4B43-B6D6-67192A3CCF8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27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C48DBE-FE94-4ADB-8DDC-F0ACC2645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9E38D0E-4CE0-4EEE-AAD9-3C8C1EE10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9107ED-165F-489C-A275-2272DFE45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6D0E6A-6192-4EA5-8D6C-952D2909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C12B61-C17F-49EE-8D49-9BCDC445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7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D5ACD-F641-4707-8F05-1E132604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6E52C37-9920-41E5-AEDC-E85718921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DFD808-0D4E-45AF-9999-0887FAA0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04D3C1-B01D-4A52-B66B-367857CC4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D0111E-5EA9-40F9-90FC-8CA029651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C6EE04A-5E50-4516-AA2D-09D4ECF2E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BA64DF3-FBBD-4F7B-8BE6-752A06AF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A9DC51-5F0C-41B2-800A-9B5835C9F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C9703F-CB0F-45A8-99B2-3ABDFAD9D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BBBCE5-FC26-42D7-8E4F-ACFE73B5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23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2BD71-E6E2-419A-AE69-8C6EF6969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1EBF89-FF12-4181-95A5-C6004A9B3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7FBD7F-22AA-48EB-A008-7FB73395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3C165-4769-4041-9C39-75ED6909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8EC525-5DAD-4F6C-93CF-941ACD6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5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58B3C6-B177-4522-A79A-64346AEF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C6271D-0505-4A8A-9C36-BC970154F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F61F9-CDBC-430E-8CC5-49BC6507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70BBF1-0DD7-4F10-9FDA-FF3F031AA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CBE3A2-8F27-4E97-B75C-E1E79BBA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78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DBE002-8EF0-4699-AB56-DE9E04EE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62EF9B-D63A-4E7C-934E-AFEB623F5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295C28-124C-4483-9FDE-36A8E4F67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47D6A0-1822-47F9-B28F-70B601A82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530F75-B767-471C-858D-6E13F0C2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94583D-4CAE-4442-86FC-0BEFDEA1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08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77667F-E51A-4691-B162-9F1C62C9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55398A-38B6-477F-AC62-A7D6C8BF3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EBF1004-3756-4811-846A-92D561678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BCDCBF-F31E-4000-B424-EF2CAC1DAF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F59446-8BDD-4225-9296-B17D6801E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BDCBEE3-791C-4EBA-B61A-7A7BE9133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5A6EDFB-62A6-4C02-9895-435C1CE1D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7633689-3373-43D4-86D5-2EE3CBE2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68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D6ED9-AF4C-49FB-A885-B0E709F26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31B539-62C7-4A30-9C2C-1817573A7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9838196-EDFD-4AB0-A311-6E162E25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F612C84-69B8-4711-B61D-1F8B4B36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3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EB38EED-3AEC-44E8-A78A-8BB94D60D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8B14B6F-764D-40FC-9F41-E1EE1EA5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D5960D4-3AE8-4FF7-A81A-B95CF44DA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8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30B26-0A92-4759-BACE-2A35B825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63790-BB74-4F1A-AD50-94C191250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8DB291-A22C-4543-89F1-CE643BB69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DD48D7-08D4-4531-90B2-2DF10CADC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D01B1C-961B-4612-8850-551CC8D1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E9C43D-10B0-4671-875C-C56D1129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8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9A0B11-1927-45BC-9254-A59220EC0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528B7E9-301A-4BAA-8D4B-34094AE0B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0B9601C-7D59-4902-A2BB-A8CE3AC00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ED2D70-A5DE-4661-AA05-495AB06E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7DD5C2-62CB-4956-AF2A-49D033749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8FD999-DA6A-4C9B-A1D0-1D3CC3B4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87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A60BD64-87CD-433A-B96E-CA81BEA44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EA1271-283B-4A64-8DCC-AFFC4B133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498953-D0FB-48B7-B357-F4404DDA5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33ADA-BD7B-4382-A60A-E74AE3756E23}" type="datetimeFigureOut">
              <a:rPr lang="en-GB" smtClean="0"/>
              <a:t>20/11/2019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31532A-9870-4EFB-8020-1EE676DDC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08F61-536B-4693-945B-0461B3176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7D873-176D-4E37-9610-940201C0C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56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www.analytictech.com/borgatti/2mod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2F32D85-E135-4743-BB54-26DD97A67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cs-CZ" sz="5800"/>
              <a:t>Politické sítě</a:t>
            </a:r>
            <a:endParaRPr lang="en-GB" sz="58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A9FCAD-98DB-47F7-8FCB-E8306050A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Čtvrtá přednáška</a:t>
            </a:r>
            <a:endParaRPr lang="en-GB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081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  <a:latin typeface="Garamond" panose="02020404030301010803" pitchFamily="18" charset="0"/>
              </a:rPr>
              <a:t>Bimodální sítě</a:t>
            </a:r>
            <a:br>
              <a:rPr lang="cs-CZ" sz="1100" dirty="0">
                <a:solidFill>
                  <a:srgbClr val="FFFFFF"/>
                </a:solidFill>
                <a:latin typeface="Garamond" panose="02020404030301010803" pitchFamily="18" charset="0"/>
              </a:rPr>
            </a:br>
            <a:r>
              <a:rPr lang="cs-CZ" sz="1100" dirty="0">
                <a:solidFill>
                  <a:srgbClr val="FFFFFF"/>
                </a:solidFill>
                <a:latin typeface="Garamond" panose="02020404030301010803" pitchFamily="18" charset="0"/>
              </a:rPr>
              <a:t>(</a:t>
            </a:r>
            <a:r>
              <a:rPr lang="en-GB" sz="1100" dirty="0">
                <a:solidFill>
                  <a:srgbClr val="FFFFFF"/>
                </a:solidFill>
                <a:hlinkClick r:id="rId2"/>
              </a:rPr>
              <a:t>http://www.analytictech.com/borgatti/2mode.htm</a:t>
            </a:r>
            <a:r>
              <a:rPr lang="cs-CZ" sz="1100" dirty="0">
                <a:solidFill>
                  <a:srgbClr val="FFFFFF"/>
                </a:solidFill>
              </a:rPr>
              <a:t>)</a:t>
            </a:r>
            <a:endParaRPr lang="cs-CZ" sz="1100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73FE30D2-ED87-4B57-8945-E8E221680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529318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123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Analýza bimodálních sítí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F7E4E812-46F7-4FA5-8C40-8138DC7085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847384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264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  <a:latin typeface="Garamond" panose="02020404030301010803" pitchFamily="18" charset="0"/>
              </a:rPr>
              <a:t>Způsoby analýzy:</a:t>
            </a:r>
            <a:br>
              <a:rPr lang="cs-CZ" dirty="0">
                <a:solidFill>
                  <a:srgbClr val="FFFFFF"/>
                </a:solidFill>
                <a:latin typeface="Garamond" panose="02020404030301010803" pitchFamily="18" charset="0"/>
              </a:rPr>
            </a:br>
            <a:r>
              <a:rPr lang="cs-CZ" b="1" dirty="0">
                <a:solidFill>
                  <a:srgbClr val="FFFFFF"/>
                </a:solidFill>
                <a:latin typeface="Garamond" panose="02020404030301010803" pitchFamily="18" charset="0"/>
              </a:rPr>
              <a:t>Projekce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25BB4273-8378-40D9-8144-53718847D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04719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536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B8DDB95-3E7D-43A0-915E-429C74D1C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 dirty="0" err="1">
                <a:solidFill>
                  <a:srgbClr val="FFFFFF"/>
                </a:solidFill>
              </a:rPr>
              <a:t>Způsoby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projekce</a:t>
            </a:r>
            <a:r>
              <a:rPr lang="cs-CZ" sz="2000" b="1" dirty="0">
                <a:solidFill>
                  <a:srgbClr val="FFFFFF"/>
                </a:solidFill>
              </a:rPr>
              <a:t>:</a:t>
            </a:r>
            <a:br>
              <a:rPr lang="cs-CZ" sz="2000" b="1" dirty="0">
                <a:solidFill>
                  <a:srgbClr val="FFFFFF"/>
                </a:solidFill>
              </a:rPr>
            </a:br>
            <a:r>
              <a:rPr lang="cs-CZ" sz="2000" b="1" dirty="0">
                <a:solidFill>
                  <a:srgbClr val="FFFFFF"/>
                </a:solidFill>
              </a:rPr>
              <a:t>1) aktéři</a:t>
            </a:r>
            <a:br>
              <a:rPr lang="cs-CZ" sz="2000" b="1" dirty="0">
                <a:solidFill>
                  <a:srgbClr val="FFFFFF"/>
                </a:solidFill>
              </a:rPr>
            </a:br>
            <a:r>
              <a:rPr lang="cs-CZ" sz="2000" b="1" dirty="0">
                <a:solidFill>
                  <a:srgbClr val="FFFFFF"/>
                </a:solidFill>
              </a:rPr>
              <a:t>2) akce</a:t>
            </a:r>
            <a:br>
              <a:rPr lang="cs-CZ" sz="2000" b="1" dirty="0">
                <a:solidFill>
                  <a:srgbClr val="FFFFFF"/>
                </a:solidFill>
              </a:rPr>
            </a:br>
            <a:r>
              <a:rPr lang="en-US" sz="2000" b="1" dirty="0">
                <a:solidFill>
                  <a:srgbClr val="FFFFFF"/>
                </a:solidFill>
              </a:rPr>
              <a:t> 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cs-CZ" sz="1400" dirty="0">
                <a:solidFill>
                  <a:srgbClr val="FFFFFF"/>
                </a:solidFill>
              </a:rPr>
              <a:t>Zdroj: </a:t>
            </a:r>
            <a:r>
              <a:rPr lang="en-US" sz="1000" dirty="0">
                <a:solidFill>
                  <a:srgbClr val="FFFFFF"/>
                </a:solidFill>
              </a:rPr>
              <a:t>(ZHOU, Tao, </a:t>
            </a:r>
            <a:r>
              <a:rPr lang="en-US" sz="1000" dirty="0" err="1">
                <a:solidFill>
                  <a:srgbClr val="FFFFFF"/>
                </a:solidFill>
              </a:rPr>
              <a:t>Jie</a:t>
            </a:r>
            <a:r>
              <a:rPr lang="en-US" sz="1000" dirty="0">
                <a:solidFill>
                  <a:srgbClr val="FFFFFF"/>
                </a:solidFill>
              </a:rPr>
              <a:t> REN, </a:t>
            </a:r>
            <a:r>
              <a:rPr lang="en-US" sz="1000" dirty="0" err="1">
                <a:solidFill>
                  <a:srgbClr val="FFFFFF"/>
                </a:solidFill>
              </a:rPr>
              <a:t>Matúš</a:t>
            </a:r>
            <a:r>
              <a:rPr lang="en-US" sz="1000" dirty="0">
                <a:solidFill>
                  <a:srgbClr val="FFFFFF"/>
                </a:solidFill>
              </a:rPr>
              <a:t> MEDO a Yi-Cheng ZHANG. Bipartite network projection and personal recommendation. </a:t>
            </a:r>
            <a:r>
              <a:rPr lang="en-US" sz="1000" i="1" dirty="0">
                <a:solidFill>
                  <a:srgbClr val="FFFFFF"/>
                </a:solidFill>
              </a:rPr>
              <a:t>Physical Review E</a:t>
            </a:r>
            <a:r>
              <a:rPr lang="en-US" sz="1000" dirty="0">
                <a:solidFill>
                  <a:srgbClr val="FFFFFF"/>
                </a:solidFill>
              </a:rPr>
              <a:t> [online]. 2007, </a:t>
            </a:r>
            <a:r>
              <a:rPr lang="en-US" sz="1000" b="1" dirty="0">
                <a:solidFill>
                  <a:srgbClr val="FFFFFF"/>
                </a:solidFill>
              </a:rPr>
              <a:t>76</a:t>
            </a:r>
            <a:r>
              <a:rPr lang="en-US" sz="1000" dirty="0">
                <a:solidFill>
                  <a:srgbClr val="FFFFFF"/>
                </a:solidFill>
              </a:rPr>
              <a:t>(4) [cit. 2019-11-20]. DOI: 10.1103/PhysRevE.76.046115. ISSN 1539-3755.)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text, mapa&#10;&#10;Popis byl vytvořen automaticky">
            <a:extLst>
              <a:ext uri="{FF2B5EF4-FFF2-40B4-BE49-F238E27FC236}">
                <a16:creationId xmlns:a16="http://schemas.microsoft.com/office/drawing/2014/main" id="{397700F3-B04C-4CAF-BC3C-C5196CCE9D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" r="6158" b="-2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03794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Způsob analýzy</a:t>
            </a:r>
            <a:b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</a:br>
            <a:r>
              <a:rPr lang="cs-CZ">
                <a:solidFill>
                  <a:srgbClr val="FFFFFF"/>
                </a:solidFill>
                <a:latin typeface="Garamond" panose="02020404030301010803" pitchFamily="18" charset="0"/>
              </a:rPr>
              <a:t>Přímá bipartitní analýza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652FE0C2-E17C-4D84-B9D5-C137F6FD7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01987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052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84BA56-59B7-4C22-95F8-856A054B5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cs-CZ" sz="2800"/>
              <a:t>Kde se využívá</a:t>
            </a:r>
            <a:endParaRPr lang="en-GB" sz="28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0F98A9-CBD8-403C-8A71-151AD584E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>
            <a:normAutofit/>
          </a:bodyPr>
          <a:lstStyle/>
          <a:p>
            <a:r>
              <a:rPr lang="cs-CZ" sz="1700" b="1">
                <a:latin typeface="Garamond" panose="02020404030301010803" pitchFamily="18" charset="0"/>
              </a:rPr>
              <a:t>Politické sítě </a:t>
            </a:r>
            <a:endParaRPr lang="cs-CZ" sz="1700">
              <a:latin typeface="Garamond" panose="02020404030301010803" pitchFamily="18" charset="0"/>
            </a:endParaRPr>
          </a:p>
          <a:p>
            <a:pPr lvl="1"/>
            <a:r>
              <a:rPr lang="cs-CZ" sz="1700">
                <a:latin typeface="Garamond" panose="02020404030301010803" pitchFamily="18" charset="0"/>
              </a:rPr>
              <a:t> politikové a jejich spoluhlasování, vystupování na tiskových konferencích či členství ve výborech </a:t>
            </a:r>
            <a:endParaRPr lang="cs-CZ" sz="170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lvl="1"/>
            <a:r>
              <a:rPr lang="cs-CZ" sz="1700">
                <a:latin typeface="Garamond" panose="02020404030301010803" pitchFamily="18" charset="0"/>
                <a:sym typeface="Wingdings" panose="05000000000000000000" pitchFamily="2" charset="2"/>
              </a:rPr>
              <a:t>zkoumáme paralelní (často špatně viditelné) mocenské struktury, kt. souvisí s hlasování, prosazovanými politikami apod. (Fowler, 2007; Mochťak &amp; Diviák, 2019; Victor &amp; Ringe, 2009; Brabec 2019) </a:t>
            </a:r>
            <a:endParaRPr lang="cs-CZ" sz="1700" b="1">
              <a:latin typeface="Garamond" panose="02020404030301010803" pitchFamily="18" charset="0"/>
            </a:endParaRPr>
          </a:p>
          <a:p>
            <a:endParaRPr lang="en-GB" sz="170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38C67BA-4AE2-471B-83A1-F7A99D9BF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481" y="643467"/>
            <a:ext cx="6011332" cy="5410199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BCA9553C-3380-4911-AABC-9A6B95902E8C}"/>
              </a:ext>
            </a:extLst>
          </p:cNvPr>
          <p:cNvSpPr txBox="1"/>
          <p:nvPr/>
        </p:nvSpPr>
        <p:spPr>
          <a:xfrm>
            <a:off x="6640496" y="6053666"/>
            <a:ext cx="4450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F. </a:t>
            </a:r>
            <a:r>
              <a:rPr lang="cs-CZ" sz="1200" dirty="0" err="1">
                <a:solidFill>
                  <a:schemeClr val="bg1"/>
                </a:solidFill>
              </a:rPr>
              <a:t>Briatte</a:t>
            </a:r>
            <a:r>
              <a:rPr lang="cs-CZ" sz="1200" dirty="0">
                <a:solidFill>
                  <a:schemeClr val="bg1"/>
                </a:solidFill>
              </a:rPr>
              <a:t>: N</a:t>
            </a:r>
            <a:r>
              <a:rPr lang="en-GB" sz="1200" dirty="0" err="1">
                <a:solidFill>
                  <a:schemeClr val="bg1"/>
                </a:solidFill>
              </a:rPr>
              <a:t>etwork</a:t>
            </a:r>
            <a:r>
              <a:rPr lang="en-GB" sz="1200" dirty="0">
                <a:solidFill>
                  <a:schemeClr val="bg1"/>
                </a:solidFill>
              </a:rPr>
              <a:t> for the Belgian lower chamber during its 51st legislature (years 2003-2007)</a:t>
            </a:r>
          </a:p>
        </p:txBody>
      </p:sp>
    </p:spTree>
    <p:extLst>
      <p:ext uri="{BB962C8B-B14F-4D97-AF65-F5344CB8AC3E}">
        <p14:creationId xmlns:p14="http://schemas.microsoft.com/office/powerpoint/2010/main" val="24227586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404</Words>
  <Application>Microsoft Office PowerPoint</Application>
  <PresentationFormat>Širokoúhlá obrazovka</PresentationFormat>
  <Paragraphs>35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Wingdings</vt:lpstr>
      <vt:lpstr>Motiv Office</vt:lpstr>
      <vt:lpstr>Politické sítě</vt:lpstr>
      <vt:lpstr>Bimodální sítě (http://www.analytictech.com/borgatti/2mode.htm)</vt:lpstr>
      <vt:lpstr>Analýza bimodálních sítí</vt:lpstr>
      <vt:lpstr>Způsoby analýzy: Projekce</vt:lpstr>
      <vt:lpstr>Způsoby projekce: 1) aktéři 2) akce   Zdroj: (ZHOU, Tao, Jie REN, Matúš MEDO a Yi-Cheng ZHANG. Bipartite network projection and personal recommendation. Physical Review E [online]. 2007, 76(4) [cit. 2019-11-20]. DOI: 10.1103/PhysRevE.76.046115. ISSN 1539-3755.)</vt:lpstr>
      <vt:lpstr>Způsob analýzy Přímá bipartitní analýza</vt:lpstr>
      <vt:lpstr>Kde se využívá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sítě</dc:title>
  <dc:creator>Dušan Brabec</dc:creator>
  <cp:lastModifiedBy>Dušan Brabec</cp:lastModifiedBy>
  <cp:revision>1</cp:revision>
  <dcterms:created xsi:type="dcterms:W3CDTF">2019-11-20T10:05:43Z</dcterms:created>
  <dcterms:modified xsi:type="dcterms:W3CDTF">2019-11-20T10:09:36Z</dcterms:modified>
</cp:coreProperties>
</file>