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18" r:id="rId2"/>
    <p:sldId id="329" r:id="rId3"/>
    <p:sldId id="339" r:id="rId4"/>
    <p:sldId id="342" r:id="rId5"/>
    <p:sldId id="367" r:id="rId6"/>
    <p:sldId id="340" r:id="rId7"/>
    <p:sldId id="341" r:id="rId8"/>
    <p:sldId id="343" r:id="rId9"/>
    <p:sldId id="366" r:id="rId10"/>
    <p:sldId id="344" r:id="rId11"/>
    <p:sldId id="346" r:id="rId12"/>
    <p:sldId id="364" r:id="rId13"/>
    <p:sldId id="349" r:id="rId14"/>
    <p:sldId id="345" r:id="rId15"/>
    <p:sldId id="350" r:id="rId16"/>
    <p:sldId id="351" r:id="rId17"/>
    <p:sldId id="348" r:id="rId18"/>
    <p:sldId id="365" r:id="rId19"/>
    <p:sldId id="353" r:id="rId20"/>
    <p:sldId id="352" r:id="rId21"/>
    <p:sldId id="355" r:id="rId22"/>
    <p:sldId id="347" r:id="rId23"/>
    <p:sldId id="357" r:id="rId24"/>
    <p:sldId id="354" r:id="rId25"/>
    <p:sldId id="368" r:id="rId26"/>
    <p:sldId id="333" r:id="rId27"/>
    <p:sldId id="360" r:id="rId28"/>
    <p:sldId id="361" r:id="rId29"/>
    <p:sldId id="362" r:id="rId30"/>
    <p:sldId id="358" r:id="rId31"/>
    <p:sldId id="363" r:id="rId32"/>
  </p:sldIdLst>
  <p:sldSz cx="12188825" cy="6858000"/>
  <p:notesSz cx="6858000" cy="9144000"/>
  <p:custDataLst>
    <p:tags r:id="rId35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77889" autoAdjust="0"/>
  </p:normalViewPr>
  <p:slideViewPr>
    <p:cSldViewPr showGuides="1">
      <p:cViewPr varScale="1">
        <p:scale>
          <a:sx n="54" d="100"/>
          <a:sy n="54" d="100"/>
        </p:scale>
        <p:origin x="1356" y="7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bin"/><Relationship Id="rId4" Type="http://schemas.openxmlformats.org/officeDocument/2006/relationships/image" Target="../media/image7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odpovednepodnikani.cz/deklarace/" TargetMode="External"/><Relationship Id="rId1" Type="http://schemas.openxmlformats.org/officeDocument/2006/relationships/hyperlink" Target="https://www.tessea.cz/cz/" TargetMode="External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hyperlink" Target="https://ceske-socialni-podnikani.cz/" TargetMode="External"/><Relationship Id="rId1" Type="http://schemas.openxmlformats.org/officeDocument/2006/relationships/hyperlink" Target="https://www.spolecenskaodpovednost.cz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bin"/><Relationship Id="rId4" Type="http://schemas.openxmlformats.org/officeDocument/2006/relationships/image" Target="../media/image7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odpovednepodnikani.cz/deklarace/" TargetMode="External"/><Relationship Id="rId1" Type="http://schemas.openxmlformats.org/officeDocument/2006/relationships/hyperlink" Target="https://www.tessea.cz/cz/" TargetMode="External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hyperlink" Target="https://ceske-socialni-podnikani.cz/" TargetMode="External"/><Relationship Id="rId1" Type="http://schemas.openxmlformats.org/officeDocument/2006/relationships/hyperlink" Target="https://www.spolecenskaodpovednost.c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B0ED31-6242-44D8-A47C-5958DD43B3CA}" type="doc">
      <dgm:prSet loTypeId="urn:microsoft.com/office/officeart/2005/8/layout/hList7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006D2ECF-BFEA-40B4-926E-19905BC4A0C0}">
      <dgm:prSet/>
      <dgm:spPr/>
      <dgm:t>
        <a:bodyPr/>
        <a:lstStyle/>
        <a:p>
          <a:pPr rtl="0"/>
          <a:r>
            <a:rPr lang="cs-CZ"/>
            <a:t>Možnosti financování sociálního podnikání</a:t>
          </a:r>
        </a:p>
      </dgm:t>
    </dgm:pt>
    <dgm:pt modelId="{0B353447-C7F9-4AFB-81AA-B01292B617D9}" type="parTrans" cxnId="{47074F2C-FBC6-49DB-9491-AFC99D92D176}">
      <dgm:prSet/>
      <dgm:spPr/>
      <dgm:t>
        <a:bodyPr/>
        <a:lstStyle/>
        <a:p>
          <a:endParaRPr lang="cs-CZ"/>
        </a:p>
      </dgm:t>
    </dgm:pt>
    <dgm:pt modelId="{075B008C-750A-4FD8-A0EE-77401DFC45F9}" type="sibTrans" cxnId="{47074F2C-FBC6-49DB-9491-AFC99D92D176}">
      <dgm:prSet/>
      <dgm:spPr/>
      <dgm:t>
        <a:bodyPr/>
        <a:lstStyle/>
        <a:p>
          <a:endParaRPr lang="cs-CZ"/>
        </a:p>
      </dgm:t>
    </dgm:pt>
    <dgm:pt modelId="{AEE8165C-E328-41DF-B160-D82194850BCA}">
      <dgm:prSet/>
      <dgm:spPr/>
      <dgm:t>
        <a:bodyPr/>
        <a:lstStyle/>
        <a:p>
          <a:pPr rtl="0"/>
          <a:r>
            <a:rPr lang="cs-CZ"/>
            <a:t>Zastřešující organizace</a:t>
          </a:r>
        </a:p>
      </dgm:t>
    </dgm:pt>
    <dgm:pt modelId="{43131F77-2AC8-4A7A-934D-C90AD1ACA7AB}" type="parTrans" cxnId="{B2853FBE-1E38-451C-A7E1-B450E3F3627F}">
      <dgm:prSet/>
      <dgm:spPr/>
      <dgm:t>
        <a:bodyPr/>
        <a:lstStyle/>
        <a:p>
          <a:endParaRPr lang="cs-CZ"/>
        </a:p>
      </dgm:t>
    </dgm:pt>
    <dgm:pt modelId="{16D64581-E4F7-453E-B77D-685C3EBC5F26}" type="sibTrans" cxnId="{B2853FBE-1E38-451C-A7E1-B450E3F3627F}">
      <dgm:prSet/>
      <dgm:spPr/>
      <dgm:t>
        <a:bodyPr/>
        <a:lstStyle/>
        <a:p>
          <a:endParaRPr lang="cs-CZ"/>
        </a:p>
      </dgm:t>
    </dgm:pt>
    <dgm:pt modelId="{4351DA73-2B95-434B-B4AF-EB00AE2605A9}">
      <dgm:prSet/>
      <dgm:spPr/>
      <dgm:t>
        <a:bodyPr/>
        <a:lstStyle/>
        <a:p>
          <a:pPr rtl="0"/>
          <a:r>
            <a:rPr lang="cs-CZ"/>
            <a:t>Modelové příklady</a:t>
          </a:r>
        </a:p>
      </dgm:t>
    </dgm:pt>
    <dgm:pt modelId="{4A259B19-817C-4B56-8E51-EE9FB3186DF4}" type="parTrans" cxnId="{8169CB9C-9F8F-43B5-91DE-21216159896C}">
      <dgm:prSet/>
      <dgm:spPr/>
      <dgm:t>
        <a:bodyPr/>
        <a:lstStyle/>
        <a:p>
          <a:endParaRPr lang="cs-CZ"/>
        </a:p>
      </dgm:t>
    </dgm:pt>
    <dgm:pt modelId="{09F6AAFF-47A2-4981-9747-582CB0BF8066}" type="sibTrans" cxnId="{8169CB9C-9F8F-43B5-91DE-21216159896C}">
      <dgm:prSet/>
      <dgm:spPr/>
      <dgm:t>
        <a:bodyPr/>
        <a:lstStyle/>
        <a:p>
          <a:endParaRPr lang="cs-CZ"/>
        </a:p>
      </dgm:t>
    </dgm:pt>
    <dgm:pt modelId="{AB1D1991-C378-4954-A56C-8BD7A32B91ED}">
      <dgm:prSet/>
      <dgm:spPr/>
      <dgm:t>
        <a:bodyPr/>
        <a:lstStyle/>
        <a:p>
          <a:pPr rtl="0"/>
          <a:r>
            <a:rPr lang="cs-CZ"/>
            <a:t>Závěr – diskuze, dotazy</a:t>
          </a:r>
        </a:p>
      </dgm:t>
    </dgm:pt>
    <dgm:pt modelId="{A39583C7-4794-4199-B6AB-1ED4BF65EB60}" type="parTrans" cxnId="{4C1A7B30-F43D-4761-B717-4F6DEAF74C85}">
      <dgm:prSet/>
      <dgm:spPr/>
      <dgm:t>
        <a:bodyPr/>
        <a:lstStyle/>
        <a:p>
          <a:endParaRPr lang="cs-CZ"/>
        </a:p>
      </dgm:t>
    </dgm:pt>
    <dgm:pt modelId="{ADE310F6-8063-4C60-A18A-6A7CDC4AEDB6}" type="sibTrans" cxnId="{4C1A7B30-F43D-4761-B717-4F6DEAF74C85}">
      <dgm:prSet/>
      <dgm:spPr/>
      <dgm:t>
        <a:bodyPr/>
        <a:lstStyle/>
        <a:p>
          <a:endParaRPr lang="cs-CZ"/>
        </a:p>
      </dgm:t>
    </dgm:pt>
    <dgm:pt modelId="{475A059D-B441-4EAF-BA37-80044DF19BFB}" type="pres">
      <dgm:prSet presAssocID="{BBB0ED31-6242-44D8-A47C-5958DD43B3CA}" presName="Name0" presStyleCnt="0">
        <dgm:presLayoutVars>
          <dgm:dir/>
          <dgm:resizeHandles val="exact"/>
        </dgm:presLayoutVars>
      </dgm:prSet>
      <dgm:spPr/>
    </dgm:pt>
    <dgm:pt modelId="{892C59EC-A5F2-44D3-9589-0DFB0A4064AF}" type="pres">
      <dgm:prSet presAssocID="{BBB0ED31-6242-44D8-A47C-5958DD43B3CA}" presName="fgShape" presStyleLbl="fgShp" presStyleIdx="0" presStyleCnt="1"/>
      <dgm:spPr/>
    </dgm:pt>
    <dgm:pt modelId="{A8BAD7B2-AEB6-4FEC-8ADA-F41E607E5F90}" type="pres">
      <dgm:prSet presAssocID="{BBB0ED31-6242-44D8-A47C-5958DD43B3CA}" presName="linComp" presStyleCnt="0"/>
      <dgm:spPr/>
    </dgm:pt>
    <dgm:pt modelId="{BFB53FE6-76DA-41E5-8358-03D8F0E25FBE}" type="pres">
      <dgm:prSet presAssocID="{006D2ECF-BFEA-40B4-926E-19905BC4A0C0}" presName="compNode" presStyleCnt="0"/>
      <dgm:spPr/>
    </dgm:pt>
    <dgm:pt modelId="{6B1CA839-DCA0-472F-A6F4-0DA3657DD729}" type="pres">
      <dgm:prSet presAssocID="{006D2ECF-BFEA-40B4-926E-19905BC4A0C0}" presName="bkgdShape" presStyleLbl="node1" presStyleIdx="0" presStyleCnt="4"/>
      <dgm:spPr/>
    </dgm:pt>
    <dgm:pt modelId="{CE5E0007-0D16-455B-891A-120804F56598}" type="pres">
      <dgm:prSet presAssocID="{006D2ECF-BFEA-40B4-926E-19905BC4A0C0}" presName="nodeTx" presStyleLbl="node1" presStyleIdx="0" presStyleCnt="4">
        <dgm:presLayoutVars>
          <dgm:bulletEnabled val="1"/>
        </dgm:presLayoutVars>
      </dgm:prSet>
      <dgm:spPr/>
    </dgm:pt>
    <dgm:pt modelId="{7B505CD3-675A-4C92-B2E9-F8703C4723B7}" type="pres">
      <dgm:prSet presAssocID="{006D2ECF-BFEA-40B4-926E-19905BC4A0C0}" presName="invisiNode" presStyleLbl="node1" presStyleIdx="0" presStyleCnt="4"/>
      <dgm:spPr/>
    </dgm:pt>
    <dgm:pt modelId="{463BDA5C-516E-498F-B66E-3ABE45EF4F0B}" type="pres">
      <dgm:prSet presAssocID="{006D2ECF-BFEA-40B4-926E-19905BC4A0C0}" presName="imagNode" presStyleLbl="fgImgPlace1" presStyleIdx="0" presStyleCnt="4" custLinFactNeighborX="-2768" custLinFactNeighborY="-19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88BB56D-C775-46CE-9EDE-E85BB1BAC235}" type="pres">
      <dgm:prSet presAssocID="{075B008C-750A-4FD8-A0EE-77401DFC45F9}" presName="sibTrans" presStyleLbl="sibTrans2D1" presStyleIdx="0" presStyleCnt="0"/>
      <dgm:spPr/>
    </dgm:pt>
    <dgm:pt modelId="{108935A6-AA50-464B-88DB-0B6CBF98285A}" type="pres">
      <dgm:prSet presAssocID="{AEE8165C-E328-41DF-B160-D82194850BCA}" presName="compNode" presStyleCnt="0"/>
      <dgm:spPr/>
    </dgm:pt>
    <dgm:pt modelId="{D84D88CF-C2E3-4F65-88A2-61D7231E5DF0}" type="pres">
      <dgm:prSet presAssocID="{AEE8165C-E328-41DF-B160-D82194850BCA}" presName="bkgdShape" presStyleLbl="node1" presStyleIdx="1" presStyleCnt="4"/>
      <dgm:spPr/>
    </dgm:pt>
    <dgm:pt modelId="{2A2ACF8D-998C-4BB8-86EE-CCEDE7991ECE}" type="pres">
      <dgm:prSet presAssocID="{AEE8165C-E328-41DF-B160-D82194850BCA}" presName="nodeTx" presStyleLbl="node1" presStyleIdx="1" presStyleCnt="4">
        <dgm:presLayoutVars>
          <dgm:bulletEnabled val="1"/>
        </dgm:presLayoutVars>
      </dgm:prSet>
      <dgm:spPr/>
    </dgm:pt>
    <dgm:pt modelId="{5E39CB1F-5B37-4242-A91B-271D6BC02753}" type="pres">
      <dgm:prSet presAssocID="{AEE8165C-E328-41DF-B160-D82194850BCA}" presName="invisiNode" presStyleLbl="node1" presStyleIdx="1" presStyleCnt="4"/>
      <dgm:spPr/>
    </dgm:pt>
    <dgm:pt modelId="{A0B78491-4623-429F-B5E8-3D5C357506B0}" type="pres">
      <dgm:prSet presAssocID="{AEE8165C-E328-41DF-B160-D82194850BCA}" presName="imagNode" presStyleLbl="fgImgPlace1" presStyleIdx="1" presStyleCnt="4" custLinFactNeighborX="528" custLinFactNeighborY="318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91C554BF-F00F-44DD-8411-B508527EA1B1}" type="pres">
      <dgm:prSet presAssocID="{16D64581-E4F7-453E-B77D-685C3EBC5F26}" presName="sibTrans" presStyleLbl="sibTrans2D1" presStyleIdx="0" presStyleCnt="0"/>
      <dgm:spPr/>
    </dgm:pt>
    <dgm:pt modelId="{DB544099-3BE6-4676-ACF4-B5032CD47DF8}" type="pres">
      <dgm:prSet presAssocID="{4351DA73-2B95-434B-B4AF-EB00AE2605A9}" presName="compNode" presStyleCnt="0"/>
      <dgm:spPr/>
    </dgm:pt>
    <dgm:pt modelId="{866AF51E-D63A-45A8-9546-48105D9F33E9}" type="pres">
      <dgm:prSet presAssocID="{4351DA73-2B95-434B-B4AF-EB00AE2605A9}" presName="bkgdShape" presStyleLbl="node1" presStyleIdx="2" presStyleCnt="4"/>
      <dgm:spPr/>
    </dgm:pt>
    <dgm:pt modelId="{3BF26A9D-4C9F-4319-B70E-D3EA69CCBF9A}" type="pres">
      <dgm:prSet presAssocID="{4351DA73-2B95-434B-B4AF-EB00AE2605A9}" presName="nodeTx" presStyleLbl="node1" presStyleIdx="2" presStyleCnt="4">
        <dgm:presLayoutVars>
          <dgm:bulletEnabled val="1"/>
        </dgm:presLayoutVars>
      </dgm:prSet>
      <dgm:spPr/>
    </dgm:pt>
    <dgm:pt modelId="{066FBF5E-AC20-4B91-B92B-6996EFE3E351}" type="pres">
      <dgm:prSet presAssocID="{4351DA73-2B95-434B-B4AF-EB00AE2605A9}" presName="invisiNode" presStyleLbl="node1" presStyleIdx="2" presStyleCnt="4"/>
      <dgm:spPr/>
    </dgm:pt>
    <dgm:pt modelId="{EC4C073C-970E-4E1E-8C14-100A395FF119}" type="pres">
      <dgm:prSet presAssocID="{4351DA73-2B95-434B-B4AF-EB00AE2605A9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EC758AB0-8F72-4A25-8D65-1E9B3A826016}" type="pres">
      <dgm:prSet presAssocID="{09F6AAFF-47A2-4981-9747-582CB0BF8066}" presName="sibTrans" presStyleLbl="sibTrans2D1" presStyleIdx="0" presStyleCnt="0"/>
      <dgm:spPr/>
    </dgm:pt>
    <dgm:pt modelId="{F9B241E3-5495-4938-B2B0-23DF5FA55BBB}" type="pres">
      <dgm:prSet presAssocID="{AB1D1991-C378-4954-A56C-8BD7A32B91ED}" presName="compNode" presStyleCnt="0"/>
      <dgm:spPr/>
    </dgm:pt>
    <dgm:pt modelId="{B3670B2B-B126-45A5-BCCC-2D9906C18811}" type="pres">
      <dgm:prSet presAssocID="{AB1D1991-C378-4954-A56C-8BD7A32B91ED}" presName="bkgdShape" presStyleLbl="node1" presStyleIdx="3" presStyleCnt="4"/>
      <dgm:spPr/>
    </dgm:pt>
    <dgm:pt modelId="{962A1FC0-A3AA-40FC-8791-F2C0D1BFE969}" type="pres">
      <dgm:prSet presAssocID="{AB1D1991-C378-4954-A56C-8BD7A32B91ED}" presName="nodeTx" presStyleLbl="node1" presStyleIdx="3" presStyleCnt="4">
        <dgm:presLayoutVars>
          <dgm:bulletEnabled val="1"/>
        </dgm:presLayoutVars>
      </dgm:prSet>
      <dgm:spPr/>
    </dgm:pt>
    <dgm:pt modelId="{3AEA9DF4-C42E-4DB5-A730-E1C0C1DEBB63}" type="pres">
      <dgm:prSet presAssocID="{AB1D1991-C378-4954-A56C-8BD7A32B91ED}" presName="invisiNode" presStyleLbl="node1" presStyleIdx="3" presStyleCnt="4"/>
      <dgm:spPr/>
    </dgm:pt>
    <dgm:pt modelId="{DF9B1746-82CD-4750-9731-2ED692C51034}" type="pres">
      <dgm:prSet presAssocID="{AB1D1991-C378-4954-A56C-8BD7A32B91ED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107D5D12-D43E-4CC7-9382-4AB5E280FD1B}" type="presOf" srcId="{AEE8165C-E328-41DF-B160-D82194850BCA}" destId="{2A2ACF8D-998C-4BB8-86EE-CCEDE7991ECE}" srcOrd="1" destOrd="0" presId="urn:microsoft.com/office/officeart/2005/8/layout/hList7"/>
    <dgm:cxn modelId="{47074F2C-FBC6-49DB-9491-AFC99D92D176}" srcId="{BBB0ED31-6242-44D8-A47C-5958DD43B3CA}" destId="{006D2ECF-BFEA-40B4-926E-19905BC4A0C0}" srcOrd="0" destOrd="0" parTransId="{0B353447-C7F9-4AFB-81AA-B01292B617D9}" sibTransId="{075B008C-750A-4FD8-A0EE-77401DFC45F9}"/>
    <dgm:cxn modelId="{CB82AB2D-0656-4087-81C9-C583C4FC9A56}" type="presOf" srcId="{006D2ECF-BFEA-40B4-926E-19905BC4A0C0}" destId="{6B1CA839-DCA0-472F-A6F4-0DA3657DD729}" srcOrd="0" destOrd="0" presId="urn:microsoft.com/office/officeart/2005/8/layout/hList7"/>
    <dgm:cxn modelId="{4C1A7B30-F43D-4761-B717-4F6DEAF74C85}" srcId="{BBB0ED31-6242-44D8-A47C-5958DD43B3CA}" destId="{AB1D1991-C378-4954-A56C-8BD7A32B91ED}" srcOrd="3" destOrd="0" parTransId="{A39583C7-4794-4199-B6AB-1ED4BF65EB60}" sibTransId="{ADE310F6-8063-4C60-A18A-6A7CDC4AEDB6}"/>
    <dgm:cxn modelId="{D547D235-C74F-43F7-A920-EF220E2B693C}" type="presOf" srcId="{4351DA73-2B95-434B-B4AF-EB00AE2605A9}" destId="{866AF51E-D63A-45A8-9546-48105D9F33E9}" srcOrd="0" destOrd="0" presId="urn:microsoft.com/office/officeart/2005/8/layout/hList7"/>
    <dgm:cxn modelId="{222D2E5B-3752-4704-BC74-4FCECCF924B9}" type="presOf" srcId="{AEE8165C-E328-41DF-B160-D82194850BCA}" destId="{D84D88CF-C2E3-4F65-88A2-61D7231E5DF0}" srcOrd="0" destOrd="0" presId="urn:microsoft.com/office/officeart/2005/8/layout/hList7"/>
    <dgm:cxn modelId="{1B13E54E-BD5D-4A28-8C75-520B1E6E1196}" type="presOf" srcId="{AB1D1991-C378-4954-A56C-8BD7A32B91ED}" destId="{962A1FC0-A3AA-40FC-8791-F2C0D1BFE969}" srcOrd="1" destOrd="0" presId="urn:microsoft.com/office/officeart/2005/8/layout/hList7"/>
    <dgm:cxn modelId="{174D0074-E52B-4265-B1EE-E912517DBF78}" type="presOf" srcId="{16D64581-E4F7-453E-B77D-685C3EBC5F26}" destId="{91C554BF-F00F-44DD-8411-B508527EA1B1}" srcOrd="0" destOrd="0" presId="urn:microsoft.com/office/officeart/2005/8/layout/hList7"/>
    <dgm:cxn modelId="{9BFD8E93-38CA-4CAF-99FD-865A39705E76}" type="presOf" srcId="{09F6AAFF-47A2-4981-9747-582CB0BF8066}" destId="{EC758AB0-8F72-4A25-8D65-1E9B3A826016}" srcOrd="0" destOrd="0" presId="urn:microsoft.com/office/officeart/2005/8/layout/hList7"/>
    <dgm:cxn modelId="{8169CB9C-9F8F-43B5-91DE-21216159896C}" srcId="{BBB0ED31-6242-44D8-A47C-5958DD43B3CA}" destId="{4351DA73-2B95-434B-B4AF-EB00AE2605A9}" srcOrd="2" destOrd="0" parTransId="{4A259B19-817C-4B56-8E51-EE9FB3186DF4}" sibTransId="{09F6AAFF-47A2-4981-9747-582CB0BF8066}"/>
    <dgm:cxn modelId="{EF6001A7-DC16-4603-B7BA-FE5A3CC28F02}" type="presOf" srcId="{006D2ECF-BFEA-40B4-926E-19905BC4A0C0}" destId="{CE5E0007-0D16-455B-891A-120804F56598}" srcOrd="1" destOrd="0" presId="urn:microsoft.com/office/officeart/2005/8/layout/hList7"/>
    <dgm:cxn modelId="{B2853FBE-1E38-451C-A7E1-B450E3F3627F}" srcId="{BBB0ED31-6242-44D8-A47C-5958DD43B3CA}" destId="{AEE8165C-E328-41DF-B160-D82194850BCA}" srcOrd="1" destOrd="0" parTransId="{43131F77-2AC8-4A7A-934D-C90AD1ACA7AB}" sibTransId="{16D64581-E4F7-453E-B77D-685C3EBC5F26}"/>
    <dgm:cxn modelId="{FCE2A3D4-0E36-4391-A6EF-9D5B7652EB44}" type="presOf" srcId="{075B008C-750A-4FD8-A0EE-77401DFC45F9}" destId="{C88BB56D-C775-46CE-9EDE-E85BB1BAC235}" srcOrd="0" destOrd="0" presId="urn:microsoft.com/office/officeart/2005/8/layout/hList7"/>
    <dgm:cxn modelId="{828682DE-6575-489F-85A2-E97BD556E79C}" type="presOf" srcId="{BBB0ED31-6242-44D8-A47C-5958DD43B3CA}" destId="{475A059D-B441-4EAF-BA37-80044DF19BFB}" srcOrd="0" destOrd="0" presId="urn:microsoft.com/office/officeart/2005/8/layout/hList7"/>
    <dgm:cxn modelId="{25848EF7-0130-409F-95F3-F785AF64B27A}" type="presOf" srcId="{4351DA73-2B95-434B-B4AF-EB00AE2605A9}" destId="{3BF26A9D-4C9F-4319-B70E-D3EA69CCBF9A}" srcOrd="1" destOrd="0" presId="urn:microsoft.com/office/officeart/2005/8/layout/hList7"/>
    <dgm:cxn modelId="{31A1E3FC-0B99-442C-A33A-8736B12CF6FE}" type="presOf" srcId="{AB1D1991-C378-4954-A56C-8BD7A32B91ED}" destId="{B3670B2B-B126-45A5-BCCC-2D9906C18811}" srcOrd="0" destOrd="0" presId="urn:microsoft.com/office/officeart/2005/8/layout/hList7"/>
    <dgm:cxn modelId="{DC7B2AF4-0834-470F-9AD8-2CB0DE7AD2AF}" type="presParOf" srcId="{475A059D-B441-4EAF-BA37-80044DF19BFB}" destId="{892C59EC-A5F2-44D3-9589-0DFB0A4064AF}" srcOrd="0" destOrd="0" presId="urn:microsoft.com/office/officeart/2005/8/layout/hList7"/>
    <dgm:cxn modelId="{30008DA2-222C-40D0-A2E9-14F3D0C9EE18}" type="presParOf" srcId="{475A059D-B441-4EAF-BA37-80044DF19BFB}" destId="{A8BAD7B2-AEB6-4FEC-8ADA-F41E607E5F90}" srcOrd="1" destOrd="0" presId="urn:microsoft.com/office/officeart/2005/8/layout/hList7"/>
    <dgm:cxn modelId="{EE33B85A-B8A7-40B5-8576-B4E3DF57563C}" type="presParOf" srcId="{A8BAD7B2-AEB6-4FEC-8ADA-F41E607E5F90}" destId="{BFB53FE6-76DA-41E5-8358-03D8F0E25FBE}" srcOrd="0" destOrd="0" presId="urn:microsoft.com/office/officeart/2005/8/layout/hList7"/>
    <dgm:cxn modelId="{40983B82-0C56-4E83-9D5A-E39DF214B47F}" type="presParOf" srcId="{BFB53FE6-76DA-41E5-8358-03D8F0E25FBE}" destId="{6B1CA839-DCA0-472F-A6F4-0DA3657DD729}" srcOrd="0" destOrd="0" presId="urn:microsoft.com/office/officeart/2005/8/layout/hList7"/>
    <dgm:cxn modelId="{21D10E26-0126-4718-9C51-13C6FB6D12E5}" type="presParOf" srcId="{BFB53FE6-76DA-41E5-8358-03D8F0E25FBE}" destId="{CE5E0007-0D16-455B-891A-120804F56598}" srcOrd="1" destOrd="0" presId="urn:microsoft.com/office/officeart/2005/8/layout/hList7"/>
    <dgm:cxn modelId="{48EC46DF-ACDB-4EDB-B901-3E65C93D4696}" type="presParOf" srcId="{BFB53FE6-76DA-41E5-8358-03D8F0E25FBE}" destId="{7B505CD3-675A-4C92-B2E9-F8703C4723B7}" srcOrd="2" destOrd="0" presId="urn:microsoft.com/office/officeart/2005/8/layout/hList7"/>
    <dgm:cxn modelId="{6E718D67-C22A-4850-B9D9-35A5117FCE71}" type="presParOf" srcId="{BFB53FE6-76DA-41E5-8358-03D8F0E25FBE}" destId="{463BDA5C-516E-498F-B66E-3ABE45EF4F0B}" srcOrd="3" destOrd="0" presId="urn:microsoft.com/office/officeart/2005/8/layout/hList7"/>
    <dgm:cxn modelId="{C40BC539-DCB8-4240-BDC0-A46ADB1679D3}" type="presParOf" srcId="{A8BAD7B2-AEB6-4FEC-8ADA-F41E607E5F90}" destId="{C88BB56D-C775-46CE-9EDE-E85BB1BAC235}" srcOrd="1" destOrd="0" presId="urn:microsoft.com/office/officeart/2005/8/layout/hList7"/>
    <dgm:cxn modelId="{86A8BFE8-E56E-4EF8-9879-22C82373BD4E}" type="presParOf" srcId="{A8BAD7B2-AEB6-4FEC-8ADA-F41E607E5F90}" destId="{108935A6-AA50-464B-88DB-0B6CBF98285A}" srcOrd="2" destOrd="0" presId="urn:microsoft.com/office/officeart/2005/8/layout/hList7"/>
    <dgm:cxn modelId="{CE9D8914-1C1B-4FD0-8F31-6EE424DF48F4}" type="presParOf" srcId="{108935A6-AA50-464B-88DB-0B6CBF98285A}" destId="{D84D88CF-C2E3-4F65-88A2-61D7231E5DF0}" srcOrd="0" destOrd="0" presId="urn:microsoft.com/office/officeart/2005/8/layout/hList7"/>
    <dgm:cxn modelId="{35B7B2BE-4A50-4F3E-9D33-D7E4478FD668}" type="presParOf" srcId="{108935A6-AA50-464B-88DB-0B6CBF98285A}" destId="{2A2ACF8D-998C-4BB8-86EE-CCEDE7991ECE}" srcOrd="1" destOrd="0" presId="urn:microsoft.com/office/officeart/2005/8/layout/hList7"/>
    <dgm:cxn modelId="{8F0F4172-3E09-4D00-BC6B-55A6468C62DF}" type="presParOf" srcId="{108935A6-AA50-464B-88DB-0B6CBF98285A}" destId="{5E39CB1F-5B37-4242-A91B-271D6BC02753}" srcOrd="2" destOrd="0" presId="urn:microsoft.com/office/officeart/2005/8/layout/hList7"/>
    <dgm:cxn modelId="{6D2F2359-897D-4B8B-AE09-B4186B7431F2}" type="presParOf" srcId="{108935A6-AA50-464B-88DB-0B6CBF98285A}" destId="{A0B78491-4623-429F-B5E8-3D5C357506B0}" srcOrd="3" destOrd="0" presId="urn:microsoft.com/office/officeart/2005/8/layout/hList7"/>
    <dgm:cxn modelId="{E0167C44-E36E-4D50-A6BE-F6CD288DB3C6}" type="presParOf" srcId="{A8BAD7B2-AEB6-4FEC-8ADA-F41E607E5F90}" destId="{91C554BF-F00F-44DD-8411-B508527EA1B1}" srcOrd="3" destOrd="0" presId="urn:microsoft.com/office/officeart/2005/8/layout/hList7"/>
    <dgm:cxn modelId="{69D64B8E-21A6-47DB-B153-3D4DCF5B7F12}" type="presParOf" srcId="{A8BAD7B2-AEB6-4FEC-8ADA-F41E607E5F90}" destId="{DB544099-3BE6-4676-ACF4-B5032CD47DF8}" srcOrd="4" destOrd="0" presId="urn:microsoft.com/office/officeart/2005/8/layout/hList7"/>
    <dgm:cxn modelId="{E6465FE4-9469-4731-B011-7A333FBC50C4}" type="presParOf" srcId="{DB544099-3BE6-4676-ACF4-B5032CD47DF8}" destId="{866AF51E-D63A-45A8-9546-48105D9F33E9}" srcOrd="0" destOrd="0" presId="urn:microsoft.com/office/officeart/2005/8/layout/hList7"/>
    <dgm:cxn modelId="{55963E5D-C36A-4538-B330-8865A46D7F00}" type="presParOf" srcId="{DB544099-3BE6-4676-ACF4-B5032CD47DF8}" destId="{3BF26A9D-4C9F-4319-B70E-D3EA69CCBF9A}" srcOrd="1" destOrd="0" presId="urn:microsoft.com/office/officeart/2005/8/layout/hList7"/>
    <dgm:cxn modelId="{C9FA4842-94A8-401C-B858-9C0174696465}" type="presParOf" srcId="{DB544099-3BE6-4676-ACF4-B5032CD47DF8}" destId="{066FBF5E-AC20-4B91-B92B-6996EFE3E351}" srcOrd="2" destOrd="0" presId="urn:microsoft.com/office/officeart/2005/8/layout/hList7"/>
    <dgm:cxn modelId="{20D9C917-6535-4C18-9342-DFC505F2E4AE}" type="presParOf" srcId="{DB544099-3BE6-4676-ACF4-B5032CD47DF8}" destId="{EC4C073C-970E-4E1E-8C14-100A395FF119}" srcOrd="3" destOrd="0" presId="urn:microsoft.com/office/officeart/2005/8/layout/hList7"/>
    <dgm:cxn modelId="{BA60D22C-567B-450A-9CA7-9BA013D5A5FF}" type="presParOf" srcId="{A8BAD7B2-AEB6-4FEC-8ADA-F41E607E5F90}" destId="{EC758AB0-8F72-4A25-8D65-1E9B3A826016}" srcOrd="5" destOrd="0" presId="urn:microsoft.com/office/officeart/2005/8/layout/hList7"/>
    <dgm:cxn modelId="{9617361E-6E96-40E0-AEBE-D2E5DFA943DD}" type="presParOf" srcId="{A8BAD7B2-AEB6-4FEC-8ADA-F41E607E5F90}" destId="{F9B241E3-5495-4938-B2B0-23DF5FA55BBB}" srcOrd="6" destOrd="0" presId="urn:microsoft.com/office/officeart/2005/8/layout/hList7"/>
    <dgm:cxn modelId="{48675A1A-B7F6-4444-86D3-196D6C539EE0}" type="presParOf" srcId="{F9B241E3-5495-4938-B2B0-23DF5FA55BBB}" destId="{B3670B2B-B126-45A5-BCCC-2D9906C18811}" srcOrd="0" destOrd="0" presId="urn:microsoft.com/office/officeart/2005/8/layout/hList7"/>
    <dgm:cxn modelId="{18335AB7-BECD-4130-8406-6BBC7BB0CDB0}" type="presParOf" srcId="{F9B241E3-5495-4938-B2B0-23DF5FA55BBB}" destId="{962A1FC0-A3AA-40FC-8791-F2C0D1BFE969}" srcOrd="1" destOrd="0" presId="urn:microsoft.com/office/officeart/2005/8/layout/hList7"/>
    <dgm:cxn modelId="{4E2AC66B-7602-43EC-A92B-15DBA5E833B7}" type="presParOf" srcId="{F9B241E3-5495-4938-B2B0-23DF5FA55BBB}" destId="{3AEA9DF4-C42E-4DB5-A730-E1C0C1DEBB63}" srcOrd="2" destOrd="0" presId="urn:microsoft.com/office/officeart/2005/8/layout/hList7"/>
    <dgm:cxn modelId="{35EA4736-1C37-49D6-A319-A6580B9C52C0}" type="presParOf" srcId="{F9B241E3-5495-4938-B2B0-23DF5FA55BBB}" destId="{DF9B1746-82CD-4750-9731-2ED692C5103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7C8CC8-9820-4B60-B455-5DD6242A3E22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DFBB7116-608C-4408-9FC9-48D017D4D1BC}">
      <dgm:prSet/>
      <dgm:spPr/>
      <dgm:t>
        <a:bodyPr/>
        <a:lstStyle/>
        <a:p>
          <a:pPr rtl="0"/>
          <a:r>
            <a:rPr lang="cs-CZ"/>
            <a:t>Pardubický kraj – skokan v podpoře sociálního podnikání</a:t>
          </a:r>
        </a:p>
      </dgm:t>
    </dgm:pt>
    <dgm:pt modelId="{A949BF43-5E5E-47C7-84CE-4A7A4BF11A11}" type="parTrans" cxnId="{D2D4793D-C23A-44E5-AC85-EE520CE607B6}">
      <dgm:prSet/>
      <dgm:spPr/>
      <dgm:t>
        <a:bodyPr/>
        <a:lstStyle/>
        <a:p>
          <a:endParaRPr lang="cs-CZ"/>
        </a:p>
      </dgm:t>
    </dgm:pt>
    <dgm:pt modelId="{D9DF730F-EC57-4932-B12D-7EB98199DD93}" type="sibTrans" cxnId="{D2D4793D-C23A-44E5-AC85-EE520CE607B6}">
      <dgm:prSet/>
      <dgm:spPr/>
      <dgm:t>
        <a:bodyPr/>
        <a:lstStyle/>
        <a:p>
          <a:endParaRPr lang="cs-CZ"/>
        </a:p>
      </dgm:t>
    </dgm:pt>
    <dgm:pt modelId="{0C6E904A-239C-4A3D-82E1-1A5077C121EE}">
      <dgm:prSet/>
      <dgm:spPr/>
      <dgm:t>
        <a:bodyPr/>
        <a:lstStyle/>
        <a:p>
          <a:pPr rtl="0"/>
          <a:r>
            <a:rPr lang="cs-CZ"/>
            <a:t>Krajská inovační centra</a:t>
          </a:r>
        </a:p>
      </dgm:t>
    </dgm:pt>
    <dgm:pt modelId="{E6992CA1-C4D7-4509-B3FA-4A44F83B36A1}" type="parTrans" cxnId="{94E4368E-C16B-412A-BB77-10082FEF401D}">
      <dgm:prSet/>
      <dgm:spPr/>
      <dgm:t>
        <a:bodyPr/>
        <a:lstStyle/>
        <a:p>
          <a:endParaRPr lang="cs-CZ"/>
        </a:p>
      </dgm:t>
    </dgm:pt>
    <dgm:pt modelId="{EC37A286-6B99-454E-A86D-345B2AF89142}" type="sibTrans" cxnId="{94E4368E-C16B-412A-BB77-10082FEF401D}">
      <dgm:prSet/>
      <dgm:spPr/>
      <dgm:t>
        <a:bodyPr/>
        <a:lstStyle/>
        <a:p>
          <a:endParaRPr lang="cs-CZ"/>
        </a:p>
      </dgm:t>
    </dgm:pt>
    <dgm:pt modelId="{992105AF-5B7A-492F-BD5A-CE365DAB0BF5}" type="pres">
      <dgm:prSet presAssocID="{9D7C8CC8-9820-4B60-B455-5DD6242A3E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8BD054-FE61-4632-84F5-D0378B288DDE}" type="pres">
      <dgm:prSet presAssocID="{DFBB7116-608C-4408-9FC9-48D017D4D1BC}" presName="vertOne" presStyleCnt="0"/>
      <dgm:spPr/>
    </dgm:pt>
    <dgm:pt modelId="{2DA1FFE9-79BC-4F0D-9E47-212666DA531F}" type="pres">
      <dgm:prSet presAssocID="{DFBB7116-608C-4408-9FC9-48D017D4D1BC}" presName="txOne" presStyleLbl="node0" presStyleIdx="0" presStyleCnt="2">
        <dgm:presLayoutVars>
          <dgm:chPref val="3"/>
        </dgm:presLayoutVars>
      </dgm:prSet>
      <dgm:spPr/>
    </dgm:pt>
    <dgm:pt modelId="{4CDEB517-4801-41A6-AD0C-1D024AEF9285}" type="pres">
      <dgm:prSet presAssocID="{DFBB7116-608C-4408-9FC9-48D017D4D1BC}" presName="horzOne" presStyleCnt="0"/>
      <dgm:spPr/>
    </dgm:pt>
    <dgm:pt modelId="{C90BF8B5-6188-4059-9597-676840C0FCBF}" type="pres">
      <dgm:prSet presAssocID="{D9DF730F-EC57-4932-B12D-7EB98199DD93}" presName="sibSpaceOne" presStyleCnt="0"/>
      <dgm:spPr/>
    </dgm:pt>
    <dgm:pt modelId="{9B6F9B70-7ADC-432B-B041-963B239A716E}" type="pres">
      <dgm:prSet presAssocID="{0C6E904A-239C-4A3D-82E1-1A5077C121EE}" presName="vertOne" presStyleCnt="0"/>
      <dgm:spPr/>
    </dgm:pt>
    <dgm:pt modelId="{7CDA1307-11DB-4C12-A00C-A62EFD9B165B}" type="pres">
      <dgm:prSet presAssocID="{0C6E904A-239C-4A3D-82E1-1A5077C121EE}" presName="txOne" presStyleLbl="node0" presStyleIdx="1" presStyleCnt="2">
        <dgm:presLayoutVars>
          <dgm:chPref val="3"/>
        </dgm:presLayoutVars>
      </dgm:prSet>
      <dgm:spPr/>
    </dgm:pt>
    <dgm:pt modelId="{53CDD20D-1942-4AB1-A249-8C0EE2958D6C}" type="pres">
      <dgm:prSet presAssocID="{0C6E904A-239C-4A3D-82E1-1A5077C121EE}" presName="horzOne" presStyleCnt="0"/>
      <dgm:spPr/>
    </dgm:pt>
  </dgm:ptLst>
  <dgm:cxnLst>
    <dgm:cxn modelId="{550BF025-ABE1-49C6-94D2-45F7B78F8C4A}" type="presOf" srcId="{0C6E904A-239C-4A3D-82E1-1A5077C121EE}" destId="{7CDA1307-11DB-4C12-A00C-A62EFD9B165B}" srcOrd="0" destOrd="0" presId="urn:microsoft.com/office/officeart/2005/8/layout/hierarchy4"/>
    <dgm:cxn modelId="{7DC6103A-4C97-447A-A9BE-512EFED15022}" type="presOf" srcId="{DFBB7116-608C-4408-9FC9-48D017D4D1BC}" destId="{2DA1FFE9-79BC-4F0D-9E47-212666DA531F}" srcOrd="0" destOrd="0" presId="urn:microsoft.com/office/officeart/2005/8/layout/hierarchy4"/>
    <dgm:cxn modelId="{D2D4793D-C23A-44E5-AC85-EE520CE607B6}" srcId="{9D7C8CC8-9820-4B60-B455-5DD6242A3E22}" destId="{DFBB7116-608C-4408-9FC9-48D017D4D1BC}" srcOrd="0" destOrd="0" parTransId="{A949BF43-5E5E-47C7-84CE-4A7A4BF11A11}" sibTransId="{D9DF730F-EC57-4932-B12D-7EB98199DD93}"/>
    <dgm:cxn modelId="{94E4368E-C16B-412A-BB77-10082FEF401D}" srcId="{9D7C8CC8-9820-4B60-B455-5DD6242A3E22}" destId="{0C6E904A-239C-4A3D-82E1-1A5077C121EE}" srcOrd="1" destOrd="0" parTransId="{E6992CA1-C4D7-4509-B3FA-4A44F83B36A1}" sibTransId="{EC37A286-6B99-454E-A86D-345B2AF89142}"/>
    <dgm:cxn modelId="{853698F2-E95B-4BCC-A98C-8F63FF27F6E4}" type="presOf" srcId="{9D7C8CC8-9820-4B60-B455-5DD6242A3E22}" destId="{992105AF-5B7A-492F-BD5A-CE365DAB0BF5}" srcOrd="0" destOrd="0" presId="urn:microsoft.com/office/officeart/2005/8/layout/hierarchy4"/>
    <dgm:cxn modelId="{CE28C0DD-EB74-4E66-B91E-97CF73329FEC}" type="presParOf" srcId="{992105AF-5B7A-492F-BD5A-CE365DAB0BF5}" destId="{278BD054-FE61-4632-84F5-D0378B288DDE}" srcOrd="0" destOrd="0" presId="urn:microsoft.com/office/officeart/2005/8/layout/hierarchy4"/>
    <dgm:cxn modelId="{E33D565B-D289-4B8C-B335-666AD65DEBBB}" type="presParOf" srcId="{278BD054-FE61-4632-84F5-D0378B288DDE}" destId="{2DA1FFE9-79BC-4F0D-9E47-212666DA531F}" srcOrd="0" destOrd="0" presId="urn:microsoft.com/office/officeart/2005/8/layout/hierarchy4"/>
    <dgm:cxn modelId="{AEAFA34B-EB76-4E19-9874-685BD02424E9}" type="presParOf" srcId="{278BD054-FE61-4632-84F5-D0378B288DDE}" destId="{4CDEB517-4801-41A6-AD0C-1D024AEF9285}" srcOrd="1" destOrd="0" presId="urn:microsoft.com/office/officeart/2005/8/layout/hierarchy4"/>
    <dgm:cxn modelId="{4104F17E-3A36-43C1-AD33-BAF4F22004C8}" type="presParOf" srcId="{992105AF-5B7A-492F-BD5A-CE365DAB0BF5}" destId="{C90BF8B5-6188-4059-9597-676840C0FCBF}" srcOrd="1" destOrd="0" presId="urn:microsoft.com/office/officeart/2005/8/layout/hierarchy4"/>
    <dgm:cxn modelId="{772E4122-207B-4037-B2E5-FEC17FACE266}" type="presParOf" srcId="{992105AF-5B7A-492F-BD5A-CE365DAB0BF5}" destId="{9B6F9B70-7ADC-432B-B041-963B239A716E}" srcOrd="2" destOrd="0" presId="urn:microsoft.com/office/officeart/2005/8/layout/hierarchy4"/>
    <dgm:cxn modelId="{03355979-7690-4181-B6A3-D09EC5E733D2}" type="presParOf" srcId="{9B6F9B70-7ADC-432B-B041-963B239A716E}" destId="{7CDA1307-11DB-4C12-A00C-A62EFD9B165B}" srcOrd="0" destOrd="0" presId="urn:microsoft.com/office/officeart/2005/8/layout/hierarchy4"/>
    <dgm:cxn modelId="{221F97B2-0E29-4619-A738-5AE9C9046854}" type="presParOf" srcId="{9B6F9B70-7ADC-432B-B041-963B239A716E}" destId="{53CDD20D-1942-4AB1-A249-8C0EE2958D6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BA91F1-7E8C-41C9-A838-D658A98417D5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 rtlCol="0"/>
        <a:lstStyle/>
        <a:p>
          <a:pPr rtl="0"/>
          <a:endParaRPr lang="en-US"/>
        </a:p>
      </dgm:t>
    </dgm:pt>
    <dgm:pt modelId="{45D65E2E-57FB-46B9-A23E-155578272902}">
      <dgm:prSet phldrT="[Text]" custT="1"/>
      <dgm:spPr/>
      <dgm:t>
        <a:bodyPr rtlCol="0"/>
        <a:lstStyle/>
        <a:p>
          <a:pPr rtl="0"/>
          <a:r>
            <a:rPr lang="cs-CZ" sz="2400" noProof="0" dirty="0"/>
            <a:t>Pomoc matkám samoživitelkám</a:t>
          </a:r>
        </a:p>
      </dgm:t>
    </dgm:pt>
    <dgm:pt modelId="{D504A610-38C8-4BDE-BB8B-E71AB9A63BD2}" type="parTrans" cxnId="{FE68F8E0-776A-49A3-8850-D44015EFEFE4}">
      <dgm:prSet/>
      <dgm:spPr/>
      <dgm:t>
        <a:bodyPr rtlCol="0"/>
        <a:lstStyle/>
        <a:p>
          <a:pPr rtl="0"/>
          <a:endParaRPr lang="cs-CZ" noProof="0" dirty="0"/>
        </a:p>
      </dgm:t>
    </dgm:pt>
    <dgm:pt modelId="{C35F0E74-D801-4FFD-B331-4EF428DDF3B5}" type="sibTrans" cxnId="{FE68F8E0-776A-49A3-8850-D44015EFEFE4}">
      <dgm:prSet/>
      <dgm:spPr/>
      <dgm:t>
        <a:bodyPr rtlCol="0"/>
        <a:lstStyle/>
        <a:p>
          <a:pPr rtl="0"/>
          <a:endParaRPr lang="cs-CZ" noProof="0" dirty="0"/>
        </a:p>
      </dgm:t>
    </dgm:pt>
    <dgm:pt modelId="{6F3E996A-0AA3-4EE3-B260-122F07FC63B9}">
      <dgm:prSet phldrT="[Text]" custT="1"/>
      <dgm:spPr/>
      <dgm:t>
        <a:bodyPr rtlCol="0"/>
        <a:lstStyle/>
        <a:p>
          <a:pPr rtl="0"/>
          <a:r>
            <a:rPr lang="cs-CZ" sz="2400" noProof="0" dirty="0"/>
            <a:t>Zajištění základních materiálních věcí</a:t>
          </a:r>
        </a:p>
      </dgm:t>
    </dgm:pt>
    <dgm:pt modelId="{C5F8FC29-3CC2-48C8-A0BA-184301B9A503}" type="parTrans" cxnId="{8EA684B7-844F-4D1A-913B-4AA924E72F75}">
      <dgm:prSet/>
      <dgm:spPr/>
      <dgm:t>
        <a:bodyPr rtlCol="0"/>
        <a:lstStyle/>
        <a:p>
          <a:pPr rtl="0"/>
          <a:endParaRPr lang="cs-CZ" noProof="0" dirty="0"/>
        </a:p>
      </dgm:t>
    </dgm:pt>
    <dgm:pt modelId="{4960F7FB-C4ED-4761-9484-C868EE2CA5D8}" type="sibTrans" cxnId="{8EA684B7-844F-4D1A-913B-4AA924E72F75}">
      <dgm:prSet/>
      <dgm:spPr/>
      <dgm:t>
        <a:bodyPr rtlCol="0"/>
        <a:lstStyle/>
        <a:p>
          <a:pPr rtl="0"/>
          <a:endParaRPr lang="cs-CZ" noProof="0" dirty="0"/>
        </a:p>
      </dgm:t>
    </dgm:pt>
    <dgm:pt modelId="{BFF06034-E13A-4753-942E-7111B5A6377F}">
      <dgm:prSet phldrT="[Text]" custT="1"/>
      <dgm:spPr/>
      <dgm:t>
        <a:bodyPr rtlCol="0"/>
        <a:lstStyle/>
        <a:p>
          <a:pPr rtl="0"/>
          <a:r>
            <a:rPr lang="cs-CZ" sz="2400" noProof="0" dirty="0"/>
            <a:t>Více jak 250 podpořených maminek</a:t>
          </a:r>
        </a:p>
      </dgm:t>
    </dgm:pt>
    <dgm:pt modelId="{42095892-6F11-4FF1-8D3A-ADF158BD9F31}" type="parTrans" cxnId="{2E64E2A1-0631-4E66-BB92-039E38CCDCAA}">
      <dgm:prSet/>
      <dgm:spPr/>
      <dgm:t>
        <a:bodyPr/>
        <a:lstStyle/>
        <a:p>
          <a:endParaRPr lang="cs-CZ"/>
        </a:p>
      </dgm:t>
    </dgm:pt>
    <dgm:pt modelId="{6FD1017B-8B96-466B-9FB0-B245AEA22E47}" type="sibTrans" cxnId="{2E64E2A1-0631-4E66-BB92-039E38CCDCAA}">
      <dgm:prSet/>
      <dgm:spPr/>
      <dgm:t>
        <a:bodyPr/>
        <a:lstStyle/>
        <a:p>
          <a:endParaRPr lang="cs-CZ"/>
        </a:p>
      </dgm:t>
    </dgm:pt>
    <dgm:pt modelId="{30F1A902-74FB-4713-AD5A-A32E94897101}">
      <dgm:prSet phldrT="[Text]" custT="1"/>
      <dgm:spPr/>
      <dgm:t>
        <a:bodyPr rtlCol="0"/>
        <a:lstStyle/>
        <a:p>
          <a:pPr rtl="0"/>
          <a:r>
            <a:rPr lang="cs-CZ" sz="2400" noProof="0" dirty="0"/>
            <a:t>Aplikace </a:t>
          </a:r>
          <a:r>
            <a:rPr lang="cs-CZ" sz="2400" noProof="0" dirty="0" err="1"/>
            <a:t>Fandimat</a:t>
          </a:r>
          <a:r>
            <a:rPr lang="cs-CZ" sz="2400" noProof="0" dirty="0"/>
            <a:t> </a:t>
          </a:r>
        </a:p>
      </dgm:t>
    </dgm:pt>
    <dgm:pt modelId="{05CEC9DE-454D-4A38-AF44-7C653EAAE4C4}" type="parTrans" cxnId="{4ADBAA73-A27A-4661-8DF8-301AF9347077}">
      <dgm:prSet/>
      <dgm:spPr/>
      <dgm:t>
        <a:bodyPr/>
        <a:lstStyle/>
        <a:p>
          <a:endParaRPr lang="cs-CZ"/>
        </a:p>
      </dgm:t>
    </dgm:pt>
    <dgm:pt modelId="{D4876667-5004-49DC-A427-930BA7B839CB}" type="sibTrans" cxnId="{4ADBAA73-A27A-4661-8DF8-301AF9347077}">
      <dgm:prSet/>
      <dgm:spPr/>
      <dgm:t>
        <a:bodyPr/>
        <a:lstStyle/>
        <a:p>
          <a:endParaRPr lang="cs-CZ"/>
        </a:p>
      </dgm:t>
    </dgm:pt>
    <dgm:pt modelId="{72F01E37-6729-4C5F-9724-0ABB4D7CFE99}">
      <dgm:prSet phldrT="[Text]" custT="1"/>
      <dgm:spPr/>
      <dgm:t>
        <a:bodyPr rtlCol="0"/>
        <a:lstStyle/>
        <a:p>
          <a:pPr rtl="0"/>
          <a:endParaRPr lang="cs-CZ" sz="2400" noProof="0" dirty="0"/>
        </a:p>
      </dgm:t>
    </dgm:pt>
    <dgm:pt modelId="{D43261FD-9F51-44B8-8480-67254CB93D0F}" type="parTrans" cxnId="{C4E1607D-6259-485E-A5DC-7C10E148C08B}">
      <dgm:prSet/>
      <dgm:spPr/>
      <dgm:t>
        <a:bodyPr/>
        <a:lstStyle/>
        <a:p>
          <a:endParaRPr lang="cs-CZ"/>
        </a:p>
      </dgm:t>
    </dgm:pt>
    <dgm:pt modelId="{5490FEDD-8637-433D-BB2C-C76032B6A338}" type="sibTrans" cxnId="{C4E1607D-6259-485E-A5DC-7C10E148C08B}">
      <dgm:prSet/>
      <dgm:spPr/>
      <dgm:t>
        <a:bodyPr/>
        <a:lstStyle/>
        <a:p>
          <a:endParaRPr lang="cs-CZ"/>
        </a:p>
      </dgm:t>
    </dgm:pt>
    <dgm:pt modelId="{0F64269C-F1A7-43DE-A866-9A9AAA3D4601}">
      <dgm:prSet phldrT="[Text]" custT="1"/>
      <dgm:spPr/>
      <dgm:t>
        <a:bodyPr rtlCol="0"/>
        <a:lstStyle/>
        <a:p>
          <a:pPr rtl="0"/>
          <a:endParaRPr lang="cs-CZ" sz="2400" noProof="0" dirty="0"/>
        </a:p>
      </dgm:t>
    </dgm:pt>
    <dgm:pt modelId="{D44D6704-3E33-4EFC-90CD-791803915AD7}" type="parTrans" cxnId="{7C99A054-D783-4BB2-8822-4AB81F1F789C}">
      <dgm:prSet/>
      <dgm:spPr/>
      <dgm:t>
        <a:bodyPr/>
        <a:lstStyle/>
        <a:p>
          <a:endParaRPr lang="cs-CZ"/>
        </a:p>
      </dgm:t>
    </dgm:pt>
    <dgm:pt modelId="{FC6612B7-88F9-40FE-B356-A58D5E5F0B7E}" type="sibTrans" cxnId="{7C99A054-D783-4BB2-8822-4AB81F1F789C}">
      <dgm:prSet/>
      <dgm:spPr/>
      <dgm:t>
        <a:bodyPr/>
        <a:lstStyle/>
        <a:p>
          <a:endParaRPr lang="cs-CZ"/>
        </a:p>
      </dgm:t>
    </dgm:pt>
    <dgm:pt modelId="{9A97DD9A-212E-426A-9594-7FEEEC4E1E2E}">
      <dgm:prSet phldrT="[Text]" custT="1"/>
      <dgm:spPr/>
      <dgm:t>
        <a:bodyPr rtlCol="0"/>
        <a:lstStyle/>
        <a:p>
          <a:pPr rtl="0"/>
          <a:r>
            <a:rPr lang="cs-CZ" sz="2400" noProof="0" dirty="0"/>
            <a:t>Fandi mámám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A822033B-D112-4812-B9AC-0AEDBC4B3389}" type="sibTrans" cxnId="{6EE1A5DD-79E9-4FC2-BFBE-DA7B4C71D980}">
      <dgm:prSet/>
      <dgm:spPr/>
      <dgm:t>
        <a:bodyPr rtlCol="0"/>
        <a:lstStyle/>
        <a:p>
          <a:pPr rtl="0"/>
          <a:endParaRPr lang="cs-CZ" noProof="0" dirty="0"/>
        </a:p>
      </dgm:t>
    </dgm:pt>
    <dgm:pt modelId="{CFB8B198-74C4-4710-BA7C-5F16A52BB9D3}" type="parTrans" cxnId="{6EE1A5DD-79E9-4FC2-BFBE-DA7B4C71D980}">
      <dgm:prSet/>
      <dgm:spPr/>
      <dgm:t>
        <a:bodyPr rtlCol="0"/>
        <a:lstStyle/>
        <a:p>
          <a:pPr rtl="0"/>
          <a:endParaRPr lang="cs-CZ" noProof="0" dirty="0"/>
        </a:p>
      </dgm:t>
    </dgm:pt>
    <dgm:pt modelId="{4CC82CF6-D270-49C7-9F30-233B8FD21B79}">
      <dgm:prSet phldrT="[Text]" custT="1"/>
      <dgm:spPr/>
      <dgm:t>
        <a:bodyPr rtlCol="0"/>
        <a:lstStyle/>
        <a:p>
          <a:pPr rtl="0"/>
          <a:endParaRPr lang="cs-CZ" sz="2400" noProof="0" dirty="0"/>
        </a:p>
      </dgm:t>
      <dgm:extLst>
        <a:ext uri="{E40237B7-FDA0-4F09-8148-C483321AD2D9}">
          <dgm14:cNvPr xmlns:dgm14="http://schemas.microsoft.com/office/drawing/2010/diagram" id="0" name="" title="Step 1 task"/>
        </a:ext>
      </dgm:extLst>
    </dgm:pt>
    <dgm:pt modelId="{ACD8BAE0-8CAB-4F53-87E5-5351F8C26A23}" type="parTrans" cxnId="{9AD1DF43-CBAF-40ED-9998-7D89F8DFB2F3}">
      <dgm:prSet/>
      <dgm:spPr/>
      <dgm:t>
        <a:bodyPr/>
        <a:lstStyle/>
        <a:p>
          <a:endParaRPr lang="cs-CZ"/>
        </a:p>
      </dgm:t>
    </dgm:pt>
    <dgm:pt modelId="{1EEA76DA-6E57-40E8-BA8D-925C3A57CE06}" type="sibTrans" cxnId="{9AD1DF43-CBAF-40ED-9998-7D89F8DFB2F3}">
      <dgm:prSet/>
      <dgm:spPr/>
      <dgm:t>
        <a:bodyPr/>
        <a:lstStyle/>
        <a:p>
          <a:endParaRPr lang="cs-CZ"/>
        </a:p>
      </dgm:t>
    </dgm:pt>
    <dgm:pt modelId="{BF2881D7-900F-4C8E-9F09-9C05371A57B2}" type="pres">
      <dgm:prSet presAssocID="{1DBA91F1-7E8C-41C9-A838-D658A98417D5}" presName="linear" presStyleCnt="0">
        <dgm:presLayoutVars>
          <dgm:dir/>
          <dgm:animLvl val="lvl"/>
          <dgm:resizeHandles val="exact"/>
        </dgm:presLayoutVars>
      </dgm:prSet>
      <dgm:spPr/>
    </dgm:pt>
    <dgm:pt modelId="{9FB0A25D-1E70-42A1-9576-9E02D777FD4E}" type="pres">
      <dgm:prSet presAssocID="{9A97DD9A-212E-426A-9594-7FEEEC4E1E2E}" presName="parentLin" presStyleCnt="0"/>
      <dgm:spPr/>
    </dgm:pt>
    <dgm:pt modelId="{BE73E007-796D-4489-903F-12724FB5CC09}" type="pres">
      <dgm:prSet presAssocID="{9A97DD9A-212E-426A-9594-7FEEEC4E1E2E}" presName="parentLeftMargin" presStyleLbl="node1" presStyleIdx="0" presStyleCnt="1"/>
      <dgm:spPr/>
    </dgm:pt>
    <dgm:pt modelId="{31FF8910-63AB-4043-A89B-AB8E707B7A48}" type="pres">
      <dgm:prSet presAssocID="{9A97DD9A-212E-426A-9594-7FEEEC4E1E2E}" presName="parentText" presStyleLbl="node1" presStyleIdx="0" presStyleCnt="1" custScaleY="660056" custLinFactNeighborX="-20480" custLinFactNeighborY="-64622">
        <dgm:presLayoutVars>
          <dgm:chMax val="0"/>
          <dgm:bulletEnabled val="1"/>
        </dgm:presLayoutVars>
      </dgm:prSet>
      <dgm:spPr/>
    </dgm:pt>
    <dgm:pt modelId="{7EB05BDB-5555-4796-8535-314A88387643}" type="pres">
      <dgm:prSet presAssocID="{9A97DD9A-212E-426A-9594-7FEEEC4E1E2E}" presName="negativeSpace" presStyleCnt="0"/>
      <dgm:spPr/>
    </dgm:pt>
    <dgm:pt modelId="{A3E10D09-1C38-4A24-82EE-5A6C623231D5}" type="pres">
      <dgm:prSet presAssocID="{9A97DD9A-212E-426A-9594-7FEEEC4E1E2E}" presName="childText" presStyleLbl="conFgAcc1" presStyleIdx="0" presStyleCnt="1" custScaleY="118036" custLinFactNeighborX="-2454" custLinFactNeighborY="-30178">
        <dgm:presLayoutVars>
          <dgm:bulletEnabled val="1"/>
        </dgm:presLayoutVars>
      </dgm:prSet>
      <dgm:spPr/>
    </dgm:pt>
  </dgm:ptLst>
  <dgm:cxnLst>
    <dgm:cxn modelId="{DD33160A-812B-4609-9999-1AEB54494921}" type="presOf" srcId="{9A97DD9A-212E-426A-9594-7FEEEC4E1E2E}" destId="{BE73E007-796D-4489-903F-12724FB5CC09}" srcOrd="0" destOrd="0" presId="urn:microsoft.com/office/officeart/2005/8/layout/list1"/>
    <dgm:cxn modelId="{C51F5637-7445-45DA-AE67-2140D8DCA778}" type="presOf" srcId="{6F3E996A-0AA3-4EE3-B260-122F07FC63B9}" destId="{A3E10D09-1C38-4A24-82EE-5A6C623231D5}" srcOrd="0" destOrd="2" presId="urn:microsoft.com/office/officeart/2005/8/layout/list1"/>
    <dgm:cxn modelId="{9AD1DF43-CBAF-40ED-9998-7D89F8DFB2F3}" srcId="{9A97DD9A-212E-426A-9594-7FEEEC4E1E2E}" destId="{4CC82CF6-D270-49C7-9F30-233B8FD21B79}" srcOrd="0" destOrd="0" parTransId="{ACD8BAE0-8CAB-4F53-87E5-5351F8C26A23}" sibTransId="{1EEA76DA-6E57-40E8-BA8D-925C3A57CE06}"/>
    <dgm:cxn modelId="{4ADBAA73-A27A-4661-8DF8-301AF9347077}" srcId="{9A97DD9A-212E-426A-9594-7FEEEC4E1E2E}" destId="{30F1A902-74FB-4713-AD5A-A32E94897101}" srcOrd="4" destOrd="0" parTransId="{05CEC9DE-454D-4A38-AF44-7C653EAAE4C4}" sibTransId="{D4876667-5004-49DC-A427-930BA7B839CB}"/>
    <dgm:cxn modelId="{7C99A054-D783-4BB2-8822-4AB81F1F789C}" srcId="{9A97DD9A-212E-426A-9594-7FEEEC4E1E2E}" destId="{0F64269C-F1A7-43DE-A866-9A9AAA3D4601}" srcOrd="6" destOrd="0" parTransId="{D44D6704-3E33-4EFC-90CD-791803915AD7}" sibTransId="{FC6612B7-88F9-40FE-B356-A58D5E5F0B7E}"/>
    <dgm:cxn modelId="{C4E1607D-6259-485E-A5DC-7C10E148C08B}" srcId="{9A97DD9A-212E-426A-9594-7FEEEC4E1E2E}" destId="{72F01E37-6729-4C5F-9724-0ABB4D7CFE99}" srcOrd="5" destOrd="0" parTransId="{D43261FD-9F51-44B8-8480-67254CB93D0F}" sibTransId="{5490FEDD-8637-433D-BB2C-C76032B6A338}"/>
    <dgm:cxn modelId="{E5CAFD82-66A9-45EC-9A06-C6501841BCB5}" type="presOf" srcId="{45D65E2E-57FB-46B9-A23E-155578272902}" destId="{A3E10D09-1C38-4A24-82EE-5A6C623231D5}" srcOrd="0" destOrd="1" presId="urn:microsoft.com/office/officeart/2005/8/layout/list1"/>
    <dgm:cxn modelId="{97F54785-09DC-41A6-A3BE-E40425E3AE7B}" type="presOf" srcId="{1DBA91F1-7E8C-41C9-A838-D658A98417D5}" destId="{BF2881D7-900F-4C8E-9F09-9C05371A57B2}" srcOrd="0" destOrd="0" presId="urn:microsoft.com/office/officeart/2005/8/layout/list1"/>
    <dgm:cxn modelId="{0A04C089-F464-4DAA-9A2F-BA1CD6535D0B}" type="presOf" srcId="{4CC82CF6-D270-49C7-9F30-233B8FD21B79}" destId="{A3E10D09-1C38-4A24-82EE-5A6C623231D5}" srcOrd="0" destOrd="0" presId="urn:microsoft.com/office/officeart/2005/8/layout/list1"/>
    <dgm:cxn modelId="{EB873A8C-8EA6-4733-8546-BA5A4DB16745}" type="presOf" srcId="{9A97DD9A-212E-426A-9594-7FEEEC4E1E2E}" destId="{31FF8910-63AB-4043-A89B-AB8E707B7A48}" srcOrd="1" destOrd="0" presId="urn:microsoft.com/office/officeart/2005/8/layout/list1"/>
    <dgm:cxn modelId="{2E64E2A1-0631-4E66-BB92-039E38CCDCAA}" srcId="{9A97DD9A-212E-426A-9594-7FEEEC4E1E2E}" destId="{BFF06034-E13A-4753-942E-7111B5A6377F}" srcOrd="3" destOrd="0" parTransId="{42095892-6F11-4FF1-8D3A-ADF158BD9F31}" sibTransId="{6FD1017B-8B96-466B-9FB0-B245AEA22E47}"/>
    <dgm:cxn modelId="{2B3783AC-DC76-417F-B11E-A546AE2CC08B}" type="presOf" srcId="{BFF06034-E13A-4753-942E-7111B5A6377F}" destId="{A3E10D09-1C38-4A24-82EE-5A6C623231D5}" srcOrd="0" destOrd="3" presId="urn:microsoft.com/office/officeart/2005/8/layout/list1"/>
    <dgm:cxn modelId="{3DD198B2-EB72-49E1-9E09-49713806A56C}" type="presOf" srcId="{30F1A902-74FB-4713-AD5A-A32E94897101}" destId="{A3E10D09-1C38-4A24-82EE-5A6C623231D5}" srcOrd="0" destOrd="4" presId="urn:microsoft.com/office/officeart/2005/8/layout/list1"/>
    <dgm:cxn modelId="{8EA684B7-844F-4D1A-913B-4AA924E72F75}" srcId="{9A97DD9A-212E-426A-9594-7FEEEC4E1E2E}" destId="{6F3E996A-0AA3-4EE3-B260-122F07FC63B9}" srcOrd="2" destOrd="0" parTransId="{C5F8FC29-3CC2-48C8-A0BA-184301B9A503}" sibTransId="{4960F7FB-C4ED-4761-9484-C868EE2CA5D8}"/>
    <dgm:cxn modelId="{7AF0B4CD-BCC7-498B-BD1A-34D526732404}" type="presOf" srcId="{0F64269C-F1A7-43DE-A866-9A9AAA3D4601}" destId="{A3E10D09-1C38-4A24-82EE-5A6C623231D5}" srcOrd="0" destOrd="6" presId="urn:microsoft.com/office/officeart/2005/8/layout/list1"/>
    <dgm:cxn modelId="{FD65AED8-B1FB-4F2B-AD1D-17D348AB53F4}" type="presOf" srcId="{72F01E37-6729-4C5F-9724-0ABB4D7CFE99}" destId="{A3E10D09-1C38-4A24-82EE-5A6C623231D5}" srcOrd="0" destOrd="5" presId="urn:microsoft.com/office/officeart/2005/8/layout/list1"/>
    <dgm:cxn modelId="{6EE1A5DD-79E9-4FC2-BFBE-DA7B4C71D980}" srcId="{1DBA91F1-7E8C-41C9-A838-D658A98417D5}" destId="{9A97DD9A-212E-426A-9594-7FEEEC4E1E2E}" srcOrd="0" destOrd="0" parTransId="{CFB8B198-74C4-4710-BA7C-5F16A52BB9D3}" sibTransId="{A822033B-D112-4812-B9AC-0AEDBC4B3389}"/>
    <dgm:cxn modelId="{FE68F8E0-776A-49A3-8850-D44015EFEFE4}" srcId="{9A97DD9A-212E-426A-9594-7FEEEC4E1E2E}" destId="{45D65E2E-57FB-46B9-A23E-155578272902}" srcOrd="1" destOrd="0" parTransId="{D504A610-38C8-4BDE-BB8B-E71AB9A63BD2}" sibTransId="{C35F0E74-D801-4FFD-B331-4EF428DDF3B5}"/>
    <dgm:cxn modelId="{75CF6746-D341-48CC-AC7A-8E28A3A34903}" type="presParOf" srcId="{BF2881D7-900F-4C8E-9F09-9C05371A57B2}" destId="{9FB0A25D-1E70-42A1-9576-9E02D777FD4E}" srcOrd="0" destOrd="0" presId="urn:microsoft.com/office/officeart/2005/8/layout/list1"/>
    <dgm:cxn modelId="{6008D119-B2B8-4210-90F1-3231FCCB360E}" type="presParOf" srcId="{9FB0A25D-1E70-42A1-9576-9E02D777FD4E}" destId="{BE73E007-796D-4489-903F-12724FB5CC09}" srcOrd="0" destOrd="0" presId="urn:microsoft.com/office/officeart/2005/8/layout/list1"/>
    <dgm:cxn modelId="{0D930E14-E5E7-4C18-993D-6C4629C49FFE}" type="presParOf" srcId="{9FB0A25D-1E70-42A1-9576-9E02D777FD4E}" destId="{31FF8910-63AB-4043-A89B-AB8E707B7A48}" srcOrd="1" destOrd="0" presId="urn:microsoft.com/office/officeart/2005/8/layout/list1"/>
    <dgm:cxn modelId="{2B48FCFF-0983-40D5-9E49-FBDD9260800D}" type="presParOf" srcId="{BF2881D7-900F-4C8E-9F09-9C05371A57B2}" destId="{7EB05BDB-5555-4796-8535-314A88387643}" srcOrd="1" destOrd="0" presId="urn:microsoft.com/office/officeart/2005/8/layout/list1"/>
    <dgm:cxn modelId="{CAC5FDEF-616A-43F2-AC6D-BE154E15F6A3}" type="presParOf" srcId="{BF2881D7-900F-4C8E-9F09-9C05371A57B2}" destId="{A3E10D09-1C38-4A24-82EE-5A6C623231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BA91F1-7E8C-41C9-A838-D658A98417D5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 rtlCol="0"/>
        <a:lstStyle/>
        <a:p>
          <a:pPr rtl="0"/>
          <a:endParaRPr lang="en-US"/>
        </a:p>
      </dgm:t>
    </dgm:pt>
    <dgm:pt modelId="{9A97DD9A-212E-426A-9594-7FEEEC4E1E2E}">
      <dgm:prSet phldrT="[Text]" custT="1"/>
      <dgm:spPr/>
      <dgm:t>
        <a:bodyPr rtlCol="0"/>
        <a:lstStyle/>
        <a:p>
          <a:pPr rtl="0"/>
          <a:r>
            <a:rPr lang="cs-CZ" sz="2400" noProof="0" dirty="0"/>
            <a:t>Lokni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CFB8B198-74C4-4710-BA7C-5F16A52BB9D3}" type="parTrans" cxnId="{6EE1A5DD-79E9-4FC2-BFBE-DA7B4C71D980}">
      <dgm:prSet/>
      <dgm:spPr/>
      <dgm:t>
        <a:bodyPr rtlCol="0"/>
        <a:lstStyle/>
        <a:p>
          <a:pPr rtl="0"/>
          <a:endParaRPr lang="cs-CZ" noProof="0" dirty="0"/>
        </a:p>
      </dgm:t>
    </dgm:pt>
    <dgm:pt modelId="{A822033B-D112-4812-B9AC-0AEDBC4B3389}" type="sibTrans" cxnId="{6EE1A5DD-79E9-4FC2-BFBE-DA7B4C71D980}">
      <dgm:prSet/>
      <dgm:spPr/>
      <dgm:t>
        <a:bodyPr rtlCol="0"/>
        <a:lstStyle/>
        <a:p>
          <a:pPr rtl="0"/>
          <a:endParaRPr lang="cs-CZ" noProof="0" dirty="0"/>
        </a:p>
      </dgm:t>
    </dgm:pt>
    <dgm:pt modelId="{45D65E2E-57FB-46B9-A23E-155578272902}">
      <dgm:prSet phldrT="[Text]" custT="1"/>
      <dgm:spPr/>
      <dgm:t>
        <a:bodyPr rtlCol="0"/>
        <a:lstStyle/>
        <a:p>
          <a:pPr rtl="0"/>
          <a:r>
            <a:rPr lang="cs-CZ" sz="2400" noProof="0" dirty="0"/>
            <a:t>Bez „</a:t>
          </a:r>
          <a:r>
            <a:rPr lang="cs-CZ" sz="2400" noProof="0" dirty="0" err="1"/>
            <a:t>petek</a:t>
          </a:r>
          <a:r>
            <a:rPr lang="cs-CZ" sz="2400" noProof="0" dirty="0"/>
            <a:t>“</a:t>
          </a:r>
        </a:p>
      </dgm:t>
      <dgm:extLst>
        <a:ext uri="{E40237B7-FDA0-4F09-8148-C483321AD2D9}">
          <dgm14:cNvPr xmlns:dgm14="http://schemas.microsoft.com/office/drawing/2010/diagram" id="0" name="" title="Step 1 task"/>
        </a:ext>
      </dgm:extLst>
    </dgm:pt>
    <dgm:pt modelId="{D504A610-38C8-4BDE-BB8B-E71AB9A63BD2}" type="parTrans" cxnId="{FE68F8E0-776A-49A3-8850-D44015EFEFE4}">
      <dgm:prSet/>
      <dgm:spPr/>
      <dgm:t>
        <a:bodyPr rtlCol="0"/>
        <a:lstStyle/>
        <a:p>
          <a:pPr rtl="0"/>
          <a:endParaRPr lang="cs-CZ" noProof="0" dirty="0"/>
        </a:p>
      </dgm:t>
    </dgm:pt>
    <dgm:pt modelId="{C35F0E74-D801-4FFD-B331-4EF428DDF3B5}" type="sibTrans" cxnId="{FE68F8E0-776A-49A3-8850-D44015EFEFE4}">
      <dgm:prSet/>
      <dgm:spPr/>
      <dgm:t>
        <a:bodyPr rtlCol="0"/>
        <a:lstStyle/>
        <a:p>
          <a:pPr rtl="0"/>
          <a:endParaRPr lang="cs-CZ" noProof="0" dirty="0"/>
        </a:p>
      </dgm:t>
    </dgm:pt>
    <dgm:pt modelId="{6F3E996A-0AA3-4EE3-B260-122F07FC63B9}">
      <dgm:prSet phldrT="[Text]" custT="1"/>
      <dgm:spPr/>
      <dgm:t>
        <a:bodyPr rtlCol="0"/>
        <a:lstStyle/>
        <a:p>
          <a:pPr rtl="0"/>
          <a:r>
            <a:rPr lang="cs-CZ" sz="2400" noProof="0" dirty="0"/>
            <a:t>Filtrovaná čerstvá voda</a:t>
          </a:r>
        </a:p>
      </dgm:t>
    </dgm:pt>
    <dgm:pt modelId="{C5F8FC29-3CC2-48C8-A0BA-184301B9A503}" type="parTrans" cxnId="{8EA684B7-844F-4D1A-913B-4AA924E72F75}">
      <dgm:prSet/>
      <dgm:spPr/>
      <dgm:t>
        <a:bodyPr rtlCol="0"/>
        <a:lstStyle/>
        <a:p>
          <a:pPr rtl="0"/>
          <a:endParaRPr lang="cs-CZ" noProof="0" dirty="0"/>
        </a:p>
      </dgm:t>
    </dgm:pt>
    <dgm:pt modelId="{4960F7FB-C4ED-4761-9484-C868EE2CA5D8}" type="sibTrans" cxnId="{8EA684B7-844F-4D1A-913B-4AA924E72F75}">
      <dgm:prSet/>
      <dgm:spPr/>
      <dgm:t>
        <a:bodyPr rtlCol="0"/>
        <a:lstStyle/>
        <a:p>
          <a:pPr rtl="0"/>
          <a:endParaRPr lang="cs-CZ" noProof="0" dirty="0"/>
        </a:p>
      </dgm:t>
    </dgm:pt>
    <dgm:pt modelId="{BFF06034-E13A-4753-942E-7111B5A6377F}">
      <dgm:prSet phldrT="[Text]" custT="1"/>
      <dgm:spPr/>
      <dgm:t>
        <a:bodyPr rtlCol="0"/>
        <a:lstStyle/>
        <a:p>
          <a:pPr rtl="0"/>
          <a:r>
            <a:rPr lang="cs-CZ" sz="2400" noProof="0" dirty="0"/>
            <a:t>Aplikace na čerpání vody</a:t>
          </a:r>
        </a:p>
      </dgm:t>
    </dgm:pt>
    <dgm:pt modelId="{42095892-6F11-4FF1-8D3A-ADF158BD9F31}" type="parTrans" cxnId="{2E64E2A1-0631-4E66-BB92-039E38CCDCAA}">
      <dgm:prSet/>
      <dgm:spPr/>
      <dgm:t>
        <a:bodyPr/>
        <a:lstStyle/>
        <a:p>
          <a:endParaRPr lang="cs-CZ"/>
        </a:p>
      </dgm:t>
    </dgm:pt>
    <dgm:pt modelId="{6FD1017B-8B96-466B-9FB0-B245AEA22E47}" type="sibTrans" cxnId="{2E64E2A1-0631-4E66-BB92-039E38CCDCAA}">
      <dgm:prSet/>
      <dgm:spPr/>
      <dgm:t>
        <a:bodyPr/>
        <a:lstStyle/>
        <a:p>
          <a:endParaRPr lang="cs-CZ"/>
        </a:p>
      </dgm:t>
    </dgm:pt>
    <dgm:pt modelId="{30F1A902-74FB-4713-AD5A-A32E94897101}">
      <dgm:prSet phldrT="[Text]" custT="1"/>
      <dgm:spPr/>
      <dgm:t>
        <a:bodyPr rtlCol="0"/>
        <a:lstStyle/>
        <a:p>
          <a:pPr rtl="0"/>
          <a:r>
            <a:rPr lang="cs-CZ" sz="2400" noProof="0" dirty="0"/>
            <a:t>Již 150 tis. zapojených lidí</a:t>
          </a:r>
        </a:p>
      </dgm:t>
    </dgm:pt>
    <dgm:pt modelId="{05CEC9DE-454D-4A38-AF44-7C653EAAE4C4}" type="parTrans" cxnId="{4ADBAA73-A27A-4661-8DF8-301AF9347077}">
      <dgm:prSet/>
      <dgm:spPr/>
      <dgm:t>
        <a:bodyPr/>
        <a:lstStyle/>
        <a:p>
          <a:endParaRPr lang="cs-CZ"/>
        </a:p>
      </dgm:t>
    </dgm:pt>
    <dgm:pt modelId="{D4876667-5004-49DC-A427-930BA7B839CB}" type="sibTrans" cxnId="{4ADBAA73-A27A-4661-8DF8-301AF9347077}">
      <dgm:prSet/>
      <dgm:spPr/>
      <dgm:t>
        <a:bodyPr/>
        <a:lstStyle/>
        <a:p>
          <a:endParaRPr lang="cs-CZ"/>
        </a:p>
      </dgm:t>
    </dgm:pt>
    <dgm:pt modelId="{72F01E37-6729-4C5F-9724-0ABB4D7CFE99}">
      <dgm:prSet phldrT="[Text]" custT="1"/>
      <dgm:spPr/>
      <dgm:t>
        <a:bodyPr rtlCol="0"/>
        <a:lstStyle/>
        <a:p>
          <a:pPr rtl="0"/>
          <a:r>
            <a:rPr lang="cs-CZ" sz="2400" noProof="0" dirty="0"/>
            <a:t>Instalace ve školách, nádražích, firmách</a:t>
          </a:r>
        </a:p>
      </dgm:t>
    </dgm:pt>
    <dgm:pt modelId="{D43261FD-9F51-44B8-8480-67254CB93D0F}" type="parTrans" cxnId="{C4E1607D-6259-485E-A5DC-7C10E148C08B}">
      <dgm:prSet/>
      <dgm:spPr/>
      <dgm:t>
        <a:bodyPr/>
        <a:lstStyle/>
        <a:p>
          <a:endParaRPr lang="cs-CZ"/>
        </a:p>
      </dgm:t>
    </dgm:pt>
    <dgm:pt modelId="{5490FEDD-8637-433D-BB2C-C76032B6A338}" type="sibTrans" cxnId="{C4E1607D-6259-485E-A5DC-7C10E148C08B}">
      <dgm:prSet/>
      <dgm:spPr/>
      <dgm:t>
        <a:bodyPr/>
        <a:lstStyle/>
        <a:p>
          <a:endParaRPr lang="cs-CZ"/>
        </a:p>
      </dgm:t>
    </dgm:pt>
    <dgm:pt modelId="{FDD6662C-C0A8-43D4-BAF0-742CA23C7FDF}">
      <dgm:prSet phldrT="[Text]" custT="1"/>
      <dgm:spPr/>
      <dgm:t>
        <a:bodyPr/>
        <a:lstStyle/>
        <a:p>
          <a:r>
            <a:rPr lang="cs-CZ" sz="2000" b="1" i="0" dirty="0"/>
            <a:t>#JEDNALAHEVSTACI</a:t>
          </a:r>
          <a:endParaRPr lang="cs-CZ" sz="2000" noProof="0" dirty="0"/>
        </a:p>
      </dgm:t>
    </dgm:pt>
    <dgm:pt modelId="{F6D826D2-A3E8-41F0-9610-91E98BA360C7}" type="parTrans" cxnId="{8E0142B7-C097-4FB0-84BF-2EB459DF42B3}">
      <dgm:prSet/>
      <dgm:spPr/>
      <dgm:t>
        <a:bodyPr/>
        <a:lstStyle/>
        <a:p>
          <a:endParaRPr lang="cs-CZ"/>
        </a:p>
      </dgm:t>
    </dgm:pt>
    <dgm:pt modelId="{04DDF7D2-4351-4A33-B270-4707869C5D1E}" type="sibTrans" cxnId="{8E0142B7-C097-4FB0-84BF-2EB459DF42B3}">
      <dgm:prSet/>
      <dgm:spPr/>
      <dgm:t>
        <a:bodyPr/>
        <a:lstStyle/>
        <a:p>
          <a:endParaRPr lang="cs-CZ"/>
        </a:p>
      </dgm:t>
    </dgm:pt>
    <dgm:pt modelId="{0F64269C-F1A7-43DE-A866-9A9AAA3D4601}">
      <dgm:prSet phldrT="[Text]" custT="1"/>
      <dgm:spPr/>
      <dgm:t>
        <a:bodyPr rtlCol="0"/>
        <a:lstStyle/>
        <a:p>
          <a:pPr rtl="0"/>
          <a:endParaRPr lang="cs-CZ" sz="2400" noProof="0" dirty="0"/>
        </a:p>
      </dgm:t>
    </dgm:pt>
    <dgm:pt modelId="{D44D6704-3E33-4EFC-90CD-791803915AD7}" type="parTrans" cxnId="{7C99A054-D783-4BB2-8822-4AB81F1F789C}">
      <dgm:prSet/>
      <dgm:spPr/>
      <dgm:t>
        <a:bodyPr/>
        <a:lstStyle/>
        <a:p>
          <a:endParaRPr lang="cs-CZ"/>
        </a:p>
      </dgm:t>
    </dgm:pt>
    <dgm:pt modelId="{FC6612B7-88F9-40FE-B356-A58D5E5F0B7E}" type="sibTrans" cxnId="{7C99A054-D783-4BB2-8822-4AB81F1F789C}">
      <dgm:prSet/>
      <dgm:spPr/>
      <dgm:t>
        <a:bodyPr/>
        <a:lstStyle/>
        <a:p>
          <a:endParaRPr lang="cs-CZ"/>
        </a:p>
      </dgm:t>
    </dgm:pt>
    <dgm:pt modelId="{BF2881D7-900F-4C8E-9F09-9C05371A57B2}" type="pres">
      <dgm:prSet presAssocID="{1DBA91F1-7E8C-41C9-A838-D658A98417D5}" presName="linear" presStyleCnt="0">
        <dgm:presLayoutVars>
          <dgm:dir/>
          <dgm:animLvl val="lvl"/>
          <dgm:resizeHandles val="exact"/>
        </dgm:presLayoutVars>
      </dgm:prSet>
      <dgm:spPr/>
    </dgm:pt>
    <dgm:pt modelId="{9FB0A25D-1E70-42A1-9576-9E02D777FD4E}" type="pres">
      <dgm:prSet presAssocID="{9A97DD9A-212E-426A-9594-7FEEEC4E1E2E}" presName="parentLin" presStyleCnt="0"/>
      <dgm:spPr/>
    </dgm:pt>
    <dgm:pt modelId="{BE73E007-796D-4489-903F-12724FB5CC09}" type="pres">
      <dgm:prSet presAssocID="{9A97DD9A-212E-426A-9594-7FEEEC4E1E2E}" presName="parentLeftMargin" presStyleLbl="node1" presStyleIdx="0" presStyleCnt="1"/>
      <dgm:spPr/>
    </dgm:pt>
    <dgm:pt modelId="{31FF8910-63AB-4043-A89B-AB8E707B7A48}" type="pres">
      <dgm:prSet presAssocID="{9A97DD9A-212E-426A-9594-7FEEEC4E1E2E}" presName="parentText" presStyleLbl="node1" presStyleIdx="0" presStyleCnt="1" custScaleY="660056" custLinFactNeighborX="-20480" custLinFactNeighborY="-64622">
        <dgm:presLayoutVars>
          <dgm:chMax val="0"/>
          <dgm:bulletEnabled val="1"/>
        </dgm:presLayoutVars>
      </dgm:prSet>
      <dgm:spPr/>
    </dgm:pt>
    <dgm:pt modelId="{7EB05BDB-5555-4796-8535-314A88387643}" type="pres">
      <dgm:prSet presAssocID="{9A97DD9A-212E-426A-9594-7FEEEC4E1E2E}" presName="negativeSpace" presStyleCnt="0"/>
      <dgm:spPr/>
    </dgm:pt>
    <dgm:pt modelId="{A3E10D09-1C38-4A24-82EE-5A6C623231D5}" type="pres">
      <dgm:prSet presAssocID="{9A97DD9A-212E-426A-9594-7FEEEC4E1E2E}" presName="childText" presStyleLbl="conFgAcc1" presStyleIdx="0" presStyleCnt="1" custScaleY="199545" custLinFactNeighborX="0" custLinFactNeighborY="2400">
        <dgm:presLayoutVars>
          <dgm:bulletEnabled val="1"/>
        </dgm:presLayoutVars>
      </dgm:prSet>
      <dgm:spPr/>
    </dgm:pt>
  </dgm:ptLst>
  <dgm:cxnLst>
    <dgm:cxn modelId="{DD33160A-812B-4609-9999-1AEB54494921}" type="presOf" srcId="{9A97DD9A-212E-426A-9594-7FEEEC4E1E2E}" destId="{BE73E007-796D-4489-903F-12724FB5CC09}" srcOrd="0" destOrd="0" presId="urn:microsoft.com/office/officeart/2005/8/layout/list1"/>
    <dgm:cxn modelId="{C51F5637-7445-45DA-AE67-2140D8DCA778}" type="presOf" srcId="{6F3E996A-0AA3-4EE3-B260-122F07FC63B9}" destId="{A3E10D09-1C38-4A24-82EE-5A6C623231D5}" srcOrd="0" destOrd="1" presId="urn:microsoft.com/office/officeart/2005/8/layout/list1"/>
    <dgm:cxn modelId="{4ADBAA73-A27A-4661-8DF8-301AF9347077}" srcId="{9A97DD9A-212E-426A-9594-7FEEEC4E1E2E}" destId="{30F1A902-74FB-4713-AD5A-A32E94897101}" srcOrd="3" destOrd="0" parTransId="{05CEC9DE-454D-4A38-AF44-7C653EAAE4C4}" sibTransId="{D4876667-5004-49DC-A427-930BA7B839CB}"/>
    <dgm:cxn modelId="{7C99A054-D783-4BB2-8822-4AB81F1F789C}" srcId="{9A97DD9A-212E-426A-9594-7FEEEC4E1E2E}" destId="{0F64269C-F1A7-43DE-A866-9A9AAA3D4601}" srcOrd="5" destOrd="0" parTransId="{D44D6704-3E33-4EFC-90CD-791803915AD7}" sibTransId="{FC6612B7-88F9-40FE-B356-A58D5E5F0B7E}"/>
    <dgm:cxn modelId="{C4E1607D-6259-485E-A5DC-7C10E148C08B}" srcId="{9A97DD9A-212E-426A-9594-7FEEEC4E1E2E}" destId="{72F01E37-6729-4C5F-9724-0ABB4D7CFE99}" srcOrd="4" destOrd="0" parTransId="{D43261FD-9F51-44B8-8480-67254CB93D0F}" sibTransId="{5490FEDD-8637-433D-BB2C-C76032B6A338}"/>
    <dgm:cxn modelId="{E5CAFD82-66A9-45EC-9A06-C6501841BCB5}" type="presOf" srcId="{45D65E2E-57FB-46B9-A23E-155578272902}" destId="{A3E10D09-1C38-4A24-82EE-5A6C623231D5}" srcOrd="0" destOrd="0" presId="urn:microsoft.com/office/officeart/2005/8/layout/list1"/>
    <dgm:cxn modelId="{97F54785-09DC-41A6-A3BE-E40425E3AE7B}" type="presOf" srcId="{1DBA91F1-7E8C-41C9-A838-D658A98417D5}" destId="{BF2881D7-900F-4C8E-9F09-9C05371A57B2}" srcOrd="0" destOrd="0" presId="urn:microsoft.com/office/officeart/2005/8/layout/list1"/>
    <dgm:cxn modelId="{EB873A8C-8EA6-4733-8546-BA5A4DB16745}" type="presOf" srcId="{9A97DD9A-212E-426A-9594-7FEEEC4E1E2E}" destId="{31FF8910-63AB-4043-A89B-AB8E707B7A48}" srcOrd="1" destOrd="0" presId="urn:microsoft.com/office/officeart/2005/8/layout/list1"/>
    <dgm:cxn modelId="{2E64E2A1-0631-4E66-BB92-039E38CCDCAA}" srcId="{9A97DD9A-212E-426A-9594-7FEEEC4E1E2E}" destId="{BFF06034-E13A-4753-942E-7111B5A6377F}" srcOrd="2" destOrd="0" parTransId="{42095892-6F11-4FF1-8D3A-ADF158BD9F31}" sibTransId="{6FD1017B-8B96-466B-9FB0-B245AEA22E47}"/>
    <dgm:cxn modelId="{2B3783AC-DC76-417F-B11E-A546AE2CC08B}" type="presOf" srcId="{BFF06034-E13A-4753-942E-7111B5A6377F}" destId="{A3E10D09-1C38-4A24-82EE-5A6C623231D5}" srcOrd="0" destOrd="2" presId="urn:microsoft.com/office/officeart/2005/8/layout/list1"/>
    <dgm:cxn modelId="{3DD198B2-EB72-49E1-9E09-49713806A56C}" type="presOf" srcId="{30F1A902-74FB-4713-AD5A-A32E94897101}" destId="{A3E10D09-1C38-4A24-82EE-5A6C623231D5}" srcOrd="0" destOrd="3" presId="urn:microsoft.com/office/officeart/2005/8/layout/list1"/>
    <dgm:cxn modelId="{8E0142B7-C097-4FB0-84BF-2EB459DF42B3}" srcId="{9A97DD9A-212E-426A-9594-7FEEEC4E1E2E}" destId="{FDD6662C-C0A8-43D4-BAF0-742CA23C7FDF}" srcOrd="6" destOrd="0" parTransId="{F6D826D2-A3E8-41F0-9610-91E98BA360C7}" sibTransId="{04DDF7D2-4351-4A33-B270-4707869C5D1E}"/>
    <dgm:cxn modelId="{8EA684B7-844F-4D1A-913B-4AA924E72F75}" srcId="{9A97DD9A-212E-426A-9594-7FEEEC4E1E2E}" destId="{6F3E996A-0AA3-4EE3-B260-122F07FC63B9}" srcOrd="1" destOrd="0" parTransId="{C5F8FC29-3CC2-48C8-A0BA-184301B9A503}" sibTransId="{4960F7FB-C4ED-4761-9484-C868EE2CA5D8}"/>
    <dgm:cxn modelId="{7AF0B4CD-BCC7-498B-BD1A-34D526732404}" type="presOf" srcId="{0F64269C-F1A7-43DE-A866-9A9AAA3D4601}" destId="{A3E10D09-1C38-4A24-82EE-5A6C623231D5}" srcOrd="0" destOrd="5" presId="urn:microsoft.com/office/officeart/2005/8/layout/list1"/>
    <dgm:cxn modelId="{221FD9D5-F6B8-4D2C-9573-7FC213DCBF8B}" type="presOf" srcId="{FDD6662C-C0A8-43D4-BAF0-742CA23C7FDF}" destId="{A3E10D09-1C38-4A24-82EE-5A6C623231D5}" srcOrd="0" destOrd="6" presId="urn:microsoft.com/office/officeart/2005/8/layout/list1"/>
    <dgm:cxn modelId="{FD65AED8-B1FB-4F2B-AD1D-17D348AB53F4}" type="presOf" srcId="{72F01E37-6729-4C5F-9724-0ABB4D7CFE99}" destId="{A3E10D09-1C38-4A24-82EE-5A6C623231D5}" srcOrd="0" destOrd="4" presId="urn:microsoft.com/office/officeart/2005/8/layout/list1"/>
    <dgm:cxn modelId="{6EE1A5DD-79E9-4FC2-BFBE-DA7B4C71D980}" srcId="{1DBA91F1-7E8C-41C9-A838-D658A98417D5}" destId="{9A97DD9A-212E-426A-9594-7FEEEC4E1E2E}" srcOrd="0" destOrd="0" parTransId="{CFB8B198-74C4-4710-BA7C-5F16A52BB9D3}" sibTransId="{A822033B-D112-4812-B9AC-0AEDBC4B3389}"/>
    <dgm:cxn modelId="{FE68F8E0-776A-49A3-8850-D44015EFEFE4}" srcId="{9A97DD9A-212E-426A-9594-7FEEEC4E1E2E}" destId="{45D65E2E-57FB-46B9-A23E-155578272902}" srcOrd="0" destOrd="0" parTransId="{D504A610-38C8-4BDE-BB8B-E71AB9A63BD2}" sibTransId="{C35F0E74-D801-4FFD-B331-4EF428DDF3B5}"/>
    <dgm:cxn modelId="{75CF6746-D341-48CC-AC7A-8E28A3A34903}" type="presParOf" srcId="{BF2881D7-900F-4C8E-9F09-9C05371A57B2}" destId="{9FB0A25D-1E70-42A1-9576-9E02D777FD4E}" srcOrd="0" destOrd="0" presId="urn:microsoft.com/office/officeart/2005/8/layout/list1"/>
    <dgm:cxn modelId="{6008D119-B2B8-4210-90F1-3231FCCB360E}" type="presParOf" srcId="{9FB0A25D-1E70-42A1-9576-9E02D777FD4E}" destId="{BE73E007-796D-4489-903F-12724FB5CC09}" srcOrd="0" destOrd="0" presId="urn:microsoft.com/office/officeart/2005/8/layout/list1"/>
    <dgm:cxn modelId="{0D930E14-E5E7-4C18-993D-6C4629C49FFE}" type="presParOf" srcId="{9FB0A25D-1E70-42A1-9576-9E02D777FD4E}" destId="{31FF8910-63AB-4043-A89B-AB8E707B7A48}" srcOrd="1" destOrd="0" presId="urn:microsoft.com/office/officeart/2005/8/layout/list1"/>
    <dgm:cxn modelId="{2B48FCFF-0983-40D5-9E49-FBDD9260800D}" type="presParOf" srcId="{BF2881D7-900F-4C8E-9F09-9C05371A57B2}" destId="{7EB05BDB-5555-4796-8535-314A88387643}" srcOrd="1" destOrd="0" presId="urn:microsoft.com/office/officeart/2005/8/layout/list1"/>
    <dgm:cxn modelId="{CAC5FDEF-616A-43F2-AC6D-BE154E15F6A3}" type="presParOf" srcId="{BF2881D7-900F-4C8E-9F09-9C05371A57B2}" destId="{A3E10D09-1C38-4A24-82EE-5A6C623231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1C62-6AE8-4477-8443-4D6EB574107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9CB889A-B235-40E4-AD03-CD94133A9276}">
      <dgm:prSet/>
      <dgm:spPr/>
      <dgm:t>
        <a:bodyPr/>
        <a:lstStyle/>
        <a:p>
          <a:pPr rtl="0"/>
          <a:r>
            <a:rPr lang="cs-CZ" dirty="0"/>
            <a:t>TESSEA – Tematická síť pro sociální ekonomiku</a:t>
          </a:r>
        </a:p>
      </dgm:t>
    </dgm:pt>
    <dgm:pt modelId="{0C56C6F5-7D44-45B8-89AC-682DC4A37324}" type="parTrans" cxnId="{F3B477F6-4456-464A-8020-2964E2B03B81}">
      <dgm:prSet/>
      <dgm:spPr/>
      <dgm:t>
        <a:bodyPr/>
        <a:lstStyle/>
        <a:p>
          <a:endParaRPr lang="cs-CZ"/>
        </a:p>
      </dgm:t>
    </dgm:pt>
    <dgm:pt modelId="{38C31C68-0648-449D-AB51-CB83123F410E}" type="sibTrans" cxnId="{F3B477F6-4456-464A-8020-2964E2B03B81}">
      <dgm:prSet/>
      <dgm:spPr/>
      <dgm:t>
        <a:bodyPr/>
        <a:lstStyle/>
        <a:p>
          <a:endParaRPr lang="cs-CZ"/>
        </a:p>
      </dgm:t>
    </dgm:pt>
    <dgm:pt modelId="{4B9E28E3-56C4-4E74-A81D-39A1DD770100}">
      <dgm:prSet/>
      <dgm:spPr/>
      <dgm:t>
        <a:bodyPr/>
        <a:lstStyle/>
        <a:p>
          <a:pPr rtl="0"/>
          <a:r>
            <a:rPr lang="cs-CZ">
              <a:hlinkClick xmlns:r="http://schemas.openxmlformats.org/officeDocument/2006/relationships" r:id="rId1"/>
            </a:rPr>
            <a:t>Tematická síť pro sociální ekonomiku | TESSEA</a:t>
          </a:r>
          <a:endParaRPr lang="cs-CZ"/>
        </a:p>
      </dgm:t>
    </dgm:pt>
    <dgm:pt modelId="{A9766554-D561-44D2-B6F2-3B922F9C9430}" type="parTrans" cxnId="{1D304117-AC59-4C06-92F7-2ACA7FFD091A}">
      <dgm:prSet/>
      <dgm:spPr/>
      <dgm:t>
        <a:bodyPr/>
        <a:lstStyle/>
        <a:p>
          <a:endParaRPr lang="cs-CZ"/>
        </a:p>
      </dgm:t>
    </dgm:pt>
    <dgm:pt modelId="{673DFBD4-9F07-4F6C-8629-E844C43CF7E8}" type="sibTrans" cxnId="{1D304117-AC59-4C06-92F7-2ACA7FFD091A}">
      <dgm:prSet/>
      <dgm:spPr/>
      <dgm:t>
        <a:bodyPr/>
        <a:lstStyle/>
        <a:p>
          <a:endParaRPr lang="cs-CZ"/>
        </a:p>
      </dgm:t>
    </dgm:pt>
    <dgm:pt modelId="{6875FF2F-CF35-4B10-AC21-D3D7AB6C1019}">
      <dgm:prSet/>
      <dgm:spPr/>
      <dgm:t>
        <a:bodyPr/>
        <a:lstStyle/>
        <a:p>
          <a:pPr rtl="0"/>
          <a:r>
            <a:rPr lang="cs-CZ" dirty="0"/>
            <a:t>Deklarace odpovědného podnikání</a:t>
          </a:r>
        </a:p>
        <a:p>
          <a:pPr rtl="0"/>
          <a:r>
            <a:rPr lang="pl-PL" dirty="0">
              <a:hlinkClick xmlns:r="http://schemas.openxmlformats.org/officeDocument/2006/relationships" r:id="rId2"/>
            </a:rPr>
            <a:t>O Deklaraci - Deklarace odpovědného podnikání</a:t>
          </a:r>
          <a:endParaRPr lang="cs-CZ" dirty="0"/>
        </a:p>
      </dgm:t>
    </dgm:pt>
    <dgm:pt modelId="{72A39B15-C1AC-466F-8F3A-F31FBB3D19CE}" type="parTrans" cxnId="{B95CF81B-973B-410D-85E3-0AE04BE1CF12}">
      <dgm:prSet/>
      <dgm:spPr/>
      <dgm:t>
        <a:bodyPr/>
        <a:lstStyle/>
        <a:p>
          <a:endParaRPr lang="cs-CZ"/>
        </a:p>
      </dgm:t>
    </dgm:pt>
    <dgm:pt modelId="{4F537283-5E80-41A0-B202-3D24E835280A}" type="sibTrans" cxnId="{B95CF81B-973B-410D-85E3-0AE04BE1CF12}">
      <dgm:prSet/>
      <dgm:spPr/>
      <dgm:t>
        <a:bodyPr/>
        <a:lstStyle/>
        <a:p>
          <a:endParaRPr lang="cs-CZ"/>
        </a:p>
      </dgm:t>
    </dgm:pt>
    <dgm:pt modelId="{7CEAC1E6-72D6-4612-B033-9AFC74799BC1}" type="pres">
      <dgm:prSet presAssocID="{0D6B1C62-6AE8-4477-8443-4D6EB5741071}" presName="linearFlow" presStyleCnt="0">
        <dgm:presLayoutVars>
          <dgm:dir/>
          <dgm:resizeHandles val="exact"/>
        </dgm:presLayoutVars>
      </dgm:prSet>
      <dgm:spPr/>
    </dgm:pt>
    <dgm:pt modelId="{E038D3DF-D601-4B73-9CD7-733318122D50}" type="pres">
      <dgm:prSet presAssocID="{99CB889A-B235-40E4-AD03-CD94133A9276}" presName="composite" presStyleCnt="0"/>
      <dgm:spPr/>
    </dgm:pt>
    <dgm:pt modelId="{026AE9F0-7A86-4B55-88AA-B2E14CEFB3A7}" type="pres">
      <dgm:prSet presAssocID="{99CB889A-B235-40E4-AD03-CD94133A9276}" presName="imgShp" presStyleLbl="fgImgPlace1" presStyleIdx="0" presStyleCnt="2"/>
      <dgm:spPr/>
    </dgm:pt>
    <dgm:pt modelId="{DF912D2A-66F5-4C27-9639-C3AA35FAA4A5}" type="pres">
      <dgm:prSet presAssocID="{99CB889A-B235-40E4-AD03-CD94133A9276}" presName="txShp" presStyleLbl="node1" presStyleIdx="0" presStyleCnt="2" custLinFactNeighborX="21061" custLinFactNeighborY="961">
        <dgm:presLayoutVars>
          <dgm:bulletEnabled val="1"/>
        </dgm:presLayoutVars>
      </dgm:prSet>
      <dgm:spPr/>
    </dgm:pt>
    <dgm:pt modelId="{B149B991-ECB1-44AA-A63B-0E932CAE6BA7}" type="pres">
      <dgm:prSet presAssocID="{38C31C68-0648-449D-AB51-CB83123F410E}" presName="spacing" presStyleCnt="0"/>
      <dgm:spPr/>
    </dgm:pt>
    <dgm:pt modelId="{FA70DDCB-231E-4FBF-AF82-BA4E3AEC739B}" type="pres">
      <dgm:prSet presAssocID="{6875FF2F-CF35-4B10-AC21-D3D7AB6C1019}" presName="composite" presStyleCnt="0"/>
      <dgm:spPr/>
    </dgm:pt>
    <dgm:pt modelId="{EED8895A-3A7B-4BD2-9ED6-4BDA650A1CD1}" type="pres">
      <dgm:prSet presAssocID="{6875FF2F-CF35-4B10-AC21-D3D7AB6C1019}" presName="imgShp" presStyleLbl="fgImgPlace1" presStyleIdx="1" presStyleCnt="2" custScaleX="156884" custScaleY="99690" custLinFactNeighborX="-36224" custLinFactNeighborY="-352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DA6750A-2786-4257-BAFA-1724118521BA}" type="pres">
      <dgm:prSet presAssocID="{6875FF2F-CF35-4B10-AC21-D3D7AB6C1019}" presName="txShp" presStyleLbl="node1" presStyleIdx="1" presStyleCnt="2" custLinFactNeighborX="20736" custLinFactNeighborY="-5425">
        <dgm:presLayoutVars>
          <dgm:bulletEnabled val="1"/>
        </dgm:presLayoutVars>
      </dgm:prSet>
      <dgm:spPr/>
    </dgm:pt>
  </dgm:ptLst>
  <dgm:cxnLst>
    <dgm:cxn modelId="{1D304117-AC59-4C06-92F7-2ACA7FFD091A}" srcId="{99CB889A-B235-40E4-AD03-CD94133A9276}" destId="{4B9E28E3-56C4-4E74-A81D-39A1DD770100}" srcOrd="0" destOrd="0" parTransId="{A9766554-D561-44D2-B6F2-3B922F9C9430}" sibTransId="{673DFBD4-9F07-4F6C-8629-E844C43CF7E8}"/>
    <dgm:cxn modelId="{B95CF81B-973B-410D-85E3-0AE04BE1CF12}" srcId="{0D6B1C62-6AE8-4477-8443-4D6EB5741071}" destId="{6875FF2F-CF35-4B10-AC21-D3D7AB6C1019}" srcOrd="1" destOrd="0" parTransId="{72A39B15-C1AC-466F-8F3A-F31FBB3D19CE}" sibTransId="{4F537283-5E80-41A0-B202-3D24E835280A}"/>
    <dgm:cxn modelId="{AE2A486F-3524-45EF-9EC9-58A4ACB55F6B}" type="presOf" srcId="{4B9E28E3-56C4-4E74-A81D-39A1DD770100}" destId="{DF912D2A-66F5-4C27-9639-C3AA35FAA4A5}" srcOrd="0" destOrd="1" presId="urn:microsoft.com/office/officeart/2005/8/layout/vList3"/>
    <dgm:cxn modelId="{CF7E96AD-2A10-428E-98AB-9986D5907520}" type="presOf" srcId="{99CB889A-B235-40E4-AD03-CD94133A9276}" destId="{DF912D2A-66F5-4C27-9639-C3AA35FAA4A5}" srcOrd="0" destOrd="0" presId="urn:microsoft.com/office/officeart/2005/8/layout/vList3"/>
    <dgm:cxn modelId="{0FEC96B5-FA28-48E6-A15D-3DB858186FBC}" type="presOf" srcId="{6875FF2F-CF35-4B10-AC21-D3D7AB6C1019}" destId="{9DA6750A-2786-4257-BAFA-1724118521BA}" srcOrd="0" destOrd="0" presId="urn:microsoft.com/office/officeart/2005/8/layout/vList3"/>
    <dgm:cxn modelId="{2A249CCD-E8FB-47EA-8D12-232573826758}" type="presOf" srcId="{0D6B1C62-6AE8-4477-8443-4D6EB5741071}" destId="{7CEAC1E6-72D6-4612-B033-9AFC74799BC1}" srcOrd="0" destOrd="0" presId="urn:microsoft.com/office/officeart/2005/8/layout/vList3"/>
    <dgm:cxn modelId="{F3B477F6-4456-464A-8020-2964E2B03B81}" srcId="{0D6B1C62-6AE8-4477-8443-4D6EB5741071}" destId="{99CB889A-B235-40E4-AD03-CD94133A9276}" srcOrd="0" destOrd="0" parTransId="{0C56C6F5-7D44-45B8-89AC-682DC4A37324}" sibTransId="{38C31C68-0648-449D-AB51-CB83123F410E}"/>
    <dgm:cxn modelId="{B1E19C25-97DB-46C9-AE3B-8969FCE531D7}" type="presParOf" srcId="{7CEAC1E6-72D6-4612-B033-9AFC74799BC1}" destId="{E038D3DF-D601-4B73-9CD7-733318122D50}" srcOrd="0" destOrd="0" presId="urn:microsoft.com/office/officeart/2005/8/layout/vList3"/>
    <dgm:cxn modelId="{D5EA55E8-9589-4761-91B0-1DBBACC060BA}" type="presParOf" srcId="{E038D3DF-D601-4B73-9CD7-733318122D50}" destId="{026AE9F0-7A86-4B55-88AA-B2E14CEFB3A7}" srcOrd="0" destOrd="0" presId="urn:microsoft.com/office/officeart/2005/8/layout/vList3"/>
    <dgm:cxn modelId="{E79C923D-1239-4EAA-9A8E-FEA0F2E04CFA}" type="presParOf" srcId="{E038D3DF-D601-4B73-9CD7-733318122D50}" destId="{DF912D2A-66F5-4C27-9639-C3AA35FAA4A5}" srcOrd="1" destOrd="0" presId="urn:microsoft.com/office/officeart/2005/8/layout/vList3"/>
    <dgm:cxn modelId="{E43A1BB9-EF2E-416D-B390-DA38AA3737DA}" type="presParOf" srcId="{7CEAC1E6-72D6-4612-B033-9AFC74799BC1}" destId="{B149B991-ECB1-44AA-A63B-0E932CAE6BA7}" srcOrd="1" destOrd="0" presId="urn:microsoft.com/office/officeart/2005/8/layout/vList3"/>
    <dgm:cxn modelId="{D89D9053-42B3-41A9-B6E0-D467F3E2F4D7}" type="presParOf" srcId="{7CEAC1E6-72D6-4612-B033-9AFC74799BC1}" destId="{FA70DDCB-231E-4FBF-AF82-BA4E3AEC739B}" srcOrd="2" destOrd="0" presId="urn:microsoft.com/office/officeart/2005/8/layout/vList3"/>
    <dgm:cxn modelId="{4D9ACF57-8E62-4E11-BA48-BDE2A7C66660}" type="presParOf" srcId="{FA70DDCB-231E-4FBF-AF82-BA4E3AEC739B}" destId="{EED8895A-3A7B-4BD2-9ED6-4BDA650A1CD1}" srcOrd="0" destOrd="0" presId="urn:microsoft.com/office/officeart/2005/8/layout/vList3"/>
    <dgm:cxn modelId="{C0CF0D6F-DE3D-4D4D-865C-6DCDFE863E6E}" type="presParOf" srcId="{FA70DDCB-231E-4FBF-AF82-BA4E3AEC739B}" destId="{9DA6750A-2786-4257-BAFA-1724118521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6B1C62-6AE8-4477-8443-4D6EB574107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875FF2F-CF35-4B10-AC21-D3D7AB6C1019}">
      <dgm:prSet/>
      <dgm:spPr/>
      <dgm:t>
        <a:bodyPr/>
        <a:lstStyle/>
        <a:p>
          <a:pPr rtl="0"/>
          <a:r>
            <a:rPr lang="cs-CZ" dirty="0"/>
            <a:t>Asociace společenské odpovědnosti</a:t>
          </a:r>
        </a:p>
      </dgm:t>
    </dgm:pt>
    <dgm:pt modelId="{72A39B15-C1AC-466F-8F3A-F31FBB3D19CE}" type="parTrans" cxnId="{B95CF81B-973B-410D-85E3-0AE04BE1CF12}">
      <dgm:prSet/>
      <dgm:spPr/>
      <dgm:t>
        <a:bodyPr/>
        <a:lstStyle/>
        <a:p>
          <a:endParaRPr lang="cs-CZ"/>
        </a:p>
      </dgm:t>
    </dgm:pt>
    <dgm:pt modelId="{4F537283-5E80-41A0-B202-3D24E835280A}" type="sibTrans" cxnId="{B95CF81B-973B-410D-85E3-0AE04BE1CF12}">
      <dgm:prSet/>
      <dgm:spPr/>
      <dgm:t>
        <a:bodyPr/>
        <a:lstStyle/>
        <a:p>
          <a:endParaRPr lang="cs-CZ"/>
        </a:p>
      </dgm:t>
    </dgm:pt>
    <dgm:pt modelId="{1CA97B08-32E4-4A49-A74F-8F39AE3D520B}">
      <dgm:prSet/>
      <dgm:spPr/>
      <dgm:t>
        <a:bodyPr/>
        <a:lstStyle/>
        <a:p>
          <a:pPr rtl="0"/>
          <a:r>
            <a:rPr lang="cs-CZ" dirty="0">
              <a:hlinkClick xmlns:r="http://schemas.openxmlformats.org/officeDocument/2006/relationships" r:id="rId1"/>
            </a:rPr>
            <a:t>Asociace společenské odpovědnosti (A-CSR) (spolecenskaodpovednost.cz)</a:t>
          </a:r>
          <a:endParaRPr lang="cs-CZ" dirty="0"/>
        </a:p>
      </dgm:t>
    </dgm:pt>
    <dgm:pt modelId="{7EAA4C46-9956-4490-BFB9-0A11C0933C7C}" type="parTrans" cxnId="{41C08C83-B8CC-4A65-AB82-8ECA080C6A3E}">
      <dgm:prSet/>
      <dgm:spPr/>
      <dgm:t>
        <a:bodyPr/>
        <a:lstStyle/>
        <a:p>
          <a:endParaRPr lang="cs-CZ"/>
        </a:p>
      </dgm:t>
    </dgm:pt>
    <dgm:pt modelId="{4AC22B8F-A00E-4D34-86AA-B7EFA6F4BC4C}" type="sibTrans" cxnId="{41C08C83-B8CC-4A65-AB82-8ECA080C6A3E}">
      <dgm:prSet/>
      <dgm:spPr/>
      <dgm:t>
        <a:bodyPr/>
        <a:lstStyle/>
        <a:p>
          <a:endParaRPr lang="cs-CZ"/>
        </a:p>
      </dgm:t>
    </dgm:pt>
    <dgm:pt modelId="{35F7260B-7682-49F7-A31B-8BAF9D94D5A2}">
      <dgm:prSet/>
      <dgm:spPr/>
      <dgm:t>
        <a:bodyPr/>
        <a:lstStyle/>
        <a:p>
          <a:pPr rtl="0"/>
          <a:r>
            <a:rPr lang="cs-CZ"/>
            <a:t>MPSV – web České sociální podnikání</a:t>
          </a:r>
        </a:p>
      </dgm:t>
    </dgm:pt>
    <dgm:pt modelId="{9962B4D3-2ED9-4845-AD03-D7E940782160}" type="parTrans" cxnId="{22B37A2A-3F2D-4675-A9D1-D55E5AE6A148}">
      <dgm:prSet/>
      <dgm:spPr/>
      <dgm:t>
        <a:bodyPr/>
        <a:lstStyle/>
        <a:p>
          <a:endParaRPr lang="cs-CZ"/>
        </a:p>
      </dgm:t>
    </dgm:pt>
    <dgm:pt modelId="{044B012A-72B1-49E3-A022-452B98A2D533}" type="sibTrans" cxnId="{22B37A2A-3F2D-4675-A9D1-D55E5AE6A148}">
      <dgm:prSet/>
      <dgm:spPr/>
      <dgm:t>
        <a:bodyPr/>
        <a:lstStyle/>
        <a:p>
          <a:endParaRPr lang="cs-CZ"/>
        </a:p>
      </dgm:t>
    </dgm:pt>
    <dgm:pt modelId="{C1C5BF83-42B8-4357-BB26-F183BA90555B}">
      <dgm:prSet/>
      <dgm:spPr/>
      <dgm:t>
        <a:bodyPr/>
        <a:lstStyle/>
        <a:p>
          <a:pPr rtl="0"/>
          <a:r>
            <a:rPr lang="cs-CZ" dirty="0">
              <a:hlinkClick xmlns:r="http://schemas.openxmlformats.org/officeDocument/2006/relationships" r:id="rId2"/>
            </a:rPr>
            <a:t>České sociální podnikání - Úvod (ceske-socialni-podnikani.cz)</a:t>
          </a:r>
          <a:endParaRPr lang="cs-CZ" dirty="0"/>
        </a:p>
      </dgm:t>
    </dgm:pt>
    <dgm:pt modelId="{FAA188BA-5BD7-4E36-9F49-A3F4C4B46EFC}" type="parTrans" cxnId="{38A27996-91B1-41E4-BEC0-87F2FC64638E}">
      <dgm:prSet/>
      <dgm:spPr/>
      <dgm:t>
        <a:bodyPr/>
        <a:lstStyle/>
        <a:p>
          <a:endParaRPr lang="cs-CZ"/>
        </a:p>
      </dgm:t>
    </dgm:pt>
    <dgm:pt modelId="{785EA3F3-AE11-43CB-A294-E499E1F4DC9D}" type="sibTrans" cxnId="{38A27996-91B1-41E4-BEC0-87F2FC64638E}">
      <dgm:prSet/>
      <dgm:spPr/>
      <dgm:t>
        <a:bodyPr/>
        <a:lstStyle/>
        <a:p>
          <a:endParaRPr lang="cs-CZ"/>
        </a:p>
      </dgm:t>
    </dgm:pt>
    <dgm:pt modelId="{7CEAC1E6-72D6-4612-B033-9AFC74799BC1}" type="pres">
      <dgm:prSet presAssocID="{0D6B1C62-6AE8-4477-8443-4D6EB5741071}" presName="linearFlow" presStyleCnt="0">
        <dgm:presLayoutVars>
          <dgm:dir/>
          <dgm:resizeHandles val="exact"/>
        </dgm:presLayoutVars>
      </dgm:prSet>
      <dgm:spPr/>
    </dgm:pt>
    <dgm:pt modelId="{FA70DDCB-231E-4FBF-AF82-BA4E3AEC739B}" type="pres">
      <dgm:prSet presAssocID="{6875FF2F-CF35-4B10-AC21-D3D7AB6C1019}" presName="composite" presStyleCnt="0"/>
      <dgm:spPr/>
    </dgm:pt>
    <dgm:pt modelId="{EED8895A-3A7B-4BD2-9ED6-4BDA650A1CD1}" type="pres">
      <dgm:prSet presAssocID="{6875FF2F-CF35-4B10-AC21-D3D7AB6C1019}" presName="imgShp" presStyleLbl="fgImgPlace1" presStyleIdx="0" presStyleCnt="2"/>
      <dgm:spPr/>
    </dgm:pt>
    <dgm:pt modelId="{9DA6750A-2786-4257-BAFA-1724118521BA}" type="pres">
      <dgm:prSet presAssocID="{6875FF2F-CF35-4B10-AC21-D3D7AB6C1019}" presName="txShp" presStyleLbl="node1" presStyleIdx="0" presStyleCnt="2" custLinFactNeighborX="20736" custLinFactNeighborY="-5425">
        <dgm:presLayoutVars>
          <dgm:bulletEnabled val="1"/>
        </dgm:presLayoutVars>
      </dgm:prSet>
      <dgm:spPr/>
    </dgm:pt>
    <dgm:pt modelId="{601A14E1-C7E5-481D-BEE7-8E97823A74BD}" type="pres">
      <dgm:prSet presAssocID="{4F537283-5E80-41A0-B202-3D24E835280A}" presName="spacing" presStyleCnt="0"/>
      <dgm:spPr/>
    </dgm:pt>
    <dgm:pt modelId="{25DDB337-A8ED-483A-8D26-838CAD833DC9}" type="pres">
      <dgm:prSet presAssocID="{35F7260B-7682-49F7-A31B-8BAF9D94D5A2}" presName="composite" presStyleCnt="0"/>
      <dgm:spPr/>
    </dgm:pt>
    <dgm:pt modelId="{19530FB0-49D6-400C-9AC6-8B668C81DF4D}" type="pres">
      <dgm:prSet presAssocID="{35F7260B-7682-49F7-A31B-8BAF9D94D5A2}" presName="imgShp" presStyleLbl="fgImgPlace1" presStyleIdx="1" presStyleCnt="2"/>
      <dgm:spPr/>
    </dgm:pt>
    <dgm:pt modelId="{72A2677B-498B-406C-9876-28E720C3B2CF}" type="pres">
      <dgm:prSet presAssocID="{35F7260B-7682-49F7-A31B-8BAF9D94D5A2}" presName="txShp" presStyleLbl="node1" presStyleIdx="1" presStyleCnt="2" custLinFactNeighborX="20868" custLinFactNeighborY="20">
        <dgm:presLayoutVars>
          <dgm:bulletEnabled val="1"/>
        </dgm:presLayoutVars>
      </dgm:prSet>
      <dgm:spPr/>
    </dgm:pt>
  </dgm:ptLst>
  <dgm:cxnLst>
    <dgm:cxn modelId="{2BC11414-CB12-4A4F-855A-C0BF8697C84D}" type="presOf" srcId="{C1C5BF83-42B8-4357-BB26-F183BA90555B}" destId="{72A2677B-498B-406C-9876-28E720C3B2CF}" srcOrd="0" destOrd="1" presId="urn:microsoft.com/office/officeart/2005/8/layout/vList3"/>
    <dgm:cxn modelId="{B95CF81B-973B-410D-85E3-0AE04BE1CF12}" srcId="{0D6B1C62-6AE8-4477-8443-4D6EB5741071}" destId="{6875FF2F-CF35-4B10-AC21-D3D7AB6C1019}" srcOrd="0" destOrd="0" parTransId="{72A39B15-C1AC-466F-8F3A-F31FBB3D19CE}" sibTransId="{4F537283-5E80-41A0-B202-3D24E835280A}"/>
    <dgm:cxn modelId="{22B37A2A-3F2D-4675-A9D1-D55E5AE6A148}" srcId="{0D6B1C62-6AE8-4477-8443-4D6EB5741071}" destId="{35F7260B-7682-49F7-A31B-8BAF9D94D5A2}" srcOrd="1" destOrd="0" parTransId="{9962B4D3-2ED9-4845-AD03-D7E940782160}" sibTransId="{044B012A-72B1-49E3-A022-452B98A2D533}"/>
    <dgm:cxn modelId="{16B61876-345A-4F66-95FC-438BD5B7A24A}" type="presOf" srcId="{35F7260B-7682-49F7-A31B-8BAF9D94D5A2}" destId="{72A2677B-498B-406C-9876-28E720C3B2CF}" srcOrd="0" destOrd="0" presId="urn:microsoft.com/office/officeart/2005/8/layout/vList3"/>
    <dgm:cxn modelId="{41C08C83-B8CC-4A65-AB82-8ECA080C6A3E}" srcId="{6875FF2F-CF35-4B10-AC21-D3D7AB6C1019}" destId="{1CA97B08-32E4-4A49-A74F-8F39AE3D520B}" srcOrd="0" destOrd="0" parTransId="{7EAA4C46-9956-4490-BFB9-0A11C0933C7C}" sibTransId="{4AC22B8F-A00E-4D34-86AA-B7EFA6F4BC4C}"/>
    <dgm:cxn modelId="{38A27996-91B1-41E4-BEC0-87F2FC64638E}" srcId="{35F7260B-7682-49F7-A31B-8BAF9D94D5A2}" destId="{C1C5BF83-42B8-4357-BB26-F183BA90555B}" srcOrd="0" destOrd="0" parTransId="{FAA188BA-5BD7-4E36-9F49-A3F4C4B46EFC}" sibTransId="{785EA3F3-AE11-43CB-A294-E499E1F4DC9D}"/>
    <dgm:cxn modelId="{0FEC96B5-FA28-48E6-A15D-3DB858186FBC}" type="presOf" srcId="{6875FF2F-CF35-4B10-AC21-D3D7AB6C1019}" destId="{9DA6750A-2786-4257-BAFA-1724118521BA}" srcOrd="0" destOrd="0" presId="urn:microsoft.com/office/officeart/2005/8/layout/vList3"/>
    <dgm:cxn modelId="{2A249CCD-E8FB-47EA-8D12-232573826758}" type="presOf" srcId="{0D6B1C62-6AE8-4477-8443-4D6EB5741071}" destId="{7CEAC1E6-72D6-4612-B033-9AFC74799BC1}" srcOrd="0" destOrd="0" presId="urn:microsoft.com/office/officeart/2005/8/layout/vList3"/>
    <dgm:cxn modelId="{D1A958E0-EEEA-45E4-B751-4BFC0D5580FF}" type="presOf" srcId="{1CA97B08-32E4-4A49-A74F-8F39AE3D520B}" destId="{9DA6750A-2786-4257-BAFA-1724118521BA}" srcOrd="0" destOrd="1" presId="urn:microsoft.com/office/officeart/2005/8/layout/vList3"/>
    <dgm:cxn modelId="{D89D9053-42B3-41A9-B6E0-D467F3E2F4D7}" type="presParOf" srcId="{7CEAC1E6-72D6-4612-B033-9AFC74799BC1}" destId="{FA70DDCB-231E-4FBF-AF82-BA4E3AEC739B}" srcOrd="0" destOrd="0" presId="urn:microsoft.com/office/officeart/2005/8/layout/vList3"/>
    <dgm:cxn modelId="{4D9ACF57-8E62-4E11-BA48-BDE2A7C66660}" type="presParOf" srcId="{FA70DDCB-231E-4FBF-AF82-BA4E3AEC739B}" destId="{EED8895A-3A7B-4BD2-9ED6-4BDA650A1CD1}" srcOrd="0" destOrd="0" presId="urn:microsoft.com/office/officeart/2005/8/layout/vList3"/>
    <dgm:cxn modelId="{C0CF0D6F-DE3D-4D4D-865C-6DCDFE863E6E}" type="presParOf" srcId="{FA70DDCB-231E-4FBF-AF82-BA4E3AEC739B}" destId="{9DA6750A-2786-4257-BAFA-1724118521BA}" srcOrd="1" destOrd="0" presId="urn:microsoft.com/office/officeart/2005/8/layout/vList3"/>
    <dgm:cxn modelId="{89FBD3A7-13CC-4F8C-ADBF-D1532F516624}" type="presParOf" srcId="{7CEAC1E6-72D6-4612-B033-9AFC74799BC1}" destId="{601A14E1-C7E5-481D-BEE7-8E97823A74BD}" srcOrd="1" destOrd="0" presId="urn:microsoft.com/office/officeart/2005/8/layout/vList3"/>
    <dgm:cxn modelId="{83F5057D-7BC4-46D9-8298-1A0E8D0B456B}" type="presParOf" srcId="{7CEAC1E6-72D6-4612-B033-9AFC74799BC1}" destId="{25DDB337-A8ED-483A-8D26-838CAD833DC9}" srcOrd="2" destOrd="0" presId="urn:microsoft.com/office/officeart/2005/8/layout/vList3"/>
    <dgm:cxn modelId="{EDFC9C6B-F0E8-4C81-A938-3495CEC4175A}" type="presParOf" srcId="{25DDB337-A8ED-483A-8D26-838CAD833DC9}" destId="{19530FB0-49D6-400C-9AC6-8B668C81DF4D}" srcOrd="0" destOrd="0" presId="urn:microsoft.com/office/officeart/2005/8/layout/vList3"/>
    <dgm:cxn modelId="{BC625C9F-F928-47F8-A22E-1CDBBA0C1D52}" type="presParOf" srcId="{25DDB337-A8ED-483A-8D26-838CAD833DC9}" destId="{72A2677B-498B-406C-9876-28E720C3B2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CE44BF5-86CE-42F3-88F6-09AE48D9882C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cs-CZ"/>
        </a:p>
      </dgm:t>
    </dgm:pt>
    <dgm:pt modelId="{0ED67A35-D0D6-4A13-96F2-9BEDF3B1CF22}">
      <dgm:prSet custT="1"/>
      <dgm:spPr/>
      <dgm:t>
        <a:bodyPr/>
        <a:lstStyle/>
        <a:p>
          <a:pPr rtl="0"/>
          <a:r>
            <a:rPr lang="cs-CZ" sz="2400" dirty="0"/>
            <a:t>Jednodenní festival</a:t>
          </a:r>
        </a:p>
      </dgm:t>
    </dgm:pt>
    <dgm:pt modelId="{3B07C32C-4C01-473E-BB85-8F47B2BFF4B1}" type="parTrans" cxnId="{D09FFA6D-8849-4978-97F0-4031D860CD4A}">
      <dgm:prSet/>
      <dgm:spPr/>
      <dgm:t>
        <a:bodyPr/>
        <a:lstStyle/>
        <a:p>
          <a:endParaRPr lang="cs-CZ"/>
        </a:p>
      </dgm:t>
    </dgm:pt>
    <dgm:pt modelId="{74DB61D4-479F-4B7C-911A-7C93C0064487}" type="sibTrans" cxnId="{D09FFA6D-8849-4978-97F0-4031D860CD4A}">
      <dgm:prSet/>
      <dgm:spPr/>
      <dgm:t>
        <a:bodyPr/>
        <a:lstStyle/>
        <a:p>
          <a:endParaRPr lang="cs-CZ"/>
        </a:p>
      </dgm:t>
    </dgm:pt>
    <dgm:pt modelId="{F5AD77C6-A088-42A2-A9F3-6B1CC9F446BD}">
      <dgm:prSet custT="1"/>
      <dgm:spPr/>
      <dgm:t>
        <a:bodyPr/>
        <a:lstStyle/>
        <a:p>
          <a:pPr rtl="0"/>
          <a:r>
            <a:rPr lang="cs-CZ" sz="2400" dirty="0"/>
            <a:t>Prezentace místních podnikatelů + spolků + zájmových sdružení</a:t>
          </a:r>
        </a:p>
      </dgm:t>
    </dgm:pt>
    <dgm:pt modelId="{DA4E9597-927A-4F67-B7C0-D4910F6D87D1}" type="parTrans" cxnId="{A71F0FE3-0BAE-4A15-A1E5-1C36EB8506BD}">
      <dgm:prSet/>
      <dgm:spPr/>
      <dgm:t>
        <a:bodyPr/>
        <a:lstStyle/>
        <a:p>
          <a:endParaRPr lang="cs-CZ"/>
        </a:p>
      </dgm:t>
    </dgm:pt>
    <dgm:pt modelId="{7A79AA77-A31A-4D11-BBE2-CF71ED61EC37}" type="sibTrans" cxnId="{A71F0FE3-0BAE-4A15-A1E5-1C36EB8506BD}">
      <dgm:prSet/>
      <dgm:spPr/>
      <dgm:t>
        <a:bodyPr/>
        <a:lstStyle/>
        <a:p>
          <a:endParaRPr lang="cs-CZ"/>
        </a:p>
      </dgm:t>
    </dgm:pt>
    <dgm:pt modelId="{C54806AE-BF41-457D-BF6A-D0BC6D36F837}">
      <dgm:prSet custT="1"/>
      <dgm:spPr/>
      <dgm:t>
        <a:bodyPr/>
        <a:lstStyle/>
        <a:p>
          <a:pPr rtl="0"/>
          <a:r>
            <a:rPr lang="cs-CZ" sz="2400" dirty="0"/>
            <a:t>Hudební a sportovně kulturní program</a:t>
          </a:r>
        </a:p>
      </dgm:t>
    </dgm:pt>
    <dgm:pt modelId="{59BB19F1-1533-4A6A-8BBE-0330A0F686B9}" type="parTrans" cxnId="{86AA1DD1-F04A-4968-8C09-430253C20809}">
      <dgm:prSet/>
      <dgm:spPr/>
      <dgm:t>
        <a:bodyPr/>
        <a:lstStyle/>
        <a:p>
          <a:endParaRPr lang="cs-CZ"/>
        </a:p>
      </dgm:t>
    </dgm:pt>
    <dgm:pt modelId="{0DFC88CA-6CFB-49EF-A607-CDDDE518428F}" type="sibTrans" cxnId="{86AA1DD1-F04A-4968-8C09-430253C20809}">
      <dgm:prSet/>
      <dgm:spPr/>
      <dgm:t>
        <a:bodyPr/>
        <a:lstStyle/>
        <a:p>
          <a:endParaRPr lang="cs-CZ"/>
        </a:p>
      </dgm:t>
    </dgm:pt>
    <dgm:pt modelId="{5A46AF5E-966D-4182-9F54-29414535B95E}">
      <dgm:prSet custT="1"/>
      <dgm:spPr/>
      <dgm:t>
        <a:bodyPr/>
        <a:lstStyle/>
        <a:p>
          <a:pPr rtl="0"/>
          <a:r>
            <a:rPr lang="cs-CZ" sz="2400"/>
            <a:t>Rozhovory s místními aktéry</a:t>
          </a:r>
        </a:p>
      </dgm:t>
    </dgm:pt>
    <dgm:pt modelId="{10F69731-5F7E-4BEC-AB82-588250ED408A}" type="parTrans" cxnId="{4C395D6B-F0E7-421E-9805-E1070DFEDD29}">
      <dgm:prSet/>
      <dgm:spPr/>
      <dgm:t>
        <a:bodyPr/>
        <a:lstStyle/>
        <a:p>
          <a:endParaRPr lang="cs-CZ"/>
        </a:p>
      </dgm:t>
    </dgm:pt>
    <dgm:pt modelId="{36FFE16E-161D-4FB6-807A-66FE2B6915EA}" type="sibTrans" cxnId="{4C395D6B-F0E7-421E-9805-E1070DFEDD29}">
      <dgm:prSet/>
      <dgm:spPr/>
      <dgm:t>
        <a:bodyPr/>
        <a:lstStyle/>
        <a:p>
          <a:endParaRPr lang="cs-CZ"/>
        </a:p>
      </dgm:t>
    </dgm:pt>
    <dgm:pt modelId="{BCC05FB5-7192-494E-B67D-B8F88BDA55D7}">
      <dgm:prSet custT="1"/>
      <dgm:spPr/>
      <dgm:t>
        <a:bodyPr/>
        <a:lstStyle/>
        <a:p>
          <a:pPr rtl="0"/>
          <a:r>
            <a:rPr lang="cs-CZ" sz="2400"/>
            <a:t>Prodejní stánky</a:t>
          </a:r>
        </a:p>
      </dgm:t>
    </dgm:pt>
    <dgm:pt modelId="{72667113-E675-4EA2-8EE4-D74A1D112D41}" type="parTrans" cxnId="{3A7503A7-70FC-4B45-AD5E-A429AAF419CF}">
      <dgm:prSet/>
      <dgm:spPr/>
      <dgm:t>
        <a:bodyPr/>
        <a:lstStyle/>
        <a:p>
          <a:endParaRPr lang="cs-CZ"/>
        </a:p>
      </dgm:t>
    </dgm:pt>
    <dgm:pt modelId="{F92108EB-34E9-47CF-8801-CD1CBBAA5FD4}" type="sibTrans" cxnId="{3A7503A7-70FC-4B45-AD5E-A429AAF419CF}">
      <dgm:prSet/>
      <dgm:spPr/>
      <dgm:t>
        <a:bodyPr/>
        <a:lstStyle/>
        <a:p>
          <a:endParaRPr lang="cs-CZ"/>
        </a:p>
      </dgm:t>
    </dgm:pt>
    <dgm:pt modelId="{CE0DB0FD-EC73-4E18-AE32-EA7338B47A4D}" type="pres">
      <dgm:prSet presAssocID="{ACE44BF5-86CE-42F3-88F6-09AE48D9882C}" presName="linear" presStyleCnt="0">
        <dgm:presLayoutVars>
          <dgm:animLvl val="lvl"/>
          <dgm:resizeHandles val="exact"/>
        </dgm:presLayoutVars>
      </dgm:prSet>
      <dgm:spPr/>
    </dgm:pt>
    <dgm:pt modelId="{4C03A292-5A51-4B53-BF9E-E31814FE86A9}" type="pres">
      <dgm:prSet presAssocID="{0ED67A35-D0D6-4A13-96F2-9BEDF3B1CF2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3FB5D2D-6DDF-4C81-82BF-5A8A264DB470}" type="pres">
      <dgm:prSet presAssocID="{74DB61D4-479F-4B7C-911A-7C93C0064487}" presName="spacer" presStyleCnt="0"/>
      <dgm:spPr/>
    </dgm:pt>
    <dgm:pt modelId="{D50B3E75-6A2A-43BB-B081-850A2A5DEC2B}" type="pres">
      <dgm:prSet presAssocID="{F5AD77C6-A088-42A2-A9F3-6B1CC9F446B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C5B17B-39F8-4352-B778-5CFECAB61B0E}" type="pres">
      <dgm:prSet presAssocID="{7A79AA77-A31A-4D11-BBE2-CF71ED61EC37}" presName="spacer" presStyleCnt="0"/>
      <dgm:spPr/>
    </dgm:pt>
    <dgm:pt modelId="{89CE333F-49F4-4A2C-88FF-F7A2183F1160}" type="pres">
      <dgm:prSet presAssocID="{C54806AE-BF41-457D-BF6A-D0BC6D36F83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6FF8DC2-A91E-48D7-A0E2-081C3DE6C42D}" type="pres">
      <dgm:prSet presAssocID="{0DFC88CA-6CFB-49EF-A607-CDDDE518428F}" presName="spacer" presStyleCnt="0"/>
      <dgm:spPr/>
    </dgm:pt>
    <dgm:pt modelId="{EC136B42-AB74-438A-8611-FBB8CACF1CE0}" type="pres">
      <dgm:prSet presAssocID="{5A46AF5E-966D-4182-9F54-29414535B95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60CDA4-910D-46FA-B51B-07A546626870}" type="pres">
      <dgm:prSet presAssocID="{36FFE16E-161D-4FB6-807A-66FE2B6915EA}" presName="spacer" presStyleCnt="0"/>
      <dgm:spPr/>
    </dgm:pt>
    <dgm:pt modelId="{C58B7B36-433D-436B-AF1F-8859B5CE1A5D}" type="pres">
      <dgm:prSet presAssocID="{BCC05FB5-7192-494E-B67D-B8F88BDA55D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FE1CC3F-C16C-4B19-A29F-641952071F40}" type="presOf" srcId="{C54806AE-BF41-457D-BF6A-D0BC6D36F837}" destId="{89CE333F-49F4-4A2C-88FF-F7A2183F1160}" srcOrd="0" destOrd="0" presId="urn:microsoft.com/office/officeart/2005/8/layout/vList2"/>
    <dgm:cxn modelId="{CEEEAB6A-6CC0-4F54-890D-DFF0D3C3E29F}" type="presOf" srcId="{5A46AF5E-966D-4182-9F54-29414535B95E}" destId="{EC136B42-AB74-438A-8611-FBB8CACF1CE0}" srcOrd="0" destOrd="0" presId="urn:microsoft.com/office/officeart/2005/8/layout/vList2"/>
    <dgm:cxn modelId="{4C395D6B-F0E7-421E-9805-E1070DFEDD29}" srcId="{ACE44BF5-86CE-42F3-88F6-09AE48D9882C}" destId="{5A46AF5E-966D-4182-9F54-29414535B95E}" srcOrd="3" destOrd="0" parTransId="{10F69731-5F7E-4BEC-AB82-588250ED408A}" sibTransId="{36FFE16E-161D-4FB6-807A-66FE2B6915EA}"/>
    <dgm:cxn modelId="{D09FFA6D-8849-4978-97F0-4031D860CD4A}" srcId="{ACE44BF5-86CE-42F3-88F6-09AE48D9882C}" destId="{0ED67A35-D0D6-4A13-96F2-9BEDF3B1CF22}" srcOrd="0" destOrd="0" parTransId="{3B07C32C-4C01-473E-BB85-8F47B2BFF4B1}" sibTransId="{74DB61D4-479F-4B7C-911A-7C93C0064487}"/>
    <dgm:cxn modelId="{E80BCD50-FE77-437F-9540-84FAD6F68800}" type="presOf" srcId="{BCC05FB5-7192-494E-B67D-B8F88BDA55D7}" destId="{C58B7B36-433D-436B-AF1F-8859B5CE1A5D}" srcOrd="0" destOrd="0" presId="urn:microsoft.com/office/officeart/2005/8/layout/vList2"/>
    <dgm:cxn modelId="{3A7503A7-70FC-4B45-AD5E-A429AAF419CF}" srcId="{ACE44BF5-86CE-42F3-88F6-09AE48D9882C}" destId="{BCC05FB5-7192-494E-B67D-B8F88BDA55D7}" srcOrd="4" destOrd="0" parTransId="{72667113-E675-4EA2-8EE4-D74A1D112D41}" sibTransId="{F92108EB-34E9-47CF-8801-CD1CBBAA5FD4}"/>
    <dgm:cxn modelId="{86AA1DD1-F04A-4968-8C09-430253C20809}" srcId="{ACE44BF5-86CE-42F3-88F6-09AE48D9882C}" destId="{C54806AE-BF41-457D-BF6A-D0BC6D36F837}" srcOrd="2" destOrd="0" parTransId="{59BB19F1-1533-4A6A-8BBE-0330A0F686B9}" sibTransId="{0DFC88CA-6CFB-49EF-A607-CDDDE518428F}"/>
    <dgm:cxn modelId="{A71F0FE3-0BAE-4A15-A1E5-1C36EB8506BD}" srcId="{ACE44BF5-86CE-42F3-88F6-09AE48D9882C}" destId="{F5AD77C6-A088-42A2-A9F3-6B1CC9F446BD}" srcOrd="1" destOrd="0" parTransId="{DA4E9597-927A-4F67-B7C0-D4910F6D87D1}" sibTransId="{7A79AA77-A31A-4D11-BBE2-CF71ED61EC37}"/>
    <dgm:cxn modelId="{19A9F9E4-40CD-45AE-A5BA-1E64C061118C}" type="presOf" srcId="{0ED67A35-D0D6-4A13-96F2-9BEDF3B1CF22}" destId="{4C03A292-5A51-4B53-BF9E-E31814FE86A9}" srcOrd="0" destOrd="0" presId="urn:microsoft.com/office/officeart/2005/8/layout/vList2"/>
    <dgm:cxn modelId="{EAE660EC-1B16-4D8A-8113-860AA9F63BDA}" type="presOf" srcId="{ACE44BF5-86CE-42F3-88F6-09AE48D9882C}" destId="{CE0DB0FD-EC73-4E18-AE32-EA7338B47A4D}" srcOrd="0" destOrd="0" presId="urn:microsoft.com/office/officeart/2005/8/layout/vList2"/>
    <dgm:cxn modelId="{3B463AFC-6A2C-4C4E-A2A7-C41F5A715566}" type="presOf" srcId="{F5AD77C6-A088-42A2-A9F3-6B1CC9F446BD}" destId="{D50B3E75-6A2A-43BB-B081-850A2A5DEC2B}" srcOrd="0" destOrd="0" presId="urn:microsoft.com/office/officeart/2005/8/layout/vList2"/>
    <dgm:cxn modelId="{170B15D5-A3D0-46E5-A802-FD30BF44BFEA}" type="presParOf" srcId="{CE0DB0FD-EC73-4E18-AE32-EA7338B47A4D}" destId="{4C03A292-5A51-4B53-BF9E-E31814FE86A9}" srcOrd="0" destOrd="0" presId="urn:microsoft.com/office/officeart/2005/8/layout/vList2"/>
    <dgm:cxn modelId="{D5CBFE71-03A4-4C46-B543-017DBDCD9D2E}" type="presParOf" srcId="{CE0DB0FD-EC73-4E18-AE32-EA7338B47A4D}" destId="{63FB5D2D-6DDF-4C81-82BF-5A8A264DB470}" srcOrd="1" destOrd="0" presId="urn:microsoft.com/office/officeart/2005/8/layout/vList2"/>
    <dgm:cxn modelId="{8AA997B2-35B4-4CD9-A3D6-C8C14A00B093}" type="presParOf" srcId="{CE0DB0FD-EC73-4E18-AE32-EA7338B47A4D}" destId="{D50B3E75-6A2A-43BB-B081-850A2A5DEC2B}" srcOrd="2" destOrd="0" presId="urn:microsoft.com/office/officeart/2005/8/layout/vList2"/>
    <dgm:cxn modelId="{99D484C2-8B99-40FD-9625-7219DB58E06C}" type="presParOf" srcId="{CE0DB0FD-EC73-4E18-AE32-EA7338B47A4D}" destId="{3BC5B17B-39F8-4352-B778-5CFECAB61B0E}" srcOrd="3" destOrd="0" presId="urn:microsoft.com/office/officeart/2005/8/layout/vList2"/>
    <dgm:cxn modelId="{2A3FEBB4-8E0F-46D8-B1BB-2503D55B9E0F}" type="presParOf" srcId="{CE0DB0FD-EC73-4E18-AE32-EA7338B47A4D}" destId="{89CE333F-49F4-4A2C-88FF-F7A2183F1160}" srcOrd="4" destOrd="0" presId="urn:microsoft.com/office/officeart/2005/8/layout/vList2"/>
    <dgm:cxn modelId="{492F3988-BA55-44DA-8C19-FF9C03C67AB8}" type="presParOf" srcId="{CE0DB0FD-EC73-4E18-AE32-EA7338B47A4D}" destId="{B6FF8DC2-A91E-48D7-A0E2-081C3DE6C42D}" srcOrd="5" destOrd="0" presId="urn:microsoft.com/office/officeart/2005/8/layout/vList2"/>
    <dgm:cxn modelId="{6E5FA546-DAC7-48CC-86E7-30C14C6B2DAF}" type="presParOf" srcId="{CE0DB0FD-EC73-4E18-AE32-EA7338B47A4D}" destId="{EC136B42-AB74-438A-8611-FBB8CACF1CE0}" srcOrd="6" destOrd="0" presId="urn:microsoft.com/office/officeart/2005/8/layout/vList2"/>
    <dgm:cxn modelId="{52C535E5-13D4-47E2-98DF-1C4434A951A5}" type="presParOf" srcId="{CE0DB0FD-EC73-4E18-AE32-EA7338B47A4D}" destId="{8960CDA4-910D-46FA-B51B-07A546626870}" srcOrd="7" destOrd="0" presId="urn:microsoft.com/office/officeart/2005/8/layout/vList2"/>
    <dgm:cxn modelId="{FD720422-FDE8-46FD-914E-4D596524980E}" type="presParOf" srcId="{CE0DB0FD-EC73-4E18-AE32-EA7338B47A4D}" destId="{C58B7B36-433D-436B-AF1F-8859B5CE1A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CFDE9F7-5765-417F-8395-C4911E2DC38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cs-CZ"/>
        </a:p>
      </dgm:t>
    </dgm:pt>
    <dgm:pt modelId="{DEE43566-E279-4B7E-B990-C140F70B4783}">
      <dgm:prSet/>
      <dgm:spPr/>
      <dgm:t>
        <a:bodyPr/>
        <a:lstStyle/>
        <a:p>
          <a:pPr rtl="0"/>
          <a:r>
            <a:rPr lang="cs-CZ"/>
            <a:t>Obec – dotace</a:t>
          </a:r>
        </a:p>
      </dgm:t>
    </dgm:pt>
    <dgm:pt modelId="{B8C0713D-2D2A-4773-AF6C-18879B24659B}" type="parTrans" cxnId="{E9CB2510-073F-493E-AB4B-836F8C3713F1}">
      <dgm:prSet/>
      <dgm:spPr/>
      <dgm:t>
        <a:bodyPr/>
        <a:lstStyle/>
        <a:p>
          <a:endParaRPr lang="cs-CZ"/>
        </a:p>
      </dgm:t>
    </dgm:pt>
    <dgm:pt modelId="{596A9265-CC06-4ACB-937C-D4CDBB6A0C27}" type="sibTrans" cxnId="{E9CB2510-073F-493E-AB4B-836F8C3713F1}">
      <dgm:prSet/>
      <dgm:spPr/>
      <dgm:t>
        <a:bodyPr/>
        <a:lstStyle/>
        <a:p>
          <a:endParaRPr lang="cs-CZ"/>
        </a:p>
      </dgm:t>
    </dgm:pt>
    <dgm:pt modelId="{BF9B37B9-04CB-4455-B10D-610A776BE31A}">
      <dgm:prSet/>
      <dgm:spPr/>
      <dgm:t>
        <a:bodyPr/>
        <a:lstStyle/>
        <a:p>
          <a:pPr rtl="0"/>
          <a:r>
            <a:rPr lang="cs-CZ"/>
            <a:t>Tržba z reklamy</a:t>
          </a:r>
        </a:p>
      </dgm:t>
    </dgm:pt>
    <dgm:pt modelId="{90493FB6-3FDE-4111-AEBB-6E34EB0B4A3F}" type="parTrans" cxnId="{5F35511E-F3A8-4B5A-A478-EF35A7A8C489}">
      <dgm:prSet/>
      <dgm:spPr/>
      <dgm:t>
        <a:bodyPr/>
        <a:lstStyle/>
        <a:p>
          <a:endParaRPr lang="cs-CZ"/>
        </a:p>
      </dgm:t>
    </dgm:pt>
    <dgm:pt modelId="{A6B34418-9DC7-4D9B-8D74-EAA1D4E5032A}" type="sibTrans" cxnId="{5F35511E-F3A8-4B5A-A478-EF35A7A8C489}">
      <dgm:prSet/>
      <dgm:spPr/>
      <dgm:t>
        <a:bodyPr/>
        <a:lstStyle/>
        <a:p>
          <a:endParaRPr lang="cs-CZ"/>
        </a:p>
      </dgm:t>
    </dgm:pt>
    <dgm:pt modelId="{4EAB03B7-A392-4E22-AE94-FADDB823E527}">
      <dgm:prSet/>
      <dgm:spPr/>
      <dgm:t>
        <a:bodyPr/>
        <a:lstStyle/>
        <a:p>
          <a:pPr rtl="0"/>
          <a:r>
            <a:rPr lang="cs-CZ"/>
            <a:t>Dary – finanční i věcné</a:t>
          </a:r>
        </a:p>
      </dgm:t>
    </dgm:pt>
    <dgm:pt modelId="{23C52678-70F7-40B4-87B0-14A2337135FB}" type="parTrans" cxnId="{ABE5A45A-3C58-43AD-974F-CD0CC8ADFFF5}">
      <dgm:prSet/>
      <dgm:spPr/>
      <dgm:t>
        <a:bodyPr/>
        <a:lstStyle/>
        <a:p>
          <a:endParaRPr lang="cs-CZ"/>
        </a:p>
      </dgm:t>
    </dgm:pt>
    <dgm:pt modelId="{C5DE871D-4C85-4153-B548-6F6CEA5E7405}" type="sibTrans" cxnId="{ABE5A45A-3C58-43AD-974F-CD0CC8ADFFF5}">
      <dgm:prSet/>
      <dgm:spPr/>
      <dgm:t>
        <a:bodyPr/>
        <a:lstStyle/>
        <a:p>
          <a:endParaRPr lang="cs-CZ"/>
        </a:p>
      </dgm:t>
    </dgm:pt>
    <dgm:pt modelId="{1078A2FC-86DA-494B-900F-B3B15FE74C17}">
      <dgm:prSet/>
      <dgm:spPr/>
      <dgm:t>
        <a:bodyPr/>
        <a:lstStyle/>
        <a:p>
          <a:pPr rtl="0"/>
          <a:r>
            <a:rPr lang="cs-CZ"/>
            <a:t>Zpoplatněné prodejní stánky</a:t>
          </a:r>
        </a:p>
      </dgm:t>
    </dgm:pt>
    <dgm:pt modelId="{8C656467-D43B-4363-8BCC-78C68DD8E54E}" type="parTrans" cxnId="{9CA2E03D-0ED3-4463-94AD-D8B9581923A7}">
      <dgm:prSet/>
      <dgm:spPr/>
      <dgm:t>
        <a:bodyPr/>
        <a:lstStyle/>
        <a:p>
          <a:endParaRPr lang="cs-CZ"/>
        </a:p>
      </dgm:t>
    </dgm:pt>
    <dgm:pt modelId="{F7E236EA-9E1F-413C-B7D2-5D06FC6536E6}" type="sibTrans" cxnId="{9CA2E03D-0ED3-4463-94AD-D8B9581923A7}">
      <dgm:prSet/>
      <dgm:spPr/>
      <dgm:t>
        <a:bodyPr/>
        <a:lstStyle/>
        <a:p>
          <a:endParaRPr lang="cs-CZ"/>
        </a:p>
      </dgm:t>
    </dgm:pt>
    <dgm:pt modelId="{E82B58A3-48CD-4810-B311-E6C35966F36E}">
      <dgm:prSet/>
      <dgm:spPr/>
      <dgm:t>
        <a:bodyPr/>
        <a:lstStyle/>
        <a:p>
          <a:pPr rtl="0"/>
          <a:r>
            <a:rPr lang="cs-CZ"/>
            <a:t>Nadace Via / Nadace ČEZ</a:t>
          </a:r>
        </a:p>
      </dgm:t>
    </dgm:pt>
    <dgm:pt modelId="{620ED3A3-2719-4E5B-B7B3-B9BB53C9FA0E}" type="parTrans" cxnId="{6009C728-5BE0-4833-A9E4-D7B1B55893FE}">
      <dgm:prSet/>
      <dgm:spPr/>
      <dgm:t>
        <a:bodyPr/>
        <a:lstStyle/>
        <a:p>
          <a:endParaRPr lang="cs-CZ"/>
        </a:p>
      </dgm:t>
    </dgm:pt>
    <dgm:pt modelId="{B50280E6-3840-4E13-9CAC-7881E9EE3EF3}" type="sibTrans" cxnId="{6009C728-5BE0-4833-A9E4-D7B1B55893FE}">
      <dgm:prSet/>
      <dgm:spPr/>
      <dgm:t>
        <a:bodyPr/>
        <a:lstStyle/>
        <a:p>
          <a:endParaRPr lang="cs-CZ"/>
        </a:p>
      </dgm:t>
    </dgm:pt>
    <dgm:pt modelId="{06F8FF0F-C9F7-4AEE-85A6-F981B9305F21}">
      <dgm:prSet/>
      <dgm:spPr/>
      <dgm:t>
        <a:bodyPr/>
        <a:lstStyle/>
        <a:p>
          <a:pPr rtl="0"/>
          <a:r>
            <a:rPr lang="cs-CZ"/>
            <a:t>Dobrovolnictví</a:t>
          </a:r>
        </a:p>
      </dgm:t>
    </dgm:pt>
    <dgm:pt modelId="{A9075537-4E0C-4D1E-A243-8E338EB1F7EE}" type="parTrans" cxnId="{EA5AB6E3-DD62-49C2-A07F-45AC9812F7B5}">
      <dgm:prSet/>
      <dgm:spPr/>
      <dgm:t>
        <a:bodyPr/>
        <a:lstStyle/>
        <a:p>
          <a:endParaRPr lang="cs-CZ"/>
        </a:p>
      </dgm:t>
    </dgm:pt>
    <dgm:pt modelId="{F8C93278-D78F-408B-A244-5BF7BB2CCA74}" type="sibTrans" cxnId="{EA5AB6E3-DD62-49C2-A07F-45AC9812F7B5}">
      <dgm:prSet/>
      <dgm:spPr/>
      <dgm:t>
        <a:bodyPr/>
        <a:lstStyle/>
        <a:p>
          <a:endParaRPr lang="cs-CZ"/>
        </a:p>
      </dgm:t>
    </dgm:pt>
    <dgm:pt modelId="{5191466B-3382-4BEC-923B-B8C5FD90989C}" type="pres">
      <dgm:prSet presAssocID="{3CFDE9F7-5765-417F-8395-C4911E2DC38B}" presName="linear" presStyleCnt="0">
        <dgm:presLayoutVars>
          <dgm:animLvl val="lvl"/>
          <dgm:resizeHandles val="exact"/>
        </dgm:presLayoutVars>
      </dgm:prSet>
      <dgm:spPr/>
    </dgm:pt>
    <dgm:pt modelId="{29393AFD-7108-4085-BC28-27D7BB291E5C}" type="pres">
      <dgm:prSet presAssocID="{DEE43566-E279-4B7E-B990-C140F70B478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AFE45F2-3D31-4462-B253-90DBF60B4EE5}" type="pres">
      <dgm:prSet presAssocID="{596A9265-CC06-4ACB-937C-D4CDBB6A0C27}" presName="spacer" presStyleCnt="0"/>
      <dgm:spPr/>
    </dgm:pt>
    <dgm:pt modelId="{C543191B-136C-4CA3-871B-7373488A3737}" type="pres">
      <dgm:prSet presAssocID="{BF9B37B9-04CB-4455-B10D-610A776BE31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4893D5C-BBB5-4441-9023-8FF8D4552DA4}" type="pres">
      <dgm:prSet presAssocID="{A6B34418-9DC7-4D9B-8D74-EAA1D4E5032A}" presName="spacer" presStyleCnt="0"/>
      <dgm:spPr/>
    </dgm:pt>
    <dgm:pt modelId="{3C7C972D-59C4-452D-8671-684CCD2C67E5}" type="pres">
      <dgm:prSet presAssocID="{4EAB03B7-A392-4E22-AE94-FADDB823E52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82F997B-0CB9-4878-8270-FFE230C62E32}" type="pres">
      <dgm:prSet presAssocID="{C5DE871D-4C85-4153-B548-6F6CEA5E7405}" presName="spacer" presStyleCnt="0"/>
      <dgm:spPr/>
    </dgm:pt>
    <dgm:pt modelId="{109893EB-AD78-40CC-B687-665D11377919}" type="pres">
      <dgm:prSet presAssocID="{1078A2FC-86DA-494B-900F-B3B15FE74C1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6313279-81C7-473B-8E01-B702E1B3BD2B}" type="pres">
      <dgm:prSet presAssocID="{F7E236EA-9E1F-413C-B7D2-5D06FC6536E6}" presName="spacer" presStyleCnt="0"/>
      <dgm:spPr/>
    </dgm:pt>
    <dgm:pt modelId="{BECF8E12-7FBB-449E-9BCC-76D588A46F8B}" type="pres">
      <dgm:prSet presAssocID="{E82B58A3-48CD-4810-B311-E6C35966F36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5F7040F-E4D6-466D-B849-C21984DBE3C5}" type="pres">
      <dgm:prSet presAssocID="{B50280E6-3840-4E13-9CAC-7881E9EE3EF3}" presName="spacer" presStyleCnt="0"/>
      <dgm:spPr/>
    </dgm:pt>
    <dgm:pt modelId="{54564654-F576-49DC-A75C-15DD85D1C563}" type="pres">
      <dgm:prSet presAssocID="{06F8FF0F-C9F7-4AEE-85A6-F981B9305F2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9CB2510-073F-493E-AB4B-836F8C3713F1}" srcId="{3CFDE9F7-5765-417F-8395-C4911E2DC38B}" destId="{DEE43566-E279-4B7E-B990-C140F70B4783}" srcOrd="0" destOrd="0" parTransId="{B8C0713D-2D2A-4773-AF6C-18879B24659B}" sibTransId="{596A9265-CC06-4ACB-937C-D4CDBB6A0C27}"/>
    <dgm:cxn modelId="{54561716-A402-4AA6-BD68-5ED5B4C8AB93}" type="presOf" srcId="{4EAB03B7-A392-4E22-AE94-FADDB823E527}" destId="{3C7C972D-59C4-452D-8671-684CCD2C67E5}" srcOrd="0" destOrd="0" presId="urn:microsoft.com/office/officeart/2005/8/layout/vList2"/>
    <dgm:cxn modelId="{5F35511E-F3A8-4B5A-A478-EF35A7A8C489}" srcId="{3CFDE9F7-5765-417F-8395-C4911E2DC38B}" destId="{BF9B37B9-04CB-4455-B10D-610A776BE31A}" srcOrd="1" destOrd="0" parTransId="{90493FB6-3FDE-4111-AEBB-6E34EB0B4A3F}" sibTransId="{A6B34418-9DC7-4D9B-8D74-EAA1D4E5032A}"/>
    <dgm:cxn modelId="{6009C728-5BE0-4833-A9E4-D7B1B55893FE}" srcId="{3CFDE9F7-5765-417F-8395-C4911E2DC38B}" destId="{E82B58A3-48CD-4810-B311-E6C35966F36E}" srcOrd="4" destOrd="0" parTransId="{620ED3A3-2719-4E5B-B7B3-B9BB53C9FA0E}" sibTransId="{B50280E6-3840-4E13-9CAC-7881E9EE3EF3}"/>
    <dgm:cxn modelId="{D0566537-7A96-43E2-86CB-680CAAC14C0C}" type="presOf" srcId="{BF9B37B9-04CB-4455-B10D-610A776BE31A}" destId="{C543191B-136C-4CA3-871B-7373488A3737}" srcOrd="0" destOrd="0" presId="urn:microsoft.com/office/officeart/2005/8/layout/vList2"/>
    <dgm:cxn modelId="{25EAFA38-1E96-4211-A269-6939F6FF2C07}" type="presOf" srcId="{DEE43566-E279-4B7E-B990-C140F70B4783}" destId="{29393AFD-7108-4085-BC28-27D7BB291E5C}" srcOrd="0" destOrd="0" presId="urn:microsoft.com/office/officeart/2005/8/layout/vList2"/>
    <dgm:cxn modelId="{9CA2E03D-0ED3-4463-94AD-D8B9581923A7}" srcId="{3CFDE9F7-5765-417F-8395-C4911E2DC38B}" destId="{1078A2FC-86DA-494B-900F-B3B15FE74C17}" srcOrd="3" destOrd="0" parTransId="{8C656467-D43B-4363-8BCC-78C68DD8E54E}" sibTransId="{F7E236EA-9E1F-413C-B7D2-5D06FC6536E6}"/>
    <dgm:cxn modelId="{6C173B64-194B-4A93-8FA9-4308B2A15F4F}" type="presOf" srcId="{3CFDE9F7-5765-417F-8395-C4911E2DC38B}" destId="{5191466B-3382-4BEC-923B-B8C5FD90989C}" srcOrd="0" destOrd="0" presId="urn:microsoft.com/office/officeart/2005/8/layout/vList2"/>
    <dgm:cxn modelId="{EC266847-241A-4DD4-BF38-52E7DA358247}" type="presOf" srcId="{1078A2FC-86DA-494B-900F-B3B15FE74C17}" destId="{109893EB-AD78-40CC-B687-665D11377919}" srcOrd="0" destOrd="0" presId="urn:microsoft.com/office/officeart/2005/8/layout/vList2"/>
    <dgm:cxn modelId="{ABE5A45A-3C58-43AD-974F-CD0CC8ADFFF5}" srcId="{3CFDE9F7-5765-417F-8395-C4911E2DC38B}" destId="{4EAB03B7-A392-4E22-AE94-FADDB823E527}" srcOrd="2" destOrd="0" parTransId="{23C52678-70F7-40B4-87B0-14A2337135FB}" sibTransId="{C5DE871D-4C85-4153-B548-6F6CEA5E7405}"/>
    <dgm:cxn modelId="{B69D22DF-8200-4A6A-A718-F4E4630F59F1}" type="presOf" srcId="{06F8FF0F-C9F7-4AEE-85A6-F981B9305F21}" destId="{54564654-F576-49DC-A75C-15DD85D1C563}" srcOrd="0" destOrd="0" presId="urn:microsoft.com/office/officeart/2005/8/layout/vList2"/>
    <dgm:cxn modelId="{EA5AB6E3-DD62-49C2-A07F-45AC9812F7B5}" srcId="{3CFDE9F7-5765-417F-8395-C4911E2DC38B}" destId="{06F8FF0F-C9F7-4AEE-85A6-F981B9305F21}" srcOrd="5" destOrd="0" parTransId="{A9075537-4E0C-4D1E-A243-8E338EB1F7EE}" sibTransId="{F8C93278-D78F-408B-A244-5BF7BB2CCA74}"/>
    <dgm:cxn modelId="{682C01F8-9CDF-489C-A6C0-2C02BA86F4B6}" type="presOf" srcId="{E82B58A3-48CD-4810-B311-E6C35966F36E}" destId="{BECF8E12-7FBB-449E-9BCC-76D588A46F8B}" srcOrd="0" destOrd="0" presId="urn:microsoft.com/office/officeart/2005/8/layout/vList2"/>
    <dgm:cxn modelId="{8654ED90-F0B0-456C-9970-DAF3A502DE92}" type="presParOf" srcId="{5191466B-3382-4BEC-923B-B8C5FD90989C}" destId="{29393AFD-7108-4085-BC28-27D7BB291E5C}" srcOrd="0" destOrd="0" presId="urn:microsoft.com/office/officeart/2005/8/layout/vList2"/>
    <dgm:cxn modelId="{6E704DDD-04A3-4E18-9734-D652CA5D9BE3}" type="presParOf" srcId="{5191466B-3382-4BEC-923B-B8C5FD90989C}" destId="{0AFE45F2-3D31-4462-B253-90DBF60B4EE5}" srcOrd="1" destOrd="0" presId="urn:microsoft.com/office/officeart/2005/8/layout/vList2"/>
    <dgm:cxn modelId="{79EB597A-42F2-4492-932E-E84BDA6C337A}" type="presParOf" srcId="{5191466B-3382-4BEC-923B-B8C5FD90989C}" destId="{C543191B-136C-4CA3-871B-7373488A3737}" srcOrd="2" destOrd="0" presId="urn:microsoft.com/office/officeart/2005/8/layout/vList2"/>
    <dgm:cxn modelId="{9074D682-DDE3-4F50-9CE0-E636FDD01BCB}" type="presParOf" srcId="{5191466B-3382-4BEC-923B-B8C5FD90989C}" destId="{C4893D5C-BBB5-4441-9023-8FF8D4552DA4}" srcOrd="3" destOrd="0" presId="urn:microsoft.com/office/officeart/2005/8/layout/vList2"/>
    <dgm:cxn modelId="{DA92E598-71A3-42B7-AEEE-E011147994C6}" type="presParOf" srcId="{5191466B-3382-4BEC-923B-B8C5FD90989C}" destId="{3C7C972D-59C4-452D-8671-684CCD2C67E5}" srcOrd="4" destOrd="0" presId="urn:microsoft.com/office/officeart/2005/8/layout/vList2"/>
    <dgm:cxn modelId="{9C006FB5-8A5F-47E2-A602-B59C9331282B}" type="presParOf" srcId="{5191466B-3382-4BEC-923B-B8C5FD90989C}" destId="{682F997B-0CB9-4878-8270-FFE230C62E32}" srcOrd="5" destOrd="0" presId="urn:microsoft.com/office/officeart/2005/8/layout/vList2"/>
    <dgm:cxn modelId="{E172C85C-5BBE-4EE2-9EBE-7997ECCD4AB1}" type="presParOf" srcId="{5191466B-3382-4BEC-923B-B8C5FD90989C}" destId="{109893EB-AD78-40CC-B687-665D11377919}" srcOrd="6" destOrd="0" presId="urn:microsoft.com/office/officeart/2005/8/layout/vList2"/>
    <dgm:cxn modelId="{F7B52E1F-562A-4F63-AA20-E89F3070F7EE}" type="presParOf" srcId="{5191466B-3382-4BEC-923B-B8C5FD90989C}" destId="{D6313279-81C7-473B-8E01-B702E1B3BD2B}" srcOrd="7" destOrd="0" presId="urn:microsoft.com/office/officeart/2005/8/layout/vList2"/>
    <dgm:cxn modelId="{3EE6CCD0-DB0C-43E4-A2A8-02E0C1788D80}" type="presParOf" srcId="{5191466B-3382-4BEC-923B-B8C5FD90989C}" destId="{BECF8E12-7FBB-449E-9BCC-76D588A46F8B}" srcOrd="8" destOrd="0" presId="urn:microsoft.com/office/officeart/2005/8/layout/vList2"/>
    <dgm:cxn modelId="{4F294C2E-39BC-44A2-AB56-17A21C3BC5A3}" type="presParOf" srcId="{5191466B-3382-4BEC-923B-B8C5FD90989C}" destId="{65F7040F-E4D6-466D-B849-C21984DBE3C5}" srcOrd="9" destOrd="0" presId="urn:microsoft.com/office/officeart/2005/8/layout/vList2"/>
    <dgm:cxn modelId="{CEC65F9A-EA4D-4131-948E-57AE2E021B0D}" type="presParOf" srcId="{5191466B-3382-4BEC-923B-B8C5FD90989C}" destId="{54564654-F576-49DC-A75C-15DD85D1C56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FA848ED-49D3-41C9-9214-8B9A78F8D9A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cs-CZ"/>
        </a:p>
      </dgm:t>
    </dgm:pt>
    <dgm:pt modelId="{08691AF1-863D-4A5E-BD68-27E7456DC8E0}">
      <dgm:prSet custT="1"/>
      <dgm:spPr/>
      <dgm:t>
        <a:bodyPr/>
        <a:lstStyle/>
        <a:p>
          <a:pPr rtl="0"/>
          <a:r>
            <a:rPr lang="cs-CZ" sz="2400" dirty="0"/>
            <a:t>Poř</a:t>
          </a:r>
          <a:r>
            <a:rPr lang="cs-CZ" sz="2200" dirty="0"/>
            <a:t>ízení strojů a vybavení</a:t>
          </a:r>
        </a:p>
      </dgm:t>
    </dgm:pt>
    <dgm:pt modelId="{AFEAD6A3-71F2-4FDB-BE36-748079A36436}" type="parTrans" cxnId="{4CCB85F7-8A4F-4FA2-8D4F-F713CCFC1C48}">
      <dgm:prSet/>
      <dgm:spPr/>
      <dgm:t>
        <a:bodyPr/>
        <a:lstStyle/>
        <a:p>
          <a:endParaRPr lang="cs-CZ"/>
        </a:p>
      </dgm:t>
    </dgm:pt>
    <dgm:pt modelId="{8FC4FDC6-14B1-4F9C-AF79-7908E3BD7C80}" type="sibTrans" cxnId="{4CCB85F7-8A4F-4FA2-8D4F-F713CCFC1C48}">
      <dgm:prSet/>
      <dgm:spPr/>
      <dgm:t>
        <a:bodyPr/>
        <a:lstStyle/>
        <a:p>
          <a:endParaRPr lang="cs-CZ"/>
        </a:p>
      </dgm:t>
    </dgm:pt>
    <dgm:pt modelId="{86028BBC-DCD3-4D97-8803-34E2880BC7FE}">
      <dgm:prSet custT="1"/>
      <dgm:spPr/>
      <dgm:t>
        <a:bodyPr/>
        <a:lstStyle/>
        <a:p>
          <a:pPr rtl="0"/>
          <a:r>
            <a:rPr lang="cs-CZ" sz="2400" dirty="0"/>
            <a:t>Mzdové </a:t>
          </a:r>
          <a:r>
            <a:rPr lang="cs-CZ" sz="2200" dirty="0"/>
            <a:t>náklady</a:t>
          </a:r>
        </a:p>
      </dgm:t>
    </dgm:pt>
    <dgm:pt modelId="{617790B7-0231-48E4-BD8B-EA2992C990E2}" type="parTrans" cxnId="{794E0A2E-894D-44E0-9EA2-833DE80FB7B9}">
      <dgm:prSet/>
      <dgm:spPr/>
      <dgm:t>
        <a:bodyPr/>
        <a:lstStyle/>
        <a:p>
          <a:endParaRPr lang="cs-CZ"/>
        </a:p>
      </dgm:t>
    </dgm:pt>
    <dgm:pt modelId="{541410A0-35CE-4AF4-B672-FD5BA3BCEF2B}" type="sibTrans" cxnId="{794E0A2E-894D-44E0-9EA2-833DE80FB7B9}">
      <dgm:prSet/>
      <dgm:spPr/>
      <dgm:t>
        <a:bodyPr/>
        <a:lstStyle/>
        <a:p>
          <a:endParaRPr lang="cs-CZ"/>
        </a:p>
      </dgm:t>
    </dgm:pt>
    <dgm:pt modelId="{CACB8BC4-9B04-4472-8C80-1DB60660BB0C}">
      <dgm:prSet custT="1"/>
      <dgm:spPr/>
      <dgm:t>
        <a:bodyPr/>
        <a:lstStyle/>
        <a:p>
          <a:pPr rtl="0"/>
          <a:r>
            <a:rPr lang="cs-CZ" sz="2200" dirty="0"/>
            <a:t>Suroviny</a:t>
          </a:r>
        </a:p>
      </dgm:t>
    </dgm:pt>
    <dgm:pt modelId="{DD9B5BAE-9ED0-474E-B9FC-2E099BF109BA}" type="parTrans" cxnId="{8E335A2C-197F-4410-BA63-992F0B6A3B84}">
      <dgm:prSet/>
      <dgm:spPr/>
      <dgm:t>
        <a:bodyPr/>
        <a:lstStyle/>
        <a:p>
          <a:endParaRPr lang="cs-CZ"/>
        </a:p>
      </dgm:t>
    </dgm:pt>
    <dgm:pt modelId="{DC8FFCB5-61AD-42CF-9F30-D5C7C8C2048A}" type="sibTrans" cxnId="{8E335A2C-197F-4410-BA63-992F0B6A3B84}">
      <dgm:prSet/>
      <dgm:spPr/>
      <dgm:t>
        <a:bodyPr/>
        <a:lstStyle/>
        <a:p>
          <a:endParaRPr lang="cs-CZ"/>
        </a:p>
      </dgm:t>
    </dgm:pt>
    <dgm:pt modelId="{0D738435-9C78-4401-B441-FCFC5FFDDA64}">
      <dgm:prSet custT="1"/>
      <dgm:spPr/>
      <dgm:t>
        <a:bodyPr/>
        <a:lstStyle/>
        <a:p>
          <a:pPr rtl="0"/>
          <a:r>
            <a:rPr lang="cs-CZ" sz="2400" dirty="0"/>
            <a:t>Nájem</a:t>
          </a:r>
        </a:p>
      </dgm:t>
    </dgm:pt>
    <dgm:pt modelId="{465DFC0C-AC35-40D2-801F-E5719F927838}" type="parTrans" cxnId="{7F05003E-B08F-4AF6-BC2D-9F31A0B63F94}">
      <dgm:prSet/>
      <dgm:spPr/>
      <dgm:t>
        <a:bodyPr/>
        <a:lstStyle/>
        <a:p>
          <a:endParaRPr lang="cs-CZ"/>
        </a:p>
      </dgm:t>
    </dgm:pt>
    <dgm:pt modelId="{75825BA2-F8A5-4FEF-8AF2-E3B4E99E0376}" type="sibTrans" cxnId="{7F05003E-B08F-4AF6-BC2D-9F31A0B63F94}">
      <dgm:prSet/>
      <dgm:spPr/>
      <dgm:t>
        <a:bodyPr/>
        <a:lstStyle/>
        <a:p>
          <a:endParaRPr lang="cs-CZ"/>
        </a:p>
      </dgm:t>
    </dgm:pt>
    <dgm:pt modelId="{7F385BFD-5A2C-407F-BCD9-84F633618248}">
      <dgm:prSet custT="1"/>
      <dgm:spPr/>
      <dgm:t>
        <a:bodyPr/>
        <a:lstStyle/>
        <a:p>
          <a:pPr rtl="0"/>
          <a:r>
            <a:rPr lang="cs-CZ" sz="2200" dirty="0"/>
            <a:t>Energie</a:t>
          </a:r>
        </a:p>
      </dgm:t>
    </dgm:pt>
    <dgm:pt modelId="{E03A5047-1AC5-4D6B-98E6-0724F815F7C1}" type="parTrans" cxnId="{D7A371AC-BFAD-408F-BE46-0719E9D81A77}">
      <dgm:prSet/>
      <dgm:spPr/>
      <dgm:t>
        <a:bodyPr/>
        <a:lstStyle/>
        <a:p>
          <a:endParaRPr lang="cs-CZ"/>
        </a:p>
      </dgm:t>
    </dgm:pt>
    <dgm:pt modelId="{23E942C2-2EB0-4CF9-9889-A2713F613904}" type="sibTrans" cxnId="{D7A371AC-BFAD-408F-BE46-0719E9D81A77}">
      <dgm:prSet/>
      <dgm:spPr/>
      <dgm:t>
        <a:bodyPr/>
        <a:lstStyle/>
        <a:p>
          <a:endParaRPr lang="cs-CZ"/>
        </a:p>
      </dgm:t>
    </dgm:pt>
    <dgm:pt modelId="{0927564C-D1AB-4A88-A343-DAC8BB78865E}">
      <dgm:prSet custT="1"/>
      <dgm:spPr/>
      <dgm:t>
        <a:bodyPr/>
        <a:lstStyle/>
        <a:p>
          <a:pPr rtl="0"/>
          <a:r>
            <a:rPr lang="cs-CZ" sz="2200" dirty="0"/>
            <a:t>Marketingové</a:t>
          </a:r>
          <a:r>
            <a:rPr lang="cs-CZ" sz="2400" dirty="0"/>
            <a:t> náklady</a:t>
          </a:r>
        </a:p>
      </dgm:t>
    </dgm:pt>
    <dgm:pt modelId="{C15C3368-B74B-4586-92DA-853C6375D340}" type="parTrans" cxnId="{FA7F6CEA-363E-4601-80A6-4ADE50DDEB89}">
      <dgm:prSet/>
      <dgm:spPr/>
      <dgm:t>
        <a:bodyPr/>
        <a:lstStyle/>
        <a:p>
          <a:endParaRPr lang="cs-CZ"/>
        </a:p>
      </dgm:t>
    </dgm:pt>
    <dgm:pt modelId="{282D1453-9CD0-44B6-BBC4-AFEADB1DD3A7}" type="sibTrans" cxnId="{FA7F6CEA-363E-4601-80A6-4ADE50DDEB89}">
      <dgm:prSet/>
      <dgm:spPr/>
      <dgm:t>
        <a:bodyPr/>
        <a:lstStyle/>
        <a:p>
          <a:endParaRPr lang="cs-CZ"/>
        </a:p>
      </dgm:t>
    </dgm:pt>
    <dgm:pt modelId="{52525018-93BC-4E51-8A90-6D5F4C328050}">
      <dgm:prSet custT="1"/>
      <dgm:spPr/>
      <dgm:t>
        <a:bodyPr/>
        <a:lstStyle/>
        <a:p>
          <a:pPr rtl="0"/>
          <a:r>
            <a:rPr lang="cs-CZ" sz="2400" dirty="0"/>
            <a:t>Ostatní </a:t>
          </a:r>
          <a:r>
            <a:rPr lang="cs-CZ" sz="2200" dirty="0"/>
            <a:t>služby</a:t>
          </a:r>
          <a:r>
            <a:rPr lang="cs-CZ" sz="2400" dirty="0"/>
            <a:t> (úklid, odpad, telefony, internet, </a:t>
          </a:r>
          <a:r>
            <a:rPr lang="cs-CZ" sz="2400" dirty="0" err="1"/>
            <a:t>atd</a:t>
          </a:r>
          <a:r>
            <a:rPr lang="cs-CZ" sz="2400" dirty="0"/>
            <a:t>)</a:t>
          </a:r>
        </a:p>
      </dgm:t>
    </dgm:pt>
    <dgm:pt modelId="{3AD35CAA-7D85-4EB2-8692-080E9FB88AA1}" type="parTrans" cxnId="{52C35B5A-CB05-4B89-BEA0-2D5717385B90}">
      <dgm:prSet/>
      <dgm:spPr/>
      <dgm:t>
        <a:bodyPr/>
        <a:lstStyle/>
        <a:p>
          <a:endParaRPr lang="cs-CZ"/>
        </a:p>
      </dgm:t>
    </dgm:pt>
    <dgm:pt modelId="{6F7CE375-5026-4080-903B-04E95759513A}" type="sibTrans" cxnId="{52C35B5A-CB05-4B89-BEA0-2D5717385B90}">
      <dgm:prSet/>
      <dgm:spPr/>
      <dgm:t>
        <a:bodyPr/>
        <a:lstStyle/>
        <a:p>
          <a:endParaRPr lang="cs-CZ"/>
        </a:p>
      </dgm:t>
    </dgm:pt>
    <dgm:pt modelId="{3F5407EE-4644-43AB-8B98-1EFB38638652}" type="pres">
      <dgm:prSet presAssocID="{DFA848ED-49D3-41C9-9214-8B9A78F8D9A0}" presName="linear" presStyleCnt="0">
        <dgm:presLayoutVars>
          <dgm:animLvl val="lvl"/>
          <dgm:resizeHandles val="exact"/>
        </dgm:presLayoutVars>
      </dgm:prSet>
      <dgm:spPr/>
    </dgm:pt>
    <dgm:pt modelId="{9B6D4F63-5521-43D1-A7F5-4BBBCF12FE62}" type="pres">
      <dgm:prSet presAssocID="{08691AF1-863D-4A5E-BD68-27E7456DC8E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6454E4A-9D9F-4199-BB86-C08558E637FE}" type="pres">
      <dgm:prSet presAssocID="{8FC4FDC6-14B1-4F9C-AF79-7908E3BD7C80}" presName="spacer" presStyleCnt="0"/>
      <dgm:spPr/>
    </dgm:pt>
    <dgm:pt modelId="{6A30300C-C485-4297-AF7E-F9E849C05094}" type="pres">
      <dgm:prSet presAssocID="{86028BBC-DCD3-4D97-8803-34E2880BC7F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CD747E8-4AA8-4E91-9908-AD3B74DE829F}" type="pres">
      <dgm:prSet presAssocID="{541410A0-35CE-4AF4-B672-FD5BA3BCEF2B}" presName="spacer" presStyleCnt="0"/>
      <dgm:spPr/>
    </dgm:pt>
    <dgm:pt modelId="{381495CB-6B44-4C04-8AFF-788FE03343AD}" type="pres">
      <dgm:prSet presAssocID="{CACB8BC4-9B04-4472-8C80-1DB60660BB0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7ECA769-D014-488E-B45A-F170C104C6A2}" type="pres">
      <dgm:prSet presAssocID="{DC8FFCB5-61AD-42CF-9F30-D5C7C8C2048A}" presName="spacer" presStyleCnt="0"/>
      <dgm:spPr/>
    </dgm:pt>
    <dgm:pt modelId="{BF725642-83EC-49FA-9126-735DC6F9828D}" type="pres">
      <dgm:prSet presAssocID="{0D738435-9C78-4401-B441-FCFC5FFDDA6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16AA84A-B2CB-462A-96BC-2F39268C71A2}" type="pres">
      <dgm:prSet presAssocID="{75825BA2-F8A5-4FEF-8AF2-E3B4E99E0376}" presName="spacer" presStyleCnt="0"/>
      <dgm:spPr/>
    </dgm:pt>
    <dgm:pt modelId="{60FDA400-D62F-4EE6-A466-882F39E4600F}" type="pres">
      <dgm:prSet presAssocID="{7F385BFD-5A2C-407F-BCD9-84F63361824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7C81580-4F31-4EBB-9113-2BA5F50E34C5}" type="pres">
      <dgm:prSet presAssocID="{23E942C2-2EB0-4CF9-9889-A2713F613904}" presName="spacer" presStyleCnt="0"/>
      <dgm:spPr/>
    </dgm:pt>
    <dgm:pt modelId="{614250E9-2193-40D1-9071-92DCE1B1C229}" type="pres">
      <dgm:prSet presAssocID="{0927564C-D1AB-4A88-A343-DAC8BB78865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92BD406-889A-40B3-ABB5-A5BFE8763FEF}" type="pres">
      <dgm:prSet presAssocID="{282D1453-9CD0-44B6-BBC4-AFEADB1DD3A7}" presName="spacer" presStyleCnt="0"/>
      <dgm:spPr/>
    </dgm:pt>
    <dgm:pt modelId="{EB2ADC4F-5261-42EF-91E7-3E96D47C5F51}" type="pres">
      <dgm:prSet presAssocID="{52525018-93BC-4E51-8A90-6D5F4C32805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F8EC413-D7E1-4596-AA0C-7C84E9A6F9B6}" type="presOf" srcId="{DFA848ED-49D3-41C9-9214-8B9A78F8D9A0}" destId="{3F5407EE-4644-43AB-8B98-1EFB38638652}" srcOrd="0" destOrd="0" presId="urn:microsoft.com/office/officeart/2005/8/layout/vList2"/>
    <dgm:cxn modelId="{D7ADAA29-D87F-407C-99D5-9B1BC3A7D3E3}" type="presOf" srcId="{52525018-93BC-4E51-8A90-6D5F4C328050}" destId="{EB2ADC4F-5261-42EF-91E7-3E96D47C5F51}" srcOrd="0" destOrd="0" presId="urn:microsoft.com/office/officeart/2005/8/layout/vList2"/>
    <dgm:cxn modelId="{8E335A2C-197F-4410-BA63-992F0B6A3B84}" srcId="{DFA848ED-49D3-41C9-9214-8B9A78F8D9A0}" destId="{CACB8BC4-9B04-4472-8C80-1DB60660BB0C}" srcOrd="2" destOrd="0" parTransId="{DD9B5BAE-9ED0-474E-B9FC-2E099BF109BA}" sibTransId="{DC8FFCB5-61AD-42CF-9F30-D5C7C8C2048A}"/>
    <dgm:cxn modelId="{794E0A2E-894D-44E0-9EA2-833DE80FB7B9}" srcId="{DFA848ED-49D3-41C9-9214-8B9A78F8D9A0}" destId="{86028BBC-DCD3-4D97-8803-34E2880BC7FE}" srcOrd="1" destOrd="0" parTransId="{617790B7-0231-48E4-BD8B-EA2992C990E2}" sibTransId="{541410A0-35CE-4AF4-B672-FD5BA3BCEF2B}"/>
    <dgm:cxn modelId="{7F05003E-B08F-4AF6-BC2D-9F31A0B63F94}" srcId="{DFA848ED-49D3-41C9-9214-8B9A78F8D9A0}" destId="{0D738435-9C78-4401-B441-FCFC5FFDDA64}" srcOrd="3" destOrd="0" parTransId="{465DFC0C-AC35-40D2-801F-E5719F927838}" sibTransId="{75825BA2-F8A5-4FEF-8AF2-E3B4E99E0376}"/>
    <dgm:cxn modelId="{39D5EE61-0CBD-4D17-8778-19118909FFE0}" type="presOf" srcId="{7F385BFD-5A2C-407F-BCD9-84F633618248}" destId="{60FDA400-D62F-4EE6-A466-882F39E4600F}" srcOrd="0" destOrd="0" presId="urn:microsoft.com/office/officeart/2005/8/layout/vList2"/>
    <dgm:cxn modelId="{52C35B5A-CB05-4B89-BEA0-2D5717385B90}" srcId="{DFA848ED-49D3-41C9-9214-8B9A78F8D9A0}" destId="{52525018-93BC-4E51-8A90-6D5F4C328050}" srcOrd="6" destOrd="0" parTransId="{3AD35CAA-7D85-4EB2-8692-080E9FB88AA1}" sibTransId="{6F7CE375-5026-4080-903B-04E95759513A}"/>
    <dgm:cxn modelId="{EC5FDE8A-5445-4FD9-B375-95C501052EF5}" type="presOf" srcId="{0927564C-D1AB-4A88-A343-DAC8BB78865E}" destId="{614250E9-2193-40D1-9071-92DCE1B1C229}" srcOrd="0" destOrd="0" presId="urn:microsoft.com/office/officeart/2005/8/layout/vList2"/>
    <dgm:cxn modelId="{D7A371AC-BFAD-408F-BE46-0719E9D81A77}" srcId="{DFA848ED-49D3-41C9-9214-8B9A78F8D9A0}" destId="{7F385BFD-5A2C-407F-BCD9-84F633618248}" srcOrd="4" destOrd="0" parTransId="{E03A5047-1AC5-4D6B-98E6-0724F815F7C1}" sibTransId="{23E942C2-2EB0-4CF9-9889-A2713F613904}"/>
    <dgm:cxn modelId="{EA74EDB0-4E56-4075-B20E-CF4163739861}" type="presOf" srcId="{08691AF1-863D-4A5E-BD68-27E7456DC8E0}" destId="{9B6D4F63-5521-43D1-A7F5-4BBBCF12FE62}" srcOrd="0" destOrd="0" presId="urn:microsoft.com/office/officeart/2005/8/layout/vList2"/>
    <dgm:cxn modelId="{B8F1D6BD-A838-4085-AB99-5535F70C8963}" type="presOf" srcId="{CACB8BC4-9B04-4472-8C80-1DB60660BB0C}" destId="{381495CB-6B44-4C04-8AFF-788FE03343AD}" srcOrd="0" destOrd="0" presId="urn:microsoft.com/office/officeart/2005/8/layout/vList2"/>
    <dgm:cxn modelId="{9C3805C3-954E-406B-858B-C211D0531725}" type="presOf" srcId="{86028BBC-DCD3-4D97-8803-34E2880BC7FE}" destId="{6A30300C-C485-4297-AF7E-F9E849C05094}" srcOrd="0" destOrd="0" presId="urn:microsoft.com/office/officeart/2005/8/layout/vList2"/>
    <dgm:cxn modelId="{496589D6-4285-446D-9509-D9C01279A734}" type="presOf" srcId="{0D738435-9C78-4401-B441-FCFC5FFDDA64}" destId="{BF725642-83EC-49FA-9126-735DC6F9828D}" srcOrd="0" destOrd="0" presId="urn:microsoft.com/office/officeart/2005/8/layout/vList2"/>
    <dgm:cxn modelId="{FA7F6CEA-363E-4601-80A6-4ADE50DDEB89}" srcId="{DFA848ED-49D3-41C9-9214-8B9A78F8D9A0}" destId="{0927564C-D1AB-4A88-A343-DAC8BB78865E}" srcOrd="5" destOrd="0" parTransId="{C15C3368-B74B-4586-92DA-853C6375D340}" sibTransId="{282D1453-9CD0-44B6-BBC4-AFEADB1DD3A7}"/>
    <dgm:cxn modelId="{4CCB85F7-8A4F-4FA2-8D4F-F713CCFC1C48}" srcId="{DFA848ED-49D3-41C9-9214-8B9A78F8D9A0}" destId="{08691AF1-863D-4A5E-BD68-27E7456DC8E0}" srcOrd="0" destOrd="0" parTransId="{AFEAD6A3-71F2-4FDB-BE36-748079A36436}" sibTransId="{8FC4FDC6-14B1-4F9C-AF79-7908E3BD7C80}"/>
    <dgm:cxn modelId="{3D13C6E6-289E-4345-8706-76C8EBD8B414}" type="presParOf" srcId="{3F5407EE-4644-43AB-8B98-1EFB38638652}" destId="{9B6D4F63-5521-43D1-A7F5-4BBBCF12FE62}" srcOrd="0" destOrd="0" presId="urn:microsoft.com/office/officeart/2005/8/layout/vList2"/>
    <dgm:cxn modelId="{7F5B652C-E3A4-43D2-AE3C-B05E851E486F}" type="presParOf" srcId="{3F5407EE-4644-43AB-8B98-1EFB38638652}" destId="{A6454E4A-9D9F-4199-BB86-C08558E637FE}" srcOrd="1" destOrd="0" presId="urn:microsoft.com/office/officeart/2005/8/layout/vList2"/>
    <dgm:cxn modelId="{8018C979-B138-4564-8D50-1478063A323B}" type="presParOf" srcId="{3F5407EE-4644-43AB-8B98-1EFB38638652}" destId="{6A30300C-C485-4297-AF7E-F9E849C05094}" srcOrd="2" destOrd="0" presId="urn:microsoft.com/office/officeart/2005/8/layout/vList2"/>
    <dgm:cxn modelId="{8F34B2B9-B6C8-4752-B4FA-B9B7D5355E21}" type="presParOf" srcId="{3F5407EE-4644-43AB-8B98-1EFB38638652}" destId="{BCD747E8-4AA8-4E91-9908-AD3B74DE829F}" srcOrd="3" destOrd="0" presId="urn:microsoft.com/office/officeart/2005/8/layout/vList2"/>
    <dgm:cxn modelId="{584247EA-DCE9-422A-837F-1569D986A7BE}" type="presParOf" srcId="{3F5407EE-4644-43AB-8B98-1EFB38638652}" destId="{381495CB-6B44-4C04-8AFF-788FE03343AD}" srcOrd="4" destOrd="0" presId="urn:microsoft.com/office/officeart/2005/8/layout/vList2"/>
    <dgm:cxn modelId="{E04A4CE8-0F25-4F99-A913-20D2DA72AAF0}" type="presParOf" srcId="{3F5407EE-4644-43AB-8B98-1EFB38638652}" destId="{07ECA769-D014-488E-B45A-F170C104C6A2}" srcOrd="5" destOrd="0" presId="urn:microsoft.com/office/officeart/2005/8/layout/vList2"/>
    <dgm:cxn modelId="{1AA552BF-2337-442B-97F2-3AEE15430726}" type="presParOf" srcId="{3F5407EE-4644-43AB-8B98-1EFB38638652}" destId="{BF725642-83EC-49FA-9126-735DC6F9828D}" srcOrd="6" destOrd="0" presId="urn:microsoft.com/office/officeart/2005/8/layout/vList2"/>
    <dgm:cxn modelId="{C1049E70-3329-4605-B02A-04204A9CAF4C}" type="presParOf" srcId="{3F5407EE-4644-43AB-8B98-1EFB38638652}" destId="{D16AA84A-B2CB-462A-96BC-2F39268C71A2}" srcOrd="7" destOrd="0" presId="urn:microsoft.com/office/officeart/2005/8/layout/vList2"/>
    <dgm:cxn modelId="{E2E0C593-7160-443B-A954-927A64B7CA34}" type="presParOf" srcId="{3F5407EE-4644-43AB-8B98-1EFB38638652}" destId="{60FDA400-D62F-4EE6-A466-882F39E4600F}" srcOrd="8" destOrd="0" presId="urn:microsoft.com/office/officeart/2005/8/layout/vList2"/>
    <dgm:cxn modelId="{1C548C56-BD58-4992-A501-40D4A447D5BF}" type="presParOf" srcId="{3F5407EE-4644-43AB-8B98-1EFB38638652}" destId="{97C81580-4F31-4EBB-9113-2BA5F50E34C5}" srcOrd="9" destOrd="0" presId="urn:microsoft.com/office/officeart/2005/8/layout/vList2"/>
    <dgm:cxn modelId="{F92350B2-BD5A-48D7-BB19-0BFEC2514D0E}" type="presParOf" srcId="{3F5407EE-4644-43AB-8B98-1EFB38638652}" destId="{614250E9-2193-40D1-9071-92DCE1B1C229}" srcOrd="10" destOrd="0" presId="urn:microsoft.com/office/officeart/2005/8/layout/vList2"/>
    <dgm:cxn modelId="{2CE88B22-4E7A-432A-A7DC-52CBD275B80B}" type="presParOf" srcId="{3F5407EE-4644-43AB-8B98-1EFB38638652}" destId="{792BD406-889A-40B3-ABB5-A5BFE8763FEF}" srcOrd="11" destOrd="0" presId="urn:microsoft.com/office/officeart/2005/8/layout/vList2"/>
    <dgm:cxn modelId="{0768B363-0698-45DB-91BE-4571EE0F007B}" type="presParOf" srcId="{3F5407EE-4644-43AB-8B98-1EFB38638652}" destId="{EB2ADC4F-5261-42EF-91E7-3E96D47C5F5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681596F-B288-48EA-B6F4-7EBE822C84A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cs-CZ"/>
        </a:p>
      </dgm:t>
    </dgm:pt>
    <dgm:pt modelId="{C4349E52-0DDF-4C22-B0DF-41ABB38A9E33}">
      <dgm:prSet/>
      <dgm:spPr/>
      <dgm:t>
        <a:bodyPr/>
        <a:lstStyle/>
        <a:p>
          <a:pPr rtl="0"/>
          <a:r>
            <a:rPr lang="cs-CZ" dirty="0"/>
            <a:t>Vlastní zdroje – vklad do podnikání</a:t>
          </a:r>
        </a:p>
      </dgm:t>
    </dgm:pt>
    <dgm:pt modelId="{70221E49-FEBE-4C7E-A563-E37128B2AD0E}" type="parTrans" cxnId="{713840C1-B0AE-44FF-AC67-2062353633F5}">
      <dgm:prSet/>
      <dgm:spPr/>
      <dgm:t>
        <a:bodyPr/>
        <a:lstStyle/>
        <a:p>
          <a:endParaRPr lang="cs-CZ"/>
        </a:p>
      </dgm:t>
    </dgm:pt>
    <dgm:pt modelId="{F6E61C75-E2B4-4CFD-A8BF-35F5183C5339}" type="sibTrans" cxnId="{713840C1-B0AE-44FF-AC67-2062353633F5}">
      <dgm:prSet/>
      <dgm:spPr/>
      <dgm:t>
        <a:bodyPr/>
        <a:lstStyle/>
        <a:p>
          <a:endParaRPr lang="cs-CZ"/>
        </a:p>
      </dgm:t>
    </dgm:pt>
    <dgm:pt modelId="{D3659903-2AB4-47E2-A93B-9A3B8FC59E21}">
      <dgm:prSet/>
      <dgm:spPr/>
      <dgm:t>
        <a:bodyPr/>
        <a:lstStyle/>
        <a:p>
          <a:pPr rtl="0"/>
          <a:r>
            <a:rPr lang="cs-CZ"/>
            <a:t>Projekt OPZ – Evropské fondy</a:t>
          </a:r>
        </a:p>
      </dgm:t>
    </dgm:pt>
    <dgm:pt modelId="{F367EB00-19A9-4552-A791-778E51C89E70}" type="parTrans" cxnId="{CE5F7C67-0648-4554-A5B1-2052E8B4994A}">
      <dgm:prSet/>
      <dgm:spPr/>
      <dgm:t>
        <a:bodyPr/>
        <a:lstStyle/>
        <a:p>
          <a:endParaRPr lang="cs-CZ"/>
        </a:p>
      </dgm:t>
    </dgm:pt>
    <dgm:pt modelId="{E0E1AA31-2F3C-4BBF-BCD9-315197E83CDA}" type="sibTrans" cxnId="{CE5F7C67-0648-4554-A5B1-2052E8B4994A}">
      <dgm:prSet/>
      <dgm:spPr/>
      <dgm:t>
        <a:bodyPr/>
        <a:lstStyle/>
        <a:p>
          <a:endParaRPr lang="cs-CZ"/>
        </a:p>
      </dgm:t>
    </dgm:pt>
    <dgm:pt modelId="{C18660F4-5CC0-488D-A0D3-3892DBDADCF3}">
      <dgm:prSet/>
      <dgm:spPr/>
      <dgm:t>
        <a:bodyPr/>
        <a:lstStyle/>
        <a:p>
          <a:pPr rtl="0"/>
          <a:r>
            <a:rPr lang="cs-CZ"/>
            <a:t>Nadace ČSOB / ČEZ</a:t>
          </a:r>
        </a:p>
      </dgm:t>
    </dgm:pt>
    <dgm:pt modelId="{457D9A4A-2C9B-45EF-B419-A5A2E7C67087}" type="parTrans" cxnId="{F7A7CF56-AE8A-4C26-8B06-2FA0BDB1E1C4}">
      <dgm:prSet/>
      <dgm:spPr/>
      <dgm:t>
        <a:bodyPr/>
        <a:lstStyle/>
        <a:p>
          <a:endParaRPr lang="cs-CZ"/>
        </a:p>
      </dgm:t>
    </dgm:pt>
    <dgm:pt modelId="{9A1EDA0D-1470-410F-891B-5BB0B9165E80}" type="sibTrans" cxnId="{F7A7CF56-AE8A-4C26-8B06-2FA0BDB1E1C4}">
      <dgm:prSet/>
      <dgm:spPr/>
      <dgm:t>
        <a:bodyPr/>
        <a:lstStyle/>
        <a:p>
          <a:endParaRPr lang="cs-CZ"/>
        </a:p>
      </dgm:t>
    </dgm:pt>
    <dgm:pt modelId="{A257CC26-B148-423F-B1DC-1744C9DF1153}">
      <dgm:prSet/>
      <dgm:spPr/>
      <dgm:t>
        <a:bodyPr/>
        <a:lstStyle/>
        <a:p>
          <a:pPr rtl="0"/>
          <a:r>
            <a:rPr lang="cs-CZ"/>
            <a:t>Soukromí dárci</a:t>
          </a:r>
        </a:p>
      </dgm:t>
    </dgm:pt>
    <dgm:pt modelId="{D2C5B39A-A9D5-4D4A-A1C4-E4E29B250DC8}" type="parTrans" cxnId="{AE7A3777-56BA-458F-AFD3-E9B908FF73CB}">
      <dgm:prSet/>
      <dgm:spPr/>
      <dgm:t>
        <a:bodyPr/>
        <a:lstStyle/>
        <a:p>
          <a:endParaRPr lang="cs-CZ"/>
        </a:p>
      </dgm:t>
    </dgm:pt>
    <dgm:pt modelId="{D43A0F07-80C2-4A5B-8B1A-9B00965D8131}" type="sibTrans" cxnId="{AE7A3777-56BA-458F-AFD3-E9B908FF73CB}">
      <dgm:prSet/>
      <dgm:spPr/>
      <dgm:t>
        <a:bodyPr/>
        <a:lstStyle/>
        <a:p>
          <a:endParaRPr lang="cs-CZ"/>
        </a:p>
      </dgm:t>
    </dgm:pt>
    <dgm:pt modelId="{DA507C23-7397-4593-9741-6E321F81E8F7}">
      <dgm:prSet/>
      <dgm:spPr/>
      <dgm:t>
        <a:bodyPr/>
        <a:lstStyle/>
        <a:p>
          <a:pPr rtl="0"/>
          <a:r>
            <a:rPr lang="cs-CZ"/>
            <a:t>Partnerství</a:t>
          </a:r>
        </a:p>
      </dgm:t>
    </dgm:pt>
    <dgm:pt modelId="{CE9892F3-9512-40D4-B247-7C0E776E48F3}" type="parTrans" cxnId="{A817E976-95AE-4B9A-99E9-841380A75077}">
      <dgm:prSet/>
      <dgm:spPr/>
      <dgm:t>
        <a:bodyPr/>
        <a:lstStyle/>
        <a:p>
          <a:endParaRPr lang="cs-CZ"/>
        </a:p>
      </dgm:t>
    </dgm:pt>
    <dgm:pt modelId="{FDD4B207-9D04-4D48-B30E-67066677C9A7}" type="sibTrans" cxnId="{A817E976-95AE-4B9A-99E9-841380A75077}">
      <dgm:prSet/>
      <dgm:spPr/>
      <dgm:t>
        <a:bodyPr/>
        <a:lstStyle/>
        <a:p>
          <a:endParaRPr lang="cs-CZ"/>
        </a:p>
      </dgm:t>
    </dgm:pt>
    <dgm:pt modelId="{7F7E1362-5A4B-41BD-B190-21DCE57B9DB5}">
      <dgm:prSet/>
      <dgm:spPr/>
      <dgm:t>
        <a:bodyPr/>
        <a:lstStyle/>
        <a:p>
          <a:pPr rtl="0"/>
          <a:r>
            <a:rPr lang="cs-CZ"/>
            <a:t>Úvěr</a:t>
          </a:r>
        </a:p>
      </dgm:t>
    </dgm:pt>
    <dgm:pt modelId="{61397883-066C-4607-B2F4-C4C1796F6C7F}" type="parTrans" cxnId="{682CF539-0AB7-491A-B582-B7F131568F36}">
      <dgm:prSet/>
      <dgm:spPr/>
      <dgm:t>
        <a:bodyPr/>
        <a:lstStyle/>
        <a:p>
          <a:endParaRPr lang="cs-CZ"/>
        </a:p>
      </dgm:t>
    </dgm:pt>
    <dgm:pt modelId="{AA33AF1C-E51D-44C2-8EC7-32A9BF4173FC}" type="sibTrans" cxnId="{682CF539-0AB7-491A-B582-B7F131568F36}">
      <dgm:prSet/>
      <dgm:spPr/>
      <dgm:t>
        <a:bodyPr/>
        <a:lstStyle/>
        <a:p>
          <a:endParaRPr lang="cs-CZ"/>
        </a:p>
      </dgm:t>
    </dgm:pt>
    <dgm:pt modelId="{B16F323F-036E-4ED5-8373-65145B39EEF7}" type="pres">
      <dgm:prSet presAssocID="{8681596F-B288-48EA-B6F4-7EBE822C84AA}" presName="linear" presStyleCnt="0">
        <dgm:presLayoutVars>
          <dgm:animLvl val="lvl"/>
          <dgm:resizeHandles val="exact"/>
        </dgm:presLayoutVars>
      </dgm:prSet>
      <dgm:spPr/>
    </dgm:pt>
    <dgm:pt modelId="{316D28FC-96AC-4D9C-B12A-6F773DA02DDB}" type="pres">
      <dgm:prSet presAssocID="{C4349E52-0DDF-4C22-B0DF-41ABB38A9E3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AA49B5F-6069-484D-A305-67DD9816EB4D}" type="pres">
      <dgm:prSet presAssocID="{F6E61C75-E2B4-4CFD-A8BF-35F5183C5339}" presName="spacer" presStyleCnt="0"/>
      <dgm:spPr/>
    </dgm:pt>
    <dgm:pt modelId="{295D57FF-A571-4600-972B-7805AB8B68DD}" type="pres">
      <dgm:prSet presAssocID="{D3659903-2AB4-47E2-A93B-9A3B8FC59E2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44A371C-59C5-4F90-8572-AE882558C521}" type="pres">
      <dgm:prSet presAssocID="{E0E1AA31-2F3C-4BBF-BCD9-315197E83CDA}" presName="spacer" presStyleCnt="0"/>
      <dgm:spPr/>
    </dgm:pt>
    <dgm:pt modelId="{E4991EA7-6A2B-46E5-830E-123CF1B69138}" type="pres">
      <dgm:prSet presAssocID="{C18660F4-5CC0-488D-A0D3-3892DBDADCF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3766878-927A-4A9A-BC33-9C1A8F665323}" type="pres">
      <dgm:prSet presAssocID="{9A1EDA0D-1470-410F-891B-5BB0B9165E80}" presName="spacer" presStyleCnt="0"/>
      <dgm:spPr/>
    </dgm:pt>
    <dgm:pt modelId="{2C875344-A3FD-43A9-BB1D-ADD168C8D0EE}" type="pres">
      <dgm:prSet presAssocID="{A257CC26-B148-423F-B1DC-1744C9DF115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B6D8135-C31D-43A4-BFE5-C0062B245947}" type="pres">
      <dgm:prSet presAssocID="{D43A0F07-80C2-4A5B-8B1A-9B00965D8131}" presName="spacer" presStyleCnt="0"/>
      <dgm:spPr/>
    </dgm:pt>
    <dgm:pt modelId="{0D668D96-D390-4570-87FF-E008D4DE05AA}" type="pres">
      <dgm:prSet presAssocID="{DA507C23-7397-4593-9741-6E321F81E8F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383177E-5CB8-468A-86EC-2F3A8C7F59D8}" type="pres">
      <dgm:prSet presAssocID="{FDD4B207-9D04-4D48-B30E-67066677C9A7}" presName="spacer" presStyleCnt="0"/>
      <dgm:spPr/>
    </dgm:pt>
    <dgm:pt modelId="{28FB1576-358F-430D-AC45-5E3E4C73BA99}" type="pres">
      <dgm:prSet presAssocID="{7F7E1362-5A4B-41BD-B190-21DCE57B9DB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2AEA023-DCAC-44D1-B54B-FCC71762BD74}" type="presOf" srcId="{DA507C23-7397-4593-9741-6E321F81E8F7}" destId="{0D668D96-D390-4570-87FF-E008D4DE05AA}" srcOrd="0" destOrd="0" presId="urn:microsoft.com/office/officeart/2005/8/layout/vList2"/>
    <dgm:cxn modelId="{ED8E8C2F-F979-4DBE-A8A3-274530863C33}" type="presOf" srcId="{7F7E1362-5A4B-41BD-B190-21DCE57B9DB5}" destId="{28FB1576-358F-430D-AC45-5E3E4C73BA99}" srcOrd="0" destOrd="0" presId="urn:microsoft.com/office/officeart/2005/8/layout/vList2"/>
    <dgm:cxn modelId="{27435831-B47A-4CFE-95DF-7B144EFAE0A7}" type="presOf" srcId="{8681596F-B288-48EA-B6F4-7EBE822C84AA}" destId="{B16F323F-036E-4ED5-8373-65145B39EEF7}" srcOrd="0" destOrd="0" presId="urn:microsoft.com/office/officeart/2005/8/layout/vList2"/>
    <dgm:cxn modelId="{682CF539-0AB7-491A-B582-B7F131568F36}" srcId="{8681596F-B288-48EA-B6F4-7EBE822C84AA}" destId="{7F7E1362-5A4B-41BD-B190-21DCE57B9DB5}" srcOrd="5" destOrd="0" parTransId="{61397883-066C-4607-B2F4-C4C1796F6C7F}" sibTransId="{AA33AF1C-E51D-44C2-8EC7-32A9BF4173FC}"/>
    <dgm:cxn modelId="{80BFB53E-E3C5-4B6D-943D-2AE251004700}" type="presOf" srcId="{C4349E52-0DDF-4C22-B0DF-41ABB38A9E33}" destId="{316D28FC-96AC-4D9C-B12A-6F773DA02DDB}" srcOrd="0" destOrd="0" presId="urn:microsoft.com/office/officeart/2005/8/layout/vList2"/>
    <dgm:cxn modelId="{CE5F7C67-0648-4554-A5B1-2052E8B4994A}" srcId="{8681596F-B288-48EA-B6F4-7EBE822C84AA}" destId="{D3659903-2AB4-47E2-A93B-9A3B8FC59E21}" srcOrd="1" destOrd="0" parTransId="{F367EB00-19A9-4552-A791-778E51C89E70}" sibTransId="{E0E1AA31-2F3C-4BBF-BCD9-315197E83CDA}"/>
    <dgm:cxn modelId="{53A62370-AC2F-408A-9680-195DE097EB20}" type="presOf" srcId="{D3659903-2AB4-47E2-A93B-9A3B8FC59E21}" destId="{295D57FF-A571-4600-972B-7805AB8B68DD}" srcOrd="0" destOrd="0" presId="urn:microsoft.com/office/officeart/2005/8/layout/vList2"/>
    <dgm:cxn modelId="{F7A7CF56-AE8A-4C26-8B06-2FA0BDB1E1C4}" srcId="{8681596F-B288-48EA-B6F4-7EBE822C84AA}" destId="{C18660F4-5CC0-488D-A0D3-3892DBDADCF3}" srcOrd="2" destOrd="0" parTransId="{457D9A4A-2C9B-45EF-B419-A5A2E7C67087}" sibTransId="{9A1EDA0D-1470-410F-891B-5BB0B9165E80}"/>
    <dgm:cxn modelId="{A817E976-95AE-4B9A-99E9-841380A75077}" srcId="{8681596F-B288-48EA-B6F4-7EBE822C84AA}" destId="{DA507C23-7397-4593-9741-6E321F81E8F7}" srcOrd="4" destOrd="0" parTransId="{CE9892F3-9512-40D4-B247-7C0E776E48F3}" sibTransId="{FDD4B207-9D04-4D48-B30E-67066677C9A7}"/>
    <dgm:cxn modelId="{AE7A3777-56BA-458F-AFD3-E9B908FF73CB}" srcId="{8681596F-B288-48EA-B6F4-7EBE822C84AA}" destId="{A257CC26-B148-423F-B1DC-1744C9DF1153}" srcOrd="3" destOrd="0" parTransId="{D2C5B39A-A9D5-4D4A-A1C4-E4E29B250DC8}" sibTransId="{D43A0F07-80C2-4A5B-8B1A-9B00965D8131}"/>
    <dgm:cxn modelId="{447B918B-E368-4976-8B16-989512EC43C9}" type="presOf" srcId="{A257CC26-B148-423F-B1DC-1744C9DF1153}" destId="{2C875344-A3FD-43A9-BB1D-ADD168C8D0EE}" srcOrd="0" destOrd="0" presId="urn:microsoft.com/office/officeart/2005/8/layout/vList2"/>
    <dgm:cxn modelId="{BEEC668E-283A-424A-BAC1-0AD384368031}" type="presOf" srcId="{C18660F4-5CC0-488D-A0D3-3892DBDADCF3}" destId="{E4991EA7-6A2B-46E5-830E-123CF1B69138}" srcOrd="0" destOrd="0" presId="urn:microsoft.com/office/officeart/2005/8/layout/vList2"/>
    <dgm:cxn modelId="{713840C1-B0AE-44FF-AC67-2062353633F5}" srcId="{8681596F-B288-48EA-B6F4-7EBE822C84AA}" destId="{C4349E52-0DDF-4C22-B0DF-41ABB38A9E33}" srcOrd="0" destOrd="0" parTransId="{70221E49-FEBE-4C7E-A563-E37128B2AD0E}" sibTransId="{F6E61C75-E2B4-4CFD-A8BF-35F5183C5339}"/>
    <dgm:cxn modelId="{997C6517-B38A-43EF-BE09-DD3FE26FB407}" type="presParOf" srcId="{B16F323F-036E-4ED5-8373-65145B39EEF7}" destId="{316D28FC-96AC-4D9C-B12A-6F773DA02DDB}" srcOrd="0" destOrd="0" presId="urn:microsoft.com/office/officeart/2005/8/layout/vList2"/>
    <dgm:cxn modelId="{9377AD3B-E319-4BB7-8DFF-0C0DF5EBB781}" type="presParOf" srcId="{B16F323F-036E-4ED5-8373-65145B39EEF7}" destId="{9AA49B5F-6069-484D-A305-67DD9816EB4D}" srcOrd="1" destOrd="0" presId="urn:microsoft.com/office/officeart/2005/8/layout/vList2"/>
    <dgm:cxn modelId="{C309C9C0-6F5E-4448-9544-402647D9CEF1}" type="presParOf" srcId="{B16F323F-036E-4ED5-8373-65145B39EEF7}" destId="{295D57FF-A571-4600-972B-7805AB8B68DD}" srcOrd="2" destOrd="0" presId="urn:microsoft.com/office/officeart/2005/8/layout/vList2"/>
    <dgm:cxn modelId="{CB68A40B-7D30-4679-B1D2-AB41DE6C5505}" type="presParOf" srcId="{B16F323F-036E-4ED5-8373-65145B39EEF7}" destId="{044A371C-59C5-4F90-8572-AE882558C521}" srcOrd="3" destOrd="0" presId="urn:microsoft.com/office/officeart/2005/8/layout/vList2"/>
    <dgm:cxn modelId="{66693A68-F2A0-444D-86C0-A17D59DDE9C2}" type="presParOf" srcId="{B16F323F-036E-4ED5-8373-65145B39EEF7}" destId="{E4991EA7-6A2B-46E5-830E-123CF1B69138}" srcOrd="4" destOrd="0" presId="urn:microsoft.com/office/officeart/2005/8/layout/vList2"/>
    <dgm:cxn modelId="{7C64C470-D34C-4BF1-A5D9-AC5C51E05872}" type="presParOf" srcId="{B16F323F-036E-4ED5-8373-65145B39EEF7}" destId="{33766878-927A-4A9A-BC33-9C1A8F665323}" srcOrd="5" destOrd="0" presId="urn:microsoft.com/office/officeart/2005/8/layout/vList2"/>
    <dgm:cxn modelId="{81721192-6B65-49C7-B856-08D831CC0314}" type="presParOf" srcId="{B16F323F-036E-4ED5-8373-65145B39EEF7}" destId="{2C875344-A3FD-43A9-BB1D-ADD168C8D0EE}" srcOrd="6" destOrd="0" presId="urn:microsoft.com/office/officeart/2005/8/layout/vList2"/>
    <dgm:cxn modelId="{72AD720E-7496-4237-BBEA-303D8AB15895}" type="presParOf" srcId="{B16F323F-036E-4ED5-8373-65145B39EEF7}" destId="{CB6D8135-C31D-43A4-BFE5-C0062B245947}" srcOrd="7" destOrd="0" presId="urn:microsoft.com/office/officeart/2005/8/layout/vList2"/>
    <dgm:cxn modelId="{C9E4B497-5BA4-4BCA-9D70-F03322E847C9}" type="presParOf" srcId="{B16F323F-036E-4ED5-8373-65145B39EEF7}" destId="{0D668D96-D390-4570-87FF-E008D4DE05AA}" srcOrd="8" destOrd="0" presId="urn:microsoft.com/office/officeart/2005/8/layout/vList2"/>
    <dgm:cxn modelId="{6D21D9FC-0FA4-432E-B1DC-F299BE85EE9F}" type="presParOf" srcId="{B16F323F-036E-4ED5-8373-65145B39EEF7}" destId="{8383177E-5CB8-468A-86EC-2F3A8C7F59D8}" srcOrd="9" destOrd="0" presId="urn:microsoft.com/office/officeart/2005/8/layout/vList2"/>
    <dgm:cxn modelId="{4D5B2F87-CCB2-48E5-986F-9D9364E6272F}" type="presParOf" srcId="{B16F323F-036E-4ED5-8373-65145B39EEF7}" destId="{28FB1576-358F-430D-AC45-5E3E4C73BA9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CCEF04D-225B-480E-96FA-9DD421028ED6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cs-CZ"/>
        </a:p>
      </dgm:t>
    </dgm:pt>
    <dgm:pt modelId="{7D28CFBF-2AA1-428D-9A6B-7F2B73A0A49C}">
      <dgm:prSet/>
      <dgm:spPr/>
      <dgm:t>
        <a:bodyPr/>
        <a:lstStyle/>
        <a:p>
          <a:pPr rtl="0"/>
          <a:r>
            <a:rPr lang="cs-CZ" b="1" i="1"/>
            <a:t>Nejlepší způsob, jak se něco naučit, je dělání </a:t>
          </a:r>
          <a:r>
            <a:rPr lang="cs-CZ" i="1"/>
            <a:t>– Richard Branson</a:t>
          </a:r>
          <a:endParaRPr lang="cs-CZ"/>
        </a:p>
      </dgm:t>
    </dgm:pt>
    <dgm:pt modelId="{C8884CE6-5054-4979-866F-403F0C8E3BFF}" type="parTrans" cxnId="{D5085551-2FB7-49B0-9976-9FD8E0E15987}">
      <dgm:prSet/>
      <dgm:spPr/>
      <dgm:t>
        <a:bodyPr/>
        <a:lstStyle/>
        <a:p>
          <a:endParaRPr lang="cs-CZ"/>
        </a:p>
      </dgm:t>
    </dgm:pt>
    <dgm:pt modelId="{66281429-5CA5-4146-AEC9-E99C34CD0CE5}" type="sibTrans" cxnId="{D5085551-2FB7-49B0-9976-9FD8E0E15987}">
      <dgm:prSet/>
      <dgm:spPr/>
      <dgm:t>
        <a:bodyPr/>
        <a:lstStyle/>
        <a:p>
          <a:endParaRPr lang="cs-CZ"/>
        </a:p>
      </dgm:t>
    </dgm:pt>
    <dgm:pt modelId="{239E4B68-5887-4D78-B5BB-40C2576584D5}">
      <dgm:prSet/>
      <dgm:spPr/>
      <dgm:t>
        <a:bodyPr/>
        <a:lstStyle/>
        <a:p>
          <a:pPr rtl="0"/>
          <a:r>
            <a:rPr lang="cs-CZ" b="1" i="1"/>
            <a:t>Jsem přesvědčen o tom, že polovina toho, co odděluje úspěšné podnikatele od neúspěšných, je čistá vytrvalost </a:t>
          </a:r>
          <a:r>
            <a:rPr lang="cs-CZ" i="1"/>
            <a:t>– Steve Jobs</a:t>
          </a:r>
          <a:endParaRPr lang="cs-CZ"/>
        </a:p>
      </dgm:t>
    </dgm:pt>
    <dgm:pt modelId="{3B4DDCEE-6F36-4256-AA77-7FF7922D45AF}" type="parTrans" cxnId="{96242A71-CBD6-4A01-982C-B0043450EB28}">
      <dgm:prSet/>
      <dgm:spPr/>
      <dgm:t>
        <a:bodyPr/>
        <a:lstStyle/>
        <a:p>
          <a:endParaRPr lang="cs-CZ"/>
        </a:p>
      </dgm:t>
    </dgm:pt>
    <dgm:pt modelId="{571D7942-BA76-497F-A395-B0C5D608B78A}" type="sibTrans" cxnId="{96242A71-CBD6-4A01-982C-B0043450EB28}">
      <dgm:prSet/>
      <dgm:spPr/>
      <dgm:t>
        <a:bodyPr/>
        <a:lstStyle/>
        <a:p>
          <a:endParaRPr lang="cs-CZ"/>
        </a:p>
      </dgm:t>
    </dgm:pt>
    <dgm:pt modelId="{C0F414FC-E51C-4806-A10B-340B24CC8179}" type="pres">
      <dgm:prSet presAssocID="{5CCEF04D-225B-480E-96FA-9DD421028ED6}" presName="Name0" presStyleCnt="0">
        <dgm:presLayoutVars>
          <dgm:dir/>
          <dgm:resizeHandles val="exact"/>
        </dgm:presLayoutVars>
      </dgm:prSet>
      <dgm:spPr/>
    </dgm:pt>
    <dgm:pt modelId="{DA897553-1909-476D-9210-7AE98D1E80A7}" type="pres">
      <dgm:prSet presAssocID="{5CCEF04D-225B-480E-96FA-9DD421028ED6}" presName="vNodes" presStyleCnt="0"/>
      <dgm:spPr/>
    </dgm:pt>
    <dgm:pt modelId="{6EB0D494-0443-4B77-9DF1-743B4F87769D}" type="pres">
      <dgm:prSet presAssocID="{7D28CFBF-2AA1-428D-9A6B-7F2B73A0A49C}" presName="node" presStyleLbl="node1" presStyleIdx="0" presStyleCnt="2">
        <dgm:presLayoutVars>
          <dgm:bulletEnabled val="1"/>
        </dgm:presLayoutVars>
      </dgm:prSet>
      <dgm:spPr/>
    </dgm:pt>
    <dgm:pt modelId="{A0B2E180-614E-410E-9FA7-3955DAF5338F}" type="pres">
      <dgm:prSet presAssocID="{5CCEF04D-225B-480E-96FA-9DD421028ED6}" presName="sibTransLast" presStyleLbl="sibTrans2D1" presStyleIdx="0" presStyleCnt="1"/>
      <dgm:spPr/>
    </dgm:pt>
    <dgm:pt modelId="{D3EC847A-6A0C-4B19-9051-1AAAD9B7F26B}" type="pres">
      <dgm:prSet presAssocID="{5CCEF04D-225B-480E-96FA-9DD421028ED6}" presName="connectorText" presStyleLbl="sibTrans2D1" presStyleIdx="0" presStyleCnt="1"/>
      <dgm:spPr/>
    </dgm:pt>
    <dgm:pt modelId="{2EA5FD8F-AA67-4E08-8D5D-B739083CC85E}" type="pres">
      <dgm:prSet presAssocID="{5CCEF04D-225B-480E-96FA-9DD421028ED6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B5B3C91E-81D8-438E-88D4-752D58E3CFE0}" type="presOf" srcId="{66281429-5CA5-4146-AEC9-E99C34CD0CE5}" destId="{A0B2E180-614E-410E-9FA7-3955DAF5338F}" srcOrd="0" destOrd="0" presId="urn:microsoft.com/office/officeart/2005/8/layout/equation2"/>
    <dgm:cxn modelId="{BA737331-CF28-441B-9D69-D1A38B992300}" type="presOf" srcId="{66281429-5CA5-4146-AEC9-E99C34CD0CE5}" destId="{D3EC847A-6A0C-4B19-9051-1AAAD9B7F26B}" srcOrd="1" destOrd="0" presId="urn:microsoft.com/office/officeart/2005/8/layout/equation2"/>
    <dgm:cxn modelId="{96242A71-CBD6-4A01-982C-B0043450EB28}" srcId="{5CCEF04D-225B-480E-96FA-9DD421028ED6}" destId="{239E4B68-5887-4D78-B5BB-40C2576584D5}" srcOrd="1" destOrd="0" parTransId="{3B4DDCEE-6F36-4256-AA77-7FF7922D45AF}" sibTransId="{571D7942-BA76-497F-A395-B0C5D608B78A}"/>
    <dgm:cxn modelId="{D5085551-2FB7-49B0-9976-9FD8E0E15987}" srcId="{5CCEF04D-225B-480E-96FA-9DD421028ED6}" destId="{7D28CFBF-2AA1-428D-9A6B-7F2B73A0A49C}" srcOrd="0" destOrd="0" parTransId="{C8884CE6-5054-4979-866F-403F0C8E3BFF}" sibTransId="{66281429-5CA5-4146-AEC9-E99C34CD0CE5}"/>
    <dgm:cxn modelId="{EFD2745A-1EF8-4A5E-971D-25585DCC5535}" type="presOf" srcId="{5CCEF04D-225B-480E-96FA-9DD421028ED6}" destId="{C0F414FC-E51C-4806-A10B-340B24CC8179}" srcOrd="0" destOrd="0" presId="urn:microsoft.com/office/officeart/2005/8/layout/equation2"/>
    <dgm:cxn modelId="{9D3A177C-D751-4140-ADAB-2EF8A8E48BE4}" type="presOf" srcId="{239E4B68-5887-4D78-B5BB-40C2576584D5}" destId="{2EA5FD8F-AA67-4E08-8D5D-B739083CC85E}" srcOrd="0" destOrd="0" presId="urn:microsoft.com/office/officeart/2005/8/layout/equation2"/>
    <dgm:cxn modelId="{484903D6-1068-4A1A-A93F-07797BE73DF7}" type="presOf" srcId="{7D28CFBF-2AA1-428D-9A6B-7F2B73A0A49C}" destId="{6EB0D494-0443-4B77-9DF1-743B4F87769D}" srcOrd="0" destOrd="0" presId="urn:microsoft.com/office/officeart/2005/8/layout/equation2"/>
    <dgm:cxn modelId="{9418AF43-2D68-4413-9C4A-F64F82106FC9}" type="presParOf" srcId="{C0F414FC-E51C-4806-A10B-340B24CC8179}" destId="{DA897553-1909-476D-9210-7AE98D1E80A7}" srcOrd="0" destOrd="0" presId="urn:microsoft.com/office/officeart/2005/8/layout/equation2"/>
    <dgm:cxn modelId="{84CA9A19-8D44-4FA4-B72B-191C582FD74B}" type="presParOf" srcId="{DA897553-1909-476D-9210-7AE98D1E80A7}" destId="{6EB0D494-0443-4B77-9DF1-743B4F87769D}" srcOrd="0" destOrd="0" presId="urn:microsoft.com/office/officeart/2005/8/layout/equation2"/>
    <dgm:cxn modelId="{B4B05F6F-8557-4C78-B609-FCCEA0216417}" type="presParOf" srcId="{C0F414FC-E51C-4806-A10B-340B24CC8179}" destId="{A0B2E180-614E-410E-9FA7-3955DAF5338F}" srcOrd="1" destOrd="0" presId="urn:microsoft.com/office/officeart/2005/8/layout/equation2"/>
    <dgm:cxn modelId="{2CA5B9BB-EF21-4EA5-85DC-CD74E9DDE2E4}" type="presParOf" srcId="{A0B2E180-614E-410E-9FA7-3955DAF5338F}" destId="{D3EC847A-6A0C-4B19-9051-1AAAD9B7F26B}" srcOrd="0" destOrd="0" presId="urn:microsoft.com/office/officeart/2005/8/layout/equation2"/>
    <dgm:cxn modelId="{3B654F4C-7DFC-4538-9F7E-EED6CFCBC7E0}" type="presParOf" srcId="{C0F414FC-E51C-4806-A10B-340B24CC8179}" destId="{2EA5FD8F-AA67-4E08-8D5D-B739083CC85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C96832-18BC-4D8B-BC87-DB535FB70CA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cs-CZ"/>
        </a:p>
      </dgm:t>
    </dgm:pt>
    <dgm:pt modelId="{E6B2F202-4C60-4CC3-AACC-2CA526D1BF78}">
      <dgm:prSet/>
      <dgm:spPr/>
      <dgm:t>
        <a:bodyPr/>
        <a:lstStyle/>
        <a:p>
          <a:pPr rtl="0"/>
          <a:r>
            <a:rPr lang="cs-CZ" dirty="0"/>
            <a:t>Schválen návrh zákona o Integračním sociálním podniku (3/2024) – v současné době ve 3. čtení PS</a:t>
          </a:r>
        </a:p>
      </dgm:t>
    </dgm:pt>
    <dgm:pt modelId="{3E66BE79-3AAE-4CC0-8D70-D3CA5432C4CF}" type="parTrans" cxnId="{992EA50A-75ED-47C4-9BEC-22E8D446BB55}">
      <dgm:prSet/>
      <dgm:spPr/>
      <dgm:t>
        <a:bodyPr/>
        <a:lstStyle/>
        <a:p>
          <a:endParaRPr lang="cs-CZ"/>
        </a:p>
      </dgm:t>
    </dgm:pt>
    <dgm:pt modelId="{180BF90D-89AD-432B-8AC1-5F4187DB5533}" type="sibTrans" cxnId="{992EA50A-75ED-47C4-9BEC-22E8D446BB55}">
      <dgm:prSet/>
      <dgm:spPr/>
      <dgm:t>
        <a:bodyPr/>
        <a:lstStyle/>
        <a:p>
          <a:endParaRPr lang="cs-CZ"/>
        </a:p>
      </dgm:t>
    </dgm:pt>
    <dgm:pt modelId="{5156D27B-7EB9-4FE4-B340-985EBAF4B2F3}">
      <dgm:prSet/>
      <dgm:spPr/>
      <dgm:t>
        <a:bodyPr/>
        <a:lstStyle/>
        <a:p>
          <a:pPr rtl="0"/>
          <a:r>
            <a:rPr lang="cs-CZ"/>
            <a:t>Min 30% osob se specifickými potřebami</a:t>
          </a:r>
        </a:p>
      </dgm:t>
    </dgm:pt>
    <dgm:pt modelId="{4835D9AA-CEEB-4766-9183-343606515D4A}" type="parTrans" cxnId="{38E87EAD-B50C-4DF5-BA84-E149F43DAE3B}">
      <dgm:prSet/>
      <dgm:spPr/>
      <dgm:t>
        <a:bodyPr/>
        <a:lstStyle/>
        <a:p>
          <a:endParaRPr lang="cs-CZ"/>
        </a:p>
      </dgm:t>
    </dgm:pt>
    <dgm:pt modelId="{81DBAFA9-3663-4FD4-B3FD-65752A4220B3}" type="sibTrans" cxnId="{38E87EAD-B50C-4DF5-BA84-E149F43DAE3B}">
      <dgm:prSet/>
      <dgm:spPr/>
      <dgm:t>
        <a:bodyPr/>
        <a:lstStyle/>
        <a:p>
          <a:endParaRPr lang="cs-CZ"/>
        </a:p>
      </dgm:t>
    </dgm:pt>
    <dgm:pt modelId="{D64B44A4-4045-4186-AFC4-55CA572CF4BC}">
      <dgm:prSet/>
      <dgm:spPr/>
      <dgm:t>
        <a:bodyPr/>
        <a:lstStyle/>
        <a:p>
          <a:pPr rtl="0"/>
          <a:r>
            <a:rPr lang="cs-CZ" dirty="0"/>
            <a:t>Cíle:	</a:t>
          </a:r>
        </a:p>
      </dgm:t>
    </dgm:pt>
    <dgm:pt modelId="{782F5F60-9BB5-4186-BAA8-E0D1B6D259C2}" type="parTrans" cxnId="{5E71AA73-6526-4653-806F-1F9617D02EA8}">
      <dgm:prSet/>
      <dgm:spPr/>
      <dgm:t>
        <a:bodyPr/>
        <a:lstStyle/>
        <a:p>
          <a:endParaRPr lang="cs-CZ"/>
        </a:p>
      </dgm:t>
    </dgm:pt>
    <dgm:pt modelId="{B74CF4BB-1425-48E0-AE75-600C0BCC97B0}" type="sibTrans" cxnId="{5E71AA73-6526-4653-806F-1F9617D02EA8}">
      <dgm:prSet/>
      <dgm:spPr/>
      <dgm:t>
        <a:bodyPr/>
        <a:lstStyle/>
        <a:p>
          <a:endParaRPr lang="cs-CZ"/>
        </a:p>
      </dgm:t>
    </dgm:pt>
    <dgm:pt modelId="{F60C5ADB-10D6-4CC0-9FBE-159C2EFCEEF5}">
      <dgm:prSet/>
      <dgm:spPr/>
      <dgm:t>
        <a:bodyPr/>
        <a:lstStyle/>
        <a:p>
          <a:pPr rtl="0"/>
          <a:r>
            <a:rPr lang="cs-CZ" dirty="0"/>
            <a:t>Zjednodušit integraci osob na trh práce</a:t>
          </a:r>
        </a:p>
      </dgm:t>
    </dgm:pt>
    <dgm:pt modelId="{C867E515-F4C1-4CC0-9307-3283F1AD7DF6}" type="parTrans" cxnId="{02435860-A34E-4FB4-B60A-CEACE01E82FE}">
      <dgm:prSet/>
      <dgm:spPr/>
      <dgm:t>
        <a:bodyPr/>
        <a:lstStyle/>
        <a:p>
          <a:endParaRPr lang="cs-CZ"/>
        </a:p>
      </dgm:t>
    </dgm:pt>
    <dgm:pt modelId="{E3608CE2-6903-47B7-ABC3-B8FAAA75E191}" type="sibTrans" cxnId="{02435860-A34E-4FB4-B60A-CEACE01E82FE}">
      <dgm:prSet/>
      <dgm:spPr/>
      <dgm:t>
        <a:bodyPr/>
        <a:lstStyle/>
        <a:p>
          <a:endParaRPr lang="cs-CZ"/>
        </a:p>
      </dgm:t>
    </dgm:pt>
    <dgm:pt modelId="{85ABCB1C-BB3A-475D-9420-6E128CA42D64}">
      <dgm:prSet/>
      <dgm:spPr/>
      <dgm:t>
        <a:bodyPr/>
        <a:lstStyle/>
        <a:p>
          <a:pPr rtl="0"/>
          <a:r>
            <a:rPr lang="cs-CZ" dirty="0"/>
            <a:t>Najít a pomoci udržet si práci lidem, kteří mohou mít potíže</a:t>
          </a:r>
        </a:p>
      </dgm:t>
    </dgm:pt>
    <dgm:pt modelId="{772F916E-9181-4FDE-A859-808754C3C662}" type="parTrans" cxnId="{109D5AF9-F399-4207-A412-32E02090FF85}">
      <dgm:prSet/>
      <dgm:spPr/>
      <dgm:t>
        <a:bodyPr/>
        <a:lstStyle/>
        <a:p>
          <a:endParaRPr lang="cs-CZ"/>
        </a:p>
      </dgm:t>
    </dgm:pt>
    <dgm:pt modelId="{8FD88430-475C-4376-AE99-FB01EFE23774}" type="sibTrans" cxnId="{109D5AF9-F399-4207-A412-32E02090FF85}">
      <dgm:prSet/>
      <dgm:spPr/>
      <dgm:t>
        <a:bodyPr/>
        <a:lstStyle/>
        <a:p>
          <a:endParaRPr lang="cs-CZ"/>
        </a:p>
      </dgm:t>
    </dgm:pt>
    <dgm:pt modelId="{C2840175-FFD0-4CF4-B673-49852ED4FD73}">
      <dgm:prSet/>
      <dgm:spPr/>
      <dgm:t>
        <a:bodyPr/>
        <a:lstStyle/>
        <a:p>
          <a:pPr rtl="0"/>
          <a:r>
            <a:rPr lang="cs-CZ" dirty="0"/>
            <a:t>Pomoci sociálně znevýhodněným osobám a adaptovat je na otevřeném trhu práce</a:t>
          </a:r>
        </a:p>
      </dgm:t>
    </dgm:pt>
    <dgm:pt modelId="{FBAE0EA5-C478-43DD-8B39-34A4109B24DC}" type="parTrans" cxnId="{D04683F6-46F7-4310-8DE4-750AE304AFA7}">
      <dgm:prSet/>
      <dgm:spPr/>
      <dgm:t>
        <a:bodyPr/>
        <a:lstStyle/>
        <a:p>
          <a:endParaRPr lang="cs-CZ"/>
        </a:p>
      </dgm:t>
    </dgm:pt>
    <dgm:pt modelId="{D4D19EC0-58E0-42FB-A4B3-71193225FF79}" type="sibTrans" cxnId="{D04683F6-46F7-4310-8DE4-750AE304AFA7}">
      <dgm:prSet/>
      <dgm:spPr/>
      <dgm:t>
        <a:bodyPr/>
        <a:lstStyle/>
        <a:p>
          <a:endParaRPr lang="cs-CZ"/>
        </a:p>
      </dgm:t>
    </dgm:pt>
    <dgm:pt modelId="{D7C4BA2A-4E10-41CC-9F56-AFB0F986081B}">
      <dgm:prSet/>
      <dgm:spPr/>
      <dgm:t>
        <a:bodyPr/>
        <a:lstStyle/>
        <a:p>
          <a:pPr rtl="0"/>
          <a:r>
            <a:rPr lang="cs-CZ" dirty="0"/>
            <a:t>Osobám s těžším zdravotním postižením nabídnou smysluplnou práci a stabilní zaměstnání</a:t>
          </a:r>
        </a:p>
      </dgm:t>
    </dgm:pt>
    <dgm:pt modelId="{12C673D4-4DF5-43FE-A36E-CDDC7F6C01AD}" type="parTrans" cxnId="{00B407C7-CF6A-42EE-B33A-5D76EE6381A1}">
      <dgm:prSet/>
      <dgm:spPr/>
      <dgm:t>
        <a:bodyPr/>
        <a:lstStyle/>
        <a:p>
          <a:endParaRPr lang="cs-CZ"/>
        </a:p>
      </dgm:t>
    </dgm:pt>
    <dgm:pt modelId="{6019B7F7-7B07-46AA-95F1-C7CCE779811F}" type="sibTrans" cxnId="{00B407C7-CF6A-42EE-B33A-5D76EE6381A1}">
      <dgm:prSet/>
      <dgm:spPr/>
      <dgm:t>
        <a:bodyPr/>
        <a:lstStyle/>
        <a:p>
          <a:endParaRPr lang="cs-CZ"/>
        </a:p>
      </dgm:t>
    </dgm:pt>
    <dgm:pt modelId="{69CAD816-2D82-4266-B87F-A7D973E759B7}" type="pres">
      <dgm:prSet presAssocID="{F7C96832-18BC-4D8B-BC87-DB535FB70CA0}" presName="Name0" presStyleCnt="0">
        <dgm:presLayoutVars>
          <dgm:dir/>
          <dgm:resizeHandles val="exact"/>
        </dgm:presLayoutVars>
      </dgm:prSet>
      <dgm:spPr/>
    </dgm:pt>
    <dgm:pt modelId="{CDA42153-9B40-4D49-AD8E-C61C49617F94}" type="pres">
      <dgm:prSet presAssocID="{E6B2F202-4C60-4CC3-AACC-2CA526D1BF78}" presName="node" presStyleLbl="node1" presStyleIdx="0" presStyleCnt="3">
        <dgm:presLayoutVars>
          <dgm:bulletEnabled val="1"/>
        </dgm:presLayoutVars>
      </dgm:prSet>
      <dgm:spPr/>
    </dgm:pt>
    <dgm:pt modelId="{C74FDAB3-96C4-4B85-A43E-89F3C37B2906}" type="pres">
      <dgm:prSet presAssocID="{180BF90D-89AD-432B-8AC1-5F4187DB5533}" presName="sibTrans" presStyleLbl="sibTrans2D1" presStyleIdx="0" presStyleCnt="2"/>
      <dgm:spPr/>
    </dgm:pt>
    <dgm:pt modelId="{A0B4E60E-17F6-45D7-A08C-7A5B3CB1B8CA}" type="pres">
      <dgm:prSet presAssocID="{180BF90D-89AD-432B-8AC1-5F4187DB5533}" presName="connectorText" presStyleLbl="sibTrans2D1" presStyleIdx="0" presStyleCnt="2"/>
      <dgm:spPr/>
    </dgm:pt>
    <dgm:pt modelId="{F22C64E8-BB1B-46F5-ACFD-F4D9A9761283}" type="pres">
      <dgm:prSet presAssocID="{5156D27B-7EB9-4FE4-B340-985EBAF4B2F3}" presName="node" presStyleLbl="node1" presStyleIdx="1" presStyleCnt="3">
        <dgm:presLayoutVars>
          <dgm:bulletEnabled val="1"/>
        </dgm:presLayoutVars>
      </dgm:prSet>
      <dgm:spPr/>
    </dgm:pt>
    <dgm:pt modelId="{A9BE74FF-EC6C-4E92-A9ED-70EAB9AB4ECC}" type="pres">
      <dgm:prSet presAssocID="{81DBAFA9-3663-4FD4-B3FD-65752A4220B3}" presName="sibTrans" presStyleLbl="sibTrans2D1" presStyleIdx="1" presStyleCnt="2"/>
      <dgm:spPr/>
    </dgm:pt>
    <dgm:pt modelId="{A6C28E8E-3293-4A19-966B-5827E3F5F902}" type="pres">
      <dgm:prSet presAssocID="{81DBAFA9-3663-4FD4-B3FD-65752A4220B3}" presName="connectorText" presStyleLbl="sibTrans2D1" presStyleIdx="1" presStyleCnt="2"/>
      <dgm:spPr/>
    </dgm:pt>
    <dgm:pt modelId="{F2E55058-45BC-486A-8AFC-9F5854DFF97E}" type="pres">
      <dgm:prSet presAssocID="{D64B44A4-4045-4186-AFC4-55CA572CF4BC}" presName="node" presStyleLbl="node1" presStyleIdx="2" presStyleCnt="3">
        <dgm:presLayoutVars>
          <dgm:bulletEnabled val="1"/>
        </dgm:presLayoutVars>
      </dgm:prSet>
      <dgm:spPr/>
    </dgm:pt>
  </dgm:ptLst>
  <dgm:cxnLst>
    <dgm:cxn modelId="{51F3B600-174D-40F8-8DC8-415901CE7BD2}" type="presOf" srcId="{180BF90D-89AD-432B-8AC1-5F4187DB5533}" destId="{C74FDAB3-96C4-4B85-A43E-89F3C37B2906}" srcOrd="0" destOrd="0" presId="urn:microsoft.com/office/officeart/2005/8/layout/process1"/>
    <dgm:cxn modelId="{EB32C908-77E1-42D5-9C72-9D1492CDC0F0}" type="presOf" srcId="{F60C5ADB-10D6-4CC0-9FBE-159C2EFCEEF5}" destId="{F2E55058-45BC-486A-8AFC-9F5854DFF97E}" srcOrd="0" destOrd="1" presId="urn:microsoft.com/office/officeart/2005/8/layout/process1"/>
    <dgm:cxn modelId="{992EA50A-75ED-47C4-9BEC-22E8D446BB55}" srcId="{F7C96832-18BC-4D8B-BC87-DB535FB70CA0}" destId="{E6B2F202-4C60-4CC3-AACC-2CA526D1BF78}" srcOrd="0" destOrd="0" parTransId="{3E66BE79-3AAE-4CC0-8D70-D3CA5432C4CF}" sibTransId="{180BF90D-89AD-432B-8AC1-5F4187DB5533}"/>
    <dgm:cxn modelId="{1B384619-A339-4B0D-B938-D52D4BDC0272}" type="presOf" srcId="{81DBAFA9-3663-4FD4-B3FD-65752A4220B3}" destId="{A6C28E8E-3293-4A19-966B-5827E3F5F902}" srcOrd="1" destOrd="0" presId="urn:microsoft.com/office/officeart/2005/8/layout/process1"/>
    <dgm:cxn modelId="{F58CDD35-9D24-48EF-9BA6-21BD8F42F57F}" type="presOf" srcId="{85ABCB1C-BB3A-475D-9420-6E128CA42D64}" destId="{F2E55058-45BC-486A-8AFC-9F5854DFF97E}" srcOrd="0" destOrd="2" presId="urn:microsoft.com/office/officeart/2005/8/layout/process1"/>
    <dgm:cxn modelId="{02435860-A34E-4FB4-B60A-CEACE01E82FE}" srcId="{D64B44A4-4045-4186-AFC4-55CA572CF4BC}" destId="{F60C5ADB-10D6-4CC0-9FBE-159C2EFCEEF5}" srcOrd="0" destOrd="0" parTransId="{C867E515-F4C1-4CC0-9307-3283F1AD7DF6}" sibTransId="{E3608CE2-6903-47B7-ABC3-B8FAAA75E191}"/>
    <dgm:cxn modelId="{73171C43-C3B5-40B4-B582-BECBE8DE04A2}" type="presOf" srcId="{E6B2F202-4C60-4CC3-AACC-2CA526D1BF78}" destId="{CDA42153-9B40-4D49-AD8E-C61C49617F94}" srcOrd="0" destOrd="0" presId="urn:microsoft.com/office/officeart/2005/8/layout/process1"/>
    <dgm:cxn modelId="{7FAF464E-5A9D-472D-A099-3BC3B4326630}" type="presOf" srcId="{180BF90D-89AD-432B-8AC1-5F4187DB5533}" destId="{A0B4E60E-17F6-45D7-A08C-7A5B3CB1B8CA}" srcOrd="1" destOrd="0" presId="urn:microsoft.com/office/officeart/2005/8/layout/process1"/>
    <dgm:cxn modelId="{5E71AA73-6526-4653-806F-1F9617D02EA8}" srcId="{F7C96832-18BC-4D8B-BC87-DB535FB70CA0}" destId="{D64B44A4-4045-4186-AFC4-55CA572CF4BC}" srcOrd="2" destOrd="0" parTransId="{782F5F60-9BB5-4186-BAA8-E0D1B6D259C2}" sibTransId="{B74CF4BB-1425-48E0-AE75-600C0BCC97B0}"/>
    <dgm:cxn modelId="{2AB18296-20E9-4425-8AA3-6F89A4F6D07B}" type="presOf" srcId="{D7C4BA2A-4E10-41CC-9F56-AFB0F986081B}" destId="{F2E55058-45BC-486A-8AFC-9F5854DFF97E}" srcOrd="0" destOrd="4" presId="urn:microsoft.com/office/officeart/2005/8/layout/process1"/>
    <dgm:cxn modelId="{38E87EAD-B50C-4DF5-BA84-E149F43DAE3B}" srcId="{F7C96832-18BC-4D8B-BC87-DB535FB70CA0}" destId="{5156D27B-7EB9-4FE4-B340-985EBAF4B2F3}" srcOrd="1" destOrd="0" parTransId="{4835D9AA-CEEB-4766-9183-343606515D4A}" sibTransId="{81DBAFA9-3663-4FD4-B3FD-65752A4220B3}"/>
    <dgm:cxn modelId="{00B407C7-CF6A-42EE-B33A-5D76EE6381A1}" srcId="{D64B44A4-4045-4186-AFC4-55CA572CF4BC}" destId="{D7C4BA2A-4E10-41CC-9F56-AFB0F986081B}" srcOrd="3" destOrd="0" parTransId="{12C673D4-4DF5-43FE-A36E-CDDC7F6C01AD}" sibTransId="{6019B7F7-7B07-46AA-95F1-C7CCE779811F}"/>
    <dgm:cxn modelId="{3C58E4D5-A5F3-4C63-B5AA-9C5E5A670F5D}" type="presOf" srcId="{F7C96832-18BC-4D8B-BC87-DB535FB70CA0}" destId="{69CAD816-2D82-4266-B87F-A7D973E759B7}" srcOrd="0" destOrd="0" presId="urn:microsoft.com/office/officeart/2005/8/layout/process1"/>
    <dgm:cxn modelId="{246BC0D6-D277-4513-BF9C-74FD13BFC107}" type="presOf" srcId="{5156D27B-7EB9-4FE4-B340-985EBAF4B2F3}" destId="{F22C64E8-BB1B-46F5-ACFD-F4D9A9761283}" srcOrd="0" destOrd="0" presId="urn:microsoft.com/office/officeart/2005/8/layout/process1"/>
    <dgm:cxn modelId="{26ACC9ED-3BF1-45BC-B907-CB7FFA302B7A}" type="presOf" srcId="{D64B44A4-4045-4186-AFC4-55CA572CF4BC}" destId="{F2E55058-45BC-486A-8AFC-9F5854DFF97E}" srcOrd="0" destOrd="0" presId="urn:microsoft.com/office/officeart/2005/8/layout/process1"/>
    <dgm:cxn modelId="{D04683F6-46F7-4310-8DE4-750AE304AFA7}" srcId="{D64B44A4-4045-4186-AFC4-55CA572CF4BC}" destId="{C2840175-FFD0-4CF4-B673-49852ED4FD73}" srcOrd="2" destOrd="0" parTransId="{FBAE0EA5-C478-43DD-8B39-34A4109B24DC}" sibTransId="{D4D19EC0-58E0-42FB-A4B3-71193225FF79}"/>
    <dgm:cxn modelId="{109D5AF9-F399-4207-A412-32E02090FF85}" srcId="{D64B44A4-4045-4186-AFC4-55CA572CF4BC}" destId="{85ABCB1C-BB3A-475D-9420-6E128CA42D64}" srcOrd="1" destOrd="0" parTransId="{772F916E-9181-4FDE-A859-808754C3C662}" sibTransId="{8FD88430-475C-4376-AE99-FB01EFE23774}"/>
    <dgm:cxn modelId="{08D273FE-558A-4593-9E52-F71915AEC856}" type="presOf" srcId="{C2840175-FFD0-4CF4-B673-49852ED4FD73}" destId="{F2E55058-45BC-486A-8AFC-9F5854DFF97E}" srcOrd="0" destOrd="3" presId="urn:microsoft.com/office/officeart/2005/8/layout/process1"/>
    <dgm:cxn modelId="{E16180FE-D4F5-4A4D-915F-C7F066489168}" type="presOf" srcId="{81DBAFA9-3663-4FD4-B3FD-65752A4220B3}" destId="{A9BE74FF-EC6C-4E92-A9ED-70EAB9AB4ECC}" srcOrd="0" destOrd="0" presId="urn:microsoft.com/office/officeart/2005/8/layout/process1"/>
    <dgm:cxn modelId="{781777EF-2EC8-4762-960E-E3FC75048778}" type="presParOf" srcId="{69CAD816-2D82-4266-B87F-A7D973E759B7}" destId="{CDA42153-9B40-4D49-AD8E-C61C49617F94}" srcOrd="0" destOrd="0" presId="urn:microsoft.com/office/officeart/2005/8/layout/process1"/>
    <dgm:cxn modelId="{9FD1BDD6-91F7-49A4-A2F0-2E3936B791D6}" type="presParOf" srcId="{69CAD816-2D82-4266-B87F-A7D973E759B7}" destId="{C74FDAB3-96C4-4B85-A43E-89F3C37B2906}" srcOrd="1" destOrd="0" presId="urn:microsoft.com/office/officeart/2005/8/layout/process1"/>
    <dgm:cxn modelId="{D15523C0-2E64-4555-8902-F284DAE1ABF6}" type="presParOf" srcId="{C74FDAB3-96C4-4B85-A43E-89F3C37B2906}" destId="{A0B4E60E-17F6-45D7-A08C-7A5B3CB1B8CA}" srcOrd="0" destOrd="0" presId="urn:microsoft.com/office/officeart/2005/8/layout/process1"/>
    <dgm:cxn modelId="{EFA6B77F-D88D-4C15-B6CF-8ACA3C01F1AF}" type="presParOf" srcId="{69CAD816-2D82-4266-B87F-A7D973E759B7}" destId="{F22C64E8-BB1B-46F5-ACFD-F4D9A9761283}" srcOrd="2" destOrd="0" presId="urn:microsoft.com/office/officeart/2005/8/layout/process1"/>
    <dgm:cxn modelId="{67501951-DE7B-4460-9217-59EA089EDCF1}" type="presParOf" srcId="{69CAD816-2D82-4266-B87F-A7D973E759B7}" destId="{A9BE74FF-EC6C-4E92-A9ED-70EAB9AB4ECC}" srcOrd="3" destOrd="0" presId="urn:microsoft.com/office/officeart/2005/8/layout/process1"/>
    <dgm:cxn modelId="{3A985653-2EC3-42D9-B97F-E813E987C78C}" type="presParOf" srcId="{A9BE74FF-EC6C-4E92-A9ED-70EAB9AB4ECC}" destId="{A6C28E8E-3293-4A19-966B-5827E3F5F902}" srcOrd="0" destOrd="0" presId="urn:microsoft.com/office/officeart/2005/8/layout/process1"/>
    <dgm:cxn modelId="{147CBAC8-C548-4AA5-B6C6-93904E6D4626}" type="presParOf" srcId="{69CAD816-2D82-4266-B87F-A7D973E759B7}" destId="{F2E55058-45BC-486A-8AFC-9F5854DFF97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7259-A26C-44E6-BD3B-721C7441A553}" type="doc">
      <dgm:prSet loTypeId="urn:microsoft.com/office/officeart/2005/8/layout/h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283BD79E-ECF0-4B05-B77B-5077AA610884}">
      <dgm:prSet/>
      <dgm:spPr/>
      <dgm:t>
        <a:bodyPr/>
        <a:lstStyle/>
        <a:p>
          <a:pPr rtl="0"/>
          <a:r>
            <a:rPr lang="cs-CZ" dirty="0"/>
            <a:t>Osoby se specifickými potřebami</a:t>
          </a:r>
        </a:p>
      </dgm:t>
    </dgm:pt>
    <dgm:pt modelId="{4D0DF307-67A3-4494-9DEC-EF44E1D463CB}" type="parTrans" cxnId="{4A1064C6-6327-4083-91AC-C6BA0E6C0C9E}">
      <dgm:prSet/>
      <dgm:spPr/>
      <dgm:t>
        <a:bodyPr/>
        <a:lstStyle/>
        <a:p>
          <a:endParaRPr lang="cs-CZ"/>
        </a:p>
      </dgm:t>
    </dgm:pt>
    <dgm:pt modelId="{47D4CDA6-C0EC-43B9-8143-1E8AEF9C2F01}" type="sibTrans" cxnId="{4A1064C6-6327-4083-91AC-C6BA0E6C0C9E}">
      <dgm:prSet/>
      <dgm:spPr/>
      <dgm:t>
        <a:bodyPr/>
        <a:lstStyle/>
        <a:p>
          <a:endParaRPr lang="cs-CZ"/>
        </a:p>
      </dgm:t>
    </dgm:pt>
    <dgm:pt modelId="{EE7E42EF-01DA-443A-85D1-3EEDDB23CA98}">
      <dgm:prSet/>
      <dgm:spPr/>
      <dgm:t>
        <a:bodyPr/>
        <a:lstStyle/>
        <a:p>
          <a:pPr rtl="0"/>
          <a:r>
            <a:rPr lang="cs-CZ"/>
            <a:t>Evidence u ÚP a zároveň</a:t>
          </a:r>
        </a:p>
      </dgm:t>
    </dgm:pt>
    <dgm:pt modelId="{901BC5DF-9A5B-4780-B3EF-ACFD9F530A0E}" type="parTrans" cxnId="{7C70FDC5-2C86-47DE-BC66-547D0A891DB4}">
      <dgm:prSet/>
      <dgm:spPr/>
      <dgm:t>
        <a:bodyPr/>
        <a:lstStyle/>
        <a:p>
          <a:endParaRPr lang="cs-CZ"/>
        </a:p>
      </dgm:t>
    </dgm:pt>
    <dgm:pt modelId="{0CF45042-DE30-419D-9031-9079E32FDE0A}" type="sibTrans" cxnId="{7C70FDC5-2C86-47DE-BC66-547D0A891DB4}">
      <dgm:prSet/>
      <dgm:spPr/>
      <dgm:t>
        <a:bodyPr/>
        <a:lstStyle/>
        <a:p>
          <a:endParaRPr lang="cs-CZ"/>
        </a:p>
      </dgm:t>
    </dgm:pt>
    <dgm:pt modelId="{CCD33058-C455-4478-888C-8C917DD4A365}">
      <dgm:prSet/>
      <dgm:spPr/>
      <dgm:t>
        <a:bodyPr/>
        <a:lstStyle/>
        <a:p>
          <a:pPr rtl="0"/>
          <a:r>
            <a:rPr lang="cs-CZ"/>
            <a:t>Žádné nebo základní vzdělání</a:t>
          </a:r>
        </a:p>
      </dgm:t>
    </dgm:pt>
    <dgm:pt modelId="{E1238CCC-A40B-4E54-92B7-E31D8BC0E4C0}" type="parTrans" cxnId="{5734A065-0BF8-4EFF-81CE-07DA10960BB8}">
      <dgm:prSet/>
      <dgm:spPr/>
      <dgm:t>
        <a:bodyPr/>
        <a:lstStyle/>
        <a:p>
          <a:endParaRPr lang="cs-CZ"/>
        </a:p>
      </dgm:t>
    </dgm:pt>
    <dgm:pt modelId="{8AAA4F18-E18C-4AA3-9ECF-1A6E53491ABC}" type="sibTrans" cxnId="{5734A065-0BF8-4EFF-81CE-07DA10960BB8}">
      <dgm:prSet/>
      <dgm:spPr/>
      <dgm:t>
        <a:bodyPr/>
        <a:lstStyle/>
        <a:p>
          <a:endParaRPr lang="cs-CZ"/>
        </a:p>
      </dgm:t>
    </dgm:pt>
    <dgm:pt modelId="{6B6BE64A-58EF-4B38-98AC-C9F091DBC90D}">
      <dgm:prSet/>
      <dgm:spPr/>
      <dgm:t>
        <a:bodyPr/>
        <a:lstStyle/>
        <a:p>
          <a:pPr rtl="0"/>
          <a:r>
            <a:rPr lang="cs-CZ"/>
            <a:t>2 roky po dokončení studia</a:t>
          </a:r>
        </a:p>
      </dgm:t>
    </dgm:pt>
    <dgm:pt modelId="{3812D707-1147-4B47-9EB1-36A4022CBC4F}" type="parTrans" cxnId="{8E4AF127-0166-45E7-B754-0DAF6555540B}">
      <dgm:prSet/>
      <dgm:spPr/>
      <dgm:t>
        <a:bodyPr/>
        <a:lstStyle/>
        <a:p>
          <a:endParaRPr lang="cs-CZ"/>
        </a:p>
      </dgm:t>
    </dgm:pt>
    <dgm:pt modelId="{E1897ECE-1FC1-4098-A8EE-DD0B4739BC8C}" type="sibTrans" cxnId="{8E4AF127-0166-45E7-B754-0DAF6555540B}">
      <dgm:prSet/>
      <dgm:spPr/>
      <dgm:t>
        <a:bodyPr/>
        <a:lstStyle/>
        <a:p>
          <a:endParaRPr lang="cs-CZ"/>
        </a:p>
      </dgm:t>
    </dgm:pt>
    <dgm:pt modelId="{75A69366-35F5-4B83-A59D-02ECF274EE64}">
      <dgm:prSet/>
      <dgm:spPr/>
      <dgm:t>
        <a:bodyPr/>
        <a:lstStyle/>
        <a:p>
          <a:pPr rtl="0"/>
          <a:r>
            <a:rPr lang="cs-CZ"/>
            <a:t>Udělen azyl nebo doplňková ochrana</a:t>
          </a:r>
        </a:p>
      </dgm:t>
    </dgm:pt>
    <dgm:pt modelId="{19CE77D1-4621-4545-8ABD-B4637C7CADE9}" type="parTrans" cxnId="{530DC245-8F0B-4736-A929-F8BD2BB137B2}">
      <dgm:prSet/>
      <dgm:spPr/>
      <dgm:t>
        <a:bodyPr/>
        <a:lstStyle/>
        <a:p>
          <a:endParaRPr lang="cs-CZ"/>
        </a:p>
      </dgm:t>
    </dgm:pt>
    <dgm:pt modelId="{97401D10-C471-4B27-913D-628D7D91903C}" type="sibTrans" cxnId="{530DC245-8F0B-4736-A929-F8BD2BB137B2}">
      <dgm:prSet/>
      <dgm:spPr/>
      <dgm:t>
        <a:bodyPr/>
        <a:lstStyle/>
        <a:p>
          <a:endParaRPr lang="cs-CZ"/>
        </a:p>
      </dgm:t>
    </dgm:pt>
    <dgm:pt modelId="{37D7681F-06BD-4DEB-ACDD-9BD3BF5EA82A}">
      <dgm:prSet/>
      <dgm:spPr/>
      <dgm:t>
        <a:bodyPr/>
        <a:lstStyle/>
        <a:p>
          <a:pPr rtl="0"/>
          <a:r>
            <a:rPr lang="cs-CZ"/>
            <a:t>Exekuce</a:t>
          </a:r>
        </a:p>
      </dgm:t>
    </dgm:pt>
    <dgm:pt modelId="{BF265997-D092-4C59-9458-6A41956F3849}" type="parTrans" cxnId="{82D3C8A3-2ED3-4D16-A9CC-E2A5FC81208F}">
      <dgm:prSet/>
      <dgm:spPr/>
      <dgm:t>
        <a:bodyPr/>
        <a:lstStyle/>
        <a:p>
          <a:endParaRPr lang="cs-CZ"/>
        </a:p>
      </dgm:t>
    </dgm:pt>
    <dgm:pt modelId="{DBAEE0AB-579A-487E-B5A7-95AF9144EC90}" type="sibTrans" cxnId="{82D3C8A3-2ED3-4D16-A9CC-E2A5FC81208F}">
      <dgm:prSet/>
      <dgm:spPr/>
      <dgm:t>
        <a:bodyPr/>
        <a:lstStyle/>
        <a:p>
          <a:endParaRPr lang="cs-CZ"/>
        </a:p>
      </dgm:t>
    </dgm:pt>
    <dgm:pt modelId="{45CC77F7-47EF-4420-9865-12C5D9952CDD}">
      <dgm:prSet/>
      <dgm:spPr/>
      <dgm:t>
        <a:bodyPr/>
        <a:lstStyle/>
        <a:p>
          <a:pPr rtl="0"/>
          <a:r>
            <a:rPr lang="cs-CZ"/>
            <a:t>Věk min 60 let</a:t>
          </a:r>
        </a:p>
      </dgm:t>
    </dgm:pt>
    <dgm:pt modelId="{2EC0EA05-7848-4A36-AFEA-986A207F318A}" type="parTrans" cxnId="{2C72C222-E12E-42AD-A20F-E42306938A4B}">
      <dgm:prSet/>
      <dgm:spPr/>
      <dgm:t>
        <a:bodyPr/>
        <a:lstStyle/>
        <a:p>
          <a:endParaRPr lang="cs-CZ"/>
        </a:p>
      </dgm:t>
    </dgm:pt>
    <dgm:pt modelId="{F7493177-612C-439B-9BE9-65B492EF6201}" type="sibTrans" cxnId="{2C72C222-E12E-42AD-A20F-E42306938A4B}">
      <dgm:prSet/>
      <dgm:spPr/>
      <dgm:t>
        <a:bodyPr/>
        <a:lstStyle/>
        <a:p>
          <a:endParaRPr lang="cs-CZ"/>
        </a:p>
      </dgm:t>
    </dgm:pt>
    <dgm:pt modelId="{42991991-1555-4398-81D7-3BA856CE199E}">
      <dgm:prSet/>
      <dgm:spPr/>
      <dgm:t>
        <a:bodyPr/>
        <a:lstStyle/>
        <a:p>
          <a:pPr rtl="0"/>
          <a:r>
            <a:rPr lang="cs-CZ"/>
            <a:t>OZP</a:t>
          </a:r>
        </a:p>
      </dgm:t>
    </dgm:pt>
    <dgm:pt modelId="{EDF4BFC5-0F30-4850-9D1D-6EFB5F448DA0}" type="parTrans" cxnId="{ACC86E02-2E10-40AC-B6F0-DB140BEE0D64}">
      <dgm:prSet/>
      <dgm:spPr/>
      <dgm:t>
        <a:bodyPr/>
        <a:lstStyle/>
        <a:p>
          <a:endParaRPr lang="cs-CZ"/>
        </a:p>
      </dgm:t>
    </dgm:pt>
    <dgm:pt modelId="{A39A70F7-FE5F-4F36-9A0A-5C0E96BFE451}" type="sibTrans" cxnId="{ACC86E02-2E10-40AC-B6F0-DB140BEE0D64}">
      <dgm:prSet/>
      <dgm:spPr/>
      <dgm:t>
        <a:bodyPr/>
        <a:lstStyle/>
        <a:p>
          <a:endParaRPr lang="cs-CZ"/>
        </a:p>
      </dgm:t>
    </dgm:pt>
    <dgm:pt modelId="{1676324D-696C-4464-B6F9-0DB6185ACE5B}">
      <dgm:prSet/>
      <dgm:spPr/>
      <dgm:t>
        <a:bodyPr/>
        <a:lstStyle/>
        <a:p>
          <a:pPr rtl="0"/>
          <a:r>
            <a:rPr lang="cs-CZ"/>
            <a:t>Bez přístřeší</a:t>
          </a:r>
        </a:p>
      </dgm:t>
    </dgm:pt>
    <dgm:pt modelId="{CC1DDBB4-1A7A-48A5-B9BA-C8431DFD6556}" type="parTrans" cxnId="{AC474ED8-F147-48AB-B94B-987CE8097959}">
      <dgm:prSet/>
      <dgm:spPr/>
      <dgm:t>
        <a:bodyPr/>
        <a:lstStyle/>
        <a:p>
          <a:endParaRPr lang="cs-CZ"/>
        </a:p>
      </dgm:t>
    </dgm:pt>
    <dgm:pt modelId="{68E1D0A1-E29A-4BD2-9A99-0DE542B2EC5A}" type="sibTrans" cxnId="{AC474ED8-F147-48AB-B94B-987CE8097959}">
      <dgm:prSet/>
      <dgm:spPr/>
      <dgm:t>
        <a:bodyPr/>
        <a:lstStyle/>
        <a:p>
          <a:endParaRPr lang="cs-CZ"/>
        </a:p>
      </dgm:t>
    </dgm:pt>
    <dgm:pt modelId="{4A8D8168-5181-472E-BDFA-EE6520418AE2}">
      <dgm:prSet/>
      <dgm:spPr/>
      <dgm:t>
        <a:bodyPr/>
        <a:lstStyle/>
        <a:p>
          <a:pPr rtl="0"/>
          <a:r>
            <a:rPr lang="cs-CZ"/>
            <a:t>Po výkonu trestu / ústavní výchovy</a:t>
          </a:r>
        </a:p>
      </dgm:t>
    </dgm:pt>
    <dgm:pt modelId="{FE789BA8-8F53-4D4A-BB2F-EE514FA14912}" type="parTrans" cxnId="{AF16A420-C7B9-4348-8920-771CA434C5E8}">
      <dgm:prSet/>
      <dgm:spPr/>
      <dgm:t>
        <a:bodyPr/>
        <a:lstStyle/>
        <a:p>
          <a:endParaRPr lang="cs-CZ"/>
        </a:p>
      </dgm:t>
    </dgm:pt>
    <dgm:pt modelId="{AFC3567F-63B9-4BFF-8355-F9821A1960DA}" type="sibTrans" cxnId="{AF16A420-C7B9-4348-8920-771CA434C5E8}">
      <dgm:prSet/>
      <dgm:spPr/>
      <dgm:t>
        <a:bodyPr/>
        <a:lstStyle/>
        <a:p>
          <a:endParaRPr lang="cs-CZ"/>
        </a:p>
      </dgm:t>
    </dgm:pt>
    <dgm:pt modelId="{F8D74FB1-D98E-4211-8501-9EA318687A8C}">
      <dgm:prSet/>
      <dgm:spPr/>
      <dgm:t>
        <a:bodyPr/>
        <a:lstStyle/>
        <a:p>
          <a:pPr rtl="0"/>
          <a:r>
            <a:rPr lang="cs-CZ"/>
            <a:t>Motivační příspěvek  </a:t>
          </a:r>
        </a:p>
      </dgm:t>
    </dgm:pt>
    <dgm:pt modelId="{DE0BE422-AB6A-4DDA-AD8E-838B2466634C}" type="parTrans" cxnId="{0C59A33C-DFDC-4953-A5A4-3F4AEE809819}">
      <dgm:prSet/>
      <dgm:spPr/>
      <dgm:t>
        <a:bodyPr/>
        <a:lstStyle/>
        <a:p>
          <a:endParaRPr lang="cs-CZ"/>
        </a:p>
      </dgm:t>
    </dgm:pt>
    <dgm:pt modelId="{431B3171-E0C5-4BDD-B5C1-C62BE43C16DB}" type="sibTrans" cxnId="{0C59A33C-DFDC-4953-A5A4-3F4AEE809819}">
      <dgm:prSet/>
      <dgm:spPr/>
      <dgm:t>
        <a:bodyPr/>
        <a:lstStyle/>
        <a:p>
          <a:endParaRPr lang="cs-CZ"/>
        </a:p>
      </dgm:t>
    </dgm:pt>
    <dgm:pt modelId="{9854D34A-AD85-4015-A3F0-B5C1A8E7A608}">
      <dgm:prSet/>
      <dgm:spPr/>
      <dgm:t>
        <a:bodyPr/>
        <a:lstStyle/>
        <a:p>
          <a:r>
            <a:rPr lang="cs-CZ" dirty="0"/>
            <a:t>Vyplácen až 3 roky v ročních splátkách</a:t>
          </a:r>
        </a:p>
      </dgm:t>
    </dgm:pt>
    <dgm:pt modelId="{AD88F49B-2B81-4D62-96D4-A02C469ED0EE}" type="parTrans" cxnId="{A44F7CF1-06F5-413E-A8C6-0D7727335FC2}">
      <dgm:prSet/>
      <dgm:spPr/>
    </dgm:pt>
    <dgm:pt modelId="{5A60E2E5-F091-4F85-9816-42B498F39351}" type="sibTrans" cxnId="{A44F7CF1-06F5-413E-A8C6-0D7727335FC2}">
      <dgm:prSet/>
      <dgm:spPr/>
    </dgm:pt>
    <dgm:pt modelId="{93008054-1705-4C74-97FF-AA78616376FC}">
      <dgm:prSet/>
      <dgm:spPr/>
      <dgm:t>
        <a:bodyPr/>
        <a:lstStyle/>
        <a:p>
          <a:r>
            <a:rPr lang="cs-CZ" dirty="0"/>
            <a:t>Výše závisí na mzdovém nákladu daného zaměstnance (min 80% měsíční průměrné mzdy)</a:t>
          </a:r>
        </a:p>
      </dgm:t>
    </dgm:pt>
    <dgm:pt modelId="{55E1A840-FBBD-4667-B7AE-DD562E02BB1B}" type="parTrans" cxnId="{DC709C71-739C-4A4C-B0CB-518146DE161C}">
      <dgm:prSet/>
      <dgm:spPr/>
    </dgm:pt>
    <dgm:pt modelId="{2BC93D00-A60B-4E7F-94C4-FC5D5FBE0134}" type="sibTrans" cxnId="{DC709C71-739C-4A4C-B0CB-518146DE161C}">
      <dgm:prSet/>
      <dgm:spPr/>
    </dgm:pt>
    <dgm:pt modelId="{E9BE8D92-8057-4DCC-9A49-01670484330B}">
      <dgm:prSet/>
      <dgm:spPr/>
      <dgm:t>
        <a:bodyPr/>
        <a:lstStyle/>
        <a:p>
          <a:r>
            <a:rPr lang="cs-CZ" dirty="0"/>
            <a:t>1000 Kč příspěvek na náklady spojené se zaměstnáváním</a:t>
          </a:r>
        </a:p>
      </dgm:t>
    </dgm:pt>
    <dgm:pt modelId="{B8E1DE10-97AE-4417-8C39-F62C6E30AEAD}" type="parTrans" cxnId="{8A4703C6-0CAD-476D-8634-B10578351DDF}">
      <dgm:prSet/>
      <dgm:spPr/>
    </dgm:pt>
    <dgm:pt modelId="{FBDC7694-E3D8-4B1C-8648-87C5A18C2520}" type="sibTrans" cxnId="{8A4703C6-0CAD-476D-8634-B10578351DDF}">
      <dgm:prSet/>
      <dgm:spPr/>
    </dgm:pt>
    <dgm:pt modelId="{03A4352D-5B95-4D29-A0CE-859A143C6DFC}" type="pres">
      <dgm:prSet presAssocID="{9D187259-A26C-44E6-BD3B-721C7441A553}" presName="Name0" presStyleCnt="0">
        <dgm:presLayoutVars>
          <dgm:dir/>
          <dgm:animLvl val="lvl"/>
          <dgm:resizeHandles val="exact"/>
        </dgm:presLayoutVars>
      </dgm:prSet>
      <dgm:spPr/>
    </dgm:pt>
    <dgm:pt modelId="{54CC39EA-DF84-4F81-B31B-29B8824A0284}" type="pres">
      <dgm:prSet presAssocID="{283BD79E-ECF0-4B05-B77B-5077AA610884}" presName="composite" presStyleCnt="0"/>
      <dgm:spPr/>
    </dgm:pt>
    <dgm:pt modelId="{73C47D4E-2AAA-4061-8635-8F0369C4BD9A}" type="pres">
      <dgm:prSet presAssocID="{283BD79E-ECF0-4B05-B77B-5077AA61088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F4E6FE4-79BF-49A4-B4B7-C298E3841712}" type="pres">
      <dgm:prSet presAssocID="{283BD79E-ECF0-4B05-B77B-5077AA610884}" presName="desTx" presStyleLbl="alignAccFollowNode1" presStyleIdx="0" presStyleCnt="2">
        <dgm:presLayoutVars>
          <dgm:bulletEnabled val="1"/>
        </dgm:presLayoutVars>
      </dgm:prSet>
      <dgm:spPr/>
    </dgm:pt>
    <dgm:pt modelId="{DF6757F9-7552-4874-94AF-99BD1870451E}" type="pres">
      <dgm:prSet presAssocID="{47D4CDA6-C0EC-43B9-8143-1E8AEF9C2F01}" presName="space" presStyleCnt="0"/>
      <dgm:spPr/>
    </dgm:pt>
    <dgm:pt modelId="{207B8739-6922-476E-9CCD-6C52B13FFBD3}" type="pres">
      <dgm:prSet presAssocID="{F8D74FB1-D98E-4211-8501-9EA318687A8C}" presName="composite" presStyleCnt="0"/>
      <dgm:spPr/>
    </dgm:pt>
    <dgm:pt modelId="{BBEF4417-6076-48D1-8FC4-E04A88890FA6}" type="pres">
      <dgm:prSet presAssocID="{F8D74FB1-D98E-4211-8501-9EA318687A8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120B6B1-7479-494D-8585-7462AB01548D}" type="pres">
      <dgm:prSet presAssocID="{F8D74FB1-D98E-4211-8501-9EA318687A8C}" presName="desTx" presStyleLbl="alignAccFollowNode1" presStyleIdx="1" presStyleCnt="2" custLinFactNeighborX="7482" custLinFactNeighborY="4702">
        <dgm:presLayoutVars>
          <dgm:bulletEnabled val="1"/>
        </dgm:presLayoutVars>
      </dgm:prSet>
      <dgm:spPr/>
    </dgm:pt>
  </dgm:ptLst>
  <dgm:cxnLst>
    <dgm:cxn modelId="{ACC86E02-2E10-40AC-B6F0-DB140BEE0D64}" srcId="{283BD79E-ECF0-4B05-B77B-5077AA610884}" destId="{42991991-1555-4398-81D7-3BA856CE199E}" srcOrd="1" destOrd="0" parTransId="{EDF4BFC5-0F30-4850-9D1D-6EFB5F448DA0}" sibTransId="{A39A70F7-FE5F-4F36-9A0A-5C0E96BFE451}"/>
    <dgm:cxn modelId="{E7C0FB07-725F-4DCA-BD9A-8A74F4E77CE1}" type="presOf" srcId="{283BD79E-ECF0-4B05-B77B-5077AA610884}" destId="{73C47D4E-2AAA-4061-8635-8F0369C4BD9A}" srcOrd="0" destOrd="0" presId="urn:microsoft.com/office/officeart/2005/8/layout/hList1"/>
    <dgm:cxn modelId="{AF16A420-C7B9-4348-8920-771CA434C5E8}" srcId="{283BD79E-ECF0-4B05-B77B-5077AA610884}" destId="{4A8D8168-5181-472E-BDFA-EE6520418AE2}" srcOrd="3" destOrd="0" parTransId="{FE789BA8-8F53-4D4A-BB2F-EE514FA14912}" sibTransId="{AFC3567F-63B9-4BFF-8355-F9821A1960DA}"/>
    <dgm:cxn modelId="{2C72C222-E12E-42AD-A20F-E42306938A4B}" srcId="{EE7E42EF-01DA-443A-85D1-3EEDDB23CA98}" destId="{45CC77F7-47EF-4420-9865-12C5D9952CDD}" srcOrd="4" destOrd="0" parTransId="{2EC0EA05-7848-4A36-AFEA-986A207F318A}" sibTransId="{F7493177-612C-439B-9BE9-65B492EF6201}"/>
    <dgm:cxn modelId="{8E4AF127-0166-45E7-B754-0DAF6555540B}" srcId="{EE7E42EF-01DA-443A-85D1-3EEDDB23CA98}" destId="{6B6BE64A-58EF-4B38-98AC-C9F091DBC90D}" srcOrd="1" destOrd="0" parTransId="{3812D707-1147-4B47-9EB1-36A4022CBC4F}" sibTransId="{E1897ECE-1FC1-4098-A8EE-DD0B4739BC8C}"/>
    <dgm:cxn modelId="{3F79AD31-C77B-4E3D-8A3D-9C3D5B84D4A4}" type="presOf" srcId="{9854D34A-AD85-4015-A3F0-B5C1A8E7A608}" destId="{3120B6B1-7479-494D-8585-7462AB01548D}" srcOrd="0" destOrd="0" presId="urn:microsoft.com/office/officeart/2005/8/layout/hList1"/>
    <dgm:cxn modelId="{E8664332-0D45-499E-8D13-96EFB66AFC91}" type="presOf" srcId="{37D7681F-06BD-4DEB-ACDD-9BD3BF5EA82A}" destId="{3F4E6FE4-79BF-49A4-B4B7-C298E3841712}" srcOrd="0" destOrd="4" presId="urn:microsoft.com/office/officeart/2005/8/layout/hList1"/>
    <dgm:cxn modelId="{16F9D638-BFC0-4CF6-9086-625CD8508EBC}" type="presOf" srcId="{42991991-1555-4398-81D7-3BA856CE199E}" destId="{3F4E6FE4-79BF-49A4-B4B7-C298E3841712}" srcOrd="0" destOrd="6" presId="urn:microsoft.com/office/officeart/2005/8/layout/hList1"/>
    <dgm:cxn modelId="{0C59A33C-DFDC-4953-A5A4-3F4AEE809819}" srcId="{9D187259-A26C-44E6-BD3B-721C7441A553}" destId="{F8D74FB1-D98E-4211-8501-9EA318687A8C}" srcOrd="1" destOrd="0" parTransId="{DE0BE422-AB6A-4DDA-AD8E-838B2466634C}" sibTransId="{431B3171-E0C5-4BDD-B5C1-C62BE43C16DB}"/>
    <dgm:cxn modelId="{00389A62-D9CD-4FD4-9857-AF59397467F9}" type="presOf" srcId="{45CC77F7-47EF-4420-9865-12C5D9952CDD}" destId="{3F4E6FE4-79BF-49A4-B4B7-C298E3841712}" srcOrd="0" destOrd="5" presId="urn:microsoft.com/office/officeart/2005/8/layout/hList1"/>
    <dgm:cxn modelId="{5734A065-0BF8-4EFF-81CE-07DA10960BB8}" srcId="{EE7E42EF-01DA-443A-85D1-3EEDDB23CA98}" destId="{CCD33058-C455-4478-888C-8C917DD4A365}" srcOrd="0" destOrd="0" parTransId="{E1238CCC-A40B-4E54-92B7-E31D8BC0E4C0}" sibTransId="{8AAA4F18-E18C-4AA3-9ECF-1A6E53491ABC}"/>
    <dgm:cxn modelId="{530DC245-8F0B-4736-A929-F8BD2BB137B2}" srcId="{EE7E42EF-01DA-443A-85D1-3EEDDB23CA98}" destId="{75A69366-35F5-4B83-A59D-02ECF274EE64}" srcOrd="2" destOrd="0" parTransId="{19CE77D1-4621-4545-8ABD-B4637C7CADE9}" sibTransId="{97401D10-C471-4B27-913D-628D7D91903C}"/>
    <dgm:cxn modelId="{C38DAC67-DF74-4696-AB17-22E818929E26}" type="presOf" srcId="{4A8D8168-5181-472E-BDFA-EE6520418AE2}" destId="{3F4E6FE4-79BF-49A4-B4B7-C298E3841712}" srcOrd="0" destOrd="8" presId="urn:microsoft.com/office/officeart/2005/8/layout/hList1"/>
    <dgm:cxn modelId="{88D9F548-BEBC-49E2-AC66-C162F940AF23}" type="presOf" srcId="{EE7E42EF-01DA-443A-85D1-3EEDDB23CA98}" destId="{3F4E6FE4-79BF-49A4-B4B7-C298E3841712}" srcOrd="0" destOrd="0" presId="urn:microsoft.com/office/officeart/2005/8/layout/hList1"/>
    <dgm:cxn modelId="{5F9CFA50-0C5F-4ED2-B8B9-7048C716E156}" type="presOf" srcId="{1676324D-696C-4464-B6F9-0DB6185ACE5B}" destId="{3F4E6FE4-79BF-49A4-B4B7-C298E3841712}" srcOrd="0" destOrd="7" presId="urn:microsoft.com/office/officeart/2005/8/layout/hList1"/>
    <dgm:cxn modelId="{DC709C71-739C-4A4C-B0CB-518146DE161C}" srcId="{F8D74FB1-D98E-4211-8501-9EA318687A8C}" destId="{93008054-1705-4C74-97FF-AA78616376FC}" srcOrd="1" destOrd="0" parTransId="{55E1A840-FBBD-4667-B7AE-DD562E02BB1B}" sibTransId="{2BC93D00-A60B-4E7F-94C4-FC5D5FBE0134}"/>
    <dgm:cxn modelId="{3A81B98D-6610-404F-9D29-58D8BDA20D3C}" type="presOf" srcId="{F8D74FB1-D98E-4211-8501-9EA318687A8C}" destId="{BBEF4417-6076-48D1-8FC4-E04A88890FA6}" srcOrd="0" destOrd="0" presId="urn:microsoft.com/office/officeart/2005/8/layout/hList1"/>
    <dgm:cxn modelId="{8100A799-09FF-47FE-8B2D-522AE9D7E92A}" type="presOf" srcId="{75A69366-35F5-4B83-A59D-02ECF274EE64}" destId="{3F4E6FE4-79BF-49A4-B4B7-C298E3841712}" srcOrd="0" destOrd="3" presId="urn:microsoft.com/office/officeart/2005/8/layout/hList1"/>
    <dgm:cxn modelId="{82D3C8A3-2ED3-4D16-A9CC-E2A5FC81208F}" srcId="{EE7E42EF-01DA-443A-85D1-3EEDDB23CA98}" destId="{37D7681F-06BD-4DEB-ACDD-9BD3BF5EA82A}" srcOrd="3" destOrd="0" parTransId="{BF265997-D092-4C59-9458-6A41956F3849}" sibTransId="{DBAEE0AB-579A-487E-B5A7-95AF9144EC90}"/>
    <dgm:cxn modelId="{89D7BFA6-C9CB-43EC-A817-B043FE052784}" type="presOf" srcId="{E9BE8D92-8057-4DCC-9A49-01670484330B}" destId="{3120B6B1-7479-494D-8585-7462AB01548D}" srcOrd="0" destOrd="2" presId="urn:microsoft.com/office/officeart/2005/8/layout/hList1"/>
    <dgm:cxn modelId="{7B959EB0-D412-4DC1-AB4D-C25E01634D9D}" type="presOf" srcId="{6B6BE64A-58EF-4B38-98AC-C9F091DBC90D}" destId="{3F4E6FE4-79BF-49A4-B4B7-C298E3841712}" srcOrd="0" destOrd="2" presId="urn:microsoft.com/office/officeart/2005/8/layout/hList1"/>
    <dgm:cxn modelId="{7C70FDC5-2C86-47DE-BC66-547D0A891DB4}" srcId="{283BD79E-ECF0-4B05-B77B-5077AA610884}" destId="{EE7E42EF-01DA-443A-85D1-3EEDDB23CA98}" srcOrd="0" destOrd="0" parTransId="{901BC5DF-9A5B-4780-B3EF-ACFD9F530A0E}" sibTransId="{0CF45042-DE30-419D-9031-9079E32FDE0A}"/>
    <dgm:cxn modelId="{8A4703C6-0CAD-476D-8634-B10578351DDF}" srcId="{F8D74FB1-D98E-4211-8501-9EA318687A8C}" destId="{E9BE8D92-8057-4DCC-9A49-01670484330B}" srcOrd="2" destOrd="0" parTransId="{B8E1DE10-97AE-4417-8C39-F62C6E30AEAD}" sibTransId="{FBDC7694-E3D8-4B1C-8648-87C5A18C2520}"/>
    <dgm:cxn modelId="{4A1064C6-6327-4083-91AC-C6BA0E6C0C9E}" srcId="{9D187259-A26C-44E6-BD3B-721C7441A553}" destId="{283BD79E-ECF0-4B05-B77B-5077AA610884}" srcOrd="0" destOrd="0" parTransId="{4D0DF307-67A3-4494-9DEC-EF44E1D463CB}" sibTransId="{47D4CDA6-C0EC-43B9-8143-1E8AEF9C2F01}"/>
    <dgm:cxn modelId="{4E0CFBCD-08B9-4862-9C06-DA26B5C75F4C}" type="presOf" srcId="{CCD33058-C455-4478-888C-8C917DD4A365}" destId="{3F4E6FE4-79BF-49A4-B4B7-C298E3841712}" srcOrd="0" destOrd="1" presId="urn:microsoft.com/office/officeart/2005/8/layout/hList1"/>
    <dgm:cxn modelId="{AC474ED8-F147-48AB-B94B-987CE8097959}" srcId="{283BD79E-ECF0-4B05-B77B-5077AA610884}" destId="{1676324D-696C-4464-B6F9-0DB6185ACE5B}" srcOrd="2" destOrd="0" parTransId="{CC1DDBB4-1A7A-48A5-B9BA-C8431DFD6556}" sibTransId="{68E1D0A1-E29A-4BD2-9A99-0DE542B2EC5A}"/>
    <dgm:cxn modelId="{C44EFCD9-6E4C-4037-B11B-7DE26D5ED09C}" type="presOf" srcId="{9D187259-A26C-44E6-BD3B-721C7441A553}" destId="{03A4352D-5B95-4D29-A0CE-859A143C6DFC}" srcOrd="0" destOrd="0" presId="urn:microsoft.com/office/officeart/2005/8/layout/hList1"/>
    <dgm:cxn modelId="{6A1899E8-BF09-47DB-BF12-23516D8DCF07}" type="presOf" srcId="{93008054-1705-4C74-97FF-AA78616376FC}" destId="{3120B6B1-7479-494D-8585-7462AB01548D}" srcOrd="0" destOrd="1" presId="urn:microsoft.com/office/officeart/2005/8/layout/hList1"/>
    <dgm:cxn modelId="{A44F7CF1-06F5-413E-A8C6-0D7727335FC2}" srcId="{F8D74FB1-D98E-4211-8501-9EA318687A8C}" destId="{9854D34A-AD85-4015-A3F0-B5C1A8E7A608}" srcOrd="0" destOrd="0" parTransId="{AD88F49B-2B81-4D62-96D4-A02C469ED0EE}" sibTransId="{5A60E2E5-F091-4F85-9816-42B498F39351}"/>
    <dgm:cxn modelId="{5FBF0C6D-2398-429D-B49F-BE5B385B9DB4}" type="presParOf" srcId="{03A4352D-5B95-4D29-A0CE-859A143C6DFC}" destId="{54CC39EA-DF84-4F81-B31B-29B8824A0284}" srcOrd="0" destOrd="0" presId="urn:microsoft.com/office/officeart/2005/8/layout/hList1"/>
    <dgm:cxn modelId="{9034080F-FE0A-4B8A-AC37-CF14A30E7D63}" type="presParOf" srcId="{54CC39EA-DF84-4F81-B31B-29B8824A0284}" destId="{73C47D4E-2AAA-4061-8635-8F0369C4BD9A}" srcOrd="0" destOrd="0" presId="urn:microsoft.com/office/officeart/2005/8/layout/hList1"/>
    <dgm:cxn modelId="{FA70167D-0ACB-465F-9802-02B78FF46754}" type="presParOf" srcId="{54CC39EA-DF84-4F81-B31B-29B8824A0284}" destId="{3F4E6FE4-79BF-49A4-B4B7-C298E3841712}" srcOrd="1" destOrd="0" presId="urn:microsoft.com/office/officeart/2005/8/layout/hList1"/>
    <dgm:cxn modelId="{223C2640-6C20-49AC-9BE0-DE2D7D0468D2}" type="presParOf" srcId="{03A4352D-5B95-4D29-A0CE-859A143C6DFC}" destId="{DF6757F9-7552-4874-94AF-99BD1870451E}" srcOrd="1" destOrd="0" presId="urn:microsoft.com/office/officeart/2005/8/layout/hList1"/>
    <dgm:cxn modelId="{ADDAA9A8-1606-414F-BB2F-40C9C4C42A22}" type="presParOf" srcId="{03A4352D-5B95-4D29-A0CE-859A143C6DFC}" destId="{207B8739-6922-476E-9CCD-6C52B13FFBD3}" srcOrd="2" destOrd="0" presId="urn:microsoft.com/office/officeart/2005/8/layout/hList1"/>
    <dgm:cxn modelId="{D534A842-0E30-4FE8-94FB-0ACAE6E917CF}" type="presParOf" srcId="{207B8739-6922-476E-9CCD-6C52B13FFBD3}" destId="{BBEF4417-6076-48D1-8FC4-E04A88890FA6}" srcOrd="0" destOrd="0" presId="urn:microsoft.com/office/officeart/2005/8/layout/hList1"/>
    <dgm:cxn modelId="{800430DC-0E15-49B6-B879-694D148E057C}" type="presParOf" srcId="{207B8739-6922-476E-9CCD-6C52B13FFBD3}" destId="{3120B6B1-7479-494D-8585-7462AB0154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4CE94-056A-4600-974A-32887C30A070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cs-CZ"/>
        </a:p>
      </dgm:t>
    </dgm:pt>
    <dgm:pt modelId="{0DDCEF3D-C409-4D52-87DE-106BF872D9C3}">
      <dgm:prSet/>
      <dgm:spPr/>
      <dgm:t>
        <a:bodyPr/>
        <a:lstStyle/>
        <a:p>
          <a:pPr rtl="0"/>
          <a:r>
            <a:rPr lang="cs-CZ"/>
            <a:t>Tržby z vlastní činnosti</a:t>
          </a:r>
        </a:p>
      </dgm:t>
    </dgm:pt>
    <dgm:pt modelId="{9A702969-8424-4316-956F-9A905CF877B1}" type="parTrans" cxnId="{03695C04-DAE8-42BA-A704-4007C7E4DA79}">
      <dgm:prSet/>
      <dgm:spPr/>
      <dgm:t>
        <a:bodyPr/>
        <a:lstStyle/>
        <a:p>
          <a:endParaRPr lang="cs-CZ"/>
        </a:p>
      </dgm:t>
    </dgm:pt>
    <dgm:pt modelId="{FB07669B-AFD7-485D-A5D8-ECC566D82004}" type="sibTrans" cxnId="{03695C04-DAE8-42BA-A704-4007C7E4DA79}">
      <dgm:prSet/>
      <dgm:spPr/>
      <dgm:t>
        <a:bodyPr/>
        <a:lstStyle/>
        <a:p>
          <a:endParaRPr lang="cs-CZ"/>
        </a:p>
      </dgm:t>
    </dgm:pt>
    <dgm:pt modelId="{AB78781A-3771-481F-8602-58C8FDA0F64A}">
      <dgm:prSet/>
      <dgm:spPr/>
      <dgm:t>
        <a:bodyPr/>
        <a:lstStyle/>
        <a:p>
          <a:pPr rtl="0"/>
          <a:r>
            <a:rPr lang="cs-CZ"/>
            <a:t>Příspěvky od ÚP</a:t>
          </a:r>
        </a:p>
      </dgm:t>
    </dgm:pt>
    <dgm:pt modelId="{C7219BA6-FE20-4D86-8F21-169EE7CF37B5}" type="parTrans" cxnId="{83C34C6E-C348-4D21-BDB3-D5AF1FD65810}">
      <dgm:prSet/>
      <dgm:spPr/>
      <dgm:t>
        <a:bodyPr/>
        <a:lstStyle/>
        <a:p>
          <a:endParaRPr lang="cs-CZ"/>
        </a:p>
      </dgm:t>
    </dgm:pt>
    <dgm:pt modelId="{72B610B6-0F39-4BAC-8D7A-32945D18635D}" type="sibTrans" cxnId="{83C34C6E-C348-4D21-BDB3-D5AF1FD65810}">
      <dgm:prSet/>
      <dgm:spPr/>
      <dgm:t>
        <a:bodyPr/>
        <a:lstStyle/>
        <a:p>
          <a:endParaRPr lang="cs-CZ"/>
        </a:p>
      </dgm:t>
    </dgm:pt>
    <dgm:pt modelId="{39355639-81B8-40BE-8AA6-350A9F7C1706}">
      <dgm:prSet/>
      <dgm:spPr/>
      <dgm:t>
        <a:bodyPr/>
        <a:lstStyle/>
        <a:p>
          <a:pPr rtl="0"/>
          <a:r>
            <a:rPr lang="cs-CZ"/>
            <a:t>Daňové úlevy</a:t>
          </a:r>
        </a:p>
      </dgm:t>
    </dgm:pt>
    <dgm:pt modelId="{BD7CE6E3-D8AB-4763-9750-359663762657}" type="parTrans" cxnId="{91C795B0-3E43-469F-A1C7-3C7365469A0A}">
      <dgm:prSet/>
      <dgm:spPr/>
      <dgm:t>
        <a:bodyPr/>
        <a:lstStyle/>
        <a:p>
          <a:endParaRPr lang="cs-CZ"/>
        </a:p>
      </dgm:t>
    </dgm:pt>
    <dgm:pt modelId="{C3584D4B-CD1E-486E-B50D-E14947F6509C}" type="sibTrans" cxnId="{91C795B0-3E43-469F-A1C7-3C7365469A0A}">
      <dgm:prSet/>
      <dgm:spPr/>
      <dgm:t>
        <a:bodyPr/>
        <a:lstStyle/>
        <a:p>
          <a:endParaRPr lang="cs-CZ"/>
        </a:p>
      </dgm:t>
    </dgm:pt>
    <dgm:pt modelId="{C70DD604-B42A-4F78-B9E9-2B1B095B2E66}">
      <dgm:prSet/>
      <dgm:spPr/>
      <dgm:t>
        <a:bodyPr/>
        <a:lstStyle/>
        <a:p>
          <a:pPr rtl="0"/>
          <a:r>
            <a:rPr lang="cs-CZ"/>
            <a:t>Granty a dary od fyzických i právnických osob</a:t>
          </a:r>
        </a:p>
      </dgm:t>
    </dgm:pt>
    <dgm:pt modelId="{26AA4C9F-0362-4BDB-8C25-40DBB1E8E98F}" type="parTrans" cxnId="{9E50EEC7-7802-482A-B1A0-57A90BE1BBCD}">
      <dgm:prSet/>
      <dgm:spPr/>
      <dgm:t>
        <a:bodyPr/>
        <a:lstStyle/>
        <a:p>
          <a:endParaRPr lang="cs-CZ"/>
        </a:p>
      </dgm:t>
    </dgm:pt>
    <dgm:pt modelId="{E53764C0-C9FB-4D8E-9E7D-18D1DCE543ED}" type="sibTrans" cxnId="{9E50EEC7-7802-482A-B1A0-57A90BE1BBCD}">
      <dgm:prSet/>
      <dgm:spPr/>
      <dgm:t>
        <a:bodyPr/>
        <a:lstStyle/>
        <a:p>
          <a:endParaRPr lang="cs-CZ"/>
        </a:p>
      </dgm:t>
    </dgm:pt>
    <dgm:pt modelId="{3E97E977-FEF7-4161-B748-FB1210A99062}">
      <dgm:prSet/>
      <dgm:spPr/>
      <dgm:t>
        <a:bodyPr/>
        <a:lstStyle/>
        <a:p>
          <a:pPr rtl="0"/>
          <a:r>
            <a:rPr lang="cs-CZ"/>
            <a:t>Fundraising</a:t>
          </a:r>
        </a:p>
      </dgm:t>
    </dgm:pt>
    <dgm:pt modelId="{51C34CB4-ADF9-4B39-B3A3-3D64D6DBBAAD}" type="parTrans" cxnId="{62D22D4A-C786-44A3-BCC7-68CEB52A92B4}">
      <dgm:prSet/>
      <dgm:spPr/>
      <dgm:t>
        <a:bodyPr/>
        <a:lstStyle/>
        <a:p>
          <a:endParaRPr lang="cs-CZ"/>
        </a:p>
      </dgm:t>
    </dgm:pt>
    <dgm:pt modelId="{769F17E4-3027-4804-AECD-C9CFA5CB4B1D}" type="sibTrans" cxnId="{62D22D4A-C786-44A3-BCC7-68CEB52A92B4}">
      <dgm:prSet/>
      <dgm:spPr/>
      <dgm:t>
        <a:bodyPr/>
        <a:lstStyle/>
        <a:p>
          <a:endParaRPr lang="cs-CZ"/>
        </a:p>
      </dgm:t>
    </dgm:pt>
    <dgm:pt modelId="{5C91FE83-7E36-46B6-B61E-CA8F302C14B9}">
      <dgm:prSet/>
      <dgm:spPr/>
      <dgm:t>
        <a:bodyPr/>
        <a:lstStyle/>
        <a:p>
          <a:pPr rtl="0"/>
          <a:r>
            <a:rPr lang="cs-CZ"/>
            <a:t>Dotační tituly</a:t>
          </a:r>
        </a:p>
      </dgm:t>
    </dgm:pt>
    <dgm:pt modelId="{B1038CE8-A673-41D9-A352-26FDAFEC0DF1}" type="parTrans" cxnId="{0E8A710A-1443-4E81-A86E-C4C425DF698E}">
      <dgm:prSet/>
      <dgm:spPr/>
      <dgm:t>
        <a:bodyPr/>
        <a:lstStyle/>
        <a:p>
          <a:endParaRPr lang="cs-CZ"/>
        </a:p>
      </dgm:t>
    </dgm:pt>
    <dgm:pt modelId="{8A5691DE-6A05-4994-B768-2027BE14B911}" type="sibTrans" cxnId="{0E8A710A-1443-4E81-A86E-C4C425DF698E}">
      <dgm:prSet/>
      <dgm:spPr/>
      <dgm:t>
        <a:bodyPr/>
        <a:lstStyle/>
        <a:p>
          <a:endParaRPr lang="cs-CZ"/>
        </a:p>
      </dgm:t>
    </dgm:pt>
    <dgm:pt modelId="{F0B532E5-9C5E-4010-A6B0-09F053023FAE}">
      <dgm:prSet/>
      <dgm:spPr/>
      <dgm:t>
        <a:bodyPr/>
        <a:lstStyle/>
        <a:p>
          <a:pPr rtl="0"/>
          <a:r>
            <a:rPr lang="cs-CZ"/>
            <a:t>Úvěry</a:t>
          </a:r>
        </a:p>
      </dgm:t>
    </dgm:pt>
    <dgm:pt modelId="{1A34A1C0-5FB5-4B6D-AD71-694CC7E4171B}" type="parTrans" cxnId="{19DA3C09-313C-46BD-8662-42800E78A6FE}">
      <dgm:prSet/>
      <dgm:spPr/>
      <dgm:t>
        <a:bodyPr/>
        <a:lstStyle/>
        <a:p>
          <a:endParaRPr lang="cs-CZ"/>
        </a:p>
      </dgm:t>
    </dgm:pt>
    <dgm:pt modelId="{327640F4-34B6-4E16-BAAE-479E35189B2A}" type="sibTrans" cxnId="{19DA3C09-313C-46BD-8662-42800E78A6FE}">
      <dgm:prSet/>
      <dgm:spPr/>
      <dgm:t>
        <a:bodyPr/>
        <a:lstStyle/>
        <a:p>
          <a:endParaRPr lang="cs-CZ"/>
        </a:p>
      </dgm:t>
    </dgm:pt>
    <dgm:pt modelId="{5BF83C2F-4825-4E11-9C9D-B93B757B62C1}">
      <dgm:prSet/>
      <dgm:spPr/>
      <dgm:t>
        <a:bodyPr/>
        <a:lstStyle/>
        <a:p>
          <a:pPr rtl="0"/>
          <a:r>
            <a:rPr lang="cs-CZ"/>
            <a:t>Startup</a:t>
          </a:r>
        </a:p>
      </dgm:t>
    </dgm:pt>
    <dgm:pt modelId="{18C19AEA-A327-44E1-879F-A480AF73E5B3}" type="parTrans" cxnId="{F0E74C8B-EA5A-415B-A5D0-F261A28684D6}">
      <dgm:prSet/>
      <dgm:spPr/>
      <dgm:t>
        <a:bodyPr/>
        <a:lstStyle/>
        <a:p>
          <a:endParaRPr lang="cs-CZ"/>
        </a:p>
      </dgm:t>
    </dgm:pt>
    <dgm:pt modelId="{93EC757A-37DB-4391-88EE-0A776AF25D91}" type="sibTrans" cxnId="{F0E74C8B-EA5A-415B-A5D0-F261A28684D6}">
      <dgm:prSet/>
      <dgm:spPr/>
      <dgm:t>
        <a:bodyPr/>
        <a:lstStyle/>
        <a:p>
          <a:endParaRPr lang="cs-CZ"/>
        </a:p>
      </dgm:t>
    </dgm:pt>
    <dgm:pt modelId="{01E63244-8277-4D08-AE1B-1B4134F47C65}">
      <dgm:prSet/>
      <dgm:spPr/>
      <dgm:t>
        <a:bodyPr/>
        <a:lstStyle/>
        <a:p>
          <a:pPr rtl="0"/>
          <a:r>
            <a:rPr lang="cs-CZ"/>
            <a:t>Partnerství + ostatní</a:t>
          </a:r>
        </a:p>
      </dgm:t>
    </dgm:pt>
    <dgm:pt modelId="{D428AEB6-3E31-443B-869B-BA955A6B979E}" type="parTrans" cxnId="{37491ABF-9270-4C90-AEDA-DB4C64F058BF}">
      <dgm:prSet/>
      <dgm:spPr/>
      <dgm:t>
        <a:bodyPr/>
        <a:lstStyle/>
        <a:p>
          <a:endParaRPr lang="cs-CZ"/>
        </a:p>
      </dgm:t>
    </dgm:pt>
    <dgm:pt modelId="{9BC059B6-A530-48FD-94F8-59C38B2CABBE}" type="sibTrans" cxnId="{37491ABF-9270-4C90-AEDA-DB4C64F058BF}">
      <dgm:prSet/>
      <dgm:spPr/>
      <dgm:t>
        <a:bodyPr/>
        <a:lstStyle/>
        <a:p>
          <a:endParaRPr lang="cs-CZ"/>
        </a:p>
      </dgm:t>
    </dgm:pt>
    <dgm:pt modelId="{01BA8451-5E35-4E58-9086-0105A67493DD}" type="pres">
      <dgm:prSet presAssocID="{C0E4CE94-056A-4600-974A-32887C30A070}" presName="diagram" presStyleCnt="0">
        <dgm:presLayoutVars>
          <dgm:dir/>
          <dgm:resizeHandles val="exact"/>
        </dgm:presLayoutVars>
      </dgm:prSet>
      <dgm:spPr/>
    </dgm:pt>
    <dgm:pt modelId="{C9536101-351E-403E-95F8-2BFD739D3FDC}" type="pres">
      <dgm:prSet presAssocID="{0DDCEF3D-C409-4D52-87DE-106BF872D9C3}" presName="node" presStyleLbl="node1" presStyleIdx="0" presStyleCnt="9">
        <dgm:presLayoutVars>
          <dgm:bulletEnabled val="1"/>
        </dgm:presLayoutVars>
      </dgm:prSet>
      <dgm:spPr/>
    </dgm:pt>
    <dgm:pt modelId="{48362559-4E25-4C1E-8A1D-4B5DDA461182}" type="pres">
      <dgm:prSet presAssocID="{FB07669B-AFD7-485D-A5D8-ECC566D82004}" presName="sibTrans" presStyleCnt="0"/>
      <dgm:spPr/>
    </dgm:pt>
    <dgm:pt modelId="{CE43B3D8-0134-4F43-9A7C-6F36A6AB8940}" type="pres">
      <dgm:prSet presAssocID="{AB78781A-3771-481F-8602-58C8FDA0F64A}" presName="node" presStyleLbl="node1" presStyleIdx="1" presStyleCnt="9">
        <dgm:presLayoutVars>
          <dgm:bulletEnabled val="1"/>
        </dgm:presLayoutVars>
      </dgm:prSet>
      <dgm:spPr/>
    </dgm:pt>
    <dgm:pt modelId="{000DE0A9-F2C7-4AF2-862C-D8E34BD946E2}" type="pres">
      <dgm:prSet presAssocID="{72B610B6-0F39-4BAC-8D7A-32945D18635D}" presName="sibTrans" presStyleCnt="0"/>
      <dgm:spPr/>
    </dgm:pt>
    <dgm:pt modelId="{37E7B82E-AA4C-48BB-8393-EBD8EE8C5348}" type="pres">
      <dgm:prSet presAssocID="{39355639-81B8-40BE-8AA6-350A9F7C1706}" presName="node" presStyleLbl="node1" presStyleIdx="2" presStyleCnt="9">
        <dgm:presLayoutVars>
          <dgm:bulletEnabled val="1"/>
        </dgm:presLayoutVars>
      </dgm:prSet>
      <dgm:spPr/>
    </dgm:pt>
    <dgm:pt modelId="{C1F8F349-C6DE-4380-AFB5-41A22FB211B6}" type="pres">
      <dgm:prSet presAssocID="{C3584D4B-CD1E-486E-B50D-E14947F6509C}" presName="sibTrans" presStyleCnt="0"/>
      <dgm:spPr/>
    </dgm:pt>
    <dgm:pt modelId="{EF5D842A-FFD6-4FCC-9C61-6C2566FF7C22}" type="pres">
      <dgm:prSet presAssocID="{C70DD604-B42A-4F78-B9E9-2B1B095B2E66}" presName="node" presStyleLbl="node1" presStyleIdx="3" presStyleCnt="9">
        <dgm:presLayoutVars>
          <dgm:bulletEnabled val="1"/>
        </dgm:presLayoutVars>
      </dgm:prSet>
      <dgm:spPr/>
    </dgm:pt>
    <dgm:pt modelId="{9651EC31-7D4D-4DC9-B6D3-70910DF3E314}" type="pres">
      <dgm:prSet presAssocID="{E53764C0-C9FB-4D8E-9E7D-18D1DCE543ED}" presName="sibTrans" presStyleCnt="0"/>
      <dgm:spPr/>
    </dgm:pt>
    <dgm:pt modelId="{4D76B9E6-FED9-4419-A88A-6EF09BFF38E7}" type="pres">
      <dgm:prSet presAssocID="{3E97E977-FEF7-4161-B748-FB1210A99062}" presName="node" presStyleLbl="node1" presStyleIdx="4" presStyleCnt="9">
        <dgm:presLayoutVars>
          <dgm:bulletEnabled val="1"/>
        </dgm:presLayoutVars>
      </dgm:prSet>
      <dgm:spPr/>
    </dgm:pt>
    <dgm:pt modelId="{693F5483-5C47-476C-9004-3A1921767AAE}" type="pres">
      <dgm:prSet presAssocID="{769F17E4-3027-4804-AECD-C9CFA5CB4B1D}" presName="sibTrans" presStyleCnt="0"/>
      <dgm:spPr/>
    </dgm:pt>
    <dgm:pt modelId="{D0B030FC-2DCE-4451-BDE1-DEB7AF296392}" type="pres">
      <dgm:prSet presAssocID="{5C91FE83-7E36-46B6-B61E-CA8F302C14B9}" presName="node" presStyleLbl="node1" presStyleIdx="5" presStyleCnt="9">
        <dgm:presLayoutVars>
          <dgm:bulletEnabled val="1"/>
        </dgm:presLayoutVars>
      </dgm:prSet>
      <dgm:spPr/>
    </dgm:pt>
    <dgm:pt modelId="{4BAA91DE-43F8-4513-ACEB-EFB21CE23393}" type="pres">
      <dgm:prSet presAssocID="{8A5691DE-6A05-4994-B768-2027BE14B911}" presName="sibTrans" presStyleCnt="0"/>
      <dgm:spPr/>
    </dgm:pt>
    <dgm:pt modelId="{4E9D1824-DE84-4289-BD00-34A27E6335D3}" type="pres">
      <dgm:prSet presAssocID="{F0B532E5-9C5E-4010-A6B0-09F053023FAE}" presName="node" presStyleLbl="node1" presStyleIdx="6" presStyleCnt="9">
        <dgm:presLayoutVars>
          <dgm:bulletEnabled val="1"/>
        </dgm:presLayoutVars>
      </dgm:prSet>
      <dgm:spPr/>
    </dgm:pt>
    <dgm:pt modelId="{AFB14091-ED30-4741-AC52-0C473C6EA911}" type="pres">
      <dgm:prSet presAssocID="{327640F4-34B6-4E16-BAAE-479E35189B2A}" presName="sibTrans" presStyleCnt="0"/>
      <dgm:spPr/>
    </dgm:pt>
    <dgm:pt modelId="{D53D57CB-380E-44F8-852C-D05F7866D9CE}" type="pres">
      <dgm:prSet presAssocID="{5BF83C2F-4825-4E11-9C9D-B93B757B62C1}" presName="node" presStyleLbl="node1" presStyleIdx="7" presStyleCnt="9">
        <dgm:presLayoutVars>
          <dgm:bulletEnabled val="1"/>
        </dgm:presLayoutVars>
      </dgm:prSet>
      <dgm:spPr/>
    </dgm:pt>
    <dgm:pt modelId="{601A3D5A-5091-49B5-A616-4A0665A8F9CB}" type="pres">
      <dgm:prSet presAssocID="{93EC757A-37DB-4391-88EE-0A776AF25D91}" presName="sibTrans" presStyleCnt="0"/>
      <dgm:spPr/>
    </dgm:pt>
    <dgm:pt modelId="{9C6DC2A6-EC08-442E-9E98-EA0BB3C83FDF}" type="pres">
      <dgm:prSet presAssocID="{01E63244-8277-4D08-AE1B-1B4134F47C65}" presName="node" presStyleLbl="node1" presStyleIdx="8" presStyleCnt="9">
        <dgm:presLayoutVars>
          <dgm:bulletEnabled val="1"/>
        </dgm:presLayoutVars>
      </dgm:prSet>
      <dgm:spPr/>
    </dgm:pt>
  </dgm:ptLst>
  <dgm:cxnLst>
    <dgm:cxn modelId="{03695C04-DAE8-42BA-A704-4007C7E4DA79}" srcId="{C0E4CE94-056A-4600-974A-32887C30A070}" destId="{0DDCEF3D-C409-4D52-87DE-106BF872D9C3}" srcOrd="0" destOrd="0" parTransId="{9A702969-8424-4316-956F-9A905CF877B1}" sibTransId="{FB07669B-AFD7-485D-A5D8-ECC566D82004}"/>
    <dgm:cxn modelId="{19DA3C09-313C-46BD-8662-42800E78A6FE}" srcId="{C0E4CE94-056A-4600-974A-32887C30A070}" destId="{F0B532E5-9C5E-4010-A6B0-09F053023FAE}" srcOrd="6" destOrd="0" parTransId="{1A34A1C0-5FB5-4B6D-AD71-694CC7E4171B}" sibTransId="{327640F4-34B6-4E16-BAAE-479E35189B2A}"/>
    <dgm:cxn modelId="{0E8A710A-1443-4E81-A86E-C4C425DF698E}" srcId="{C0E4CE94-056A-4600-974A-32887C30A070}" destId="{5C91FE83-7E36-46B6-B61E-CA8F302C14B9}" srcOrd="5" destOrd="0" parTransId="{B1038CE8-A673-41D9-A352-26FDAFEC0DF1}" sibTransId="{8A5691DE-6A05-4994-B768-2027BE14B911}"/>
    <dgm:cxn modelId="{F0922120-A77E-43B8-B979-47BD45D1C802}" type="presOf" srcId="{5BF83C2F-4825-4E11-9C9D-B93B757B62C1}" destId="{D53D57CB-380E-44F8-852C-D05F7866D9CE}" srcOrd="0" destOrd="0" presId="urn:microsoft.com/office/officeart/2005/8/layout/default"/>
    <dgm:cxn modelId="{4684BE2C-C408-463C-A0A4-80744895AEE3}" type="presOf" srcId="{AB78781A-3771-481F-8602-58C8FDA0F64A}" destId="{CE43B3D8-0134-4F43-9A7C-6F36A6AB8940}" srcOrd="0" destOrd="0" presId="urn:microsoft.com/office/officeart/2005/8/layout/default"/>
    <dgm:cxn modelId="{62D22D4A-C786-44A3-BCC7-68CEB52A92B4}" srcId="{C0E4CE94-056A-4600-974A-32887C30A070}" destId="{3E97E977-FEF7-4161-B748-FB1210A99062}" srcOrd="4" destOrd="0" parTransId="{51C34CB4-ADF9-4B39-B3A3-3D64D6DBBAAD}" sibTransId="{769F17E4-3027-4804-AECD-C9CFA5CB4B1D}"/>
    <dgm:cxn modelId="{83C34C6E-C348-4D21-BDB3-D5AF1FD65810}" srcId="{C0E4CE94-056A-4600-974A-32887C30A070}" destId="{AB78781A-3771-481F-8602-58C8FDA0F64A}" srcOrd="1" destOrd="0" parTransId="{C7219BA6-FE20-4D86-8F21-169EE7CF37B5}" sibTransId="{72B610B6-0F39-4BAC-8D7A-32945D18635D}"/>
    <dgm:cxn modelId="{F0E74C8B-EA5A-415B-A5D0-F261A28684D6}" srcId="{C0E4CE94-056A-4600-974A-32887C30A070}" destId="{5BF83C2F-4825-4E11-9C9D-B93B757B62C1}" srcOrd="7" destOrd="0" parTransId="{18C19AEA-A327-44E1-879F-A480AF73E5B3}" sibTransId="{93EC757A-37DB-4391-88EE-0A776AF25D91}"/>
    <dgm:cxn modelId="{784D079C-BB95-4EEC-A88D-114C186DDC1A}" type="presOf" srcId="{39355639-81B8-40BE-8AA6-350A9F7C1706}" destId="{37E7B82E-AA4C-48BB-8393-EBD8EE8C5348}" srcOrd="0" destOrd="0" presId="urn:microsoft.com/office/officeart/2005/8/layout/default"/>
    <dgm:cxn modelId="{C301A89D-4D32-4B22-8046-829B3DE9A251}" type="presOf" srcId="{C70DD604-B42A-4F78-B9E9-2B1B095B2E66}" destId="{EF5D842A-FFD6-4FCC-9C61-6C2566FF7C22}" srcOrd="0" destOrd="0" presId="urn:microsoft.com/office/officeart/2005/8/layout/default"/>
    <dgm:cxn modelId="{2595D6A0-94DE-4ABA-98A6-18C579348896}" type="presOf" srcId="{01E63244-8277-4D08-AE1B-1B4134F47C65}" destId="{9C6DC2A6-EC08-442E-9E98-EA0BB3C83FDF}" srcOrd="0" destOrd="0" presId="urn:microsoft.com/office/officeart/2005/8/layout/default"/>
    <dgm:cxn modelId="{91C795B0-3E43-469F-A1C7-3C7365469A0A}" srcId="{C0E4CE94-056A-4600-974A-32887C30A070}" destId="{39355639-81B8-40BE-8AA6-350A9F7C1706}" srcOrd="2" destOrd="0" parTransId="{BD7CE6E3-D8AB-4763-9750-359663762657}" sibTransId="{C3584D4B-CD1E-486E-B50D-E14947F6509C}"/>
    <dgm:cxn modelId="{4E265EBC-854C-43D1-AC7D-884270B9816D}" type="presOf" srcId="{3E97E977-FEF7-4161-B748-FB1210A99062}" destId="{4D76B9E6-FED9-4419-A88A-6EF09BFF38E7}" srcOrd="0" destOrd="0" presId="urn:microsoft.com/office/officeart/2005/8/layout/default"/>
    <dgm:cxn modelId="{34879DBD-D89B-4B14-94F7-A55852141CF3}" type="presOf" srcId="{C0E4CE94-056A-4600-974A-32887C30A070}" destId="{01BA8451-5E35-4E58-9086-0105A67493DD}" srcOrd="0" destOrd="0" presId="urn:microsoft.com/office/officeart/2005/8/layout/default"/>
    <dgm:cxn modelId="{37491ABF-9270-4C90-AEDA-DB4C64F058BF}" srcId="{C0E4CE94-056A-4600-974A-32887C30A070}" destId="{01E63244-8277-4D08-AE1B-1B4134F47C65}" srcOrd="8" destOrd="0" parTransId="{D428AEB6-3E31-443B-869B-BA955A6B979E}" sibTransId="{9BC059B6-A530-48FD-94F8-59C38B2CABBE}"/>
    <dgm:cxn modelId="{9E50EEC7-7802-482A-B1A0-57A90BE1BBCD}" srcId="{C0E4CE94-056A-4600-974A-32887C30A070}" destId="{C70DD604-B42A-4F78-B9E9-2B1B095B2E66}" srcOrd="3" destOrd="0" parTransId="{26AA4C9F-0362-4BDB-8C25-40DBB1E8E98F}" sibTransId="{E53764C0-C9FB-4D8E-9E7D-18D1DCE543ED}"/>
    <dgm:cxn modelId="{CECBD4DF-EE72-4B2F-A74A-E068565346F1}" type="presOf" srcId="{5C91FE83-7E36-46B6-B61E-CA8F302C14B9}" destId="{D0B030FC-2DCE-4451-BDE1-DEB7AF296392}" srcOrd="0" destOrd="0" presId="urn:microsoft.com/office/officeart/2005/8/layout/default"/>
    <dgm:cxn modelId="{146ACBEF-C86D-4232-9AD9-A9D57F196A06}" type="presOf" srcId="{0DDCEF3D-C409-4D52-87DE-106BF872D9C3}" destId="{C9536101-351E-403E-95F8-2BFD739D3FDC}" srcOrd="0" destOrd="0" presId="urn:microsoft.com/office/officeart/2005/8/layout/default"/>
    <dgm:cxn modelId="{405E6CF8-4308-4E78-8B31-1DD9CAF2B7E0}" type="presOf" srcId="{F0B532E5-9C5E-4010-A6B0-09F053023FAE}" destId="{4E9D1824-DE84-4289-BD00-34A27E6335D3}" srcOrd="0" destOrd="0" presId="urn:microsoft.com/office/officeart/2005/8/layout/default"/>
    <dgm:cxn modelId="{C139D179-3ACF-4903-B5C2-FFACC3E7934D}" type="presParOf" srcId="{01BA8451-5E35-4E58-9086-0105A67493DD}" destId="{C9536101-351E-403E-95F8-2BFD739D3FDC}" srcOrd="0" destOrd="0" presId="urn:microsoft.com/office/officeart/2005/8/layout/default"/>
    <dgm:cxn modelId="{6F94E7D4-1429-4D6C-81EF-8E3F2CA9BDED}" type="presParOf" srcId="{01BA8451-5E35-4E58-9086-0105A67493DD}" destId="{48362559-4E25-4C1E-8A1D-4B5DDA461182}" srcOrd="1" destOrd="0" presId="urn:microsoft.com/office/officeart/2005/8/layout/default"/>
    <dgm:cxn modelId="{B0093E28-AB60-4398-A6EB-A1BB0930C00E}" type="presParOf" srcId="{01BA8451-5E35-4E58-9086-0105A67493DD}" destId="{CE43B3D8-0134-4F43-9A7C-6F36A6AB8940}" srcOrd="2" destOrd="0" presId="urn:microsoft.com/office/officeart/2005/8/layout/default"/>
    <dgm:cxn modelId="{F6EF510E-7831-441A-8760-092CEA138C42}" type="presParOf" srcId="{01BA8451-5E35-4E58-9086-0105A67493DD}" destId="{000DE0A9-F2C7-4AF2-862C-D8E34BD946E2}" srcOrd="3" destOrd="0" presId="urn:microsoft.com/office/officeart/2005/8/layout/default"/>
    <dgm:cxn modelId="{7C85F77A-CA45-4E3D-AA48-D01BF033DA18}" type="presParOf" srcId="{01BA8451-5E35-4E58-9086-0105A67493DD}" destId="{37E7B82E-AA4C-48BB-8393-EBD8EE8C5348}" srcOrd="4" destOrd="0" presId="urn:microsoft.com/office/officeart/2005/8/layout/default"/>
    <dgm:cxn modelId="{C889255E-A383-4996-9282-6274CCD1EDEE}" type="presParOf" srcId="{01BA8451-5E35-4E58-9086-0105A67493DD}" destId="{C1F8F349-C6DE-4380-AFB5-41A22FB211B6}" srcOrd="5" destOrd="0" presId="urn:microsoft.com/office/officeart/2005/8/layout/default"/>
    <dgm:cxn modelId="{F950E580-4087-47B5-B655-386BFEB1BC4A}" type="presParOf" srcId="{01BA8451-5E35-4E58-9086-0105A67493DD}" destId="{EF5D842A-FFD6-4FCC-9C61-6C2566FF7C22}" srcOrd="6" destOrd="0" presId="urn:microsoft.com/office/officeart/2005/8/layout/default"/>
    <dgm:cxn modelId="{115A408A-B939-4848-9A64-EF32E1C804BA}" type="presParOf" srcId="{01BA8451-5E35-4E58-9086-0105A67493DD}" destId="{9651EC31-7D4D-4DC9-B6D3-70910DF3E314}" srcOrd="7" destOrd="0" presId="urn:microsoft.com/office/officeart/2005/8/layout/default"/>
    <dgm:cxn modelId="{A446DE90-AE99-4897-BBB9-38774A9C0D13}" type="presParOf" srcId="{01BA8451-5E35-4E58-9086-0105A67493DD}" destId="{4D76B9E6-FED9-4419-A88A-6EF09BFF38E7}" srcOrd="8" destOrd="0" presId="urn:microsoft.com/office/officeart/2005/8/layout/default"/>
    <dgm:cxn modelId="{59AD65D5-A5AA-4713-9D76-763C567731E0}" type="presParOf" srcId="{01BA8451-5E35-4E58-9086-0105A67493DD}" destId="{693F5483-5C47-476C-9004-3A1921767AAE}" srcOrd="9" destOrd="0" presId="urn:microsoft.com/office/officeart/2005/8/layout/default"/>
    <dgm:cxn modelId="{1E315C4F-C3DC-4AF5-8856-9324557EEA12}" type="presParOf" srcId="{01BA8451-5E35-4E58-9086-0105A67493DD}" destId="{D0B030FC-2DCE-4451-BDE1-DEB7AF296392}" srcOrd="10" destOrd="0" presId="urn:microsoft.com/office/officeart/2005/8/layout/default"/>
    <dgm:cxn modelId="{E53D6FAC-A177-46E2-B5B4-6B7E41586F5E}" type="presParOf" srcId="{01BA8451-5E35-4E58-9086-0105A67493DD}" destId="{4BAA91DE-43F8-4513-ACEB-EFB21CE23393}" srcOrd="11" destOrd="0" presId="urn:microsoft.com/office/officeart/2005/8/layout/default"/>
    <dgm:cxn modelId="{F8FC29B7-312D-4792-80F2-CD0AE68F6AB2}" type="presParOf" srcId="{01BA8451-5E35-4E58-9086-0105A67493DD}" destId="{4E9D1824-DE84-4289-BD00-34A27E6335D3}" srcOrd="12" destOrd="0" presId="urn:microsoft.com/office/officeart/2005/8/layout/default"/>
    <dgm:cxn modelId="{F5D04453-F831-431A-BAA2-8BC1644D5D25}" type="presParOf" srcId="{01BA8451-5E35-4E58-9086-0105A67493DD}" destId="{AFB14091-ED30-4741-AC52-0C473C6EA911}" srcOrd="13" destOrd="0" presId="urn:microsoft.com/office/officeart/2005/8/layout/default"/>
    <dgm:cxn modelId="{C6C72C8C-0836-4768-9DE8-4F29FEC018E9}" type="presParOf" srcId="{01BA8451-5E35-4E58-9086-0105A67493DD}" destId="{D53D57CB-380E-44F8-852C-D05F7866D9CE}" srcOrd="14" destOrd="0" presId="urn:microsoft.com/office/officeart/2005/8/layout/default"/>
    <dgm:cxn modelId="{3A3A70EB-CA73-4EDE-A399-67C1908239BF}" type="presParOf" srcId="{01BA8451-5E35-4E58-9086-0105A67493DD}" destId="{601A3D5A-5091-49B5-A616-4A0665A8F9CB}" srcOrd="15" destOrd="0" presId="urn:microsoft.com/office/officeart/2005/8/layout/default"/>
    <dgm:cxn modelId="{99968386-0C8A-4141-89FB-F57B48A81514}" type="presParOf" srcId="{01BA8451-5E35-4E58-9086-0105A67493DD}" destId="{9C6DC2A6-EC08-442E-9E98-EA0BB3C83FD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9EF7F2-7F89-4A47-AF40-BBCD395D62A8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cs-CZ"/>
        </a:p>
      </dgm:t>
    </dgm:pt>
    <dgm:pt modelId="{280E836F-5A42-4EBC-BA19-A2786DC82D95}">
      <dgm:prSet/>
      <dgm:spPr/>
      <dgm:t>
        <a:bodyPr/>
        <a:lstStyle/>
        <a:p>
          <a:pPr rtl="0"/>
          <a:r>
            <a:rPr lang="cs-CZ"/>
            <a:t>Prodej vlastních produktů</a:t>
          </a:r>
        </a:p>
      </dgm:t>
    </dgm:pt>
    <dgm:pt modelId="{A4B46EC2-4805-43C3-83F8-80435C260CB8}" type="parTrans" cxnId="{EE2C50EE-5BD2-46FC-BB62-36D3235F9B95}">
      <dgm:prSet/>
      <dgm:spPr/>
      <dgm:t>
        <a:bodyPr/>
        <a:lstStyle/>
        <a:p>
          <a:endParaRPr lang="cs-CZ"/>
        </a:p>
      </dgm:t>
    </dgm:pt>
    <dgm:pt modelId="{E6581FB8-8F4C-41A1-B13F-2F2616955EA5}" type="sibTrans" cxnId="{EE2C50EE-5BD2-46FC-BB62-36D3235F9B95}">
      <dgm:prSet/>
      <dgm:spPr/>
      <dgm:t>
        <a:bodyPr/>
        <a:lstStyle/>
        <a:p>
          <a:endParaRPr lang="cs-CZ"/>
        </a:p>
      </dgm:t>
    </dgm:pt>
    <dgm:pt modelId="{E1D9ECD8-352D-4A0A-8722-8992E054B277}">
      <dgm:prSet/>
      <dgm:spPr/>
      <dgm:t>
        <a:bodyPr/>
        <a:lstStyle/>
        <a:p>
          <a:pPr rtl="0"/>
          <a:r>
            <a:rPr lang="cs-CZ"/>
            <a:t>Prodej zboží</a:t>
          </a:r>
        </a:p>
      </dgm:t>
    </dgm:pt>
    <dgm:pt modelId="{B55AF1D4-E767-4AAB-91EA-BFFD9CCCFF89}" type="parTrans" cxnId="{67DE47E5-94B3-45A9-9716-C345B992486C}">
      <dgm:prSet/>
      <dgm:spPr/>
      <dgm:t>
        <a:bodyPr/>
        <a:lstStyle/>
        <a:p>
          <a:endParaRPr lang="cs-CZ"/>
        </a:p>
      </dgm:t>
    </dgm:pt>
    <dgm:pt modelId="{B79731FA-F024-44D4-A5AF-8E84609ABB10}" type="sibTrans" cxnId="{67DE47E5-94B3-45A9-9716-C345B992486C}">
      <dgm:prSet/>
      <dgm:spPr/>
      <dgm:t>
        <a:bodyPr/>
        <a:lstStyle/>
        <a:p>
          <a:endParaRPr lang="cs-CZ"/>
        </a:p>
      </dgm:t>
    </dgm:pt>
    <dgm:pt modelId="{F770D1CA-0C37-4A35-BE5D-A88A28FFB64E}">
      <dgm:prSet/>
      <dgm:spPr/>
      <dgm:t>
        <a:bodyPr/>
        <a:lstStyle/>
        <a:p>
          <a:pPr rtl="0"/>
          <a:r>
            <a:rPr lang="cs-CZ"/>
            <a:t>Prodej služeb</a:t>
          </a:r>
        </a:p>
      </dgm:t>
    </dgm:pt>
    <dgm:pt modelId="{8FC903A8-E755-4C14-9D40-75B6CF97D180}" type="parTrans" cxnId="{9D4691AA-4591-4403-B99D-57CDA83CBA5F}">
      <dgm:prSet/>
      <dgm:spPr/>
      <dgm:t>
        <a:bodyPr/>
        <a:lstStyle/>
        <a:p>
          <a:endParaRPr lang="cs-CZ"/>
        </a:p>
      </dgm:t>
    </dgm:pt>
    <dgm:pt modelId="{8432C409-577A-4433-9069-26330FC7BFB6}" type="sibTrans" cxnId="{9D4691AA-4591-4403-B99D-57CDA83CBA5F}">
      <dgm:prSet/>
      <dgm:spPr/>
      <dgm:t>
        <a:bodyPr/>
        <a:lstStyle/>
        <a:p>
          <a:endParaRPr lang="cs-CZ"/>
        </a:p>
      </dgm:t>
    </dgm:pt>
    <dgm:pt modelId="{D21F3AC3-A5CF-4D74-BFFD-3DCFD0530BC4}" type="pres">
      <dgm:prSet presAssocID="{2A9EF7F2-7F89-4A47-AF40-BBCD395D62A8}" presName="cycle" presStyleCnt="0">
        <dgm:presLayoutVars>
          <dgm:dir/>
          <dgm:resizeHandles val="exact"/>
        </dgm:presLayoutVars>
      </dgm:prSet>
      <dgm:spPr/>
    </dgm:pt>
    <dgm:pt modelId="{8450CE0E-9937-4E80-9D44-B6788EC60213}" type="pres">
      <dgm:prSet presAssocID="{280E836F-5A42-4EBC-BA19-A2786DC82D95}" presName="node" presStyleLbl="node1" presStyleIdx="0" presStyleCnt="3">
        <dgm:presLayoutVars>
          <dgm:bulletEnabled val="1"/>
        </dgm:presLayoutVars>
      </dgm:prSet>
      <dgm:spPr/>
    </dgm:pt>
    <dgm:pt modelId="{A4808130-BE84-4293-ACED-6037137E8719}" type="pres">
      <dgm:prSet presAssocID="{E6581FB8-8F4C-41A1-B13F-2F2616955EA5}" presName="sibTrans" presStyleLbl="sibTrans2D1" presStyleIdx="0" presStyleCnt="3"/>
      <dgm:spPr/>
    </dgm:pt>
    <dgm:pt modelId="{62FF12F7-D6FC-4208-B46C-1A84B1BF8B3D}" type="pres">
      <dgm:prSet presAssocID="{E6581FB8-8F4C-41A1-B13F-2F2616955EA5}" presName="connectorText" presStyleLbl="sibTrans2D1" presStyleIdx="0" presStyleCnt="3"/>
      <dgm:spPr/>
    </dgm:pt>
    <dgm:pt modelId="{5C355CED-D91B-4F8A-86DE-B344187D6967}" type="pres">
      <dgm:prSet presAssocID="{E1D9ECD8-352D-4A0A-8722-8992E054B277}" presName="node" presStyleLbl="node1" presStyleIdx="1" presStyleCnt="3">
        <dgm:presLayoutVars>
          <dgm:bulletEnabled val="1"/>
        </dgm:presLayoutVars>
      </dgm:prSet>
      <dgm:spPr/>
    </dgm:pt>
    <dgm:pt modelId="{D36079D5-E67E-4AFA-8F1E-1FE9FB4FB17D}" type="pres">
      <dgm:prSet presAssocID="{B79731FA-F024-44D4-A5AF-8E84609ABB10}" presName="sibTrans" presStyleLbl="sibTrans2D1" presStyleIdx="1" presStyleCnt="3"/>
      <dgm:spPr/>
    </dgm:pt>
    <dgm:pt modelId="{71457707-A147-4EF7-B0E6-915884E3CFE4}" type="pres">
      <dgm:prSet presAssocID="{B79731FA-F024-44D4-A5AF-8E84609ABB10}" presName="connectorText" presStyleLbl="sibTrans2D1" presStyleIdx="1" presStyleCnt="3"/>
      <dgm:spPr/>
    </dgm:pt>
    <dgm:pt modelId="{CED622A4-180F-4C1C-9EFC-41D3031F0A37}" type="pres">
      <dgm:prSet presAssocID="{F770D1CA-0C37-4A35-BE5D-A88A28FFB64E}" presName="node" presStyleLbl="node1" presStyleIdx="2" presStyleCnt="3">
        <dgm:presLayoutVars>
          <dgm:bulletEnabled val="1"/>
        </dgm:presLayoutVars>
      </dgm:prSet>
      <dgm:spPr/>
    </dgm:pt>
    <dgm:pt modelId="{FD68DBB0-6647-4A78-9D88-78B876A3A9C3}" type="pres">
      <dgm:prSet presAssocID="{8432C409-577A-4433-9069-26330FC7BFB6}" presName="sibTrans" presStyleLbl="sibTrans2D1" presStyleIdx="2" presStyleCnt="3"/>
      <dgm:spPr/>
    </dgm:pt>
    <dgm:pt modelId="{C7C1F9D3-5101-4144-8274-A81203619013}" type="pres">
      <dgm:prSet presAssocID="{8432C409-577A-4433-9069-26330FC7BFB6}" presName="connectorText" presStyleLbl="sibTrans2D1" presStyleIdx="2" presStyleCnt="3"/>
      <dgm:spPr/>
    </dgm:pt>
  </dgm:ptLst>
  <dgm:cxnLst>
    <dgm:cxn modelId="{434C4910-C90F-4233-9C6F-27CDF37DF2BB}" type="presOf" srcId="{E6581FB8-8F4C-41A1-B13F-2F2616955EA5}" destId="{A4808130-BE84-4293-ACED-6037137E8719}" srcOrd="0" destOrd="0" presId="urn:microsoft.com/office/officeart/2005/8/layout/cycle2"/>
    <dgm:cxn modelId="{8B92E527-30C8-4EBF-A36A-1DDB266E7A8D}" type="presOf" srcId="{B79731FA-F024-44D4-A5AF-8E84609ABB10}" destId="{D36079D5-E67E-4AFA-8F1E-1FE9FB4FB17D}" srcOrd="0" destOrd="0" presId="urn:microsoft.com/office/officeart/2005/8/layout/cycle2"/>
    <dgm:cxn modelId="{B4BF9A39-0AD6-49E9-93C9-9DD202693988}" type="presOf" srcId="{E6581FB8-8F4C-41A1-B13F-2F2616955EA5}" destId="{62FF12F7-D6FC-4208-B46C-1A84B1BF8B3D}" srcOrd="1" destOrd="0" presId="urn:microsoft.com/office/officeart/2005/8/layout/cycle2"/>
    <dgm:cxn modelId="{7F66F16E-B224-42CA-87F2-7DDDAD287538}" type="presOf" srcId="{8432C409-577A-4433-9069-26330FC7BFB6}" destId="{FD68DBB0-6647-4A78-9D88-78B876A3A9C3}" srcOrd="0" destOrd="0" presId="urn:microsoft.com/office/officeart/2005/8/layout/cycle2"/>
    <dgm:cxn modelId="{D75BA373-0BA6-4FC7-ADA0-5E2DBA009203}" type="presOf" srcId="{8432C409-577A-4433-9069-26330FC7BFB6}" destId="{C7C1F9D3-5101-4144-8274-A81203619013}" srcOrd="1" destOrd="0" presId="urn:microsoft.com/office/officeart/2005/8/layout/cycle2"/>
    <dgm:cxn modelId="{7A60C276-6446-43B8-8D38-41F67FEFB978}" type="presOf" srcId="{280E836F-5A42-4EBC-BA19-A2786DC82D95}" destId="{8450CE0E-9937-4E80-9D44-B6788EC60213}" srcOrd="0" destOrd="0" presId="urn:microsoft.com/office/officeart/2005/8/layout/cycle2"/>
    <dgm:cxn modelId="{1A3AD198-3A47-48F0-A778-6738B33CED23}" type="presOf" srcId="{2A9EF7F2-7F89-4A47-AF40-BBCD395D62A8}" destId="{D21F3AC3-A5CF-4D74-BFFD-3DCFD0530BC4}" srcOrd="0" destOrd="0" presId="urn:microsoft.com/office/officeart/2005/8/layout/cycle2"/>
    <dgm:cxn modelId="{7F38769C-0BBA-4535-B605-DB118646DFAF}" type="presOf" srcId="{F770D1CA-0C37-4A35-BE5D-A88A28FFB64E}" destId="{CED622A4-180F-4C1C-9EFC-41D3031F0A37}" srcOrd="0" destOrd="0" presId="urn:microsoft.com/office/officeart/2005/8/layout/cycle2"/>
    <dgm:cxn modelId="{9D4691AA-4591-4403-B99D-57CDA83CBA5F}" srcId="{2A9EF7F2-7F89-4A47-AF40-BBCD395D62A8}" destId="{F770D1CA-0C37-4A35-BE5D-A88A28FFB64E}" srcOrd="2" destOrd="0" parTransId="{8FC903A8-E755-4C14-9D40-75B6CF97D180}" sibTransId="{8432C409-577A-4433-9069-26330FC7BFB6}"/>
    <dgm:cxn modelId="{25C4AEB4-E612-48EA-8A63-38F01154481F}" type="presOf" srcId="{B79731FA-F024-44D4-A5AF-8E84609ABB10}" destId="{71457707-A147-4EF7-B0E6-915884E3CFE4}" srcOrd="1" destOrd="0" presId="urn:microsoft.com/office/officeart/2005/8/layout/cycle2"/>
    <dgm:cxn modelId="{54C88ADE-617E-4B6A-BC2D-6DF11CB1D291}" type="presOf" srcId="{E1D9ECD8-352D-4A0A-8722-8992E054B277}" destId="{5C355CED-D91B-4F8A-86DE-B344187D6967}" srcOrd="0" destOrd="0" presId="urn:microsoft.com/office/officeart/2005/8/layout/cycle2"/>
    <dgm:cxn modelId="{67DE47E5-94B3-45A9-9716-C345B992486C}" srcId="{2A9EF7F2-7F89-4A47-AF40-BBCD395D62A8}" destId="{E1D9ECD8-352D-4A0A-8722-8992E054B277}" srcOrd="1" destOrd="0" parTransId="{B55AF1D4-E767-4AAB-91EA-BFFD9CCCFF89}" sibTransId="{B79731FA-F024-44D4-A5AF-8E84609ABB10}"/>
    <dgm:cxn modelId="{EE2C50EE-5BD2-46FC-BB62-36D3235F9B95}" srcId="{2A9EF7F2-7F89-4A47-AF40-BBCD395D62A8}" destId="{280E836F-5A42-4EBC-BA19-A2786DC82D95}" srcOrd="0" destOrd="0" parTransId="{A4B46EC2-4805-43C3-83F8-80435C260CB8}" sibTransId="{E6581FB8-8F4C-41A1-B13F-2F2616955EA5}"/>
    <dgm:cxn modelId="{03D50542-F6EC-4A11-BCBF-086804E893CE}" type="presParOf" srcId="{D21F3AC3-A5CF-4D74-BFFD-3DCFD0530BC4}" destId="{8450CE0E-9937-4E80-9D44-B6788EC60213}" srcOrd="0" destOrd="0" presId="urn:microsoft.com/office/officeart/2005/8/layout/cycle2"/>
    <dgm:cxn modelId="{8244FFD1-1A32-44C6-B872-88924BFDA221}" type="presParOf" srcId="{D21F3AC3-A5CF-4D74-BFFD-3DCFD0530BC4}" destId="{A4808130-BE84-4293-ACED-6037137E8719}" srcOrd="1" destOrd="0" presId="urn:microsoft.com/office/officeart/2005/8/layout/cycle2"/>
    <dgm:cxn modelId="{EF28E449-727D-4866-90E3-F1A5FE3E9911}" type="presParOf" srcId="{A4808130-BE84-4293-ACED-6037137E8719}" destId="{62FF12F7-D6FC-4208-B46C-1A84B1BF8B3D}" srcOrd="0" destOrd="0" presId="urn:microsoft.com/office/officeart/2005/8/layout/cycle2"/>
    <dgm:cxn modelId="{0A3C7395-38CF-413B-B436-661447A28420}" type="presParOf" srcId="{D21F3AC3-A5CF-4D74-BFFD-3DCFD0530BC4}" destId="{5C355CED-D91B-4F8A-86DE-B344187D6967}" srcOrd="2" destOrd="0" presId="urn:microsoft.com/office/officeart/2005/8/layout/cycle2"/>
    <dgm:cxn modelId="{D0D04458-F10A-403E-90F3-C6186E58D1D6}" type="presParOf" srcId="{D21F3AC3-A5CF-4D74-BFFD-3DCFD0530BC4}" destId="{D36079D5-E67E-4AFA-8F1E-1FE9FB4FB17D}" srcOrd="3" destOrd="0" presId="urn:microsoft.com/office/officeart/2005/8/layout/cycle2"/>
    <dgm:cxn modelId="{C56CF8B0-1D6C-4FEF-A7DB-0FE29766ED30}" type="presParOf" srcId="{D36079D5-E67E-4AFA-8F1E-1FE9FB4FB17D}" destId="{71457707-A147-4EF7-B0E6-915884E3CFE4}" srcOrd="0" destOrd="0" presId="urn:microsoft.com/office/officeart/2005/8/layout/cycle2"/>
    <dgm:cxn modelId="{3E3B8F73-D6F2-49D8-AECF-1EA14B4DEEC8}" type="presParOf" srcId="{D21F3AC3-A5CF-4D74-BFFD-3DCFD0530BC4}" destId="{CED622A4-180F-4C1C-9EFC-41D3031F0A37}" srcOrd="4" destOrd="0" presId="urn:microsoft.com/office/officeart/2005/8/layout/cycle2"/>
    <dgm:cxn modelId="{94A31595-B562-4C69-9494-7E7D155C3EE9}" type="presParOf" srcId="{D21F3AC3-A5CF-4D74-BFFD-3DCFD0530BC4}" destId="{FD68DBB0-6647-4A78-9D88-78B876A3A9C3}" srcOrd="5" destOrd="0" presId="urn:microsoft.com/office/officeart/2005/8/layout/cycle2"/>
    <dgm:cxn modelId="{E845A4DC-2E07-48C5-AB84-6D9F5998CD0A}" type="presParOf" srcId="{FD68DBB0-6647-4A78-9D88-78B876A3A9C3}" destId="{C7C1F9D3-5101-4144-8274-A8120361901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601A5B-9D57-4BA6-BFC5-2455558372A2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cs-CZ"/>
        </a:p>
      </dgm:t>
    </dgm:pt>
    <dgm:pt modelId="{B77944D4-803A-494A-A681-C7870E9BF2F7}">
      <dgm:prSet custT="1"/>
      <dgm:spPr/>
      <dgm:t>
        <a:bodyPr/>
        <a:lstStyle/>
        <a:p>
          <a:pPr rtl="0"/>
          <a:r>
            <a:rPr lang="cs-CZ" sz="1600" dirty="0"/>
            <a:t>Fyzické i </a:t>
          </a:r>
          <a:r>
            <a:rPr lang="cs-CZ" sz="2000" dirty="0"/>
            <a:t>právnické</a:t>
          </a:r>
          <a:r>
            <a:rPr lang="cs-CZ" sz="1600" dirty="0"/>
            <a:t> osoby</a:t>
          </a:r>
        </a:p>
      </dgm:t>
    </dgm:pt>
    <dgm:pt modelId="{667F4F9A-445B-46DB-80AF-22F283D70790}" type="parTrans" cxnId="{55F12EB0-D9C9-4831-A553-E3889645C19B}">
      <dgm:prSet/>
      <dgm:spPr/>
      <dgm:t>
        <a:bodyPr/>
        <a:lstStyle/>
        <a:p>
          <a:endParaRPr lang="cs-CZ"/>
        </a:p>
      </dgm:t>
    </dgm:pt>
    <dgm:pt modelId="{57BEA48C-FC49-4A64-BAF7-03ACF5223166}" type="sibTrans" cxnId="{55F12EB0-D9C9-4831-A553-E3889645C19B}">
      <dgm:prSet/>
      <dgm:spPr/>
      <dgm:t>
        <a:bodyPr/>
        <a:lstStyle/>
        <a:p>
          <a:endParaRPr lang="cs-CZ"/>
        </a:p>
      </dgm:t>
    </dgm:pt>
    <dgm:pt modelId="{52E39D68-B089-4B83-9B9E-B87FA97BB4AD}">
      <dgm:prSet custT="1"/>
      <dgm:spPr/>
      <dgm:t>
        <a:bodyPr/>
        <a:lstStyle/>
        <a:p>
          <a:pPr rtl="0"/>
          <a:r>
            <a:rPr lang="cs-CZ" sz="2000" dirty="0"/>
            <a:t>Finanční</a:t>
          </a:r>
        </a:p>
      </dgm:t>
    </dgm:pt>
    <dgm:pt modelId="{C88B9525-638B-4A5A-8E4A-9AB46F026DF4}" type="parTrans" cxnId="{951FA88F-1480-4718-8B91-591BDEE0B60C}">
      <dgm:prSet/>
      <dgm:spPr/>
      <dgm:t>
        <a:bodyPr/>
        <a:lstStyle/>
        <a:p>
          <a:endParaRPr lang="cs-CZ"/>
        </a:p>
      </dgm:t>
    </dgm:pt>
    <dgm:pt modelId="{469223B4-A8A6-4663-9BD0-C4DF9696B741}" type="sibTrans" cxnId="{951FA88F-1480-4718-8B91-591BDEE0B60C}">
      <dgm:prSet/>
      <dgm:spPr/>
      <dgm:t>
        <a:bodyPr/>
        <a:lstStyle/>
        <a:p>
          <a:endParaRPr lang="cs-CZ"/>
        </a:p>
      </dgm:t>
    </dgm:pt>
    <dgm:pt modelId="{20DE8E55-E64D-4C92-A946-AFABC489D6C6}">
      <dgm:prSet custT="1"/>
      <dgm:spPr/>
      <dgm:t>
        <a:bodyPr/>
        <a:lstStyle/>
        <a:p>
          <a:pPr rtl="0"/>
          <a:r>
            <a:rPr lang="cs-CZ" sz="2000" dirty="0"/>
            <a:t>Věcné</a:t>
          </a:r>
        </a:p>
      </dgm:t>
    </dgm:pt>
    <dgm:pt modelId="{AB1882B4-EC69-45B0-9EEF-F2B64FADDF55}" type="parTrans" cxnId="{646B7971-C4CA-41EE-A2DD-097F481881E7}">
      <dgm:prSet/>
      <dgm:spPr/>
      <dgm:t>
        <a:bodyPr/>
        <a:lstStyle/>
        <a:p>
          <a:endParaRPr lang="cs-CZ"/>
        </a:p>
      </dgm:t>
    </dgm:pt>
    <dgm:pt modelId="{2B49A885-94EB-43F9-AE9C-3FA17C6D29C3}" type="sibTrans" cxnId="{646B7971-C4CA-41EE-A2DD-097F481881E7}">
      <dgm:prSet/>
      <dgm:spPr/>
      <dgm:t>
        <a:bodyPr/>
        <a:lstStyle/>
        <a:p>
          <a:endParaRPr lang="cs-CZ"/>
        </a:p>
      </dgm:t>
    </dgm:pt>
    <dgm:pt modelId="{14C8FCF1-C03C-44EE-B0D0-2819C44B9D72}">
      <dgm:prSet custT="1"/>
      <dgm:spPr/>
      <dgm:t>
        <a:bodyPr/>
        <a:lstStyle/>
        <a:p>
          <a:pPr rtl="0"/>
          <a:r>
            <a:rPr lang="cs-CZ" sz="2000" dirty="0"/>
            <a:t>Služby</a:t>
          </a:r>
          <a:r>
            <a:rPr lang="cs-CZ" sz="1600" dirty="0"/>
            <a:t> </a:t>
          </a:r>
        </a:p>
      </dgm:t>
    </dgm:pt>
    <dgm:pt modelId="{67F6E63F-4293-4680-AA6C-914D32EEE00E}" type="parTrans" cxnId="{9D508551-C777-4F71-BBD4-B6C7A89EB671}">
      <dgm:prSet/>
      <dgm:spPr/>
      <dgm:t>
        <a:bodyPr/>
        <a:lstStyle/>
        <a:p>
          <a:endParaRPr lang="cs-CZ"/>
        </a:p>
      </dgm:t>
    </dgm:pt>
    <dgm:pt modelId="{1D8A12D9-FBE1-4BA7-84C6-0E806B63CFFA}" type="sibTrans" cxnId="{9D508551-C777-4F71-BBD4-B6C7A89EB671}">
      <dgm:prSet/>
      <dgm:spPr/>
      <dgm:t>
        <a:bodyPr/>
        <a:lstStyle/>
        <a:p>
          <a:endParaRPr lang="cs-CZ"/>
        </a:p>
      </dgm:t>
    </dgm:pt>
    <dgm:pt modelId="{CE47ACCE-E297-41E4-A834-55310652F078}" type="pres">
      <dgm:prSet presAssocID="{F0601A5B-9D57-4BA6-BFC5-2455558372A2}" presName="compositeShape" presStyleCnt="0">
        <dgm:presLayoutVars>
          <dgm:chMax val="7"/>
          <dgm:dir/>
          <dgm:resizeHandles val="exact"/>
        </dgm:presLayoutVars>
      </dgm:prSet>
      <dgm:spPr/>
    </dgm:pt>
    <dgm:pt modelId="{4A64F5A4-CB26-408B-A3CA-CD8920D741CD}" type="pres">
      <dgm:prSet presAssocID="{B77944D4-803A-494A-A681-C7870E9BF2F7}" presName="circ1" presStyleLbl="vennNode1" presStyleIdx="0" presStyleCnt="4"/>
      <dgm:spPr/>
    </dgm:pt>
    <dgm:pt modelId="{E444AAB5-8B47-4FD2-B077-FADCA793DB12}" type="pres">
      <dgm:prSet presAssocID="{B77944D4-803A-494A-A681-C7870E9BF2F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C87F574-D416-4CF5-87DA-25DA7797DBDC}" type="pres">
      <dgm:prSet presAssocID="{52E39D68-B089-4B83-9B9E-B87FA97BB4AD}" presName="circ2" presStyleLbl="vennNode1" presStyleIdx="1" presStyleCnt="4"/>
      <dgm:spPr/>
    </dgm:pt>
    <dgm:pt modelId="{6D4B4F93-7925-4A1E-8D68-F953C7D0EB62}" type="pres">
      <dgm:prSet presAssocID="{52E39D68-B089-4B83-9B9E-B87FA97BB4A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CC5F560-4437-4746-BC22-360C8664C66F}" type="pres">
      <dgm:prSet presAssocID="{20DE8E55-E64D-4C92-A946-AFABC489D6C6}" presName="circ3" presStyleLbl="vennNode1" presStyleIdx="2" presStyleCnt="4"/>
      <dgm:spPr/>
    </dgm:pt>
    <dgm:pt modelId="{FC8EBF86-5E7A-45CF-BCC2-7C9B4351F7A2}" type="pres">
      <dgm:prSet presAssocID="{20DE8E55-E64D-4C92-A946-AFABC489D6C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EB87DC6-0FC8-4282-AA76-5D8207671F02}" type="pres">
      <dgm:prSet presAssocID="{14C8FCF1-C03C-44EE-B0D0-2819C44B9D72}" presName="circ4" presStyleLbl="vennNode1" presStyleIdx="3" presStyleCnt="4"/>
      <dgm:spPr/>
    </dgm:pt>
    <dgm:pt modelId="{3048AD88-F678-46B9-99E0-557D8764C91A}" type="pres">
      <dgm:prSet presAssocID="{14C8FCF1-C03C-44EE-B0D0-2819C44B9D7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63DBB0A-86BD-4B22-9DB2-EA08AE9432F6}" type="presOf" srcId="{14C8FCF1-C03C-44EE-B0D0-2819C44B9D72}" destId="{7EB87DC6-0FC8-4282-AA76-5D8207671F02}" srcOrd="0" destOrd="0" presId="urn:microsoft.com/office/officeart/2005/8/layout/venn1"/>
    <dgm:cxn modelId="{A1AA2732-C077-4C69-9C71-5C7B8438C9AD}" type="presOf" srcId="{20DE8E55-E64D-4C92-A946-AFABC489D6C6}" destId="{6CC5F560-4437-4746-BC22-360C8664C66F}" srcOrd="0" destOrd="0" presId="urn:microsoft.com/office/officeart/2005/8/layout/venn1"/>
    <dgm:cxn modelId="{BA9F596D-11AF-40BA-8603-7734E1D72E0B}" type="presOf" srcId="{F0601A5B-9D57-4BA6-BFC5-2455558372A2}" destId="{CE47ACCE-E297-41E4-A834-55310652F078}" srcOrd="0" destOrd="0" presId="urn:microsoft.com/office/officeart/2005/8/layout/venn1"/>
    <dgm:cxn modelId="{0CE4B64F-ABC6-49D4-9BB8-05835C4AA962}" type="presOf" srcId="{B77944D4-803A-494A-A681-C7870E9BF2F7}" destId="{E444AAB5-8B47-4FD2-B077-FADCA793DB12}" srcOrd="1" destOrd="0" presId="urn:microsoft.com/office/officeart/2005/8/layout/venn1"/>
    <dgm:cxn modelId="{646B7971-C4CA-41EE-A2DD-097F481881E7}" srcId="{F0601A5B-9D57-4BA6-BFC5-2455558372A2}" destId="{20DE8E55-E64D-4C92-A946-AFABC489D6C6}" srcOrd="2" destOrd="0" parTransId="{AB1882B4-EC69-45B0-9EEF-F2B64FADDF55}" sibTransId="{2B49A885-94EB-43F9-AE9C-3FA17C6D29C3}"/>
    <dgm:cxn modelId="{9D508551-C777-4F71-BBD4-B6C7A89EB671}" srcId="{F0601A5B-9D57-4BA6-BFC5-2455558372A2}" destId="{14C8FCF1-C03C-44EE-B0D0-2819C44B9D72}" srcOrd="3" destOrd="0" parTransId="{67F6E63F-4293-4680-AA6C-914D32EEE00E}" sibTransId="{1D8A12D9-FBE1-4BA7-84C6-0E806B63CFFA}"/>
    <dgm:cxn modelId="{E3BA7674-A9B1-4263-B7D3-A474E0E960B8}" type="presOf" srcId="{52E39D68-B089-4B83-9B9E-B87FA97BB4AD}" destId="{7C87F574-D416-4CF5-87DA-25DA7797DBDC}" srcOrd="0" destOrd="0" presId="urn:microsoft.com/office/officeart/2005/8/layout/venn1"/>
    <dgm:cxn modelId="{9217BE7B-102A-4A4A-B75F-A08A98142E9F}" type="presOf" srcId="{B77944D4-803A-494A-A681-C7870E9BF2F7}" destId="{4A64F5A4-CB26-408B-A3CA-CD8920D741CD}" srcOrd="0" destOrd="0" presId="urn:microsoft.com/office/officeart/2005/8/layout/venn1"/>
    <dgm:cxn modelId="{951FA88F-1480-4718-8B91-591BDEE0B60C}" srcId="{F0601A5B-9D57-4BA6-BFC5-2455558372A2}" destId="{52E39D68-B089-4B83-9B9E-B87FA97BB4AD}" srcOrd="1" destOrd="0" parTransId="{C88B9525-638B-4A5A-8E4A-9AB46F026DF4}" sibTransId="{469223B4-A8A6-4663-9BD0-C4DF9696B741}"/>
    <dgm:cxn modelId="{55F12EB0-D9C9-4831-A553-E3889645C19B}" srcId="{F0601A5B-9D57-4BA6-BFC5-2455558372A2}" destId="{B77944D4-803A-494A-A681-C7870E9BF2F7}" srcOrd="0" destOrd="0" parTransId="{667F4F9A-445B-46DB-80AF-22F283D70790}" sibTransId="{57BEA48C-FC49-4A64-BAF7-03ACF5223166}"/>
    <dgm:cxn modelId="{2CEB9EB6-70A4-4CC5-BECE-989E25667AB1}" type="presOf" srcId="{14C8FCF1-C03C-44EE-B0D0-2819C44B9D72}" destId="{3048AD88-F678-46B9-99E0-557D8764C91A}" srcOrd="1" destOrd="0" presId="urn:microsoft.com/office/officeart/2005/8/layout/venn1"/>
    <dgm:cxn modelId="{A778F1CC-9D5B-4EB2-A958-033F2DB75A4E}" type="presOf" srcId="{52E39D68-B089-4B83-9B9E-B87FA97BB4AD}" destId="{6D4B4F93-7925-4A1E-8D68-F953C7D0EB62}" srcOrd="1" destOrd="0" presId="urn:microsoft.com/office/officeart/2005/8/layout/venn1"/>
    <dgm:cxn modelId="{19259FFF-77BD-4CAA-A680-84858C012086}" type="presOf" srcId="{20DE8E55-E64D-4C92-A946-AFABC489D6C6}" destId="{FC8EBF86-5E7A-45CF-BCC2-7C9B4351F7A2}" srcOrd="1" destOrd="0" presId="urn:microsoft.com/office/officeart/2005/8/layout/venn1"/>
    <dgm:cxn modelId="{9C9CC3DD-A593-4C27-948B-843E9FC48243}" type="presParOf" srcId="{CE47ACCE-E297-41E4-A834-55310652F078}" destId="{4A64F5A4-CB26-408B-A3CA-CD8920D741CD}" srcOrd="0" destOrd="0" presId="urn:microsoft.com/office/officeart/2005/8/layout/venn1"/>
    <dgm:cxn modelId="{380B9640-CD97-4099-BB1B-3FD95E929FFE}" type="presParOf" srcId="{CE47ACCE-E297-41E4-A834-55310652F078}" destId="{E444AAB5-8B47-4FD2-B077-FADCA793DB12}" srcOrd="1" destOrd="0" presId="urn:microsoft.com/office/officeart/2005/8/layout/venn1"/>
    <dgm:cxn modelId="{5677227A-9EDE-42EC-8D34-4F22CC2AD044}" type="presParOf" srcId="{CE47ACCE-E297-41E4-A834-55310652F078}" destId="{7C87F574-D416-4CF5-87DA-25DA7797DBDC}" srcOrd="2" destOrd="0" presId="urn:microsoft.com/office/officeart/2005/8/layout/venn1"/>
    <dgm:cxn modelId="{F037FAE5-71B7-4D9A-890B-C5C8946398B9}" type="presParOf" srcId="{CE47ACCE-E297-41E4-A834-55310652F078}" destId="{6D4B4F93-7925-4A1E-8D68-F953C7D0EB62}" srcOrd="3" destOrd="0" presId="urn:microsoft.com/office/officeart/2005/8/layout/venn1"/>
    <dgm:cxn modelId="{A4C2DD7B-F5C0-4149-8340-A8BD1AFEB78F}" type="presParOf" srcId="{CE47ACCE-E297-41E4-A834-55310652F078}" destId="{6CC5F560-4437-4746-BC22-360C8664C66F}" srcOrd="4" destOrd="0" presId="urn:microsoft.com/office/officeart/2005/8/layout/venn1"/>
    <dgm:cxn modelId="{CE692625-AE0F-41C7-B4C7-8FCDE54863D2}" type="presParOf" srcId="{CE47ACCE-E297-41E4-A834-55310652F078}" destId="{FC8EBF86-5E7A-45CF-BCC2-7C9B4351F7A2}" srcOrd="5" destOrd="0" presId="urn:microsoft.com/office/officeart/2005/8/layout/venn1"/>
    <dgm:cxn modelId="{666C92A5-FA4C-475C-86F2-025B250A7628}" type="presParOf" srcId="{CE47ACCE-E297-41E4-A834-55310652F078}" destId="{7EB87DC6-0FC8-4282-AA76-5D8207671F02}" srcOrd="6" destOrd="0" presId="urn:microsoft.com/office/officeart/2005/8/layout/venn1"/>
    <dgm:cxn modelId="{1ED5C75F-3882-4087-9693-7553F193D236}" type="presParOf" srcId="{CE47ACCE-E297-41E4-A834-55310652F078}" destId="{3048AD88-F678-46B9-99E0-557D8764C91A}" srcOrd="7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42A447-E859-42E2-BD7D-5995ACE675A6}" type="doc">
      <dgm:prSet loTypeId="urn:microsoft.com/office/officeart/2005/8/layout/v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73744B31-ACF6-41C4-B182-DDB14CE249F3}">
      <dgm:prSet/>
      <dgm:spPr/>
      <dgm:t>
        <a:bodyPr/>
        <a:lstStyle/>
        <a:p>
          <a:pPr rtl="0"/>
          <a:r>
            <a:rPr lang="cs-CZ"/>
            <a:t>Pozice Fundraisera</a:t>
          </a:r>
        </a:p>
      </dgm:t>
    </dgm:pt>
    <dgm:pt modelId="{D23FBDE0-F41B-4A81-96E1-0E40F4041212}" type="parTrans" cxnId="{14898398-CEDE-461F-8037-B4C965D2555A}">
      <dgm:prSet/>
      <dgm:spPr/>
      <dgm:t>
        <a:bodyPr/>
        <a:lstStyle/>
        <a:p>
          <a:endParaRPr lang="cs-CZ"/>
        </a:p>
      </dgm:t>
    </dgm:pt>
    <dgm:pt modelId="{9A6C819F-1EAA-4CDA-BE15-199B7A23356A}" type="sibTrans" cxnId="{14898398-CEDE-461F-8037-B4C965D2555A}">
      <dgm:prSet/>
      <dgm:spPr/>
      <dgm:t>
        <a:bodyPr/>
        <a:lstStyle/>
        <a:p>
          <a:endParaRPr lang="cs-CZ"/>
        </a:p>
      </dgm:t>
    </dgm:pt>
    <dgm:pt modelId="{64F331BA-9B19-4C8D-8C9C-6848C6B2E88E}">
      <dgm:prSet/>
      <dgm:spPr/>
      <dgm:t>
        <a:bodyPr/>
        <a:lstStyle/>
        <a:p>
          <a:pPr rtl="0"/>
          <a:r>
            <a:rPr lang="cs-CZ"/>
            <a:t>Aktivity k posílení financování</a:t>
          </a:r>
        </a:p>
      </dgm:t>
    </dgm:pt>
    <dgm:pt modelId="{255E7EE8-8877-4382-B87D-854F16ED9249}" type="parTrans" cxnId="{EFD37693-CDC6-45A8-9A6D-050D0A10F05A}">
      <dgm:prSet/>
      <dgm:spPr/>
      <dgm:t>
        <a:bodyPr/>
        <a:lstStyle/>
        <a:p>
          <a:endParaRPr lang="cs-CZ"/>
        </a:p>
      </dgm:t>
    </dgm:pt>
    <dgm:pt modelId="{2A305580-CFC9-4A29-895D-D176293AEFF6}" type="sibTrans" cxnId="{EFD37693-CDC6-45A8-9A6D-050D0A10F05A}">
      <dgm:prSet/>
      <dgm:spPr/>
      <dgm:t>
        <a:bodyPr/>
        <a:lstStyle/>
        <a:p>
          <a:endParaRPr lang="cs-CZ"/>
        </a:p>
      </dgm:t>
    </dgm:pt>
    <dgm:pt modelId="{1009F9F9-D81A-437D-BBF5-6EF6C912600D}">
      <dgm:prSet/>
      <dgm:spPr/>
      <dgm:t>
        <a:bodyPr/>
        <a:lstStyle/>
        <a:p>
          <a:pPr rtl="0"/>
          <a:r>
            <a:rPr lang="cs-CZ" sz="1800" dirty="0"/>
            <a:t>Sponzorské večery</a:t>
          </a:r>
        </a:p>
      </dgm:t>
    </dgm:pt>
    <dgm:pt modelId="{322D9B78-84F1-48D5-AEE4-D7A0E35373B9}" type="parTrans" cxnId="{34BB0D81-83C0-4468-9B4E-A96D5F63A253}">
      <dgm:prSet/>
      <dgm:spPr/>
      <dgm:t>
        <a:bodyPr/>
        <a:lstStyle/>
        <a:p>
          <a:endParaRPr lang="cs-CZ"/>
        </a:p>
      </dgm:t>
    </dgm:pt>
    <dgm:pt modelId="{C1EF86A8-4E27-4682-B82D-93A6A28BC367}" type="sibTrans" cxnId="{34BB0D81-83C0-4468-9B4E-A96D5F63A253}">
      <dgm:prSet/>
      <dgm:spPr/>
      <dgm:t>
        <a:bodyPr/>
        <a:lstStyle/>
        <a:p>
          <a:endParaRPr lang="cs-CZ"/>
        </a:p>
      </dgm:t>
    </dgm:pt>
    <dgm:pt modelId="{D980CF63-2EFB-477E-9C74-CB39EB955CE0}">
      <dgm:prSet/>
      <dgm:spPr/>
      <dgm:t>
        <a:bodyPr/>
        <a:lstStyle/>
        <a:p>
          <a:pPr rtl="0"/>
          <a:r>
            <a:rPr lang="cs-CZ" sz="1800"/>
            <a:t>Benefiční akce</a:t>
          </a:r>
        </a:p>
      </dgm:t>
    </dgm:pt>
    <dgm:pt modelId="{A8E08646-51BD-47A2-B202-E824FD1E09E8}" type="parTrans" cxnId="{92D8EC45-5F88-436C-8D73-C64CB2E07719}">
      <dgm:prSet/>
      <dgm:spPr/>
      <dgm:t>
        <a:bodyPr/>
        <a:lstStyle/>
        <a:p>
          <a:endParaRPr lang="cs-CZ"/>
        </a:p>
      </dgm:t>
    </dgm:pt>
    <dgm:pt modelId="{D74EE476-80EA-4191-A433-66F10919E2F0}" type="sibTrans" cxnId="{92D8EC45-5F88-436C-8D73-C64CB2E07719}">
      <dgm:prSet/>
      <dgm:spPr/>
      <dgm:t>
        <a:bodyPr/>
        <a:lstStyle/>
        <a:p>
          <a:endParaRPr lang="cs-CZ"/>
        </a:p>
      </dgm:t>
    </dgm:pt>
    <dgm:pt modelId="{BA5D26A2-AB1A-42C8-9D0E-48BC6395CBEA}">
      <dgm:prSet custT="1"/>
      <dgm:spPr/>
      <dgm:t>
        <a:bodyPr/>
        <a:lstStyle/>
        <a:p>
          <a:pPr rtl="0"/>
          <a:r>
            <a:rPr lang="cs-CZ" sz="2000" dirty="0"/>
            <a:t>Sportovní</a:t>
          </a:r>
          <a:r>
            <a:rPr lang="cs-CZ" sz="1800" dirty="0"/>
            <a:t> akce (</a:t>
          </a:r>
          <a:r>
            <a:rPr lang="cs-CZ" sz="1800" dirty="0" err="1"/>
            <a:t>např</a:t>
          </a:r>
          <a:r>
            <a:rPr lang="cs-CZ" sz="1800" dirty="0"/>
            <a:t> golfový turnaj)</a:t>
          </a:r>
        </a:p>
      </dgm:t>
    </dgm:pt>
    <dgm:pt modelId="{0899E7BC-832B-4C1E-A33F-BF939D1BEF08}" type="parTrans" cxnId="{20A24C57-B52D-4AC8-8176-24DC95175BDB}">
      <dgm:prSet/>
      <dgm:spPr/>
      <dgm:t>
        <a:bodyPr/>
        <a:lstStyle/>
        <a:p>
          <a:endParaRPr lang="cs-CZ"/>
        </a:p>
      </dgm:t>
    </dgm:pt>
    <dgm:pt modelId="{5551E183-8B5D-400B-B532-78F579D18CF3}" type="sibTrans" cxnId="{20A24C57-B52D-4AC8-8176-24DC95175BDB}">
      <dgm:prSet/>
      <dgm:spPr/>
      <dgm:t>
        <a:bodyPr/>
        <a:lstStyle/>
        <a:p>
          <a:endParaRPr lang="cs-CZ"/>
        </a:p>
      </dgm:t>
    </dgm:pt>
    <dgm:pt modelId="{42B73CB4-6C9F-4A40-9E89-DE42228177BD}">
      <dgm:prSet custT="1"/>
      <dgm:spPr/>
      <dgm:t>
        <a:bodyPr/>
        <a:lstStyle/>
        <a:p>
          <a:r>
            <a:rPr lang="cs-CZ" sz="2000" dirty="0"/>
            <a:t>Speciální pozice na získávání financí</a:t>
          </a:r>
        </a:p>
      </dgm:t>
    </dgm:pt>
    <dgm:pt modelId="{D22227E8-7AA7-4371-98F8-0327EAEC4C74}" type="parTrans" cxnId="{04DE867B-3B9F-4E01-AACE-12E77C5A9476}">
      <dgm:prSet/>
      <dgm:spPr/>
      <dgm:t>
        <a:bodyPr/>
        <a:lstStyle/>
        <a:p>
          <a:endParaRPr lang="cs-CZ"/>
        </a:p>
      </dgm:t>
    </dgm:pt>
    <dgm:pt modelId="{93571EF0-7787-4CD5-8843-E32AB25A0774}" type="sibTrans" cxnId="{04DE867B-3B9F-4E01-AACE-12E77C5A9476}">
      <dgm:prSet/>
      <dgm:spPr/>
      <dgm:t>
        <a:bodyPr/>
        <a:lstStyle/>
        <a:p>
          <a:endParaRPr lang="cs-CZ"/>
        </a:p>
      </dgm:t>
    </dgm:pt>
    <dgm:pt modelId="{0C316726-90FD-4EE4-890F-3024E915DE57}">
      <dgm:prSet custT="1"/>
      <dgm:spPr/>
      <dgm:t>
        <a:bodyPr/>
        <a:lstStyle/>
        <a:p>
          <a:r>
            <a:rPr lang="cs-CZ" sz="2000" dirty="0"/>
            <a:t>Komunikace s dárci</a:t>
          </a:r>
        </a:p>
      </dgm:t>
    </dgm:pt>
    <dgm:pt modelId="{D7852B9B-F109-49B4-9AC0-CA053FE83A07}" type="parTrans" cxnId="{896BB39B-88D4-4694-BC73-95E5E8C5A74F}">
      <dgm:prSet/>
      <dgm:spPr/>
      <dgm:t>
        <a:bodyPr/>
        <a:lstStyle/>
        <a:p>
          <a:endParaRPr lang="cs-CZ"/>
        </a:p>
      </dgm:t>
    </dgm:pt>
    <dgm:pt modelId="{36C3CA4F-4670-41D6-9F3C-2A7E3B8604BC}" type="sibTrans" cxnId="{896BB39B-88D4-4694-BC73-95E5E8C5A74F}">
      <dgm:prSet/>
      <dgm:spPr/>
      <dgm:t>
        <a:bodyPr/>
        <a:lstStyle/>
        <a:p>
          <a:endParaRPr lang="cs-CZ"/>
        </a:p>
      </dgm:t>
    </dgm:pt>
    <dgm:pt modelId="{457DB018-ABF3-459F-AAB5-75E506DC704D}" type="pres">
      <dgm:prSet presAssocID="{FF42A447-E859-42E2-BD7D-5995ACE675A6}" presName="Name0" presStyleCnt="0">
        <dgm:presLayoutVars>
          <dgm:dir/>
          <dgm:animLvl val="lvl"/>
          <dgm:resizeHandles/>
        </dgm:presLayoutVars>
      </dgm:prSet>
      <dgm:spPr/>
    </dgm:pt>
    <dgm:pt modelId="{0E700E71-2A47-4301-84A1-153AE8B919A3}" type="pres">
      <dgm:prSet presAssocID="{73744B31-ACF6-41C4-B182-DDB14CE249F3}" presName="linNode" presStyleCnt="0"/>
      <dgm:spPr/>
    </dgm:pt>
    <dgm:pt modelId="{49478FA8-A0C8-4D6A-9BBD-6F70B54026CC}" type="pres">
      <dgm:prSet presAssocID="{73744B31-ACF6-41C4-B182-DDB14CE249F3}" presName="parentShp" presStyleLbl="node1" presStyleIdx="0" presStyleCnt="2">
        <dgm:presLayoutVars>
          <dgm:bulletEnabled val="1"/>
        </dgm:presLayoutVars>
      </dgm:prSet>
      <dgm:spPr/>
    </dgm:pt>
    <dgm:pt modelId="{F9661DE1-B5D5-48D1-A19D-7260FF8A4E4C}" type="pres">
      <dgm:prSet presAssocID="{73744B31-ACF6-41C4-B182-DDB14CE249F3}" presName="childShp" presStyleLbl="bgAccFollowNode1" presStyleIdx="0" presStyleCnt="2">
        <dgm:presLayoutVars>
          <dgm:bulletEnabled val="1"/>
        </dgm:presLayoutVars>
      </dgm:prSet>
      <dgm:spPr/>
    </dgm:pt>
    <dgm:pt modelId="{01CD186F-92FB-4D24-BAE7-304F43C93FE7}" type="pres">
      <dgm:prSet presAssocID="{9A6C819F-1EAA-4CDA-BE15-199B7A23356A}" presName="spacing" presStyleCnt="0"/>
      <dgm:spPr/>
    </dgm:pt>
    <dgm:pt modelId="{02A4C76E-D7B4-41BB-A85B-B9A90A4E4F0E}" type="pres">
      <dgm:prSet presAssocID="{64F331BA-9B19-4C8D-8C9C-6848C6B2E88E}" presName="linNode" presStyleCnt="0"/>
      <dgm:spPr/>
    </dgm:pt>
    <dgm:pt modelId="{7A67C91C-E919-44D1-992A-A508366493D6}" type="pres">
      <dgm:prSet presAssocID="{64F331BA-9B19-4C8D-8C9C-6848C6B2E88E}" presName="parentShp" presStyleLbl="node1" presStyleIdx="1" presStyleCnt="2">
        <dgm:presLayoutVars>
          <dgm:bulletEnabled val="1"/>
        </dgm:presLayoutVars>
      </dgm:prSet>
      <dgm:spPr/>
    </dgm:pt>
    <dgm:pt modelId="{74C9E67C-8C5B-481C-9FB9-F9AEAEA58410}" type="pres">
      <dgm:prSet presAssocID="{64F331BA-9B19-4C8D-8C9C-6848C6B2E88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70ECF905-A600-4EC9-B31D-6DD5C68BA382}" type="presOf" srcId="{D980CF63-2EFB-477E-9C74-CB39EB955CE0}" destId="{74C9E67C-8C5B-481C-9FB9-F9AEAEA58410}" srcOrd="0" destOrd="1" presId="urn:microsoft.com/office/officeart/2005/8/layout/vList6"/>
    <dgm:cxn modelId="{0F72DF5D-AB02-45EC-8CEF-CCC21FBB4EF5}" type="presOf" srcId="{1009F9F9-D81A-437D-BBF5-6EF6C912600D}" destId="{74C9E67C-8C5B-481C-9FB9-F9AEAEA58410}" srcOrd="0" destOrd="0" presId="urn:microsoft.com/office/officeart/2005/8/layout/vList6"/>
    <dgm:cxn modelId="{E18BCE5E-20A5-4DF6-BB55-7E24B5525A27}" type="presOf" srcId="{73744B31-ACF6-41C4-B182-DDB14CE249F3}" destId="{49478FA8-A0C8-4D6A-9BBD-6F70B54026CC}" srcOrd="0" destOrd="0" presId="urn:microsoft.com/office/officeart/2005/8/layout/vList6"/>
    <dgm:cxn modelId="{92D8EC45-5F88-436C-8D73-C64CB2E07719}" srcId="{64F331BA-9B19-4C8D-8C9C-6848C6B2E88E}" destId="{D980CF63-2EFB-477E-9C74-CB39EB955CE0}" srcOrd="1" destOrd="0" parTransId="{A8E08646-51BD-47A2-B202-E824FD1E09E8}" sibTransId="{D74EE476-80EA-4191-A433-66F10919E2F0}"/>
    <dgm:cxn modelId="{ACE5A471-30BC-4F51-84A3-11409CD52DE3}" type="presOf" srcId="{42B73CB4-6C9F-4A40-9E89-DE42228177BD}" destId="{F9661DE1-B5D5-48D1-A19D-7260FF8A4E4C}" srcOrd="0" destOrd="0" presId="urn:microsoft.com/office/officeart/2005/8/layout/vList6"/>
    <dgm:cxn modelId="{20A24C57-B52D-4AC8-8176-24DC95175BDB}" srcId="{64F331BA-9B19-4C8D-8C9C-6848C6B2E88E}" destId="{BA5D26A2-AB1A-42C8-9D0E-48BC6395CBEA}" srcOrd="2" destOrd="0" parTransId="{0899E7BC-832B-4C1E-A33F-BF939D1BEF08}" sibTransId="{5551E183-8B5D-400B-B532-78F579D18CF3}"/>
    <dgm:cxn modelId="{04DE867B-3B9F-4E01-AACE-12E77C5A9476}" srcId="{73744B31-ACF6-41C4-B182-DDB14CE249F3}" destId="{42B73CB4-6C9F-4A40-9E89-DE42228177BD}" srcOrd="0" destOrd="0" parTransId="{D22227E8-7AA7-4371-98F8-0327EAEC4C74}" sibTransId="{93571EF0-7787-4CD5-8843-E32AB25A0774}"/>
    <dgm:cxn modelId="{C7C7FE80-59B9-43BE-B80A-7673A4C3C07E}" type="presOf" srcId="{64F331BA-9B19-4C8D-8C9C-6848C6B2E88E}" destId="{7A67C91C-E919-44D1-992A-A508366493D6}" srcOrd="0" destOrd="0" presId="urn:microsoft.com/office/officeart/2005/8/layout/vList6"/>
    <dgm:cxn modelId="{34BB0D81-83C0-4468-9B4E-A96D5F63A253}" srcId="{64F331BA-9B19-4C8D-8C9C-6848C6B2E88E}" destId="{1009F9F9-D81A-437D-BBF5-6EF6C912600D}" srcOrd="0" destOrd="0" parTransId="{322D9B78-84F1-48D5-AEE4-D7A0E35373B9}" sibTransId="{C1EF86A8-4E27-4682-B82D-93A6A28BC367}"/>
    <dgm:cxn modelId="{97834189-3EA1-49A9-A932-386F86565E32}" type="presOf" srcId="{BA5D26A2-AB1A-42C8-9D0E-48BC6395CBEA}" destId="{74C9E67C-8C5B-481C-9FB9-F9AEAEA58410}" srcOrd="0" destOrd="2" presId="urn:microsoft.com/office/officeart/2005/8/layout/vList6"/>
    <dgm:cxn modelId="{EFD37693-CDC6-45A8-9A6D-050D0A10F05A}" srcId="{FF42A447-E859-42E2-BD7D-5995ACE675A6}" destId="{64F331BA-9B19-4C8D-8C9C-6848C6B2E88E}" srcOrd="1" destOrd="0" parTransId="{255E7EE8-8877-4382-B87D-854F16ED9249}" sibTransId="{2A305580-CFC9-4A29-895D-D176293AEFF6}"/>
    <dgm:cxn modelId="{14898398-CEDE-461F-8037-B4C965D2555A}" srcId="{FF42A447-E859-42E2-BD7D-5995ACE675A6}" destId="{73744B31-ACF6-41C4-B182-DDB14CE249F3}" srcOrd="0" destOrd="0" parTransId="{D23FBDE0-F41B-4A81-96E1-0E40F4041212}" sibTransId="{9A6C819F-1EAA-4CDA-BE15-199B7A23356A}"/>
    <dgm:cxn modelId="{A606D499-8CF2-4997-BE0F-A69837F9C463}" type="presOf" srcId="{0C316726-90FD-4EE4-890F-3024E915DE57}" destId="{F9661DE1-B5D5-48D1-A19D-7260FF8A4E4C}" srcOrd="0" destOrd="1" presId="urn:microsoft.com/office/officeart/2005/8/layout/vList6"/>
    <dgm:cxn modelId="{896BB39B-88D4-4694-BC73-95E5E8C5A74F}" srcId="{73744B31-ACF6-41C4-B182-DDB14CE249F3}" destId="{0C316726-90FD-4EE4-890F-3024E915DE57}" srcOrd="1" destOrd="0" parTransId="{D7852B9B-F109-49B4-9AC0-CA053FE83A07}" sibTransId="{36C3CA4F-4670-41D6-9F3C-2A7E3B8604BC}"/>
    <dgm:cxn modelId="{7A34F7AF-610C-4716-A0FC-4CE6BC81F367}" type="presOf" srcId="{FF42A447-E859-42E2-BD7D-5995ACE675A6}" destId="{457DB018-ABF3-459F-AAB5-75E506DC704D}" srcOrd="0" destOrd="0" presId="urn:microsoft.com/office/officeart/2005/8/layout/vList6"/>
    <dgm:cxn modelId="{84B0FBB0-E85A-4E1F-9DC3-670248933F82}" type="presParOf" srcId="{457DB018-ABF3-459F-AAB5-75E506DC704D}" destId="{0E700E71-2A47-4301-84A1-153AE8B919A3}" srcOrd="0" destOrd="0" presId="urn:microsoft.com/office/officeart/2005/8/layout/vList6"/>
    <dgm:cxn modelId="{681461A3-2E4A-4711-A3D8-0D3C501602E0}" type="presParOf" srcId="{0E700E71-2A47-4301-84A1-153AE8B919A3}" destId="{49478FA8-A0C8-4D6A-9BBD-6F70B54026CC}" srcOrd="0" destOrd="0" presId="urn:microsoft.com/office/officeart/2005/8/layout/vList6"/>
    <dgm:cxn modelId="{5B68A7AF-4632-48B4-A5CC-5025FAC3BC00}" type="presParOf" srcId="{0E700E71-2A47-4301-84A1-153AE8B919A3}" destId="{F9661DE1-B5D5-48D1-A19D-7260FF8A4E4C}" srcOrd="1" destOrd="0" presId="urn:microsoft.com/office/officeart/2005/8/layout/vList6"/>
    <dgm:cxn modelId="{C926490E-61B7-4256-979C-4A5380F47E24}" type="presParOf" srcId="{457DB018-ABF3-459F-AAB5-75E506DC704D}" destId="{01CD186F-92FB-4D24-BAE7-304F43C93FE7}" srcOrd="1" destOrd="0" presId="urn:microsoft.com/office/officeart/2005/8/layout/vList6"/>
    <dgm:cxn modelId="{70B30F55-4EBF-4679-A910-93D48AFD24DF}" type="presParOf" srcId="{457DB018-ABF3-459F-AAB5-75E506DC704D}" destId="{02A4C76E-D7B4-41BB-A85B-B9A90A4E4F0E}" srcOrd="2" destOrd="0" presId="urn:microsoft.com/office/officeart/2005/8/layout/vList6"/>
    <dgm:cxn modelId="{19C2DAE9-F42D-49EA-9488-C911AEEB2A14}" type="presParOf" srcId="{02A4C76E-D7B4-41BB-A85B-B9A90A4E4F0E}" destId="{7A67C91C-E919-44D1-992A-A508366493D6}" srcOrd="0" destOrd="0" presId="urn:microsoft.com/office/officeart/2005/8/layout/vList6"/>
    <dgm:cxn modelId="{E3D0039F-355A-4DC0-AB30-C8239A90863D}" type="presParOf" srcId="{02A4C76E-D7B4-41BB-A85B-B9A90A4E4F0E}" destId="{74C9E67C-8C5B-481C-9FB9-F9AEAEA584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4370B5-CDF6-470D-AEEC-D8E8462F685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cs-CZ"/>
        </a:p>
      </dgm:t>
    </dgm:pt>
    <dgm:pt modelId="{F6B3BE05-A7A4-48B1-BDF6-0DB7A4E519FD}">
      <dgm:prSet/>
      <dgm:spPr/>
      <dgm:t>
        <a:bodyPr/>
        <a:lstStyle/>
        <a:p>
          <a:pPr rtl="0"/>
          <a:r>
            <a:rPr lang="cs-CZ"/>
            <a:t>Převážně financování investičních nákladů</a:t>
          </a:r>
        </a:p>
      </dgm:t>
    </dgm:pt>
    <dgm:pt modelId="{5DB8D90B-AD99-40EE-82EE-1ED5088EFCD3}" type="parTrans" cxnId="{A10A83E1-D6A6-4F7F-AFD4-D650C1533325}">
      <dgm:prSet/>
      <dgm:spPr/>
      <dgm:t>
        <a:bodyPr/>
        <a:lstStyle/>
        <a:p>
          <a:endParaRPr lang="cs-CZ"/>
        </a:p>
      </dgm:t>
    </dgm:pt>
    <dgm:pt modelId="{5C1D275E-E74B-4BCD-9C58-713CDA00D848}" type="sibTrans" cxnId="{A10A83E1-D6A6-4F7F-AFD4-D650C1533325}">
      <dgm:prSet/>
      <dgm:spPr/>
      <dgm:t>
        <a:bodyPr/>
        <a:lstStyle/>
        <a:p>
          <a:endParaRPr lang="cs-CZ"/>
        </a:p>
      </dgm:t>
    </dgm:pt>
    <dgm:pt modelId="{50EF85E5-0D93-428E-8BC7-3231D136664A}">
      <dgm:prSet/>
      <dgm:spPr/>
      <dgm:t>
        <a:bodyPr/>
        <a:lstStyle/>
        <a:p>
          <a:pPr rtl="0"/>
          <a:r>
            <a:rPr lang="cs-CZ"/>
            <a:t>Vždy pouze doplněk vícezdrojového financování</a:t>
          </a:r>
        </a:p>
      </dgm:t>
    </dgm:pt>
    <dgm:pt modelId="{1218F95F-A072-4438-A263-DA32E7F6EC7E}" type="parTrans" cxnId="{99485AA7-8F77-46EB-B25C-9FD22BCE030C}">
      <dgm:prSet/>
      <dgm:spPr/>
      <dgm:t>
        <a:bodyPr/>
        <a:lstStyle/>
        <a:p>
          <a:endParaRPr lang="cs-CZ"/>
        </a:p>
      </dgm:t>
    </dgm:pt>
    <dgm:pt modelId="{8110E528-D609-4698-B40A-D9A350827B8B}" type="sibTrans" cxnId="{99485AA7-8F77-46EB-B25C-9FD22BCE030C}">
      <dgm:prSet/>
      <dgm:spPr/>
      <dgm:t>
        <a:bodyPr/>
        <a:lstStyle/>
        <a:p>
          <a:endParaRPr lang="cs-CZ"/>
        </a:p>
      </dgm:t>
    </dgm:pt>
    <dgm:pt modelId="{85D61323-BF52-4837-8BD7-878E99EFDDBB}">
      <dgm:prSet/>
      <dgm:spPr/>
      <dgm:t>
        <a:bodyPr/>
        <a:lstStyle/>
        <a:p>
          <a:pPr rtl="0"/>
          <a:r>
            <a:rPr lang="cs-CZ"/>
            <a:t>Spoluúčast žadatele</a:t>
          </a:r>
        </a:p>
      </dgm:t>
    </dgm:pt>
    <dgm:pt modelId="{97DC1D87-49E3-44B5-948D-993C88A0D2CA}" type="parTrans" cxnId="{02E4A8AB-0976-4E18-AA75-862ECEAD22EE}">
      <dgm:prSet/>
      <dgm:spPr/>
      <dgm:t>
        <a:bodyPr/>
        <a:lstStyle/>
        <a:p>
          <a:endParaRPr lang="cs-CZ"/>
        </a:p>
      </dgm:t>
    </dgm:pt>
    <dgm:pt modelId="{F66EE5B6-819B-44EF-88C1-FF12B4D4E378}" type="sibTrans" cxnId="{02E4A8AB-0976-4E18-AA75-862ECEAD22EE}">
      <dgm:prSet/>
      <dgm:spPr/>
      <dgm:t>
        <a:bodyPr/>
        <a:lstStyle/>
        <a:p>
          <a:endParaRPr lang="cs-CZ"/>
        </a:p>
      </dgm:t>
    </dgm:pt>
    <dgm:pt modelId="{A8343097-E338-4F1A-B9BD-C182F3D1FE34}">
      <dgm:prSet/>
      <dgm:spPr/>
      <dgm:t>
        <a:bodyPr/>
        <a:lstStyle/>
        <a:p>
          <a:pPr rtl="0"/>
          <a:r>
            <a:rPr lang="cs-CZ"/>
            <a:t>Evropské fondy</a:t>
          </a:r>
        </a:p>
      </dgm:t>
    </dgm:pt>
    <dgm:pt modelId="{C8233C10-EB35-4828-AB9E-FD08A89D5CEF}" type="parTrans" cxnId="{84CB8306-4A52-42D8-AF41-E3BE649EB483}">
      <dgm:prSet/>
      <dgm:spPr/>
      <dgm:t>
        <a:bodyPr/>
        <a:lstStyle/>
        <a:p>
          <a:endParaRPr lang="cs-CZ"/>
        </a:p>
      </dgm:t>
    </dgm:pt>
    <dgm:pt modelId="{1FC2E418-B84F-48E1-9BF7-1BC13B93BC14}" type="sibTrans" cxnId="{84CB8306-4A52-42D8-AF41-E3BE649EB483}">
      <dgm:prSet/>
      <dgm:spPr/>
      <dgm:t>
        <a:bodyPr/>
        <a:lstStyle/>
        <a:p>
          <a:endParaRPr lang="cs-CZ"/>
        </a:p>
      </dgm:t>
    </dgm:pt>
    <dgm:pt modelId="{8760115F-2FC4-40FB-A4CB-46846F2637A7}">
      <dgm:prSet/>
      <dgm:spPr/>
      <dgm:t>
        <a:bodyPr/>
        <a:lstStyle/>
        <a:p>
          <a:pPr rtl="0"/>
          <a:r>
            <a:rPr lang="cs-CZ"/>
            <a:t>MPSV</a:t>
          </a:r>
        </a:p>
      </dgm:t>
    </dgm:pt>
    <dgm:pt modelId="{2B1F1574-3136-4199-A987-AD899307E54A}" type="parTrans" cxnId="{B4CED54B-1915-44DF-BB15-AE6CCF070407}">
      <dgm:prSet/>
      <dgm:spPr/>
      <dgm:t>
        <a:bodyPr/>
        <a:lstStyle/>
        <a:p>
          <a:endParaRPr lang="cs-CZ"/>
        </a:p>
      </dgm:t>
    </dgm:pt>
    <dgm:pt modelId="{449AC7FC-7D42-4729-93D0-9C01B8940F79}" type="sibTrans" cxnId="{B4CED54B-1915-44DF-BB15-AE6CCF070407}">
      <dgm:prSet/>
      <dgm:spPr/>
      <dgm:t>
        <a:bodyPr/>
        <a:lstStyle/>
        <a:p>
          <a:endParaRPr lang="cs-CZ"/>
        </a:p>
      </dgm:t>
    </dgm:pt>
    <dgm:pt modelId="{ECC4CCF0-E9E4-4874-80C8-93C17A89B6D1}">
      <dgm:prSet/>
      <dgm:spPr/>
      <dgm:t>
        <a:bodyPr/>
        <a:lstStyle/>
        <a:p>
          <a:pPr rtl="0"/>
          <a:r>
            <a:rPr lang="cs-CZ"/>
            <a:t>Kraje</a:t>
          </a:r>
        </a:p>
      </dgm:t>
    </dgm:pt>
    <dgm:pt modelId="{4674F844-27FE-4CCE-B26B-9E746699D93F}" type="parTrans" cxnId="{81EB6182-8EEF-440E-8678-A1615140CE80}">
      <dgm:prSet/>
      <dgm:spPr/>
      <dgm:t>
        <a:bodyPr/>
        <a:lstStyle/>
        <a:p>
          <a:endParaRPr lang="cs-CZ"/>
        </a:p>
      </dgm:t>
    </dgm:pt>
    <dgm:pt modelId="{DB75C4C5-583B-45C6-9675-22E475812543}" type="sibTrans" cxnId="{81EB6182-8EEF-440E-8678-A1615140CE80}">
      <dgm:prSet/>
      <dgm:spPr/>
      <dgm:t>
        <a:bodyPr/>
        <a:lstStyle/>
        <a:p>
          <a:endParaRPr lang="cs-CZ"/>
        </a:p>
      </dgm:t>
    </dgm:pt>
    <dgm:pt modelId="{04DBCC72-7735-4282-BFB6-7A84CD0CB146}">
      <dgm:prSet/>
      <dgm:spPr/>
      <dgm:t>
        <a:bodyPr/>
        <a:lstStyle/>
        <a:p>
          <a:pPr rtl="0"/>
          <a:r>
            <a:rPr lang="cs-CZ"/>
            <a:t>Obce</a:t>
          </a:r>
        </a:p>
      </dgm:t>
    </dgm:pt>
    <dgm:pt modelId="{35859FDA-8D0A-46D2-A10F-801A0503F1CD}" type="parTrans" cxnId="{84887FA1-7DAE-47C6-99D3-E7772C1F0D8C}">
      <dgm:prSet/>
      <dgm:spPr/>
      <dgm:t>
        <a:bodyPr/>
        <a:lstStyle/>
        <a:p>
          <a:endParaRPr lang="cs-CZ"/>
        </a:p>
      </dgm:t>
    </dgm:pt>
    <dgm:pt modelId="{D8C86773-9BD8-43D0-BC1E-16B0C25D790C}" type="sibTrans" cxnId="{84887FA1-7DAE-47C6-99D3-E7772C1F0D8C}">
      <dgm:prSet/>
      <dgm:spPr/>
      <dgm:t>
        <a:bodyPr/>
        <a:lstStyle/>
        <a:p>
          <a:endParaRPr lang="cs-CZ"/>
        </a:p>
      </dgm:t>
    </dgm:pt>
    <dgm:pt modelId="{8DA94FD3-2943-4098-AA79-9BEC1B7387C5}" type="pres">
      <dgm:prSet presAssocID="{BF4370B5-CDF6-470D-AEEC-D8E8462F685E}" presName="linear" presStyleCnt="0">
        <dgm:presLayoutVars>
          <dgm:animLvl val="lvl"/>
          <dgm:resizeHandles val="exact"/>
        </dgm:presLayoutVars>
      </dgm:prSet>
      <dgm:spPr/>
    </dgm:pt>
    <dgm:pt modelId="{EE284AEE-7B79-40A2-A868-ACC7BDFCE025}" type="pres">
      <dgm:prSet presAssocID="{F6B3BE05-A7A4-48B1-BDF6-0DB7A4E519F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EA7AEEF-8D64-42C5-810A-93E071050D5A}" type="pres">
      <dgm:prSet presAssocID="{5C1D275E-E74B-4BCD-9C58-713CDA00D848}" presName="spacer" presStyleCnt="0"/>
      <dgm:spPr/>
    </dgm:pt>
    <dgm:pt modelId="{70D8ECED-E6A7-40DE-AD18-EFC9DF96B839}" type="pres">
      <dgm:prSet presAssocID="{50EF85E5-0D93-428E-8BC7-3231D136664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90E3829-2527-488B-9FFF-AD665EC3BC45}" type="pres">
      <dgm:prSet presAssocID="{8110E528-D609-4698-B40A-D9A350827B8B}" presName="spacer" presStyleCnt="0"/>
      <dgm:spPr/>
    </dgm:pt>
    <dgm:pt modelId="{AE24F484-9188-49D2-89DA-088882EE8125}" type="pres">
      <dgm:prSet presAssocID="{85D61323-BF52-4837-8BD7-878E99EFDDB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4D1BB7E-3509-4DD3-AEC7-A53EB120A8C9}" type="pres">
      <dgm:prSet presAssocID="{F66EE5B6-819B-44EF-88C1-FF12B4D4E378}" presName="spacer" presStyleCnt="0"/>
      <dgm:spPr/>
    </dgm:pt>
    <dgm:pt modelId="{CFD43CDA-73E5-4C4E-B497-DAA311F954FC}" type="pres">
      <dgm:prSet presAssocID="{A8343097-E338-4F1A-B9BD-C182F3D1FE3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64A675E-9D5E-45FB-A921-F28B88CAE041}" type="pres">
      <dgm:prSet presAssocID="{1FC2E418-B84F-48E1-9BF7-1BC13B93BC14}" presName="spacer" presStyleCnt="0"/>
      <dgm:spPr/>
    </dgm:pt>
    <dgm:pt modelId="{7D81E2F1-D617-4C16-92C2-7B95A028583D}" type="pres">
      <dgm:prSet presAssocID="{8760115F-2FC4-40FB-A4CB-46846F2637A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8B86AF9-E1CE-4990-808F-3F69D9207F1C}" type="pres">
      <dgm:prSet presAssocID="{449AC7FC-7D42-4729-93D0-9C01B8940F79}" presName="spacer" presStyleCnt="0"/>
      <dgm:spPr/>
    </dgm:pt>
    <dgm:pt modelId="{B1F2ED3A-61FA-40A0-9613-E9CD4CB027F9}" type="pres">
      <dgm:prSet presAssocID="{ECC4CCF0-E9E4-4874-80C8-93C17A89B6D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45AE289-0508-4EB9-BF82-6E769AFBB8E7}" type="pres">
      <dgm:prSet presAssocID="{DB75C4C5-583B-45C6-9675-22E475812543}" presName="spacer" presStyleCnt="0"/>
      <dgm:spPr/>
    </dgm:pt>
    <dgm:pt modelId="{DBF14ACB-C65D-4B46-8DB7-A3281D198178}" type="pres">
      <dgm:prSet presAssocID="{04DBCC72-7735-4282-BFB6-7A84CD0CB14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4CB8306-4A52-42D8-AF41-E3BE649EB483}" srcId="{BF4370B5-CDF6-470D-AEEC-D8E8462F685E}" destId="{A8343097-E338-4F1A-B9BD-C182F3D1FE34}" srcOrd="3" destOrd="0" parTransId="{C8233C10-EB35-4828-AB9E-FD08A89D5CEF}" sibTransId="{1FC2E418-B84F-48E1-9BF7-1BC13B93BC14}"/>
    <dgm:cxn modelId="{FCEA4B14-E8AD-40E2-BA78-7DBE04C316D1}" type="presOf" srcId="{ECC4CCF0-E9E4-4874-80C8-93C17A89B6D1}" destId="{B1F2ED3A-61FA-40A0-9613-E9CD4CB027F9}" srcOrd="0" destOrd="0" presId="urn:microsoft.com/office/officeart/2005/8/layout/vList2"/>
    <dgm:cxn modelId="{B6659023-D639-4222-BC1D-7C9207592A30}" type="presOf" srcId="{F6B3BE05-A7A4-48B1-BDF6-0DB7A4E519FD}" destId="{EE284AEE-7B79-40A2-A868-ACC7BDFCE025}" srcOrd="0" destOrd="0" presId="urn:microsoft.com/office/officeart/2005/8/layout/vList2"/>
    <dgm:cxn modelId="{1B03F160-3ECB-487E-91B0-0051F12F7DCC}" type="presOf" srcId="{8760115F-2FC4-40FB-A4CB-46846F2637A7}" destId="{7D81E2F1-D617-4C16-92C2-7B95A028583D}" srcOrd="0" destOrd="0" presId="urn:microsoft.com/office/officeart/2005/8/layout/vList2"/>
    <dgm:cxn modelId="{121E0461-23B5-4DA0-AAA8-0D36B00F39E5}" type="presOf" srcId="{04DBCC72-7735-4282-BFB6-7A84CD0CB146}" destId="{DBF14ACB-C65D-4B46-8DB7-A3281D198178}" srcOrd="0" destOrd="0" presId="urn:microsoft.com/office/officeart/2005/8/layout/vList2"/>
    <dgm:cxn modelId="{6C561142-DE20-4A44-8601-32789276FBF1}" type="presOf" srcId="{50EF85E5-0D93-428E-8BC7-3231D136664A}" destId="{70D8ECED-E6A7-40DE-AD18-EFC9DF96B839}" srcOrd="0" destOrd="0" presId="urn:microsoft.com/office/officeart/2005/8/layout/vList2"/>
    <dgm:cxn modelId="{B4CED54B-1915-44DF-BB15-AE6CCF070407}" srcId="{BF4370B5-CDF6-470D-AEEC-D8E8462F685E}" destId="{8760115F-2FC4-40FB-A4CB-46846F2637A7}" srcOrd="4" destOrd="0" parTransId="{2B1F1574-3136-4199-A987-AD899307E54A}" sibTransId="{449AC7FC-7D42-4729-93D0-9C01B8940F79}"/>
    <dgm:cxn modelId="{F296AB7A-3E13-4637-922B-98A7302B7A5D}" type="presOf" srcId="{85D61323-BF52-4837-8BD7-878E99EFDDBB}" destId="{AE24F484-9188-49D2-89DA-088882EE8125}" srcOrd="0" destOrd="0" presId="urn:microsoft.com/office/officeart/2005/8/layout/vList2"/>
    <dgm:cxn modelId="{13B21882-6E93-4CC9-9175-7B1C5523FCD5}" type="presOf" srcId="{A8343097-E338-4F1A-B9BD-C182F3D1FE34}" destId="{CFD43CDA-73E5-4C4E-B497-DAA311F954FC}" srcOrd="0" destOrd="0" presId="urn:microsoft.com/office/officeart/2005/8/layout/vList2"/>
    <dgm:cxn modelId="{81EB6182-8EEF-440E-8678-A1615140CE80}" srcId="{BF4370B5-CDF6-470D-AEEC-D8E8462F685E}" destId="{ECC4CCF0-E9E4-4874-80C8-93C17A89B6D1}" srcOrd="5" destOrd="0" parTransId="{4674F844-27FE-4CCE-B26B-9E746699D93F}" sibTransId="{DB75C4C5-583B-45C6-9675-22E475812543}"/>
    <dgm:cxn modelId="{84887FA1-7DAE-47C6-99D3-E7772C1F0D8C}" srcId="{BF4370B5-CDF6-470D-AEEC-D8E8462F685E}" destId="{04DBCC72-7735-4282-BFB6-7A84CD0CB146}" srcOrd="6" destOrd="0" parTransId="{35859FDA-8D0A-46D2-A10F-801A0503F1CD}" sibTransId="{D8C86773-9BD8-43D0-BC1E-16B0C25D790C}"/>
    <dgm:cxn modelId="{99485AA7-8F77-46EB-B25C-9FD22BCE030C}" srcId="{BF4370B5-CDF6-470D-AEEC-D8E8462F685E}" destId="{50EF85E5-0D93-428E-8BC7-3231D136664A}" srcOrd="1" destOrd="0" parTransId="{1218F95F-A072-4438-A263-DA32E7F6EC7E}" sibTransId="{8110E528-D609-4698-B40A-D9A350827B8B}"/>
    <dgm:cxn modelId="{02E4A8AB-0976-4E18-AA75-862ECEAD22EE}" srcId="{BF4370B5-CDF6-470D-AEEC-D8E8462F685E}" destId="{85D61323-BF52-4837-8BD7-878E99EFDDBB}" srcOrd="2" destOrd="0" parTransId="{97DC1D87-49E3-44B5-948D-993C88A0D2CA}" sibTransId="{F66EE5B6-819B-44EF-88C1-FF12B4D4E378}"/>
    <dgm:cxn modelId="{2D4DB8B6-FE31-4C1A-9BCD-15DDEA400228}" type="presOf" srcId="{BF4370B5-CDF6-470D-AEEC-D8E8462F685E}" destId="{8DA94FD3-2943-4098-AA79-9BEC1B7387C5}" srcOrd="0" destOrd="0" presId="urn:microsoft.com/office/officeart/2005/8/layout/vList2"/>
    <dgm:cxn modelId="{A10A83E1-D6A6-4F7F-AFD4-D650C1533325}" srcId="{BF4370B5-CDF6-470D-AEEC-D8E8462F685E}" destId="{F6B3BE05-A7A4-48B1-BDF6-0DB7A4E519FD}" srcOrd="0" destOrd="0" parTransId="{5DB8D90B-AD99-40EE-82EE-1ED5088EFCD3}" sibTransId="{5C1D275E-E74B-4BCD-9C58-713CDA00D848}"/>
    <dgm:cxn modelId="{A2EC0496-EEB7-4F65-97DA-7E05244B9E2E}" type="presParOf" srcId="{8DA94FD3-2943-4098-AA79-9BEC1B7387C5}" destId="{EE284AEE-7B79-40A2-A868-ACC7BDFCE025}" srcOrd="0" destOrd="0" presId="urn:microsoft.com/office/officeart/2005/8/layout/vList2"/>
    <dgm:cxn modelId="{374DF006-943A-4C33-80AA-56A5154C87AC}" type="presParOf" srcId="{8DA94FD3-2943-4098-AA79-9BEC1B7387C5}" destId="{4EA7AEEF-8D64-42C5-810A-93E071050D5A}" srcOrd="1" destOrd="0" presId="urn:microsoft.com/office/officeart/2005/8/layout/vList2"/>
    <dgm:cxn modelId="{D94D2623-FF5B-4EB5-81C7-24146F4B0A61}" type="presParOf" srcId="{8DA94FD3-2943-4098-AA79-9BEC1B7387C5}" destId="{70D8ECED-E6A7-40DE-AD18-EFC9DF96B839}" srcOrd="2" destOrd="0" presId="urn:microsoft.com/office/officeart/2005/8/layout/vList2"/>
    <dgm:cxn modelId="{E23267DF-D335-4117-BDAD-E4735C7F8DE8}" type="presParOf" srcId="{8DA94FD3-2943-4098-AA79-9BEC1B7387C5}" destId="{C90E3829-2527-488B-9FFF-AD665EC3BC45}" srcOrd="3" destOrd="0" presId="urn:microsoft.com/office/officeart/2005/8/layout/vList2"/>
    <dgm:cxn modelId="{BD10C660-C277-470C-8E7B-22ADB63FCE19}" type="presParOf" srcId="{8DA94FD3-2943-4098-AA79-9BEC1B7387C5}" destId="{AE24F484-9188-49D2-89DA-088882EE8125}" srcOrd="4" destOrd="0" presId="urn:microsoft.com/office/officeart/2005/8/layout/vList2"/>
    <dgm:cxn modelId="{5DA661C6-1D0F-4DAA-9D26-AAA139A37FA9}" type="presParOf" srcId="{8DA94FD3-2943-4098-AA79-9BEC1B7387C5}" destId="{F4D1BB7E-3509-4DD3-AEC7-A53EB120A8C9}" srcOrd="5" destOrd="0" presId="urn:microsoft.com/office/officeart/2005/8/layout/vList2"/>
    <dgm:cxn modelId="{2E208A82-4C92-44C6-8E25-DA9A924C8A4E}" type="presParOf" srcId="{8DA94FD3-2943-4098-AA79-9BEC1B7387C5}" destId="{CFD43CDA-73E5-4C4E-B497-DAA311F954FC}" srcOrd="6" destOrd="0" presId="urn:microsoft.com/office/officeart/2005/8/layout/vList2"/>
    <dgm:cxn modelId="{3E170954-A0A5-4440-8B46-2719FC9E1841}" type="presParOf" srcId="{8DA94FD3-2943-4098-AA79-9BEC1B7387C5}" destId="{464A675E-9D5E-45FB-A921-F28B88CAE041}" srcOrd="7" destOrd="0" presId="urn:microsoft.com/office/officeart/2005/8/layout/vList2"/>
    <dgm:cxn modelId="{1D3B212C-E967-453F-94CF-2608D67840BC}" type="presParOf" srcId="{8DA94FD3-2943-4098-AA79-9BEC1B7387C5}" destId="{7D81E2F1-D617-4C16-92C2-7B95A028583D}" srcOrd="8" destOrd="0" presId="urn:microsoft.com/office/officeart/2005/8/layout/vList2"/>
    <dgm:cxn modelId="{9F8C7C74-8A2B-4F35-B797-566F72838BA8}" type="presParOf" srcId="{8DA94FD3-2943-4098-AA79-9BEC1B7387C5}" destId="{38B86AF9-E1CE-4990-808F-3F69D9207F1C}" srcOrd="9" destOrd="0" presId="urn:microsoft.com/office/officeart/2005/8/layout/vList2"/>
    <dgm:cxn modelId="{28E6785C-6F86-4B21-93D0-7ADEAA2D81C2}" type="presParOf" srcId="{8DA94FD3-2943-4098-AA79-9BEC1B7387C5}" destId="{B1F2ED3A-61FA-40A0-9613-E9CD4CB027F9}" srcOrd="10" destOrd="0" presId="urn:microsoft.com/office/officeart/2005/8/layout/vList2"/>
    <dgm:cxn modelId="{F82E1FD0-A0DB-4885-913F-272C53D19010}" type="presParOf" srcId="{8DA94FD3-2943-4098-AA79-9BEC1B7387C5}" destId="{E45AE289-0508-4EB9-BF82-6E769AFBB8E7}" srcOrd="11" destOrd="0" presId="urn:microsoft.com/office/officeart/2005/8/layout/vList2"/>
    <dgm:cxn modelId="{FB2470F1-2D23-4F3A-81F6-307CD5F22C08}" type="presParOf" srcId="{8DA94FD3-2943-4098-AA79-9BEC1B7387C5}" destId="{DBF14ACB-C65D-4B46-8DB7-A3281D1981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7C8CC8-9820-4B60-B455-5DD6242A3E22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A621B0BF-DEBC-497A-BA3D-350980525678}">
      <dgm:prSet/>
      <dgm:spPr/>
      <dgm:t>
        <a:bodyPr/>
        <a:lstStyle/>
        <a:p>
          <a:pPr rtl="0"/>
          <a:r>
            <a:rPr lang="cs-CZ" dirty="0"/>
            <a:t>Dotační tituly jednotlivých krajů a obcí </a:t>
          </a:r>
        </a:p>
      </dgm:t>
    </dgm:pt>
    <dgm:pt modelId="{DC926D17-EB69-470F-A683-B86DD6467AC7}" type="parTrans" cxnId="{C5D34802-3E2F-4B1B-BF16-AFA74E8D0093}">
      <dgm:prSet/>
      <dgm:spPr/>
      <dgm:t>
        <a:bodyPr/>
        <a:lstStyle/>
        <a:p>
          <a:endParaRPr lang="cs-CZ"/>
        </a:p>
      </dgm:t>
    </dgm:pt>
    <dgm:pt modelId="{0D7B3E71-86DC-4AF2-85C8-A73EA13F52D5}" type="sibTrans" cxnId="{C5D34802-3E2F-4B1B-BF16-AFA74E8D0093}">
      <dgm:prSet/>
      <dgm:spPr/>
      <dgm:t>
        <a:bodyPr/>
        <a:lstStyle/>
        <a:p>
          <a:endParaRPr lang="cs-CZ"/>
        </a:p>
      </dgm:t>
    </dgm:pt>
    <dgm:pt modelId="{992105AF-5B7A-492F-BD5A-CE365DAB0BF5}" type="pres">
      <dgm:prSet presAssocID="{9D7C8CC8-9820-4B60-B455-5DD6242A3E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9A34B6-51E9-4DD8-8E24-76FFE0D515C4}" type="pres">
      <dgm:prSet presAssocID="{A621B0BF-DEBC-497A-BA3D-350980525678}" presName="vertOne" presStyleCnt="0"/>
      <dgm:spPr/>
    </dgm:pt>
    <dgm:pt modelId="{30F1357F-BA0E-4561-ADFD-59A6077AA382}" type="pres">
      <dgm:prSet presAssocID="{A621B0BF-DEBC-497A-BA3D-350980525678}" presName="txOne" presStyleLbl="node0" presStyleIdx="0" presStyleCnt="1">
        <dgm:presLayoutVars>
          <dgm:chPref val="3"/>
        </dgm:presLayoutVars>
      </dgm:prSet>
      <dgm:spPr/>
    </dgm:pt>
    <dgm:pt modelId="{22738BD2-1AA4-4CED-A439-792601DEC43F}" type="pres">
      <dgm:prSet presAssocID="{A621B0BF-DEBC-497A-BA3D-350980525678}" presName="horzOne" presStyleCnt="0"/>
      <dgm:spPr/>
    </dgm:pt>
  </dgm:ptLst>
  <dgm:cxnLst>
    <dgm:cxn modelId="{C5D34802-3E2F-4B1B-BF16-AFA74E8D0093}" srcId="{9D7C8CC8-9820-4B60-B455-5DD6242A3E22}" destId="{A621B0BF-DEBC-497A-BA3D-350980525678}" srcOrd="0" destOrd="0" parTransId="{DC926D17-EB69-470F-A683-B86DD6467AC7}" sibTransId="{0D7B3E71-86DC-4AF2-85C8-A73EA13F52D5}"/>
    <dgm:cxn modelId="{CAF4F175-E927-45B6-A1D5-37B88EC50749}" type="presOf" srcId="{A621B0BF-DEBC-497A-BA3D-350980525678}" destId="{30F1357F-BA0E-4561-ADFD-59A6077AA382}" srcOrd="0" destOrd="0" presId="urn:microsoft.com/office/officeart/2005/8/layout/hierarchy4"/>
    <dgm:cxn modelId="{853698F2-E95B-4BCC-A98C-8F63FF27F6E4}" type="presOf" srcId="{9D7C8CC8-9820-4B60-B455-5DD6242A3E22}" destId="{992105AF-5B7A-492F-BD5A-CE365DAB0BF5}" srcOrd="0" destOrd="0" presId="urn:microsoft.com/office/officeart/2005/8/layout/hierarchy4"/>
    <dgm:cxn modelId="{15897BB4-B526-4792-BD1F-6B9CA7BA0E86}" type="presParOf" srcId="{992105AF-5B7A-492F-BD5A-CE365DAB0BF5}" destId="{8F9A34B6-51E9-4DD8-8E24-76FFE0D515C4}" srcOrd="0" destOrd="0" presId="urn:microsoft.com/office/officeart/2005/8/layout/hierarchy4"/>
    <dgm:cxn modelId="{991787C4-C7C7-4FFC-B3E6-F0A2FEB95C71}" type="presParOf" srcId="{8F9A34B6-51E9-4DD8-8E24-76FFE0D515C4}" destId="{30F1357F-BA0E-4561-ADFD-59A6077AA382}" srcOrd="0" destOrd="0" presId="urn:microsoft.com/office/officeart/2005/8/layout/hierarchy4"/>
    <dgm:cxn modelId="{1BC0D04B-04C8-45CF-BCAD-C41D71422C4A}" type="presParOf" srcId="{8F9A34B6-51E9-4DD8-8E24-76FFE0D515C4}" destId="{22738BD2-1AA4-4CED-A439-792601DEC43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CA839-DCA0-472F-A6F4-0DA3657DD729}">
      <dsp:nvSpPr>
        <dsp:cNvPr id="0" name=""/>
        <dsp:cNvSpPr/>
      </dsp:nvSpPr>
      <dsp:spPr>
        <a:xfrm>
          <a:off x="2291" y="0"/>
          <a:ext cx="2402253" cy="41878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Možnosti financování sociálního podnikání</a:t>
          </a:r>
        </a:p>
      </dsp:txBody>
      <dsp:txXfrm>
        <a:off x="2291" y="1675129"/>
        <a:ext cx="2402253" cy="1675130"/>
      </dsp:txXfrm>
    </dsp:sp>
    <dsp:sp modelId="{463BDA5C-516E-498F-B66E-3ABE45EF4F0B}">
      <dsp:nvSpPr>
        <dsp:cNvPr id="0" name=""/>
        <dsp:cNvSpPr/>
      </dsp:nvSpPr>
      <dsp:spPr>
        <a:xfrm>
          <a:off x="467544" y="223657"/>
          <a:ext cx="1394545" cy="13945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D88CF-C2E3-4F65-88A2-61D7231E5DF0}">
      <dsp:nvSpPr>
        <dsp:cNvPr id="0" name=""/>
        <dsp:cNvSpPr/>
      </dsp:nvSpPr>
      <dsp:spPr>
        <a:xfrm>
          <a:off x="2476612" y="0"/>
          <a:ext cx="2402253" cy="41878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Zastřešující organizace</a:t>
          </a:r>
        </a:p>
      </dsp:txBody>
      <dsp:txXfrm>
        <a:off x="2476612" y="1675129"/>
        <a:ext cx="2402253" cy="1675130"/>
      </dsp:txXfrm>
    </dsp:sp>
    <dsp:sp modelId="{A0B78491-4623-429F-B5E8-3D5C357506B0}">
      <dsp:nvSpPr>
        <dsp:cNvPr id="0" name=""/>
        <dsp:cNvSpPr/>
      </dsp:nvSpPr>
      <dsp:spPr>
        <a:xfrm>
          <a:off x="2987829" y="295671"/>
          <a:ext cx="1394545" cy="13945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AF51E-D63A-45A8-9546-48105D9F33E9}">
      <dsp:nvSpPr>
        <dsp:cNvPr id="0" name=""/>
        <dsp:cNvSpPr/>
      </dsp:nvSpPr>
      <dsp:spPr>
        <a:xfrm>
          <a:off x="4950933" y="0"/>
          <a:ext cx="2402253" cy="41878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Modelové příklady</a:t>
          </a:r>
        </a:p>
      </dsp:txBody>
      <dsp:txXfrm>
        <a:off x="4950933" y="1675129"/>
        <a:ext cx="2402253" cy="1675130"/>
      </dsp:txXfrm>
    </dsp:sp>
    <dsp:sp modelId="{EC4C073C-970E-4E1E-8C14-100A395FF119}">
      <dsp:nvSpPr>
        <dsp:cNvPr id="0" name=""/>
        <dsp:cNvSpPr/>
      </dsp:nvSpPr>
      <dsp:spPr>
        <a:xfrm>
          <a:off x="5454787" y="251269"/>
          <a:ext cx="1394545" cy="13945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70B2B-B126-45A5-BCCC-2D9906C18811}">
      <dsp:nvSpPr>
        <dsp:cNvPr id="0" name=""/>
        <dsp:cNvSpPr/>
      </dsp:nvSpPr>
      <dsp:spPr>
        <a:xfrm>
          <a:off x="7425254" y="0"/>
          <a:ext cx="2402253" cy="41878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Závěr – diskuze, dotazy</a:t>
          </a:r>
        </a:p>
      </dsp:txBody>
      <dsp:txXfrm>
        <a:off x="7425254" y="1675129"/>
        <a:ext cx="2402253" cy="1675130"/>
      </dsp:txXfrm>
    </dsp:sp>
    <dsp:sp modelId="{DF9B1746-82CD-4750-9731-2ED692C51034}">
      <dsp:nvSpPr>
        <dsp:cNvPr id="0" name=""/>
        <dsp:cNvSpPr/>
      </dsp:nvSpPr>
      <dsp:spPr>
        <a:xfrm>
          <a:off x="7929108" y="251269"/>
          <a:ext cx="1394545" cy="13945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C59EC-A5F2-44D3-9589-0DFB0A4064AF}">
      <dsp:nvSpPr>
        <dsp:cNvPr id="0" name=""/>
        <dsp:cNvSpPr/>
      </dsp:nvSpPr>
      <dsp:spPr>
        <a:xfrm>
          <a:off x="393191" y="3350259"/>
          <a:ext cx="9043416" cy="628173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1FFE9-79BC-4F0D-9E47-212666DA531F}">
      <dsp:nvSpPr>
        <dsp:cNvPr id="0" name=""/>
        <dsp:cNvSpPr/>
      </dsp:nvSpPr>
      <dsp:spPr>
        <a:xfrm>
          <a:off x="3378" y="0"/>
          <a:ext cx="4530922" cy="418782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Pardubický kraj – skokan v podpoře sociálního podnikání</a:t>
          </a:r>
        </a:p>
      </dsp:txBody>
      <dsp:txXfrm>
        <a:off x="126035" y="122657"/>
        <a:ext cx="4285608" cy="3942511"/>
      </dsp:txXfrm>
    </dsp:sp>
    <dsp:sp modelId="{7CDA1307-11DB-4C12-A00C-A62EFD9B165B}">
      <dsp:nvSpPr>
        <dsp:cNvPr id="0" name=""/>
        <dsp:cNvSpPr/>
      </dsp:nvSpPr>
      <dsp:spPr>
        <a:xfrm>
          <a:off x="5295497" y="0"/>
          <a:ext cx="4530922" cy="418782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Krajská inovační centra</a:t>
          </a:r>
        </a:p>
      </dsp:txBody>
      <dsp:txXfrm>
        <a:off x="5418154" y="122657"/>
        <a:ext cx="4285608" cy="39425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10D09-1C38-4A24-82EE-5A6C623231D5}">
      <dsp:nvSpPr>
        <dsp:cNvPr id="0" name=""/>
        <dsp:cNvSpPr/>
      </dsp:nvSpPr>
      <dsp:spPr>
        <a:xfrm>
          <a:off x="0" y="726012"/>
          <a:ext cx="4800600" cy="34650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140464" rIns="372580" bIns="170688" numCol="1" spcCol="1270" rtlCol="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400" kern="1200" noProof="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noProof="0" dirty="0"/>
            <a:t>Pomoc matkám samoživitelkám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noProof="0" dirty="0"/>
            <a:t>Zajištění základních materiálních věcí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noProof="0" dirty="0"/>
            <a:t>Více jak 250 podpořených maminek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noProof="0" dirty="0"/>
            <a:t>Aplikace </a:t>
          </a:r>
          <a:r>
            <a:rPr lang="cs-CZ" sz="2400" kern="1200" noProof="0" dirty="0" err="1"/>
            <a:t>Fandimat</a:t>
          </a:r>
          <a:r>
            <a:rPr lang="cs-CZ" sz="2400" kern="1200" noProof="0" dirty="0"/>
            <a:t>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400" kern="1200" noProof="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400" kern="1200" noProof="0" dirty="0"/>
        </a:p>
      </dsp:txBody>
      <dsp:txXfrm>
        <a:off x="0" y="726012"/>
        <a:ext cx="4800600" cy="3465086"/>
      </dsp:txXfrm>
    </dsp:sp>
    <dsp:sp modelId="{31FF8910-63AB-4043-A89B-AB8E707B7A48}">
      <dsp:nvSpPr>
        <dsp:cNvPr id="0" name=""/>
        <dsp:cNvSpPr/>
      </dsp:nvSpPr>
      <dsp:spPr>
        <a:xfrm>
          <a:off x="190685" y="0"/>
          <a:ext cx="3357138" cy="80125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/>
            <a:t>Fandi mámám</a:t>
          </a:r>
        </a:p>
      </dsp:txBody>
      <dsp:txXfrm>
        <a:off x="229799" y="39114"/>
        <a:ext cx="3278910" cy="7230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10D09-1C38-4A24-82EE-5A6C623231D5}">
      <dsp:nvSpPr>
        <dsp:cNvPr id="0" name=""/>
        <dsp:cNvSpPr/>
      </dsp:nvSpPr>
      <dsp:spPr>
        <a:xfrm>
          <a:off x="0" y="744456"/>
          <a:ext cx="4800600" cy="34684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437388" rIns="372580" bIns="170688" numCol="1" spcCol="1270" rtlCol="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noProof="0" dirty="0"/>
            <a:t>Bez „</a:t>
          </a:r>
          <a:r>
            <a:rPr lang="cs-CZ" sz="2400" kern="1200" noProof="0" dirty="0" err="1"/>
            <a:t>petek</a:t>
          </a:r>
          <a:r>
            <a:rPr lang="cs-CZ" sz="2400" kern="1200" noProof="0" dirty="0"/>
            <a:t>“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noProof="0" dirty="0"/>
            <a:t>Filtrovaná čerstvá voda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noProof="0" dirty="0"/>
            <a:t>Aplikace na čerpání vody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noProof="0" dirty="0"/>
            <a:t>Již 150 tis. zapojených lidí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noProof="0" dirty="0"/>
            <a:t>Instalace ve školách, nádražích, firmách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4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i="0" kern="1200" dirty="0"/>
            <a:t>#JEDNALAHEVSTACI</a:t>
          </a:r>
          <a:endParaRPr lang="cs-CZ" sz="2000" kern="1200" noProof="0" dirty="0"/>
        </a:p>
      </dsp:txBody>
      <dsp:txXfrm>
        <a:off x="0" y="744456"/>
        <a:ext cx="4800600" cy="3468473"/>
      </dsp:txXfrm>
    </dsp:sp>
    <dsp:sp modelId="{31FF8910-63AB-4043-A89B-AB8E707B7A48}">
      <dsp:nvSpPr>
        <dsp:cNvPr id="0" name=""/>
        <dsp:cNvSpPr/>
      </dsp:nvSpPr>
      <dsp:spPr>
        <a:xfrm>
          <a:off x="190685" y="0"/>
          <a:ext cx="3357138" cy="80203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/>
            <a:t>Lokni</a:t>
          </a:r>
        </a:p>
      </dsp:txBody>
      <dsp:txXfrm>
        <a:off x="229837" y="39152"/>
        <a:ext cx="3278834" cy="7237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12D2A-66F5-4C27-9639-C3AA35FAA4A5}">
      <dsp:nvSpPr>
        <dsp:cNvPr id="0" name=""/>
        <dsp:cNvSpPr/>
      </dsp:nvSpPr>
      <dsp:spPr>
        <a:xfrm rot="10800000">
          <a:off x="3292982" y="19595"/>
          <a:ext cx="6536817" cy="1820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33" tIns="102870" rIns="192024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TESSEA – Tematická síť pro sociální ekonomiku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>
              <a:hlinkClick xmlns:r="http://schemas.openxmlformats.org/officeDocument/2006/relationships" r:id="rId1"/>
            </a:rPr>
            <a:t>Tematická síť pro sociální ekonomiku | TESSEA</a:t>
          </a:r>
          <a:endParaRPr lang="cs-CZ" sz="2100" kern="1200"/>
        </a:p>
      </dsp:txBody>
      <dsp:txXfrm rot="10800000">
        <a:off x="3748018" y="19595"/>
        <a:ext cx="6081781" cy="1820144"/>
      </dsp:txXfrm>
    </dsp:sp>
    <dsp:sp modelId="{026AE9F0-7A86-4B55-88AA-B2E14CEFB3A7}">
      <dsp:nvSpPr>
        <dsp:cNvPr id="0" name=""/>
        <dsp:cNvSpPr/>
      </dsp:nvSpPr>
      <dsp:spPr>
        <a:xfrm>
          <a:off x="1191455" y="2104"/>
          <a:ext cx="1820144" cy="18201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6750A-2786-4257-BAFA-1724118521BA}">
      <dsp:nvSpPr>
        <dsp:cNvPr id="0" name=""/>
        <dsp:cNvSpPr/>
      </dsp:nvSpPr>
      <dsp:spPr>
        <a:xfrm rot="10800000">
          <a:off x="3292982" y="2266833"/>
          <a:ext cx="6536817" cy="1820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33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Deklarace odpovědného podnikání</a:t>
          </a:r>
        </a:p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hlinkClick xmlns:r="http://schemas.openxmlformats.org/officeDocument/2006/relationships" r:id="rId2"/>
            </a:rPr>
            <a:t>O Deklaraci - Deklarace odpovědného podnikání</a:t>
          </a:r>
          <a:endParaRPr lang="cs-CZ" sz="2700" kern="1200" dirty="0"/>
        </a:p>
      </dsp:txBody>
      <dsp:txXfrm rot="10800000">
        <a:off x="3748018" y="2266833"/>
        <a:ext cx="6081781" cy="1820144"/>
      </dsp:txXfrm>
    </dsp:sp>
    <dsp:sp modelId="{EED8895A-3A7B-4BD2-9ED6-4BDA650A1CD1}">
      <dsp:nvSpPr>
        <dsp:cNvPr id="0" name=""/>
        <dsp:cNvSpPr/>
      </dsp:nvSpPr>
      <dsp:spPr>
        <a:xfrm>
          <a:off x="273283" y="2304255"/>
          <a:ext cx="2855516" cy="181450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6750A-2786-4257-BAFA-1724118521BA}">
      <dsp:nvSpPr>
        <dsp:cNvPr id="0" name=""/>
        <dsp:cNvSpPr/>
      </dsp:nvSpPr>
      <dsp:spPr>
        <a:xfrm rot="10800000">
          <a:off x="3292982" y="0"/>
          <a:ext cx="6536817" cy="1820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33" tIns="114300" rIns="21336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Asociace společenské odpovědnosti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>
              <a:hlinkClick xmlns:r="http://schemas.openxmlformats.org/officeDocument/2006/relationships" r:id="rId1"/>
            </a:rPr>
            <a:t>Asociace společenské odpovědnosti (A-CSR) (spolecenskaodpovednost.cz)</a:t>
          </a:r>
          <a:endParaRPr lang="cs-CZ" sz="2300" kern="1200" dirty="0"/>
        </a:p>
      </dsp:txBody>
      <dsp:txXfrm rot="10800000">
        <a:off x="3748018" y="0"/>
        <a:ext cx="6081781" cy="1820144"/>
      </dsp:txXfrm>
    </dsp:sp>
    <dsp:sp modelId="{EED8895A-3A7B-4BD2-9ED6-4BDA650A1CD1}">
      <dsp:nvSpPr>
        <dsp:cNvPr id="0" name=""/>
        <dsp:cNvSpPr/>
      </dsp:nvSpPr>
      <dsp:spPr>
        <a:xfrm>
          <a:off x="1191455" y="2104"/>
          <a:ext cx="1820144" cy="18201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2677B-498B-406C-9876-28E720C3B2CF}">
      <dsp:nvSpPr>
        <dsp:cNvPr id="0" name=""/>
        <dsp:cNvSpPr/>
      </dsp:nvSpPr>
      <dsp:spPr>
        <a:xfrm rot="10800000">
          <a:off x="3292982" y="2365939"/>
          <a:ext cx="6536817" cy="1820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33" tIns="114300" rIns="21336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MPSV – web České sociální podnikání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>
              <a:hlinkClick xmlns:r="http://schemas.openxmlformats.org/officeDocument/2006/relationships" r:id="rId2"/>
            </a:rPr>
            <a:t>České sociální podnikání - Úvod (ceske-socialni-podnikani.cz)</a:t>
          </a:r>
          <a:endParaRPr lang="cs-CZ" sz="2300" kern="1200" dirty="0"/>
        </a:p>
      </dsp:txBody>
      <dsp:txXfrm rot="10800000">
        <a:off x="3748018" y="2365939"/>
        <a:ext cx="6081781" cy="1820144"/>
      </dsp:txXfrm>
    </dsp:sp>
    <dsp:sp modelId="{19530FB0-49D6-400C-9AC6-8B668C81DF4D}">
      <dsp:nvSpPr>
        <dsp:cNvPr id="0" name=""/>
        <dsp:cNvSpPr/>
      </dsp:nvSpPr>
      <dsp:spPr>
        <a:xfrm>
          <a:off x="1191455" y="2365575"/>
          <a:ext cx="1820144" cy="18201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3A292-5A51-4B53-BF9E-E31814FE86A9}">
      <dsp:nvSpPr>
        <dsp:cNvPr id="0" name=""/>
        <dsp:cNvSpPr/>
      </dsp:nvSpPr>
      <dsp:spPr>
        <a:xfrm>
          <a:off x="0" y="1474"/>
          <a:ext cx="4800600" cy="6912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Jednodenní festival</a:t>
          </a:r>
        </a:p>
      </dsp:txBody>
      <dsp:txXfrm>
        <a:off x="33744" y="35218"/>
        <a:ext cx="4733112" cy="623766"/>
      </dsp:txXfrm>
    </dsp:sp>
    <dsp:sp modelId="{D50B3E75-6A2A-43BB-B081-850A2A5DEC2B}">
      <dsp:nvSpPr>
        <dsp:cNvPr id="0" name=""/>
        <dsp:cNvSpPr/>
      </dsp:nvSpPr>
      <dsp:spPr>
        <a:xfrm>
          <a:off x="0" y="703429"/>
          <a:ext cx="4800600" cy="6912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Prezentace místních podnikatelů + spolků + zájmových sdružení</a:t>
          </a:r>
        </a:p>
      </dsp:txBody>
      <dsp:txXfrm>
        <a:off x="33744" y="737173"/>
        <a:ext cx="4733112" cy="623766"/>
      </dsp:txXfrm>
    </dsp:sp>
    <dsp:sp modelId="{89CE333F-49F4-4A2C-88FF-F7A2183F1160}">
      <dsp:nvSpPr>
        <dsp:cNvPr id="0" name=""/>
        <dsp:cNvSpPr/>
      </dsp:nvSpPr>
      <dsp:spPr>
        <a:xfrm>
          <a:off x="0" y="1405385"/>
          <a:ext cx="4800600" cy="6912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Hudební a sportovně kulturní program</a:t>
          </a:r>
        </a:p>
      </dsp:txBody>
      <dsp:txXfrm>
        <a:off x="33744" y="1439129"/>
        <a:ext cx="4733112" cy="623766"/>
      </dsp:txXfrm>
    </dsp:sp>
    <dsp:sp modelId="{EC136B42-AB74-438A-8611-FBB8CACF1CE0}">
      <dsp:nvSpPr>
        <dsp:cNvPr id="0" name=""/>
        <dsp:cNvSpPr/>
      </dsp:nvSpPr>
      <dsp:spPr>
        <a:xfrm>
          <a:off x="0" y="2107341"/>
          <a:ext cx="4800600" cy="6912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Rozhovory s místními aktéry</a:t>
          </a:r>
        </a:p>
      </dsp:txBody>
      <dsp:txXfrm>
        <a:off x="33744" y="2141085"/>
        <a:ext cx="4733112" cy="623766"/>
      </dsp:txXfrm>
    </dsp:sp>
    <dsp:sp modelId="{C58B7B36-433D-436B-AF1F-8859B5CE1A5D}">
      <dsp:nvSpPr>
        <dsp:cNvPr id="0" name=""/>
        <dsp:cNvSpPr/>
      </dsp:nvSpPr>
      <dsp:spPr>
        <a:xfrm>
          <a:off x="0" y="2809296"/>
          <a:ext cx="4800600" cy="6912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Prodejní stánky</a:t>
          </a:r>
        </a:p>
      </dsp:txBody>
      <dsp:txXfrm>
        <a:off x="33744" y="2843040"/>
        <a:ext cx="4733112" cy="6237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93AFD-7108-4085-BC28-27D7BB291E5C}">
      <dsp:nvSpPr>
        <dsp:cNvPr id="0" name=""/>
        <dsp:cNvSpPr/>
      </dsp:nvSpPr>
      <dsp:spPr>
        <a:xfrm>
          <a:off x="0" y="48212"/>
          <a:ext cx="48006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Obec – dotace</a:t>
          </a:r>
        </a:p>
      </dsp:txBody>
      <dsp:txXfrm>
        <a:off x="25130" y="73342"/>
        <a:ext cx="4750340" cy="464540"/>
      </dsp:txXfrm>
    </dsp:sp>
    <dsp:sp modelId="{C543191B-136C-4CA3-871B-7373488A3737}">
      <dsp:nvSpPr>
        <dsp:cNvPr id="0" name=""/>
        <dsp:cNvSpPr/>
      </dsp:nvSpPr>
      <dsp:spPr>
        <a:xfrm>
          <a:off x="0" y="626372"/>
          <a:ext cx="48006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Tržba z reklamy</a:t>
          </a:r>
        </a:p>
      </dsp:txBody>
      <dsp:txXfrm>
        <a:off x="25130" y="651502"/>
        <a:ext cx="4750340" cy="464540"/>
      </dsp:txXfrm>
    </dsp:sp>
    <dsp:sp modelId="{3C7C972D-59C4-452D-8671-684CCD2C67E5}">
      <dsp:nvSpPr>
        <dsp:cNvPr id="0" name=""/>
        <dsp:cNvSpPr/>
      </dsp:nvSpPr>
      <dsp:spPr>
        <a:xfrm>
          <a:off x="0" y="1204532"/>
          <a:ext cx="48006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Dary – finanční i věcné</a:t>
          </a:r>
        </a:p>
      </dsp:txBody>
      <dsp:txXfrm>
        <a:off x="25130" y="1229662"/>
        <a:ext cx="4750340" cy="464540"/>
      </dsp:txXfrm>
    </dsp:sp>
    <dsp:sp modelId="{109893EB-AD78-40CC-B687-665D11377919}">
      <dsp:nvSpPr>
        <dsp:cNvPr id="0" name=""/>
        <dsp:cNvSpPr/>
      </dsp:nvSpPr>
      <dsp:spPr>
        <a:xfrm>
          <a:off x="0" y="1782692"/>
          <a:ext cx="48006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Zpoplatněné prodejní stánky</a:t>
          </a:r>
        </a:p>
      </dsp:txBody>
      <dsp:txXfrm>
        <a:off x="25130" y="1807822"/>
        <a:ext cx="4750340" cy="464540"/>
      </dsp:txXfrm>
    </dsp:sp>
    <dsp:sp modelId="{BECF8E12-7FBB-449E-9BCC-76D588A46F8B}">
      <dsp:nvSpPr>
        <dsp:cNvPr id="0" name=""/>
        <dsp:cNvSpPr/>
      </dsp:nvSpPr>
      <dsp:spPr>
        <a:xfrm>
          <a:off x="0" y="2360852"/>
          <a:ext cx="48006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Nadace Via / Nadace ČEZ</a:t>
          </a:r>
        </a:p>
      </dsp:txBody>
      <dsp:txXfrm>
        <a:off x="25130" y="2385982"/>
        <a:ext cx="4750340" cy="464540"/>
      </dsp:txXfrm>
    </dsp:sp>
    <dsp:sp modelId="{54564654-F576-49DC-A75C-15DD85D1C563}">
      <dsp:nvSpPr>
        <dsp:cNvPr id="0" name=""/>
        <dsp:cNvSpPr/>
      </dsp:nvSpPr>
      <dsp:spPr>
        <a:xfrm>
          <a:off x="0" y="2939012"/>
          <a:ext cx="48006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Dobrovolnictví</a:t>
          </a:r>
        </a:p>
      </dsp:txBody>
      <dsp:txXfrm>
        <a:off x="25130" y="2964142"/>
        <a:ext cx="4750340" cy="4645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D4F63-5521-43D1-A7F5-4BBBCF12FE62}">
      <dsp:nvSpPr>
        <dsp:cNvPr id="0" name=""/>
        <dsp:cNvSpPr/>
      </dsp:nvSpPr>
      <dsp:spPr>
        <a:xfrm>
          <a:off x="0" y="2842"/>
          <a:ext cx="4800600" cy="5677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Poř</a:t>
          </a:r>
          <a:r>
            <a:rPr lang="cs-CZ" sz="2200" kern="1200" dirty="0"/>
            <a:t>ízení strojů a vybavení</a:t>
          </a:r>
        </a:p>
      </dsp:txBody>
      <dsp:txXfrm>
        <a:off x="27714" y="30556"/>
        <a:ext cx="4745172" cy="512290"/>
      </dsp:txXfrm>
    </dsp:sp>
    <dsp:sp modelId="{6A30300C-C485-4297-AF7E-F9E849C05094}">
      <dsp:nvSpPr>
        <dsp:cNvPr id="0" name=""/>
        <dsp:cNvSpPr/>
      </dsp:nvSpPr>
      <dsp:spPr>
        <a:xfrm>
          <a:off x="0" y="579349"/>
          <a:ext cx="4800600" cy="5677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Mzdové </a:t>
          </a:r>
          <a:r>
            <a:rPr lang="cs-CZ" sz="2200" kern="1200" dirty="0"/>
            <a:t>náklady</a:t>
          </a:r>
        </a:p>
      </dsp:txBody>
      <dsp:txXfrm>
        <a:off x="27714" y="607063"/>
        <a:ext cx="4745172" cy="512290"/>
      </dsp:txXfrm>
    </dsp:sp>
    <dsp:sp modelId="{381495CB-6B44-4C04-8AFF-788FE03343AD}">
      <dsp:nvSpPr>
        <dsp:cNvPr id="0" name=""/>
        <dsp:cNvSpPr/>
      </dsp:nvSpPr>
      <dsp:spPr>
        <a:xfrm>
          <a:off x="0" y="1155857"/>
          <a:ext cx="4800600" cy="5677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Suroviny</a:t>
          </a:r>
        </a:p>
      </dsp:txBody>
      <dsp:txXfrm>
        <a:off x="27714" y="1183571"/>
        <a:ext cx="4745172" cy="512290"/>
      </dsp:txXfrm>
    </dsp:sp>
    <dsp:sp modelId="{BF725642-83EC-49FA-9126-735DC6F9828D}">
      <dsp:nvSpPr>
        <dsp:cNvPr id="0" name=""/>
        <dsp:cNvSpPr/>
      </dsp:nvSpPr>
      <dsp:spPr>
        <a:xfrm>
          <a:off x="0" y="1732364"/>
          <a:ext cx="4800600" cy="5677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Nájem</a:t>
          </a:r>
        </a:p>
      </dsp:txBody>
      <dsp:txXfrm>
        <a:off x="27714" y="1760078"/>
        <a:ext cx="4745172" cy="512290"/>
      </dsp:txXfrm>
    </dsp:sp>
    <dsp:sp modelId="{60FDA400-D62F-4EE6-A466-882F39E4600F}">
      <dsp:nvSpPr>
        <dsp:cNvPr id="0" name=""/>
        <dsp:cNvSpPr/>
      </dsp:nvSpPr>
      <dsp:spPr>
        <a:xfrm>
          <a:off x="0" y="2308872"/>
          <a:ext cx="4800600" cy="5677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Energie</a:t>
          </a:r>
        </a:p>
      </dsp:txBody>
      <dsp:txXfrm>
        <a:off x="27714" y="2336586"/>
        <a:ext cx="4745172" cy="512290"/>
      </dsp:txXfrm>
    </dsp:sp>
    <dsp:sp modelId="{614250E9-2193-40D1-9071-92DCE1B1C229}">
      <dsp:nvSpPr>
        <dsp:cNvPr id="0" name=""/>
        <dsp:cNvSpPr/>
      </dsp:nvSpPr>
      <dsp:spPr>
        <a:xfrm>
          <a:off x="0" y="2885379"/>
          <a:ext cx="4800600" cy="5677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Marketingové</a:t>
          </a:r>
          <a:r>
            <a:rPr lang="cs-CZ" sz="2400" kern="1200" dirty="0"/>
            <a:t> náklady</a:t>
          </a:r>
        </a:p>
      </dsp:txBody>
      <dsp:txXfrm>
        <a:off x="27714" y="2913093"/>
        <a:ext cx="4745172" cy="512290"/>
      </dsp:txXfrm>
    </dsp:sp>
    <dsp:sp modelId="{EB2ADC4F-5261-42EF-91E7-3E96D47C5F51}">
      <dsp:nvSpPr>
        <dsp:cNvPr id="0" name=""/>
        <dsp:cNvSpPr/>
      </dsp:nvSpPr>
      <dsp:spPr>
        <a:xfrm>
          <a:off x="0" y="3461887"/>
          <a:ext cx="4800600" cy="5677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Ostatní </a:t>
          </a:r>
          <a:r>
            <a:rPr lang="cs-CZ" sz="2200" kern="1200" dirty="0"/>
            <a:t>služby</a:t>
          </a:r>
          <a:r>
            <a:rPr lang="cs-CZ" sz="2400" kern="1200" dirty="0"/>
            <a:t> (úklid, odpad, telefony, internet, </a:t>
          </a:r>
          <a:r>
            <a:rPr lang="cs-CZ" sz="2400" kern="1200" dirty="0" err="1"/>
            <a:t>atd</a:t>
          </a:r>
          <a:r>
            <a:rPr lang="cs-CZ" sz="2400" kern="1200" dirty="0"/>
            <a:t>)</a:t>
          </a:r>
        </a:p>
      </dsp:txBody>
      <dsp:txXfrm>
        <a:off x="27714" y="3489601"/>
        <a:ext cx="4745172" cy="51229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D28FC-96AC-4D9C-B12A-6F773DA02DDB}">
      <dsp:nvSpPr>
        <dsp:cNvPr id="0" name=""/>
        <dsp:cNvSpPr/>
      </dsp:nvSpPr>
      <dsp:spPr>
        <a:xfrm>
          <a:off x="0" y="48212"/>
          <a:ext cx="48006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Vlastní zdroje – vklad do podnikání</a:t>
          </a:r>
        </a:p>
      </dsp:txBody>
      <dsp:txXfrm>
        <a:off x="25130" y="73342"/>
        <a:ext cx="4750340" cy="464540"/>
      </dsp:txXfrm>
    </dsp:sp>
    <dsp:sp modelId="{295D57FF-A571-4600-972B-7805AB8B68DD}">
      <dsp:nvSpPr>
        <dsp:cNvPr id="0" name=""/>
        <dsp:cNvSpPr/>
      </dsp:nvSpPr>
      <dsp:spPr>
        <a:xfrm>
          <a:off x="0" y="626372"/>
          <a:ext cx="48006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Projekt OPZ – Evropské fondy</a:t>
          </a:r>
        </a:p>
      </dsp:txBody>
      <dsp:txXfrm>
        <a:off x="25130" y="651502"/>
        <a:ext cx="4750340" cy="464540"/>
      </dsp:txXfrm>
    </dsp:sp>
    <dsp:sp modelId="{E4991EA7-6A2B-46E5-830E-123CF1B69138}">
      <dsp:nvSpPr>
        <dsp:cNvPr id="0" name=""/>
        <dsp:cNvSpPr/>
      </dsp:nvSpPr>
      <dsp:spPr>
        <a:xfrm>
          <a:off x="0" y="1204532"/>
          <a:ext cx="48006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Nadace ČSOB / ČEZ</a:t>
          </a:r>
        </a:p>
      </dsp:txBody>
      <dsp:txXfrm>
        <a:off x="25130" y="1229662"/>
        <a:ext cx="4750340" cy="464540"/>
      </dsp:txXfrm>
    </dsp:sp>
    <dsp:sp modelId="{2C875344-A3FD-43A9-BB1D-ADD168C8D0EE}">
      <dsp:nvSpPr>
        <dsp:cNvPr id="0" name=""/>
        <dsp:cNvSpPr/>
      </dsp:nvSpPr>
      <dsp:spPr>
        <a:xfrm>
          <a:off x="0" y="1782692"/>
          <a:ext cx="48006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Soukromí dárci</a:t>
          </a:r>
        </a:p>
      </dsp:txBody>
      <dsp:txXfrm>
        <a:off x="25130" y="1807822"/>
        <a:ext cx="4750340" cy="464540"/>
      </dsp:txXfrm>
    </dsp:sp>
    <dsp:sp modelId="{0D668D96-D390-4570-87FF-E008D4DE05AA}">
      <dsp:nvSpPr>
        <dsp:cNvPr id="0" name=""/>
        <dsp:cNvSpPr/>
      </dsp:nvSpPr>
      <dsp:spPr>
        <a:xfrm>
          <a:off x="0" y="2360852"/>
          <a:ext cx="48006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Partnerství</a:t>
          </a:r>
        </a:p>
      </dsp:txBody>
      <dsp:txXfrm>
        <a:off x="25130" y="2385982"/>
        <a:ext cx="4750340" cy="464540"/>
      </dsp:txXfrm>
    </dsp:sp>
    <dsp:sp modelId="{28FB1576-358F-430D-AC45-5E3E4C73BA99}">
      <dsp:nvSpPr>
        <dsp:cNvPr id="0" name=""/>
        <dsp:cNvSpPr/>
      </dsp:nvSpPr>
      <dsp:spPr>
        <a:xfrm>
          <a:off x="0" y="2939012"/>
          <a:ext cx="48006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Úvěr</a:t>
          </a:r>
        </a:p>
      </dsp:txBody>
      <dsp:txXfrm>
        <a:off x="25130" y="2964142"/>
        <a:ext cx="4750340" cy="4645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0D494-0443-4B77-9DF1-743B4F87769D}">
      <dsp:nvSpPr>
        <dsp:cNvPr id="0" name=""/>
        <dsp:cNvSpPr/>
      </dsp:nvSpPr>
      <dsp:spPr>
        <a:xfrm>
          <a:off x="4319" y="205227"/>
          <a:ext cx="3777369" cy="37773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1" kern="1200"/>
            <a:t>Nejlepší způsob, jak se něco naučit, je dělání </a:t>
          </a:r>
          <a:r>
            <a:rPr lang="cs-CZ" sz="2400" i="1" kern="1200"/>
            <a:t>– Richard Branson</a:t>
          </a:r>
          <a:endParaRPr lang="cs-CZ" sz="2400" kern="1200"/>
        </a:p>
      </dsp:txBody>
      <dsp:txXfrm>
        <a:off x="557502" y="758410"/>
        <a:ext cx="2671003" cy="2671003"/>
      </dsp:txXfrm>
    </dsp:sp>
    <dsp:sp modelId="{A0B2E180-614E-410E-9FA7-3955DAF5338F}">
      <dsp:nvSpPr>
        <dsp:cNvPr id="0" name=""/>
        <dsp:cNvSpPr/>
      </dsp:nvSpPr>
      <dsp:spPr>
        <a:xfrm>
          <a:off x="4348294" y="1391321"/>
          <a:ext cx="1201203" cy="1405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4348294" y="1672357"/>
        <a:ext cx="840842" cy="843109"/>
      </dsp:txXfrm>
    </dsp:sp>
    <dsp:sp modelId="{2EA5FD8F-AA67-4E08-8D5D-B739083CC85E}">
      <dsp:nvSpPr>
        <dsp:cNvPr id="0" name=""/>
        <dsp:cNvSpPr/>
      </dsp:nvSpPr>
      <dsp:spPr>
        <a:xfrm>
          <a:off x="6048110" y="205227"/>
          <a:ext cx="3777369" cy="37773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1" kern="1200"/>
            <a:t>Jsem přesvědčen o tom, že polovina toho, co odděluje úspěšné podnikatele od neúspěšných, je čistá vytrvalost </a:t>
          </a:r>
          <a:r>
            <a:rPr lang="cs-CZ" sz="2400" i="1" kern="1200"/>
            <a:t>– Steve Jobs</a:t>
          </a:r>
          <a:endParaRPr lang="cs-CZ" sz="2400" kern="1200"/>
        </a:p>
      </dsp:txBody>
      <dsp:txXfrm>
        <a:off x="6601293" y="758410"/>
        <a:ext cx="2671003" cy="2671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42153-9B40-4D49-AD8E-C61C49617F94}">
      <dsp:nvSpPr>
        <dsp:cNvPr id="0" name=""/>
        <dsp:cNvSpPr/>
      </dsp:nvSpPr>
      <dsp:spPr>
        <a:xfrm>
          <a:off x="8639" y="924713"/>
          <a:ext cx="2582242" cy="32197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Schválen návrh zákona o Integračním sociálním podniku (3/2024) – v současné době ve 3. čtení PS</a:t>
          </a:r>
        </a:p>
      </dsp:txBody>
      <dsp:txXfrm>
        <a:off x="84270" y="1000344"/>
        <a:ext cx="2430980" cy="3068471"/>
      </dsp:txXfrm>
    </dsp:sp>
    <dsp:sp modelId="{C74FDAB3-96C4-4B85-A43E-89F3C37B2906}">
      <dsp:nvSpPr>
        <dsp:cNvPr id="0" name=""/>
        <dsp:cNvSpPr/>
      </dsp:nvSpPr>
      <dsp:spPr>
        <a:xfrm>
          <a:off x="2849105" y="2214381"/>
          <a:ext cx="547435" cy="640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2849105" y="2342460"/>
        <a:ext cx="383205" cy="384238"/>
      </dsp:txXfrm>
    </dsp:sp>
    <dsp:sp modelId="{F22C64E8-BB1B-46F5-ACFD-F4D9A9761283}">
      <dsp:nvSpPr>
        <dsp:cNvPr id="0" name=""/>
        <dsp:cNvSpPr/>
      </dsp:nvSpPr>
      <dsp:spPr>
        <a:xfrm>
          <a:off x="3623778" y="924713"/>
          <a:ext cx="2582242" cy="3219733"/>
        </a:xfrm>
        <a:prstGeom prst="roundRect">
          <a:avLst>
            <a:gd name="adj" fmla="val 10000"/>
          </a:avLst>
        </a:prstGeom>
        <a:solidFill>
          <a:schemeClr val="accent4">
            <a:hueOff val="-3340342"/>
            <a:satOff val="16288"/>
            <a:lumOff val="-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Min 30% osob se specifickými potřebami</a:t>
          </a:r>
        </a:p>
      </dsp:txBody>
      <dsp:txXfrm>
        <a:off x="3699409" y="1000344"/>
        <a:ext cx="2430980" cy="3068471"/>
      </dsp:txXfrm>
    </dsp:sp>
    <dsp:sp modelId="{A9BE74FF-EC6C-4E92-A9ED-70EAB9AB4ECC}">
      <dsp:nvSpPr>
        <dsp:cNvPr id="0" name=""/>
        <dsp:cNvSpPr/>
      </dsp:nvSpPr>
      <dsp:spPr>
        <a:xfrm>
          <a:off x="6464244" y="2214381"/>
          <a:ext cx="547435" cy="640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680684"/>
            <a:satOff val="32577"/>
            <a:lumOff val="-15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6464244" y="2342460"/>
        <a:ext cx="383205" cy="384238"/>
      </dsp:txXfrm>
    </dsp:sp>
    <dsp:sp modelId="{F2E55058-45BC-486A-8AFC-9F5854DFF97E}">
      <dsp:nvSpPr>
        <dsp:cNvPr id="0" name=""/>
        <dsp:cNvSpPr/>
      </dsp:nvSpPr>
      <dsp:spPr>
        <a:xfrm>
          <a:off x="7238917" y="924713"/>
          <a:ext cx="2582242" cy="3219733"/>
        </a:xfrm>
        <a:prstGeom prst="roundRect">
          <a:avLst>
            <a:gd name="adj" fmla="val 10000"/>
          </a:avLst>
        </a:prstGeom>
        <a:solidFill>
          <a:schemeClr val="accent4">
            <a:hueOff val="-6680684"/>
            <a:satOff val="32577"/>
            <a:lumOff val="-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Cíle:	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Zjednodušit integraci osob na trh práce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Najít a pomoci udržet si práci lidem, kteří mohou mít potíže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Pomoci sociálně znevýhodněným osobám a adaptovat je na otevřeném trhu práce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Osobám s těžším zdravotním postižením nabídnou smysluplnou práci a stabilní zaměstnání</a:t>
          </a:r>
        </a:p>
      </dsp:txBody>
      <dsp:txXfrm>
        <a:off x="7314548" y="1000344"/>
        <a:ext cx="2430980" cy="3068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47D4E-2AAA-4061-8635-8F0369C4BD9A}">
      <dsp:nvSpPr>
        <dsp:cNvPr id="0" name=""/>
        <dsp:cNvSpPr/>
      </dsp:nvSpPr>
      <dsp:spPr>
        <a:xfrm>
          <a:off x="47" y="33339"/>
          <a:ext cx="4593319" cy="604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Osoby se specifickými potřebami</a:t>
          </a:r>
        </a:p>
      </dsp:txBody>
      <dsp:txXfrm>
        <a:off x="47" y="33339"/>
        <a:ext cx="4593319" cy="604800"/>
      </dsp:txXfrm>
    </dsp:sp>
    <dsp:sp modelId="{3F4E6FE4-79BF-49A4-B4B7-C298E3841712}">
      <dsp:nvSpPr>
        <dsp:cNvPr id="0" name=""/>
        <dsp:cNvSpPr/>
      </dsp:nvSpPr>
      <dsp:spPr>
        <a:xfrm>
          <a:off x="47" y="638139"/>
          <a:ext cx="4593319" cy="351634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Evidence u ÚP a zároveň</a:t>
          </a: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Žádné nebo základní vzdělání</a:t>
          </a: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2 roky po dokončení studia</a:t>
          </a: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Udělen azyl nebo doplňková ochrana</a:t>
          </a: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Exekuce</a:t>
          </a: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Věk min 60 let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OZP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Bez přístřeší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Po výkonu trestu / ústavní výchovy</a:t>
          </a:r>
        </a:p>
      </dsp:txBody>
      <dsp:txXfrm>
        <a:off x="47" y="638139"/>
        <a:ext cx="4593319" cy="3516345"/>
      </dsp:txXfrm>
    </dsp:sp>
    <dsp:sp modelId="{BBEF4417-6076-48D1-8FC4-E04A88890FA6}">
      <dsp:nvSpPr>
        <dsp:cNvPr id="0" name=""/>
        <dsp:cNvSpPr/>
      </dsp:nvSpPr>
      <dsp:spPr>
        <a:xfrm>
          <a:off x="5236431" y="33339"/>
          <a:ext cx="4593319" cy="604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Motivační příspěvek  </a:t>
          </a:r>
        </a:p>
      </dsp:txBody>
      <dsp:txXfrm>
        <a:off x="5236431" y="33339"/>
        <a:ext cx="4593319" cy="604800"/>
      </dsp:txXfrm>
    </dsp:sp>
    <dsp:sp modelId="{3120B6B1-7479-494D-8585-7462AB01548D}">
      <dsp:nvSpPr>
        <dsp:cNvPr id="0" name=""/>
        <dsp:cNvSpPr/>
      </dsp:nvSpPr>
      <dsp:spPr>
        <a:xfrm>
          <a:off x="5236479" y="671479"/>
          <a:ext cx="4593319" cy="351634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Vyplácen až 3 roky v ročních splátkách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Výše závisí na mzdovém nákladu daného zaměstnance (min 80% měsíční průměrné mzdy)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1000 Kč příspěvek na náklady spojené se zaměstnáváním</a:t>
          </a:r>
        </a:p>
      </dsp:txBody>
      <dsp:txXfrm>
        <a:off x="5236479" y="671479"/>
        <a:ext cx="4593319" cy="3516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36101-351E-403E-95F8-2BFD739D3FDC}">
      <dsp:nvSpPr>
        <dsp:cNvPr id="0" name=""/>
        <dsp:cNvSpPr/>
      </dsp:nvSpPr>
      <dsp:spPr>
        <a:xfrm>
          <a:off x="111233" y="1804"/>
          <a:ext cx="2234263" cy="13405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Tržby z vlastní činnosti</a:t>
          </a:r>
        </a:p>
      </dsp:txBody>
      <dsp:txXfrm>
        <a:off x="111233" y="1804"/>
        <a:ext cx="2234263" cy="1340558"/>
      </dsp:txXfrm>
    </dsp:sp>
    <dsp:sp modelId="{CE43B3D8-0134-4F43-9A7C-6F36A6AB8940}">
      <dsp:nvSpPr>
        <dsp:cNvPr id="0" name=""/>
        <dsp:cNvSpPr/>
      </dsp:nvSpPr>
      <dsp:spPr>
        <a:xfrm>
          <a:off x="2568922" y="1804"/>
          <a:ext cx="2234263" cy="13405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Příspěvky od ÚP</a:t>
          </a:r>
        </a:p>
      </dsp:txBody>
      <dsp:txXfrm>
        <a:off x="2568922" y="1804"/>
        <a:ext cx="2234263" cy="1340558"/>
      </dsp:txXfrm>
    </dsp:sp>
    <dsp:sp modelId="{37E7B82E-AA4C-48BB-8393-EBD8EE8C5348}">
      <dsp:nvSpPr>
        <dsp:cNvPr id="0" name=""/>
        <dsp:cNvSpPr/>
      </dsp:nvSpPr>
      <dsp:spPr>
        <a:xfrm>
          <a:off x="5026612" y="1804"/>
          <a:ext cx="2234263" cy="13405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Daňové úlevy</a:t>
          </a:r>
        </a:p>
      </dsp:txBody>
      <dsp:txXfrm>
        <a:off x="5026612" y="1804"/>
        <a:ext cx="2234263" cy="1340558"/>
      </dsp:txXfrm>
    </dsp:sp>
    <dsp:sp modelId="{EF5D842A-FFD6-4FCC-9C61-6C2566FF7C22}">
      <dsp:nvSpPr>
        <dsp:cNvPr id="0" name=""/>
        <dsp:cNvSpPr/>
      </dsp:nvSpPr>
      <dsp:spPr>
        <a:xfrm>
          <a:off x="7484302" y="1804"/>
          <a:ext cx="2234263" cy="13405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Granty a dary od fyzických i právnických osob</a:t>
          </a:r>
        </a:p>
      </dsp:txBody>
      <dsp:txXfrm>
        <a:off x="7484302" y="1804"/>
        <a:ext cx="2234263" cy="1340558"/>
      </dsp:txXfrm>
    </dsp:sp>
    <dsp:sp modelId="{4D76B9E6-FED9-4419-A88A-6EF09BFF38E7}">
      <dsp:nvSpPr>
        <dsp:cNvPr id="0" name=""/>
        <dsp:cNvSpPr/>
      </dsp:nvSpPr>
      <dsp:spPr>
        <a:xfrm>
          <a:off x="111233" y="1565788"/>
          <a:ext cx="2234263" cy="13405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Fundraising</a:t>
          </a:r>
        </a:p>
      </dsp:txBody>
      <dsp:txXfrm>
        <a:off x="111233" y="1565788"/>
        <a:ext cx="2234263" cy="1340558"/>
      </dsp:txXfrm>
    </dsp:sp>
    <dsp:sp modelId="{D0B030FC-2DCE-4451-BDE1-DEB7AF296392}">
      <dsp:nvSpPr>
        <dsp:cNvPr id="0" name=""/>
        <dsp:cNvSpPr/>
      </dsp:nvSpPr>
      <dsp:spPr>
        <a:xfrm>
          <a:off x="2568922" y="1565788"/>
          <a:ext cx="2234263" cy="13405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Dotační tituly</a:t>
          </a:r>
        </a:p>
      </dsp:txBody>
      <dsp:txXfrm>
        <a:off x="2568922" y="1565788"/>
        <a:ext cx="2234263" cy="1340558"/>
      </dsp:txXfrm>
    </dsp:sp>
    <dsp:sp modelId="{4E9D1824-DE84-4289-BD00-34A27E6335D3}">
      <dsp:nvSpPr>
        <dsp:cNvPr id="0" name=""/>
        <dsp:cNvSpPr/>
      </dsp:nvSpPr>
      <dsp:spPr>
        <a:xfrm>
          <a:off x="5026612" y="1565788"/>
          <a:ext cx="2234263" cy="13405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Úvěry</a:t>
          </a:r>
        </a:p>
      </dsp:txBody>
      <dsp:txXfrm>
        <a:off x="5026612" y="1565788"/>
        <a:ext cx="2234263" cy="1340558"/>
      </dsp:txXfrm>
    </dsp:sp>
    <dsp:sp modelId="{D53D57CB-380E-44F8-852C-D05F7866D9CE}">
      <dsp:nvSpPr>
        <dsp:cNvPr id="0" name=""/>
        <dsp:cNvSpPr/>
      </dsp:nvSpPr>
      <dsp:spPr>
        <a:xfrm>
          <a:off x="7484302" y="1565788"/>
          <a:ext cx="2234263" cy="13405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Startup</a:t>
          </a:r>
        </a:p>
      </dsp:txBody>
      <dsp:txXfrm>
        <a:off x="7484302" y="1565788"/>
        <a:ext cx="2234263" cy="1340558"/>
      </dsp:txXfrm>
    </dsp:sp>
    <dsp:sp modelId="{9C6DC2A6-EC08-442E-9E98-EA0BB3C83FDF}">
      <dsp:nvSpPr>
        <dsp:cNvPr id="0" name=""/>
        <dsp:cNvSpPr/>
      </dsp:nvSpPr>
      <dsp:spPr>
        <a:xfrm>
          <a:off x="3797767" y="3129773"/>
          <a:ext cx="2234263" cy="13405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Partnerství + ostatní</a:t>
          </a:r>
        </a:p>
      </dsp:txBody>
      <dsp:txXfrm>
        <a:off x="3797767" y="3129773"/>
        <a:ext cx="2234263" cy="1340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0CE0E-9937-4E80-9D44-B6788EC60213}">
      <dsp:nvSpPr>
        <dsp:cNvPr id="0" name=""/>
        <dsp:cNvSpPr/>
      </dsp:nvSpPr>
      <dsp:spPr>
        <a:xfrm>
          <a:off x="1688433" y="705"/>
          <a:ext cx="1483163" cy="14831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Prodej vlastních produktů</a:t>
          </a:r>
        </a:p>
      </dsp:txBody>
      <dsp:txXfrm>
        <a:off x="1905637" y="217909"/>
        <a:ext cx="1048755" cy="1048755"/>
      </dsp:txXfrm>
    </dsp:sp>
    <dsp:sp modelId="{A4808130-BE84-4293-ACED-6037137E8719}">
      <dsp:nvSpPr>
        <dsp:cNvPr id="0" name=""/>
        <dsp:cNvSpPr/>
      </dsp:nvSpPr>
      <dsp:spPr>
        <a:xfrm rot="3600000">
          <a:off x="2784056" y="1446906"/>
          <a:ext cx="394543" cy="500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2813647" y="1495766"/>
        <a:ext cx="276180" cy="300341"/>
      </dsp:txXfrm>
    </dsp:sp>
    <dsp:sp modelId="{5C355CED-D91B-4F8A-86DE-B344187D6967}">
      <dsp:nvSpPr>
        <dsp:cNvPr id="0" name=""/>
        <dsp:cNvSpPr/>
      </dsp:nvSpPr>
      <dsp:spPr>
        <a:xfrm>
          <a:off x="2802226" y="1929851"/>
          <a:ext cx="1483163" cy="1483163"/>
        </a:xfrm>
        <a:prstGeom prst="ellipse">
          <a:avLst/>
        </a:prstGeom>
        <a:solidFill>
          <a:schemeClr val="accent2">
            <a:hueOff val="6511072"/>
            <a:satOff val="-14765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Prodej zboží</a:t>
          </a:r>
        </a:p>
      </dsp:txBody>
      <dsp:txXfrm>
        <a:off x="3019430" y="2147055"/>
        <a:ext cx="1048755" cy="1048755"/>
      </dsp:txXfrm>
    </dsp:sp>
    <dsp:sp modelId="{D36079D5-E67E-4AFA-8F1E-1FE9FB4FB17D}">
      <dsp:nvSpPr>
        <dsp:cNvPr id="0" name=""/>
        <dsp:cNvSpPr/>
      </dsp:nvSpPr>
      <dsp:spPr>
        <a:xfrm rot="10800000">
          <a:off x="2243909" y="2421149"/>
          <a:ext cx="394543" cy="500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511072"/>
            <a:satOff val="-14765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 rot="10800000">
        <a:off x="2362272" y="2521262"/>
        <a:ext cx="276180" cy="300341"/>
      </dsp:txXfrm>
    </dsp:sp>
    <dsp:sp modelId="{CED622A4-180F-4C1C-9EFC-41D3031F0A37}">
      <dsp:nvSpPr>
        <dsp:cNvPr id="0" name=""/>
        <dsp:cNvSpPr/>
      </dsp:nvSpPr>
      <dsp:spPr>
        <a:xfrm>
          <a:off x="574640" y="1929851"/>
          <a:ext cx="1483163" cy="1483163"/>
        </a:xfrm>
        <a:prstGeom prst="ellipse">
          <a:avLst/>
        </a:prstGeom>
        <a:solidFill>
          <a:schemeClr val="accent2">
            <a:hueOff val="13022143"/>
            <a:satOff val="-29529"/>
            <a:lumOff val="-1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Prodej služeb</a:t>
          </a:r>
        </a:p>
      </dsp:txBody>
      <dsp:txXfrm>
        <a:off x="791844" y="2147055"/>
        <a:ext cx="1048755" cy="1048755"/>
      </dsp:txXfrm>
    </dsp:sp>
    <dsp:sp modelId="{FD68DBB0-6647-4A78-9D88-78B876A3A9C3}">
      <dsp:nvSpPr>
        <dsp:cNvPr id="0" name=""/>
        <dsp:cNvSpPr/>
      </dsp:nvSpPr>
      <dsp:spPr>
        <a:xfrm rot="18000000">
          <a:off x="1670263" y="1466246"/>
          <a:ext cx="394543" cy="500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022143"/>
            <a:satOff val="-29529"/>
            <a:lumOff val="-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1699854" y="1617612"/>
        <a:ext cx="276180" cy="3003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4F5A4-CB26-408B-A3CA-CD8920D741CD}">
      <dsp:nvSpPr>
        <dsp:cNvPr id="0" name=""/>
        <dsp:cNvSpPr/>
      </dsp:nvSpPr>
      <dsp:spPr>
        <a:xfrm>
          <a:off x="1511430" y="38583"/>
          <a:ext cx="2006338" cy="200633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Fyzické i </a:t>
          </a:r>
          <a:r>
            <a:rPr lang="cs-CZ" sz="2000" kern="1200" dirty="0"/>
            <a:t>právnické</a:t>
          </a:r>
          <a:r>
            <a:rPr lang="cs-CZ" sz="1600" kern="1200" dirty="0"/>
            <a:t> osoby</a:t>
          </a:r>
        </a:p>
      </dsp:txBody>
      <dsp:txXfrm>
        <a:off x="1742931" y="308667"/>
        <a:ext cx="1543337" cy="636626"/>
      </dsp:txXfrm>
    </dsp:sp>
    <dsp:sp modelId="{7C87F574-D416-4CF5-87DA-25DA7797DBDC}">
      <dsp:nvSpPr>
        <dsp:cNvPr id="0" name=""/>
        <dsp:cNvSpPr/>
      </dsp:nvSpPr>
      <dsp:spPr>
        <a:xfrm>
          <a:off x="2398849" y="926002"/>
          <a:ext cx="2006338" cy="200633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Finanční</a:t>
          </a:r>
        </a:p>
      </dsp:txBody>
      <dsp:txXfrm>
        <a:off x="3479185" y="1157503"/>
        <a:ext cx="771668" cy="1543337"/>
      </dsp:txXfrm>
    </dsp:sp>
    <dsp:sp modelId="{6CC5F560-4437-4746-BC22-360C8664C66F}">
      <dsp:nvSpPr>
        <dsp:cNvPr id="0" name=""/>
        <dsp:cNvSpPr/>
      </dsp:nvSpPr>
      <dsp:spPr>
        <a:xfrm>
          <a:off x="1511430" y="1813421"/>
          <a:ext cx="2006338" cy="200633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Věcné</a:t>
          </a:r>
        </a:p>
      </dsp:txBody>
      <dsp:txXfrm>
        <a:off x="1742931" y="2913049"/>
        <a:ext cx="1543337" cy="636626"/>
      </dsp:txXfrm>
    </dsp:sp>
    <dsp:sp modelId="{7EB87DC6-0FC8-4282-AA76-5D8207671F02}">
      <dsp:nvSpPr>
        <dsp:cNvPr id="0" name=""/>
        <dsp:cNvSpPr/>
      </dsp:nvSpPr>
      <dsp:spPr>
        <a:xfrm>
          <a:off x="624011" y="926002"/>
          <a:ext cx="2006338" cy="200633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Služby</a:t>
          </a:r>
          <a:r>
            <a:rPr lang="cs-CZ" sz="1600" kern="1200" dirty="0"/>
            <a:t> </a:t>
          </a:r>
        </a:p>
      </dsp:txBody>
      <dsp:txXfrm>
        <a:off x="778345" y="1157503"/>
        <a:ext cx="771668" cy="15433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61DE1-B5D5-48D1-A19D-7260FF8A4E4C}">
      <dsp:nvSpPr>
        <dsp:cNvPr id="0" name=""/>
        <dsp:cNvSpPr/>
      </dsp:nvSpPr>
      <dsp:spPr>
        <a:xfrm>
          <a:off x="1920239" y="470"/>
          <a:ext cx="2880360" cy="18368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Speciální pozice na získávání financí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Komunikace s dárci</a:t>
          </a:r>
        </a:p>
      </dsp:txBody>
      <dsp:txXfrm>
        <a:off x="1920239" y="230077"/>
        <a:ext cx="2191538" cy="1377644"/>
      </dsp:txXfrm>
    </dsp:sp>
    <dsp:sp modelId="{49478FA8-A0C8-4D6A-9BBD-6F70B54026CC}">
      <dsp:nvSpPr>
        <dsp:cNvPr id="0" name=""/>
        <dsp:cNvSpPr/>
      </dsp:nvSpPr>
      <dsp:spPr>
        <a:xfrm>
          <a:off x="0" y="470"/>
          <a:ext cx="1920240" cy="18368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Pozice Fundraisera</a:t>
          </a:r>
        </a:p>
      </dsp:txBody>
      <dsp:txXfrm>
        <a:off x="89668" y="90138"/>
        <a:ext cx="1740904" cy="1657522"/>
      </dsp:txXfrm>
    </dsp:sp>
    <dsp:sp modelId="{74C9E67C-8C5B-481C-9FB9-F9AEAEA58410}">
      <dsp:nvSpPr>
        <dsp:cNvPr id="0" name=""/>
        <dsp:cNvSpPr/>
      </dsp:nvSpPr>
      <dsp:spPr>
        <a:xfrm>
          <a:off x="1920239" y="2021014"/>
          <a:ext cx="2880360" cy="18368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Sponzorské večery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Benefiční akce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Sportovní</a:t>
          </a:r>
          <a:r>
            <a:rPr lang="cs-CZ" sz="1800" kern="1200" dirty="0"/>
            <a:t> akce (</a:t>
          </a:r>
          <a:r>
            <a:rPr lang="cs-CZ" sz="1800" kern="1200" dirty="0" err="1"/>
            <a:t>např</a:t>
          </a:r>
          <a:r>
            <a:rPr lang="cs-CZ" sz="1800" kern="1200" dirty="0"/>
            <a:t> golfový turnaj)</a:t>
          </a:r>
        </a:p>
      </dsp:txBody>
      <dsp:txXfrm>
        <a:off x="1920239" y="2250621"/>
        <a:ext cx="2191538" cy="1377644"/>
      </dsp:txXfrm>
    </dsp:sp>
    <dsp:sp modelId="{7A67C91C-E919-44D1-992A-A508366493D6}">
      <dsp:nvSpPr>
        <dsp:cNvPr id="0" name=""/>
        <dsp:cNvSpPr/>
      </dsp:nvSpPr>
      <dsp:spPr>
        <a:xfrm>
          <a:off x="0" y="2021014"/>
          <a:ext cx="1920240" cy="18368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Aktivity k posílení financování</a:t>
          </a:r>
        </a:p>
      </dsp:txBody>
      <dsp:txXfrm>
        <a:off x="89668" y="2110682"/>
        <a:ext cx="1740904" cy="16575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84AEE-7B79-40A2-A868-ACC7BDFCE025}">
      <dsp:nvSpPr>
        <dsp:cNvPr id="0" name=""/>
        <dsp:cNvSpPr/>
      </dsp:nvSpPr>
      <dsp:spPr>
        <a:xfrm>
          <a:off x="0" y="11492"/>
          <a:ext cx="9829800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Převážně financování investičních nákladů</a:t>
          </a:r>
        </a:p>
      </dsp:txBody>
      <dsp:txXfrm>
        <a:off x="26273" y="37765"/>
        <a:ext cx="9777254" cy="485654"/>
      </dsp:txXfrm>
    </dsp:sp>
    <dsp:sp modelId="{70D8ECED-E6A7-40DE-AD18-EFC9DF96B839}">
      <dsp:nvSpPr>
        <dsp:cNvPr id="0" name=""/>
        <dsp:cNvSpPr/>
      </dsp:nvSpPr>
      <dsp:spPr>
        <a:xfrm>
          <a:off x="0" y="615932"/>
          <a:ext cx="9829800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Vždy pouze doplněk vícezdrojového financování</a:t>
          </a:r>
        </a:p>
      </dsp:txBody>
      <dsp:txXfrm>
        <a:off x="26273" y="642205"/>
        <a:ext cx="9777254" cy="485654"/>
      </dsp:txXfrm>
    </dsp:sp>
    <dsp:sp modelId="{AE24F484-9188-49D2-89DA-088882EE8125}">
      <dsp:nvSpPr>
        <dsp:cNvPr id="0" name=""/>
        <dsp:cNvSpPr/>
      </dsp:nvSpPr>
      <dsp:spPr>
        <a:xfrm>
          <a:off x="0" y="1220372"/>
          <a:ext cx="9829800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Spoluúčast žadatele</a:t>
          </a:r>
        </a:p>
      </dsp:txBody>
      <dsp:txXfrm>
        <a:off x="26273" y="1246645"/>
        <a:ext cx="9777254" cy="485654"/>
      </dsp:txXfrm>
    </dsp:sp>
    <dsp:sp modelId="{CFD43CDA-73E5-4C4E-B497-DAA311F954FC}">
      <dsp:nvSpPr>
        <dsp:cNvPr id="0" name=""/>
        <dsp:cNvSpPr/>
      </dsp:nvSpPr>
      <dsp:spPr>
        <a:xfrm>
          <a:off x="0" y="1824812"/>
          <a:ext cx="9829800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Evropské fondy</a:t>
          </a:r>
        </a:p>
      </dsp:txBody>
      <dsp:txXfrm>
        <a:off x="26273" y="1851085"/>
        <a:ext cx="9777254" cy="485654"/>
      </dsp:txXfrm>
    </dsp:sp>
    <dsp:sp modelId="{7D81E2F1-D617-4C16-92C2-7B95A028583D}">
      <dsp:nvSpPr>
        <dsp:cNvPr id="0" name=""/>
        <dsp:cNvSpPr/>
      </dsp:nvSpPr>
      <dsp:spPr>
        <a:xfrm>
          <a:off x="0" y="2429252"/>
          <a:ext cx="9829800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MPSV</a:t>
          </a:r>
        </a:p>
      </dsp:txBody>
      <dsp:txXfrm>
        <a:off x="26273" y="2455525"/>
        <a:ext cx="9777254" cy="485654"/>
      </dsp:txXfrm>
    </dsp:sp>
    <dsp:sp modelId="{B1F2ED3A-61FA-40A0-9613-E9CD4CB027F9}">
      <dsp:nvSpPr>
        <dsp:cNvPr id="0" name=""/>
        <dsp:cNvSpPr/>
      </dsp:nvSpPr>
      <dsp:spPr>
        <a:xfrm>
          <a:off x="0" y="3033692"/>
          <a:ext cx="9829800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Kraje</a:t>
          </a:r>
        </a:p>
      </dsp:txBody>
      <dsp:txXfrm>
        <a:off x="26273" y="3059965"/>
        <a:ext cx="9777254" cy="485654"/>
      </dsp:txXfrm>
    </dsp:sp>
    <dsp:sp modelId="{DBF14ACB-C65D-4B46-8DB7-A3281D198178}">
      <dsp:nvSpPr>
        <dsp:cNvPr id="0" name=""/>
        <dsp:cNvSpPr/>
      </dsp:nvSpPr>
      <dsp:spPr>
        <a:xfrm>
          <a:off x="0" y="3638132"/>
          <a:ext cx="9829800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Obce</a:t>
          </a:r>
        </a:p>
      </dsp:txBody>
      <dsp:txXfrm>
        <a:off x="26273" y="3664405"/>
        <a:ext cx="9777254" cy="4856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1357F-BA0E-4561-ADFD-59A6077AA382}">
      <dsp:nvSpPr>
        <dsp:cNvPr id="0" name=""/>
        <dsp:cNvSpPr/>
      </dsp:nvSpPr>
      <dsp:spPr>
        <a:xfrm>
          <a:off x="0" y="0"/>
          <a:ext cx="2771799" cy="418782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Dotační tituly jednotlivých krajů a obcí </a:t>
          </a:r>
        </a:p>
      </dsp:txBody>
      <dsp:txXfrm>
        <a:off x="81183" y="81183"/>
        <a:ext cx="2609433" cy="4025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0CB354-6ABA-499C-B6AB-92DB6F343688}" type="datetime1">
              <a:rPr lang="cs-CZ" smtClean="0"/>
              <a:t>10.11.2024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668639-2D2B-4ACD-98F6-0210E2134EFF}" type="datetime1">
              <a:rPr lang="cs-CZ" noProof="0" smtClean="0"/>
              <a:t>10.11.2024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90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6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553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445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353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600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39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568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611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928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53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958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157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728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145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14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234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53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970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426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5168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85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7848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303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40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4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noProof="0" smtClean="0"/>
              <a:t>5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094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458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761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noProof="0" smtClean="0"/>
              <a:t>8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9480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65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Obdélník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B09325-9B4F-4558-809D-48C91F322E83}" type="datetime1">
              <a:rPr lang="cs-CZ" noProof="0" smtClean="0"/>
              <a:t>10.11.2024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C3C36-CF8A-4836-8423-7EC9C906558A}" type="datetime1">
              <a:rPr lang="cs-CZ" noProof="0" smtClean="0"/>
              <a:t>10.11.2024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7" name="Přímá spojnice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3549EB-B12C-4172-B518-57244E4B27FC}" type="datetime1">
              <a:rPr lang="cs-CZ" noProof="0" smtClean="0"/>
              <a:t>10.11.2024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7" name="Přímá spojnice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Obdélník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/>
            </a:p>
          </p:txBody>
        </p:sp>
      </p:grp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85539B-A6DA-40D3-8CDA-BEEFB611484E}" type="datetime1">
              <a:rPr lang="cs-CZ" noProof="0" smtClean="0"/>
              <a:t>10.11.2024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9" name="Přímá spojnice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C9B051-481B-415B-B6DB-3DA8ADC238DF}" type="datetime1">
              <a:rPr lang="cs-CZ" noProof="0" smtClean="0"/>
              <a:t>10.11.2024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8" name="Přímá spojnice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0CB84-1444-4679-B896-0487AFAD08CC}" type="datetime1">
              <a:rPr lang="cs-CZ" noProof="0" smtClean="0"/>
              <a:t>10.11.2024</a:t>
            </a:fld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10" name="Přímá spojnice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FC1DF7-5004-4B0F-877C-A10A03BF080A}" type="datetime1">
              <a:rPr lang="cs-CZ" noProof="0" smtClean="0"/>
              <a:t>10.11.2024</a:t>
            </a:fld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6" name="Přímá spojnice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19BB1E-AE06-4F52-B9ED-E5CBD321CFFF}" type="datetime1">
              <a:rPr lang="cs-CZ" noProof="0" smtClean="0"/>
              <a:t>10.11.2024</a:t>
            </a:fld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 rtl="0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10E29-AC3C-4C33-AD19-79B42908B51F}" type="datetime1">
              <a:rPr lang="cs-CZ" noProof="0" smtClean="0"/>
              <a:t>10.11.2024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8" name="Přímá spojnice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49D0170-0ACE-4A15-8916-A333AD199D5E}" type="datetime1">
              <a:rPr lang="cs-CZ" noProof="0" smtClean="0"/>
              <a:t>10.11.2024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cs-CZ" noProof="0" smtClean="0"/>
              <a:pPr rtl="0"/>
              <a:t>‹#›</a:t>
            </a:fld>
            <a:endParaRPr lang="cs-CZ" noProof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rehled-vyzev-opz-pl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G5fL5Kl1hx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ob.cz/csob/spolecenska-odpovednost/filantropie/grantovy-kalenda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adacecez.cz/cs/vyhlasovana-grantova-rizen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dacevia.cz/nabidka-program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nsmascr.cz/" TargetMode="External"/><Relationship Id="rId4" Type="http://schemas.openxmlformats.org/officeDocument/2006/relationships/hyperlink" Target="https://www.mistniakcniskupiny.cz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b.cz/produkt/s-podni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sas.cz/cs/socialni-bankovnict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on.impacthub.cz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laboratornadacevodafone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zech-republic.socialimpactaward.ne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hyperlink" Target="https://www.lokni.cz/" TargetMode="External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adprace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Kde může sociální podnik získat peníze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FHS UK / Institut sociálního podnikání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Daňové úlevy – zaměstnání OZP a OZZ 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cs-CZ" dirty="0"/>
          </a:p>
          <a:p>
            <a:pPr rtl="0"/>
            <a:r>
              <a:rPr lang="cs-CZ" dirty="0"/>
              <a:t>Plnění povinného podílu – zaměstnavatel s více než 25 zaměstnanci</a:t>
            </a:r>
          </a:p>
          <a:p>
            <a:pPr rtl="0"/>
            <a:endParaRPr lang="cs-CZ" dirty="0"/>
          </a:p>
          <a:p>
            <a:pPr rtl="0"/>
            <a:r>
              <a:rPr lang="cs-CZ" dirty="0"/>
              <a:t>Sleva na dani pro PO</a:t>
            </a:r>
          </a:p>
          <a:p>
            <a:pPr rtl="0"/>
            <a:endParaRPr lang="cs-CZ" dirty="0"/>
          </a:p>
          <a:p>
            <a:pPr rtl="0"/>
            <a:r>
              <a:rPr lang="cs-CZ" dirty="0"/>
              <a:t>Sleva na pojistném na sociální zabezpečení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1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Dary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 rtlCol="0"/>
          <a:lstStyle/>
          <a:p>
            <a:pPr rtl="0"/>
            <a:r>
              <a:rPr lang="cs-CZ" b="1" dirty="0"/>
              <a:t>Granty a dary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8744966"/>
              </p:ext>
            </p:extLst>
          </p:nvPr>
        </p:nvGraphicFramePr>
        <p:xfrm>
          <a:off x="1522413" y="2667000"/>
          <a:ext cx="5029200" cy="385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cs-CZ" b="1" dirty="0" err="1"/>
              <a:t>Fundraising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8157969"/>
              </p:ext>
            </p:extLst>
          </p:nvPr>
        </p:nvGraphicFramePr>
        <p:xfrm>
          <a:off x="6551613" y="2667000"/>
          <a:ext cx="4800600" cy="385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391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Benefiční akce - ukázka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1" dirty="0"/>
              <a:t>Benefiční ples</a:t>
            </a: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2856313"/>
            <a:ext cx="4800600" cy="3199599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i="1" dirty="0"/>
              <a:t>Festival – komunitní ak</a:t>
            </a:r>
            <a:r>
              <a:rPr lang="cs-CZ" dirty="0"/>
              <a:t>ce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30" y="2743200"/>
            <a:ext cx="4567766" cy="3425825"/>
          </a:xfrm>
        </p:spPr>
      </p:pic>
    </p:spTree>
    <p:extLst>
      <p:ext uri="{BB962C8B-B14F-4D97-AF65-F5344CB8AC3E}">
        <p14:creationId xmlns:p14="http://schemas.microsoft.com/office/powerpoint/2010/main" val="26773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Dotační tituly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044174"/>
              </p:ext>
            </p:extLst>
          </p:nvPr>
        </p:nvGraphicFramePr>
        <p:xfrm>
          <a:off x="1522413" y="1981200"/>
          <a:ext cx="98298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00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Dotační tituly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616152"/>
          </a:xfrm>
        </p:spPr>
        <p:txBody>
          <a:bodyPr rtlCol="0"/>
          <a:lstStyle/>
          <a:p>
            <a:pPr rtl="0"/>
            <a:r>
              <a:rPr lang="cs-CZ" dirty="0"/>
              <a:t>Operační program zaměstnanost</a:t>
            </a:r>
          </a:p>
          <a:p>
            <a:pPr lvl="1"/>
            <a:r>
              <a:rPr lang="cs-CZ" dirty="0">
                <a:hlinkClick r:id="rId3"/>
              </a:rPr>
              <a:t>Přehled výzev - www.esfcr.cz</a:t>
            </a:r>
            <a:endParaRPr lang="cs-CZ" dirty="0"/>
          </a:p>
          <a:p>
            <a:pPr rtl="0"/>
            <a:endParaRPr lang="cs-CZ" dirty="0"/>
          </a:p>
          <a:p>
            <a:pPr rtl="0"/>
            <a:r>
              <a:rPr lang="cs-CZ" dirty="0"/>
              <a:t>V současnosti Výzva č 024 - </a:t>
            </a:r>
            <a:r>
              <a:rPr lang="cs-CZ" b="1" u="sng" dirty="0"/>
              <a:t>Podpora sociálního podnikání</a:t>
            </a:r>
          </a:p>
          <a:p>
            <a:pPr rtl="0"/>
            <a:r>
              <a:rPr lang="cs-CZ" dirty="0"/>
              <a:t>Podpora a rozvoj sociálního podnikání</a:t>
            </a:r>
          </a:p>
          <a:p>
            <a:pPr rtl="0"/>
            <a:r>
              <a:rPr lang="cs-CZ" dirty="0"/>
              <a:t>Inovace či rozvoj stávajícího produktu</a:t>
            </a:r>
          </a:p>
          <a:p>
            <a:pPr rtl="0"/>
            <a:r>
              <a:rPr lang="cs-CZ" dirty="0"/>
              <a:t>Na investiční i neinvestiční náklady</a:t>
            </a:r>
          </a:p>
          <a:p>
            <a:r>
              <a:rPr lang="cs-CZ" dirty="0">
                <a:hlinkClick r:id="rId4"/>
              </a:rPr>
              <a:t>Sociální podnik Jasan (youtube.com)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564" y="1981200"/>
            <a:ext cx="36766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Dotační tituly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 rtlCol="0"/>
          <a:lstStyle/>
          <a:p>
            <a:pPr rtl="0"/>
            <a:r>
              <a:rPr lang="cs-CZ" b="1" dirty="0"/>
              <a:t>ČSOB grantový program pro SP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1522413" y="3212976"/>
            <a:ext cx="4800600" cy="3240360"/>
          </a:xfrm>
        </p:spPr>
        <p:txBody>
          <a:bodyPr rtlCol="0"/>
          <a:lstStyle/>
          <a:p>
            <a:r>
              <a:rPr lang="cs-CZ" dirty="0">
                <a:hlinkClick r:id="rId3"/>
              </a:rPr>
              <a:t>CSR kalendář | ČSOB (csob.cz)</a:t>
            </a:r>
            <a:endParaRPr lang="cs-CZ" dirty="0"/>
          </a:p>
          <a:p>
            <a:pPr rtl="0"/>
            <a:r>
              <a:rPr lang="cs-CZ" dirty="0"/>
              <a:t>Podpora podnikání – začínající podnikatelé, malé i střední podniky, start-up</a:t>
            </a:r>
          </a:p>
          <a:p>
            <a:pPr rtl="0"/>
            <a:endParaRPr lang="cs-CZ" dirty="0"/>
          </a:p>
          <a:p>
            <a:pPr rtl="0"/>
            <a:r>
              <a:rPr lang="cs-CZ" dirty="0"/>
              <a:t>Zlatá Vážka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cs-CZ" b="1" dirty="0"/>
              <a:t>Nadace ČEZ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6551613" y="3212976"/>
            <a:ext cx="4800600" cy="2879849"/>
          </a:xfrm>
        </p:spPr>
        <p:txBody>
          <a:bodyPr rtlCol="0"/>
          <a:lstStyle/>
          <a:p>
            <a:r>
              <a:rPr lang="cs-CZ" dirty="0">
                <a:hlinkClick r:id="rId4"/>
              </a:rPr>
              <a:t>Vyhlašovaná grantová řízení | Nadace ČEZ (nadacecez.cz)</a:t>
            </a:r>
            <a:endParaRPr lang="cs-CZ" dirty="0"/>
          </a:p>
          <a:p>
            <a:pPr rtl="0"/>
            <a:r>
              <a:rPr lang="cs-CZ" dirty="0"/>
              <a:t>V rámci Podpora regionů možnost zažádat o příspěvek na sociální podnikání</a:t>
            </a:r>
          </a:p>
          <a:p>
            <a:pPr rtl="0"/>
            <a:r>
              <a:rPr lang="cs-CZ" dirty="0"/>
              <a:t>EPP – pomáhej pohybem</a:t>
            </a:r>
          </a:p>
        </p:txBody>
      </p:sp>
    </p:spTree>
    <p:extLst>
      <p:ext uri="{BB962C8B-B14F-4D97-AF65-F5344CB8AC3E}">
        <p14:creationId xmlns:p14="http://schemas.microsoft.com/office/powerpoint/2010/main" val="7318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Dotační tituly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 rtlCol="0"/>
          <a:lstStyle/>
          <a:p>
            <a:pPr rtl="0"/>
            <a:r>
              <a:rPr lang="cs-CZ" b="1" dirty="0"/>
              <a:t>Nadace VIA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1522413" y="3212976"/>
            <a:ext cx="4800600" cy="2956049"/>
          </a:xfrm>
        </p:spPr>
        <p:txBody>
          <a:bodyPr rtlCol="0"/>
          <a:lstStyle/>
          <a:p>
            <a:r>
              <a:rPr lang="cs-CZ" dirty="0">
                <a:hlinkClick r:id="rId3"/>
              </a:rPr>
              <a:t>Nabídka programů - Nadace Via </a:t>
            </a:r>
            <a:endParaRPr lang="cs-CZ" dirty="0"/>
          </a:p>
          <a:p>
            <a:r>
              <a:rPr lang="cs-CZ" dirty="0"/>
              <a:t>Portál Darujme.cz</a:t>
            </a:r>
          </a:p>
          <a:p>
            <a:r>
              <a:rPr lang="cs-CZ" dirty="0"/>
              <a:t>Zaměřeno na sousedské vztahy, komunální politiku, životní prostředí </a:t>
            </a:r>
          </a:p>
          <a:p>
            <a:r>
              <a:rPr lang="cs-CZ" dirty="0"/>
              <a:t>Vzdělávací kurzy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cs-CZ" b="1" dirty="0"/>
              <a:t>MAS – místní akcelerační skupiny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6551613" y="3212976"/>
            <a:ext cx="4800600" cy="2879849"/>
          </a:xfrm>
        </p:spPr>
        <p:txBody>
          <a:bodyPr rtlCol="0">
            <a:normAutofit fontScale="92500"/>
          </a:bodyPr>
          <a:lstStyle/>
          <a:p>
            <a:r>
              <a:rPr lang="cs-CZ" u="sng" dirty="0">
                <a:hlinkClick r:id="rId4"/>
              </a:rPr>
              <a:t>https://www.mistniakcniskupiny.cz</a:t>
            </a:r>
            <a:endParaRPr lang="cs-CZ" u="sng" dirty="0"/>
          </a:p>
          <a:p>
            <a:r>
              <a:rPr lang="cs-CZ" dirty="0">
                <a:hlinkClick r:id="rId5"/>
              </a:rPr>
              <a:t>NS MAS České republiky - Oficiální stránky NS MAS České republiky, </a:t>
            </a:r>
            <a:r>
              <a:rPr lang="cs-CZ" dirty="0" err="1">
                <a:hlinkClick r:id="rId5"/>
              </a:rPr>
              <a:t>z.s</a:t>
            </a:r>
            <a:r>
              <a:rPr lang="cs-CZ" dirty="0">
                <a:hlinkClick r:id="rId5"/>
              </a:rPr>
              <a:t>. (nsmascr.cz)</a:t>
            </a:r>
            <a:endParaRPr lang="cs-CZ" dirty="0"/>
          </a:p>
          <a:p>
            <a:r>
              <a:rPr lang="cs-CZ" dirty="0"/>
              <a:t>Zaměřeno na rozvoj venkova</a:t>
            </a:r>
          </a:p>
          <a:p>
            <a:r>
              <a:rPr lang="cs-CZ" dirty="0"/>
              <a:t>Dotace z EUR a národních programů</a:t>
            </a:r>
          </a:p>
        </p:txBody>
      </p:sp>
    </p:spTree>
    <p:extLst>
      <p:ext uri="{BB962C8B-B14F-4D97-AF65-F5344CB8AC3E}">
        <p14:creationId xmlns:p14="http://schemas.microsoft.com/office/powerpoint/2010/main" val="3849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dirty="0"/>
              <a:t>Dotační tituly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044609"/>
              </p:ext>
            </p:extLst>
          </p:nvPr>
        </p:nvGraphicFramePr>
        <p:xfrm>
          <a:off x="1522413" y="1981200"/>
          <a:ext cx="2771799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0475" y="1789113"/>
            <a:ext cx="41878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dirty="0"/>
              <a:t>Dotační tituly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512071"/>
              </p:ext>
            </p:extLst>
          </p:nvPr>
        </p:nvGraphicFramePr>
        <p:xfrm>
          <a:off x="1522413" y="1988840"/>
          <a:ext cx="9829799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94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Úvěry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489580" y="1828800"/>
            <a:ext cx="4800600" cy="8382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cs-CZ" b="1" dirty="0"/>
              <a:t>NRB – S podnik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1522413" y="3212976"/>
            <a:ext cx="4800600" cy="3456384"/>
          </a:xfrm>
        </p:spPr>
        <p:txBody>
          <a:bodyPr rtlCol="0">
            <a:normAutofit lnSpcReduction="10000"/>
          </a:bodyPr>
          <a:lstStyle/>
          <a:p>
            <a:r>
              <a:rPr lang="cs-CZ" dirty="0">
                <a:hlinkClick r:id="rId3"/>
              </a:rPr>
              <a:t>Výhodné půjčky a úvěry pro sociální podniky - NRB</a:t>
            </a:r>
            <a:endParaRPr lang="cs-CZ" dirty="0"/>
          </a:p>
          <a:p>
            <a:r>
              <a:rPr lang="cs-CZ" dirty="0"/>
              <a:t>Bezúročný úvěr</a:t>
            </a:r>
          </a:p>
          <a:p>
            <a:r>
              <a:rPr lang="cs-CZ" dirty="0"/>
              <a:t>Na Investice i Provoz</a:t>
            </a:r>
          </a:p>
          <a:p>
            <a:r>
              <a:rPr lang="cs-CZ" dirty="0"/>
              <a:t>Až 12-letá splatnost</a:t>
            </a:r>
          </a:p>
          <a:p>
            <a:r>
              <a:rPr lang="cs-CZ" dirty="0"/>
              <a:t>Do výše 90% způsobilých výdajů</a:t>
            </a:r>
          </a:p>
          <a:p>
            <a:r>
              <a:rPr lang="cs-CZ" dirty="0"/>
              <a:t>S-</a:t>
            </a:r>
            <a:r>
              <a:rPr lang="cs-CZ" dirty="0" err="1"/>
              <a:t>poradentsví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cs-CZ" b="1" dirty="0" err="1"/>
              <a:t>ČS,as</a:t>
            </a:r>
            <a:r>
              <a:rPr lang="cs-CZ" b="1" dirty="0"/>
              <a:t>. – Sociální bankovnictví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6551613" y="3212976"/>
            <a:ext cx="4800600" cy="3312368"/>
          </a:xfrm>
        </p:spPr>
        <p:txBody>
          <a:bodyPr rtlCol="0">
            <a:normAutofit/>
          </a:bodyPr>
          <a:lstStyle/>
          <a:p>
            <a:r>
              <a:rPr lang="cs-CZ" dirty="0">
                <a:hlinkClick r:id="rId4"/>
              </a:rPr>
              <a:t>Sociální bankovnictví | Česká spořitelna (csas.cz)</a:t>
            </a:r>
            <a:endParaRPr lang="cs-CZ" dirty="0"/>
          </a:p>
          <a:p>
            <a:r>
              <a:rPr lang="cs-CZ" dirty="0"/>
              <a:t>Zvýhodněná úroková sazba</a:t>
            </a:r>
          </a:p>
          <a:p>
            <a:r>
              <a:rPr lang="cs-CZ" dirty="0"/>
              <a:t>Investiční i provozní úvěry</a:t>
            </a:r>
          </a:p>
          <a:p>
            <a:r>
              <a:rPr lang="cs-CZ" dirty="0"/>
              <a:t>Záruka částečně poskytována EIF</a:t>
            </a:r>
          </a:p>
          <a:p>
            <a:r>
              <a:rPr lang="cs-CZ" dirty="0"/>
              <a:t>Akademie sociálního bankovnictví</a:t>
            </a:r>
          </a:p>
        </p:txBody>
      </p:sp>
    </p:spTree>
    <p:extLst>
      <p:ext uri="{BB962C8B-B14F-4D97-AF65-F5344CB8AC3E}">
        <p14:creationId xmlns:p14="http://schemas.microsoft.com/office/powerpoint/2010/main" val="246990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Program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740916"/>
              </p:ext>
            </p:extLst>
          </p:nvPr>
        </p:nvGraphicFramePr>
        <p:xfrm>
          <a:off x="1522413" y="1981200"/>
          <a:ext cx="98298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/>
              <a:t>Startup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cs-CZ" dirty="0"/>
          </a:p>
          <a:p>
            <a:pPr rtl="0"/>
            <a:r>
              <a:rPr lang="cs-CZ" dirty="0"/>
              <a:t>Rozvoj sociálního podnikání ve formě poskytnutého školení, poradenství, </a:t>
            </a:r>
            <a:r>
              <a:rPr lang="cs-CZ" dirty="0" err="1"/>
              <a:t>mentoringu</a:t>
            </a:r>
            <a:r>
              <a:rPr lang="cs-CZ" dirty="0"/>
              <a:t>, </a:t>
            </a:r>
            <a:r>
              <a:rPr lang="cs-CZ" dirty="0" err="1"/>
              <a:t>atd</a:t>
            </a:r>
            <a:endParaRPr lang="cs-CZ" dirty="0"/>
          </a:p>
          <a:p>
            <a:r>
              <a:rPr lang="cs-CZ" b="1" i="1" u="sng" dirty="0" err="1"/>
              <a:t>Impact</a:t>
            </a:r>
            <a:r>
              <a:rPr lang="cs-CZ" b="1" i="1" u="sng" dirty="0"/>
              <a:t> </a:t>
            </a:r>
            <a:r>
              <a:rPr lang="cs-CZ" b="1" i="1" u="sng" dirty="0" err="1"/>
              <a:t>First</a:t>
            </a:r>
            <a:r>
              <a:rPr lang="cs-CZ" dirty="0"/>
              <a:t>	</a:t>
            </a:r>
            <a:r>
              <a:rPr lang="cs-CZ" dirty="0">
                <a:hlinkClick r:id="rId3"/>
              </a:rPr>
              <a:t>Úvodní stránka - </a:t>
            </a:r>
            <a:r>
              <a:rPr lang="cs-CZ" dirty="0" err="1">
                <a:hlinkClick r:id="rId3"/>
              </a:rPr>
              <a:t>Impact</a:t>
            </a:r>
            <a:r>
              <a:rPr lang="cs-CZ" dirty="0">
                <a:hlinkClick r:id="rId3"/>
              </a:rPr>
              <a:t> Hub </a:t>
            </a:r>
            <a:r>
              <a:rPr lang="cs-CZ" dirty="0" err="1">
                <a:hlinkClick r:id="rId3"/>
              </a:rPr>
              <a:t>Innovation</a:t>
            </a:r>
            <a:endParaRPr lang="cs-CZ" dirty="0"/>
          </a:p>
          <a:p>
            <a:pPr lvl="1"/>
            <a:r>
              <a:rPr lang="cs-CZ" dirty="0"/>
              <a:t>Akcelerační program poskytující odbornou a </a:t>
            </a:r>
            <a:r>
              <a:rPr lang="cs-CZ"/>
              <a:t>finanční pomoc</a:t>
            </a:r>
            <a:endParaRPr lang="cs-CZ" dirty="0"/>
          </a:p>
          <a:p>
            <a:r>
              <a:rPr lang="cs-CZ" b="1" i="1" u="sng" dirty="0"/>
              <a:t>Laboratoř Nadace Vodafone</a:t>
            </a:r>
            <a:r>
              <a:rPr lang="cs-CZ" dirty="0"/>
              <a:t>	</a:t>
            </a:r>
            <a:r>
              <a:rPr lang="cs-CZ" dirty="0">
                <a:hlinkClick r:id="rId4"/>
              </a:rPr>
              <a:t>Laboratoř Nadace Vodafone (laboratornadacevodafone.cz)</a:t>
            </a:r>
            <a:endParaRPr lang="cs-CZ" dirty="0"/>
          </a:p>
          <a:p>
            <a:pPr lvl="1"/>
            <a:r>
              <a:rPr lang="cs-CZ" dirty="0"/>
              <a:t>Společenské inovace s využitím informačních a komunikačních technologií</a:t>
            </a:r>
          </a:p>
          <a:p>
            <a:pPr lvl="1"/>
            <a:r>
              <a:rPr lang="cs-CZ" dirty="0"/>
              <a:t>Dopad na desítky tisíc uživatelů</a:t>
            </a:r>
          </a:p>
          <a:p>
            <a:endParaRPr lang="cs-CZ" sz="2400" b="1" i="1" u="sng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660" y="204960"/>
            <a:ext cx="3577977" cy="17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/>
              <a:t>Startup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cs-CZ" dirty="0"/>
          </a:p>
          <a:p>
            <a:r>
              <a:rPr lang="cs-CZ" sz="2400" b="1" i="1" u="sng" dirty="0" err="1"/>
              <a:t>Social</a:t>
            </a:r>
            <a:r>
              <a:rPr lang="cs-CZ" sz="2400" b="1" i="1" u="sng" dirty="0"/>
              <a:t> </a:t>
            </a:r>
            <a:r>
              <a:rPr lang="cs-CZ" sz="2400" b="1" i="1" u="sng" dirty="0" err="1"/>
              <a:t>Impact</a:t>
            </a:r>
            <a:r>
              <a:rPr lang="cs-CZ" sz="2400" b="1" i="1" u="sng" dirty="0"/>
              <a:t> </a:t>
            </a:r>
            <a:r>
              <a:rPr lang="cs-CZ" sz="2400" b="1" i="1" u="sng" dirty="0" err="1"/>
              <a:t>Award</a:t>
            </a:r>
            <a:r>
              <a:rPr lang="cs-CZ" sz="2400" dirty="0"/>
              <a:t>	</a:t>
            </a:r>
            <a:r>
              <a:rPr lang="en-US" dirty="0" err="1">
                <a:hlinkClick r:id="rId3"/>
              </a:rPr>
              <a:t>Domů</a:t>
            </a:r>
            <a:r>
              <a:rPr lang="en-US" dirty="0">
                <a:hlinkClick r:id="rId3"/>
              </a:rPr>
              <a:t> - Social Impact Award Czech Republic</a:t>
            </a:r>
            <a:endParaRPr lang="cs-CZ" dirty="0"/>
          </a:p>
          <a:p>
            <a:pPr lvl="1"/>
            <a:r>
              <a:rPr lang="cs-CZ" dirty="0"/>
              <a:t>pro mladé do 30 let</a:t>
            </a:r>
          </a:p>
          <a:p>
            <a:pPr lvl="1"/>
            <a:r>
              <a:rPr lang="cs-CZ" dirty="0"/>
              <a:t>Mezinárodní platforma</a:t>
            </a:r>
          </a:p>
          <a:p>
            <a:pPr lvl="1"/>
            <a:r>
              <a:rPr lang="cs-CZ" dirty="0"/>
              <a:t>Finanční a vzdělávací podpora</a:t>
            </a:r>
          </a:p>
          <a:p>
            <a:pPr lvl="1"/>
            <a:endParaRPr lang="cs-CZ" dirty="0"/>
          </a:p>
          <a:p>
            <a:r>
              <a:rPr lang="cs-CZ" u="sng" dirty="0"/>
              <a:t>Projekty:</a:t>
            </a:r>
          </a:p>
          <a:p>
            <a:pPr lvl="1"/>
            <a:r>
              <a:rPr lang="cs-CZ" dirty="0"/>
              <a:t>České Duo </a:t>
            </a:r>
            <a:r>
              <a:rPr lang="cs-CZ" dirty="0" err="1"/>
              <a:t>lingo</a:t>
            </a:r>
            <a:r>
              <a:rPr lang="cs-CZ" dirty="0"/>
              <a:t> pro neslyšící – aplikace na trénink řeči</a:t>
            </a:r>
          </a:p>
          <a:p>
            <a:pPr lvl="1"/>
            <a:r>
              <a:rPr lang="cs-CZ" dirty="0"/>
              <a:t>Nekrachni – středoškolský projekt zaměřený na finanční gramotnost </a:t>
            </a:r>
          </a:p>
          <a:p>
            <a:pPr lvl="1"/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724" y="188640"/>
            <a:ext cx="2736304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301" y="381000"/>
            <a:ext cx="2771775" cy="8858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Partnerství – Fandi mámám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cs-CZ" dirty="0"/>
              <a:t>Společně s </a:t>
            </a:r>
            <a:r>
              <a:rPr lang="cs-CZ" b="1" u="sng" dirty="0" err="1"/>
              <a:t>Rossmann</a:t>
            </a:r>
            <a:endParaRPr lang="cs-CZ" b="1" u="sng" dirty="0"/>
          </a:p>
          <a:p>
            <a:endParaRPr lang="cs-CZ" dirty="0"/>
          </a:p>
          <a:p>
            <a:r>
              <a:rPr lang="cs-CZ" dirty="0"/>
              <a:t>Podpora rodin a dětí</a:t>
            </a:r>
          </a:p>
          <a:p>
            <a:r>
              <a:rPr lang="cs-CZ" dirty="0"/>
              <a:t>Kde srdce pomáhá – charitativní projekt se zapojením zákazníků </a:t>
            </a:r>
          </a:p>
          <a:p>
            <a:endParaRPr lang="cs-CZ" dirty="0"/>
          </a:p>
          <a:p>
            <a:pPr rtl="0"/>
            <a:endParaRPr lang="cs-CZ" dirty="0"/>
          </a:p>
        </p:txBody>
      </p:sp>
      <p:graphicFrame>
        <p:nvGraphicFramePr>
          <p:cNvPr id="5" name="Zástupný symbol pro obsah 4" descr="Svislý rámeček – seznam se zvýrazněním zobrazující 3 skupiny uspořádané pod sebou s odrážkami pro popisy úkolů pod každou z nich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5693748"/>
              </p:ext>
            </p:extLst>
          </p:nvPr>
        </p:nvGraphicFramePr>
        <p:xfrm>
          <a:off x="6670476" y="1984248"/>
          <a:ext cx="4800600" cy="421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45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Partnerství - Lokni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cs-CZ" dirty="0"/>
              <a:t>Společně s různými firmami</a:t>
            </a:r>
          </a:p>
          <a:p>
            <a:r>
              <a:rPr lang="cs-CZ" dirty="0"/>
              <a:t>  </a:t>
            </a:r>
            <a:r>
              <a:rPr lang="cs-CZ" dirty="0">
                <a:hlinkClick r:id="rId3"/>
              </a:rPr>
              <a:t>LOKNI | Sníme o světě bez PET láhví</a:t>
            </a:r>
            <a:endParaRPr lang="cs-CZ" dirty="0"/>
          </a:p>
          <a:p>
            <a:r>
              <a:rPr lang="cs-CZ" dirty="0"/>
              <a:t>Síť chytrých filtračních stanic – chutná voda pro zaměstnance</a:t>
            </a:r>
          </a:p>
          <a:p>
            <a:r>
              <a:rPr lang="cs-CZ" dirty="0"/>
              <a:t>Ušetřeno přes 10 mil </a:t>
            </a:r>
            <a:r>
              <a:rPr lang="cs-CZ" dirty="0" err="1"/>
              <a:t>PETek</a:t>
            </a:r>
            <a:endParaRPr lang="cs-CZ" dirty="0"/>
          </a:p>
          <a:p>
            <a:r>
              <a:rPr lang="cs-CZ" dirty="0"/>
              <a:t>Perlivá i neperlivá voda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rtl="0"/>
            <a:endParaRPr lang="cs-CZ" dirty="0"/>
          </a:p>
        </p:txBody>
      </p:sp>
      <p:graphicFrame>
        <p:nvGraphicFramePr>
          <p:cNvPr id="5" name="Zástupný symbol pro obsah 4" descr="Svislý rámeček – seznam se zvýrazněním zobrazující 3 skupiny uspořádané pod sebou s odrážkami pro popisy úkolů pod každou z nich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887686"/>
              </p:ext>
            </p:extLst>
          </p:nvPr>
        </p:nvGraphicFramePr>
        <p:xfrm>
          <a:off x="6670476" y="1984248"/>
          <a:ext cx="4800600" cy="421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0776" y="523341"/>
            <a:ext cx="22193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Zastřešující organice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461967"/>
              </p:ext>
            </p:extLst>
          </p:nvPr>
        </p:nvGraphicFramePr>
        <p:xfrm>
          <a:off x="1629916" y="1988840"/>
          <a:ext cx="98298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3196" y="2204864"/>
            <a:ext cx="273100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Zastřešující organice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66440"/>
              </p:ext>
            </p:extLst>
          </p:nvPr>
        </p:nvGraphicFramePr>
        <p:xfrm>
          <a:off x="1522413" y="1981200"/>
          <a:ext cx="98298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5940" y="2001664"/>
            <a:ext cx="2831039" cy="185938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8785" y="4293096"/>
            <a:ext cx="2881451" cy="197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Modelový příklad I.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Komunitní akce – festival pro obyvatele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24" y="278383"/>
            <a:ext cx="9021483" cy="34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5" y="260648"/>
            <a:ext cx="9829798" cy="1219200"/>
          </a:xfrm>
        </p:spPr>
        <p:txBody>
          <a:bodyPr rtlCol="0"/>
          <a:lstStyle/>
          <a:p>
            <a:pPr rtl="0"/>
            <a:r>
              <a:rPr lang="cs-CZ" dirty="0"/>
              <a:t>Komunitní akce – Festival pro obyvatele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736104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cs-CZ" b="1" dirty="0"/>
              <a:t>Předpoklady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5863651"/>
              </p:ext>
            </p:extLst>
          </p:nvPr>
        </p:nvGraphicFramePr>
        <p:xfrm>
          <a:off x="1522413" y="2667000"/>
          <a:ext cx="4800600" cy="350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cs-CZ" b="1" dirty="0"/>
              <a:t>Financování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62778565"/>
              </p:ext>
            </p:extLst>
          </p:nvPr>
        </p:nvGraphicFramePr>
        <p:xfrm>
          <a:off x="6551613" y="2667000"/>
          <a:ext cx="4800600" cy="350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800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Modelový příklad II.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Otevření malé řemeslné pekárny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106577"/>
            <a:ext cx="7920880" cy="375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5" y="260648"/>
            <a:ext cx="9829798" cy="1219200"/>
          </a:xfrm>
        </p:spPr>
        <p:txBody>
          <a:bodyPr rtlCol="0"/>
          <a:lstStyle/>
          <a:p>
            <a:r>
              <a:rPr lang="cs-CZ" dirty="0"/>
              <a:t>Otevření malé řemeslné pekárny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 rtlCol="0"/>
          <a:lstStyle/>
          <a:p>
            <a:pPr rtl="0"/>
            <a:r>
              <a:rPr lang="cs-CZ" b="1" dirty="0"/>
              <a:t>Náklady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4201861"/>
              </p:ext>
            </p:extLst>
          </p:nvPr>
        </p:nvGraphicFramePr>
        <p:xfrm>
          <a:off x="1522413" y="2420888"/>
          <a:ext cx="48006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cs-CZ" b="1" dirty="0"/>
              <a:t>Financování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58610500"/>
              </p:ext>
            </p:extLst>
          </p:nvPr>
        </p:nvGraphicFramePr>
        <p:xfrm>
          <a:off x="6551613" y="2667000"/>
          <a:ext cx="4800600" cy="350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891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Sociální podnikání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cs-CZ" b="1" i="1" u="sng" dirty="0"/>
              <a:t>„V podnikání není poražen nikdo, dokud se sám nevzdá.“ </a:t>
            </a:r>
          </a:p>
          <a:p>
            <a:pPr marL="0" indent="0">
              <a:buNone/>
            </a:pPr>
            <a:r>
              <a:rPr lang="cs-CZ" dirty="0"/>
              <a:t>	(George Joseph)</a:t>
            </a:r>
          </a:p>
          <a:p>
            <a:pPr marL="0" indent="0">
              <a:buNone/>
            </a:pPr>
            <a:endParaRPr lang="cs-CZ" b="1" i="1" u="sng" dirty="0"/>
          </a:p>
          <a:p>
            <a:r>
              <a:rPr lang="cs-CZ" b="1" i="1" u="sng" dirty="0"/>
              <a:t>„Neříkej, že to nejde. Raději řekni, že to zatím neumíš.“ </a:t>
            </a:r>
          </a:p>
          <a:p>
            <a:pPr marL="0" indent="0">
              <a:buNone/>
            </a:pPr>
            <a:r>
              <a:rPr lang="cs-CZ" dirty="0"/>
              <a:t>	(Tomáš Baťa)</a:t>
            </a:r>
          </a:p>
          <a:p>
            <a:pPr rtl="0"/>
            <a:endParaRPr lang="cs-CZ" dirty="0"/>
          </a:p>
          <a:p>
            <a:pPr rtl="0"/>
            <a:r>
              <a:rPr lang="cs-CZ" dirty="0"/>
              <a:t>Rozdíl oproti klasickému podnikání – vize a cíle</a:t>
            </a:r>
          </a:p>
        </p:txBody>
      </p:sp>
    </p:spTree>
    <p:extLst>
      <p:ext uri="{BB962C8B-B14F-4D97-AF65-F5344CB8AC3E}">
        <p14:creationId xmlns:p14="http://schemas.microsoft.com/office/powerpoint/2010/main" val="105994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Citáty na závěr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829282"/>
              </p:ext>
            </p:extLst>
          </p:nvPr>
        </p:nvGraphicFramePr>
        <p:xfrm>
          <a:off x="1522413" y="1981200"/>
          <a:ext cx="98298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20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Závěr – diskuze / dotazy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Děkujeme za pozornost….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6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Integrační sociální podnik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809099"/>
              </p:ext>
            </p:extLst>
          </p:nvPr>
        </p:nvGraphicFramePr>
        <p:xfrm>
          <a:off x="1522413" y="1600200"/>
          <a:ext cx="9829799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25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Integrační sociální podnik - návrh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416246"/>
              </p:ext>
            </p:extLst>
          </p:nvPr>
        </p:nvGraphicFramePr>
        <p:xfrm>
          <a:off x="1522413" y="1981200"/>
          <a:ext cx="9829799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9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80" y="3789040"/>
            <a:ext cx="4688679" cy="3050705"/>
          </a:xfrm>
          <a:prstGeom prst="rect">
            <a:avLst/>
          </a:prstGeom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Financování sociálního podnikání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554030" y="1842963"/>
            <a:ext cx="7060662" cy="4034309"/>
          </a:xfrm>
        </p:spPr>
        <p:txBody>
          <a:bodyPr rtlCol="0">
            <a:normAutofit/>
          </a:bodyPr>
          <a:lstStyle/>
          <a:p>
            <a:pPr rtl="0"/>
            <a:r>
              <a:rPr lang="cs-CZ" b="1" dirty="0"/>
              <a:t>Vícezdrojové</a:t>
            </a:r>
          </a:p>
          <a:p>
            <a:pPr rtl="0"/>
            <a:endParaRPr lang="cs-CZ" b="1" dirty="0"/>
          </a:p>
          <a:p>
            <a:r>
              <a:rPr lang="cs-CZ" b="1" dirty="0"/>
              <a:t>Mix zdrojů na pokrytí investičních i neinvestičních nákladů</a:t>
            </a:r>
          </a:p>
          <a:p>
            <a:pPr rtl="0"/>
            <a:endParaRPr lang="cs-CZ" b="1" dirty="0"/>
          </a:p>
          <a:p>
            <a:pPr rtl="0"/>
            <a:r>
              <a:rPr lang="cs-CZ" b="1" dirty="0"/>
              <a:t>Dosažení zisku – ekonomický základ</a:t>
            </a:r>
          </a:p>
        </p:txBody>
      </p:sp>
    </p:spTree>
    <p:extLst>
      <p:ext uri="{BB962C8B-B14F-4D97-AF65-F5344CB8AC3E}">
        <p14:creationId xmlns:p14="http://schemas.microsoft.com/office/powerpoint/2010/main" val="12822982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Možnosti financování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86997"/>
              </p:ext>
            </p:extLst>
          </p:nvPr>
        </p:nvGraphicFramePr>
        <p:xfrm>
          <a:off x="1522413" y="1981200"/>
          <a:ext cx="9829799" cy="447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288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Tržby z vlastní činnosti</a:t>
            </a:r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11947" r="9001" b="9509"/>
          <a:stretch/>
        </p:blipFill>
        <p:spPr>
          <a:xfrm>
            <a:off x="6382444" y="-963488"/>
            <a:ext cx="5950398" cy="8498844"/>
          </a:xfr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13184989"/>
              </p:ext>
            </p:extLst>
          </p:nvPr>
        </p:nvGraphicFramePr>
        <p:xfrm>
          <a:off x="1522412" y="2895599"/>
          <a:ext cx="4860031" cy="341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21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Úřad práce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616152"/>
          </a:xfrm>
        </p:spPr>
        <p:txBody>
          <a:bodyPr rtlCol="0">
            <a:normAutofit/>
          </a:bodyPr>
          <a:lstStyle/>
          <a:p>
            <a:r>
              <a:rPr lang="cs-CZ" b="1" u="sng" dirty="0"/>
              <a:t>Příspěvky od ÚP: </a:t>
            </a: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Úřad práce ČR (uradprace.cz)</a:t>
            </a:r>
            <a:endParaRPr lang="cs-CZ" dirty="0"/>
          </a:p>
          <a:p>
            <a:pPr lvl="1"/>
            <a:r>
              <a:rPr lang="cs-CZ" sz="2400" dirty="0"/>
              <a:t>§ 78 zákona o zaměstnanosti č 435/2004 </a:t>
            </a:r>
            <a:r>
              <a:rPr lang="cs-CZ" sz="2400" dirty="0" err="1"/>
              <a:t>Sb</a:t>
            </a:r>
            <a:endParaRPr lang="cs-CZ" sz="2400" dirty="0"/>
          </a:p>
          <a:p>
            <a:pPr lvl="1"/>
            <a:r>
              <a:rPr lang="cs-CZ" sz="2400" u="sng" dirty="0"/>
              <a:t>Aktivní politika zaměstnanosti </a:t>
            </a:r>
            <a:r>
              <a:rPr lang="cs-CZ" sz="2400" dirty="0"/>
              <a:t>(§ 104 – 120 zákona o zaměstnanosti)</a:t>
            </a:r>
          </a:p>
          <a:p>
            <a:pPr lvl="2"/>
            <a:r>
              <a:rPr lang="cs-CZ" sz="2400" dirty="0"/>
              <a:t>Rekvalifikace</a:t>
            </a:r>
          </a:p>
          <a:p>
            <a:pPr lvl="2"/>
            <a:r>
              <a:rPr lang="cs-CZ" sz="2400" dirty="0"/>
              <a:t>Veřejně prospěšné práce</a:t>
            </a:r>
          </a:p>
          <a:p>
            <a:pPr lvl="2"/>
            <a:r>
              <a:rPr lang="cs-CZ" sz="2400" dirty="0"/>
              <a:t>Společensky účelná pracovní místa</a:t>
            </a:r>
          </a:p>
          <a:p>
            <a:pPr lvl="2"/>
            <a:r>
              <a:rPr lang="cs-CZ" sz="2400" dirty="0"/>
              <a:t>Příspěvek na zapracování</a:t>
            </a:r>
          </a:p>
          <a:p>
            <a:pPr lvl="2"/>
            <a:r>
              <a:rPr lang="cs-CZ" sz="2400" dirty="0"/>
              <a:t>Podpora OZP zaměstnanců - § 75 a 76 zákona o zaměstnanosti </a:t>
            </a:r>
          </a:p>
          <a:p>
            <a:pPr lvl="2"/>
            <a:r>
              <a:rPr lang="cs-CZ" sz="2400" dirty="0"/>
              <a:t>Poradenství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114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y měn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14_TF02895262.potx" id="{75288FF5-6297-4183-8D43-3F2F05AE2F9F}" vid="{35DF52C8-9A9C-45C5-8D0A-B0D28C0F875C}"/>
    </a:ext>
  </a:extLst>
</a:theme>
</file>

<file path=ppt/theme/theme2.xml><?xml version="1.0" encoding="utf-8"?>
<a:theme xmlns:a="http://schemas.openxmlformats.org/drawingml/2006/main" name="Motiv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2792</TotalTime>
  <Words>1124</Words>
  <Application>Microsoft Office PowerPoint</Application>
  <PresentationFormat>Vlastní</PresentationFormat>
  <Paragraphs>274</Paragraphs>
  <Slides>31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Cambria</vt:lpstr>
      <vt:lpstr>Wingdings</vt:lpstr>
      <vt:lpstr>Symboly měn 16:9</vt:lpstr>
      <vt:lpstr>Kde může sociální podnik získat peníze</vt:lpstr>
      <vt:lpstr>Program</vt:lpstr>
      <vt:lpstr>Sociální podnikání</vt:lpstr>
      <vt:lpstr>Integrační sociální podnik</vt:lpstr>
      <vt:lpstr>Integrační sociální podnik - návrh</vt:lpstr>
      <vt:lpstr>Financování sociálního podnikání</vt:lpstr>
      <vt:lpstr>Možnosti financování</vt:lpstr>
      <vt:lpstr>Tržby z vlastní činnosti</vt:lpstr>
      <vt:lpstr>Úřad práce</vt:lpstr>
      <vt:lpstr>Daňové úlevy – zaměstnání OZP a OZZ </vt:lpstr>
      <vt:lpstr>Dary</vt:lpstr>
      <vt:lpstr>Benefiční akce - ukázka</vt:lpstr>
      <vt:lpstr>Dotační tituly</vt:lpstr>
      <vt:lpstr>Dotační tituly</vt:lpstr>
      <vt:lpstr>Dotační tituly</vt:lpstr>
      <vt:lpstr>Dotační tituly</vt:lpstr>
      <vt:lpstr>Dotační tituly</vt:lpstr>
      <vt:lpstr>Dotační tituly</vt:lpstr>
      <vt:lpstr>Úvěry</vt:lpstr>
      <vt:lpstr>Startup</vt:lpstr>
      <vt:lpstr>Startup</vt:lpstr>
      <vt:lpstr>Partnerství – Fandi mámám</vt:lpstr>
      <vt:lpstr>Partnerství - Lokni</vt:lpstr>
      <vt:lpstr>Zastřešující organice</vt:lpstr>
      <vt:lpstr>Zastřešující organice</vt:lpstr>
      <vt:lpstr>Modelový příklad I.</vt:lpstr>
      <vt:lpstr>Komunitní akce – Festival pro obyvatele</vt:lpstr>
      <vt:lpstr>Modelový příklad II.</vt:lpstr>
      <vt:lpstr>Otevření malé řemeslné pekárny</vt:lpstr>
      <vt:lpstr>Citáty na závěr</vt:lpstr>
      <vt:lpstr>Závěr – diskuze / dotazy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Marcela</dc:creator>
  <cp:lastModifiedBy>Marie Dohnalová</cp:lastModifiedBy>
  <cp:revision>114</cp:revision>
  <dcterms:created xsi:type="dcterms:W3CDTF">2024-02-17T07:06:53Z</dcterms:created>
  <dcterms:modified xsi:type="dcterms:W3CDTF">2024-11-10T18:51:22Z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