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5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1A3AF80-D74D-4928-80EF-AE3CDCEFDDBD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D2AA990-7354-45BA-B302-812752E730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AF80-D74D-4928-80EF-AE3CDCEFDDBD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990-7354-45BA-B302-812752E730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AF80-D74D-4928-80EF-AE3CDCEFDDBD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990-7354-45BA-B302-812752E730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AF80-D74D-4928-80EF-AE3CDCEFDDBD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990-7354-45BA-B302-812752E730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AF80-D74D-4928-80EF-AE3CDCEFDDBD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990-7354-45BA-B302-812752E730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AF80-D74D-4928-80EF-AE3CDCEFDDBD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990-7354-45BA-B302-812752E730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A3AF80-D74D-4928-80EF-AE3CDCEFDDBD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D2AA990-7354-45BA-B302-812752E730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1A3AF80-D74D-4928-80EF-AE3CDCEFDDBD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D2AA990-7354-45BA-B302-812752E730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AF80-D74D-4928-80EF-AE3CDCEFDDBD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990-7354-45BA-B302-812752E730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AF80-D74D-4928-80EF-AE3CDCEFDDBD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990-7354-45BA-B302-812752E730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AF80-D74D-4928-80EF-AE3CDCEFDDBD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AA990-7354-45BA-B302-812752E730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1A3AF80-D74D-4928-80EF-AE3CDCEFDDBD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D2AA990-7354-45BA-B302-812752E7300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Eigenes</a:t>
            </a:r>
            <a:r>
              <a:rPr lang="cs-CZ" dirty="0" smtClean="0"/>
              <a:t> Korpus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DeReKo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Bildung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Weitere</a:t>
            </a:r>
            <a:r>
              <a:rPr lang="cs-CZ" dirty="0" smtClean="0"/>
              <a:t> </a:t>
            </a:r>
            <a:r>
              <a:rPr lang="cs-CZ" dirty="0" err="1" smtClean="0"/>
              <a:t>Verwaltung</a:t>
            </a:r>
            <a:r>
              <a:rPr lang="cs-CZ" dirty="0" smtClean="0"/>
              <a:t>: </a:t>
            </a:r>
            <a:r>
              <a:rPr lang="cs-CZ" dirty="0" err="1" smtClean="0"/>
              <a:t>Reduzieren</a:t>
            </a:r>
            <a:r>
              <a:rPr lang="cs-CZ" dirty="0" smtClean="0"/>
              <a:t> / </a:t>
            </a:r>
            <a:r>
              <a:rPr lang="cs-CZ" dirty="0" err="1" smtClean="0"/>
              <a:t>Umbenennen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Ihnen</a:t>
            </a:r>
            <a:r>
              <a:rPr lang="cs-CZ" dirty="0" smtClean="0"/>
              <a:t> </a:t>
            </a:r>
            <a:r>
              <a:rPr lang="cs-CZ" dirty="0" err="1" smtClean="0"/>
              <a:t>erstellte</a:t>
            </a:r>
            <a:r>
              <a:rPr lang="cs-CZ" dirty="0" smtClean="0"/>
              <a:t> Korpus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groß</a:t>
            </a:r>
            <a:r>
              <a:rPr lang="cs-CZ" dirty="0" smtClean="0"/>
              <a:t>, </a:t>
            </a:r>
            <a:r>
              <a:rPr lang="cs-CZ" dirty="0" err="1" smtClean="0"/>
              <a:t>können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es </a:t>
            </a:r>
            <a:r>
              <a:rPr lang="cs-CZ" dirty="0" err="1" smtClean="0"/>
              <a:t>prozentuell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accent6"/>
                </a:solidFill>
              </a:rPr>
              <a:t>reduzieren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Scheint</a:t>
            </a:r>
            <a:r>
              <a:rPr lang="cs-CZ" dirty="0" smtClean="0"/>
              <a:t> </a:t>
            </a:r>
            <a:r>
              <a:rPr lang="cs-CZ" dirty="0" err="1" smtClean="0"/>
              <a:t>Ihnen</a:t>
            </a:r>
            <a:r>
              <a:rPr lang="cs-CZ" dirty="0" smtClean="0"/>
              <a:t> der </a:t>
            </a:r>
            <a:r>
              <a:rPr lang="cs-CZ" dirty="0" err="1" smtClean="0"/>
              <a:t>Name</a:t>
            </a:r>
            <a:r>
              <a:rPr lang="cs-CZ" dirty="0" smtClean="0"/>
              <a:t> des Korpus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passend</a:t>
            </a:r>
            <a:r>
              <a:rPr lang="cs-CZ" dirty="0" smtClean="0"/>
              <a:t>, </a:t>
            </a:r>
            <a:r>
              <a:rPr lang="cs-CZ" dirty="0" err="1" smtClean="0"/>
              <a:t>können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es </a:t>
            </a:r>
            <a:r>
              <a:rPr lang="cs-CZ" dirty="0" err="1" smtClean="0"/>
              <a:t>schnell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accent6"/>
                </a:solidFill>
              </a:rPr>
              <a:t>umbenennen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4857750"/>
            <a:ext cx="44196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Weitere</a:t>
            </a:r>
            <a:r>
              <a:rPr lang="cs-CZ" dirty="0" smtClean="0"/>
              <a:t> </a:t>
            </a:r>
            <a:r>
              <a:rPr lang="cs-CZ" dirty="0" err="1" smtClean="0"/>
              <a:t>Verwaltung</a:t>
            </a:r>
            <a:r>
              <a:rPr lang="cs-CZ" dirty="0" smtClean="0"/>
              <a:t>: </a:t>
            </a:r>
            <a:r>
              <a:rPr lang="cs-CZ" dirty="0" err="1" smtClean="0"/>
              <a:t>Anzeigen</a:t>
            </a:r>
            <a:r>
              <a:rPr lang="cs-CZ" dirty="0" smtClean="0"/>
              <a:t> / </a:t>
            </a:r>
            <a:r>
              <a:rPr lang="cs-CZ" dirty="0" err="1" smtClean="0"/>
              <a:t>Exportieren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Brauchen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übersichtliche</a:t>
            </a:r>
            <a:r>
              <a:rPr lang="cs-CZ" dirty="0" smtClean="0"/>
              <a:t> </a:t>
            </a:r>
            <a:r>
              <a:rPr lang="cs-CZ" dirty="0" err="1" smtClean="0"/>
              <a:t>Anzeige</a:t>
            </a:r>
            <a:r>
              <a:rPr lang="cs-CZ" dirty="0" smtClean="0"/>
              <a:t>, </a:t>
            </a:r>
            <a:r>
              <a:rPr lang="cs-CZ" dirty="0" err="1" smtClean="0"/>
              <a:t>welche</a:t>
            </a:r>
            <a:r>
              <a:rPr lang="cs-CZ" dirty="0" smtClean="0"/>
              <a:t> Texte (z.B. </a:t>
            </a:r>
            <a:r>
              <a:rPr lang="cs-CZ" dirty="0" err="1" smtClean="0"/>
              <a:t>Ansicht</a:t>
            </a:r>
            <a:r>
              <a:rPr lang="cs-CZ" dirty="0" smtClean="0"/>
              <a:t> nach </a:t>
            </a:r>
            <a:r>
              <a:rPr lang="cs-CZ" dirty="0" err="1" smtClean="0"/>
              <a:t>Ländern</a:t>
            </a:r>
            <a:r>
              <a:rPr lang="cs-CZ" dirty="0" smtClean="0"/>
              <a:t>) in </a:t>
            </a:r>
            <a:r>
              <a:rPr lang="cs-CZ" dirty="0" err="1" smtClean="0"/>
              <a:t>Ihrem</a:t>
            </a:r>
            <a:r>
              <a:rPr lang="cs-CZ" dirty="0" smtClean="0"/>
              <a:t> Korpus </a:t>
            </a:r>
            <a:r>
              <a:rPr lang="cs-CZ" dirty="0" err="1" smtClean="0"/>
              <a:t>sind</a:t>
            </a:r>
            <a:r>
              <a:rPr lang="cs-CZ" dirty="0" smtClean="0"/>
              <a:t>, </a:t>
            </a:r>
            <a:r>
              <a:rPr lang="cs-CZ" dirty="0" err="1" smtClean="0"/>
              <a:t>wählen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accent6"/>
                </a:solidFill>
              </a:rPr>
              <a:t>anzeigen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Dieselben</a:t>
            </a:r>
            <a:r>
              <a:rPr lang="cs-CZ" dirty="0" smtClean="0"/>
              <a:t> </a:t>
            </a:r>
            <a:r>
              <a:rPr lang="cs-CZ" dirty="0" err="1" smtClean="0"/>
              <a:t>Daten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 </a:t>
            </a:r>
            <a:r>
              <a:rPr lang="cs-CZ" dirty="0" err="1" smtClean="0"/>
              <a:t>auch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accent6"/>
                </a:solidFill>
              </a:rPr>
              <a:t>exportieren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1100" y="4509120"/>
            <a:ext cx="79629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err="1" smtClean="0"/>
              <a:t>Aufgabe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543672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Stellen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eigenes</a:t>
            </a:r>
            <a:r>
              <a:rPr lang="cs-CZ" dirty="0" smtClean="0"/>
              <a:t> Korpus </a:t>
            </a:r>
            <a:r>
              <a:rPr lang="cs-CZ" dirty="0" err="1" smtClean="0"/>
              <a:t>aus</a:t>
            </a:r>
            <a:r>
              <a:rPr lang="cs-CZ" dirty="0" smtClean="0"/>
              <a:t> den </a:t>
            </a:r>
            <a:r>
              <a:rPr lang="cs-CZ" dirty="0" err="1" smtClean="0"/>
              <a:t>Zeitungstexten</a:t>
            </a:r>
            <a:r>
              <a:rPr lang="cs-CZ" dirty="0" smtClean="0"/>
              <a:t> des </a:t>
            </a:r>
            <a:r>
              <a:rPr lang="cs-CZ" dirty="0" err="1" smtClean="0"/>
              <a:t>Jahres</a:t>
            </a:r>
            <a:r>
              <a:rPr lang="cs-CZ" dirty="0" smtClean="0"/>
              <a:t> 1999 </a:t>
            </a:r>
            <a:r>
              <a:rPr lang="cs-CZ" dirty="0" err="1" smtClean="0"/>
              <a:t>zusammen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finden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drin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Wort</a:t>
            </a:r>
            <a:r>
              <a:rPr lang="cs-CZ" dirty="0" smtClean="0"/>
              <a:t> des </a:t>
            </a:r>
            <a:r>
              <a:rPr lang="cs-CZ" dirty="0" err="1" smtClean="0"/>
              <a:t>Jahres</a:t>
            </a:r>
            <a:r>
              <a:rPr lang="cs-CZ" dirty="0" smtClean="0"/>
              <a:t> 1999 „</a:t>
            </a:r>
            <a:r>
              <a:rPr lang="cs-CZ" dirty="0" err="1" smtClean="0"/>
              <a:t>Millennium</a:t>
            </a:r>
            <a:r>
              <a:rPr lang="cs-CZ" dirty="0" smtClean="0"/>
              <a:t>“.</a:t>
            </a:r>
          </a:p>
          <a:p>
            <a:r>
              <a:rPr lang="cs-CZ" dirty="0" err="1" smtClean="0"/>
              <a:t>Exportieren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Ergebnisse</a:t>
            </a:r>
            <a:r>
              <a:rPr lang="cs-CZ" dirty="0" smtClean="0"/>
              <a:t> (</a:t>
            </a:r>
            <a:r>
              <a:rPr lang="cs-CZ" dirty="0" err="1" smtClean="0"/>
              <a:t>nur</a:t>
            </a:r>
            <a:r>
              <a:rPr lang="cs-CZ" dirty="0" smtClean="0"/>
              <a:t> </a:t>
            </a:r>
            <a:r>
              <a:rPr lang="cs-CZ" dirty="0" err="1" smtClean="0"/>
              <a:t>KWICs</a:t>
            </a:r>
            <a:r>
              <a:rPr lang="cs-CZ" dirty="0" smtClean="0"/>
              <a:t>, </a:t>
            </a:r>
            <a:r>
              <a:rPr lang="cs-CZ" dirty="0" err="1" smtClean="0"/>
              <a:t>keine</a:t>
            </a:r>
            <a:r>
              <a:rPr lang="cs-CZ" dirty="0" smtClean="0"/>
              <a:t> </a:t>
            </a:r>
            <a:r>
              <a:rPr lang="cs-CZ" dirty="0" err="1" smtClean="0"/>
              <a:t>Volltexte</a:t>
            </a:r>
            <a:r>
              <a:rPr lang="cs-CZ" dirty="0" smtClean="0"/>
              <a:t>), </a:t>
            </a:r>
            <a:r>
              <a:rPr lang="cs-CZ" dirty="0" err="1" smtClean="0"/>
              <a:t>grenzen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Anzahl</a:t>
            </a:r>
            <a:r>
              <a:rPr lang="cs-CZ" dirty="0" smtClean="0"/>
              <a:t> der KWIC-</a:t>
            </a:r>
            <a:r>
              <a:rPr lang="cs-CZ" dirty="0" err="1" smtClean="0"/>
              <a:t>Belege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50 ab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schließen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Export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Korpusansicht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, </a:t>
            </a:r>
            <a:r>
              <a:rPr lang="cs-CZ" dirty="0" err="1" smtClean="0"/>
              <a:t>sodass</a:t>
            </a:r>
            <a:r>
              <a:rPr lang="cs-CZ" dirty="0" smtClean="0"/>
              <a:t> es klar </a:t>
            </a:r>
            <a:r>
              <a:rPr lang="cs-CZ" dirty="0" err="1" smtClean="0"/>
              <a:t>ist</a:t>
            </a:r>
            <a:r>
              <a:rPr lang="cs-CZ" dirty="0" smtClean="0"/>
              <a:t>, </a:t>
            </a:r>
            <a:r>
              <a:rPr lang="cs-CZ" dirty="0" err="1" smtClean="0"/>
              <a:t>aus</a:t>
            </a:r>
            <a:r>
              <a:rPr lang="cs-CZ" dirty="0" smtClean="0"/>
              <a:t> </a:t>
            </a:r>
            <a:r>
              <a:rPr lang="cs-CZ" dirty="0" err="1" smtClean="0"/>
              <a:t>welchen</a:t>
            </a:r>
            <a:r>
              <a:rPr lang="cs-CZ" dirty="0" smtClean="0"/>
              <a:t> </a:t>
            </a:r>
            <a:r>
              <a:rPr lang="cs-CZ" dirty="0" err="1" smtClean="0"/>
              <a:t>Texten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Korpus </a:t>
            </a:r>
            <a:r>
              <a:rPr lang="cs-CZ" dirty="0" err="1" smtClean="0"/>
              <a:t>zusammengestellt</a:t>
            </a:r>
            <a:r>
              <a:rPr lang="cs-CZ" dirty="0" smtClean="0"/>
              <a:t> </a:t>
            </a:r>
            <a:r>
              <a:rPr lang="cs-CZ" dirty="0" err="1" smtClean="0"/>
              <a:t>wurde</a:t>
            </a:r>
            <a:r>
              <a:rPr lang="cs-CZ" dirty="0" smtClean="0"/>
              <a:t>. 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/>
          <a:lstStyle/>
          <a:p>
            <a:r>
              <a:rPr lang="cs-CZ" dirty="0" err="1" smtClean="0"/>
              <a:t>Bisherige</a:t>
            </a:r>
            <a:r>
              <a:rPr lang="cs-CZ" dirty="0" smtClean="0"/>
              <a:t> </a:t>
            </a:r>
            <a:r>
              <a:rPr lang="cs-CZ" dirty="0" err="1" smtClean="0"/>
              <a:t>Praxis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Bis </a:t>
            </a:r>
            <a:r>
              <a:rPr lang="cs-CZ" dirty="0" err="1" smtClean="0"/>
              <a:t>jetzt</a:t>
            </a:r>
            <a:r>
              <a:rPr lang="cs-CZ" dirty="0" smtClean="0"/>
              <a:t> </a:t>
            </a:r>
            <a:r>
              <a:rPr lang="cs-CZ" dirty="0" err="1" smtClean="0"/>
              <a:t>wurden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Recherchen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Archiv W </a:t>
            </a:r>
            <a:r>
              <a:rPr lang="cs-CZ" dirty="0" err="1" smtClean="0"/>
              <a:t>und</a:t>
            </a:r>
            <a:r>
              <a:rPr lang="cs-CZ" dirty="0" smtClean="0"/>
              <a:t> Korpus W-</a:t>
            </a:r>
            <a:r>
              <a:rPr lang="cs-CZ" dirty="0" err="1" smtClean="0"/>
              <a:t>gesamt</a:t>
            </a:r>
            <a:r>
              <a:rPr lang="cs-CZ" dirty="0" smtClean="0"/>
              <a:t> (</a:t>
            </a:r>
            <a:r>
              <a:rPr lang="cs-CZ" dirty="0" err="1" smtClean="0"/>
              <a:t>bzw</a:t>
            </a:r>
            <a:r>
              <a:rPr lang="cs-CZ" dirty="0" smtClean="0"/>
              <a:t>. W-</a:t>
            </a:r>
            <a:r>
              <a:rPr lang="cs-CZ" dirty="0" err="1" smtClean="0"/>
              <a:t>öffentlich</a:t>
            </a:r>
            <a:r>
              <a:rPr lang="cs-CZ" dirty="0" smtClean="0"/>
              <a:t>) </a:t>
            </a:r>
            <a:r>
              <a:rPr lang="cs-CZ" dirty="0" err="1" smtClean="0"/>
              <a:t>durchgeführt</a:t>
            </a:r>
            <a:r>
              <a:rPr lang="cs-CZ" dirty="0" smtClean="0"/>
              <a:t>.</a:t>
            </a:r>
          </a:p>
          <a:p>
            <a:r>
              <a:rPr lang="cs-CZ" dirty="0" smtClean="0"/>
              <a:t>Es </a:t>
            </a:r>
            <a:r>
              <a:rPr lang="cs-CZ" dirty="0" err="1" smtClean="0"/>
              <a:t>handelte</a:t>
            </a:r>
            <a:r>
              <a:rPr lang="cs-CZ" dirty="0" smtClean="0"/>
              <a:t> </a:t>
            </a:r>
            <a:r>
              <a:rPr lang="cs-CZ" dirty="0" err="1" smtClean="0"/>
              <a:t>sich</a:t>
            </a:r>
            <a:r>
              <a:rPr lang="cs-CZ" dirty="0" smtClean="0"/>
              <a:t> um </a:t>
            </a:r>
            <a:r>
              <a:rPr lang="cs-CZ" dirty="0" err="1" smtClean="0">
                <a:solidFill>
                  <a:schemeClr val="accent6"/>
                </a:solidFill>
              </a:rPr>
              <a:t>vordefinierte</a:t>
            </a:r>
            <a:r>
              <a:rPr lang="cs-CZ" dirty="0" smtClean="0">
                <a:solidFill>
                  <a:schemeClr val="accent6"/>
                </a:solidFill>
              </a:rPr>
              <a:t> Archive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Korpora</a:t>
            </a:r>
            <a:r>
              <a:rPr lang="cs-CZ" dirty="0" smtClean="0"/>
              <a:t>, </a:t>
            </a:r>
            <a:r>
              <a:rPr lang="cs-CZ" dirty="0" err="1" smtClean="0"/>
              <a:t>d.h</a:t>
            </a:r>
            <a:r>
              <a:rPr lang="cs-CZ" dirty="0" smtClean="0"/>
              <a:t>. </a:t>
            </a:r>
            <a:r>
              <a:rPr lang="cs-CZ" dirty="0" err="1" smtClean="0"/>
              <a:t>Textensammlungen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am</a:t>
            </a:r>
            <a:r>
              <a:rPr lang="cs-CZ" dirty="0" smtClean="0"/>
              <a:t> IDS in Mannheim </a:t>
            </a:r>
            <a:r>
              <a:rPr lang="cs-CZ" dirty="0" err="1" smtClean="0"/>
              <a:t>zusammengestellt</a:t>
            </a:r>
            <a:r>
              <a:rPr lang="cs-CZ" dirty="0" smtClean="0"/>
              <a:t> </a:t>
            </a:r>
            <a:r>
              <a:rPr lang="cs-CZ" dirty="0" err="1" smtClean="0"/>
              <a:t>wurden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12976"/>
            <a:ext cx="531495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19625" y="4829175"/>
            <a:ext cx="4524375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cs-CZ" dirty="0" err="1" smtClean="0"/>
              <a:t>Benutzerdefinierte</a:t>
            </a:r>
            <a:r>
              <a:rPr lang="cs-CZ" dirty="0" smtClean="0"/>
              <a:t> </a:t>
            </a:r>
            <a:r>
              <a:rPr lang="cs-CZ" dirty="0" err="1" smtClean="0"/>
              <a:t>Korpora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25112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 smtClean="0"/>
              <a:t>Da</a:t>
            </a:r>
            <a:r>
              <a:rPr lang="cs-CZ" dirty="0" smtClean="0"/>
              <a:t> </a:t>
            </a:r>
            <a:r>
              <a:rPr lang="cs-CZ" dirty="0" err="1" smtClean="0"/>
              <a:t>DeReKo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ausgewogen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somit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repräsentativ</a:t>
            </a:r>
            <a:r>
              <a:rPr lang="cs-CZ" dirty="0" smtClean="0"/>
              <a:t> </a:t>
            </a:r>
            <a:r>
              <a:rPr lang="cs-CZ" dirty="0" err="1" smtClean="0"/>
              <a:t>gehalten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  <a:r>
              <a:rPr lang="cs-CZ" dirty="0" err="1" smtClean="0"/>
              <a:t>kann</a:t>
            </a:r>
            <a:r>
              <a:rPr lang="cs-CZ" dirty="0" smtClean="0"/>
              <a:t>, </a:t>
            </a:r>
            <a:r>
              <a:rPr lang="cs-CZ" dirty="0" err="1" smtClean="0"/>
              <a:t>wird</a:t>
            </a:r>
            <a:r>
              <a:rPr lang="cs-CZ" dirty="0" smtClean="0"/>
              <a:t> jedem </a:t>
            </a:r>
            <a:r>
              <a:rPr lang="cs-CZ" dirty="0" err="1" smtClean="0"/>
              <a:t>Benutzer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Möglichkeit</a:t>
            </a:r>
            <a:r>
              <a:rPr lang="cs-CZ" dirty="0" smtClean="0"/>
              <a:t> </a:t>
            </a:r>
            <a:r>
              <a:rPr lang="cs-CZ" dirty="0" err="1" smtClean="0"/>
              <a:t>gegeben</a:t>
            </a:r>
            <a:r>
              <a:rPr lang="cs-CZ" dirty="0" smtClean="0"/>
              <a:t>, </a:t>
            </a:r>
            <a:r>
              <a:rPr lang="cs-CZ" dirty="0" err="1" smtClean="0"/>
              <a:t>sich</a:t>
            </a:r>
            <a:r>
              <a:rPr lang="cs-CZ" dirty="0" smtClean="0"/>
              <a:t> </a:t>
            </a:r>
            <a:r>
              <a:rPr lang="cs-CZ" dirty="0" err="1" smtClean="0"/>
              <a:t>aus</a:t>
            </a:r>
            <a:r>
              <a:rPr lang="cs-CZ" dirty="0" smtClean="0"/>
              <a:t> der </a:t>
            </a:r>
            <a:r>
              <a:rPr lang="cs-CZ" dirty="0" err="1" smtClean="0"/>
              <a:t>großen</a:t>
            </a:r>
            <a:r>
              <a:rPr lang="cs-CZ" dirty="0" smtClean="0"/>
              <a:t> </a:t>
            </a:r>
            <a:r>
              <a:rPr lang="cs-CZ" dirty="0" err="1" smtClean="0"/>
              <a:t>Textmenge</a:t>
            </a:r>
            <a:r>
              <a:rPr lang="cs-CZ" dirty="0" smtClean="0"/>
              <a:t> des </a:t>
            </a:r>
            <a:r>
              <a:rPr lang="cs-CZ" dirty="0" err="1" smtClean="0"/>
              <a:t>DeReKo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eigenes</a:t>
            </a:r>
            <a:r>
              <a:rPr lang="cs-CZ" dirty="0" smtClean="0"/>
              <a:t> Korpus </a:t>
            </a:r>
            <a:r>
              <a:rPr lang="cs-CZ" dirty="0" err="1" smtClean="0"/>
              <a:t>zusammenzustellen</a:t>
            </a:r>
            <a:r>
              <a:rPr lang="cs-CZ" dirty="0" smtClean="0"/>
              <a:t>,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Zwecke</a:t>
            </a:r>
            <a:r>
              <a:rPr lang="cs-CZ" dirty="0" smtClean="0"/>
              <a:t> der </a:t>
            </a:r>
            <a:r>
              <a:rPr lang="cs-CZ" dirty="0" err="1" smtClean="0"/>
              <a:t>konkreten</a:t>
            </a:r>
            <a:r>
              <a:rPr lang="cs-CZ" dirty="0" smtClean="0"/>
              <a:t> </a:t>
            </a:r>
            <a:r>
              <a:rPr lang="cs-CZ" dirty="0" err="1" smtClean="0"/>
              <a:t>Forschung</a:t>
            </a:r>
            <a:r>
              <a:rPr lang="cs-CZ" dirty="0" smtClean="0"/>
              <a:t> </a:t>
            </a:r>
            <a:r>
              <a:rPr lang="cs-CZ" dirty="0" err="1" smtClean="0"/>
              <a:t>ausgewogen</a:t>
            </a:r>
            <a:r>
              <a:rPr lang="cs-CZ" dirty="0" smtClean="0"/>
              <a:t>, </a:t>
            </a:r>
            <a:r>
              <a:rPr lang="cs-CZ" dirty="0" err="1" smtClean="0"/>
              <a:t>bzw</a:t>
            </a:r>
            <a:r>
              <a:rPr lang="cs-CZ" dirty="0" smtClean="0"/>
              <a:t>. </a:t>
            </a:r>
            <a:r>
              <a:rPr lang="cs-CZ" dirty="0" err="1" smtClean="0"/>
              <a:t>repräsentativ</a:t>
            </a:r>
            <a:r>
              <a:rPr lang="cs-CZ" dirty="0" smtClean="0"/>
              <a:t> </a:t>
            </a:r>
            <a:r>
              <a:rPr lang="cs-CZ" dirty="0" err="1" smtClean="0"/>
              <a:t>sein</a:t>
            </a:r>
            <a:r>
              <a:rPr lang="cs-CZ" dirty="0" smtClean="0"/>
              <a:t> </a:t>
            </a:r>
            <a:r>
              <a:rPr lang="cs-CZ" dirty="0" err="1" smtClean="0"/>
              <a:t>kann</a:t>
            </a:r>
            <a:r>
              <a:rPr lang="cs-CZ" dirty="0" smtClean="0"/>
              <a:t>.</a:t>
            </a:r>
          </a:p>
          <a:p>
            <a:r>
              <a:rPr lang="cs-CZ" dirty="0" smtClean="0"/>
              <a:t>Die </a:t>
            </a:r>
            <a:r>
              <a:rPr lang="cs-CZ" dirty="0" err="1" smtClean="0"/>
              <a:t>Bildung</a:t>
            </a:r>
            <a:r>
              <a:rPr lang="cs-CZ" dirty="0" smtClean="0"/>
              <a:t> </a:t>
            </a:r>
            <a:r>
              <a:rPr lang="cs-CZ" dirty="0" err="1" smtClean="0"/>
              <a:t>eines</a:t>
            </a:r>
            <a:r>
              <a:rPr lang="cs-CZ" dirty="0" smtClean="0"/>
              <a:t> </a:t>
            </a:r>
            <a:r>
              <a:rPr lang="cs-CZ" dirty="0" err="1" smtClean="0"/>
              <a:t>eigenen</a:t>
            </a:r>
            <a:r>
              <a:rPr lang="cs-CZ" dirty="0" smtClean="0"/>
              <a:t> Korpus </a:t>
            </a:r>
            <a:r>
              <a:rPr lang="cs-CZ" dirty="0" err="1" smtClean="0"/>
              <a:t>verläuft</a:t>
            </a:r>
            <a:r>
              <a:rPr lang="cs-CZ" dirty="0" smtClean="0"/>
              <a:t> </a:t>
            </a:r>
            <a:r>
              <a:rPr lang="cs-CZ" dirty="0" err="1" smtClean="0"/>
              <a:t>nacht</a:t>
            </a:r>
            <a:r>
              <a:rPr lang="cs-CZ" dirty="0" smtClean="0"/>
              <a:t> der </a:t>
            </a:r>
            <a:r>
              <a:rPr lang="cs-CZ" dirty="0" err="1" smtClean="0"/>
              <a:t>Wahl</a:t>
            </a:r>
            <a:r>
              <a:rPr lang="cs-CZ" dirty="0" smtClean="0"/>
              <a:t> </a:t>
            </a:r>
            <a:r>
              <a:rPr lang="cs-CZ" dirty="0" err="1" smtClean="0"/>
              <a:t>eines</a:t>
            </a:r>
            <a:r>
              <a:rPr lang="cs-CZ" dirty="0" smtClean="0"/>
              <a:t> </a:t>
            </a:r>
            <a:r>
              <a:rPr lang="cs-CZ" dirty="0" err="1" smtClean="0"/>
              <a:t>vordefinierten</a:t>
            </a:r>
            <a:r>
              <a:rPr lang="cs-CZ" dirty="0" smtClean="0"/>
              <a:t> </a:t>
            </a:r>
            <a:r>
              <a:rPr lang="cs-CZ" dirty="0" err="1" smtClean="0"/>
              <a:t>Archivs</a:t>
            </a:r>
            <a:r>
              <a:rPr lang="cs-CZ" dirty="0" smtClean="0"/>
              <a:t>. </a:t>
            </a:r>
            <a:r>
              <a:rPr lang="cs-CZ" dirty="0" err="1" smtClean="0"/>
              <a:t>Aus</a:t>
            </a:r>
            <a:r>
              <a:rPr lang="cs-CZ" dirty="0" smtClean="0"/>
              <a:t> den </a:t>
            </a:r>
            <a:r>
              <a:rPr lang="cs-CZ" dirty="0" err="1" smtClean="0"/>
              <a:t>Texten</a:t>
            </a:r>
            <a:r>
              <a:rPr lang="cs-CZ" dirty="0" smtClean="0"/>
              <a:t> des </a:t>
            </a:r>
            <a:r>
              <a:rPr lang="cs-CZ" dirty="0" err="1" smtClean="0"/>
              <a:t>gewählten</a:t>
            </a:r>
            <a:r>
              <a:rPr lang="cs-CZ" dirty="0" smtClean="0"/>
              <a:t> </a:t>
            </a:r>
            <a:r>
              <a:rPr lang="cs-CZ" dirty="0" err="1" smtClean="0"/>
              <a:t>Archivs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  <a:r>
              <a:rPr lang="cs-CZ" dirty="0" err="1" smtClean="0"/>
              <a:t>einige</a:t>
            </a:r>
            <a:r>
              <a:rPr lang="cs-CZ" dirty="0" smtClean="0"/>
              <a:t> </a:t>
            </a:r>
            <a:r>
              <a:rPr lang="cs-CZ" dirty="0" err="1" smtClean="0"/>
              <a:t>gewählt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in </a:t>
            </a:r>
            <a:r>
              <a:rPr lang="cs-CZ" dirty="0" err="1" smtClean="0"/>
              <a:t>einem</a:t>
            </a:r>
            <a:r>
              <a:rPr lang="cs-CZ" dirty="0" smtClean="0"/>
              <a:t> </a:t>
            </a:r>
            <a:r>
              <a:rPr lang="cs-CZ" dirty="0" err="1" smtClean="0"/>
              <a:t>neuen</a:t>
            </a:r>
            <a:r>
              <a:rPr lang="cs-CZ" dirty="0" smtClean="0"/>
              <a:t> (</a:t>
            </a:r>
            <a:r>
              <a:rPr lang="cs-CZ" dirty="0" err="1" smtClean="0"/>
              <a:t>eigenen</a:t>
            </a:r>
            <a:r>
              <a:rPr lang="cs-CZ" dirty="0" smtClean="0"/>
              <a:t>) Korpus </a:t>
            </a:r>
            <a:r>
              <a:rPr lang="cs-CZ" dirty="0" err="1" smtClean="0"/>
              <a:t>gespeichert</a:t>
            </a:r>
            <a:r>
              <a:rPr lang="cs-CZ" dirty="0" smtClean="0"/>
              <a:t>. </a:t>
            </a:r>
            <a:r>
              <a:rPr lang="cs-CZ" dirty="0" err="1" smtClean="0"/>
              <a:t>D.h</a:t>
            </a:r>
            <a:r>
              <a:rPr lang="cs-CZ" dirty="0" smtClean="0"/>
              <a:t>. Archive </a:t>
            </a:r>
            <a:r>
              <a:rPr lang="cs-CZ" dirty="0" err="1" smtClean="0"/>
              <a:t>kann</a:t>
            </a:r>
            <a:r>
              <a:rPr lang="cs-CZ" dirty="0" smtClean="0"/>
              <a:t> man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Benutzer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ändern</a:t>
            </a:r>
            <a:r>
              <a:rPr lang="cs-CZ" dirty="0" smtClean="0"/>
              <a:t>, </a:t>
            </a:r>
            <a:r>
              <a:rPr lang="cs-CZ" dirty="0" err="1" smtClean="0"/>
              <a:t>nur</a:t>
            </a:r>
            <a:r>
              <a:rPr lang="cs-CZ" dirty="0" smtClean="0"/>
              <a:t> </a:t>
            </a:r>
            <a:r>
              <a:rPr lang="cs-CZ" dirty="0" err="1" smtClean="0"/>
              <a:t>wählen</a:t>
            </a:r>
            <a:r>
              <a:rPr lang="cs-CZ" dirty="0" smtClean="0"/>
              <a:t>,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innerhalb</a:t>
            </a:r>
            <a:r>
              <a:rPr lang="cs-CZ" dirty="0" smtClean="0"/>
              <a:t> der Archive </a:t>
            </a:r>
            <a:r>
              <a:rPr lang="cs-CZ" dirty="0" err="1" smtClean="0"/>
              <a:t>können</a:t>
            </a:r>
            <a:r>
              <a:rPr lang="cs-CZ" dirty="0" smtClean="0"/>
              <a:t> </a:t>
            </a:r>
            <a:r>
              <a:rPr lang="cs-CZ" dirty="0" err="1" smtClean="0"/>
              <a:t>neue</a:t>
            </a:r>
            <a:r>
              <a:rPr lang="cs-CZ" dirty="0" smtClean="0"/>
              <a:t>, </a:t>
            </a:r>
            <a:r>
              <a:rPr lang="cs-CZ" dirty="0" err="1" smtClean="0"/>
              <a:t>benutzerdefinierte</a:t>
            </a:r>
            <a:r>
              <a:rPr lang="cs-CZ" dirty="0" smtClean="0"/>
              <a:t> </a:t>
            </a:r>
            <a:r>
              <a:rPr lang="cs-CZ" dirty="0" err="1" smtClean="0"/>
              <a:t>Korpora</a:t>
            </a:r>
            <a:r>
              <a:rPr lang="cs-CZ" dirty="0" smtClean="0"/>
              <a:t> </a:t>
            </a:r>
            <a:r>
              <a:rPr lang="cs-CZ" dirty="0" err="1" smtClean="0"/>
              <a:t>entstehen</a:t>
            </a:r>
            <a:r>
              <a:rPr lang="cs-CZ" dirty="0" smtClean="0"/>
              <a:t> (nach der </a:t>
            </a:r>
            <a:r>
              <a:rPr lang="cs-CZ" dirty="0" err="1" smtClean="0"/>
              <a:t>Definierung</a:t>
            </a:r>
            <a:r>
              <a:rPr lang="cs-CZ" dirty="0" smtClean="0"/>
              <a:t> </a:t>
            </a:r>
            <a:r>
              <a:rPr lang="cs-CZ" dirty="0" err="1" smtClean="0"/>
              <a:t>erscheinen</a:t>
            </a:r>
            <a:r>
              <a:rPr lang="cs-CZ" dirty="0" smtClean="0"/>
              <a:t> </a:t>
            </a:r>
            <a:r>
              <a:rPr lang="cs-CZ" dirty="0" err="1" smtClean="0"/>
              <a:t>diese</a:t>
            </a:r>
            <a:r>
              <a:rPr lang="cs-CZ" dirty="0" smtClean="0"/>
              <a:t> </a:t>
            </a:r>
            <a:r>
              <a:rPr lang="cs-CZ" dirty="0" err="1" smtClean="0"/>
              <a:t>eigenen</a:t>
            </a:r>
            <a:r>
              <a:rPr lang="cs-CZ" dirty="0" smtClean="0"/>
              <a:t> </a:t>
            </a:r>
            <a:r>
              <a:rPr lang="cs-CZ" dirty="0" err="1" smtClean="0"/>
              <a:t>Korpora</a:t>
            </a:r>
            <a:r>
              <a:rPr lang="cs-CZ" dirty="0" smtClean="0"/>
              <a:t> </a:t>
            </a:r>
            <a:r>
              <a:rPr lang="cs-CZ" dirty="0" err="1" smtClean="0"/>
              <a:t>unter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Reiter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accent6"/>
                </a:solidFill>
              </a:rPr>
              <a:t>Benutzerdefinierte</a:t>
            </a:r>
            <a:r>
              <a:rPr lang="cs-CZ" dirty="0" smtClean="0">
                <a:solidFill>
                  <a:schemeClr val="accent6"/>
                </a:solidFill>
              </a:rPr>
              <a:t> </a:t>
            </a:r>
            <a:r>
              <a:rPr lang="cs-CZ" dirty="0" err="1" smtClean="0">
                <a:solidFill>
                  <a:schemeClr val="accent6"/>
                </a:solidFill>
              </a:rPr>
              <a:t>Korpora</a:t>
            </a:r>
            <a:r>
              <a:rPr lang="cs-CZ" dirty="0" smtClean="0"/>
              <a:t>).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1668" y="5589240"/>
            <a:ext cx="6642332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Arbeitsverfahren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cs-CZ" sz="2400" dirty="0" err="1" smtClean="0"/>
              <a:t>Wählen</a:t>
            </a:r>
            <a:r>
              <a:rPr lang="cs-CZ" sz="2400" dirty="0" smtClean="0"/>
              <a:t> </a:t>
            </a:r>
            <a:r>
              <a:rPr lang="cs-CZ" sz="2400" dirty="0" err="1" smtClean="0"/>
              <a:t>Sie</a:t>
            </a:r>
            <a:r>
              <a:rPr lang="cs-CZ" sz="2400" dirty="0" smtClean="0"/>
              <a:t> </a:t>
            </a:r>
            <a:r>
              <a:rPr lang="cs-CZ" sz="2400" dirty="0" err="1" smtClean="0"/>
              <a:t>im</a:t>
            </a:r>
            <a:r>
              <a:rPr lang="cs-CZ" sz="2400" dirty="0" smtClean="0"/>
              <a:t> </a:t>
            </a:r>
            <a:r>
              <a:rPr lang="cs-CZ" sz="2400" dirty="0" err="1" smtClean="0"/>
              <a:t>Reiter</a:t>
            </a:r>
            <a:r>
              <a:rPr lang="cs-CZ" sz="2400" dirty="0" smtClean="0"/>
              <a:t> </a:t>
            </a:r>
            <a:r>
              <a:rPr lang="cs-CZ" sz="2400" dirty="0" smtClean="0">
                <a:solidFill>
                  <a:schemeClr val="accent6"/>
                </a:solidFill>
              </a:rPr>
              <a:t>Archiv</a:t>
            </a:r>
            <a:r>
              <a:rPr lang="cs-CZ" sz="2400" dirty="0" smtClean="0"/>
              <a:t> </a:t>
            </a:r>
            <a:r>
              <a:rPr lang="cs-CZ" sz="2400" dirty="0" err="1" smtClean="0"/>
              <a:t>das</a:t>
            </a:r>
            <a:r>
              <a:rPr lang="cs-CZ" sz="2400" dirty="0" smtClean="0"/>
              <a:t> Archiv, </a:t>
            </a:r>
            <a:r>
              <a:rPr lang="cs-CZ" sz="2400" dirty="0" err="1" smtClean="0"/>
              <a:t>aus</a:t>
            </a:r>
            <a:r>
              <a:rPr lang="cs-CZ" sz="2400" dirty="0" smtClean="0"/>
              <a:t> </a:t>
            </a:r>
            <a:r>
              <a:rPr lang="cs-CZ" sz="2400" dirty="0" err="1" smtClean="0"/>
              <a:t>dem</a:t>
            </a:r>
            <a:r>
              <a:rPr lang="cs-CZ" sz="2400" dirty="0" smtClean="0"/>
              <a:t> </a:t>
            </a:r>
            <a:r>
              <a:rPr lang="cs-CZ" sz="2400" dirty="0" err="1" smtClean="0"/>
              <a:t>Sie</a:t>
            </a:r>
            <a:r>
              <a:rPr lang="cs-CZ" sz="2400" dirty="0" smtClean="0"/>
              <a:t> </a:t>
            </a:r>
            <a:r>
              <a:rPr lang="cs-CZ" sz="2400" dirty="0" err="1" smtClean="0"/>
              <a:t>weitere</a:t>
            </a:r>
            <a:r>
              <a:rPr lang="cs-CZ" sz="2400" dirty="0" smtClean="0"/>
              <a:t> Texte </a:t>
            </a:r>
            <a:r>
              <a:rPr lang="cs-CZ" sz="2400" dirty="0" err="1" smtClean="0"/>
              <a:t>wählen</a:t>
            </a:r>
            <a:r>
              <a:rPr lang="cs-CZ" sz="2400" dirty="0" smtClean="0"/>
              <a:t> </a:t>
            </a:r>
            <a:r>
              <a:rPr lang="cs-CZ" sz="2400" dirty="0" err="1" smtClean="0"/>
              <a:t>wollen</a:t>
            </a:r>
            <a:r>
              <a:rPr lang="cs-CZ" sz="2400" dirty="0" smtClean="0"/>
              <a:t> (z.B. W-</a:t>
            </a:r>
            <a:r>
              <a:rPr lang="cs-CZ" sz="2400" dirty="0" err="1" smtClean="0"/>
              <a:t>öffentlich</a:t>
            </a:r>
            <a:r>
              <a:rPr lang="cs-CZ" sz="2400" dirty="0" smtClean="0"/>
              <a:t>).</a:t>
            </a:r>
            <a:endParaRPr lang="cs-CZ" sz="2400" dirty="0" smtClean="0"/>
          </a:p>
          <a:p>
            <a:pPr marL="624078" indent="-514350">
              <a:buFont typeface="+mj-lt"/>
              <a:buAutoNum type="arabicPeriod"/>
            </a:pPr>
            <a:r>
              <a:rPr lang="cs-CZ" sz="2400" dirty="0" err="1" smtClean="0"/>
              <a:t>Wählen</a:t>
            </a:r>
            <a:r>
              <a:rPr lang="cs-CZ" sz="2400" dirty="0" smtClean="0"/>
              <a:t> </a:t>
            </a:r>
            <a:r>
              <a:rPr lang="cs-CZ" sz="2400" dirty="0" err="1" smtClean="0"/>
              <a:t>Sie</a:t>
            </a:r>
            <a:r>
              <a:rPr lang="cs-CZ" sz="2400" dirty="0" smtClean="0"/>
              <a:t> </a:t>
            </a:r>
            <a:r>
              <a:rPr lang="cs-CZ" sz="2400" dirty="0" err="1" smtClean="0"/>
              <a:t>im</a:t>
            </a:r>
            <a:r>
              <a:rPr lang="cs-CZ" sz="2400" dirty="0" smtClean="0"/>
              <a:t> </a:t>
            </a:r>
            <a:r>
              <a:rPr lang="cs-CZ" sz="2400" dirty="0" err="1" smtClean="0"/>
              <a:t>Reiter</a:t>
            </a:r>
            <a:r>
              <a:rPr lang="cs-CZ" sz="2400" dirty="0" smtClean="0"/>
              <a:t> </a:t>
            </a:r>
            <a:r>
              <a:rPr lang="cs-CZ" sz="2400" dirty="0" err="1" smtClean="0">
                <a:solidFill>
                  <a:schemeClr val="accent6"/>
                </a:solidFill>
              </a:rPr>
              <a:t>Korpusverwaltung</a:t>
            </a:r>
            <a:r>
              <a:rPr lang="cs-CZ" sz="2400" dirty="0" smtClean="0"/>
              <a:t> den </a:t>
            </a:r>
            <a:r>
              <a:rPr lang="cs-CZ" sz="2400" dirty="0" err="1" smtClean="0"/>
              <a:t>dritten</a:t>
            </a:r>
            <a:r>
              <a:rPr lang="cs-CZ" sz="2400" dirty="0" smtClean="0"/>
              <a:t> </a:t>
            </a:r>
            <a:r>
              <a:rPr lang="cs-CZ" sz="2400" dirty="0" err="1" smtClean="0"/>
              <a:t>Unterreiter</a:t>
            </a:r>
            <a:r>
              <a:rPr lang="cs-CZ" sz="2400" dirty="0" smtClean="0"/>
              <a:t> </a:t>
            </a:r>
            <a:r>
              <a:rPr lang="cs-CZ" sz="2400" dirty="0" err="1" smtClean="0">
                <a:solidFill>
                  <a:schemeClr val="accent6"/>
                </a:solidFill>
              </a:rPr>
              <a:t>geladene</a:t>
            </a:r>
            <a:r>
              <a:rPr lang="cs-CZ" sz="2400" dirty="0" smtClean="0">
                <a:solidFill>
                  <a:schemeClr val="accent6"/>
                </a:solidFill>
              </a:rPr>
              <a:t> </a:t>
            </a:r>
            <a:r>
              <a:rPr lang="cs-CZ" sz="2400" dirty="0" err="1" smtClean="0">
                <a:solidFill>
                  <a:schemeClr val="accent6"/>
                </a:solidFill>
              </a:rPr>
              <a:t>Korpora</a:t>
            </a:r>
            <a:r>
              <a:rPr lang="cs-CZ" sz="2400" dirty="0" smtClean="0"/>
              <a:t>.</a:t>
            </a:r>
          </a:p>
          <a:p>
            <a:pPr marL="624078" indent="-514350">
              <a:buFont typeface="+mj-lt"/>
              <a:buAutoNum type="arabicPeriod"/>
            </a:pPr>
            <a:r>
              <a:rPr lang="cs-CZ" sz="2400" dirty="0" err="1" smtClean="0"/>
              <a:t>Da</a:t>
            </a:r>
            <a:r>
              <a:rPr lang="cs-CZ" sz="2400" dirty="0" smtClean="0"/>
              <a:t> </a:t>
            </a:r>
            <a:r>
              <a:rPr lang="cs-CZ" sz="2400" dirty="0" err="1" smtClean="0"/>
              <a:t>noch</a:t>
            </a:r>
            <a:r>
              <a:rPr lang="cs-CZ" sz="2400" dirty="0" smtClean="0"/>
              <a:t> </a:t>
            </a:r>
            <a:r>
              <a:rPr lang="cs-CZ" sz="2400" dirty="0" err="1" smtClean="0"/>
              <a:t>keine</a:t>
            </a:r>
            <a:r>
              <a:rPr lang="cs-CZ" sz="2400" dirty="0" smtClean="0"/>
              <a:t> </a:t>
            </a:r>
            <a:r>
              <a:rPr lang="cs-CZ" sz="2400" dirty="0" err="1" smtClean="0"/>
              <a:t>eigenen</a:t>
            </a:r>
            <a:r>
              <a:rPr lang="cs-CZ" sz="2400" dirty="0" smtClean="0"/>
              <a:t> </a:t>
            </a:r>
            <a:r>
              <a:rPr lang="cs-CZ" sz="2400" dirty="0" err="1" smtClean="0"/>
              <a:t>Korpora</a:t>
            </a:r>
            <a:r>
              <a:rPr lang="cs-CZ" sz="2400" dirty="0" smtClean="0"/>
              <a:t> </a:t>
            </a:r>
            <a:r>
              <a:rPr lang="cs-CZ" sz="2400" dirty="0" err="1" smtClean="0"/>
              <a:t>vorhanden</a:t>
            </a:r>
            <a:r>
              <a:rPr lang="cs-CZ" sz="2400" dirty="0" smtClean="0"/>
              <a:t> stehen, </a:t>
            </a:r>
            <a:r>
              <a:rPr lang="cs-CZ" sz="2400" dirty="0" err="1" smtClean="0"/>
              <a:t>wählen</a:t>
            </a:r>
            <a:r>
              <a:rPr lang="cs-CZ" sz="2400" dirty="0" smtClean="0"/>
              <a:t> </a:t>
            </a:r>
            <a:r>
              <a:rPr lang="cs-CZ" sz="2400" dirty="0" err="1" smtClean="0"/>
              <a:t>Sie</a:t>
            </a:r>
            <a:r>
              <a:rPr lang="cs-CZ" sz="2400" dirty="0" smtClean="0"/>
              <a:t> </a:t>
            </a:r>
            <a:r>
              <a:rPr lang="cs-CZ" sz="2400" dirty="0" err="1" smtClean="0"/>
              <a:t>das</a:t>
            </a:r>
            <a:r>
              <a:rPr lang="cs-CZ" sz="2400" dirty="0" smtClean="0"/>
              <a:t> </a:t>
            </a:r>
            <a:r>
              <a:rPr lang="cs-CZ" sz="2400" dirty="0" err="1" smtClean="0"/>
              <a:t>Angebot</a:t>
            </a:r>
            <a:r>
              <a:rPr lang="cs-CZ" sz="2400" dirty="0" smtClean="0"/>
              <a:t> </a:t>
            </a:r>
            <a:r>
              <a:rPr lang="cs-CZ" sz="2400" dirty="0" err="1" smtClean="0">
                <a:solidFill>
                  <a:schemeClr val="accent6"/>
                </a:solidFill>
              </a:rPr>
              <a:t>neu</a:t>
            </a:r>
            <a:r>
              <a:rPr lang="cs-CZ" sz="2400" dirty="0" smtClean="0"/>
              <a:t>.</a:t>
            </a:r>
          </a:p>
          <a:p>
            <a:pPr marL="624078" indent="-514350">
              <a:buNone/>
            </a:pPr>
            <a:endParaRPr lang="cs-CZ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5157192"/>
            <a:ext cx="50577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Auswahl</a:t>
            </a:r>
            <a:r>
              <a:rPr lang="cs-CZ" dirty="0" smtClean="0"/>
              <a:t> der Texte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 smtClean="0"/>
              <a:t>Beschreibung</a:t>
            </a:r>
            <a:r>
              <a:rPr lang="cs-CZ" dirty="0" smtClean="0"/>
              <a:t> der </a:t>
            </a:r>
            <a:r>
              <a:rPr lang="cs-CZ" dirty="0" err="1" smtClean="0"/>
              <a:t>angebotenen</a:t>
            </a:r>
            <a:r>
              <a:rPr lang="cs-CZ" dirty="0" smtClean="0"/>
              <a:t> </a:t>
            </a:r>
            <a:r>
              <a:rPr lang="cs-CZ" dirty="0" err="1" smtClean="0"/>
              <a:t>Tabelle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linke</a:t>
            </a:r>
            <a:r>
              <a:rPr lang="cs-CZ" dirty="0" smtClean="0"/>
              <a:t> Spalte: </a:t>
            </a:r>
            <a:r>
              <a:rPr lang="cs-CZ" dirty="0" smtClean="0">
                <a:solidFill>
                  <a:schemeClr val="tx1"/>
                </a:solidFill>
              </a:rPr>
              <a:t>Texte des </a:t>
            </a:r>
            <a:r>
              <a:rPr lang="cs-CZ" dirty="0" err="1" smtClean="0">
                <a:solidFill>
                  <a:schemeClr val="tx1"/>
                </a:solidFill>
              </a:rPr>
              <a:t>Archivs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aus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denen</a:t>
            </a:r>
            <a:r>
              <a:rPr lang="cs-CZ" dirty="0" smtClean="0">
                <a:solidFill>
                  <a:schemeClr val="tx1"/>
                </a:solidFill>
              </a:rPr>
              <a:t> man </a:t>
            </a:r>
            <a:r>
              <a:rPr lang="cs-CZ" dirty="0" err="1" smtClean="0">
                <a:solidFill>
                  <a:schemeClr val="tx1"/>
                </a:solidFill>
              </a:rPr>
              <a:t>wählen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kann</a:t>
            </a:r>
            <a:r>
              <a:rPr lang="cs-CZ" dirty="0" smtClean="0">
                <a:solidFill>
                  <a:schemeClr val="tx1"/>
                </a:solidFill>
              </a:rPr>
              <a:t>; </a:t>
            </a:r>
            <a:r>
              <a:rPr lang="cs-CZ" dirty="0" err="1" smtClean="0">
                <a:solidFill>
                  <a:schemeClr val="tx1"/>
                </a:solidFill>
              </a:rPr>
              <a:t>die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Wahl</a:t>
            </a:r>
            <a:r>
              <a:rPr lang="cs-CZ" dirty="0" smtClean="0">
                <a:solidFill>
                  <a:schemeClr val="tx1"/>
                </a:solidFill>
              </a:rPr>
              <a:t> durch:</a:t>
            </a:r>
            <a:r>
              <a:rPr lang="cs-CZ" dirty="0" smtClean="0"/>
              <a:t> </a:t>
            </a:r>
            <a:r>
              <a:rPr lang="cs-CZ" dirty="0" err="1" smtClean="0"/>
              <a:t>bloßes</a:t>
            </a:r>
            <a:r>
              <a:rPr lang="cs-CZ" dirty="0" smtClean="0"/>
              <a:t> </a:t>
            </a:r>
            <a:r>
              <a:rPr lang="cs-CZ" dirty="0" err="1" smtClean="0"/>
              <a:t>Anklicken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tx1"/>
                </a:solidFill>
              </a:rPr>
              <a:t>oder durch </a:t>
            </a:r>
            <a:r>
              <a:rPr lang="cs-CZ" dirty="0" smtClean="0"/>
              <a:t>Shift+</a:t>
            </a:r>
            <a:r>
              <a:rPr lang="cs-CZ" dirty="0" err="1" smtClean="0"/>
              <a:t>Anklicken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tx1"/>
                </a:solidFill>
              </a:rPr>
              <a:t>bei</a:t>
            </a:r>
            <a:r>
              <a:rPr lang="cs-CZ" dirty="0" smtClean="0">
                <a:solidFill>
                  <a:schemeClr val="tx1"/>
                </a:solidFill>
              </a:rPr>
              <a:t> der </a:t>
            </a:r>
            <a:r>
              <a:rPr lang="cs-CZ" dirty="0" err="1" smtClean="0">
                <a:solidFill>
                  <a:schemeClr val="tx1"/>
                </a:solidFill>
              </a:rPr>
              <a:t>Wahl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eines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Blocks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von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Texten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tx1"/>
                </a:solidFill>
              </a:rPr>
              <a:t>oder</a:t>
            </a:r>
            <a:r>
              <a:rPr lang="cs-CZ" dirty="0" smtClean="0"/>
              <a:t> Ctrl+</a:t>
            </a:r>
            <a:r>
              <a:rPr lang="cs-CZ" dirty="0" err="1" smtClean="0"/>
              <a:t>Anklicken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tx1"/>
                </a:solidFill>
              </a:rPr>
              <a:t>ausgewählter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nicht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aneinandergereihten</a:t>
            </a:r>
            <a:r>
              <a:rPr lang="cs-CZ" dirty="0" smtClean="0">
                <a:solidFill>
                  <a:schemeClr val="tx1"/>
                </a:solidFill>
              </a:rPr>
              <a:t> Texte.</a:t>
            </a:r>
          </a:p>
          <a:p>
            <a:pPr lvl="1"/>
            <a:r>
              <a:rPr lang="cs-CZ" dirty="0" err="1" smtClean="0"/>
              <a:t>rechte</a:t>
            </a:r>
            <a:r>
              <a:rPr lang="cs-CZ" dirty="0" smtClean="0"/>
              <a:t> Spalte: </a:t>
            </a:r>
            <a:r>
              <a:rPr lang="cs-CZ" dirty="0" smtClean="0">
                <a:solidFill>
                  <a:schemeClr val="tx1"/>
                </a:solidFill>
              </a:rPr>
              <a:t>Texte, </a:t>
            </a:r>
            <a:r>
              <a:rPr lang="cs-CZ" dirty="0" err="1" smtClean="0">
                <a:solidFill>
                  <a:schemeClr val="tx1"/>
                </a:solidFill>
              </a:rPr>
              <a:t>die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für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das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eigene</a:t>
            </a:r>
            <a:r>
              <a:rPr lang="cs-CZ" dirty="0" smtClean="0">
                <a:solidFill>
                  <a:schemeClr val="tx1"/>
                </a:solidFill>
              </a:rPr>
              <a:t> Korpus </a:t>
            </a:r>
            <a:r>
              <a:rPr lang="cs-CZ" dirty="0" err="1" smtClean="0">
                <a:solidFill>
                  <a:schemeClr val="tx1"/>
                </a:solidFill>
              </a:rPr>
              <a:t>schon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gewählt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wurden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/>
              <a:t>Pfeile</a:t>
            </a:r>
            <a:r>
              <a:rPr lang="cs-CZ" dirty="0" smtClean="0"/>
              <a:t> nach </a:t>
            </a:r>
            <a:r>
              <a:rPr lang="cs-CZ" dirty="0" err="1" smtClean="0"/>
              <a:t>links</a:t>
            </a:r>
            <a:r>
              <a:rPr lang="cs-CZ" dirty="0" smtClean="0"/>
              <a:t> (</a:t>
            </a:r>
            <a:r>
              <a:rPr lang="cs-CZ" dirty="0" err="1" smtClean="0"/>
              <a:t>und</a:t>
            </a:r>
            <a:r>
              <a:rPr lang="cs-CZ" dirty="0" smtClean="0"/>
              <a:t> nach </a:t>
            </a:r>
            <a:r>
              <a:rPr lang="cs-CZ" dirty="0" err="1" smtClean="0"/>
              <a:t>rechts</a:t>
            </a:r>
            <a:r>
              <a:rPr lang="cs-CZ" dirty="0" smtClean="0"/>
              <a:t>): </a:t>
            </a:r>
            <a:r>
              <a:rPr lang="cs-CZ" dirty="0" err="1" smtClean="0">
                <a:solidFill>
                  <a:schemeClr val="tx1"/>
                </a:solidFill>
              </a:rPr>
              <a:t>ermöglicht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die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Schiebung</a:t>
            </a:r>
            <a:r>
              <a:rPr lang="cs-CZ" dirty="0" smtClean="0">
                <a:solidFill>
                  <a:schemeClr val="tx1"/>
                </a:solidFill>
              </a:rPr>
              <a:t> der </a:t>
            </a:r>
            <a:r>
              <a:rPr lang="cs-CZ" dirty="0" err="1" smtClean="0">
                <a:solidFill>
                  <a:schemeClr val="tx1"/>
                </a:solidFill>
              </a:rPr>
              <a:t>gewählten</a:t>
            </a:r>
            <a:r>
              <a:rPr lang="cs-CZ" dirty="0" smtClean="0">
                <a:solidFill>
                  <a:schemeClr val="tx1"/>
                </a:solidFill>
              </a:rPr>
              <a:t> Texte </a:t>
            </a:r>
            <a:r>
              <a:rPr lang="cs-CZ" dirty="0" err="1" smtClean="0">
                <a:solidFill>
                  <a:schemeClr val="tx1"/>
                </a:solidFill>
              </a:rPr>
              <a:t>zwischen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beiden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Spalten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/>
              <a:t>Suche</a:t>
            </a:r>
            <a:r>
              <a:rPr lang="cs-CZ" dirty="0" smtClean="0"/>
              <a:t>: </a:t>
            </a:r>
            <a:r>
              <a:rPr lang="cs-CZ" dirty="0" err="1" smtClean="0">
                <a:solidFill>
                  <a:schemeClr val="tx1"/>
                </a:solidFill>
              </a:rPr>
              <a:t>wollen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Sie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die</a:t>
            </a:r>
            <a:r>
              <a:rPr lang="cs-CZ" dirty="0" smtClean="0">
                <a:solidFill>
                  <a:schemeClr val="tx1"/>
                </a:solidFill>
              </a:rPr>
              <a:t> Texte </a:t>
            </a:r>
            <a:r>
              <a:rPr lang="cs-CZ" dirty="0" err="1" smtClean="0">
                <a:solidFill>
                  <a:schemeClr val="tx1"/>
                </a:solidFill>
              </a:rPr>
              <a:t>nicht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einzeln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wählen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und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wissen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Sie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welche</a:t>
            </a:r>
            <a:r>
              <a:rPr lang="cs-CZ" dirty="0" smtClean="0">
                <a:solidFill>
                  <a:schemeClr val="tx1"/>
                </a:solidFill>
              </a:rPr>
              <a:t> Texte </a:t>
            </a:r>
            <a:r>
              <a:rPr lang="cs-CZ" dirty="0" err="1" smtClean="0">
                <a:solidFill>
                  <a:schemeClr val="tx1"/>
                </a:solidFill>
              </a:rPr>
              <a:t>S</a:t>
            </a:r>
            <a:r>
              <a:rPr lang="cs-CZ" dirty="0" err="1" smtClean="0">
                <a:solidFill>
                  <a:schemeClr val="tx1"/>
                </a:solidFill>
              </a:rPr>
              <a:t>ie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suchen</a:t>
            </a:r>
            <a:r>
              <a:rPr lang="cs-CZ" dirty="0" smtClean="0">
                <a:solidFill>
                  <a:schemeClr val="tx1"/>
                </a:solidFill>
              </a:rPr>
              <a:t> (z.B. </a:t>
            </a:r>
            <a:r>
              <a:rPr lang="cs-CZ" dirty="0" err="1" smtClean="0">
                <a:solidFill>
                  <a:schemeClr val="tx1"/>
                </a:solidFill>
              </a:rPr>
              <a:t>alle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zugänglichen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Ausgaben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von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Berliner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Zeitung</a:t>
            </a:r>
            <a:r>
              <a:rPr lang="cs-CZ" dirty="0" smtClean="0">
                <a:solidFill>
                  <a:schemeClr val="tx1"/>
                </a:solidFill>
              </a:rPr>
              <a:t>), </a:t>
            </a:r>
            <a:r>
              <a:rPr lang="cs-CZ" dirty="0" err="1" smtClean="0">
                <a:solidFill>
                  <a:schemeClr val="tx1"/>
                </a:solidFill>
              </a:rPr>
              <a:t>benutzen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Sie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das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Suchfenster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Suchmuster</a:t>
            </a:r>
            <a:r>
              <a:rPr lang="cs-CZ" dirty="0" smtClean="0"/>
              <a:t>), </a:t>
            </a:r>
            <a:r>
              <a:rPr lang="cs-CZ" dirty="0" err="1" smtClean="0">
                <a:solidFill>
                  <a:schemeClr val="tx1"/>
                </a:solidFill>
              </a:rPr>
              <a:t>schreiben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Sie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das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Kernwort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rein</a:t>
            </a:r>
            <a:r>
              <a:rPr lang="cs-CZ" dirty="0" smtClean="0">
                <a:solidFill>
                  <a:schemeClr val="tx1"/>
                </a:solidFill>
              </a:rPr>
              <a:t> (z.B. </a:t>
            </a:r>
            <a:r>
              <a:rPr lang="cs-CZ" i="1" dirty="0" err="1" smtClean="0">
                <a:solidFill>
                  <a:schemeClr val="tx1"/>
                </a:solidFill>
              </a:rPr>
              <a:t>Berliner</a:t>
            </a:r>
            <a:r>
              <a:rPr lang="cs-CZ" dirty="0" smtClean="0">
                <a:solidFill>
                  <a:schemeClr val="tx1"/>
                </a:solidFill>
              </a:rPr>
              <a:t>) </a:t>
            </a:r>
            <a:r>
              <a:rPr lang="cs-CZ" dirty="0" err="1" smtClean="0">
                <a:solidFill>
                  <a:schemeClr val="tx1"/>
                </a:solidFill>
              </a:rPr>
              <a:t>und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klicken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Sie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an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/>
              <a:t>Suchen</a:t>
            </a:r>
            <a:r>
              <a:rPr lang="cs-CZ" dirty="0" smtClean="0"/>
              <a:t>. </a:t>
            </a:r>
            <a:r>
              <a:rPr lang="cs-CZ" dirty="0" smtClean="0">
                <a:solidFill>
                  <a:schemeClr val="tx1"/>
                </a:solidFill>
              </a:rPr>
              <a:t>Es </a:t>
            </a:r>
            <a:r>
              <a:rPr lang="cs-CZ" dirty="0" err="1" smtClean="0">
                <a:solidFill>
                  <a:schemeClr val="tx1"/>
                </a:solidFill>
              </a:rPr>
              <a:t>werden</a:t>
            </a:r>
            <a:r>
              <a:rPr lang="cs-CZ" dirty="0" smtClean="0">
                <a:solidFill>
                  <a:schemeClr val="tx1"/>
                </a:solidFill>
              </a:rPr>
              <a:t> nach </a:t>
            </a:r>
            <a:r>
              <a:rPr lang="cs-CZ" dirty="0" err="1" smtClean="0">
                <a:solidFill>
                  <a:schemeClr val="tx1"/>
                </a:solidFill>
              </a:rPr>
              <a:t>einer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kurzen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Weile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alle</a:t>
            </a:r>
            <a:r>
              <a:rPr lang="cs-CZ" dirty="0" smtClean="0">
                <a:solidFill>
                  <a:schemeClr val="tx1"/>
                </a:solidFill>
              </a:rPr>
              <a:t> Texte </a:t>
            </a:r>
            <a:r>
              <a:rPr lang="cs-CZ" dirty="0" err="1" smtClean="0">
                <a:solidFill>
                  <a:schemeClr val="tx1"/>
                </a:solidFill>
              </a:rPr>
              <a:t>gewählt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die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im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Namen</a:t>
            </a:r>
            <a:r>
              <a:rPr lang="cs-CZ" dirty="0" smtClean="0">
                <a:solidFill>
                  <a:schemeClr val="tx1"/>
                </a:solidFill>
              </a:rPr>
              <a:t> „</a:t>
            </a:r>
            <a:r>
              <a:rPr lang="cs-CZ" dirty="0" err="1" smtClean="0">
                <a:solidFill>
                  <a:schemeClr val="tx1"/>
                </a:solidFill>
              </a:rPr>
              <a:t>Berliner</a:t>
            </a:r>
            <a:r>
              <a:rPr lang="cs-CZ" dirty="0" smtClean="0">
                <a:solidFill>
                  <a:schemeClr val="tx1"/>
                </a:solidFill>
              </a:rPr>
              <a:t>“ </a:t>
            </a:r>
            <a:r>
              <a:rPr lang="cs-CZ" dirty="0" err="1" smtClean="0">
                <a:solidFill>
                  <a:schemeClr val="tx1"/>
                </a:solidFill>
              </a:rPr>
              <a:t>enthalten</a:t>
            </a:r>
            <a:r>
              <a:rPr lang="cs-CZ" dirty="0" smtClean="0">
                <a:solidFill>
                  <a:schemeClr val="tx1"/>
                </a:solidFill>
              </a:rPr>
              <a:t>. Die </a:t>
            </a:r>
            <a:r>
              <a:rPr lang="cs-CZ" dirty="0" err="1" smtClean="0">
                <a:solidFill>
                  <a:schemeClr val="tx1"/>
                </a:solidFill>
              </a:rPr>
              <a:t>müssen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im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zweiten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Schritt</a:t>
            </a:r>
            <a:r>
              <a:rPr lang="cs-CZ" dirty="0" smtClean="0">
                <a:solidFill>
                  <a:schemeClr val="tx1"/>
                </a:solidFill>
              </a:rPr>
              <a:t> nach </a:t>
            </a:r>
            <a:r>
              <a:rPr lang="cs-CZ" dirty="0" err="1" smtClean="0">
                <a:solidFill>
                  <a:schemeClr val="tx1"/>
                </a:solidFill>
              </a:rPr>
              <a:t>links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geschoben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werden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Sind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Sie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mit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Ihrer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Auswahl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zufrieden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bestimmen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Sie</a:t>
            </a:r>
            <a:r>
              <a:rPr lang="cs-CZ" dirty="0" smtClean="0">
                <a:solidFill>
                  <a:schemeClr val="tx1"/>
                </a:solidFill>
              </a:rPr>
              <a:t> den </a:t>
            </a:r>
            <a:r>
              <a:rPr lang="cs-CZ" dirty="0" err="1" smtClean="0">
                <a:solidFill>
                  <a:schemeClr val="tx1"/>
                </a:solidFill>
              </a:rPr>
              <a:t>Namen</a:t>
            </a:r>
            <a:r>
              <a:rPr lang="cs-CZ" dirty="0" smtClean="0">
                <a:solidFill>
                  <a:schemeClr val="tx1"/>
                </a:solidFill>
              </a:rPr>
              <a:t> des </a:t>
            </a:r>
            <a:r>
              <a:rPr lang="cs-CZ" dirty="0" err="1" smtClean="0">
                <a:solidFill>
                  <a:schemeClr val="tx1"/>
                </a:solidFill>
              </a:rPr>
              <a:t>eigenen</a:t>
            </a:r>
            <a:r>
              <a:rPr lang="cs-CZ" dirty="0" smtClean="0">
                <a:solidFill>
                  <a:schemeClr val="tx1"/>
                </a:solidFill>
              </a:rPr>
              <a:t> Korpus </a:t>
            </a:r>
            <a:r>
              <a:rPr lang="cs-CZ" dirty="0" smtClean="0"/>
              <a:t>(</a:t>
            </a:r>
            <a:r>
              <a:rPr lang="cs-CZ" dirty="0" err="1" smtClean="0"/>
              <a:t>links</a:t>
            </a:r>
            <a:r>
              <a:rPr lang="cs-CZ" dirty="0" smtClean="0"/>
              <a:t> </a:t>
            </a:r>
            <a:r>
              <a:rPr lang="cs-CZ" dirty="0" err="1" smtClean="0"/>
              <a:t>unten</a:t>
            </a:r>
            <a:r>
              <a:rPr lang="cs-CZ" dirty="0" smtClean="0"/>
              <a:t>).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Ihre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Wahl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bestätigen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Sie</a:t>
            </a:r>
            <a:r>
              <a:rPr lang="cs-CZ" dirty="0" smtClean="0">
                <a:solidFill>
                  <a:schemeClr val="tx1"/>
                </a:solidFill>
              </a:rPr>
              <a:t> durch </a:t>
            </a:r>
            <a:r>
              <a:rPr lang="cs-CZ" dirty="0" err="1" smtClean="0">
                <a:solidFill>
                  <a:schemeClr val="tx1"/>
                </a:solidFill>
              </a:rPr>
              <a:t>Anklicken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von</a:t>
            </a:r>
            <a:r>
              <a:rPr lang="cs-CZ" dirty="0" smtClean="0"/>
              <a:t> „</a:t>
            </a:r>
            <a:r>
              <a:rPr lang="cs-CZ" dirty="0" err="1" smtClean="0"/>
              <a:t>Übernehmen</a:t>
            </a:r>
            <a:r>
              <a:rPr lang="cs-CZ" dirty="0" smtClean="0"/>
              <a:t>“ </a:t>
            </a:r>
            <a:r>
              <a:rPr lang="cs-CZ" dirty="0" err="1" smtClean="0"/>
              <a:t>links</a:t>
            </a:r>
            <a:r>
              <a:rPr lang="cs-CZ" dirty="0" smtClean="0"/>
              <a:t> </a:t>
            </a:r>
            <a:r>
              <a:rPr lang="cs-CZ" dirty="0" err="1" smtClean="0"/>
              <a:t>unten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Die </a:t>
            </a:r>
            <a:r>
              <a:rPr lang="cs-CZ" dirty="0" err="1" smtClean="0"/>
              <a:t>Eingabetabelle</a:t>
            </a:r>
            <a:r>
              <a:rPr lang="cs-CZ" dirty="0" smtClean="0"/>
              <a:t> </a:t>
            </a:r>
            <a:r>
              <a:rPr lang="cs-CZ" dirty="0" err="1" smtClean="0"/>
              <a:t>anschaulich</a:t>
            </a:r>
            <a:endParaRPr lang="cs-CZ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92222"/>
            <a:ext cx="8229600" cy="4038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cs-CZ" dirty="0" err="1" smtClean="0"/>
              <a:t>Korpusspeicherung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Bevor</a:t>
            </a:r>
            <a:r>
              <a:rPr lang="cs-CZ" sz="2000" dirty="0" smtClean="0"/>
              <a:t> man </a:t>
            </a:r>
            <a:r>
              <a:rPr lang="cs-CZ" sz="2000" dirty="0" err="1" smtClean="0"/>
              <a:t>mit</a:t>
            </a:r>
            <a:r>
              <a:rPr lang="cs-CZ" sz="2000" dirty="0" smtClean="0"/>
              <a:t> </a:t>
            </a:r>
            <a:r>
              <a:rPr lang="cs-CZ" sz="2000" dirty="0" err="1" smtClean="0"/>
              <a:t>eigenem</a:t>
            </a:r>
            <a:r>
              <a:rPr lang="cs-CZ" sz="2000" dirty="0" smtClean="0"/>
              <a:t> Korpus </a:t>
            </a:r>
            <a:r>
              <a:rPr lang="cs-CZ" sz="2000" dirty="0" err="1" smtClean="0"/>
              <a:t>arbeiten</a:t>
            </a:r>
            <a:r>
              <a:rPr lang="cs-CZ" sz="2000" dirty="0" smtClean="0"/>
              <a:t> </a:t>
            </a:r>
            <a:r>
              <a:rPr lang="cs-CZ" sz="2000" dirty="0" err="1" smtClean="0"/>
              <a:t>kann</a:t>
            </a:r>
            <a:r>
              <a:rPr lang="cs-CZ" sz="2000" dirty="0" smtClean="0"/>
              <a:t>, </a:t>
            </a:r>
            <a:r>
              <a:rPr lang="cs-CZ" sz="2000" dirty="0" err="1" smtClean="0"/>
              <a:t>muss</a:t>
            </a:r>
            <a:r>
              <a:rPr lang="cs-CZ" sz="2000" dirty="0" smtClean="0"/>
              <a:t> </a:t>
            </a:r>
            <a:r>
              <a:rPr lang="cs-CZ" sz="2000" dirty="0" err="1" smtClean="0"/>
              <a:t>das</a:t>
            </a:r>
            <a:r>
              <a:rPr lang="cs-CZ" sz="2000" dirty="0" smtClean="0"/>
              <a:t> Korpus </a:t>
            </a:r>
            <a:r>
              <a:rPr lang="cs-CZ" sz="2000" dirty="0" err="1" smtClean="0"/>
              <a:t>gespeichert</a:t>
            </a:r>
            <a:r>
              <a:rPr lang="cs-CZ" sz="2000" dirty="0" smtClean="0"/>
              <a:t> </a:t>
            </a:r>
            <a:r>
              <a:rPr lang="cs-CZ" sz="2000" dirty="0" err="1" smtClean="0"/>
              <a:t>werden</a:t>
            </a:r>
            <a:r>
              <a:rPr lang="cs-CZ" sz="2000" dirty="0" smtClean="0"/>
              <a:t> (Korpus </a:t>
            </a:r>
            <a:r>
              <a:rPr lang="cs-CZ" sz="2000" dirty="0" err="1" smtClean="0">
                <a:solidFill>
                  <a:schemeClr val="accent6"/>
                </a:solidFill>
              </a:rPr>
              <a:t>anklicken</a:t>
            </a:r>
            <a:r>
              <a:rPr lang="cs-CZ" sz="2000" dirty="0" smtClean="0"/>
              <a:t> </a:t>
            </a:r>
            <a:r>
              <a:rPr lang="cs-CZ" sz="2000" dirty="0" err="1" smtClean="0"/>
              <a:t>und</a:t>
            </a:r>
            <a:r>
              <a:rPr lang="cs-CZ" sz="2000" dirty="0" smtClean="0"/>
              <a:t> </a:t>
            </a:r>
            <a:r>
              <a:rPr lang="cs-CZ" sz="2000" dirty="0" err="1" smtClean="0">
                <a:solidFill>
                  <a:schemeClr val="accent6"/>
                </a:solidFill>
              </a:rPr>
              <a:t>speichern</a:t>
            </a:r>
            <a:r>
              <a:rPr lang="cs-CZ" sz="2000" dirty="0" smtClean="0"/>
              <a:t>).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sz="2000" dirty="0" smtClean="0"/>
              <a:t>In </a:t>
            </a:r>
            <a:r>
              <a:rPr lang="cs-CZ" sz="2000" dirty="0" err="1" smtClean="0"/>
              <a:t>diesem</a:t>
            </a:r>
            <a:r>
              <a:rPr lang="cs-CZ" sz="2000" dirty="0" smtClean="0"/>
              <a:t> Moment </a:t>
            </a:r>
            <a:r>
              <a:rPr lang="cs-CZ" sz="2000" dirty="0" err="1" smtClean="0"/>
              <a:t>ist</a:t>
            </a:r>
            <a:r>
              <a:rPr lang="cs-CZ" sz="2000" dirty="0" smtClean="0"/>
              <a:t> </a:t>
            </a:r>
            <a:r>
              <a:rPr lang="cs-CZ" sz="2000" dirty="0" err="1" smtClean="0"/>
              <a:t>das</a:t>
            </a:r>
            <a:r>
              <a:rPr lang="cs-CZ" sz="2000" dirty="0" smtClean="0"/>
              <a:t> </a:t>
            </a:r>
            <a:r>
              <a:rPr lang="cs-CZ" sz="2000" dirty="0" err="1" smtClean="0"/>
              <a:t>neugebildete</a:t>
            </a:r>
            <a:r>
              <a:rPr lang="cs-CZ" sz="2000" dirty="0" smtClean="0"/>
              <a:t> Korpus </a:t>
            </a:r>
            <a:r>
              <a:rPr lang="cs-CZ" sz="2000" dirty="0" err="1" smtClean="0"/>
              <a:t>auch</a:t>
            </a:r>
            <a:r>
              <a:rPr lang="cs-CZ" sz="2000" dirty="0" smtClean="0"/>
              <a:t> </a:t>
            </a:r>
            <a:r>
              <a:rPr lang="cs-CZ" sz="2000" dirty="0" err="1" smtClean="0"/>
              <a:t>schon</a:t>
            </a:r>
            <a:r>
              <a:rPr lang="cs-CZ" sz="2000" dirty="0" smtClean="0"/>
              <a:t> in den </a:t>
            </a:r>
            <a:r>
              <a:rPr lang="cs-CZ" sz="2000" dirty="0" err="1" smtClean="0">
                <a:solidFill>
                  <a:schemeClr val="accent6"/>
                </a:solidFill>
              </a:rPr>
              <a:t>Benutzerdefinierten</a:t>
            </a:r>
            <a:r>
              <a:rPr lang="cs-CZ" sz="2000" dirty="0" smtClean="0">
                <a:solidFill>
                  <a:schemeClr val="accent6"/>
                </a:solidFill>
              </a:rPr>
              <a:t> </a:t>
            </a:r>
            <a:r>
              <a:rPr lang="cs-CZ" sz="2000" dirty="0" err="1" smtClean="0">
                <a:solidFill>
                  <a:schemeClr val="accent6"/>
                </a:solidFill>
              </a:rPr>
              <a:t>Korpora</a:t>
            </a:r>
            <a:r>
              <a:rPr lang="cs-CZ" sz="2000" dirty="0" smtClean="0">
                <a:solidFill>
                  <a:schemeClr val="accent6"/>
                </a:solidFill>
              </a:rPr>
              <a:t> </a:t>
            </a:r>
            <a:r>
              <a:rPr lang="cs-CZ" sz="2000" dirty="0" err="1" smtClean="0"/>
              <a:t>zu</a:t>
            </a:r>
            <a:r>
              <a:rPr lang="cs-CZ" sz="2000" dirty="0" smtClean="0"/>
              <a:t> </a:t>
            </a:r>
            <a:r>
              <a:rPr lang="cs-CZ" sz="2000" dirty="0" err="1" smtClean="0"/>
              <a:t>finden</a:t>
            </a:r>
            <a:r>
              <a:rPr lang="cs-CZ" sz="2000" dirty="0" smtClean="0"/>
              <a:t> </a:t>
            </a:r>
            <a:r>
              <a:rPr lang="cs-CZ" sz="2000" dirty="0" err="1" smtClean="0"/>
              <a:t>und</a:t>
            </a:r>
            <a:r>
              <a:rPr lang="cs-CZ" sz="2000" dirty="0" smtClean="0"/>
              <a:t> in </a:t>
            </a:r>
            <a:r>
              <a:rPr lang="cs-CZ" sz="2000" dirty="0" err="1" smtClean="0"/>
              <a:t>jeder</a:t>
            </a:r>
            <a:r>
              <a:rPr lang="cs-CZ" sz="2000" dirty="0" smtClean="0"/>
              <a:t> </a:t>
            </a:r>
            <a:r>
              <a:rPr lang="cs-CZ" sz="2000" dirty="0" err="1" smtClean="0"/>
              <a:t>weiteren</a:t>
            </a:r>
            <a:r>
              <a:rPr lang="cs-CZ" sz="2000" dirty="0" smtClean="0"/>
              <a:t> </a:t>
            </a:r>
            <a:r>
              <a:rPr lang="cs-CZ" sz="2000" dirty="0" err="1" smtClean="0"/>
              <a:t>Sitzung</a:t>
            </a:r>
            <a:r>
              <a:rPr lang="cs-CZ" sz="2000" dirty="0" smtClean="0"/>
              <a:t> </a:t>
            </a:r>
            <a:r>
              <a:rPr lang="cs-CZ" sz="2000" dirty="0" err="1" smtClean="0"/>
              <a:t>zugänglich</a:t>
            </a:r>
            <a:r>
              <a:rPr lang="cs-CZ" sz="2000" dirty="0" smtClean="0"/>
              <a:t> (bis es </a:t>
            </a:r>
            <a:r>
              <a:rPr lang="cs-CZ" sz="2000" dirty="0" err="1" smtClean="0"/>
              <a:t>gelöscht</a:t>
            </a:r>
            <a:r>
              <a:rPr lang="cs-CZ" sz="2000" dirty="0" smtClean="0"/>
              <a:t> </a:t>
            </a:r>
            <a:r>
              <a:rPr lang="cs-CZ" sz="2000" dirty="0" err="1" smtClean="0"/>
              <a:t>wird</a:t>
            </a:r>
            <a:r>
              <a:rPr lang="cs-CZ" sz="2000" dirty="0" smtClean="0"/>
              <a:t>).</a:t>
            </a:r>
            <a:endParaRPr lang="cs-CZ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64904"/>
            <a:ext cx="9063666" cy="1188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933056"/>
            <a:ext cx="9144000" cy="536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806886"/>
            <a:ext cx="9144001" cy="105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Weitere</a:t>
            </a:r>
            <a:r>
              <a:rPr lang="cs-CZ" sz="3200" dirty="0" smtClean="0"/>
              <a:t> </a:t>
            </a:r>
            <a:r>
              <a:rPr lang="cs-CZ" sz="3200" dirty="0" err="1" smtClean="0"/>
              <a:t>Verwaltung</a:t>
            </a:r>
            <a:r>
              <a:rPr lang="cs-CZ" sz="3200" dirty="0" smtClean="0"/>
              <a:t>: </a:t>
            </a:r>
            <a:r>
              <a:rPr lang="cs-CZ" sz="3200" dirty="0" err="1" smtClean="0"/>
              <a:t>Aktivieren</a:t>
            </a:r>
            <a:r>
              <a:rPr lang="cs-CZ" sz="3200" dirty="0" smtClean="0"/>
              <a:t>, </a:t>
            </a:r>
            <a:r>
              <a:rPr lang="cs-CZ" sz="3200" dirty="0" err="1" smtClean="0"/>
              <a:t>Entladen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Wenn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Korpus </a:t>
            </a:r>
            <a:r>
              <a:rPr lang="cs-CZ" dirty="0" err="1" smtClean="0">
                <a:solidFill>
                  <a:schemeClr val="accent6"/>
                </a:solidFill>
              </a:rPr>
              <a:t>aktiviert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, </a:t>
            </a:r>
            <a:r>
              <a:rPr lang="cs-CZ" dirty="0" err="1" smtClean="0"/>
              <a:t>erscheint</a:t>
            </a:r>
            <a:r>
              <a:rPr lang="cs-CZ" dirty="0" smtClean="0"/>
              <a:t> </a:t>
            </a:r>
            <a:r>
              <a:rPr lang="cs-CZ" dirty="0" err="1" smtClean="0"/>
              <a:t>sein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Kopf</a:t>
            </a:r>
            <a:r>
              <a:rPr lang="cs-CZ" dirty="0" smtClean="0"/>
              <a:t> des </a:t>
            </a:r>
            <a:r>
              <a:rPr lang="cs-CZ" dirty="0" err="1" smtClean="0"/>
              <a:t>Suchmanagers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können</a:t>
            </a:r>
            <a:r>
              <a:rPr lang="cs-CZ" dirty="0" smtClean="0"/>
              <a:t> in </a:t>
            </a:r>
            <a:r>
              <a:rPr lang="cs-CZ" dirty="0" err="1" smtClean="0"/>
              <a:t>diesem</a:t>
            </a:r>
            <a:r>
              <a:rPr lang="cs-CZ" dirty="0" smtClean="0"/>
              <a:t> Korpus </a:t>
            </a:r>
            <a:r>
              <a:rPr lang="cs-CZ" dirty="0" err="1" smtClean="0"/>
              <a:t>suchen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Beim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accent6"/>
                </a:solidFill>
              </a:rPr>
              <a:t>Entladen</a:t>
            </a:r>
            <a:r>
              <a:rPr lang="cs-CZ" dirty="0" smtClean="0"/>
              <a:t> </a:t>
            </a:r>
            <a:r>
              <a:rPr lang="cs-CZ" dirty="0" err="1" smtClean="0"/>
              <a:t>wird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Aktivierung</a:t>
            </a:r>
            <a:r>
              <a:rPr lang="cs-CZ" dirty="0" smtClean="0"/>
              <a:t> </a:t>
            </a:r>
            <a:r>
              <a:rPr lang="cs-CZ" dirty="0" err="1" smtClean="0"/>
              <a:t>aufgehoben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078732"/>
            <a:ext cx="6372200" cy="277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Weitere</a:t>
            </a:r>
            <a:r>
              <a:rPr lang="cs-CZ" dirty="0" smtClean="0"/>
              <a:t> </a:t>
            </a:r>
            <a:r>
              <a:rPr lang="cs-CZ" dirty="0" err="1" smtClean="0"/>
              <a:t>Verwaltung</a:t>
            </a:r>
            <a:r>
              <a:rPr lang="cs-CZ" dirty="0" smtClean="0"/>
              <a:t>: </a:t>
            </a:r>
            <a:r>
              <a:rPr lang="cs-CZ" dirty="0" err="1" smtClean="0"/>
              <a:t>Neu</a:t>
            </a:r>
            <a:r>
              <a:rPr lang="cs-CZ" dirty="0" smtClean="0"/>
              <a:t> / </a:t>
            </a:r>
            <a:r>
              <a:rPr lang="cs-CZ" dirty="0" err="1" smtClean="0"/>
              <a:t>Editieren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Die </a:t>
            </a:r>
            <a:r>
              <a:rPr lang="cs-CZ" dirty="0" err="1" smtClean="0"/>
              <a:t>Wahl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accent6"/>
                </a:solidFill>
              </a:rPr>
              <a:t>Neu</a:t>
            </a:r>
            <a:r>
              <a:rPr lang="cs-CZ" dirty="0" smtClean="0"/>
              <a:t> </a:t>
            </a:r>
            <a:r>
              <a:rPr lang="cs-CZ" dirty="0" err="1" smtClean="0"/>
              <a:t>ermöglicht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weiteres</a:t>
            </a:r>
            <a:r>
              <a:rPr lang="cs-CZ" dirty="0" smtClean="0"/>
              <a:t> </a:t>
            </a:r>
            <a:r>
              <a:rPr lang="cs-CZ" dirty="0" err="1" smtClean="0"/>
              <a:t>eigenes</a:t>
            </a:r>
            <a:r>
              <a:rPr lang="cs-CZ" dirty="0" smtClean="0"/>
              <a:t> Korpus </a:t>
            </a:r>
            <a:r>
              <a:rPr lang="cs-CZ" dirty="0" err="1" smtClean="0"/>
              <a:t>zusammenzustellen</a:t>
            </a:r>
            <a:r>
              <a:rPr lang="cs-CZ" dirty="0" smtClean="0"/>
              <a:t>.</a:t>
            </a:r>
          </a:p>
          <a:p>
            <a:r>
              <a:rPr lang="cs-CZ" dirty="0" smtClean="0"/>
              <a:t>Die </a:t>
            </a:r>
            <a:r>
              <a:rPr lang="cs-CZ" dirty="0" err="1" smtClean="0"/>
              <a:t>Wahl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accent6"/>
                </a:solidFill>
              </a:rPr>
              <a:t>Editieren</a:t>
            </a:r>
            <a:r>
              <a:rPr lang="cs-CZ" dirty="0" smtClean="0"/>
              <a:t> </a:t>
            </a:r>
            <a:r>
              <a:rPr lang="cs-CZ" dirty="0" err="1" smtClean="0"/>
              <a:t>ermöglicht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Proportionen</a:t>
            </a:r>
            <a:r>
              <a:rPr lang="cs-CZ" dirty="0" smtClean="0"/>
              <a:t> des </a:t>
            </a:r>
            <a:r>
              <a:rPr lang="cs-CZ" dirty="0" err="1" smtClean="0"/>
              <a:t>bestehenden</a:t>
            </a:r>
            <a:r>
              <a:rPr lang="cs-CZ" dirty="0" smtClean="0"/>
              <a:t> Korpus </a:t>
            </a:r>
            <a:r>
              <a:rPr lang="cs-CZ" dirty="0" err="1" smtClean="0"/>
              <a:t>anzupassen</a:t>
            </a:r>
            <a:r>
              <a:rPr lang="cs-CZ" dirty="0" smtClean="0"/>
              <a:t> (z.B. um </a:t>
            </a:r>
            <a:r>
              <a:rPr lang="cs-CZ" dirty="0" err="1" smtClean="0"/>
              <a:t>weitere</a:t>
            </a:r>
            <a:r>
              <a:rPr lang="cs-CZ" dirty="0" smtClean="0"/>
              <a:t> Texte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erweitern</a:t>
            </a:r>
            <a:r>
              <a:rPr lang="cs-CZ" dirty="0" smtClean="0"/>
              <a:t>), </a:t>
            </a:r>
            <a:r>
              <a:rPr lang="cs-CZ" dirty="0" err="1" smtClean="0"/>
              <a:t>Beschreibung</a:t>
            </a:r>
            <a:r>
              <a:rPr lang="cs-CZ" dirty="0" smtClean="0"/>
              <a:t> der </a:t>
            </a:r>
            <a:r>
              <a:rPr lang="cs-CZ" dirty="0" err="1" smtClean="0"/>
              <a:t>Tabelle</a:t>
            </a:r>
            <a:r>
              <a:rPr lang="cs-CZ" dirty="0" smtClean="0"/>
              <a:t> s. Folie 6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4447206"/>
            <a:ext cx="5508104" cy="2410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541</TotalTime>
  <Words>659</Words>
  <Application>Microsoft Office PowerPoint</Application>
  <PresentationFormat>Předvádění na obrazovce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Urbanistický</vt:lpstr>
      <vt:lpstr>Eigenes Korpus im DeReKo</vt:lpstr>
      <vt:lpstr>Bisherige Praxis</vt:lpstr>
      <vt:lpstr>Benutzerdefinierte Korpora</vt:lpstr>
      <vt:lpstr>Arbeitsverfahren</vt:lpstr>
      <vt:lpstr>Auswahl der Texte</vt:lpstr>
      <vt:lpstr>Die Eingabetabelle anschaulich</vt:lpstr>
      <vt:lpstr>Korpusspeicherung</vt:lpstr>
      <vt:lpstr>Weitere Verwaltung: Aktivieren, Entladen</vt:lpstr>
      <vt:lpstr>Weitere Verwaltung: Neu / Editieren</vt:lpstr>
      <vt:lpstr>Weitere Verwaltung: Reduzieren / Umbenennen</vt:lpstr>
      <vt:lpstr>Weitere Verwaltung: Anzeigen / Exportieren</vt:lpstr>
      <vt:lpstr>Aufgabe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Věra Hejhalová</dc:creator>
  <cp:lastModifiedBy>Věra Hejhalová</cp:lastModifiedBy>
  <cp:revision>6</cp:revision>
  <dcterms:created xsi:type="dcterms:W3CDTF">2019-11-13T13:45:12Z</dcterms:created>
  <dcterms:modified xsi:type="dcterms:W3CDTF">2020-03-22T06:10:01Z</dcterms:modified>
</cp:coreProperties>
</file>